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3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4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5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  <p:sldMasterId id="2147483661" r:id="rId4"/>
    <p:sldMasterId id="2147483663" r:id="rId5"/>
    <p:sldMasterId id="2147483676" r:id="rId6"/>
    <p:sldMasterId id="2147483688" r:id="rId7"/>
    <p:sldMasterId id="2147483702" r:id="rId8"/>
  </p:sldMasterIdLst>
  <p:notesMasterIdLst>
    <p:notesMasterId r:id="rId49"/>
  </p:notesMasterIdLst>
  <p:sldIdLst>
    <p:sldId id="257" r:id="rId9"/>
    <p:sldId id="549" r:id="rId10"/>
    <p:sldId id="626" r:id="rId11"/>
    <p:sldId id="628" r:id="rId12"/>
    <p:sldId id="627" r:id="rId13"/>
    <p:sldId id="597" r:id="rId14"/>
    <p:sldId id="560" r:id="rId15"/>
    <p:sldId id="596" r:id="rId16"/>
    <p:sldId id="580" r:id="rId17"/>
    <p:sldId id="325" r:id="rId18"/>
    <p:sldId id="561" r:id="rId19"/>
    <p:sldId id="625" r:id="rId20"/>
    <p:sldId id="638" r:id="rId21"/>
    <p:sldId id="612" r:id="rId22"/>
    <p:sldId id="613" r:id="rId23"/>
    <p:sldId id="624" r:id="rId24"/>
    <p:sldId id="623" r:id="rId25"/>
    <p:sldId id="600" r:id="rId26"/>
    <p:sldId id="606" r:id="rId27"/>
    <p:sldId id="631" r:id="rId28"/>
    <p:sldId id="629" r:id="rId29"/>
    <p:sldId id="261" r:id="rId30"/>
    <p:sldId id="262" r:id="rId31"/>
    <p:sldId id="632" r:id="rId32"/>
    <p:sldId id="634" r:id="rId33"/>
    <p:sldId id="274" r:id="rId34"/>
    <p:sldId id="635" r:id="rId35"/>
    <p:sldId id="268" r:id="rId36"/>
    <p:sldId id="636" r:id="rId37"/>
    <p:sldId id="637" r:id="rId38"/>
    <p:sldId id="264" r:id="rId39"/>
    <p:sldId id="265" r:id="rId40"/>
    <p:sldId id="266" r:id="rId41"/>
    <p:sldId id="267" r:id="rId42"/>
    <p:sldId id="259" r:id="rId43"/>
    <p:sldId id="630" r:id="rId44"/>
    <p:sldId id="260" r:id="rId45"/>
    <p:sldId id="258" r:id="rId46"/>
    <p:sldId id="263" r:id="rId47"/>
    <p:sldId id="538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B9D145-9428-47D9-98A1-F8E1411E6668}" v="7" dt="2024-02-05T16:54:12.214"/>
    <p1510:client id="{A58990C5-2738-4806-93CB-67DC232126BA}" v="194" dt="2024-02-05T20:45:23.1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88298" autoAdjust="0"/>
  </p:normalViewPr>
  <p:slideViewPr>
    <p:cSldViewPr snapToGrid="0">
      <p:cViewPr varScale="1">
        <p:scale>
          <a:sx n="89" d="100"/>
          <a:sy n="89" d="100"/>
        </p:scale>
        <p:origin x="3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Master" Target="slideMasters/slideMaster5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3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8" Type="http://schemas.openxmlformats.org/officeDocument/2006/relationships/slideMaster" Target="slideMasters/slideMaster6.xml"/><Relationship Id="rId51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ingjing Ruan" userId="912ae139-ae64-4906-83ab-14332fd50576" providerId="ADAL" clId="{C7C673DC-F00D-42B5-A74E-B641A33372F6}"/>
    <pc:docChg chg="undo custSel addSld delSld modSld sldOrd">
      <pc:chgData name="Jingjing Ruan" userId="912ae139-ae64-4906-83ab-14332fd50576" providerId="ADAL" clId="{C7C673DC-F00D-42B5-A74E-B641A33372F6}" dt="2024-01-30T09:10:44.127" v="470" actId="47"/>
      <pc:docMkLst>
        <pc:docMk/>
      </pc:docMkLst>
      <pc:sldChg chg="del">
        <pc:chgData name="Jingjing Ruan" userId="912ae139-ae64-4906-83ab-14332fd50576" providerId="ADAL" clId="{C7C673DC-F00D-42B5-A74E-B641A33372F6}" dt="2024-01-29T13:12:15.008" v="8" actId="47"/>
        <pc:sldMkLst>
          <pc:docMk/>
          <pc:sldMk cId="2202214283" sldId="256"/>
        </pc:sldMkLst>
      </pc:sldChg>
      <pc:sldChg chg="modSp add mod">
        <pc:chgData name="Jingjing Ruan" userId="912ae139-ae64-4906-83ab-14332fd50576" providerId="ADAL" clId="{C7C673DC-F00D-42B5-A74E-B641A33372F6}" dt="2024-01-30T09:09:18.124" v="468" actId="1076"/>
        <pc:sldMkLst>
          <pc:docMk/>
          <pc:sldMk cId="1743118846" sldId="257"/>
        </pc:sldMkLst>
        <pc:spChg chg="mod">
          <ac:chgData name="Jingjing Ruan" userId="912ae139-ae64-4906-83ab-14332fd50576" providerId="ADAL" clId="{C7C673DC-F00D-42B5-A74E-B641A33372F6}" dt="2024-01-29T22:43:35.859" v="466" actId="20577"/>
          <ac:spMkLst>
            <pc:docMk/>
            <pc:sldMk cId="1743118846" sldId="257"/>
            <ac:spMk id="2" creationId="{00000000-0000-0000-0000-000000000000}"/>
          </ac:spMkLst>
        </pc:spChg>
        <pc:spChg chg="mod">
          <ac:chgData name="Jingjing Ruan" userId="912ae139-ae64-4906-83ab-14332fd50576" providerId="ADAL" clId="{C7C673DC-F00D-42B5-A74E-B641A33372F6}" dt="2024-01-30T09:09:18.124" v="468" actId="1076"/>
          <ac:spMkLst>
            <pc:docMk/>
            <pc:sldMk cId="1743118846" sldId="257"/>
            <ac:spMk id="4" creationId="{07EBDBC5-FC7B-44BE-9BDC-047E31DDB251}"/>
          </ac:spMkLst>
        </pc:spChg>
      </pc:sldChg>
      <pc:sldChg chg="add del">
        <pc:chgData name="Jingjing Ruan" userId="912ae139-ae64-4906-83ab-14332fd50576" providerId="ADAL" clId="{C7C673DC-F00D-42B5-A74E-B641A33372F6}" dt="2024-01-29T13:16:15.675" v="49"/>
        <pc:sldMkLst>
          <pc:docMk/>
          <pc:sldMk cId="549369136" sldId="325"/>
        </pc:sldMkLst>
      </pc:sldChg>
      <pc:sldChg chg="add del">
        <pc:chgData name="Jingjing Ruan" userId="912ae139-ae64-4906-83ab-14332fd50576" providerId="ADAL" clId="{C7C673DC-F00D-42B5-A74E-B641A33372F6}" dt="2024-01-30T09:10:44.127" v="470" actId="47"/>
        <pc:sldMkLst>
          <pc:docMk/>
          <pc:sldMk cId="2030143382" sldId="538"/>
        </pc:sldMkLst>
      </pc:sldChg>
      <pc:sldChg chg="add del ord">
        <pc:chgData name="Jingjing Ruan" userId="912ae139-ae64-4906-83ab-14332fd50576" providerId="ADAL" clId="{C7C673DC-F00D-42B5-A74E-B641A33372F6}" dt="2024-01-29T22:34:26.149" v="368"/>
        <pc:sldMkLst>
          <pc:docMk/>
          <pc:sldMk cId="2677314385" sldId="549"/>
        </pc:sldMkLst>
      </pc:sldChg>
      <pc:sldChg chg="add del ord">
        <pc:chgData name="Jingjing Ruan" userId="912ae139-ae64-4906-83ab-14332fd50576" providerId="ADAL" clId="{C7C673DC-F00D-42B5-A74E-B641A33372F6}" dt="2024-01-29T22:43:05.901" v="463"/>
        <pc:sldMkLst>
          <pc:docMk/>
          <pc:sldMk cId="804666006" sldId="554"/>
        </pc:sldMkLst>
      </pc:sldChg>
      <pc:sldChg chg="addSp delSp add del ord setBg delDesignElem">
        <pc:chgData name="Jingjing Ruan" userId="912ae139-ae64-4906-83ab-14332fd50576" providerId="ADAL" clId="{C7C673DC-F00D-42B5-A74E-B641A33372F6}" dt="2024-01-29T22:43:05.901" v="463"/>
        <pc:sldMkLst>
          <pc:docMk/>
          <pc:sldMk cId="883663703" sldId="555"/>
        </pc:sldMkLst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83663703" sldId="555"/>
            <ac:spMk id="8" creationId="{F3060C83-F051-4F0E-ABAD-AA0DFC48B218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83663703" sldId="555"/>
            <ac:spMk id="10" creationId="{83C98ABE-055B-441F-B07E-44F97F083C39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83663703" sldId="555"/>
            <ac:spMk id="12" creationId="{29FDB030-9B49-4CED-8CCD-4D99382388AC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83663703" sldId="555"/>
            <ac:spMk id="14" creationId="{3783CA14-24A1-485C-8B30-D6A5D87987AD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83663703" sldId="555"/>
            <ac:spMk id="16" creationId="{9A97C86A-04D6-40F7-AE84-31AB43E6A846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83663703" sldId="555"/>
            <ac:spMk id="18" creationId="{FF9F2414-84E8-453E-B1F3-389FDE8192D9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83663703" sldId="555"/>
            <ac:spMk id="20" creationId="{3ECA69A1-7536-43AC-85EF-C7106179F5ED}"/>
          </ac:spMkLst>
        </pc:spChg>
      </pc:sldChg>
      <pc:sldChg chg="addSp delSp add del ord setBg delDesignElem">
        <pc:chgData name="Jingjing Ruan" userId="912ae139-ae64-4906-83ab-14332fd50576" providerId="ADAL" clId="{C7C673DC-F00D-42B5-A74E-B641A33372F6}" dt="2024-01-29T22:43:05.901" v="463"/>
        <pc:sldMkLst>
          <pc:docMk/>
          <pc:sldMk cId="802329296" sldId="557"/>
        </pc:sldMkLst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02329296" sldId="557"/>
            <ac:spMk id="8" creationId="{F3060C83-F051-4F0E-ABAD-AA0DFC48B218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02329296" sldId="557"/>
            <ac:spMk id="10" creationId="{83C98ABE-055B-441F-B07E-44F97F083C39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02329296" sldId="557"/>
            <ac:spMk id="12" creationId="{29FDB030-9B49-4CED-8CCD-4D99382388AC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02329296" sldId="557"/>
            <ac:spMk id="14" creationId="{3783CA14-24A1-485C-8B30-D6A5D87987AD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02329296" sldId="557"/>
            <ac:spMk id="16" creationId="{9A97C86A-04D6-40F7-AE84-31AB43E6A846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02329296" sldId="557"/>
            <ac:spMk id="18" creationId="{FF9F2414-84E8-453E-B1F3-389FDE8192D9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02329296" sldId="557"/>
            <ac:spMk id="20" creationId="{3ECA69A1-7536-43AC-85EF-C7106179F5ED}"/>
          </ac:spMkLst>
        </pc:spChg>
      </pc:sldChg>
      <pc:sldChg chg="addSp delSp add del ord setBg delDesignElem">
        <pc:chgData name="Jingjing Ruan" userId="912ae139-ae64-4906-83ab-14332fd50576" providerId="ADAL" clId="{C7C673DC-F00D-42B5-A74E-B641A33372F6}" dt="2024-01-29T22:43:05.901" v="463"/>
        <pc:sldMkLst>
          <pc:docMk/>
          <pc:sldMk cId="1611189346" sldId="558"/>
        </pc:sldMkLst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1611189346" sldId="558"/>
            <ac:spMk id="8" creationId="{F3060C83-F051-4F0E-ABAD-AA0DFC48B218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1611189346" sldId="558"/>
            <ac:spMk id="10" creationId="{83C98ABE-055B-441F-B07E-44F97F083C39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1611189346" sldId="558"/>
            <ac:spMk id="12" creationId="{29FDB030-9B49-4CED-8CCD-4D99382388AC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1611189346" sldId="558"/>
            <ac:spMk id="14" creationId="{3783CA14-24A1-485C-8B30-D6A5D87987AD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1611189346" sldId="558"/>
            <ac:spMk id="16" creationId="{9A97C86A-04D6-40F7-AE84-31AB43E6A846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1611189346" sldId="558"/>
            <ac:spMk id="18" creationId="{FF9F2414-84E8-453E-B1F3-389FDE8192D9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1611189346" sldId="558"/>
            <ac:spMk id="20" creationId="{3ECA69A1-7536-43AC-85EF-C7106179F5ED}"/>
          </ac:spMkLst>
        </pc:spChg>
      </pc:sldChg>
      <pc:sldChg chg="addSp delSp add del setBg delDesignElem">
        <pc:chgData name="Jingjing Ruan" userId="912ae139-ae64-4906-83ab-14332fd50576" providerId="ADAL" clId="{C7C673DC-F00D-42B5-A74E-B641A33372F6}" dt="2024-01-30T09:10:13.279" v="469" actId="47"/>
        <pc:sldMkLst>
          <pc:docMk/>
          <pc:sldMk cId="1257037505" sldId="559"/>
        </pc:sldMkLst>
        <pc:spChg chg="add del">
          <ac:chgData name="Jingjing Ruan" userId="912ae139-ae64-4906-83ab-14332fd50576" providerId="ADAL" clId="{C7C673DC-F00D-42B5-A74E-B641A33372F6}" dt="2024-01-29T13:16:15.659" v="48"/>
          <ac:spMkLst>
            <pc:docMk/>
            <pc:sldMk cId="1257037505" sldId="559"/>
            <ac:spMk id="33" creationId="{AB8C311F-7253-4AED-9701-7FC0708C41C7}"/>
          </ac:spMkLst>
        </pc:spChg>
        <pc:spChg chg="add del">
          <ac:chgData name="Jingjing Ruan" userId="912ae139-ae64-4906-83ab-14332fd50576" providerId="ADAL" clId="{C7C673DC-F00D-42B5-A74E-B641A33372F6}" dt="2024-01-29T13:16:15.659" v="48"/>
          <ac:spMkLst>
            <pc:docMk/>
            <pc:sldMk cId="1257037505" sldId="559"/>
            <ac:spMk id="34" creationId="{E2384209-CB15-4CDF-9D31-C44FD9A3F20D}"/>
          </ac:spMkLst>
        </pc:spChg>
        <pc:spChg chg="add del">
          <ac:chgData name="Jingjing Ruan" userId="912ae139-ae64-4906-83ab-14332fd50576" providerId="ADAL" clId="{C7C673DC-F00D-42B5-A74E-B641A33372F6}" dt="2024-01-29T13:16:15.659" v="48"/>
          <ac:spMkLst>
            <pc:docMk/>
            <pc:sldMk cId="1257037505" sldId="559"/>
            <ac:spMk id="35" creationId="{2633B3B5-CC90-43F0-8714-D31D1F3F0209}"/>
          </ac:spMkLst>
        </pc:spChg>
        <pc:spChg chg="add del">
          <ac:chgData name="Jingjing Ruan" userId="912ae139-ae64-4906-83ab-14332fd50576" providerId="ADAL" clId="{C7C673DC-F00D-42B5-A74E-B641A33372F6}" dt="2024-01-29T13:16:15.659" v="48"/>
          <ac:spMkLst>
            <pc:docMk/>
            <pc:sldMk cId="1257037505" sldId="559"/>
            <ac:spMk id="36" creationId="{A8D57A06-A426-446D-B02C-A2DC6B62E45E}"/>
          </ac:spMkLst>
        </pc:spChg>
      </pc:sldChg>
      <pc:sldChg chg="addSp delSp add del ord setBg delDesignElem">
        <pc:chgData name="Jingjing Ruan" userId="912ae139-ae64-4906-83ab-14332fd50576" providerId="ADAL" clId="{C7C673DC-F00D-42B5-A74E-B641A33372F6}" dt="2024-01-29T22:34:10.239" v="360"/>
        <pc:sldMkLst>
          <pc:docMk/>
          <pc:sldMk cId="2505570011" sldId="560"/>
        </pc:sldMkLst>
        <pc:spChg chg="add del">
          <ac:chgData name="Jingjing Ruan" userId="912ae139-ae64-4906-83ab-14332fd50576" providerId="ADAL" clId="{C7C673DC-F00D-42B5-A74E-B641A33372F6}" dt="2024-01-29T13:14:00.465" v="22"/>
          <ac:spMkLst>
            <pc:docMk/>
            <pc:sldMk cId="2505570011" sldId="560"/>
            <ac:spMk id="14" creationId="{3783CA14-24A1-485C-8B30-D6A5D87987AD}"/>
          </ac:spMkLst>
        </pc:spChg>
        <pc:spChg chg="add del">
          <ac:chgData name="Jingjing Ruan" userId="912ae139-ae64-4906-83ab-14332fd50576" providerId="ADAL" clId="{C7C673DC-F00D-42B5-A74E-B641A33372F6}" dt="2024-01-29T13:14:00.465" v="22"/>
          <ac:spMkLst>
            <pc:docMk/>
            <pc:sldMk cId="2505570011" sldId="560"/>
            <ac:spMk id="15" creationId="{F3060C83-F051-4F0E-ABAD-AA0DFC48B218}"/>
          </ac:spMkLst>
        </pc:spChg>
        <pc:spChg chg="add del">
          <ac:chgData name="Jingjing Ruan" userId="912ae139-ae64-4906-83ab-14332fd50576" providerId="ADAL" clId="{C7C673DC-F00D-42B5-A74E-B641A33372F6}" dt="2024-01-29T13:14:00.465" v="22"/>
          <ac:spMkLst>
            <pc:docMk/>
            <pc:sldMk cId="2505570011" sldId="560"/>
            <ac:spMk id="16" creationId="{9A97C86A-04D6-40F7-AE84-31AB43E6A846}"/>
          </ac:spMkLst>
        </pc:spChg>
        <pc:spChg chg="add del">
          <ac:chgData name="Jingjing Ruan" userId="912ae139-ae64-4906-83ab-14332fd50576" providerId="ADAL" clId="{C7C673DC-F00D-42B5-A74E-B641A33372F6}" dt="2024-01-29T13:14:00.465" v="22"/>
          <ac:spMkLst>
            <pc:docMk/>
            <pc:sldMk cId="2505570011" sldId="560"/>
            <ac:spMk id="17" creationId="{83C98ABE-055B-441F-B07E-44F97F083C39}"/>
          </ac:spMkLst>
        </pc:spChg>
        <pc:spChg chg="add del">
          <ac:chgData name="Jingjing Ruan" userId="912ae139-ae64-4906-83ab-14332fd50576" providerId="ADAL" clId="{C7C673DC-F00D-42B5-A74E-B641A33372F6}" dt="2024-01-29T13:14:00.465" v="22"/>
          <ac:spMkLst>
            <pc:docMk/>
            <pc:sldMk cId="2505570011" sldId="560"/>
            <ac:spMk id="18" creationId="{FF9F2414-84E8-453E-B1F3-389FDE8192D9}"/>
          </ac:spMkLst>
        </pc:spChg>
        <pc:spChg chg="add del">
          <ac:chgData name="Jingjing Ruan" userId="912ae139-ae64-4906-83ab-14332fd50576" providerId="ADAL" clId="{C7C673DC-F00D-42B5-A74E-B641A33372F6}" dt="2024-01-29T13:14:00.465" v="22"/>
          <ac:spMkLst>
            <pc:docMk/>
            <pc:sldMk cId="2505570011" sldId="560"/>
            <ac:spMk id="19" creationId="{29FDB030-9B49-4CED-8CCD-4D99382388AC}"/>
          </ac:spMkLst>
        </pc:spChg>
        <pc:spChg chg="add del">
          <ac:chgData name="Jingjing Ruan" userId="912ae139-ae64-4906-83ab-14332fd50576" providerId="ADAL" clId="{C7C673DC-F00D-42B5-A74E-B641A33372F6}" dt="2024-01-29T13:14:00.465" v="22"/>
          <ac:spMkLst>
            <pc:docMk/>
            <pc:sldMk cId="2505570011" sldId="560"/>
            <ac:spMk id="20" creationId="{3ECA69A1-7536-43AC-85EF-C7106179F5ED}"/>
          </ac:spMkLst>
        </pc:spChg>
      </pc:sldChg>
      <pc:sldChg chg="addSp delSp add del setBg delDesignElem">
        <pc:chgData name="Jingjing Ruan" userId="912ae139-ae64-4906-83ab-14332fd50576" providerId="ADAL" clId="{C7C673DC-F00D-42B5-A74E-B641A33372F6}" dt="2024-01-29T13:16:15.675" v="49"/>
        <pc:sldMkLst>
          <pc:docMk/>
          <pc:sldMk cId="1198980512" sldId="561"/>
        </pc:sldMkLst>
        <pc:spChg chg="add del">
          <ac:chgData name="Jingjing Ruan" userId="912ae139-ae64-4906-83ab-14332fd50576" providerId="ADAL" clId="{C7C673DC-F00D-42B5-A74E-B641A33372F6}" dt="2024-01-29T13:16:15.659" v="48"/>
          <ac:spMkLst>
            <pc:docMk/>
            <pc:sldMk cId="1198980512" sldId="561"/>
            <ac:spMk id="10" creationId="{AB8C311F-7253-4AED-9701-7FC0708C41C7}"/>
          </ac:spMkLst>
        </pc:spChg>
        <pc:spChg chg="add del">
          <ac:chgData name="Jingjing Ruan" userId="912ae139-ae64-4906-83ab-14332fd50576" providerId="ADAL" clId="{C7C673DC-F00D-42B5-A74E-B641A33372F6}" dt="2024-01-29T13:16:15.659" v="48"/>
          <ac:spMkLst>
            <pc:docMk/>
            <pc:sldMk cId="1198980512" sldId="561"/>
            <ac:spMk id="12" creationId="{E2384209-CB15-4CDF-9D31-C44FD9A3F20D}"/>
          </ac:spMkLst>
        </pc:spChg>
        <pc:spChg chg="add del">
          <ac:chgData name="Jingjing Ruan" userId="912ae139-ae64-4906-83ab-14332fd50576" providerId="ADAL" clId="{C7C673DC-F00D-42B5-A74E-B641A33372F6}" dt="2024-01-29T13:16:15.659" v="48"/>
          <ac:spMkLst>
            <pc:docMk/>
            <pc:sldMk cId="1198980512" sldId="561"/>
            <ac:spMk id="14" creationId="{2633B3B5-CC90-43F0-8714-D31D1F3F0209}"/>
          </ac:spMkLst>
        </pc:spChg>
        <pc:spChg chg="add del">
          <ac:chgData name="Jingjing Ruan" userId="912ae139-ae64-4906-83ab-14332fd50576" providerId="ADAL" clId="{C7C673DC-F00D-42B5-A74E-B641A33372F6}" dt="2024-01-29T13:16:15.659" v="48"/>
          <ac:spMkLst>
            <pc:docMk/>
            <pc:sldMk cId="1198980512" sldId="561"/>
            <ac:spMk id="16" creationId="{A8D57A06-A426-446D-B02C-A2DC6B62E45E}"/>
          </ac:spMkLst>
        </pc:spChg>
      </pc:sldChg>
      <pc:sldChg chg="add del">
        <pc:chgData name="Jingjing Ruan" userId="912ae139-ae64-4906-83ab-14332fd50576" providerId="ADAL" clId="{C7C673DC-F00D-42B5-A74E-B641A33372F6}" dt="2024-01-29T22:42:23.889" v="457" actId="47"/>
        <pc:sldMkLst>
          <pc:docMk/>
          <pc:sldMk cId="502503123" sldId="563"/>
        </pc:sldMkLst>
      </pc:sldChg>
      <pc:sldChg chg="modSp add del mod">
        <pc:chgData name="Jingjing Ruan" userId="912ae139-ae64-4906-83ab-14332fd50576" providerId="ADAL" clId="{C7C673DC-F00D-42B5-A74E-B641A33372F6}" dt="2024-01-29T22:42:23.889" v="457" actId="47"/>
        <pc:sldMkLst>
          <pc:docMk/>
          <pc:sldMk cId="2265064177" sldId="564"/>
        </pc:sldMkLst>
        <pc:spChg chg="mod">
          <ac:chgData name="Jingjing Ruan" userId="912ae139-ae64-4906-83ab-14332fd50576" providerId="ADAL" clId="{C7C673DC-F00D-42B5-A74E-B641A33372F6}" dt="2024-01-29T13:23:42.288" v="123" actId="1076"/>
          <ac:spMkLst>
            <pc:docMk/>
            <pc:sldMk cId="2265064177" sldId="564"/>
            <ac:spMk id="3" creationId="{8B16ABAC-0DAB-26B6-E070-934693CC764E}"/>
          </ac:spMkLst>
        </pc:spChg>
      </pc:sldChg>
      <pc:sldChg chg="add del">
        <pc:chgData name="Jingjing Ruan" userId="912ae139-ae64-4906-83ab-14332fd50576" providerId="ADAL" clId="{C7C673DC-F00D-42B5-A74E-B641A33372F6}" dt="2024-01-29T22:42:23.889" v="457" actId="47"/>
        <pc:sldMkLst>
          <pc:docMk/>
          <pc:sldMk cId="683548690" sldId="565"/>
        </pc:sldMkLst>
      </pc:sldChg>
      <pc:sldChg chg="modSp add del mod">
        <pc:chgData name="Jingjing Ruan" userId="912ae139-ae64-4906-83ab-14332fd50576" providerId="ADAL" clId="{C7C673DC-F00D-42B5-A74E-B641A33372F6}" dt="2024-01-29T22:42:23.889" v="457" actId="47"/>
        <pc:sldMkLst>
          <pc:docMk/>
          <pc:sldMk cId="3350086489" sldId="566"/>
        </pc:sldMkLst>
        <pc:spChg chg="mod">
          <ac:chgData name="Jingjing Ruan" userId="912ae139-ae64-4906-83ab-14332fd50576" providerId="ADAL" clId="{C7C673DC-F00D-42B5-A74E-B641A33372F6}" dt="2024-01-29T13:23:57.278" v="134" actId="1076"/>
          <ac:spMkLst>
            <pc:docMk/>
            <pc:sldMk cId="3350086489" sldId="566"/>
            <ac:spMk id="3" creationId="{55789CFF-5526-3A83-7F07-61F320E82BF9}"/>
          </ac:spMkLst>
        </pc:spChg>
      </pc:sldChg>
      <pc:sldChg chg="add del ord">
        <pc:chgData name="Jingjing Ruan" userId="912ae139-ae64-4906-83ab-14332fd50576" providerId="ADAL" clId="{C7C673DC-F00D-42B5-A74E-B641A33372F6}" dt="2024-01-29T22:43:12.494" v="465"/>
        <pc:sldMkLst>
          <pc:docMk/>
          <pc:sldMk cId="1151404410" sldId="574"/>
        </pc:sldMkLst>
      </pc:sldChg>
      <pc:sldChg chg="modSp add del mod ord setBg">
        <pc:chgData name="Jingjing Ruan" userId="912ae139-ae64-4906-83ab-14332fd50576" providerId="ADAL" clId="{C7C673DC-F00D-42B5-A74E-B641A33372F6}" dt="2024-01-29T22:34:20.582" v="366"/>
        <pc:sldMkLst>
          <pc:docMk/>
          <pc:sldMk cId="2403196901" sldId="580"/>
        </pc:sldMkLst>
        <pc:graphicFrameChg chg="mod modGraphic">
          <ac:chgData name="Jingjing Ruan" userId="912ae139-ae64-4906-83ab-14332fd50576" providerId="ADAL" clId="{C7C673DC-F00D-42B5-A74E-B641A33372F6}" dt="2024-01-29T13:16:42.629" v="56" actId="20577"/>
          <ac:graphicFrameMkLst>
            <pc:docMk/>
            <pc:sldMk cId="2403196901" sldId="580"/>
            <ac:graphicFrameMk id="2" creationId="{7FD6F8FC-6B77-F2C3-ED64-5C8EEF8797AB}"/>
          </ac:graphicFrameMkLst>
        </pc:graphicFrameChg>
      </pc:sldChg>
      <pc:sldChg chg="add del ord">
        <pc:chgData name="Jingjing Ruan" userId="912ae139-ae64-4906-83ab-14332fd50576" providerId="ADAL" clId="{C7C673DC-F00D-42B5-A74E-B641A33372F6}" dt="2024-01-29T22:42:47.679" v="461"/>
        <pc:sldMkLst>
          <pc:docMk/>
          <pc:sldMk cId="3876265306" sldId="581"/>
        </pc:sldMkLst>
      </pc:sldChg>
      <pc:sldChg chg="add del ord">
        <pc:chgData name="Jingjing Ruan" userId="912ae139-ae64-4906-83ab-14332fd50576" providerId="ADAL" clId="{C7C673DC-F00D-42B5-A74E-B641A33372F6}" dt="2024-01-29T22:42:47.679" v="461"/>
        <pc:sldMkLst>
          <pc:docMk/>
          <pc:sldMk cId="1335041133" sldId="593"/>
        </pc:sldMkLst>
      </pc:sldChg>
      <pc:sldChg chg="add del ord">
        <pc:chgData name="Jingjing Ruan" userId="912ae139-ae64-4906-83ab-14332fd50576" providerId="ADAL" clId="{C7C673DC-F00D-42B5-A74E-B641A33372F6}" dt="2024-01-29T22:42:47.679" v="461"/>
        <pc:sldMkLst>
          <pc:docMk/>
          <pc:sldMk cId="3174633983" sldId="594"/>
        </pc:sldMkLst>
      </pc:sldChg>
      <pc:sldChg chg="add del ord">
        <pc:chgData name="Jingjing Ruan" userId="912ae139-ae64-4906-83ab-14332fd50576" providerId="ADAL" clId="{C7C673DC-F00D-42B5-A74E-B641A33372F6}" dt="2024-01-29T22:34:10.239" v="360"/>
        <pc:sldMkLst>
          <pc:docMk/>
          <pc:sldMk cId="3660713402" sldId="596"/>
        </pc:sldMkLst>
      </pc:sldChg>
      <pc:sldChg chg="add del ord">
        <pc:chgData name="Jingjing Ruan" userId="912ae139-ae64-4906-83ab-14332fd50576" providerId="ADAL" clId="{C7C673DC-F00D-42B5-A74E-B641A33372F6}" dt="2024-01-29T22:34:10.239" v="360"/>
        <pc:sldMkLst>
          <pc:docMk/>
          <pc:sldMk cId="2174282233" sldId="597"/>
        </pc:sldMkLst>
      </pc:sldChg>
      <pc:sldChg chg="add ord">
        <pc:chgData name="Jingjing Ruan" userId="912ae139-ae64-4906-83ab-14332fd50576" providerId="ADAL" clId="{C7C673DC-F00D-42B5-A74E-B641A33372F6}" dt="2024-01-29T22:34:10.239" v="360"/>
        <pc:sldMkLst>
          <pc:docMk/>
          <pc:sldMk cId="1466597073" sldId="598"/>
        </pc:sldMkLst>
      </pc:sldChg>
      <pc:sldChg chg="addSp delSp modSp add del mod setBg">
        <pc:chgData name="Jingjing Ruan" userId="912ae139-ae64-4906-83ab-14332fd50576" providerId="ADAL" clId="{C7C673DC-F00D-42B5-A74E-B641A33372F6}" dt="2024-01-29T13:24:44.767" v="186" actId="13926"/>
        <pc:sldMkLst>
          <pc:docMk/>
          <pc:sldMk cId="1586543892" sldId="600"/>
        </pc:sldMkLst>
        <pc:spChg chg="mod">
          <ac:chgData name="Jingjing Ruan" userId="912ae139-ae64-4906-83ab-14332fd50576" providerId="ADAL" clId="{C7C673DC-F00D-42B5-A74E-B641A33372F6}" dt="2024-01-29T13:23:29.291" v="121" actId="20577"/>
          <ac:spMkLst>
            <pc:docMk/>
            <pc:sldMk cId="1586543892" sldId="600"/>
            <ac:spMk id="2" creationId="{FB3C03F6-AD75-E02D-6089-B86FEE25D2AF}"/>
          </ac:spMkLst>
        </pc:spChg>
        <pc:spChg chg="add mod">
          <ac:chgData name="Jingjing Ruan" userId="912ae139-ae64-4906-83ab-14332fd50576" providerId="ADAL" clId="{C7C673DC-F00D-42B5-A74E-B641A33372F6}" dt="2024-01-29T13:24:44.767" v="186" actId="13926"/>
          <ac:spMkLst>
            <pc:docMk/>
            <pc:sldMk cId="1586543892" sldId="600"/>
            <ac:spMk id="6" creationId="{4409D51E-1DBD-BC2C-3726-E71D408BE4EF}"/>
          </ac:spMkLst>
        </pc:spChg>
        <pc:spChg chg="add">
          <ac:chgData name="Jingjing Ruan" userId="912ae139-ae64-4906-83ab-14332fd50576" providerId="ADAL" clId="{C7C673DC-F00D-42B5-A74E-B641A33372F6}" dt="2024-01-29T13:20:57.242" v="91" actId="26606"/>
          <ac:spMkLst>
            <pc:docMk/>
            <pc:sldMk cId="1586543892" sldId="600"/>
            <ac:spMk id="9" creationId="{D4771268-CB57-404A-9271-370EB28F6090}"/>
          </ac:spMkLst>
        </pc:spChg>
        <pc:picChg chg="add mod ord">
          <ac:chgData name="Jingjing Ruan" userId="912ae139-ae64-4906-83ab-14332fd50576" providerId="ADAL" clId="{C7C673DC-F00D-42B5-A74E-B641A33372F6}" dt="2024-01-29T13:21:33.022" v="101" actId="1076"/>
          <ac:picMkLst>
            <pc:docMk/>
            <pc:sldMk cId="1586543892" sldId="600"/>
            <ac:picMk id="4" creationId="{7373883E-0FA7-3EA2-7DC1-5B13C6059FE0}"/>
          </ac:picMkLst>
        </pc:picChg>
        <pc:picChg chg="del">
          <ac:chgData name="Jingjing Ruan" userId="912ae139-ae64-4906-83ab-14332fd50576" providerId="ADAL" clId="{C7C673DC-F00D-42B5-A74E-B641A33372F6}" dt="2024-01-29T13:20:49.446" v="88" actId="478"/>
          <ac:picMkLst>
            <pc:docMk/>
            <pc:sldMk cId="1586543892" sldId="600"/>
            <ac:picMk id="5" creationId="{DE6ED9B4-00B3-0761-3221-97D93FB825CC}"/>
          </ac:picMkLst>
        </pc:picChg>
      </pc:sldChg>
      <pc:sldChg chg="modSp add mod ord">
        <pc:chgData name="Jingjing Ruan" userId="912ae139-ae64-4906-83ab-14332fd50576" providerId="ADAL" clId="{C7C673DC-F00D-42B5-A74E-B641A33372F6}" dt="2024-01-29T13:25:02.564" v="215" actId="20577"/>
        <pc:sldMkLst>
          <pc:docMk/>
          <pc:sldMk cId="2970454906" sldId="602"/>
        </pc:sldMkLst>
        <pc:spChg chg="mod">
          <ac:chgData name="Jingjing Ruan" userId="912ae139-ae64-4906-83ab-14332fd50576" providerId="ADAL" clId="{C7C673DC-F00D-42B5-A74E-B641A33372F6}" dt="2024-01-29T13:25:02.564" v="215" actId="20577"/>
          <ac:spMkLst>
            <pc:docMk/>
            <pc:sldMk cId="2970454906" sldId="602"/>
            <ac:spMk id="2" creationId="{951D410A-04D5-5AA4-6EB2-10BD63D07BE4}"/>
          </ac:spMkLst>
        </pc:spChg>
      </pc:sldChg>
      <pc:sldChg chg="addSp delSp add del setBg delDesignElem">
        <pc:chgData name="Jingjing Ruan" userId="912ae139-ae64-4906-83ab-14332fd50576" providerId="ADAL" clId="{C7C673DC-F00D-42B5-A74E-B641A33372F6}" dt="2024-01-29T22:42:04.929" v="455" actId="47"/>
        <pc:sldMkLst>
          <pc:docMk/>
          <pc:sldMk cId="3094815707" sldId="603"/>
        </pc:sldMkLst>
        <pc:spChg chg="add del">
          <ac:chgData name="Jingjing Ruan" userId="912ae139-ae64-4906-83ab-14332fd50576" providerId="ADAL" clId="{C7C673DC-F00D-42B5-A74E-B641A33372F6}" dt="2024-01-29T13:13:14.200" v="18"/>
          <ac:spMkLst>
            <pc:docMk/>
            <pc:sldMk cId="3094815707" sldId="603"/>
            <ac:spMk id="8" creationId="{F3060C83-F051-4F0E-ABAD-AA0DFC48B218}"/>
          </ac:spMkLst>
        </pc:spChg>
        <pc:spChg chg="add del">
          <ac:chgData name="Jingjing Ruan" userId="912ae139-ae64-4906-83ab-14332fd50576" providerId="ADAL" clId="{C7C673DC-F00D-42B5-A74E-B641A33372F6}" dt="2024-01-29T13:13:14.200" v="18"/>
          <ac:spMkLst>
            <pc:docMk/>
            <pc:sldMk cId="3094815707" sldId="603"/>
            <ac:spMk id="10" creationId="{83C98ABE-055B-441F-B07E-44F97F083C39}"/>
          </ac:spMkLst>
        </pc:spChg>
        <pc:spChg chg="add del">
          <ac:chgData name="Jingjing Ruan" userId="912ae139-ae64-4906-83ab-14332fd50576" providerId="ADAL" clId="{C7C673DC-F00D-42B5-A74E-B641A33372F6}" dt="2024-01-29T13:13:14.200" v="18"/>
          <ac:spMkLst>
            <pc:docMk/>
            <pc:sldMk cId="3094815707" sldId="603"/>
            <ac:spMk id="12" creationId="{29FDB030-9B49-4CED-8CCD-4D99382388AC}"/>
          </ac:spMkLst>
        </pc:spChg>
        <pc:spChg chg="add del">
          <ac:chgData name="Jingjing Ruan" userId="912ae139-ae64-4906-83ab-14332fd50576" providerId="ADAL" clId="{C7C673DC-F00D-42B5-A74E-B641A33372F6}" dt="2024-01-29T13:13:14.200" v="18"/>
          <ac:spMkLst>
            <pc:docMk/>
            <pc:sldMk cId="3094815707" sldId="603"/>
            <ac:spMk id="14" creationId="{3783CA14-24A1-485C-8B30-D6A5D87987AD}"/>
          </ac:spMkLst>
        </pc:spChg>
        <pc:spChg chg="add del">
          <ac:chgData name="Jingjing Ruan" userId="912ae139-ae64-4906-83ab-14332fd50576" providerId="ADAL" clId="{C7C673DC-F00D-42B5-A74E-B641A33372F6}" dt="2024-01-29T13:13:14.200" v="18"/>
          <ac:spMkLst>
            <pc:docMk/>
            <pc:sldMk cId="3094815707" sldId="603"/>
            <ac:spMk id="16" creationId="{9A97C86A-04D6-40F7-AE84-31AB43E6A846}"/>
          </ac:spMkLst>
        </pc:spChg>
        <pc:spChg chg="add del">
          <ac:chgData name="Jingjing Ruan" userId="912ae139-ae64-4906-83ab-14332fd50576" providerId="ADAL" clId="{C7C673DC-F00D-42B5-A74E-B641A33372F6}" dt="2024-01-29T13:13:14.200" v="18"/>
          <ac:spMkLst>
            <pc:docMk/>
            <pc:sldMk cId="3094815707" sldId="603"/>
            <ac:spMk id="18" creationId="{FF9F2414-84E8-453E-B1F3-389FDE8192D9}"/>
          </ac:spMkLst>
        </pc:spChg>
        <pc:spChg chg="add del">
          <ac:chgData name="Jingjing Ruan" userId="912ae139-ae64-4906-83ab-14332fd50576" providerId="ADAL" clId="{C7C673DC-F00D-42B5-A74E-B641A33372F6}" dt="2024-01-29T13:13:14.200" v="18"/>
          <ac:spMkLst>
            <pc:docMk/>
            <pc:sldMk cId="3094815707" sldId="603"/>
            <ac:spMk id="20" creationId="{3ECA69A1-7536-43AC-85EF-C7106179F5ED}"/>
          </ac:spMkLst>
        </pc:spChg>
      </pc:sldChg>
      <pc:sldChg chg="addSp delSp add del setBg delDesignElem">
        <pc:chgData name="Jingjing Ruan" userId="912ae139-ae64-4906-83ab-14332fd50576" providerId="ADAL" clId="{C7C673DC-F00D-42B5-A74E-B641A33372F6}" dt="2024-01-29T22:42:05.756" v="456" actId="47"/>
        <pc:sldMkLst>
          <pc:docMk/>
          <pc:sldMk cId="1652523054" sldId="604"/>
        </pc:sldMkLst>
        <pc:spChg chg="add del">
          <ac:chgData name="Jingjing Ruan" userId="912ae139-ae64-4906-83ab-14332fd50576" providerId="ADAL" clId="{C7C673DC-F00D-42B5-A74E-B641A33372F6}" dt="2024-01-29T13:13:14.200" v="18"/>
          <ac:spMkLst>
            <pc:docMk/>
            <pc:sldMk cId="1652523054" sldId="604"/>
            <ac:spMk id="22" creationId="{86FF76B9-219D-4469-AF87-0236D29032F1}"/>
          </ac:spMkLst>
        </pc:spChg>
        <pc:spChg chg="add del">
          <ac:chgData name="Jingjing Ruan" userId="912ae139-ae64-4906-83ab-14332fd50576" providerId="ADAL" clId="{C7C673DC-F00D-42B5-A74E-B641A33372F6}" dt="2024-01-29T13:13:14.200" v="18"/>
          <ac:spMkLst>
            <pc:docMk/>
            <pc:sldMk cId="1652523054" sldId="604"/>
            <ac:spMk id="25" creationId="{2E80C965-DB6D-4F81-9E9E-B027384D0BD6}"/>
          </ac:spMkLst>
        </pc:spChg>
        <pc:spChg chg="add del">
          <ac:chgData name="Jingjing Ruan" userId="912ae139-ae64-4906-83ab-14332fd50576" providerId="ADAL" clId="{C7C673DC-F00D-42B5-A74E-B641A33372F6}" dt="2024-01-29T13:13:14.200" v="18"/>
          <ac:spMkLst>
            <pc:docMk/>
            <pc:sldMk cId="1652523054" sldId="604"/>
            <ac:spMk id="26" creationId="{633C5E46-DAC5-4661-9C87-22B08E2A512F}"/>
          </ac:spMkLst>
        </pc:spChg>
        <pc:grpChg chg="add del">
          <ac:chgData name="Jingjing Ruan" userId="912ae139-ae64-4906-83ab-14332fd50576" providerId="ADAL" clId="{C7C673DC-F00D-42B5-A74E-B641A33372F6}" dt="2024-01-29T13:13:14.200" v="18"/>
          <ac:grpSpMkLst>
            <pc:docMk/>
            <pc:sldMk cId="1652523054" sldId="604"/>
            <ac:grpSpMk id="23" creationId="{DB88BD78-87E1-424D-B479-C37D8E41B12E}"/>
          </ac:grpSpMkLst>
        </pc:grpChg>
      </pc:sldChg>
      <pc:sldChg chg="addSp delSp new del mod">
        <pc:chgData name="Jingjing Ruan" userId="912ae139-ae64-4906-83ab-14332fd50576" providerId="ADAL" clId="{C7C673DC-F00D-42B5-A74E-B641A33372F6}" dt="2024-01-29T13:22:20.450" v="108" actId="47"/>
        <pc:sldMkLst>
          <pc:docMk/>
          <pc:sldMk cId="649472448" sldId="605"/>
        </pc:sldMkLst>
        <pc:picChg chg="add del">
          <ac:chgData name="Jingjing Ruan" userId="912ae139-ae64-4906-83ab-14332fd50576" providerId="ADAL" clId="{C7C673DC-F00D-42B5-A74E-B641A33372F6}" dt="2024-01-29T13:22:19.331" v="107" actId="21"/>
          <ac:picMkLst>
            <pc:docMk/>
            <pc:sldMk cId="649472448" sldId="605"/>
            <ac:picMk id="3" creationId="{FF370B35-56DD-7022-DA94-58B60E9B16DD}"/>
          </ac:picMkLst>
        </pc:picChg>
      </pc:sldChg>
      <pc:sldChg chg="new del">
        <pc:chgData name="Jingjing Ruan" userId="912ae139-ae64-4906-83ab-14332fd50576" providerId="ADAL" clId="{C7C673DC-F00D-42B5-A74E-B641A33372F6}" dt="2024-01-29T13:22:08.258" v="105" actId="47"/>
        <pc:sldMkLst>
          <pc:docMk/>
          <pc:sldMk cId="390854150" sldId="606"/>
        </pc:sldMkLst>
      </pc:sldChg>
      <pc:sldChg chg="addSp delSp modSp new mod">
        <pc:chgData name="Jingjing Ruan" userId="912ae139-ae64-4906-83ab-14332fd50576" providerId="ADAL" clId="{C7C673DC-F00D-42B5-A74E-B641A33372F6}" dt="2024-01-29T13:23:12.235" v="116" actId="1076"/>
        <pc:sldMkLst>
          <pc:docMk/>
          <pc:sldMk cId="1193162706" sldId="606"/>
        </pc:sldMkLst>
        <pc:spChg chg="del">
          <ac:chgData name="Jingjing Ruan" userId="912ae139-ae64-4906-83ab-14332fd50576" providerId="ADAL" clId="{C7C673DC-F00D-42B5-A74E-B641A33372F6}" dt="2024-01-29T13:22:49.224" v="112" actId="478"/>
          <ac:spMkLst>
            <pc:docMk/>
            <pc:sldMk cId="1193162706" sldId="606"/>
            <ac:spMk id="2" creationId="{2B33D9A6-362E-D0DA-8FC1-A932284212F1}"/>
          </ac:spMkLst>
        </pc:spChg>
        <pc:spChg chg="del">
          <ac:chgData name="Jingjing Ruan" userId="912ae139-ae64-4906-83ab-14332fd50576" providerId="ADAL" clId="{C7C673DC-F00D-42B5-A74E-B641A33372F6}" dt="2024-01-29T13:22:51.320" v="113" actId="478"/>
          <ac:spMkLst>
            <pc:docMk/>
            <pc:sldMk cId="1193162706" sldId="606"/>
            <ac:spMk id="3" creationId="{5BDC3CCD-2A38-DCBE-7FBB-51F1945EA5C4}"/>
          </ac:spMkLst>
        </pc:spChg>
        <pc:picChg chg="add mod">
          <ac:chgData name="Jingjing Ruan" userId="912ae139-ae64-4906-83ab-14332fd50576" providerId="ADAL" clId="{C7C673DC-F00D-42B5-A74E-B641A33372F6}" dt="2024-01-29T13:23:12.235" v="116" actId="1076"/>
          <ac:picMkLst>
            <pc:docMk/>
            <pc:sldMk cId="1193162706" sldId="606"/>
            <ac:picMk id="4" creationId="{938DC49D-BA8B-1ECF-332C-CC02D4D356CA}"/>
          </ac:picMkLst>
        </pc:picChg>
      </pc:sldChg>
      <pc:sldChg chg="addSp delSp modSp new mod ord setBg">
        <pc:chgData name="Jingjing Ruan" userId="912ae139-ae64-4906-83ab-14332fd50576" providerId="ADAL" clId="{C7C673DC-F00D-42B5-A74E-B641A33372F6}" dt="2024-01-29T22:34:39.700" v="377" actId="20577"/>
        <pc:sldMkLst>
          <pc:docMk/>
          <pc:sldMk cId="2413777238" sldId="607"/>
        </pc:sldMkLst>
        <pc:spChg chg="add mod">
          <ac:chgData name="Jingjing Ruan" userId="912ae139-ae64-4906-83ab-14332fd50576" providerId="ADAL" clId="{C7C673DC-F00D-42B5-A74E-B641A33372F6}" dt="2024-01-29T22:34:39.700" v="377" actId="20577"/>
          <ac:spMkLst>
            <pc:docMk/>
            <pc:sldMk cId="2413777238" sldId="607"/>
            <ac:spMk id="5" creationId="{2E8B3D81-6549-9915-EE32-3D7B5CBA6DF4}"/>
          </ac:spMkLst>
        </pc:spChg>
        <pc:spChg chg="add del">
          <ac:chgData name="Jingjing Ruan" userId="912ae139-ae64-4906-83ab-14332fd50576" providerId="ADAL" clId="{C7C673DC-F00D-42B5-A74E-B641A33372F6}" dt="2024-01-29T22:16:09.372" v="219" actId="26606"/>
          <ac:spMkLst>
            <pc:docMk/>
            <pc:sldMk cId="2413777238" sldId="607"/>
            <ac:spMk id="8" creationId="{42A4FC2C-047E-45A5-965D-8E1E3BF09BC6}"/>
          </ac:spMkLst>
        </pc:spChg>
        <pc:spChg chg="add">
          <ac:chgData name="Jingjing Ruan" userId="912ae139-ae64-4906-83ab-14332fd50576" providerId="ADAL" clId="{C7C673DC-F00D-42B5-A74E-B641A33372F6}" dt="2024-01-29T22:16:09.380" v="220" actId="26606"/>
          <ac:spMkLst>
            <pc:docMk/>
            <pc:sldMk cId="2413777238" sldId="607"/>
            <ac:spMk id="10" creationId="{83C98ABE-055B-441F-B07E-44F97F083C39}"/>
          </ac:spMkLst>
        </pc:spChg>
        <pc:spChg chg="add">
          <ac:chgData name="Jingjing Ruan" userId="912ae139-ae64-4906-83ab-14332fd50576" providerId="ADAL" clId="{C7C673DC-F00D-42B5-A74E-B641A33372F6}" dt="2024-01-29T22:16:09.380" v="220" actId="26606"/>
          <ac:spMkLst>
            <pc:docMk/>
            <pc:sldMk cId="2413777238" sldId="607"/>
            <ac:spMk id="11" creationId="{F3060C83-F051-4F0E-ABAD-AA0DFC48B218}"/>
          </ac:spMkLst>
        </pc:spChg>
        <pc:spChg chg="add">
          <ac:chgData name="Jingjing Ruan" userId="912ae139-ae64-4906-83ab-14332fd50576" providerId="ADAL" clId="{C7C673DC-F00D-42B5-A74E-B641A33372F6}" dt="2024-01-29T22:16:09.380" v="220" actId="26606"/>
          <ac:spMkLst>
            <pc:docMk/>
            <pc:sldMk cId="2413777238" sldId="607"/>
            <ac:spMk id="12" creationId="{29FDB030-9B49-4CED-8CCD-4D99382388AC}"/>
          </ac:spMkLst>
        </pc:spChg>
        <pc:spChg chg="add">
          <ac:chgData name="Jingjing Ruan" userId="912ae139-ae64-4906-83ab-14332fd50576" providerId="ADAL" clId="{C7C673DC-F00D-42B5-A74E-B641A33372F6}" dt="2024-01-29T22:16:09.380" v="220" actId="26606"/>
          <ac:spMkLst>
            <pc:docMk/>
            <pc:sldMk cId="2413777238" sldId="607"/>
            <ac:spMk id="14" creationId="{3783CA14-24A1-485C-8B30-D6A5D87987AD}"/>
          </ac:spMkLst>
        </pc:spChg>
        <pc:spChg chg="add">
          <ac:chgData name="Jingjing Ruan" userId="912ae139-ae64-4906-83ab-14332fd50576" providerId="ADAL" clId="{C7C673DC-F00D-42B5-A74E-B641A33372F6}" dt="2024-01-29T22:16:09.380" v="220" actId="26606"/>
          <ac:spMkLst>
            <pc:docMk/>
            <pc:sldMk cId="2413777238" sldId="607"/>
            <ac:spMk id="16" creationId="{9A97C86A-04D6-40F7-AE84-31AB43E6A846}"/>
          </ac:spMkLst>
        </pc:spChg>
        <pc:spChg chg="add">
          <ac:chgData name="Jingjing Ruan" userId="912ae139-ae64-4906-83ab-14332fd50576" providerId="ADAL" clId="{C7C673DC-F00D-42B5-A74E-B641A33372F6}" dt="2024-01-29T22:16:09.380" v="220" actId="26606"/>
          <ac:spMkLst>
            <pc:docMk/>
            <pc:sldMk cId="2413777238" sldId="607"/>
            <ac:spMk id="18" creationId="{FF9F2414-84E8-453E-B1F3-389FDE8192D9}"/>
          </ac:spMkLst>
        </pc:spChg>
        <pc:spChg chg="add">
          <ac:chgData name="Jingjing Ruan" userId="912ae139-ae64-4906-83ab-14332fd50576" providerId="ADAL" clId="{C7C673DC-F00D-42B5-A74E-B641A33372F6}" dt="2024-01-29T22:16:09.380" v="220" actId="26606"/>
          <ac:spMkLst>
            <pc:docMk/>
            <pc:sldMk cId="2413777238" sldId="607"/>
            <ac:spMk id="20" creationId="{3ECA69A1-7536-43AC-85EF-C7106179F5ED}"/>
          </ac:spMkLst>
        </pc:spChg>
        <pc:picChg chg="add mod">
          <ac:chgData name="Jingjing Ruan" userId="912ae139-ae64-4906-83ab-14332fd50576" providerId="ADAL" clId="{C7C673DC-F00D-42B5-A74E-B641A33372F6}" dt="2024-01-29T22:16:33.880" v="226" actId="1076"/>
          <ac:picMkLst>
            <pc:docMk/>
            <pc:sldMk cId="2413777238" sldId="607"/>
            <ac:picMk id="3" creationId="{E84EFFEC-0723-4551-C751-9D1EB62DA698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19:16.342" v="255"/>
        <pc:sldMkLst>
          <pc:docMk/>
          <pc:sldMk cId="2308510659" sldId="608"/>
        </pc:sldMkLst>
        <pc:spChg chg="add">
          <ac:chgData name="Jingjing Ruan" userId="912ae139-ae64-4906-83ab-14332fd50576" providerId="ADAL" clId="{C7C673DC-F00D-42B5-A74E-B641A33372F6}" dt="2024-01-29T22:19:12.270" v="252" actId="26606"/>
          <ac:spMkLst>
            <pc:docMk/>
            <pc:sldMk cId="2308510659" sldId="608"/>
            <ac:spMk id="8" creationId="{F3060C83-F051-4F0E-ABAD-AA0DFC48B218}"/>
          </ac:spMkLst>
        </pc:spChg>
        <pc:spChg chg="add">
          <ac:chgData name="Jingjing Ruan" userId="912ae139-ae64-4906-83ab-14332fd50576" providerId="ADAL" clId="{C7C673DC-F00D-42B5-A74E-B641A33372F6}" dt="2024-01-29T22:19:12.270" v="252" actId="26606"/>
          <ac:spMkLst>
            <pc:docMk/>
            <pc:sldMk cId="2308510659" sldId="608"/>
            <ac:spMk id="10" creationId="{83C98ABE-055B-441F-B07E-44F97F083C39}"/>
          </ac:spMkLst>
        </pc:spChg>
        <pc:spChg chg="add">
          <ac:chgData name="Jingjing Ruan" userId="912ae139-ae64-4906-83ab-14332fd50576" providerId="ADAL" clId="{C7C673DC-F00D-42B5-A74E-B641A33372F6}" dt="2024-01-29T22:19:12.270" v="252" actId="26606"/>
          <ac:spMkLst>
            <pc:docMk/>
            <pc:sldMk cId="2308510659" sldId="608"/>
            <ac:spMk id="12" creationId="{29FDB030-9B49-4CED-8CCD-4D99382388AC}"/>
          </ac:spMkLst>
        </pc:spChg>
        <pc:spChg chg="add">
          <ac:chgData name="Jingjing Ruan" userId="912ae139-ae64-4906-83ab-14332fd50576" providerId="ADAL" clId="{C7C673DC-F00D-42B5-A74E-B641A33372F6}" dt="2024-01-29T22:19:12.270" v="252" actId="26606"/>
          <ac:spMkLst>
            <pc:docMk/>
            <pc:sldMk cId="2308510659" sldId="608"/>
            <ac:spMk id="14" creationId="{3783CA14-24A1-485C-8B30-D6A5D87987AD}"/>
          </ac:spMkLst>
        </pc:spChg>
        <pc:spChg chg="add">
          <ac:chgData name="Jingjing Ruan" userId="912ae139-ae64-4906-83ab-14332fd50576" providerId="ADAL" clId="{C7C673DC-F00D-42B5-A74E-B641A33372F6}" dt="2024-01-29T22:19:12.270" v="252" actId="26606"/>
          <ac:spMkLst>
            <pc:docMk/>
            <pc:sldMk cId="2308510659" sldId="608"/>
            <ac:spMk id="16" creationId="{9A97C86A-04D6-40F7-AE84-31AB43E6A846}"/>
          </ac:spMkLst>
        </pc:spChg>
        <pc:spChg chg="add">
          <ac:chgData name="Jingjing Ruan" userId="912ae139-ae64-4906-83ab-14332fd50576" providerId="ADAL" clId="{C7C673DC-F00D-42B5-A74E-B641A33372F6}" dt="2024-01-29T22:19:12.270" v="252" actId="26606"/>
          <ac:spMkLst>
            <pc:docMk/>
            <pc:sldMk cId="2308510659" sldId="608"/>
            <ac:spMk id="18" creationId="{FF9F2414-84E8-453E-B1F3-389FDE8192D9}"/>
          </ac:spMkLst>
        </pc:spChg>
        <pc:spChg chg="add">
          <ac:chgData name="Jingjing Ruan" userId="912ae139-ae64-4906-83ab-14332fd50576" providerId="ADAL" clId="{C7C673DC-F00D-42B5-A74E-B641A33372F6}" dt="2024-01-29T22:19:12.270" v="252" actId="26606"/>
          <ac:spMkLst>
            <pc:docMk/>
            <pc:sldMk cId="2308510659" sldId="608"/>
            <ac:spMk id="20" creationId="{3ECA69A1-7536-43AC-85EF-C7106179F5ED}"/>
          </ac:spMkLst>
        </pc:spChg>
        <pc:picChg chg="add mod">
          <ac:chgData name="Jingjing Ruan" userId="912ae139-ae64-4906-83ab-14332fd50576" providerId="ADAL" clId="{C7C673DC-F00D-42B5-A74E-B641A33372F6}" dt="2024-01-29T22:19:16.342" v="255"/>
          <ac:picMkLst>
            <pc:docMk/>
            <pc:sldMk cId="2308510659" sldId="608"/>
            <ac:picMk id="3" creationId="{3F448C70-E6BA-8263-DA9F-1EF80264D576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20:23.760" v="264" actId="1076"/>
        <pc:sldMkLst>
          <pc:docMk/>
          <pc:sldMk cId="3106242498" sldId="609"/>
        </pc:sldMkLst>
        <pc:spChg chg="add">
          <ac:chgData name="Jingjing Ruan" userId="912ae139-ae64-4906-83ab-14332fd50576" providerId="ADAL" clId="{C7C673DC-F00D-42B5-A74E-B641A33372F6}" dt="2024-01-29T22:20:01.471" v="259" actId="26606"/>
          <ac:spMkLst>
            <pc:docMk/>
            <pc:sldMk cId="3106242498" sldId="609"/>
            <ac:spMk id="8" creationId="{F3060C83-F051-4F0E-ABAD-AA0DFC48B218}"/>
          </ac:spMkLst>
        </pc:spChg>
        <pc:spChg chg="add">
          <ac:chgData name="Jingjing Ruan" userId="912ae139-ae64-4906-83ab-14332fd50576" providerId="ADAL" clId="{C7C673DC-F00D-42B5-A74E-B641A33372F6}" dt="2024-01-29T22:20:01.471" v="259" actId="26606"/>
          <ac:spMkLst>
            <pc:docMk/>
            <pc:sldMk cId="3106242498" sldId="609"/>
            <ac:spMk id="10" creationId="{83C98ABE-055B-441F-B07E-44F97F083C39}"/>
          </ac:spMkLst>
        </pc:spChg>
        <pc:spChg chg="add">
          <ac:chgData name="Jingjing Ruan" userId="912ae139-ae64-4906-83ab-14332fd50576" providerId="ADAL" clId="{C7C673DC-F00D-42B5-A74E-B641A33372F6}" dt="2024-01-29T22:20:01.471" v="259" actId="26606"/>
          <ac:spMkLst>
            <pc:docMk/>
            <pc:sldMk cId="3106242498" sldId="609"/>
            <ac:spMk id="12" creationId="{29FDB030-9B49-4CED-8CCD-4D99382388AC}"/>
          </ac:spMkLst>
        </pc:spChg>
        <pc:spChg chg="add">
          <ac:chgData name="Jingjing Ruan" userId="912ae139-ae64-4906-83ab-14332fd50576" providerId="ADAL" clId="{C7C673DC-F00D-42B5-A74E-B641A33372F6}" dt="2024-01-29T22:20:01.471" v="259" actId="26606"/>
          <ac:spMkLst>
            <pc:docMk/>
            <pc:sldMk cId="3106242498" sldId="609"/>
            <ac:spMk id="14" creationId="{3783CA14-24A1-485C-8B30-D6A5D87987AD}"/>
          </ac:spMkLst>
        </pc:spChg>
        <pc:spChg chg="add">
          <ac:chgData name="Jingjing Ruan" userId="912ae139-ae64-4906-83ab-14332fd50576" providerId="ADAL" clId="{C7C673DC-F00D-42B5-A74E-B641A33372F6}" dt="2024-01-29T22:20:01.471" v="259" actId="26606"/>
          <ac:spMkLst>
            <pc:docMk/>
            <pc:sldMk cId="3106242498" sldId="609"/>
            <ac:spMk id="16" creationId="{9A97C86A-04D6-40F7-AE84-31AB43E6A846}"/>
          </ac:spMkLst>
        </pc:spChg>
        <pc:spChg chg="add">
          <ac:chgData name="Jingjing Ruan" userId="912ae139-ae64-4906-83ab-14332fd50576" providerId="ADAL" clId="{C7C673DC-F00D-42B5-A74E-B641A33372F6}" dt="2024-01-29T22:20:01.471" v="259" actId="26606"/>
          <ac:spMkLst>
            <pc:docMk/>
            <pc:sldMk cId="3106242498" sldId="609"/>
            <ac:spMk id="18" creationId="{FF9F2414-84E8-453E-B1F3-389FDE8192D9}"/>
          </ac:spMkLst>
        </pc:spChg>
        <pc:spChg chg="add">
          <ac:chgData name="Jingjing Ruan" userId="912ae139-ae64-4906-83ab-14332fd50576" providerId="ADAL" clId="{C7C673DC-F00D-42B5-A74E-B641A33372F6}" dt="2024-01-29T22:20:01.471" v="259" actId="26606"/>
          <ac:spMkLst>
            <pc:docMk/>
            <pc:sldMk cId="3106242498" sldId="609"/>
            <ac:spMk id="20" creationId="{3ECA69A1-7536-43AC-85EF-C7106179F5ED}"/>
          </ac:spMkLst>
        </pc:spChg>
        <pc:picChg chg="add mod">
          <ac:chgData name="Jingjing Ruan" userId="912ae139-ae64-4906-83ab-14332fd50576" providerId="ADAL" clId="{C7C673DC-F00D-42B5-A74E-B641A33372F6}" dt="2024-01-29T22:20:23.760" v="264" actId="1076"/>
          <ac:picMkLst>
            <pc:docMk/>
            <pc:sldMk cId="3106242498" sldId="609"/>
            <ac:picMk id="3" creationId="{A5BF0D0C-9B28-ADEB-15DC-9703A5F8C90C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21:14.612" v="272" actId="14100"/>
        <pc:sldMkLst>
          <pc:docMk/>
          <pc:sldMk cId="2057313536" sldId="610"/>
        </pc:sldMkLst>
        <pc:spChg chg="add">
          <ac:chgData name="Jingjing Ruan" userId="912ae139-ae64-4906-83ab-14332fd50576" providerId="ADAL" clId="{C7C673DC-F00D-42B5-A74E-B641A33372F6}" dt="2024-01-29T22:21:03.433" v="267" actId="26606"/>
          <ac:spMkLst>
            <pc:docMk/>
            <pc:sldMk cId="2057313536" sldId="610"/>
            <ac:spMk id="8" creationId="{F3060C83-F051-4F0E-ABAD-AA0DFC48B218}"/>
          </ac:spMkLst>
        </pc:spChg>
        <pc:spChg chg="add">
          <ac:chgData name="Jingjing Ruan" userId="912ae139-ae64-4906-83ab-14332fd50576" providerId="ADAL" clId="{C7C673DC-F00D-42B5-A74E-B641A33372F6}" dt="2024-01-29T22:21:03.433" v="267" actId="26606"/>
          <ac:spMkLst>
            <pc:docMk/>
            <pc:sldMk cId="2057313536" sldId="610"/>
            <ac:spMk id="10" creationId="{83C98ABE-055B-441F-B07E-44F97F083C39}"/>
          </ac:spMkLst>
        </pc:spChg>
        <pc:spChg chg="add">
          <ac:chgData name="Jingjing Ruan" userId="912ae139-ae64-4906-83ab-14332fd50576" providerId="ADAL" clId="{C7C673DC-F00D-42B5-A74E-B641A33372F6}" dt="2024-01-29T22:21:03.433" v="267" actId="26606"/>
          <ac:spMkLst>
            <pc:docMk/>
            <pc:sldMk cId="2057313536" sldId="610"/>
            <ac:spMk id="12" creationId="{29FDB030-9B49-4CED-8CCD-4D99382388AC}"/>
          </ac:spMkLst>
        </pc:spChg>
        <pc:spChg chg="add">
          <ac:chgData name="Jingjing Ruan" userId="912ae139-ae64-4906-83ab-14332fd50576" providerId="ADAL" clId="{C7C673DC-F00D-42B5-A74E-B641A33372F6}" dt="2024-01-29T22:21:03.433" v="267" actId="26606"/>
          <ac:spMkLst>
            <pc:docMk/>
            <pc:sldMk cId="2057313536" sldId="610"/>
            <ac:spMk id="14" creationId="{3783CA14-24A1-485C-8B30-D6A5D87987AD}"/>
          </ac:spMkLst>
        </pc:spChg>
        <pc:spChg chg="add">
          <ac:chgData name="Jingjing Ruan" userId="912ae139-ae64-4906-83ab-14332fd50576" providerId="ADAL" clId="{C7C673DC-F00D-42B5-A74E-B641A33372F6}" dt="2024-01-29T22:21:03.433" v="267" actId="26606"/>
          <ac:spMkLst>
            <pc:docMk/>
            <pc:sldMk cId="2057313536" sldId="610"/>
            <ac:spMk id="16" creationId="{9A97C86A-04D6-40F7-AE84-31AB43E6A846}"/>
          </ac:spMkLst>
        </pc:spChg>
        <pc:spChg chg="add">
          <ac:chgData name="Jingjing Ruan" userId="912ae139-ae64-4906-83ab-14332fd50576" providerId="ADAL" clId="{C7C673DC-F00D-42B5-A74E-B641A33372F6}" dt="2024-01-29T22:21:03.433" v="267" actId="26606"/>
          <ac:spMkLst>
            <pc:docMk/>
            <pc:sldMk cId="2057313536" sldId="610"/>
            <ac:spMk id="18" creationId="{FF9F2414-84E8-453E-B1F3-389FDE8192D9}"/>
          </ac:spMkLst>
        </pc:spChg>
        <pc:spChg chg="add">
          <ac:chgData name="Jingjing Ruan" userId="912ae139-ae64-4906-83ab-14332fd50576" providerId="ADAL" clId="{C7C673DC-F00D-42B5-A74E-B641A33372F6}" dt="2024-01-29T22:21:03.433" v="267" actId="26606"/>
          <ac:spMkLst>
            <pc:docMk/>
            <pc:sldMk cId="2057313536" sldId="610"/>
            <ac:spMk id="20" creationId="{3ECA69A1-7536-43AC-85EF-C7106179F5ED}"/>
          </ac:spMkLst>
        </pc:spChg>
        <pc:picChg chg="add mod">
          <ac:chgData name="Jingjing Ruan" userId="912ae139-ae64-4906-83ab-14332fd50576" providerId="ADAL" clId="{C7C673DC-F00D-42B5-A74E-B641A33372F6}" dt="2024-01-29T22:21:14.612" v="272" actId="14100"/>
          <ac:picMkLst>
            <pc:docMk/>
            <pc:sldMk cId="2057313536" sldId="610"/>
            <ac:picMk id="3" creationId="{04D98155-76AA-871B-2A5D-2B8215A463DD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23:24.961" v="284" actId="1037"/>
        <pc:sldMkLst>
          <pc:docMk/>
          <pc:sldMk cId="546065831" sldId="611"/>
        </pc:sldMkLst>
        <pc:spChg chg="add">
          <ac:chgData name="Jingjing Ruan" userId="912ae139-ae64-4906-83ab-14332fd50576" providerId="ADAL" clId="{C7C673DC-F00D-42B5-A74E-B641A33372F6}" dt="2024-01-29T22:22:54.352" v="275" actId="26606"/>
          <ac:spMkLst>
            <pc:docMk/>
            <pc:sldMk cId="546065831" sldId="611"/>
            <ac:spMk id="8" creationId="{63644BFD-D22E-4019-B666-387DA51AEAFD}"/>
          </ac:spMkLst>
        </pc:spChg>
        <pc:spChg chg="add">
          <ac:chgData name="Jingjing Ruan" userId="912ae139-ae64-4906-83ab-14332fd50576" providerId="ADAL" clId="{C7C673DC-F00D-42B5-A74E-B641A33372F6}" dt="2024-01-29T22:22:54.352" v="275" actId="26606"/>
          <ac:spMkLst>
            <pc:docMk/>
            <pc:sldMk cId="546065831" sldId="611"/>
            <ac:spMk id="14" creationId="{3776B14B-F2F4-4825-8DA8-8C7A0F2B3960}"/>
          </ac:spMkLst>
        </pc:spChg>
        <pc:grpChg chg="add">
          <ac:chgData name="Jingjing Ruan" userId="912ae139-ae64-4906-83ab-14332fd50576" providerId="ADAL" clId="{C7C673DC-F00D-42B5-A74E-B641A33372F6}" dt="2024-01-29T22:22:54.352" v="275" actId="26606"/>
          <ac:grpSpMkLst>
            <pc:docMk/>
            <pc:sldMk cId="546065831" sldId="611"/>
            <ac:grpSpMk id="10" creationId="{5FE9FE4C-C9E0-4C54-8010-EA9D29CD4D59}"/>
          </ac:grpSpMkLst>
        </pc:grpChg>
        <pc:picChg chg="add mod modCrop">
          <ac:chgData name="Jingjing Ruan" userId="912ae139-ae64-4906-83ab-14332fd50576" providerId="ADAL" clId="{C7C673DC-F00D-42B5-A74E-B641A33372F6}" dt="2024-01-29T22:23:24.961" v="284" actId="1037"/>
          <ac:picMkLst>
            <pc:docMk/>
            <pc:sldMk cId="546065831" sldId="611"/>
            <ac:picMk id="3" creationId="{7916550E-6A77-74E5-D0E3-BA4902D2F992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24:45.864" v="294"/>
        <pc:sldMkLst>
          <pc:docMk/>
          <pc:sldMk cId="1307032567" sldId="612"/>
        </pc:sldMkLst>
        <pc:spChg chg="add">
          <ac:chgData name="Jingjing Ruan" userId="912ae139-ae64-4906-83ab-14332fd50576" providerId="ADAL" clId="{C7C673DC-F00D-42B5-A74E-B641A33372F6}" dt="2024-01-29T22:24:21.100" v="287" actId="26606"/>
          <ac:spMkLst>
            <pc:docMk/>
            <pc:sldMk cId="1307032567" sldId="612"/>
            <ac:spMk id="8" creationId="{63644BFD-D22E-4019-B666-387DA51AEAFD}"/>
          </ac:spMkLst>
        </pc:spChg>
        <pc:spChg chg="add">
          <ac:chgData name="Jingjing Ruan" userId="912ae139-ae64-4906-83ab-14332fd50576" providerId="ADAL" clId="{C7C673DC-F00D-42B5-A74E-B641A33372F6}" dt="2024-01-29T22:24:21.100" v="287" actId="26606"/>
          <ac:spMkLst>
            <pc:docMk/>
            <pc:sldMk cId="1307032567" sldId="612"/>
            <ac:spMk id="14" creationId="{3776B14B-F2F4-4825-8DA8-8C7A0F2B3960}"/>
          </ac:spMkLst>
        </pc:spChg>
        <pc:grpChg chg="add">
          <ac:chgData name="Jingjing Ruan" userId="912ae139-ae64-4906-83ab-14332fd50576" providerId="ADAL" clId="{C7C673DC-F00D-42B5-A74E-B641A33372F6}" dt="2024-01-29T22:24:21.100" v="287" actId="26606"/>
          <ac:grpSpMkLst>
            <pc:docMk/>
            <pc:sldMk cId="1307032567" sldId="612"/>
            <ac:grpSpMk id="10" creationId="{5FE9FE4C-C9E0-4C54-8010-EA9D29CD4D59}"/>
          </ac:grpSpMkLst>
        </pc:grpChg>
        <pc:picChg chg="add mod modCrop">
          <ac:chgData name="Jingjing Ruan" userId="912ae139-ae64-4906-83ab-14332fd50576" providerId="ADAL" clId="{C7C673DC-F00D-42B5-A74E-B641A33372F6}" dt="2024-01-29T22:24:45.864" v="294"/>
          <ac:picMkLst>
            <pc:docMk/>
            <pc:sldMk cId="1307032567" sldId="612"/>
            <ac:picMk id="3" creationId="{FB6C1A65-ACC8-3A25-EDB8-06BEA6DCC2B2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26:14.850" v="302" actId="14100"/>
        <pc:sldMkLst>
          <pc:docMk/>
          <pc:sldMk cId="2553057703" sldId="613"/>
        </pc:sldMkLst>
        <pc:spChg chg="add">
          <ac:chgData name="Jingjing Ruan" userId="912ae139-ae64-4906-83ab-14332fd50576" providerId="ADAL" clId="{C7C673DC-F00D-42B5-A74E-B641A33372F6}" dt="2024-01-29T22:26:00.010" v="297" actId="26606"/>
          <ac:spMkLst>
            <pc:docMk/>
            <pc:sldMk cId="2553057703" sldId="613"/>
            <ac:spMk id="8" creationId="{63644BFD-D22E-4019-B666-387DA51AEAFD}"/>
          </ac:spMkLst>
        </pc:spChg>
        <pc:spChg chg="add">
          <ac:chgData name="Jingjing Ruan" userId="912ae139-ae64-4906-83ab-14332fd50576" providerId="ADAL" clId="{C7C673DC-F00D-42B5-A74E-B641A33372F6}" dt="2024-01-29T22:26:00.010" v="297" actId="26606"/>
          <ac:spMkLst>
            <pc:docMk/>
            <pc:sldMk cId="2553057703" sldId="613"/>
            <ac:spMk id="14" creationId="{3776B14B-F2F4-4825-8DA8-8C7A0F2B3960}"/>
          </ac:spMkLst>
        </pc:spChg>
        <pc:grpChg chg="add">
          <ac:chgData name="Jingjing Ruan" userId="912ae139-ae64-4906-83ab-14332fd50576" providerId="ADAL" clId="{C7C673DC-F00D-42B5-A74E-B641A33372F6}" dt="2024-01-29T22:26:00.010" v="297" actId="26606"/>
          <ac:grpSpMkLst>
            <pc:docMk/>
            <pc:sldMk cId="2553057703" sldId="613"/>
            <ac:grpSpMk id="10" creationId="{5FE9FE4C-C9E0-4C54-8010-EA9D29CD4D59}"/>
          </ac:grpSpMkLst>
        </pc:grpChg>
        <pc:picChg chg="add mod">
          <ac:chgData name="Jingjing Ruan" userId="912ae139-ae64-4906-83ab-14332fd50576" providerId="ADAL" clId="{C7C673DC-F00D-42B5-A74E-B641A33372F6}" dt="2024-01-29T22:26:14.850" v="302" actId="14100"/>
          <ac:picMkLst>
            <pc:docMk/>
            <pc:sldMk cId="2553057703" sldId="613"/>
            <ac:picMk id="3" creationId="{717F1FE6-2721-72E8-18C4-F4047350EF92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28:51.502" v="324" actId="962"/>
        <pc:sldMkLst>
          <pc:docMk/>
          <pc:sldMk cId="3181034868" sldId="614"/>
        </pc:sldMkLst>
        <pc:spChg chg="add">
          <ac:chgData name="Jingjing Ruan" userId="912ae139-ae64-4906-83ab-14332fd50576" providerId="ADAL" clId="{C7C673DC-F00D-42B5-A74E-B641A33372F6}" dt="2024-01-29T22:28:47.232" v="322" actId="26606"/>
          <ac:spMkLst>
            <pc:docMk/>
            <pc:sldMk cId="3181034868" sldId="614"/>
            <ac:spMk id="8" creationId="{F3060C83-F051-4F0E-ABAD-AA0DFC48B218}"/>
          </ac:spMkLst>
        </pc:spChg>
        <pc:spChg chg="add">
          <ac:chgData name="Jingjing Ruan" userId="912ae139-ae64-4906-83ab-14332fd50576" providerId="ADAL" clId="{C7C673DC-F00D-42B5-A74E-B641A33372F6}" dt="2024-01-29T22:28:47.232" v="322" actId="26606"/>
          <ac:spMkLst>
            <pc:docMk/>
            <pc:sldMk cId="3181034868" sldId="614"/>
            <ac:spMk id="10" creationId="{83C98ABE-055B-441F-B07E-44F97F083C39}"/>
          </ac:spMkLst>
        </pc:spChg>
        <pc:spChg chg="add">
          <ac:chgData name="Jingjing Ruan" userId="912ae139-ae64-4906-83ab-14332fd50576" providerId="ADAL" clId="{C7C673DC-F00D-42B5-A74E-B641A33372F6}" dt="2024-01-29T22:28:47.232" v="322" actId="26606"/>
          <ac:spMkLst>
            <pc:docMk/>
            <pc:sldMk cId="3181034868" sldId="614"/>
            <ac:spMk id="12" creationId="{29FDB030-9B49-4CED-8CCD-4D99382388AC}"/>
          </ac:spMkLst>
        </pc:spChg>
        <pc:spChg chg="add">
          <ac:chgData name="Jingjing Ruan" userId="912ae139-ae64-4906-83ab-14332fd50576" providerId="ADAL" clId="{C7C673DC-F00D-42B5-A74E-B641A33372F6}" dt="2024-01-29T22:28:47.232" v="322" actId="26606"/>
          <ac:spMkLst>
            <pc:docMk/>
            <pc:sldMk cId="3181034868" sldId="614"/>
            <ac:spMk id="14" creationId="{3783CA14-24A1-485C-8B30-D6A5D87987AD}"/>
          </ac:spMkLst>
        </pc:spChg>
        <pc:spChg chg="add">
          <ac:chgData name="Jingjing Ruan" userId="912ae139-ae64-4906-83ab-14332fd50576" providerId="ADAL" clId="{C7C673DC-F00D-42B5-A74E-B641A33372F6}" dt="2024-01-29T22:28:47.232" v="322" actId="26606"/>
          <ac:spMkLst>
            <pc:docMk/>
            <pc:sldMk cId="3181034868" sldId="614"/>
            <ac:spMk id="16" creationId="{9A97C86A-04D6-40F7-AE84-31AB43E6A846}"/>
          </ac:spMkLst>
        </pc:spChg>
        <pc:spChg chg="add">
          <ac:chgData name="Jingjing Ruan" userId="912ae139-ae64-4906-83ab-14332fd50576" providerId="ADAL" clId="{C7C673DC-F00D-42B5-A74E-B641A33372F6}" dt="2024-01-29T22:28:47.232" v="322" actId="26606"/>
          <ac:spMkLst>
            <pc:docMk/>
            <pc:sldMk cId="3181034868" sldId="614"/>
            <ac:spMk id="18" creationId="{FF9F2414-84E8-453E-B1F3-389FDE8192D9}"/>
          </ac:spMkLst>
        </pc:spChg>
        <pc:spChg chg="add">
          <ac:chgData name="Jingjing Ruan" userId="912ae139-ae64-4906-83ab-14332fd50576" providerId="ADAL" clId="{C7C673DC-F00D-42B5-A74E-B641A33372F6}" dt="2024-01-29T22:28:47.232" v="322" actId="26606"/>
          <ac:spMkLst>
            <pc:docMk/>
            <pc:sldMk cId="3181034868" sldId="614"/>
            <ac:spMk id="20" creationId="{3ECA69A1-7536-43AC-85EF-C7106179F5ED}"/>
          </ac:spMkLst>
        </pc:spChg>
        <pc:picChg chg="add mod">
          <ac:chgData name="Jingjing Ruan" userId="912ae139-ae64-4906-83ab-14332fd50576" providerId="ADAL" clId="{C7C673DC-F00D-42B5-A74E-B641A33372F6}" dt="2024-01-29T22:28:51.502" v="324" actId="962"/>
          <ac:picMkLst>
            <pc:docMk/>
            <pc:sldMk cId="3181034868" sldId="614"/>
            <ac:picMk id="3" creationId="{B63BAEEB-F8F8-1DAB-925B-CEB677607B0E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29:46.043" v="331" actId="1076"/>
        <pc:sldMkLst>
          <pc:docMk/>
          <pc:sldMk cId="451391418" sldId="615"/>
        </pc:sldMkLst>
        <pc:spChg chg="add">
          <ac:chgData name="Jingjing Ruan" userId="912ae139-ae64-4906-83ab-14332fd50576" providerId="ADAL" clId="{C7C673DC-F00D-42B5-A74E-B641A33372F6}" dt="2024-01-29T22:29:39.432" v="327" actId="26606"/>
          <ac:spMkLst>
            <pc:docMk/>
            <pc:sldMk cId="451391418" sldId="615"/>
            <ac:spMk id="8" creationId="{F3060C83-F051-4F0E-ABAD-AA0DFC48B218}"/>
          </ac:spMkLst>
        </pc:spChg>
        <pc:spChg chg="add">
          <ac:chgData name="Jingjing Ruan" userId="912ae139-ae64-4906-83ab-14332fd50576" providerId="ADAL" clId="{C7C673DC-F00D-42B5-A74E-B641A33372F6}" dt="2024-01-29T22:29:39.432" v="327" actId="26606"/>
          <ac:spMkLst>
            <pc:docMk/>
            <pc:sldMk cId="451391418" sldId="615"/>
            <ac:spMk id="10" creationId="{83C98ABE-055B-441F-B07E-44F97F083C39}"/>
          </ac:spMkLst>
        </pc:spChg>
        <pc:spChg chg="add">
          <ac:chgData name="Jingjing Ruan" userId="912ae139-ae64-4906-83ab-14332fd50576" providerId="ADAL" clId="{C7C673DC-F00D-42B5-A74E-B641A33372F6}" dt="2024-01-29T22:29:39.432" v="327" actId="26606"/>
          <ac:spMkLst>
            <pc:docMk/>
            <pc:sldMk cId="451391418" sldId="615"/>
            <ac:spMk id="12" creationId="{29FDB030-9B49-4CED-8CCD-4D99382388AC}"/>
          </ac:spMkLst>
        </pc:spChg>
        <pc:spChg chg="add">
          <ac:chgData name="Jingjing Ruan" userId="912ae139-ae64-4906-83ab-14332fd50576" providerId="ADAL" clId="{C7C673DC-F00D-42B5-A74E-B641A33372F6}" dt="2024-01-29T22:29:39.432" v="327" actId="26606"/>
          <ac:spMkLst>
            <pc:docMk/>
            <pc:sldMk cId="451391418" sldId="615"/>
            <ac:spMk id="14" creationId="{3783CA14-24A1-485C-8B30-D6A5D87987AD}"/>
          </ac:spMkLst>
        </pc:spChg>
        <pc:spChg chg="add">
          <ac:chgData name="Jingjing Ruan" userId="912ae139-ae64-4906-83ab-14332fd50576" providerId="ADAL" clId="{C7C673DC-F00D-42B5-A74E-B641A33372F6}" dt="2024-01-29T22:29:39.432" v="327" actId="26606"/>
          <ac:spMkLst>
            <pc:docMk/>
            <pc:sldMk cId="451391418" sldId="615"/>
            <ac:spMk id="16" creationId="{9A97C86A-04D6-40F7-AE84-31AB43E6A846}"/>
          </ac:spMkLst>
        </pc:spChg>
        <pc:spChg chg="add">
          <ac:chgData name="Jingjing Ruan" userId="912ae139-ae64-4906-83ab-14332fd50576" providerId="ADAL" clId="{C7C673DC-F00D-42B5-A74E-B641A33372F6}" dt="2024-01-29T22:29:39.432" v="327" actId="26606"/>
          <ac:spMkLst>
            <pc:docMk/>
            <pc:sldMk cId="451391418" sldId="615"/>
            <ac:spMk id="18" creationId="{FF9F2414-84E8-453E-B1F3-389FDE8192D9}"/>
          </ac:spMkLst>
        </pc:spChg>
        <pc:spChg chg="add">
          <ac:chgData name="Jingjing Ruan" userId="912ae139-ae64-4906-83ab-14332fd50576" providerId="ADAL" clId="{C7C673DC-F00D-42B5-A74E-B641A33372F6}" dt="2024-01-29T22:29:39.432" v="327" actId="26606"/>
          <ac:spMkLst>
            <pc:docMk/>
            <pc:sldMk cId="451391418" sldId="615"/>
            <ac:spMk id="20" creationId="{3ECA69A1-7536-43AC-85EF-C7106179F5ED}"/>
          </ac:spMkLst>
        </pc:spChg>
        <pc:picChg chg="add mod">
          <ac:chgData name="Jingjing Ruan" userId="912ae139-ae64-4906-83ab-14332fd50576" providerId="ADAL" clId="{C7C673DC-F00D-42B5-A74E-B641A33372F6}" dt="2024-01-29T22:29:46.043" v="331" actId="1076"/>
          <ac:picMkLst>
            <pc:docMk/>
            <pc:sldMk cId="451391418" sldId="615"/>
            <ac:picMk id="3" creationId="{AC843D28-9E6A-4876-D687-BE0807846848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31:01.821" v="337" actId="962"/>
        <pc:sldMkLst>
          <pc:docMk/>
          <pc:sldMk cId="1704225020" sldId="616"/>
        </pc:sldMkLst>
        <pc:spChg chg="add">
          <ac:chgData name="Jingjing Ruan" userId="912ae139-ae64-4906-83ab-14332fd50576" providerId="ADAL" clId="{C7C673DC-F00D-42B5-A74E-B641A33372F6}" dt="2024-01-29T22:30:58.919" v="334" actId="26606"/>
          <ac:spMkLst>
            <pc:docMk/>
            <pc:sldMk cId="1704225020" sldId="616"/>
            <ac:spMk id="8" creationId="{F3060C83-F051-4F0E-ABAD-AA0DFC48B218}"/>
          </ac:spMkLst>
        </pc:spChg>
        <pc:spChg chg="add">
          <ac:chgData name="Jingjing Ruan" userId="912ae139-ae64-4906-83ab-14332fd50576" providerId="ADAL" clId="{C7C673DC-F00D-42B5-A74E-B641A33372F6}" dt="2024-01-29T22:30:58.919" v="334" actId="26606"/>
          <ac:spMkLst>
            <pc:docMk/>
            <pc:sldMk cId="1704225020" sldId="616"/>
            <ac:spMk id="10" creationId="{83C98ABE-055B-441F-B07E-44F97F083C39}"/>
          </ac:spMkLst>
        </pc:spChg>
        <pc:spChg chg="add">
          <ac:chgData name="Jingjing Ruan" userId="912ae139-ae64-4906-83ab-14332fd50576" providerId="ADAL" clId="{C7C673DC-F00D-42B5-A74E-B641A33372F6}" dt="2024-01-29T22:30:58.919" v="334" actId="26606"/>
          <ac:spMkLst>
            <pc:docMk/>
            <pc:sldMk cId="1704225020" sldId="616"/>
            <ac:spMk id="12" creationId="{29FDB030-9B49-4CED-8CCD-4D99382388AC}"/>
          </ac:spMkLst>
        </pc:spChg>
        <pc:spChg chg="add">
          <ac:chgData name="Jingjing Ruan" userId="912ae139-ae64-4906-83ab-14332fd50576" providerId="ADAL" clId="{C7C673DC-F00D-42B5-A74E-B641A33372F6}" dt="2024-01-29T22:30:58.919" v="334" actId="26606"/>
          <ac:spMkLst>
            <pc:docMk/>
            <pc:sldMk cId="1704225020" sldId="616"/>
            <ac:spMk id="14" creationId="{3783CA14-24A1-485C-8B30-D6A5D87987AD}"/>
          </ac:spMkLst>
        </pc:spChg>
        <pc:spChg chg="add">
          <ac:chgData name="Jingjing Ruan" userId="912ae139-ae64-4906-83ab-14332fd50576" providerId="ADAL" clId="{C7C673DC-F00D-42B5-A74E-B641A33372F6}" dt="2024-01-29T22:30:58.919" v="334" actId="26606"/>
          <ac:spMkLst>
            <pc:docMk/>
            <pc:sldMk cId="1704225020" sldId="616"/>
            <ac:spMk id="16" creationId="{9A97C86A-04D6-40F7-AE84-31AB43E6A846}"/>
          </ac:spMkLst>
        </pc:spChg>
        <pc:spChg chg="add">
          <ac:chgData name="Jingjing Ruan" userId="912ae139-ae64-4906-83ab-14332fd50576" providerId="ADAL" clId="{C7C673DC-F00D-42B5-A74E-B641A33372F6}" dt="2024-01-29T22:30:58.919" v="334" actId="26606"/>
          <ac:spMkLst>
            <pc:docMk/>
            <pc:sldMk cId="1704225020" sldId="616"/>
            <ac:spMk id="18" creationId="{FF9F2414-84E8-453E-B1F3-389FDE8192D9}"/>
          </ac:spMkLst>
        </pc:spChg>
        <pc:spChg chg="add">
          <ac:chgData name="Jingjing Ruan" userId="912ae139-ae64-4906-83ab-14332fd50576" providerId="ADAL" clId="{C7C673DC-F00D-42B5-A74E-B641A33372F6}" dt="2024-01-29T22:30:58.919" v="334" actId="26606"/>
          <ac:spMkLst>
            <pc:docMk/>
            <pc:sldMk cId="1704225020" sldId="616"/>
            <ac:spMk id="20" creationId="{3ECA69A1-7536-43AC-85EF-C7106179F5ED}"/>
          </ac:spMkLst>
        </pc:spChg>
        <pc:picChg chg="add mod">
          <ac:chgData name="Jingjing Ruan" userId="912ae139-ae64-4906-83ab-14332fd50576" providerId="ADAL" clId="{C7C673DC-F00D-42B5-A74E-B641A33372F6}" dt="2024-01-29T22:31:01.821" v="337" actId="962"/>
          <ac:picMkLst>
            <pc:docMk/>
            <pc:sldMk cId="1704225020" sldId="616"/>
            <ac:picMk id="3" creationId="{613853DC-9A20-781E-EC66-DD9015A17D7B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31:44.435" v="343" actId="962"/>
        <pc:sldMkLst>
          <pc:docMk/>
          <pc:sldMk cId="1752267423" sldId="617"/>
        </pc:sldMkLst>
        <pc:spChg chg="add">
          <ac:chgData name="Jingjing Ruan" userId="912ae139-ae64-4906-83ab-14332fd50576" providerId="ADAL" clId="{C7C673DC-F00D-42B5-A74E-B641A33372F6}" dt="2024-01-29T22:31:40.709" v="340" actId="26606"/>
          <ac:spMkLst>
            <pc:docMk/>
            <pc:sldMk cId="1752267423" sldId="617"/>
            <ac:spMk id="8" creationId="{F3060C83-F051-4F0E-ABAD-AA0DFC48B218}"/>
          </ac:spMkLst>
        </pc:spChg>
        <pc:spChg chg="add">
          <ac:chgData name="Jingjing Ruan" userId="912ae139-ae64-4906-83ab-14332fd50576" providerId="ADAL" clId="{C7C673DC-F00D-42B5-A74E-B641A33372F6}" dt="2024-01-29T22:31:40.709" v="340" actId="26606"/>
          <ac:spMkLst>
            <pc:docMk/>
            <pc:sldMk cId="1752267423" sldId="617"/>
            <ac:spMk id="10" creationId="{83C98ABE-055B-441F-B07E-44F97F083C39}"/>
          </ac:spMkLst>
        </pc:spChg>
        <pc:spChg chg="add">
          <ac:chgData name="Jingjing Ruan" userId="912ae139-ae64-4906-83ab-14332fd50576" providerId="ADAL" clId="{C7C673DC-F00D-42B5-A74E-B641A33372F6}" dt="2024-01-29T22:31:40.709" v="340" actId="26606"/>
          <ac:spMkLst>
            <pc:docMk/>
            <pc:sldMk cId="1752267423" sldId="617"/>
            <ac:spMk id="12" creationId="{29FDB030-9B49-4CED-8CCD-4D99382388AC}"/>
          </ac:spMkLst>
        </pc:spChg>
        <pc:spChg chg="add">
          <ac:chgData name="Jingjing Ruan" userId="912ae139-ae64-4906-83ab-14332fd50576" providerId="ADAL" clId="{C7C673DC-F00D-42B5-A74E-B641A33372F6}" dt="2024-01-29T22:31:40.709" v="340" actId="26606"/>
          <ac:spMkLst>
            <pc:docMk/>
            <pc:sldMk cId="1752267423" sldId="617"/>
            <ac:spMk id="14" creationId="{3783CA14-24A1-485C-8B30-D6A5D87987AD}"/>
          </ac:spMkLst>
        </pc:spChg>
        <pc:spChg chg="add">
          <ac:chgData name="Jingjing Ruan" userId="912ae139-ae64-4906-83ab-14332fd50576" providerId="ADAL" clId="{C7C673DC-F00D-42B5-A74E-B641A33372F6}" dt="2024-01-29T22:31:40.709" v="340" actId="26606"/>
          <ac:spMkLst>
            <pc:docMk/>
            <pc:sldMk cId="1752267423" sldId="617"/>
            <ac:spMk id="16" creationId="{9A97C86A-04D6-40F7-AE84-31AB43E6A846}"/>
          </ac:spMkLst>
        </pc:spChg>
        <pc:spChg chg="add">
          <ac:chgData name="Jingjing Ruan" userId="912ae139-ae64-4906-83ab-14332fd50576" providerId="ADAL" clId="{C7C673DC-F00D-42B5-A74E-B641A33372F6}" dt="2024-01-29T22:31:40.709" v="340" actId="26606"/>
          <ac:spMkLst>
            <pc:docMk/>
            <pc:sldMk cId="1752267423" sldId="617"/>
            <ac:spMk id="18" creationId="{FF9F2414-84E8-453E-B1F3-389FDE8192D9}"/>
          </ac:spMkLst>
        </pc:spChg>
        <pc:spChg chg="add">
          <ac:chgData name="Jingjing Ruan" userId="912ae139-ae64-4906-83ab-14332fd50576" providerId="ADAL" clId="{C7C673DC-F00D-42B5-A74E-B641A33372F6}" dt="2024-01-29T22:31:40.709" v="340" actId="26606"/>
          <ac:spMkLst>
            <pc:docMk/>
            <pc:sldMk cId="1752267423" sldId="617"/>
            <ac:spMk id="20" creationId="{3ECA69A1-7536-43AC-85EF-C7106179F5ED}"/>
          </ac:spMkLst>
        </pc:spChg>
        <pc:picChg chg="add mod">
          <ac:chgData name="Jingjing Ruan" userId="912ae139-ae64-4906-83ab-14332fd50576" providerId="ADAL" clId="{C7C673DC-F00D-42B5-A74E-B641A33372F6}" dt="2024-01-29T22:31:44.435" v="343" actId="962"/>
          <ac:picMkLst>
            <pc:docMk/>
            <pc:sldMk cId="1752267423" sldId="617"/>
            <ac:picMk id="3" creationId="{2AADD827-C96D-E9D9-4479-BF23831D2CA6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32:37.539" v="349" actId="962"/>
        <pc:sldMkLst>
          <pc:docMk/>
          <pc:sldMk cId="1300052398" sldId="618"/>
        </pc:sldMkLst>
        <pc:spChg chg="add">
          <ac:chgData name="Jingjing Ruan" userId="912ae139-ae64-4906-83ab-14332fd50576" providerId="ADAL" clId="{C7C673DC-F00D-42B5-A74E-B641A33372F6}" dt="2024-01-29T22:32:34.909" v="346" actId="26606"/>
          <ac:spMkLst>
            <pc:docMk/>
            <pc:sldMk cId="1300052398" sldId="618"/>
            <ac:spMk id="8" creationId="{F3060C83-F051-4F0E-ABAD-AA0DFC48B218}"/>
          </ac:spMkLst>
        </pc:spChg>
        <pc:spChg chg="add">
          <ac:chgData name="Jingjing Ruan" userId="912ae139-ae64-4906-83ab-14332fd50576" providerId="ADAL" clId="{C7C673DC-F00D-42B5-A74E-B641A33372F6}" dt="2024-01-29T22:32:34.909" v="346" actId="26606"/>
          <ac:spMkLst>
            <pc:docMk/>
            <pc:sldMk cId="1300052398" sldId="618"/>
            <ac:spMk id="10" creationId="{83C98ABE-055B-441F-B07E-44F97F083C39}"/>
          </ac:spMkLst>
        </pc:spChg>
        <pc:spChg chg="add">
          <ac:chgData name="Jingjing Ruan" userId="912ae139-ae64-4906-83ab-14332fd50576" providerId="ADAL" clId="{C7C673DC-F00D-42B5-A74E-B641A33372F6}" dt="2024-01-29T22:32:34.909" v="346" actId="26606"/>
          <ac:spMkLst>
            <pc:docMk/>
            <pc:sldMk cId="1300052398" sldId="618"/>
            <ac:spMk id="12" creationId="{29FDB030-9B49-4CED-8CCD-4D99382388AC}"/>
          </ac:spMkLst>
        </pc:spChg>
        <pc:spChg chg="add">
          <ac:chgData name="Jingjing Ruan" userId="912ae139-ae64-4906-83ab-14332fd50576" providerId="ADAL" clId="{C7C673DC-F00D-42B5-A74E-B641A33372F6}" dt="2024-01-29T22:32:34.909" v="346" actId="26606"/>
          <ac:spMkLst>
            <pc:docMk/>
            <pc:sldMk cId="1300052398" sldId="618"/>
            <ac:spMk id="14" creationId="{3783CA14-24A1-485C-8B30-D6A5D87987AD}"/>
          </ac:spMkLst>
        </pc:spChg>
        <pc:spChg chg="add">
          <ac:chgData name="Jingjing Ruan" userId="912ae139-ae64-4906-83ab-14332fd50576" providerId="ADAL" clId="{C7C673DC-F00D-42B5-A74E-B641A33372F6}" dt="2024-01-29T22:32:34.909" v="346" actId="26606"/>
          <ac:spMkLst>
            <pc:docMk/>
            <pc:sldMk cId="1300052398" sldId="618"/>
            <ac:spMk id="16" creationId="{9A97C86A-04D6-40F7-AE84-31AB43E6A846}"/>
          </ac:spMkLst>
        </pc:spChg>
        <pc:spChg chg="add">
          <ac:chgData name="Jingjing Ruan" userId="912ae139-ae64-4906-83ab-14332fd50576" providerId="ADAL" clId="{C7C673DC-F00D-42B5-A74E-B641A33372F6}" dt="2024-01-29T22:32:34.909" v="346" actId="26606"/>
          <ac:spMkLst>
            <pc:docMk/>
            <pc:sldMk cId="1300052398" sldId="618"/>
            <ac:spMk id="18" creationId="{FF9F2414-84E8-453E-B1F3-389FDE8192D9}"/>
          </ac:spMkLst>
        </pc:spChg>
        <pc:spChg chg="add">
          <ac:chgData name="Jingjing Ruan" userId="912ae139-ae64-4906-83ab-14332fd50576" providerId="ADAL" clId="{C7C673DC-F00D-42B5-A74E-B641A33372F6}" dt="2024-01-29T22:32:34.909" v="346" actId="26606"/>
          <ac:spMkLst>
            <pc:docMk/>
            <pc:sldMk cId="1300052398" sldId="618"/>
            <ac:spMk id="20" creationId="{3ECA69A1-7536-43AC-85EF-C7106179F5ED}"/>
          </ac:spMkLst>
        </pc:spChg>
        <pc:picChg chg="add mod">
          <ac:chgData name="Jingjing Ruan" userId="912ae139-ae64-4906-83ab-14332fd50576" providerId="ADAL" clId="{C7C673DC-F00D-42B5-A74E-B641A33372F6}" dt="2024-01-29T22:32:37.539" v="349" actId="962"/>
          <ac:picMkLst>
            <pc:docMk/>
            <pc:sldMk cId="1300052398" sldId="618"/>
            <ac:picMk id="3" creationId="{083348D0-B3B5-A497-37A7-DB6CDF1ABEA1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33:23.421" v="358" actId="1076"/>
        <pc:sldMkLst>
          <pc:docMk/>
          <pc:sldMk cId="3987036000" sldId="619"/>
        </pc:sldMkLst>
        <pc:spChg chg="add">
          <ac:chgData name="Jingjing Ruan" userId="912ae139-ae64-4906-83ab-14332fd50576" providerId="ADAL" clId="{C7C673DC-F00D-42B5-A74E-B641A33372F6}" dt="2024-01-29T22:33:13.759" v="352" actId="26606"/>
          <ac:spMkLst>
            <pc:docMk/>
            <pc:sldMk cId="3987036000" sldId="619"/>
            <ac:spMk id="8" creationId="{F3060C83-F051-4F0E-ABAD-AA0DFC48B218}"/>
          </ac:spMkLst>
        </pc:spChg>
        <pc:spChg chg="add">
          <ac:chgData name="Jingjing Ruan" userId="912ae139-ae64-4906-83ab-14332fd50576" providerId="ADAL" clId="{C7C673DC-F00D-42B5-A74E-B641A33372F6}" dt="2024-01-29T22:33:13.759" v="352" actId="26606"/>
          <ac:spMkLst>
            <pc:docMk/>
            <pc:sldMk cId="3987036000" sldId="619"/>
            <ac:spMk id="10" creationId="{83C98ABE-055B-441F-B07E-44F97F083C39}"/>
          </ac:spMkLst>
        </pc:spChg>
        <pc:spChg chg="add">
          <ac:chgData name="Jingjing Ruan" userId="912ae139-ae64-4906-83ab-14332fd50576" providerId="ADAL" clId="{C7C673DC-F00D-42B5-A74E-B641A33372F6}" dt="2024-01-29T22:33:13.759" v="352" actId="26606"/>
          <ac:spMkLst>
            <pc:docMk/>
            <pc:sldMk cId="3987036000" sldId="619"/>
            <ac:spMk id="12" creationId="{29FDB030-9B49-4CED-8CCD-4D99382388AC}"/>
          </ac:spMkLst>
        </pc:spChg>
        <pc:spChg chg="add">
          <ac:chgData name="Jingjing Ruan" userId="912ae139-ae64-4906-83ab-14332fd50576" providerId="ADAL" clId="{C7C673DC-F00D-42B5-A74E-B641A33372F6}" dt="2024-01-29T22:33:13.759" v="352" actId="26606"/>
          <ac:spMkLst>
            <pc:docMk/>
            <pc:sldMk cId="3987036000" sldId="619"/>
            <ac:spMk id="14" creationId="{3783CA14-24A1-485C-8B30-D6A5D87987AD}"/>
          </ac:spMkLst>
        </pc:spChg>
        <pc:spChg chg="add">
          <ac:chgData name="Jingjing Ruan" userId="912ae139-ae64-4906-83ab-14332fd50576" providerId="ADAL" clId="{C7C673DC-F00D-42B5-A74E-B641A33372F6}" dt="2024-01-29T22:33:13.759" v="352" actId="26606"/>
          <ac:spMkLst>
            <pc:docMk/>
            <pc:sldMk cId="3987036000" sldId="619"/>
            <ac:spMk id="16" creationId="{9A97C86A-04D6-40F7-AE84-31AB43E6A846}"/>
          </ac:spMkLst>
        </pc:spChg>
        <pc:spChg chg="add">
          <ac:chgData name="Jingjing Ruan" userId="912ae139-ae64-4906-83ab-14332fd50576" providerId="ADAL" clId="{C7C673DC-F00D-42B5-A74E-B641A33372F6}" dt="2024-01-29T22:33:13.759" v="352" actId="26606"/>
          <ac:spMkLst>
            <pc:docMk/>
            <pc:sldMk cId="3987036000" sldId="619"/>
            <ac:spMk id="18" creationId="{FF9F2414-84E8-453E-B1F3-389FDE8192D9}"/>
          </ac:spMkLst>
        </pc:spChg>
        <pc:spChg chg="add">
          <ac:chgData name="Jingjing Ruan" userId="912ae139-ae64-4906-83ab-14332fd50576" providerId="ADAL" clId="{C7C673DC-F00D-42B5-A74E-B641A33372F6}" dt="2024-01-29T22:33:13.759" v="352" actId="26606"/>
          <ac:spMkLst>
            <pc:docMk/>
            <pc:sldMk cId="3987036000" sldId="619"/>
            <ac:spMk id="20" creationId="{3ECA69A1-7536-43AC-85EF-C7106179F5ED}"/>
          </ac:spMkLst>
        </pc:spChg>
        <pc:picChg chg="add mod">
          <ac:chgData name="Jingjing Ruan" userId="912ae139-ae64-4906-83ab-14332fd50576" providerId="ADAL" clId="{C7C673DC-F00D-42B5-A74E-B641A33372F6}" dt="2024-01-29T22:33:23.421" v="358" actId="1076"/>
          <ac:picMkLst>
            <pc:docMk/>
            <pc:sldMk cId="3987036000" sldId="619"/>
            <ac:picMk id="3" creationId="{B9F40737-0322-F5CB-8F9C-617CF4933042}"/>
          </ac:picMkLst>
        </pc:picChg>
      </pc:sldChg>
      <pc:sldChg chg="addSp delSp modSp new mod setBg">
        <pc:chgData name="Jingjing Ruan" userId="912ae139-ae64-4906-83ab-14332fd50576" providerId="ADAL" clId="{C7C673DC-F00D-42B5-A74E-B641A33372F6}" dt="2024-01-29T22:36:12.849" v="390" actId="1076"/>
        <pc:sldMkLst>
          <pc:docMk/>
          <pc:sldMk cId="2282524073" sldId="620"/>
        </pc:sldMkLst>
        <pc:spChg chg="add del">
          <ac:chgData name="Jingjing Ruan" userId="912ae139-ae64-4906-83ab-14332fd50576" providerId="ADAL" clId="{C7C673DC-F00D-42B5-A74E-B641A33372F6}" dt="2024-01-29T22:35:57.720" v="383" actId="26606"/>
          <ac:spMkLst>
            <pc:docMk/>
            <pc:sldMk cId="2282524073" sldId="620"/>
            <ac:spMk id="10" creationId="{86FF76B9-219D-4469-AF87-0236D29032F1}"/>
          </ac:spMkLst>
        </pc:spChg>
        <pc:spChg chg="add del">
          <ac:chgData name="Jingjing Ruan" userId="912ae139-ae64-4906-83ab-14332fd50576" providerId="ADAL" clId="{C7C673DC-F00D-42B5-A74E-B641A33372F6}" dt="2024-01-29T22:35:57.720" v="383" actId="26606"/>
          <ac:spMkLst>
            <pc:docMk/>
            <pc:sldMk cId="2282524073" sldId="620"/>
            <ac:spMk id="16" creationId="{2E80C965-DB6D-4F81-9E9E-B027384D0BD6}"/>
          </ac:spMkLst>
        </pc:spChg>
        <pc:spChg chg="add del">
          <ac:chgData name="Jingjing Ruan" userId="912ae139-ae64-4906-83ab-14332fd50576" providerId="ADAL" clId="{C7C673DC-F00D-42B5-A74E-B641A33372F6}" dt="2024-01-29T22:35:57.720" v="383" actId="26606"/>
          <ac:spMkLst>
            <pc:docMk/>
            <pc:sldMk cId="2282524073" sldId="620"/>
            <ac:spMk id="18" creationId="{633C5E46-DAC5-4661-9C87-22B08E2A512F}"/>
          </ac:spMkLst>
        </pc:spChg>
        <pc:spChg chg="add">
          <ac:chgData name="Jingjing Ruan" userId="912ae139-ae64-4906-83ab-14332fd50576" providerId="ADAL" clId="{C7C673DC-F00D-42B5-A74E-B641A33372F6}" dt="2024-01-29T22:35:57.728" v="384" actId="26606"/>
          <ac:spMkLst>
            <pc:docMk/>
            <pc:sldMk cId="2282524073" sldId="620"/>
            <ac:spMk id="20" creationId="{63644BFD-D22E-4019-B666-387DA51AEAFD}"/>
          </ac:spMkLst>
        </pc:spChg>
        <pc:spChg chg="add">
          <ac:chgData name="Jingjing Ruan" userId="912ae139-ae64-4906-83ab-14332fd50576" providerId="ADAL" clId="{C7C673DC-F00D-42B5-A74E-B641A33372F6}" dt="2024-01-29T22:35:57.728" v="384" actId="26606"/>
          <ac:spMkLst>
            <pc:docMk/>
            <pc:sldMk cId="2282524073" sldId="620"/>
            <ac:spMk id="24" creationId="{3776B14B-F2F4-4825-8DA8-8C7A0F2B3960}"/>
          </ac:spMkLst>
        </pc:spChg>
        <pc:grpChg chg="add del">
          <ac:chgData name="Jingjing Ruan" userId="912ae139-ae64-4906-83ab-14332fd50576" providerId="ADAL" clId="{C7C673DC-F00D-42B5-A74E-B641A33372F6}" dt="2024-01-29T22:35:57.720" v="383" actId="26606"/>
          <ac:grpSpMkLst>
            <pc:docMk/>
            <pc:sldMk cId="2282524073" sldId="620"/>
            <ac:grpSpMk id="12" creationId="{DB88BD78-87E1-424D-B479-C37D8E41B12E}"/>
          </ac:grpSpMkLst>
        </pc:grpChg>
        <pc:grpChg chg="add">
          <ac:chgData name="Jingjing Ruan" userId="912ae139-ae64-4906-83ab-14332fd50576" providerId="ADAL" clId="{C7C673DC-F00D-42B5-A74E-B641A33372F6}" dt="2024-01-29T22:35:57.728" v="384" actId="26606"/>
          <ac:grpSpMkLst>
            <pc:docMk/>
            <pc:sldMk cId="2282524073" sldId="620"/>
            <ac:grpSpMk id="21" creationId="{5FE9FE4C-C9E0-4C54-8010-EA9D29CD4D59}"/>
          </ac:grpSpMkLst>
        </pc:grpChg>
        <pc:picChg chg="add del">
          <ac:chgData name="Jingjing Ruan" userId="912ae139-ae64-4906-83ab-14332fd50576" providerId="ADAL" clId="{C7C673DC-F00D-42B5-A74E-B641A33372F6}" dt="2024-01-29T22:35:52.120" v="380" actId="478"/>
          <ac:picMkLst>
            <pc:docMk/>
            <pc:sldMk cId="2282524073" sldId="620"/>
            <ac:picMk id="3" creationId="{FBE43E5F-3C10-57F2-235E-5FE0FBE77AF0}"/>
          </ac:picMkLst>
        </pc:picChg>
        <pc:picChg chg="add mod">
          <ac:chgData name="Jingjing Ruan" userId="912ae139-ae64-4906-83ab-14332fd50576" providerId="ADAL" clId="{C7C673DC-F00D-42B5-A74E-B641A33372F6}" dt="2024-01-29T22:36:12.849" v="390" actId="1076"/>
          <ac:picMkLst>
            <pc:docMk/>
            <pc:sldMk cId="2282524073" sldId="620"/>
            <ac:picMk id="5" creationId="{20FEE9C4-009B-BC91-E7D5-6CD581099ECF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37:55.263" v="407" actId="1036"/>
        <pc:sldMkLst>
          <pc:docMk/>
          <pc:sldMk cId="1568634598" sldId="621"/>
        </pc:sldMkLst>
        <pc:spChg chg="add">
          <ac:chgData name="Jingjing Ruan" userId="912ae139-ae64-4906-83ab-14332fd50576" providerId="ADAL" clId="{C7C673DC-F00D-42B5-A74E-B641A33372F6}" dt="2024-01-29T22:36:55.139" v="393" actId="26606"/>
          <ac:spMkLst>
            <pc:docMk/>
            <pc:sldMk cId="1568634598" sldId="621"/>
            <ac:spMk id="8" creationId="{63644BFD-D22E-4019-B666-387DA51AEAFD}"/>
          </ac:spMkLst>
        </pc:spChg>
        <pc:spChg chg="add">
          <ac:chgData name="Jingjing Ruan" userId="912ae139-ae64-4906-83ab-14332fd50576" providerId="ADAL" clId="{C7C673DC-F00D-42B5-A74E-B641A33372F6}" dt="2024-01-29T22:36:55.139" v="393" actId="26606"/>
          <ac:spMkLst>
            <pc:docMk/>
            <pc:sldMk cId="1568634598" sldId="621"/>
            <ac:spMk id="14" creationId="{3776B14B-F2F4-4825-8DA8-8C7A0F2B3960}"/>
          </ac:spMkLst>
        </pc:spChg>
        <pc:grpChg chg="add">
          <ac:chgData name="Jingjing Ruan" userId="912ae139-ae64-4906-83ab-14332fd50576" providerId="ADAL" clId="{C7C673DC-F00D-42B5-A74E-B641A33372F6}" dt="2024-01-29T22:36:55.139" v="393" actId="26606"/>
          <ac:grpSpMkLst>
            <pc:docMk/>
            <pc:sldMk cId="1568634598" sldId="621"/>
            <ac:grpSpMk id="10" creationId="{5FE9FE4C-C9E0-4C54-8010-EA9D29CD4D59}"/>
          </ac:grpSpMkLst>
        </pc:grpChg>
        <pc:picChg chg="add mod modCrop">
          <ac:chgData name="Jingjing Ruan" userId="912ae139-ae64-4906-83ab-14332fd50576" providerId="ADAL" clId="{C7C673DC-F00D-42B5-A74E-B641A33372F6}" dt="2024-01-29T22:37:55.263" v="407" actId="1036"/>
          <ac:picMkLst>
            <pc:docMk/>
            <pc:sldMk cId="1568634598" sldId="621"/>
            <ac:picMk id="3" creationId="{B2FE4A36-E688-D73B-631F-74E311EF7CD0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39:15.745" v="419" actId="1076"/>
        <pc:sldMkLst>
          <pc:docMk/>
          <pc:sldMk cId="1970120068" sldId="622"/>
        </pc:sldMkLst>
        <pc:spChg chg="add">
          <ac:chgData name="Jingjing Ruan" userId="912ae139-ae64-4906-83ab-14332fd50576" providerId="ADAL" clId="{C7C673DC-F00D-42B5-A74E-B641A33372F6}" dt="2024-01-29T22:38:40.719" v="410" actId="26606"/>
          <ac:spMkLst>
            <pc:docMk/>
            <pc:sldMk cId="1970120068" sldId="622"/>
            <ac:spMk id="8" creationId="{63644BFD-D22E-4019-B666-387DA51AEAFD}"/>
          </ac:spMkLst>
        </pc:spChg>
        <pc:spChg chg="add">
          <ac:chgData name="Jingjing Ruan" userId="912ae139-ae64-4906-83ab-14332fd50576" providerId="ADAL" clId="{C7C673DC-F00D-42B5-A74E-B641A33372F6}" dt="2024-01-29T22:38:40.719" v="410" actId="26606"/>
          <ac:spMkLst>
            <pc:docMk/>
            <pc:sldMk cId="1970120068" sldId="622"/>
            <ac:spMk id="14" creationId="{3776B14B-F2F4-4825-8DA8-8C7A0F2B3960}"/>
          </ac:spMkLst>
        </pc:spChg>
        <pc:grpChg chg="add">
          <ac:chgData name="Jingjing Ruan" userId="912ae139-ae64-4906-83ab-14332fd50576" providerId="ADAL" clId="{C7C673DC-F00D-42B5-A74E-B641A33372F6}" dt="2024-01-29T22:38:40.719" v="410" actId="26606"/>
          <ac:grpSpMkLst>
            <pc:docMk/>
            <pc:sldMk cId="1970120068" sldId="622"/>
            <ac:grpSpMk id="10" creationId="{5FE9FE4C-C9E0-4C54-8010-EA9D29CD4D59}"/>
          </ac:grpSpMkLst>
        </pc:grpChg>
        <pc:picChg chg="add mod modCrop">
          <ac:chgData name="Jingjing Ruan" userId="912ae139-ae64-4906-83ab-14332fd50576" providerId="ADAL" clId="{C7C673DC-F00D-42B5-A74E-B641A33372F6}" dt="2024-01-29T22:39:15.745" v="419" actId="1076"/>
          <ac:picMkLst>
            <pc:docMk/>
            <pc:sldMk cId="1970120068" sldId="622"/>
            <ac:picMk id="3" creationId="{BA41C03E-9A47-2BE6-4032-1F7083ED7A71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40:35.649" v="442" actId="1037"/>
        <pc:sldMkLst>
          <pc:docMk/>
          <pc:sldMk cId="3561512264" sldId="623"/>
        </pc:sldMkLst>
        <pc:spChg chg="add">
          <ac:chgData name="Jingjing Ruan" userId="912ae139-ae64-4906-83ab-14332fd50576" providerId="ADAL" clId="{C7C673DC-F00D-42B5-A74E-B641A33372F6}" dt="2024-01-29T22:39:42.998" v="422" actId="26606"/>
          <ac:spMkLst>
            <pc:docMk/>
            <pc:sldMk cId="3561512264" sldId="623"/>
            <ac:spMk id="8" creationId="{63644BFD-D22E-4019-B666-387DA51AEAFD}"/>
          </ac:spMkLst>
        </pc:spChg>
        <pc:spChg chg="add">
          <ac:chgData name="Jingjing Ruan" userId="912ae139-ae64-4906-83ab-14332fd50576" providerId="ADAL" clId="{C7C673DC-F00D-42B5-A74E-B641A33372F6}" dt="2024-01-29T22:39:42.998" v="422" actId="26606"/>
          <ac:spMkLst>
            <pc:docMk/>
            <pc:sldMk cId="3561512264" sldId="623"/>
            <ac:spMk id="14" creationId="{3776B14B-F2F4-4825-8DA8-8C7A0F2B3960}"/>
          </ac:spMkLst>
        </pc:spChg>
        <pc:grpChg chg="add">
          <ac:chgData name="Jingjing Ruan" userId="912ae139-ae64-4906-83ab-14332fd50576" providerId="ADAL" clId="{C7C673DC-F00D-42B5-A74E-B641A33372F6}" dt="2024-01-29T22:39:42.998" v="422" actId="26606"/>
          <ac:grpSpMkLst>
            <pc:docMk/>
            <pc:sldMk cId="3561512264" sldId="623"/>
            <ac:grpSpMk id="10" creationId="{5FE9FE4C-C9E0-4C54-8010-EA9D29CD4D59}"/>
          </ac:grpSpMkLst>
        </pc:grpChg>
        <pc:picChg chg="add mod modCrop">
          <ac:chgData name="Jingjing Ruan" userId="912ae139-ae64-4906-83ab-14332fd50576" providerId="ADAL" clId="{C7C673DC-F00D-42B5-A74E-B641A33372F6}" dt="2024-01-29T22:40:35.649" v="442" actId="1037"/>
          <ac:picMkLst>
            <pc:docMk/>
            <pc:sldMk cId="3561512264" sldId="623"/>
            <ac:picMk id="3" creationId="{9E29EA89-448F-1F79-0423-5E234B0E25A3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41:59.929" v="454" actId="14100"/>
        <pc:sldMkLst>
          <pc:docMk/>
          <pc:sldMk cId="2349381152" sldId="624"/>
        </pc:sldMkLst>
        <pc:spChg chg="add">
          <ac:chgData name="Jingjing Ruan" userId="912ae139-ae64-4906-83ab-14332fd50576" providerId="ADAL" clId="{C7C673DC-F00D-42B5-A74E-B641A33372F6}" dt="2024-01-29T22:41:32.109" v="445" actId="26606"/>
          <ac:spMkLst>
            <pc:docMk/>
            <pc:sldMk cId="2349381152" sldId="624"/>
            <ac:spMk id="8" creationId="{63644BFD-D22E-4019-B666-387DA51AEAFD}"/>
          </ac:spMkLst>
        </pc:spChg>
        <pc:spChg chg="add">
          <ac:chgData name="Jingjing Ruan" userId="912ae139-ae64-4906-83ab-14332fd50576" providerId="ADAL" clId="{C7C673DC-F00D-42B5-A74E-B641A33372F6}" dt="2024-01-29T22:41:32.109" v="445" actId="26606"/>
          <ac:spMkLst>
            <pc:docMk/>
            <pc:sldMk cId="2349381152" sldId="624"/>
            <ac:spMk id="14" creationId="{3776B14B-F2F4-4825-8DA8-8C7A0F2B3960}"/>
          </ac:spMkLst>
        </pc:spChg>
        <pc:grpChg chg="add">
          <ac:chgData name="Jingjing Ruan" userId="912ae139-ae64-4906-83ab-14332fd50576" providerId="ADAL" clId="{C7C673DC-F00D-42B5-A74E-B641A33372F6}" dt="2024-01-29T22:41:32.109" v="445" actId="26606"/>
          <ac:grpSpMkLst>
            <pc:docMk/>
            <pc:sldMk cId="2349381152" sldId="624"/>
            <ac:grpSpMk id="10" creationId="{5FE9FE4C-C9E0-4C54-8010-EA9D29CD4D59}"/>
          </ac:grpSpMkLst>
        </pc:grpChg>
        <pc:picChg chg="add mod modCrop">
          <ac:chgData name="Jingjing Ruan" userId="912ae139-ae64-4906-83ab-14332fd50576" providerId="ADAL" clId="{C7C673DC-F00D-42B5-A74E-B641A33372F6}" dt="2024-01-29T22:41:59.929" v="454" actId="14100"/>
          <ac:picMkLst>
            <pc:docMk/>
            <pc:sldMk cId="2349381152" sldId="624"/>
            <ac:picMk id="3" creationId="{212376FF-3459-27BA-60A7-461B941BB054}"/>
          </ac:picMkLst>
        </pc:picChg>
      </pc:sldChg>
      <pc:sldMasterChg chg="delSldLayout">
        <pc:chgData name="Jingjing Ruan" userId="912ae139-ae64-4906-83ab-14332fd50576" providerId="ADAL" clId="{C7C673DC-F00D-42B5-A74E-B641A33372F6}" dt="2024-01-30T09:10:44.127" v="470" actId="47"/>
        <pc:sldMasterMkLst>
          <pc:docMk/>
          <pc:sldMasterMk cId="2426091918" sldId="2147483661"/>
        </pc:sldMasterMkLst>
        <pc:sldLayoutChg chg="del">
          <pc:chgData name="Jingjing Ruan" userId="912ae139-ae64-4906-83ab-14332fd50576" providerId="ADAL" clId="{C7C673DC-F00D-42B5-A74E-B641A33372F6}" dt="2024-01-30T09:10:44.127" v="470" actId="47"/>
          <pc:sldLayoutMkLst>
            <pc:docMk/>
            <pc:sldMasterMk cId="2426091918" sldId="2147483661"/>
            <pc:sldLayoutMk cId="1933664951" sldId="2147483676"/>
          </pc:sldLayoutMkLst>
        </pc:sldLayoutChg>
      </pc:sldMasterChg>
    </pc:docChg>
  </pc:docChgLst>
  <pc:docChgLst>
    <pc:chgData name="Jingjing Ruan" userId="912ae139-ae64-4906-83ab-14332fd50576" providerId="ADAL" clId="{A58990C5-2738-4806-93CB-67DC232126BA}"/>
    <pc:docChg chg="undo redo custSel addSld delSld modSld sldOrd delMainMaster">
      <pc:chgData name="Jingjing Ruan" userId="912ae139-ae64-4906-83ab-14332fd50576" providerId="ADAL" clId="{A58990C5-2738-4806-93CB-67DC232126BA}" dt="2024-02-05T20:45:23.133" v="1604"/>
      <pc:docMkLst>
        <pc:docMk/>
      </pc:docMkLst>
      <pc:sldChg chg="addSp delSp modSp add del mod">
        <pc:chgData name="Jingjing Ruan" userId="912ae139-ae64-4906-83ab-14332fd50576" providerId="ADAL" clId="{A58990C5-2738-4806-93CB-67DC232126BA}" dt="2024-02-05T10:29:33.070" v="962" actId="47"/>
        <pc:sldMkLst>
          <pc:docMk/>
          <pc:sldMk cId="0" sldId="256"/>
        </pc:sldMkLst>
        <pc:spChg chg="add mod">
          <ac:chgData name="Jingjing Ruan" userId="912ae139-ae64-4906-83ab-14332fd50576" providerId="ADAL" clId="{A58990C5-2738-4806-93CB-67DC232126BA}" dt="2024-02-05T10:29:31.550" v="961" actId="21"/>
          <ac:spMkLst>
            <pc:docMk/>
            <pc:sldMk cId="0" sldId="256"/>
            <ac:spMk id="3" creationId="{60246AED-B6E2-B1D1-CDB1-65850E1255B4}"/>
          </ac:spMkLst>
        </pc:spChg>
        <pc:spChg chg="del mod">
          <ac:chgData name="Jingjing Ruan" userId="912ae139-ae64-4906-83ab-14332fd50576" providerId="ADAL" clId="{A58990C5-2738-4806-93CB-67DC232126BA}" dt="2024-02-05T10:29:31.550" v="961" actId="21"/>
          <ac:spMkLst>
            <pc:docMk/>
            <pc:sldMk cId="0" sldId="256"/>
            <ac:spMk id="39" creationId="{00000000-0000-0000-0000-000000000000}"/>
          </ac:spMkLst>
        </pc:spChg>
        <pc:spChg chg="del mod">
          <ac:chgData name="Jingjing Ruan" userId="912ae139-ae64-4906-83ab-14332fd50576" providerId="ADAL" clId="{A58990C5-2738-4806-93CB-67DC232126BA}" dt="2024-02-05T10:29:20.995" v="955" actId="478"/>
          <ac:spMkLst>
            <pc:docMk/>
            <pc:sldMk cId="0" sldId="256"/>
            <ac:spMk id="40" creationId="{00000000-0000-0000-0000-000000000000}"/>
          </ac:spMkLst>
        </pc:spChg>
      </pc:sldChg>
      <pc:sldChg chg="modSp mod">
        <pc:chgData name="Jingjing Ruan" userId="912ae139-ae64-4906-83ab-14332fd50576" providerId="ADAL" clId="{A58990C5-2738-4806-93CB-67DC232126BA}" dt="2024-02-04T11:34:33.560" v="10" actId="20577"/>
        <pc:sldMkLst>
          <pc:docMk/>
          <pc:sldMk cId="1743118846" sldId="257"/>
        </pc:sldMkLst>
        <pc:spChg chg="mod">
          <ac:chgData name="Jingjing Ruan" userId="912ae139-ae64-4906-83ab-14332fd50576" providerId="ADAL" clId="{A58990C5-2738-4806-93CB-67DC232126BA}" dt="2024-02-04T11:34:33.560" v="10" actId="20577"/>
          <ac:spMkLst>
            <pc:docMk/>
            <pc:sldMk cId="1743118846" sldId="257"/>
            <ac:spMk id="4" creationId="{07EBDBC5-FC7B-44BE-9BDC-047E31DDB251}"/>
          </ac:spMkLst>
        </pc:spChg>
      </pc:sldChg>
      <pc:sldChg chg="add del ord">
        <pc:chgData name="Jingjing Ruan" userId="912ae139-ae64-4906-83ab-14332fd50576" providerId="ADAL" clId="{A58990C5-2738-4806-93CB-67DC232126BA}" dt="2024-02-05T20:29:07.688" v="1543" actId="2696"/>
        <pc:sldMkLst>
          <pc:docMk/>
          <pc:sldMk cId="810517357" sldId="258"/>
        </pc:sldMkLst>
      </pc:sldChg>
      <pc:sldChg chg="add del">
        <pc:chgData name="Jingjing Ruan" userId="912ae139-ae64-4906-83ab-14332fd50576" providerId="ADAL" clId="{A58990C5-2738-4806-93CB-67DC232126BA}" dt="2024-02-05T20:29:42" v="1552"/>
        <pc:sldMkLst>
          <pc:docMk/>
          <pc:sldMk cId="2805626168" sldId="258"/>
        </pc:sldMkLst>
      </pc:sldChg>
      <pc:sldChg chg="add del">
        <pc:chgData name="Jingjing Ruan" userId="912ae139-ae64-4906-83ab-14332fd50576" providerId="ADAL" clId="{A58990C5-2738-4806-93CB-67DC232126BA}" dt="2024-02-05T10:54:43.902" v="1272"/>
        <pc:sldMkLst>
          <pc:docMk/>
          <pc:sldMk cId="2974162035" sldId="258"/>
        </pc:sldMkLst>
      </pc:sldChg>
      <pc:sldChg chg="add">
        <pc:chgData name="Jingjing Ruan" userId="912ae139-ae64-4906-83ab-14332fd50576" providerId="ADAL" clId="{A58990C5-2738-4806-93CB-67DC232126BA}" dt="2024-02-05T20:29:42.039" v="1553"/>
        <pc:sldMkLst>
          <pc:docMk/>
          <pc:sldMk cId="3275642021" sldId="258"/>
        </pc:sldMkLst>
      </pc:sldChg>
      <pc:sldChg chg="add del ord">
        <pc:chgData name="Jingjing Ruan" userId="912ae139-ae64-4906-83ab-14332fd50576" providerId="ADAL" clId="{A58990C5-2738-4806-93CB-67DC232126BA}" dt="2024-02-05T10:54:22.412" v="1269" actId="2696"/>
        <pc:sldMkLst>
          <pc:docMk/>
          <pc:sldMk cId="3402743735" sldId="258"/>
        </pc:sldMkLst>
      </pc:sldChg>
      <pc:sldChg chg="add del ord">
        <pc:chgData name="Jingjing Ruan" userId="912ae139-ae64-4906-83ab-14332fd50576" providerId="ADAL" clId="{A58990C5-2738-4806-93CB-67DC232126BA}" dt="2024-02-05T20:29:07.688" v="1543" actId="2696"/>
        <pc:sldMkLst>
          <pc:docMk/>
          <pc:sldMk cId="15220475" sldId="259"/>
        </pc:sldMkLst>
      </pc:sldChg>
      <pc:sldChg chg="add del">
        <pc:chgData name="Jingjing Ruan" userId="912ae139-ae64-4906-83ab-14332fd50576" providerId="ADAL" clId="{A58990C5-2738-4806-93CB-67DC232126BA}" dt="2024-02-05T10:54:43.902" v="1272"/>
        <pc:sldMkLst>
          <pc:docMk/>
          <pc:sldMk cId="449850365" sldId="259"/>
        </pc:sldMkLst>
      </pc:sldChg>
      <pc:sldChg chg="add del">
        <pc:chgData name="Jingjing Ruan" userId="912ae139-ae64-4906-83ab-14332fd50576" providerId="ADAL" clId="{A58990C5-2738-4806-93CB-67DC232126BA}" dt="2024-02-05T20:29:42" v="1552"/>
        <pc:sldMkLst>
          <pc:docMk/>
          <pc:sldMk cId="1817733536" sldId="259"/>
        </pc:sldMkLst>
      </pc:sldChg>
      <pc:sldChg chg="add del">
        <pc:chgData name="Jingjing Ruan" userId="912ae139-ae64-4906-83ab-14332fd50576" providerId="ADAL" clId="{A58990C5-2738-4806-93CB-67DC232126BA}" dt="2024-02-05T10:54:22.412" v="1269" actId="2696"/>
        <pc:sldMkLst>
          <pc:docMk/>
          <pc:sldMk cId="2262725226" sldId="259"/>
        </pc:sldMkLst>
      </pc:sldChg>
      <pc:sldChg chg="add">
        <pc:chgData name="Jingjing Ruan" userId="912ae139-ae64-4906-83ab-14332fd50576" providerId="ADAL" clId="{A58990C5-2738-4806-93CB-67DC232126BA}" dt="2024-02-05T20:29:42.039" v="1553"/>
        <pc:sldMkLst>
          <pc:docMk/>
          <pc:sldMk cId="2890984786" sldId="259"/>
        </pc:sldMkLst>
      </pc:sldChg>
      <pc:sldChg chg="add del">
        <pc:chgData name="Jingjing Ruan" userId="912ae139-ae64-4906-83ab-14332fd50576" providerId="ADAL" clId="{A58990C5-2738-4806-93CB-67DC232126BA}" dt="2024-02-05T20:29:42" v="1552"/>
        <pc:sldMkLst>
          <pc:docMk/>
          <pc:sldMk cId="22079162" sldId="260"/>
        </pc:sldMkLst>
      </pc:sldChg>
      <pc:sldChg chg="add">
        <pc:chgData name="Jingjing Ruan" userId="912ae139-ae64-4906-83ab-14332fd50576" providerId="ADAL" clId="{A58990C5-2738-4806-93CB-67DC232126BA}" dt="2024-02-05T20:29:42.039" v="1553"/>
        <pc:sldMkLst>
          <pc:docMk/>
          <pc:sldMk cId="853101015" sldId="260"/>
        </pc:sldMkLst>
      </pc:sldChg>
      <pc:sldChg chg="add del">
        <pc:chgData name="Jingjing Ruan" userId="912ae139-ae64-4906-83ab-14332fd50576" providerId="ADAL" clId="{A58990C5-2738-4806-93CB-67DC232126BA}" dt="2024-02-05T10:54:43.902" v="1272"/>
        <pc:sldMkLst>
          <pc:docMk/>
          <pc:sldMk cId="1237458685" sldId="260"/>
        </pc:sldMkLst>
      </pc:sldChg>
      <pc:sldChg chg="add del ord">
        <pc:chgData name="Jingjing Ruan" userId="912ae139-ae64-4906-83ab-14332fd50576" providerId="ADAL" clId="{A58990C5-2738-4806-93CB-67DC232126BA}" dt="2024-02-05T20:29:07.688" v="1543" actId="2696"/>
        <pc:sldMkLst>
          <pc:docMk/>
          <pc:sldMk cId="1681127549" sldId="260"/>
        </pc:sldMkLst>
      </pc:sldChg>
      <pc:sldChg chg="add del">
        <pc:chgData name="Jingjing Ruan" userId="912ae139-ae64-4906-83ab-14332fd50576" providerId="ADAL" clId="{A58990C5-2738-4806-93CB-67DC232126BA}" dt="2024-02-05T10:54:22.412" v="1269" actId="2696"/>
        <pc:sldMkLst>
          <pc:docMk/>
          <pc:sldMk cId="3682852748" sldId="260"/>
        </pc:sldMkLst>
      </pc:sldChg>
      <pc:sldChg chg="add del">
        <pc:chgData name="Jingjing Ruan" userId="912ae139-ae64-4906-83ab-14332fd50576" providerId="ADAL" clId="{A58990C5-2738-4806-93CB-67DC232126BA}" dt="2024-02-05T10:54:43.902" v="1272"/>
        <pc:sldMkLst>
          <pc:docMk/>
          <pc:sldMk cId="230173122" sldId="261"/>
        </pc:sldMkLst>
      </pc:sldChg>
      <pc:sldChg chg="add">
        <pc:chgData name="Jingjing Ruan" userId="912ae139-ae64-4906-83ab-14332fd50576" providerId="ADAL" clId="{A58990C5-2738-4806-93CB-67DC232126BA}" dt="2024-02-05T20:29:42.039" v="1553"/>
        <pc:sldMkLst>
          <pc:docMk/>
          <pc:sldMk cId="273548493" sldId="261"/>
        </pc:sldMkLst>
      </pc:sldChg>
      <pc:sldChg chg="add del">
        <pc:chgData name="Jingjing Ruan" userId="912ae139-ae64-4906-83ab-14332fd50576" providerId="ADAL" clId="{A58990C5-2738-4806-93CB-67DC232126BA}" dt="2024-02-05T10:47:12.519" v="1200"/>
        <pc:sldMkLst>
          <pc:docMk/>
          <pc:sldMk cId="756932658" sldId="261"/>
        </pc:sldMkLst>
      </pc:sldChg>
      <pc:sldChg chg="add del">
        <pc:chgData name="Jingjing Ruan" userId="912ae139-ae64-4906-83ab-14332fd50576" providerId="ADAL" clId="{A58990C5-2738-4806-93CB-67DC232126BA}" dt="2024-02-05T10:47:05.660" v="1197" actId="2696"/>
        <pc:sldMkLst>
          <pc:docMk/>
          <pc:sldMk cId="1990400796" sldId="261"/>
        </pc:sldMkLst>
      </pc:sldChg>
      <pc:sldChg chg="add del">
        <pc:chgData name="Jingjing Ruan" userId="912ae139-ae64-4906-83ab-14332fd50576" providerId="ADAL" clId="{A58990C5-2738-4806-93CB-67DC232126BA}" dt="2024-02-04T13:07:03.357" v="906"/>
        <pc:sldMkLst>
          <pc:docMk/>
          <pc:sldMk cId="2609953741" sldId="261"/>
        </pc:sldMkLst>
      </pc:sldChg>
      <pc:sldChg chg="add del">
        <pc:chgData name="Jingjing Ruan" userId="912ae139-ae64-4906-83ab-14332fd50576" providerId="ADAL" clId="{A58990C5-2738-4806-93CB-67DC232126BA}" dt="2024-02-05T20:29:42" v="1552"/>
        <pc:sldMkLst>
          <pc:docMk/>
          <pc:sldMk cId="2957438052" sldId="261"/>
        </pc:sldMkLst>
      </pc:sldChg>
      <pc:sldChg chg="add del ord">
        <pc:chgData name="Jingjing Ruan" userId="912ae139-ae64-4906-83ab-14332fd50576" providerId="ADAL" clId="{A58990C5-2738-4806-93CB-67DC232126BA}" dt="2024-02-05T20:29:07.688" v="1543" actId="2696"/>
        <pc:sldMkLst>
          <pc:docMk/>
          <pc:sldMk cId="3078889641" sldId="261"/>
        </pc:sldMkLst>
      </pc:sldChg>
      <pc:sldChg chg="add del">
        <pc:chgData name="Jingjing Ruan" userId="912ae139-ae64-4906-83ab-14332fd50576" providerId="ADAL" clId="{A58990C5-2738-4806-93CB-67DC232126BA}" dt="2024-02-05T10:54:22.412" v="1269" actId="2696"/>
        <pc:sldMkLst>
          <pc:docMk/>
          <pc:sldMk cId="3555514216" sldId="261"/>
        </pc:sldMkLst>
      </pc:sldChg>
      <pc:sldChg chg="add">
        <pc:chgData name="Jingjing Ruan" userId="912ae139-ae64-4906-83ab-14332fd50576" providerId="ADAL" clId="{A58990C5-2738-4806-93CB-67DC232126BA}" dt="2024-02-05T20:29:42.039" v="1553"/>
        <pc:sldMkLst>
          <pc:docMk/>
          <pc:sldMk cId="1076622729" sldId="262"/>
        </pc:sldMkLst>
      </pc:sldChg>
      <pc:sldChg chg="modSp add del mod ord">
        <pc:chgData name="Jingjing Ruan" userId="912ae139-ae64-4906-83ab-14332fd50576" providerId="ADAL" clId="{A58990C5-2738-4806-93CB-67DC232126BA}" dt="2024-02-05T20:29:07.688" v="1543" actId="2696"/>
        <pc:sldMkLst>
          <pc:docMk/>
          <pc:sldMk cId="1638151730" sldId="262"/>
        </pc:sldMkLst>
        <pc:spChg chg="mod">
          <ac:chgData name="Jingjing Ruan" userId="912ae139-ae64-4906-83ab-14332fd50576" providerId="ADAL" clId="{A58990C5-2738-4806-93CB-67DC232126BA}" dt="2024-02-05T20:26:19.216" v="1527" actId="20577"/>
          <ac:spMkLst>
            <pc:docMk/>
            <pc:sldMk cId="1638151730" sldId="262"/>
            <ac:spMk id="4" creationId="{D43BED71-09E2-77C4-87AE-641BBC68C817}"/>
          </ac:spMkLst>
        </pc:spChg>
      </pc:sldChg>
      <pc:sldChg chg="add del">
        <pc:chgData name="Jingjing Ruan" userId="912ae139-ae64-4906-83ab-14332fd50576" providerId="ADAL" clId="{A58990C5-2738-4806-93CB-67DC232126BA}" dt="2024-02-05T10:47:05.660" v="1197" actId="2696"/>
        <pc:sldMkLst>
          <pc:docMk/>
          <pc:sldMk cId="1710974694" sldId="262"/>
        </pc:sldMkLst>
      </pc:sldChg>
      <pc:sldChg chg="add del">
        <pc:chgData name="Jingjing Ruan" userId="912ae139-ae64-4906-83ab-14332fd50576" providerId="ADAL" clId="{A58990C5-2738-4806-93CB-67DC232126BA}" dt="2024-02-05T10:47:12.519" v="1200"/>
        <pc:sldMkLst>
          <pc:docMk/>
          <pc:sldMk cId="1991280916" sldId="262"/>
        </pc:sldMkLst>
      </pc:sldChg>
      <pc:sldChg chg="add del">
        <pc:chgData name="Jingjing Ruan" userId="912ae139-ae64-4906-83ab-14332fd50576" providerId="ADAL" clId="{A58990C5-2738-4806-93CB-67DC232126BA}" dt="2024-02-05T20:29:42" v="1552"/>
        <pc:sldMkLst>
          <pc:docMk/>
          <pc:sldMk cId="2174450137" sldId="262"/>
        </pc:sldMkLst>
      </pc:sldChg>
      <pc:sldChg chg="add del">
        <pc:chgData name="Jingjing Ruan" userId="912ae139-ae64-4906-83ab-14332fd50576" providerId="ADAL" clId="{A58990C5-2738-4806-93CB-67DC232126BA}" dt="2024-02-05T10:54:43.902" v="1272"/>
        <pc:sldMkLst>
          <pc:docMk/>
          <pc:sldMk cId="3629529068" sldId="262"/>
        </pc:sldMkLst>
      </pc:sldChg>
      <pc:sldChg chg="addSp modSp add del mod modNotesTx">
        <pc:chgData name="Jingjing Ruan" userId="912ae139-ae64-4906-83ab-14332fd50576" providerId="ADAL" clId="{A58990C5-2738-4806-93CB-67DC232126BA}" dt="2024-02-05T10:54:22.412" v="1269" actId="2696"/>
        <pc:sldMkLst>
          <pc:docMk/>
          <pc:sldMk cId="3744840537" sldId="262"/>
        </pc:sldMkLst>
        <pc:spChg chg="add mod">
          <ac:chgData name="Jingjing Ruan" userId="912ae139-ae64-4906-83ab-14332fd50576" providerId="ADAL" clId="{A58990C5-2738-4806-93CB-67DC232126BA}" dt="2024-02-05T10:48:36.077" v="1250" actId="1076"/>
          <ac:spMkLst>
            <pc:docMk/>
            <pc:sldMk cId="3744840537" sldId="262"/>
            <ac:spMk id="4" creationId="{D43BED71-09E2-77C4-87AE-641BBC68C817}"/>
          </ac:spMkLst>
        </pc:spChg>
      </pc:sldChg>
      <pc:sldChg chg="add del">
        <pc:chgData name="Jingjing Ruan" userId="912ae139-ae64-4906-83ab-14332fd50576" providerId="ADAL" clId="{A58990C5-2738-4806-93CB-67DC232126BA}" dt="2024-02-04T13:07:03.357" v="906"/>
        <pc:sldMkLst>
          <pc:docMk/>
          <pc:sldMk cId="4166052934" sldId="262"/>
        </pc:sldMkLst>
      </pc:sldChg>
      <pc:sldChg chg="add del">
        <pc:chgData name="Jingjing Ruan" userId="912ae139-ae64-4906-83ab-14332fd50576" providerId="ADAL" clId="{A58990C5-2738-4806-93CB-67DC232126BA}" dt="2024-02-05T20:29:42" v="1552"/>
        <pc:sldMkLst>
          <pc:docMk/>
          <pc:sldMk cId="637143429" sldId="263"/>
        </pc:sldMkLst>
      </pc:sldChg>
      <pc:sldChg chg="add del">
        <pc:chgData name="Jingjing Ruan" userId="912ae139-ae64-4906-83ab-14332fd50576" providerId="ADAL" clId="{A58990C5-2738-4806-93CB-67DC232126BA}" dt="2024-02-05T10:54:22.412" v="1269" actId="2696"/>
        <pc:sldMkLst>
          <pc:docMk/>
          <pc:sldMk cId="1533253220" sldId="263"/>
        </pc:sldMkLst>
      </pc:sldChg>
      <pc:sldChg chg="add del ord">
        <pc:chgData name="Jingjing Ruan" userId="912ae139-ae64-4906-83ab-14332fd50576" providerId="ADAL" clId="{A58990C5-2738-4806-93CB-67DC232126BA}" dt="2024-02-05T20:29:07.688" v="1543" actId="2696"/>
        <pc:sldMkLst>
          <pc:docMk/>
          <pc:sldMk cId="2374473498" sldId="263"/>
        </pc:sldMkLst>
      </pc:sldChg>
      <pc:sldChg chg="add del">
        <pc:chgData name="Jingjing Ruan" userId="912ae139-ae64-4906-83ab-14332fd50576" providerId="ADAL" clId="{A58990C5-2738-4806-93CB-67DC232126BA}" dt="2024-02-05T10:54:43.902" v="1272"/>
        <pc:sldMkLst>
          <pc:docMk/>
          <pc:sldMk cId="2732243971" sldId="263"/>
        </pc:sldMkLst>
      </pc:sldChg>
      <pc:sldChg chg="add">
        <pc:chgData name="Jingjing Ruan" userId="912ae139-ae64-4906-83ab-14332fd50576" providerId="ADAL" clId="{A58990C5-2738-4806-93CB-67DC232126BA}" dt="2024-02-05T20:29:42.039" v="1553"/>
        <pc:sldMkLst>
          <pc:docMk/>
          <pc:sldMk cId="2743011842" sldId="263"/>
        </pc:sldMkLst>
      </pc:sldChg>
      <pc:sldChg chg="del">
        <pc:chgData name="Jingjing Ruan" userId="912ae139-ae64-4906-83ab-14332fd50576" providerId="ADAL" clId="{A58990C5-2738-4806-93CB-67DC232126BA}" dt="2024-02-05T20:29:07.688" v="1543" actId="2696"/>
        <pc:sldMkLst>
          <pc:docMk/>
          <pc:sldMk cId="0" sldId="264"/>
        </pc:sldMkLst>
      </pc:sldChg>
      <pc:sldChg chg="modSp add del mod">
        <pc:chgData name="Jingjing Ruan" userId="912ae139-ae64-4906-83ab-14332fd50576" providerId="ADAL" clId="{A58990C5-2738-4806-93CB-67DC232126BA}" dt="2024-02-05T20:29:42" v="1552"/>
        <pc:sldMkLst>
          <pc:docMk/>
          <pc:sldMk cId="2407450212" sldId="264"/>
        </pc:sldMkLst>
        <pc:spChg chg="mod">
          <ac:chgData name="Jingjing Ruan" userId="912ae139-ae64-4906-83ab-14332fd50576" providerId="ADAL" clId="{A58990C5-2738-4806-93CB-67DC232126BA}" dt="2024-02-05T20:29:42" v="1552"/>
          <ac:spMkLst>
            <pc:docMk/>
            <pc:sldMk cId="2407450212" sldId="264"/>
            <ac:spMk id="203" creationId="{00000000-0000-0000-0000-000000000000}"/>
          </ac:spMkLst>
        </pc:spChg>
      </pc:sldChg>
      <pc:sldChg chg="add">
        <pc:chgData name="Jingjing Ruan" userId="912ae139-ae64-4906-83ab-14332fd50576" providerId="ADAL" clId="{A58990C5-2738-4806-93CB-67DC232126BA}" dt="2024-02-05T20:29:42.039" v="1553"/>
        <pc:sldMkLst>
          <pc:docMk/>
          <pc:sldMk cId="3233502550" sldId="264"/>
        </pc:sldMkLst>
      </pc:sldChg>
      <pc:sldChg chg="del">
        <pc:chgData name="Jingjing Ruan" userId="912ae139-ae64-4906-83ab-14332fd50576" providerId="ADAL" clId="{A58990C5-2738-4806-93CB-67DC232126BA}" dt="2024-02-05T20:29:07.688" v="1543" actId="2696"/>
        <pc:sldMkLst>
          <pc:docMk/>
          <pc:sldMk cId="0" sldId="265"/>
        </pc:sldMkLst>
      </pc:sldChg>
      <pc:sldChg chg="modSp add del mod">
        <pc:chgData name="Jingjing Ruan" userId="912ae139-ae64-4906-83ab-14332fd50576" providerId="ADAL" clId="{A58990C5-2738-4806-93CB-67DC232126BA}" dt="2024-02-05T20:29:42" v="1552"/>
        <pc:sldMkLst>
          <pc:docMk/>
          <pc:sldMk cId="610225394" sldId="265"/>
        </pc:sldMkLst>
        <pc:spChg chg="mod">
          <ac:chgData name="Jingjing Ruan" userId="912ae139-ae64-4906-83ab-14332fd50576" providerId="ADAL" clId="{A58990C5-2738-4806-93CB-67DC232126BA}" dt="2024-02-05T20:29:42" v="1552"/>
          <ac:spMkLst>
            <pc:docMk/>
            <pc:sldMk cId="610225394" sldId="265"/>
            <ac:spMk id="209" creationId="{00000000-0000-0000-0000-000000000000}"/>
          </ac:spMkLst>
        </pc:spChg>
      </pc:sldChg>
      <pc:sldChg chg="add">
        <pc:chgData name="Jingjing Ruan" userId="912ae139-ae64-4906-83ab-14332fd50576" providerId="ADAL" clId="{A58990C5-2738-4806-93CB-67DC232126BA}" dt="2024-02-05T20:29:42.039" v="1553"/>
        <pc:sldMkLst>
          <pc:docMk/>
          <pc:sldMk cId="2985721640" sldId="265"/>
        </pc:sldMkLst>
      </pc:sldChg>
      <pc:sldChg chg="del">
        <pc:chgData name="Jingjing Ruan" userId="912ae139-ae64-4906-83ab-14332fd50576" providerId="ADAL" clId="{A58990C5-2738-4806-93CB-67DC232126BA}" dt="2024-02-05T20:29:07.688" v="1543" actId="2696"/>
        <pc:sldMkLst>
          <pc:docMk/>
          <pc:sldMk cId="0" sldId="266"/>
        </pc:sldMkLst>
      </pc:sldChg>
      <pc:sldChg chg="add">
        <pc:chgData name="Jingjing Ruan" userId="912ae139-ae64-4906-83ab-14332fd50576" providerId="ADAL" clId="{A58990C5-2738-4806-93CB-67DC232126BA}" dt="2024-02-05T20:29:42.039" v="1553"/>
        <pc:sldMkLst>
          <pc:docMk/>
          <pc:sldMk cId="3975722968" sldId="266"/>
        </pc:sldMkLst>
      </pc:sldChg>
      <pc:sldChg chg="add del">
        <pc:chgData name="Jingjing Ruan" userId="912ae139-ae64-4906-83ab-14332fd50576" providerId="ADAL" clId="{A58990C5-2738-4806-93CB-67DC232126BA}" dt="2024-02-05T20:29:42" v="1552"/>
        <pc:sldMkLst>
          <pc:docMk/>
          <pc:sldMk cId="4086898075" sldId="266"/>
        </pc:sldMkLst>
      </pc:sldChg>
      <pc:sldChg chg="del">
        <pc:chgData name="Jingjing Ruan" userId="912ae139-ae64-4906-83ab-14332fd50576" providerId="ADAL" clId="{A58990C5-2738-4806-93CB-67DC232126BA}" dt="2024-02-05T20:29:07.688" v="1543" actId="2696"/>
        <pc:sldMkLst>
          <pc:docMk/>
          <pc:sldMk cId="0" sldId="267"/>
        </pc:sldMkLst>
      </pc:sldChg>
      <pc:sldChg chg="add del">
        <pc:chgData name="Jingjing Ruan" userId="912ae139-ae64-4906-83ab-14332fd50576" providerId="ADAL" clId="{A58990C5-2738-4806-93CB-67DC232126BA}" dt="2024-02-05T20:29:42" v="1552"/>
        <pc:sldMkLst>
          <pc:docMk/>
          <pc:sldMk cId="30309182" sldId="267"/>
        </pc:sldMkLst>
      </pc:sldChg>
      <pc:sldChg chg="add">
        <pc:chgData name="Jingjing Ruan" userId="912ae139-ae64-4906-83ab-14332fd50576" providerId="ADAL" clId="{A58990C5-2738-4806-93CB-67DC232126BA}" dt="2024-02-05T20:29:42.039" v="1553"/>
        <pc:sldMkLst>
          <pc:docMk/>
          <pc:sldMk cId="1293936829" sldId="267"/>
        </pc:sldMkLst>
      </pc:sldChg>
      <pc:sldChg chg="modSp del mod">
        <pc:chgData name="Jingjing Ruan" userId="912ae139-ae64-4906-83ab-14332fd50576" providerId="ADAL" clId="{A58990C5-2738-4806-93CB-67DC232126BA}" dt="2024-02-05T20:29:07.688" v="1543" actId="2696"/>
        <pc:sldMkLst>
          <pc:docMk/>
          <pc:sldMk cId="0" sldId="268"/>
        </pc:sldMkLst>
        <pc:spChg chg="mod">
          <ac:chgData name="Jingjing Ruan" userId="912ae139-ae64-4906-83ab-14332fd50576" providerId="ADAL" clId="{A58990C5-2738-4806-93CB-67DC232126BA}" dt="2024-02-05T20:27:40.659" v="1541" actId="404"/>
          <ac:spMkLst>
            <pc:docMk/>
            <pc:sldMk cId="0" sldId="268"/>
            <ac:spMk id="227" creationId="{00000000-0000-0000-0000-000000000000}"/>
          </ac:spMkLst>
        </pc:spChg>
      </pc:sldChg>
      <pc:sldChg chg="add del">
        <pc:chgData name="Jingjing Ruan" userId="912ae139-ae64-4906-83ab-14332fd50576" providerId="ADAL" clId="{A58990C5-2738-4806-93CB-67DC232126BA}" dt="2024-02-05T20:29:42" v="1552"/>
        <pc:sldMkLst>
          <pc:docMk/>
          <pc:sldMk cId="705964873" sldId="268"/>
        </pc:sldMkLst>
      </pc:sldChg>
      <pc:sldChg chg="add">
        <pc:chgData name="Jingjing Ruan" userId="912ae139-ae64-4906-83ab-14332fd50576" providerId="ADAL" clId="{A58990C5-2738-4806-93CB-67DC232126BA}" dt="2024-02-05T20:29:42.039" v="1553"/>
        <pc:sldMkLst>
          <pc:docMk/>
          <pc:sldMk cId="2155706091" sldId="268"/>
        </pc:sldMkLst>
      </pc:sldChg>
      <pc:sldChg chg="add del">
        <pc:chgData name="Jingjing Ruan" userId="912ae139-ae64-4906-83ab-14332fd50576" providerId="ADAL" clId="{A58990C5-2738-4806-93CB-67DC232126BA}" dt="2024-02-05T10:54:43.902" v="1272"/>
        <pc:sldMkLst>
          <pc:docMk/>
          <pc:sldMk cId="1488828176" sldId="274"/>
        </pc:sldMkLst>
      </pc:sldChg>
      <pc:sldChg chg="add">
        <pc:chgData name="Jingjing Ruan" userId="912ae139-ae64-4906-83ab-14332fd50576" providerId="ADAL" clId="{A58990C5-2738-4806-93CB-67DC232126BA}" dt="2024-02-05T20:29:42.039" v="1553"/>
        <pc:sldMkLst>
          <pc:docMk/>
          <pc:sldMk cId="2007603759" sldId="274"/>
        </pc:sldMkLst>
      </pc:sldChg>
      <pc:sldChg chg="add del">
        <pc:chgData name="Jingjing Ruan" userId="912ae139-ae64-4906-83ab-14332fd50576" providerId="ADAL" clId="{A58990C5-2738-4806-93CB-67DC232126BA}" dt="2024-02-05T20:29:42" v="1552"/>
        <pc:sldMkLst>
          <pc:docMk/>
          <pc:sldMk cId="2059787503" sldId="274"/>
        </pc:sldMkLst>
      </pc:sldChg>
      <pc:sldChg chg="modSp add del mod modNotesTx">
        <pc:chgData name="Jingjing Ruan" userId="912ae139-ae64-4906-83ab-14332fd50576" providerId="ADAL" clId="{A58990C5-2738-4806-93CB-67DC232126BA}" dt="2024-02-05T20:29:07.688" v="1543" actId="2696"/>
        <pc:sldMkLst>
          <pc:docMk/>
          <pc:sldMk cId="2193306196" sldId="274"/>
        </pc:sldMkLst>
        <pc:spChg chg="mod">
          <ac:chgData name="Jingjing Ruan" userId="912ae139-ae64-4906-83ab-14332fd50576" providerId="ADAL" clId="{A58990C5-2738-4806-93CB-67DC232126BA}" dt="2024-02-05T20:27:11.208" v="1540" actId="20577"/>
          <ac:spMkLst>
            <pc:docMk/>
            <pc:sldMk cId="2193306196" sldId="274"/>
            <ac:spMk id="158" creationId="{00000000-0000-0000-0000-000000000000}"/>
          </ac:spMkLst>
        </pc:spChg>
        <pc:spChg chg="mod">
          <ac:chgData name="Jingjing Ruan" userId="912ae139-ae64-4906-83ab-14332fd50576" providerId="ADAL" clId="{A58990C5-2738-4806-93CB-67DC232126BA}" dt="2024-02-05T10:40:02.737" v="1180" actId="13926"/>
          <ac:spMkLst>
            <pc:docMk/>
            <pc:sldMk cId="2193306196" sldId="274"/>
            <ac:spMk id="159" creationId="{00000000-0000-0000-0000-000000000000}"/>
          </ac:spMkLst>
        </pc:spChg>
      </pc:sldChg>
      <pc:sldChg chg="add ord">
        <pc:chgData name="Jingjing Ruan" userId="912ae139-ae64-4906-83ab-14332fd50576" providerId="ADAL" clId="{A58990C5-2738-4806-93CB-67DC232126BA}" dt="2024-02-05T20:41:02.987" v="1586"/>
        <pc:sldMkLst>
          <pc:docMk/>
          <pc:sldMk cId="54389267" sldId="325"/>
        </pc:sldMkLst>
      </pc:sldChg>
      <pc:sldChg chg="del ord">
        <pc:chgData name="Jingjing Ruan" userId="912ae139-ae64-4906-83ab-14332fd50576" providerId="ADAL" clId="{A58990C5-2738-4806-93CB-67DC232126BA}" dt="2024-02-04T12:17:50.331" v="340" actId="2696"/>
        <pc:sldMkLst>
          <pc:docMk/>
          <pc:sldMk cId="549369136" sldId="325"/>
        </pc:sldMkLst>
      </pc:sldChg>
      <pc:sldChg chg="add del ord modNotesTx">
        <pc:chgData name="Jingjing Ruan" userId="912ae139-ae64-4906-83ab-14332fd50576" providerId="ADAL" clId="{A58990C5-2738-4806-93CB-67DC232126BA}" dt="2024-02-05T20:23:05.103" v="1484" actId="2696"/>
        <pc:sldMkLst>
          <pc:docMk/>
          <pc:sldMk cId="751430599" sldId="325"/>
        </pc:sldMkLst>
      </pc:sldChg>
      <pc:sldChg chg="add del">
        <pc:chgData name="Jingjing Ruan" userId="912ae139-ae64-4906-83ab-14332fd50576" providerId="ADAL" clId="{A58990C5-2738-4806-93CB-67DC232126BA}" dt="2024-02-05T20:24:13.913" v="1490"/>
        <pc:sldMkLst>
          <pc:docMk/>
          <pc:sldMk cId="2645357577" sldId="325"/>
        </pc:sldMkLst>
      </pc:sldChg>
      <pc:sldChg chg="add del">
        <pc:chgData name="Jingjing Ruan" userId="912ae139-ae64-4906-83ab-14332fd50576" providerId="ADAL" clId="{A58990C5-2738-4806-93CB-67DC232126BA}" dt="2024-02-05T20:29:42" v="1552"/>
        <pc:sldMkLst>
          <pc:docMk/>
          <pc:sldMk cId="3292100552" sldId="325"/>
        </pc:sldMkLst>
      </pc:sldChg>
      <pc:sldChg chg="add del">
        <pc:chgData name="Jingjing Ruan" userId="912ae139-ae64-4906-83ab-14332fd50576" providerId="ADAL" clId="{A58990C5-2738-4806-93CB-67DC232126BA}" dt="2024-02-04T12:18:47.596" v="348"/>
        <pc:sldMkLst>
          <pc:docMk/>
          <pc:sldMk cId="4000196742" sldId="325"/>
        </pc:sldMkLst>
      </pc:sldChg>
      <pc:sldChg chg="add del">
        <pc:chgData name="Jingjing Ruan" userId="912ae139-ae64-4906-83ab-14332fd50576" providerId="ADAL" clId="{A58990C5-2738-4806-93CB-67DC232126BA}" dt="2024-02-05T20:29:07.688" v="1543" actId="2696"/>
        <pc:sldMkLst>
          <pc:docMk/>
          <pc:sldMk cId="4097529396" sldId="325"/>
        </pc:sldMkLst>
      </pc:sldChg>
      <pc:sldChg chg="add">
        <pc:chgData name="Jingjing Ruan" userId="912ae139-ae64-4906-83ab-14332fd50576" providerId="ADAL" clId="{A58990C5-2738-4806-93CB-67DC232126BA}" dt="2024-02-05T20:33:58.584" v="1562"/>
        <pc:sldMkLst>
          <pc:docMk/>
          <pc:sldMk cId="2030143382" sldId="538"/>
        </pc:sldMkLst>
      </pc:sldChg>
      <pc:sldChg chg="addSp delSp modSp mod ord">
        <pc:chgData name="Jingjing Ruan" userId="912ae139-ae64-4906-83ab-14332fd50576" providerId="ADAL" clId="{A58990C5-2738-4806-93CB-67DC232126BA}" dt="2024-02-04T12:39:26.422" v="900" actId="20577"/>
        <pc:sldMkLst>
          <pc:docMk/>
          <pc:sldMk cId="2677314385" sldId="549"/>
        </pc:sldMkLst>
        <pc:spChg chg="mod">
          <ac:chgData name="Jingjing Ruan" userId="912ae139-ae64-4906-83ab-14332fd50576" providerId="ADAL" clId="{A58990C5-2738-4806-93CB-67DC232126BA}" dt="2024-02-04T12:18:58.314" v="360" actId="20577"/>
          <ac:spMkLst>
            <pc:docMk/>
            <pc:sldMk cId="2677314385" sldId="549"/>
            <ac:spMk id="2" creationId="{6D850711-4326-752F-CA77-53EDCF29377D}"/>
          </ac:spMkLst>
        </pc:spChg>
        <pc:spChg chg="add del mod">
          <ac:chgData name="Jingjing Ruan" userId="912ae139-ae64-4906-83ab-14332fd50576" providerId="ADAL" clId="{A58990C5-2738-4806-93CB-67DC232126BA}" dt="2024-02-04T12:09:27.291" v="193"/>
          <ac:spMkLst>
            <pc:docMk/>
            <pc:sldMk cId="2677314385" sldId="549"/>
            <ac:spMk id="3" creationId="{520D8E17-EAC1-9B6F-8742-9AB87E56AC85}"/>
          </ac:spMkLst>
        </pc:spChg>
        <pc:spChg chg="mod">
          <ac:chgData name="Jingjing Ruan" userId="912ae139-ae64-4906-83ab-14332fd50576" providerId="ADAL" clId="{A58990C5-2738-4806-93CB-67DC232126BA}" dt="2024-02-04T12:39:26.422" v="900" actId="20577"/>
          <ac:spMkLst>
            <pc:docMk/>
            <pc:sldMk cId="2677314385" sldId="549"/>
            <ac:spMk id="4" creationId="{0E549ABA-5D75-A8C8-4572-F412C221FB5B}"/>
          </ac:spMkLst>
        </pc:spChg>
      </pc:sldChg>
      <pc:sldChg chg="del">
        <pc:chgData name="Jingjing Ruan" userId="912ae139-ae64-4906-83ab-14332fd50576" providerId="ADAL" clId="{A58990C5-2738-4806-93CB-67DC232126BA}" dt="2024-02-05T10:49:10.013" v="1254" actId="47"/>
        <pc:sldMkLst>
          <pc:docMk/>
          <pc:sldMk cId="804666006" sldId="554"/>
        </pc:sldMkLst>
      </pc:sldChg>
      <pc:sldChg chg="del">
        <pc:chgData name="Jingjing Ruan" userId="912ae139-ae64-4906-83ab-14332fd50576" providerId="ADAL" clId="{A58990C5-2738-4806-93CB-67DC232126BA}" dt="2024-02-05T10:49:10.013" v="1254" actId="47"/>
        <pc:sldMkLst>
          <pc:docMk/>
          <pc:sldMk cId="883663703" sldId="555"/>
        </pc:sldMkLst>
      </pc:sldChg>
      <pc:sldChg chg="del">
        <pc:chgData name="Jingjing Ruan" userId="912ae139-ae64-4906-83ab-14332fd50576" providerId="ADAL" clId="{A58990C5-2738-4806-93CB-67DC232126BA}" dt="2024-02-05T10:49:10.013" v="1254" actId="47"/>
        <pc:sldMkLst>
          <pc:docMk/>
          <pc:sldMk cId="802329296" sldId="557"/>
        </pc:sldMkLst>
      </pc:sldChg>
      <pc:sldChg chg="del">
        <pc:chgData name="Jingjing Ruan" userId="912ae139-ae64-4906-83ab-14332fd50576" providerId="ADAL" clId="{A58990C5-2738-4806-93CB-67DC232126BA}" dt="2024-02-05T10:49:10.013" v="1254" actId="47"/>
        <pc:sldMkLst>
          <pc:docMk/>
          <pc:sldMk cId="1611189346" sldId="558"/>
        </pc:sldMkLst>
      </pc:sldChg>
      <pc:sldChg chg="addSp modSp mod ord">
        <pc:chgData name="Jingjing Ruan" userId="912ae139-ae64-4906-83ab-14332fd50576" providerId="ADAL" clId="{A58990C5-2738-4806-93CB-67DC232126BA}" dt="2024-02-05T20:39:52.030" v="1576"/>
        <pc:sldMkLst>
          <pc:docMk/>
          <pc:sldMk cId="2505570011" sldId="560"/>
        </pc:sldMkLst>
        <pc:spChg chg="add mod">
          <ac:chgData name="Jingjing Ruan" userId="912ae139-ae64-4906-83ab-14332fd50576" providerId="ADAL" clId="{A58990C5-2738-4806-93CB-67DC232126BA}" dt="2024-02-04T11:35:49.700" v="19" actId="14100"/>
          <ac:spMkLst>
            <pc:docMk/>
            <pc:sldMk cId="2505570011" sldId="560"/>
            <ac:spMk id="2" creationId="{9C390CCF-CAC2-2FAF-E42D-479E992665AC}"/>
          </ac:spMkLst>
        </pc:spChg>
        <pc:spChg chg="add mod">
          <ac:chgData name="Jingjing Ruan" userId="912ae139-ae64-4906-83ab-14332fd50576" providerId="ADAL" clId="{A58990C5-2738-4806-93CB-67DC232126BA}" dt="2024-02-04T11:37:53.644" v="27" actId="14100"/>
          <ac:spMkLst>
            <pc:docMk/>
            <pc:sldMk cId="2505570011" sldId="560"/>
            <ac:spMk id="4" creationId="{EA013A15-7E6C-24AF-07B1-5EBCF55BCCC4}"/>
          </ac:spMkLst>
        </pc:spChg>
      </pc:sldChg>
      <pc:sldChg chg="addSp delSp add del setBg delDesignElem">
        <pc:chgData name="Jingjing Ruan" userId="912ae139-ae64-4906-83ab-14332fd50576" providerId="ADAL" clId="{A58990C5-2738-4806-93CB-67DC232126BA}" dt="2024-02-05T20:29:42" v="1552"/>
        <pc:sldMkLst>
          <pc:docMk/>
          <pc:sldMk cId="456483783" sldId="561"/>
        </pc:sldMkLst>
        <pc:spChg chg="add del">
          <ac:chgData name="Jingjing Ruan" userId="912ae139-ae64-4906-83ab-14332fd50576" providerId="ADAL" clId="{A58990C5-2738-4806-93CB-67DC232126BA}" dt="2024-02-05T20:29:42" v="1552"/>
          <ac:spMkLst>
            <pc:docMk/>
            <pc:sldMk cId="456483783" sldId="561"/>
            <ac:spMk id="10" creationId="{AB8C311F-7253-4AED-9701-7FC0708C41C7}"/>
          </ac:spMkLst>
        </pc:spChg>
        <pc:spChg chg="add del">
          <ac:chgData name="Jingjing Ruan" userId="912ae139-ae64-4906-83ab-14332fd50576" providerId="ADAL" clId="{A58990C5-2738-4806-93CB-67DC232126BA}" dt="2024-02-05T20:29:42" v="1552"/>
          <ac:spMkLst>
            <pc:docMk/>
            <pc:sldMk cId="456483783" sldId="561"/>
            <ac:spMk id="12" creationId="{E2384209-CB15-4CDF-9D31-C44FD9A3F20D}"/>
          </ac:spMkLst>
        </pc:spChg>
        <pc:spChg chg="add del">
          <ac:chgData name="Jingjing Ruan" userId="912ae139-ae64-4906-83ab-14332fd50576" providerId="ADAL" clId="{A58990C5-2738-4806-93CB-67DC232126BA}" dt="2024-02-05T20:29:42" v="1552"/>
          <ac:spMkLst>
            <pc:docMk/>
            <pc:sldMk cId="456483783" sldId="561"/>
            <ac:spMk id="14" creationId="{2633B3B5-CC90-43F0-8714-D31D1F3F0209}"/>
          </ac:spMkLst>
        </pc:spChg>
        <pc:spChg chg="add del">
          <ac:chgData name="Jingjing Ruan" userId="912ae139-ae64-4906-83ab-14332fd50576" providerId="ADAL" clId="{A58990C5-2738-4806-93CB-67DC232126BA}" dt="2024-02-05T20:29:42" v="1552"/>
          <ac:spMkLst>
            <pc:docMk/>
            <pc:sldMk cId="456483783" sldId="561"/>
            <ac:spMk id="16" creationId="{A8D57A06-A426-446D-B02C-A2DC6B62E45E}"/>
          </ac:spMkLst>
        </pc:spChg>
      </pc:sldChg>
      <pc:sldChg chg="addSp delSp add del setBg delDesignElem">
        <pc:chgData name="Jingjing Ruan" userId="912ae139-ae64-4906-83ab-14332fd50576" providerId="ADAL" clId="{A58990C5-2738-4806-93CB-67DC232126BA}" dt="2024-02-05T20:24:13.913" v="1490"/>
        <pc:sldMkLst>
          <pc:docMk/>
          <pc:sldMk cId="512047060" sldId="561"/>
        </pc:sldMkLst>
        <pc:spChg chg="add del">
          <ac:chgData name="Jingjing Ruan" userId="912ae139-ae64-4906-83ab-14332fd50576" providerId="ADAL" clId="{A58990C5-2738-4806-93CB-67DC232126BA}" dt="2024-02-05T20:24:13.913" v="1490"/>
          <ac:spMkLst>
            <pc:docMk/>
            <pc:sldMk cId="512047060" sldId="561"/>
            <ac:spMk id="10" creationId="{AB8C311F-7253-4AED-9701-7FC0708C41C7}"/>
          </ac:spMkLst>
        </pc:spChg>
        <pc:spChg chg="add del">
          <ac:chgData name="Jingjing Ruan" userId="912ae139-ae64-4906-83ab-14332fd50576" providerId="ADAL" clId="{A58990C5-2738-4806-93CB-67DC232126BA}" dt="2024-02-05T20:24:13.913" v="1490"/>
          <ac:spMkLst>
            <pc:docMk/>
            <pc:sldMk cId="512047060" sldId="561"/>
            <ac:spMk id="12" creationId="{E2384209-CB15-4CDF-9D31-C44FD9A3F20D}"/>
          </ac:spMkLst>
        </pc:spChg>
        <pc:spChg chg="add del">
          <ac:chgData name="Jingjing Ruan" userId="912ae139-ae64-4906-83ab-14332fd50576" providerId="ADAL" clId="{A58990C5-2738-4806-93CB-67DC232126BA}" dt="2024-02-05T20:24:13.913" v="1490"/>
          <ac:spMkLst>
            <pc:docMk/>
            <pc:sldMk cId="512047060" sldId="561"/>
            <ac:spMk id="14" creationId="{2633B3B5-CC90-43F0-8714-D31D1F3F0209}"/>
          </ac:spMkLst>
        </pc:spChg>
        <pc:spChg chg="add del">
          <ac:chgData name="Jingjing Ruan" userId="912ae139-ae64-4906-83ab-14332fd50576" providerId="ADAL" clId="{A58990C5-2738-4806-93CB-67DC232126BA}" dt="2024-02-05T20:24:13.913" v="1490"/>
          <ac:spMkLst>
            <pc:docMk/>
            <pc:sldMk cId="512047060" sldId="561"/>
            <ac:spMk id="16" creationId="{A8D57A06-A426-446D-B02C-A2DC6B62E45E}"/>
          </ac:spMkLst>
        </pc:spChg>
      </pc:sldChg>
      <pc:sldChg chg="addSp modSp del mod ord">
        <pc:chgData name="Jingjing Ruan" userId="912ae139-ae64-4906-83ab-14332fd50576" providerId="ADAL" clId="{A58990C5-2738-4806-93CB-67DC232126BA}" dt="2024-02-04T12:17:50.331" v="340" actId="2696"/>
        <pc:sldMkLst>
          <pc:docMk/>
          <pc:sldMk cId="1198980512" sldId="561"/>
        </pc:sldMkLst>
        <pc:picChg chg="add mod modCrop">
          <ac:chgData name="Jingjing Ruan" userId="912ae139-ae64-4906-83ab-14332fd50576" providerId="ADAL" clId="{A58990C5-2738-4806-93CB-67DC232126BA}" dt="2024-02-04T11:45:24.823" v="115" actId="1035"/>
          <ac:picMkLst>
            <pc:docMk/>
            <pc:sldMk cId="1198980512" sldId="561"/>
            <ac:picMk id="2" creationId="{AC688FB8-0785-7639-072D-01ADD38DE72B}"/>
          </ac:picMkLst>
        </pc:picChg>
      </pc:sldChg>
      <pc:sldChg chg="add ord">
        <pc:chgData name="Jingjing Ruan" userId="912ae139-ae64-4906-83ab-14332fd50576" providerId="ADAL" clId="{A58990C5-2738-4806-93CB-67DC232126BA}" dt="2024-02-05T20:41:05.868" v="1590"/>
        <pc:sldMkLst>
          <pc:docMk/>
          <pc:sldMk cId="1566930990" sldId="561"/>
        </pc:sldMkLst>
      </pc:sldChg>
      <pc:sldChg chg="addSp delSp add del setBg delDesignElem">
        <pc:chgData name="Jingjing Ruan" userId="912ae139-ae64-4906-83ab-14332fd50576" providerId="ADAL" clId="{A58990C5-2738-4806-93CB-67DC232126BA}" dt="2024-02-04T12:18:47.596" v="348"/>
        <pc:sldMkLst>
          <pc:docMk/>
          <pc:sldMk cId="2858584454" sldId="561"/>
        </pc:sldMkLst>
        <pc:spChg chg="add del">
          <ac:chgData name="Jingjing Ruan" userId="912ae139-ae64-4906-83ab-14332fd50576" providerId="ADAL" clId="{A58990C5-2738-4806-93CB-67DC232126BA}" dt="2024-02-04T12:18:47.596" v="348"/>
          <ac:spMkLst>
            <pc:docMk/>
            <pc:sldMk cId="2858584454" sldId="561"/>
            <ac:spMk id="10" creationId="{AB8C311F-7253-4AED-9701-7FC0708C41C7}"/>
          </ac:spMkLst>
        </pc:spChg>
        <pc:spChg chg="add del">
          <ac:chgData name="Jingjing Ruan" userId="912ae139-ae64-4906-83ab-14332fd50576" providerId="ADAL" clId="{A58990C5-2738-4806-93CB-67DC232126BA}" dt="2024-02-04T12:18:47.596" v="348"/>
          <ac:spMkLst>
            <pc:docMk/>
            <pc:sldMk cId="2858584454" sldId="561"/>
            <ac:spMk id="12" creationId="{E2384209-CB15-4CDF-9D31-C44FD9A3F20D}"/>
          </ac:spMkLst>
        </pc:spChg>
        <pc:spChg chg="add del">
          <ac:chgData name="Jingjing Ruan" userId="912ae139-ae64-4906-83ab-14332fd50576" providerId="ADAL" clId="{A58990C5-2738-4806-93CB-67DC232126BA}" dt="2024-02-04T12:18:47.596" v="348"/>
          <ac:spMkLst>
            <pc:docMk/>
            <pc:sldMk cId="2858584454" sldId="561"/>
            <ac:spMk id="14" creationId="{2633B3B5-CC90-43F0-8714-D31D1F3F0209}"/>
          </ac:spMkLst>
        </pc:spChg>
        <pc:spChg chg="add del">
          <ac:chgData name="Jingjing Ruan" userId="912ae139-ae64-4906-83ab-14332fd50576" providerId="ADAL" clId="{A58990C5-2738-4806-93CB-67DC232126BA}" dt="2024-02-04T12:18:47.596" v="348"/>
          <ac:spMkLst>
            <pc:docMk/>
            <pc:sldMk cId="2858584454" sldId="561"/>
            <ac:spMk id="16" creationId="{A8D57A06-A426-446D-B02C-A2DC6B62E45E}"/>
          </ac:spMkLst>
        </pc:spChg>
      </pc:sldChg>
      <pc:sldChg chg="addSp modSp add del mod ord modNotesTx">
        <pc:chgData name="Jingjing Ruan" userId="912ae139-ae64-4906-83ab-14332fd50576" providerId="ADAL" clId="{A58990C5-2738-4806-93CB-67DC232126BA}" dt="2024-02-05T20:23:05.103" v="1484" actId="2696"/>
        <pc:sldMkLst>
          <pc:docMk/>
          <pc:sldMk cId="3430363799" sldId="561"/>
        </pc:sldMkLst>
        <pc:spChg chg="add mod">
          <ac:chgData name="Jingjing Ruan" userId="912ae139-ae64-4906-83ab-14332fd50576" providerId="ADAL" clId="{A58990C5-2738-4806-93CB-67DC232126BA}" dt="2024-02-05T19:28:29.412" v="1367" actId="1076"/>
          <ac:spMkLst>
            <pc:docMk/>
            <pc:sldMk cId="3430363799" sldId="561"/>
            <ac:spMk id="3" creationId="{2F9398F9-18E7-4F04-57E7-B88B673EA475}"/>
          </ac:spMkLst>
        </pc:spChg>
        <pc:spChg chg="add mod">
          <ac:chgData name="Jingjing Ruan" userId="912ae139-ae64-4906-83ab-14332fd50576" providerId="ADAL" clId="{A58990C5-2738-4806-93CB-67DC232126BA}" dt="2024-02-05T19:37:04.750" v="1413" actId="404"/>
          <ac:spMkLst>
            <pc:docMk/>
            <pc:sldMk cId="3430363799" sldId="561"/>
            <ac:spMk id="4" creationId="{BE19A93F-4B08-7262-1930-D13AA9C839A0}"/>
          </ac:spMkLst>
        </pc:spChg>
        <pc:spChg chg="add mod">
          <ac:chgData name="Jingjing Ruan" userId="912ae139-ae64-4906-83ab-14332fd50576" providerId="ADAL" clId="{A58990C5-2738-4806-93CB-67DC232126BA}" dt="2024-02-05T19:37:17.440" v="1417" actId="14100"/>
          <ac:spMkLst>
            <pc:docMk/>
            <pc:sldMk cId="3430363799" sldId="561"/>
            <ac:spMk id="7" creationId="{3739B418-23AB-8858-8242-5F386B0EFBEE}"/>
          </ac:spMkLst>
        </pc:spChg>
        <pc:cxnChg chg="add mod">
          <ac:chgData name="Jingjing Ruan" userId="912ae139-ae64-4906-83ab-14332fd50576" providerId="ADAL" clId="{A58990C5-2738-4806-93CB-67DC232126BA}" dt="2024-02-05T19:29:46.580" v="1380" actId="14100"/>
          <ac:cxnSpMkLst>
            <pc:docMk/>
            <pc:sldMk cId="3430363799" sldId="561"/>
            <ac:cxnSpMk id="8" creationId="{D8FA80B1-2661-0E0D-55BD-8239271FD925}"/>
          </ac:cxnSpMkLst>
        </pc:cxnChg>
        <pc:cxnChg chg="add mod">
          <ac:chgData name="Jingjing Ruan" userId="912ae139-ae64-4906-83ab-14332fd50576" providerId="ADAL" clId="{A58990C5-2738-4806-93CB-67DC232126BA}" dt="2024-02-05T19:37:22.224" v="1418" actId="14100"/>
          <ac:cxnSpMkLst>
            <pc:docMk/>
            <pc:sldMk cId="3430363799" sldId="561"/>
            <ac:cxnSpMk id="9" creationId="{EE822381-90C5-534A-4EC1-8DBB17F37E01}"/>
          </ac:cxnSpMkLst>
        </pc:cxnChg>
        <pc:cxnChg chg="add mod">
          <ac:chgData name="Jingjing Ruan" userId="912ae139-ae64-4906-83ab-14332fd50576" providerId="ADAL" clId="{A58990C5-2738-4806-93CB-67DC232126BA}" dt="2024-02-05T19:29:59.130" v="1383" actId="14100"/>
          <ac:cxnSpMkLst>
            <pc:docMk/>
            <pc:sldMk cId="3430363799" sldId="561"/>
            <ac:cxnSpMk id="22" creationId="{A1FFAD53-0CE1-C812-083C-2B319EE143A2}"/>
          </ac:cxnSpMkLst>
        </pc:cxnChg>
      </pc:sldChg>
      <pc:sldChg chg="add del">
        <pc:chgData name="Jingjing Ruan" userId="912ae139-ae64-4906-83ab-14332fd50576" providerId="ADAL" clId="{A58990C5-2738-4806-93CB-67DC232126BA}" dt="2024-02-05T20:29:07.688" v="1543" actId="2696"/>
        <pc:sldMkLst>
          <pc:docMk/>
          <pc:sldMk cId="4145666034" sldId="561"/>
        </pc:sldMkLst>
      </pc:sldChg>
      <pc:sldChg chg="del">
        <pc:chgData name="Jingjing Ruan" userId="912ae139-ae64-4906-83ab-14332fd50576" providerId="ADAL" clId="{A58990C5-2738-4806-93CB-67DC232126BA}" dt="2024-02-05T10:49:10.013" v="1254" actId="47"/>
        <pc:sldMkLst>
          <pc:docMk/>
          <pc:sldMk cId="1151404410" sldId="574"/>
        </pc:sldMkLst>
      </pc:sldChg>
      <pc:sldChg chg="modSp mod ord modNotesTx">
        <pc:chgData name="Jingjing Ruan" userId="912ae139-ae64-4906-83ab-14332fd50576" providerId="ADAL" clId="{A58990C5-2738-4806-93CB-67DC232126BA}" dt="2024-02-05T20:22:21.570" v="1474"/>
        <pc:sldMkLst>
          <pc:docMk/>
          <pc:sldMk cId="2403196901" sldId="580"/>
        </pc:sldMkLst>
        <pc:graphicFrameChg chg="mod modGraphic">
          <ac:chgData name="Jingjing Ruan" userId="912ae139-ae64-4906-83ab-14332fd50576" providerId="ADAL" clId="{A58990C5-2738-4806-93CB-67DC232126BA}" dt="2024-02-04T12:31:58.563" v="700" actId="20577"/>
          <ac:graphicFrameMkLst>
            <pc:docMk/>
            <pc:sldMk cId="2403196901" sldId="580"/>
            <ac:graphicFrameMk id="2" creationId="{7FD6F8FC-6B77-F2C3-ED64-5C8EEF8797AB}"/>
          </ac:graphicFrameMkLst>
        </pc:graphicFrameChg>
      </pc:sldChg>
      <pc:sldChg chg="del ord">
        <pc:chgData name="Jingjing Ruan" userId="912ae139-ae64-4906-83ab-14332fd50576" providerId="ADAL" clId="{A58990C5-2738-4806-93CB-67DC232126BA}" dt="2024-02-05T10:49:10.013" v="1254" actId="47"/>
        <pc:sldMkLst>
          <pc:docMk/>
          <pc:sldMk cId="3876265306" sldId="581"/>
        </pc:sldMkLst>
      </pc:sldChg>
      <pc:sldChg chg="del">
        <pc:chgData name="Jingjing Ruan" userId="912ae139-ae64-4906-83ab-14332fd50576" providerId="ADAL" clId="{A58990C5-2738-4806-93CB-67DC232126BA}" dt="2024-02-04T11:50:34.368" v="144" actId="47"/>
        <pc:sldMkLst>
          <pc:docMk/>
          <pc:sldMk cId="1335041133" sldId="593"/>
        </pc:sldMkLst>
      </pc:sldChg>
      <pc:sldChg chg="del">
        <pc:chgData name="Jingjing Ruan" userId="912ae139-ae64-4906-83ab-14332fd50576" providerId="ADAL" clId="{A58990C5-2738-4806-93CB-67DC232126BA}" dt="2024-02-04T11:50:27.808" v="143" actId="47"/>
        <pc:sldMkLst>
          <pc:docMk/>
          <pc:sldMk cId="3174633983" sldId="594"/>
        </pc:sldMkLst>
      </pc:sldChg>
      <pc:sldChg chg="addSp modSp mod ord">
        <pc:chgData name="Jingjing Ruan" userId="912ae139-ae64-4906-83ab-14332fd50576" providerId="ADAL" clId="{A58990C5-2738-4806-93CB-67DC232126BA}" dt="2024-02-05T20:39:54.580" v="1578"/>
        <pc:sldMkLst>
          <pc:docMk/>
          <pc:sldMk cId="3660713402" sldId="596"/>
        </pc:sldMkLst>
        <pc:spChg chg="add mod">
          <ac:chgData name="Jingjing Ruan" userId="912ae139-ae64-4906-83ab-14332fd50576" providerId="ADAL" clId="{A58990C5-2738-4806-93CB-67DC232126BA}" dt="2024-02-04T11:41:05.697" v="75" actId="14100"/>
          <ac:spMkLst>
            <pc:docMk/>
            <pc:sldMk cId="3660713402" sldId="596"/>
            <ac:spMk id="2" creationId="{825DF272-5F2D-A534-5D83-3CFBC866C8F1}"/>
          </ac:spMkLst>
        </pc:spChg>
      </pc:sldChg>
      <pc:sldChg chg="addSp modSp mod ord">
        <pc:chgData name="Jingjing Ruan" userId="912ae139-ae64-4906-83ab-14332fd50576" providerId="ADAL" clId="{A58990C5-2738-4806-93CB-67DC232126BA}" dt="2024-02-05T20:39:49.548" v="1574"/>
        <pc:sldMkLst>
          <pc:docMk/>
          <pc:sldMk cId="2174282233" sldId="597"/>
        </pc:sldMkLst>
        <pc:spChg chg="add mod">
          <ac:chgData name="Jingjing Ruan" userId="912ae139-ae64-4906-83ab-14332fd50576" providerId="ADAL" clId="{A58990C5-2738-4806-93CB-67DC232126BA}" dt="2024-02-04T11:38:22.295" v="42" actId="1038"/>
          <ac:spMkLst>
            <pc:docMk/>
            <pc:sldMk cId="2174282233" sldId="597"/>
            <ac:spMk id="2" creationId="{3E3F4326-63AF-F163-9009-FC62F38AA4C3}"/>
          </ac:spMkLst>
        </pc:spChg>
        <pc:spChg chg="add mod">
          <ac:chgData name="Jingjing Ruan" userId="912ae139-ae64-4906-83ab-14332fd50576" providerId="ADAL" clId="{A58990C5-2738-4806-93CB-67DC232126BA}" dt="2024-02-04T11:40:25.522" v="64" actId="14100"/>
          <ac:spMkLst>
            <pc:docMk/>
            <pc:sldMk cId="2174282233" sldId="597"/>
            <ac:spMk id="4" creationId="{C3C8C151-3C71-06FE-0A66-7751D3D61CE1}"/>
          </ac:spMkLst>
        </pc:spChg>
        <pc:spChg chg="mod">
          <ac:chgData name="Jingjing Ruan" userId="912ae139-ae64-4906-83ab-14332fd50576" providerId="ADAL" clId="{A58990C5-2738-4806-93CB-67DC232126BA}" dt="2024-02-04T11:39:00.416" v="57" actId="14100"/>
          <ac:spMkLst>
            <pc:docMk/>
            <pc:sldMk cId="2174282233" sldId="597"/>
            <ac:spMk id="5" creationId="{CF8FD663-68D9-2D00-3217-4FCB257B6AF4}"/>
          </ac:spMkLst>
        </pc:spChg>
        <pc:picChg chg="mod">
          <ac:chgData name="Jingjing Ruan" userId="912ae139-ae64-4906-83ab-14332fd50576" providerId="ADAL" clId="{A58990C5-2738-4806-93CB-67DC232126BA}" dt="2024-02-04T11:38:03.768" v="30" actId="1076"/>
          <ac:picMkLst>
            <pc:docMk/>
            <pc:sldMk cId="2174282233" sldId="597"/>
            <ac:picMk id="3" creationId="{9B5843EA-19AB-46F0-4ECF-5C887FD052E3}"/>
          </ac:picMkLst>
        </pc:picChg>
      </pc:sldChg>
      <pc:sldChg chg="del">
        <pc:chgData name="Jingjing Ruan" userId="912ae139-ae64-4906-83ab-14332fd50576" providerId="ADAL" clId="{A58990C5-2738-4806-93CB-67DC232126BA}" dt="2024-02-04T11:41:28.184" v="76" actId="47"/>
        <pc:sldMkLst>
          <pc:docMk/>
          <pc:sldMk cId="1466597073" sldId="598"/>
        </pc:sldMkLst>
      </pc:sldChg>
      <pc:sldChg chg="modSp mod ord">
        <pc:chgData name="Jingjing Ruan" userId="912ae139-ae64-4906-83ab-14332fd50576" providerId="ADAL" clId="{A58990C5-2738-4806-93CB-67DC232126BA}" dt="2024-02-04T11:46:59.074" v="127" actId="207"/>
        <pc:sldMkLst>
          <pc:docMk/>
          <pc:sldMk cId="1586543892" sldId="600"/>
        </pc:sldMkLst>
        <pc:spChg chg="mod">
          <ac:chgData name="Jingjing Ruan" userId="912ae139-ae64-4906-83ab-14332fd50576" providerId="ADAL" clId="{A58990C5-2738-4806-93CB-67DC232126BA}" dt="2024-02-04T11:46:59.074" v="127" actId="207"/>
          <ac:spMkLst>
            <pc:docMk/>
            <pc:sldMk cId="1586543892" sldId="600"/>
            <ac:spMk id="2" creationId="{FB3C03F6-AD75-E02D-6089-B86FEE25D2AF}"/>
          </ac:spMkLst>
        </pc:spChg>
        <pc:spChg chg="mod">
          <ac:chgData name="Jingjing Ruan" userId="912ae139-ae64-4906-83ab-14332fd50576" providerId="ADAL" clId="{A58990C5-2738-4806-93CB-67DC232126BA}" dt="2024-02-04T11:46:44.929" v="125" actId="20577"/>
          <ac:spMkLst>
            <pc:docMk/>
            <pc:sldMk cId="1586543892" sldId="600"/>
            <ac:spMk id="6" creationId="{4409D51E-1DBD-BC2C-3726-E71D408BE4EF}"/>
          </ac:spMkLst>
        </pc:spChg>
      </pc:sldChg>
      <pc:sldChg chg="del">
        <pc:chgData name="Jingjing Ruan" userId="912ae139-ae64-4906-83ab-14332fd50576" providerId="ADAL" clId="{A58990C5-2738-4806-93CB-67DC232126BA}" dt="2024-02-04T11:34:40.446" v="11" actId="47"/>
        <pc:sldMkLst>
          <pc:docMk/>
          <pc:sldMk cId="2970454906" sldId="602"/>
        </pc:sldMkLst>
      </pc:sldChg>
      <pc:sldChg chg="modSp mod ord">
        <pc:chgData name="Jingjing Ruan" userId="912ae139-ae64-4906-83ab-14332fd50576" providerId="ADAL" clId="{A58990C5-2738-4806-93CB-67DC232126BA}" dt="2024-02-05T20:12:34.632" v="1420" actId="14100"/>
        <pc:sldMkLst>
          <pc:docMk/>
          <pc:sldMk cId="1193162706" sldId="606"/>
        </pc:sldMkLst>
        <pc:picChg chg="mod">
          <ac:chgData name="Jingjing Ruan" userId="912ae139-ae64-4906-83ab-14332fd50576" providerId="ADAL" clId="{A58990C5-2738-4806-93CB-67DC232126BA}" dt="2024-02-05T20:12:34.632" v="1420" actId="14100"/>
          <ac:picMkLst>
            <pc:docMk/>
            <pc:sldMk cId="1193162706" sldId="606"/>
            <ac:picMk id="4" creationId="{938DC49D-BA8B-1ECF-332C-CC02D4D356CA}"/>
          </ac:picMkLst>
        </pc:picChg>
      </pc:sldChg>
      <pc:sldChg chg="del">
        <pc:chgData name="Jingjing Ruan" userId="912ae139-ae64-4906-83ab-14332fd50576" providerId="ADAL" clId="{A58990C5-2738-4806-93CB-67DC232126BA}" dt="2024-02-05T20:30:05.872" v="1554" actId="47"/>
        <pc:sldMkLst>
          <pc:docMk/>
          <pc:sldMk cId="2413777238" sldId="607"/>
        </pc:sldMkLst>
      </pc:sldChg>
      <pc:sldChg chg="del">
        <pc:chgData name="Jingjing Ruan" userId="912ae139-ae64-4906-83ab-14332fd50576" providerId="ADAL" clId="{A58990C5-2738-4806-93CB-67DC232126BA}" dt="2024-02-05T20:30:05.872" v="1554" actId="47"/>
        <pc:sldMkLst>
          <pc:docMk/>
          <pc:sldMk cId="2308510659" sldId="608"/>
        </pc:sldMkLst>
      </pc:sldChg>
      <pc:sldChg chg="del">
        <pc:chgData name="Jingjing Ruan" userId="912ae139-ae64-4906-83ab-14332fd50576" providerId="ADAL" clId="{A58990C5-2738-4806-93CB-67DC232126BA}" dt="2024-02-05T20:30:05.872" v="1554" actId="47"/>
        <pc:sldMkLst>
          <pc:docMk/>
          <pc:sldMk cId="3106242498" sldId="609"/>
        </pc:sldMkLst>
      </pc:sldChg>
      <pc:sldChg chg="del">
        <pc:chgData name="Jingjing Ruan" userId="912ae139-ae64-4906-83ab-14332fd50576" providerId="ADAL" clId="{A58990C5-2738-4806-93CB-67DC232126BA}" dt="2024-02-05T20:30:05.872" v="1554" actId="47"/>
        <pc:sldMkLst>
          <pc:docMk/>
          <pc:sldMk cId="2057313536" sldId="610"/>
        </pc:sldMkLst>
      </pc:sldChg>
      <pc:sldChg chg="del">
        <pc:chgData name="Jingjing Ruan" userId="912ae139-ae64-4906-83ab-14332fd50576" providerId="ADAL" clId="{A58990C5-2738-4806-93CB-67DC232126BA}" dt="2024-02-05T20:30:05.872" v="1554" actId="47"/>
        <pc:sldMkLst>
          <pc:docMk/>
          <pc:sldMk cId="546065831" sldId="611"/>
        </pc:sldMkLst>
      </pc:sldChg>
      <pc:sldChg chg="addSp delSp add del setBg delDesignElem">
        <pc:chgData name="Jingjing Ruan" userId="912ae139-ae64-4906-83ab-14332fd50576" providerId="ADAL" clId="{A58990C5-2738-4806-93CB-67DC232126BA}" dt="2024-02-05T20:21:08.244" v="1462"/>
        <pc:sldMkLst>
          <pc:docMk/>
          <pc:sldMk cId="925633831" sldId="612"/>
        </pc:sldMkLst>
        <pc:spChg chg="add del">
          <ac:chgData name="Jingjing Ruan" userId="912ae139-ae64-4906-83ab-14332fd50576" providerId="ADAL" clId="{A58990C5-2738-4806-93CB-67DC232126BA}" dt="2024-02-05T20:21:08.244" v="1462"/>
          <ac:spMkLst>
            <pc:docMk/>
            <pc:sldMk cId="925633831" sldId="612"/>
            <ac:spMk id="8" creationId="{63644BFD-D22E-4019-B666-387DA51AEAFD}"/>
          </ac:spMkLst>
        </pc:spChg>
        <pc:spChg chg="add del">
          <ac:chgData name="Jingjing Ruan" userId="912ae139-ae64-4906-83ab-14332fd50576" providerId="ADAL" clId="{A58990C5-2738-4806-93CB-67DC232126BA}" dt="2024-02-05T20:21:08.244" v="1462"/>
          <ac:spMkLst>
            <pc:docMk/>
            <pc:sldMk cId="925633831" sldId="612"/>
            <ac:spMk id="14" creationId="{3776B14B-F2F4-4825-8DA8-8C7A0F2B3960}"/>
          </ac:spMkLst>
        </pc:spChg>
        <pc:grpChg chg="add del">
          <ac:chgData name="Jingjing Ruan" userId="912ae139-ae64-4906-83ab-14332fd50576" providerId="ADAL" clId="{A58990C5-2738-4806-93CB-67DC232126BA}" dt="2024-02-05T20:21:08.244" v="1462"/>
          <ac:grpSpMkLst>
            <pc:docMk/>
            <pc:sldMk cId="925633831" sldId="612"/>
            <ac:grpSpMk id="10" creationId="{5FE9FE4C-C9E0-4C54-8010-EA9D29CD4D59}"/>
          </ac:grpSpMkLst>
        </pc:grpChg>
      </pc:sldChg>
      <pc:sldChg chg="addSp delSp modSp del mod ord">
        <pc:chgData name="Jingjing Ruan" userId="912ae139-ae64-4906-83ab-14332fd50576" providerId="ADAL" clId="{A58990C5-2738-4806-93CB-67DC232126BA}" dt="2024-02-05T20:20:47.039" v="1458" actId="2696"/>
        <pc:sldMkLst>
          <pc:docMk/>
          <pc:sldMk cId="1307032567" sldId="612"/>
        </pc:sldMkLst>
        <pc:spChg chg="add mod">
          <ac:chgData name="Jingjing Ruan" userId="912ae139-ae64-4906-83ab-14332fd50576" providerId="ADAL" clId="{A58990C5-2738-4806-93CB-67DC232126BA}" dt="2024-02-05T20:16:09.961" v="1437" actId="14100"/>
          <ac:spMkLst>
            <pc:docMk/>
            <pc:sldMk cId="1307032567" sldId="612"/>
            <ac:spMk id="2" creationId="{E74860B8-E67F-84A0-0995-5CE12474E95E}"/>
          </ac:spMkLst>
        </pc:spChg>
        <pc:picChg chg="add del mod">
          <ac:chgData name="Jingjing Ruan" userId="912ae139-ae64-4906-83ab-14332fd50576" providerId="ADAL" clId="{A58990C5-2738-4806-93CB-67DC232126BA}" dt="2024-02-05T20:15:48.379" v="1427" actId="1076"/>
          <ac:picMkLst>
            <pc:docMk/>
            <pc:sldMk cId="1307032567" sldId="612"/>
            <ac:picMk id="3" creationId="{FB6C1A65-ACC8-3A25-EDB8-06BEA6DCC2B2}"/>
          </ac:picMkLst>
        </pc:picChg>
      </pc:sldChg>
      <pc:sldChg chg="add ord">
        <pc:chgData name="Jingjing Ruan" userId="912ae139-ae64-4906-83ab-14332fd50576" providerId="ADAL" clId="{A58990C5-2738-4806-93CB-67DC232126BA}" dt="2024-02-05T20:21:59.481" v="1468"/>
        <pc:sldMkLst>
          <pc:docMk/>
          <pc:sldMk cId="2013275340" sldId="612"/>
        </pc:sldMkLst>
      </pc:sldChg>
      <pc:sldChg chg="addSp delSp add del setBg delDesignElem">
        <pc:chgData name="Jingjing Ruan" userId="912ae139-ae64-4906-83ab-14332fd50576" providerId="ADAL" clId="{A58990C5-2738-4806-93CB-67DC232126BA}" dt="2024-02-05T20:21:08.244" v="1462"/>
        <pc:sldMkLst>
          <pc:docMk/>
          <pc:sldMk cId="258165175" sldId="613"/>
        </pc:sldMkLst>
        <pc:spChg chg="add del">
          <ac:chgData name="Jingjing Ruan" userId="912ae139-ae64-4906-83ab-14332fd50576" providerId="ADAL" clId="{A58990C5-2738-4806-93CB-67DC232126BA}" dt="2024-02-05T20:21:08.244" v="1462"/>
          <ac:spMkLst>
            <pc:docMk/>
            <pc:sldMk cId="258165175" sldId="613"/>
            <ac:spMk id="8" creationId="{63644BFD-D22E-4019-B666-387DA51AEAFD}"/>
          </ac:spMkLst>
        </pc:spChg>
        <pc:spChg chg="add del">
          <ac:chgData name="Jingjing Ruan" userId="912ae139-ae64-4906-83ab-14332fd50576" providerId="ADAL" clId="{A58990C5-2738-4806-93CB-67DC232126BA}" dt="2024-02-05T20:21:08.244" v="1462"/>
          <ac:spMkLst>
            <pc:docMk/>
            <pc:sldMk cId="258165175" sldId="613"/>
            <ac:spMk id="14" creationId="{3776B14B-F2F4-4825-8DA8-8C7A0F2B3960}"/>
          </ac:spMkLst>
        </pc:spChg>
        <pc:grpChg chg="add del">
          <ac:chgData name="Jingjing Ruan" userId="912ae139-ae64-4906-83ab-14332fd50576" providerId="ADAL" clId="{A58990C5-2738-4806-93CB-67DC232126BA}" dt="2024-02-05T20:21:08.244" v="1462"/>
          <ac:grpSpMkLst>
            <pc:docMk/>
            <pc:sldMk cId="258165175" sldId="613"/>
            <ac:grpSpMk id="10" creationId="{5FE9FE4C-C9E0-4C54-8010-EA9D29CD4D59}"/>
          </ac:grpSpMkLst>
        </pc:grpChg>
      </pc:sldChg>
      <pc:sldChg chg="modSp add mod ord">
        <pc:chgData name="Jingjing Ruan" userId="912ae139-ae64-4906-83ab-14332fd50576" providerId="ADAL" clId="{A58990C5-2738-4806-93CB-67DC232126BA}" dt="2024-02-05T20:22:57.169" v="1483" actId="14100"/>
        <pc:sldMkLst>
          <pc:docMk/>
          <pc:sldMk cId="2142236574" sldId="613"/>
        </pc:sldMkLst>
        <pc:spChg chg="mod">
          <ac:chgData name="Jingjing Ruan" userId="912ae139-ae64-4906-83ab-14332fd50576" providerId="ADAL" clId="{A58990C5-2738-4806-93CB-67DC232126BA}" dt="2024-02-05T20:22:57.169" v="1483" actId="14100"/>
          <ac:spMkLst>
            <pc:docMk/>
            <pc:sldMk cId="2142236574" sldId="613"/>
            <ac:spMk id="2" creationId="{3082393F-D50B-5133-3D26-FEEC5D54941B}"/>
          </ac:spMkLst>
        </pc:spChg>
      </pc:sldChg>
      <pc:sldChg chg="addSp modSp del mod ord">
        <pc:chgData name="Jingjing Ruan" userId="912ae139-ae64-4906-83ab-14332fd50576" providerId="ADAL" clId="{A58990C5-2738-4806-93CB-67DC232126BA}" dt="2024-02-05T20:20:47.039" v="1458" actId="2696"/>
        <pc:sldMkLst>
          <pc:docMk/>
          <pc:sldMk cId="2553057703" sldId="613"/>
        </pc:sldMkLst>
        <pc:spChg chg="add mod">
          <ac:chgData name="Jingjing Ruan" userId="912ae139-ae64-4906-83ab-14332fd50576" providerId="ADAL" clId="{A58990C5-2738-4806-93CB-67DC232126BA}" dt="2024-02-05T20:17:37.469" v="1455" actId="14100"/>
          <ac:spMkLst>
            <pc:docMk/>
            <pc:sldMk cId="2553057703" sldId="613"/>
            <ac:spMk id="2" creationId="{3082393F-D50B-5133-3D26-FEEC5D54941B}"/>
          </ac:spMkLst>
        </pc:spChg>
        <pc:picChg chg="mod">
          <ac:chgData name="Jingjing Ruan" userId="912ae139-ae64-4906-83ab-14332fd50576" providerId="ADAL" clId="{A58990C5-2738-4806-93CB-67DC232126BA}" dt="2024-02-05T20:17:18.611" v="1451" actId="1036"/>
          <ac:picMkLst>
            <pc:docMk/>
            <pc:sldMk cId="2553057703" sldId="613"/>
            <ac:picMk id="3" creationId="{717F1FE6-2721-72E8-18C4-F4047350EF92}"/>
          </ac:picMkLst>
        </pc:picChg>
      </pc:sldChg>
      <pc:sldChg chg="del">
        <pc:chgData name="Jingjing Ruan" userId="912ae139-ae64-4906-83ab-14332fd50576" providerId="ADAL" clId="{A58990C5-2738-4806-93CB-67DC232126BA}" dt="2024-02-05T20:30:05.872" v="1554" actId="47"/>
        <pc:sldMkLst>
          <pc:docMk/>
          <pc:sldMk cId="3181034868" sldId="614"/>
        </pc:sldMkLst>
      </pc:sldChg>
      <pc:sldChg chg="del">
        <pc:chgData name="Jingjing Ruan" userId="912ae139-ae64-4906-83ab-14332fd50576" providerId="ADAL" clId="{A58990C5-2738-4806-93CB-67DC232126BA}" dt="2024-02-05T20:30:05.872" v="1554" actId="47"/>
        <pc:sldMkLst>
          <pc:docMk/>
          <pc:sldMk cId="451391418" sldId="615"/>
        </pc:sldMkLst>
      </pc:sldChg>
      <pc:sldChg chg="del">
        <pc:chgData name="Jingjing Ruan" userId="912ae139-ae64-4906-83ab-14332fd50576" providerId="ADAL" clId="{A58990C5-2738-4806-93CB-67DC232126BA}" dt="2024-02-05T20:30:05.872" v="1554" actId="47"/>
        <pc:sldMkLst>
          <pc:docMk/>
          <pc:sldMk cId="1704225020" sldId="616"/>
        </pc:sldMkLst>
      </pc:sldChg>
      <pc:sldChg chg="del">
        <pc:chgData name="Jingjing Ruan" userId="912ae139-ae64-4906-83ab-14332fd50576" providerId="ADAL" clId="{A58990C5-2738-4806-93CB-67DC232126BA}" dt="2024-02-05T20:30:05.872" v="1554" actId="47"/>
        <pc:sldMkLst>
          <pc:docMk/>
          <pc:sldMk cId="1752267423" sldId="617"/>
        </pc:sldMkLst>
      </pc:sldChg>
      <pc:sldChg chg="del">
        <pc:chgData name="Jingjing Ruan" userId="912ae139-ae64-4906-83ab-14332fd50576" providerId="ADAL" clId="{A58990C5-2738-4806-93CB-67DC232126BA}" dt="2024-02-05T20:30:05.872" v="1554" actId="47"/>
        <pc:sldMkLst>
          <pc:docMk/>
          <pc:sldMk cId="1300052398" sldId="618"/>
        </pc:sldMkLst>
      </pc:sldChg>
      <pc:sldChg chg="del">
        <pc:chgData name="Jingjing Ruan" userId="912ae139-ae64-4906-83ab-14332fd50576" providerId="ADAL" clId="{A58990C5-2738-4806-93CB-67DC232126BA}" dt="2024-02-05T20:30:05.872" v="1554" actId="47"/>
        <pc:sldMkLst>
          <pc:docMk/>
          <pc:sldMk cId="3987036000" sldId="619"/>
        </pc:sldMkLst>
      </pc:sldChg>
      <pc:sldChg chg="del">
        <pc:chgData name="Jingjing Ruan" userId="912ae139-ae64-4906-83ab-14332fd50576" providerId="ADAL" clId="{A58990C5-2738-4806-93CB-67DC232126BA}" dt="2024-02-05T20:30:05.872" v="1554" actId="47"/>
        <pc:sldMkLst>
          <pc:docMk/>
          <pc:sldMk cId="2282524073" sldId="620"/>
        </pc:sldMkLst>
      </pc:sldChg>
      <pc:sldChg chg="del">
        <pc:chgData name="Jingjing Ruan" userId="912ae139-ae64-4906-83ab-14332fd50576" providerId="ADAL" clId="{A58990C5-2738-4806-93CB-67DC232126BA}" dt="2024-02-05T20:30:05.872" v="1554" actId="47"/>
        <pc:sldMkLst>
          <pc:docMk/>
          <pc:sldMk cId="1568634598" sldId="621"/>
        </pc:sldMkLst>
      </pc:sldChg>
      <pc:sldChg chg="del">
        <pc:chgData name="Jingjing Ruan" userId="912ae139-ae64-4906-83ab-14332fd50576" providerId="ADAL" clId="{A58990C5-2738-4806-93CB-67DC232126BA}" dt="2024-02-05T20:30:05.872" v="1554" actId="47"/>
        <pc:sldMkLst>
          <pc:docMk/>
          <pc:sldMk cId="1970120068" sldId="622"/>
        </pc:sldMkLst>
      </pc:sldChg>
      <pc:sldChg chg="addSp delSp add del setBg delDesignElem">
        <pc:chgData name="Jingjing Ruan" userId="912ae139-ae64-4906-83ab-14332fd50576" providerId="ADAL" clId="{A58990C5-2738-4806-93CB-67DC232126BA}" dt="2024-02-05T20:30:27.297" v="1559"/>
        <pc:sldMkLst>
          <pc:docMk/>
          <pc:sldMk cId="1247232355" sldId="623"/>
        </pc:sldMkLst>
        <pc:spChg chg="add del">
          <ac:chgData name="Jingjing Ruan" userId="912ae139-ae64-4906-83ab-14332fd50576" providerId="ADAL" clId="{A58990C5-2738-4806-93CB-67DC232126BA}" dt="2024-02-05T20:30:27.297" v="1559"/>
          <ac:spMkLst>
            <pc:docMk/>
            <pc:sldMk cId="1247232355" sldId="623"/>
            <ac:spMk id="8" creationId="{63644BFD-D22E-4019-B666-387DA51AEAFD}"/>
          </ac:spMkLst>
        </pc:spChg>
        <pc:spChg chg="add del">
          <ac:chgData name="Jingjing Ruan" userId="912ae139-ae64-4906-83ab-14332fd50576" providerId="ADAL" clId="{A58990C5-2738-4806-93CB-67DC232126BA}" dt="2024-02-05T20:30:27.297" v="1559"/>
          <ac:spMkLst>
            <pc:docMk/>
            <pc:sldMk cId="1247232355" sldId="623"/>
            <ac:spMk id="14" creationId="{3776B14B-F2F4-4825-8DA8-8C7A0F2B3960}"/>
          </ac:spMkLst>
        </pc:spChg>
        <pc:grpChg chg="add del">
          <ac:chgData name="Jingjing Ruan" userId="912ae139-ae64-4906-83ab-14332fd50576" providerId="ADAL" clId="{A58990C5-2738-4806-93CB-67DC232126BA}" dt="2024-02-05T20:30:27.297" v="1559"/>
          <ac:grpSpMkLst>
            <pc:docMk/>
            <pc:sldMk cId="1247232355" sldId="623"/>
            <ac:grpSpMk id="10" creationId="{5FE9FE4C-C9E0-4C54-8010-EA9D29CD4D59}"/>
          </ac:grpSpMkLst>
        </pc:grpChg>
      </pc:sldChg>
      <pc:sldChg chg="add">
        <pc:chgData name="Jingjing Ruan" userId="912ae139-ae64-4906-83ab-14332fd50576" providerId="ADAL" clId="{A58990C5-2738-4806-93CB-67DC232126BA}" dt="2024-02-05T20:30:27.308" v="1560"/>
        <pc:sldMkLst>
          <pc:docMk/>
          <pc:sldMk cId="2211073834" sldId="623"/>
        </pc:sldMkLst>
      </pc:sldChg>
      <pc:sldChg chg="modSp del mod ord">
        <pc:chgData name="Jingjing Ruan" userId="912ae139-ae64-4906-83ab-14332fd50576" providerId="ADAL" clId="{A58990C5-2738-4806-93CB-67DC232126BA}" dt="2024-02-05T20:30:16.015" v="1555" actId="2696"/>
        <pc:sldMkLst>
          <pc:docMk/>
          <pc:sldMk cId="3561512264" sldId="623"/>
        </pc:sldMkLst>
        <pc:picChg chg="mod">
          <ac:chgData name="Jingjing Ruan" userId="912ae139-ae64-4906-83ab-14332fd50576" providerId="ADAL" clId="{A58990C5-2738-4806-93CB-67DC232126BA}" dt="2024-02-04T12:18:32.977" v="344" actId="14100"/>
          <ac:picMkLst>
            <pc:docMk/>
            <pc:sldMk cId="3561512264" sldId="623"/>
            <ac:picMk id="3" creationId="{9E29EA89-448F-1F79-0423-5E234B0E25A3}"/>
          </ac:picMkLst>
        </pc:picChg>
      </pc:sldChg>
      <pc:sldChg chg="add">
        <pc:chgData name="Jingjing Ruan" userId="912ae139-ae64-4906-83ab-14332fd50576" providerId="ADAL" clId="{A58990C5-2738-4806-93CB-67DC232126BA}" dt="2024-02-05T20:30:27.308" v="1560"/>
        <pc:sldMkLst>
          <pc:docMk/>
          <pc:sldMk cId="581778704" sldId="624"/>
        </pc:sldMkLst>
      </pc:sldChg>
      <pc:sldChg chg="addSp modSp del mod ord">
        <pc:chgData name="Jingjing Ruan" userId="912ae139-ae64-4906-83ab-14332fd50576" providerId="ADAL" clId="{A58990C5-2738-4806-93CB-67DC232126BA}" dt="2024-02-05T20:30:16.015" v="1555" actId="2696"/>
        <pc:sldMkLst>
          <pc:docMk/>
          <pc:sldMk cId="2349381152" sldId="624"/>
        </pc:sldMkLst>
        <pc:spChg chg="add mod">
          <ac:chgData name="Jingjing Ruan" userId="912ae139-ae64-4906-83ab-14332fd50576" providerId="ADAL" clId="{A58990C5-2738-4806-93CB-67DC232126BA}" dt="2024-02-04T11:49:12.024" v="138" actId="1076"/>
          <ac:spMkLst>
            <pc:docMk/>
            <pc:sldMk cId="2349381152" sldId="624"/>
            <ac:spMk id="2" creationId="{2709680C-65DC-8142-8E70-5F26A8EA5115}"/>
          </ac:spMkLst>
        </pc:spChg>
        <pc:picChg chg="mod">
          <ac:chgData name="Jingjing Ruan" userId="912ae139-ae64-4906-83ab-14332fd50576" providerId="ADAL" clId="{A58990C5-2738-4806-93CB-67DC232126BA}" dt="2024-02-04T12:18:25.420" v="342" actId="14100"/>
          <ac:picMkLst>
            <pc:docMk/>
            <pc:sldMk cId="2349381152" sldId="624"/>
            <ac:picMk id="3" creationId="{212376FF-3459-27BA-60A7-461B941BB054}"/>
          </ac:picMkLst>
        </pc:picChg>
      </pc:sldChg>
      <pc:sldChg chg="addSp delSp add del setBg delDesignElem">
        <pc:chgData name="Jingjing Ruan" userId="912ae139-ae64-4906-83ab-14332fd50576" providerId="ADAL" clId="{A58990C5-2738-4806-93CB-67DC232126BA}" dt="2024-02-05T20:30:27.297" v="1559"/>
        <pc:sldMkLst>
          <pc:docMk/>
          <pc:sldMk cId="3169347504" sldId="624"/>
        </pc:sldMkLst>
        <pc:spChg chg="add del">
          <ac:chgData name="Jingjing Ruan" userId="912ae139-ae64-4906-83ab-14332fd50576" providerId="ADAL" clId="{A58990C5-2738-4806-93CB-67DC232126BA}" dt="2024-02-05T20:30:27.297" v="1559"/>
          <ac:spMkLst>
            <pc:docMk/>
            <pc:sldMk cId="3169347504" sldId="624"/>
            <ac:spMk id="8" creationId="{63644BFD-D22E-4019-B666-387DA51AEAFD}"/>
          </ac:spMkLst>
        </pc:spChg>
        <pc:spChg chg="add del">
          <ac:chgData name="Jingjing Ruan" userId="912ae139-ae64-4906-83ab-14332fd50576" providerId="ADAL" clId="{A58990C5-2738-4806-93CB-67DC232126BA}" dt="2024-02-05T20:30:27.297" v="1559"/>
          <ac:spMkLst>
            <pc:docMk/>
            <pc:sldMk cId="3169347504" sldId="624"/>
            <ac:spMk id="14" creationId="{3776B14B-F2F4-4825-8DA8-8C7A0F2B3960}"/>
          </ac:spMkLst>
        </pc:spChg>
        <pc:grpChg chg="add del">
          <ac:chgData name="Jingjing Ruan" userId="912ae139-ae64-4906-83ab-14332fd50576" providerId="ADAL" clId="{A58990C5-2738-4806-93CB-67DC232126BA}" dt="2024-02-05T20:30:27.297" v="1559"/>
          <ac:grpSpMkLst>
            <pc:docMk/>
            <pc:sldMk cId="3169347504" sldId="624"/>
            <ac:grpSpMk id="10" creationId="{5FE9FE4C-C9E0-4C54-8010-EA9D29CD4D59}"/>
          </ac:grpSpMkLst>
        </pc:grpChg>
      </pc:sldChg>
      <pc:sldChg chg="addSp modSp new mod ord setBg">
        <pc:chgData name="Jingjing Ruan" userId="912ae139-ae64-4906-83ab-14332fd50576" providerId="ADAL" clId="{A58990C5-2738-4806-93CB-67DC232126BA}" dt="2024-02-05T20:22:29.042" v="1476"/>
        <pc:sldMkLst>
          <pc:docMk/>
          <pc:sldMk cId="2185444646" sldId="625"/>
        </pc:sldMkLst>
        <pc:spChg chg="add">
          <ac:chgData name="Jingjing Ruan" userId="912ae139-ae64-4906-83ab-14332fd50576" providerId="ADAL" clId="{A58990C5-2738-4806-93CB-67DC232126BA}" dt="2024-02-04T11:43:43.010" v="82" actId="26606"/>
          <ac:spMkLst>
            <pc:docMk/>
            <pc:sldMk cId="2185444646" sldId="625"/>
            <ac:spMk id="8" creationId="{F3060C83-F051-4F0E-ABAD-AA0DFC48B218}"/>
          </ac:spMkLst>
        </pc:spChg>
        <pc:spChg chg="add">
          <ac:chgData name="Jingjing Ruan" userId="912ae139-ae64-4906-83ab-14332fd50576" providerId="ADAL" clId="{A58990C5-2738-4806-93CB-67DC232126BA}" dt="2024-02-04T11:43:43.010" v="82" actId="26606"/>
          <ac:spMkLst>
            <pc:docMk/>
            <pc:sldMk cId="2185444646" sldId="625"/>
            <ac:spMk id="10" creationId="{83C98ABE-055B-441F-B07E-44F97F083C39}"/>
          </ac:spMkLst>
        </pc:spChg>
        <pc:spChg chg="add">
          <ac:chgData name="Jingjing Ruan" userId="912ae139-ae64-4906-83ab-14332fd50576" providerId="ADAL" clId="{A58990C5-2738-4806-93CB-67DC232126BA}" dt="2024-02-04T11:43:43.010" v="82" actId="26606"/>
          <ac:spMkLst>
            <pc:docMk/>
            <pc:sldMk cId="2185444646" sldId="625"/>
            <ac:spMk id="12" creationId="{29FDB030-9B49-4CED-8CCD-4D99382388AC}"/>
          </ac:spMkLst>
        </pc:spChg>
        <pc:spChg chg="add">
          <ac:chgData name="Jingjing Ruan" userId="912ae139-ae64-4906-83ab-14332fd50576" providerId="ADAL" clId="{A58990C5-2738-4806-93CB-67DC232126BA}" dt="2024-02-04T11:43:43.010" v="82" actId="26606"/>
          <ac:spMkLst>
            <pc:docMk/>
            <pc:sldMk cId="2185444646" sldId="625"/>
            <ac:spMk id="14" creationId="{3783CA14-24A1-485C-8B30-D6A5D87987AD}"/>
          </ac:spMkLst>
        </pc:spChg>
        <pc:spChg chg="add">
          <ac:chgData name="Jingjing Ruan" userId="912ae139-ae64-4906-83ab-14332fd50576" providerId="ADAL" clId="{A58990C5-2738-4806-93CB-67DC232126BA}" dt="2024-02-04T11:43:43.010" v="82" actId="26606"/>
          <ac:spMkLst>
            <pc:docMk/>
            <pc:sldMk cId="2185444646" sldId="625"/>
            <ac:spMk id="16" creationId="{9A97C86A-04D6-40F7-AE84-31AB43E6A846}"/>
          </ac:spMkLst>
        </pc:spChg>
        <pc:spChg chg="add">
          <ac:chgData name="Jingjing Ruan" userId="912ae139-ae64-4906-83ab-14332fd50576" providerId="ADAL" clId="{A58990C5-2738-4806-93CB-67DC232126BA}" dt="2024-02-04T11:43:43.010" v="82" actId="26606"/>
          <ac:spMkLst>
            <pc:docMk/>
            <pc:sldMk cId="2185444646" sldId="625"/>
            <ac:spMk id="18" creationId="{FF9F2414-84E8-453E-B1F3-389FDE8192D9}"/>
          </ac:spMkLst>
        </pc:spChg>
        <pc:spChg chg="add">
          <ac:chgData name="Jingjing Ruan" userId="912ae139-ae64-4906-83ab-14332fd50576" providerId="ADAL" clId="{A58990C5-2738-4806-93CB-67DC232126BA}" dt="2024-02-04T11:43:43.010" v="82" actId="26606"/>
          <ac:spMkLst>
            <pc:docMk/>
            <pc:sldMk cId="2185444646" sldId="625"/>
            <ac:spMk id="20" creationId="{3ECA69A1-7536-43AC-85EF-C7106179F5ED}"/>
          </ac:spMkLst>
        </pc:spChg>
        <pc:picChg chg="add mod">
          <ac:chgData name="Jingjing Ruan" userId="912ae139-ae64-4906-83ab-14332fd50576" providerId="ADAL" clId="{A58990C5-2738-4806-93CB-67DC232126BA}" dt="2024-02-04T11:43:56.933" v="87"/>
          <ac:picMkLst>
            <pc:docMk/>
            <pc:sldMk cId="2185444646" sldId="625"/>
            <ac:picMk id="3" creationId="{183AC301-1829-5265-8657-8FBFEC05C9A8}"/>
          </ac:picMkLst>
        </pc:picChg>
      </pc:sldChg>
      <pc:sldChg chg="addSp delSp modSp add mod ord setBg setClrOvrMap">
        <pc:chgData name="Jingjing Ruan" userId="912ae139-ae64-4906-83ab-14332fd50576" providerId="ADAL" clId="{A58990C5-2738-4806-93CB-67DC232126BA}" dt="2024-02-05T20:38:49.471" v="1570" actId="20577"/>
        <pc:sldMkLst>
          <pc:docMk/>
          <pc:sldMk cId="197784861" sldId="626"/>
        </pc:sldMkLst>
        <pc:spChg chg="mod">
          <ac:chgData name="Jingjing Ruan" userId="912ae139-ae64-4906-83ab-14332fd50576" providerId="ADAL" clId="{A58990C5-2738-4806-93CB-67DC232126BA}" dt="2024-02-05T20:25:15.489" v="1520" actId="20577"/>
          <ac:spMkLst>
            <pc:docMk/>
            <pc:sldMk cId="197784861" sldId="626"/>
            <ac:spMk id="2" creationId="{CF47F374-1F9F-7837-149A-91A321D42A20}"/>
          </ac:spMkLst>
        </pc:spChg>
        <pc:spChg chg="add del">
          <ac:chgData name="Jingjing Ruan" userId="912ae139-ae64-4906-83ab-14332fd50576" providerId="ADAL" clId="{A58990C5-2738-4806-93CB-67DC232126BA}" dt="2024-02-04T12:37:22.154" v="877" actId="26606"/>
          <ac:spMkLst>
            <pc:docMk/>
            <pc:sldMk cId="197784861" sldId="626"/>
            <ac:spMk id="20" creationId="{6C4028FD-8BAA-4A19-BFDE-594D991B7552}"/>
          </ac:spMkLst>
        </pc:spChg>
        <pc:spChg chg="add del">
          <ac:chgData name="Jingjing Ruan" userId="912ae139-ae64-4906-83ab-14332fd50576" providerId="ADAL" clId="{A58990C5-2738-4806-93CB-67DC232126BA}" dt="2024-02-04T12:38:03.320" v="881" actId="26606"/>
          <ac:spMkLst>
            <pc:docMk/>
            <pc:sldMk cId="197784861" sldId="626"/>
            <ac:spMk id="21" creationId="{9228552E-C8B1-4A80-8448-0787CE0FC704}"/>
          </ac:spMkLst>
        </pc:spChg>
        <pc:spChg chg="add del">
          <ac:chgData name="Jingjing Ruan" userId="912ae139-ae64-4906-83ab-14332fd50576" providerId="ADAL" clId="{A58990C5-2738-4806-93CB-67DC232126BA}" dt="2024-02-04T12:38:05.372" v="883" actId="26606"/>
          <ac:spMkLst>
            <pc:docMk/>
            <pc:sldMk cId="197784861" sldId="626"/>
            <ac:spMk id="22" creationId="{E0CBAC23-2E3F-4A90-BA59-F8299F6A5439}"/>
          </ac:spMkLst>
        </pc:spChg>
        <pc:spChg chg="add del">
          <ac:chgData name="Jingjing Ruan" userId="912ae139-ae64-4906-83ab-14332fd50576" providerId="ADAL" clId="{A58990C5-2738-4806-93CB-67DC232126BA}" dt="2024-02-04T12:38:05.372" v="883" actId="26606"/>
          <ac:spMkLst>
            <pc:docMk/>
            <pc:sldMk cId="197784861" sldId="626"/>
            <ac:spMk id="23" creationId="{35DB3719-6FDC-4E5D-891D-FF40B7300F64}"/>
          </ac:spMkLst>
        </pc:spChg>
        <pc:spChg chg="add del">
          <ac:chgData name="Jingjing Ruan" userId="912ae139-ae64-4906-83ab-14332fd50576" providerId="ADAL" clId="{A58990C5-2738-4806-93CB-67DC232126BA}" dt="2024-02-04T12:38:07.989" v="885" actId="26606"/>
          <ac:spMkLst>
            <pc:docMk/>
            <pc:sldMk cId="197784861" sldId="626"/>
            <ac:spMk id="25" creationId="{9228552E-C8B1-4A80-8448-0787CE0FC704}"/>
          </ac:spMkLst>
        </pc:spChg>
        <pc:spChg chg="add">
          <ac:chgData name="Jingjing Ruan" userId="912ae139-ae64-4906-83ab-14332fd50576" providerId="ADAL" clId="{A58990C5-2738-4806-93CB-67DC232126BA}" dt="2024-02-04T12:38:08.020" v="886" actId="26606"/>
          <ac:spMkLst>
            <pc:docMk/>
            <pc:sldMk cId="197784861" sldId="626"/>
            <ac:spMk id="28" creationId="{955A2079-FA98-4876-80F0-72364A7D2EA4}"/>
          </ac:spMkLst>
        </pc:spChg>
        <pc:graphicFrameChg chg="mod modGraphic">
          <ac:chgData name="Jingjing Ruan" userId="912ae139-ae64-4906-83ab-14332fd50576" providerId="ADAL" clId="{A58990C5-2738-4806-93CB-67DC232126BA}" dt="2024-02-05T20:38:49.471" v="1570" actId="20577"/>
          <ac:graphicFrameMkLst>
            <pc:docMk/>
            <pc:sldMk cId="197784861" sldId="626"/>
            <ac:graphicFrameMk id="15" creationId="{79951518-CB6A-D6BF-1423-E20CCCC5C1E8}"/>
          </ac:graphicFrameMkLst>
        </pc:graphicFrameChg>
        <pc:picChg chg="add del">
          <ac:chgData name="Jingjing Ruan" userId="912ae139-ae64-4906-83ab-14332fd50576" providerId="ADAL" clId="{A58990C5-2738-4806-93CB-67DC232126BA}" dt="2024-02-04T12:38:03.320" v="881" actId="26606"/>
          <ac:picMkLst>
            <pc:docMk/>
            <pc:sldMk cId="197784861" sldId="626"/>
            <ac:picMk id="17" creationId="{A6F51FF1-DFB7-5B1A-53D6-1B128A6065D7}"/>
          </ac:picMkLst>
        </pc:picChg>
        <pc:picChg chg="add del">
          <ac:chgData name="Jingjing Ruan" userId="912ae139-ae64-4906-83ab-14332fd50576" providerId="ADAL" clId="{A58990C5-2738-4806-93CB-67DC232126BA}" dt="2024-02-04T12:38:07.989" v="885" actId="26606"/>
          <ac:picMkLst>
            <pc:docMk/>
            <pc:sldMk cId="197784861" sldId="626"/>
            <ac:picMk id="26" creationId="{A6F51FF1-DFB7-5B1A-53D6-1B128A6065D7}"/>
          </ac:picMkLst>
        </pc:picChg>
      </pc:sldChg>
      <pc:sldChg chg="add del">
        <pc:chgData name="Jingjing Ruan" userId="912ae139-ae64-4906-83ab-14332fd50576" providerId="ADAL" clId="{A58990C5-2738-4806-93CB-67DC232126BA}" dt="2024-02-04T12:18:47.596" v="348"/>
        <pc:sldMkLst>
          <pc:docMk/>
          <pc:sldMk cId="1097909560" sldId="626"/>
        </pc:sldMkLst>
      </pc:sldChg>
      <pc:sldChg chg="addSp delSp modSp new del mod setBg modNotesTx">
        <pc:chgData name="Jingjing Ruan" userId="912ae139-ae64-4906-83ab-14332fd50576" providerId="ADAL" clId="{A58990C5-2738-4806-93CB-67DC232126BA}" dt="2024-02-04T12:17:50.331" v="340" actId="2696"/>
        <pc:sldMkLst>
          <pc:docMk/>
          <pc:sldMk cId="3930595628" sldId="626"/>
        </pc:sldMkLst>
        <pc:spChg chg="mod">
          <ac:chgData name="Jingjing Ruan" userId="912ae139-ae64-4906-83ab-14332fd50576" providerId="ADAL" clId="{A58990C5-2738-4806-93CB-67DC232126BA}" dt="2024-02-04T12:17:00.059" v="330" actId="20577"/>
          <ac:spMkLst>
            <pc:docMk/>
            <pc:sldMk cId="3930595628" sldId="626"/>
            <ac:spMk id="2" creationId="{CF47F374-1F9F-7837-149A-91A321D42A20}"/>
          </ac:spMkLst>
        </pc:spChg>
        <pc:spChg chg="add del mod">
          <ac:chgData name="Jingjing Ruan" userId="912ae139-ae64-4906-83ab-14332fd50576" providerId="ADAL" clId="{A58990C5-2738-4806-93CB-67DC232126BA}" dt="2024-02-04T12:13:09.960" v="284" actId="26606"/>
          <ac:spMkLst>
            <pc:docMk/>
            <pc:sldMk cId="3930595628" sldId="626"/>
            <ac:spMk id="3" creationId="{43054A43-FD9A-CBC3-F1C0-75CB54EEF363}"/>
          </ac:spMkLst>
        </pc:spChg>
        <pc:spChg chg="add del">
          <ac:chgData name="Jingjing Ruan" userId="912ae139-ae64-4906-83ab-14332fd50576" providerId="ADAL" clId="{A58990C5-2738-4806-93CB-67DC232126BA}" dt="2024-02-04T12:13:04.508" v="281" actId="26606"/>
          <ac:spMkLst>
            <pc:docMk/>
            <pc:sldMk cId="3930595628" sldId="626"/>
            <ac:spMk id="9" creationId="{B210AC1D-4063-4C6E-9528-FA9C4C0C18E6}"/>
          </ac:spMkLst>
        </pc:spChg>
        <pc:spChg chg="add del">
          <ac:chgData name="Jingjing Ruan" userId="912ae139-ae64-4906-83ab-14332fd50576" providerId="ADAL" clId="{A58990C5-2738-4806-93CB-67DC232126BA}" dt="2024-02-04T12:13:04.508" v="281" actId="26606"/>
          <ac:spMkLst>
            <pc:docMk/>
            <pc:sldMk cId="3930595628" sldId="626"/>
            <ac:spMk id="11" creationId="{02F8C595-E68C-4306-AED8-DC7826A0A506}"/>
          </ac:spMkLst>
        </pc:spChg>
        <pc:graphicFrameChg chg="add del">
          <ac:chgData name="Jingjing Ruan" userId="912ae139-ae64-4906-83ab-14332fd50576" providerId="ADAL" clId="{A58990C5-2738-4806-93CB-67DC232126BA}" dt="2024-02-04T12:13:09.919" v="283" actId="26606"/>
          <ac:graphicFrameMkLst>
            <pc:docMk/>
            <pc:sldMk cId="3930595628" sldId="626"/>
            <ac:graphicFrameMk id="13" creationId="{DB52C8F8-08D3-C53C-5DC3-F7E24659F5F2}"/>
          </ac:graphicFrameMkLst>
        </pc:graphicFrameChg>
        <pc:graphicFrameChg chg="add mod">
          <ac:chgData name="Jingjing Ruan" userId="912ae139-ae64-4906-83ab-14332fd50576" providerId="ADAL" clId="{A58990C5-2738-4806-93CB-67DC232126BA}" dt="2024-02-04T12:17:20.198" v="338" actId="20577"/>
          <ac:graphicFrameMkLst>
            <pc:docMk/>
            <pc:sldMk cId="3930595628" sldId="626"/>
            <ac:graphicFrameMk id="15" creationId="{79951518-CB6A-D6BF-1423-E20CCCC5C1E8}"/>
          </ac:graphicFrameMkLst>
        </pc:graphicFrameChg>
        <pc:picChg chg="add del">
          <ac:chgData name="Jingjing Ruan" userId="912ae139-ae64-4906-83ab-14332fd50576" providerId="ADAL" clId="{A58990C5-2738-4806-93CB-67DC232126BA}" dt="2024-02-04T12:13:04.508" v="281" actId="26606"/>
          <ac:picMkLst>
            <pc:docMk/>
            <pc:sldMk cId="3930595628" sldId="626"/>
            <ac:picMk id="5" creationId="{3FAC53F5-CAA8-D3F7-302A-49CB92DB32E0}"/>
          </ac:picMkLst>
        </pc:picChg>
      </pc:sldChg>
      <pc:sldChg chg="add del">
        <pc:chgData name="Jingjing Ruan" userId="912ae139-ae64-4906-83ab-14332fd50576" providerId="ADAL" clId="{A58990C5-2738-4806-93CB-67DC232126BA}" dt="2024-02-04T12:07:58.932" v="154"/>
        <pc:sldMkLst>
          <pc:docMk/>
          <pc:sldMk cId="174845714" sldId="627"/>
        </pc:sldMkLst>
      </pc:sldChg>
      <pc:sldChg chg="modSp add mod">
        <pc:chgData name="Jingjing Ruan" userId="912ae139-ae64-4906-83ab-14332fd50576" providerId="ADAL" clId="{A58990C5-2738-4806-93CB-67DC232126BA}" dt="2024-02-05T20:31:58.054" v="1561" actId="20577"/>
        <pc:sldMkLst>
          <pc:docMk/>
          <pc:sldMk cId="884141138" sldId="627"/>
        </pc:sldMkLst>
        <pc:spChg chg="mod">
          <ac:chgData name="Jingjing Ruan" userId="912ae139-ae64-4906-83ab-14332fd50576" providerId="ADAL" clId="{A58990C5-2738-4806-93CB-67DC232126BA}" dt="2024-02-04T12:36:08.327" v="797" actId="14100"/>
          <ac:spMkLst>
            <pc:docMk/>
            <pc:sldMk cId="884141138" sldId="627"/>
            <ac:spMk id="3" creationId="{9FB99C9B-36AC-B45C-9541-916B6A5BFC80}"/>
          </ac:spMkLst>
        </pc:spChg>
        <pc:spChg chg="mod">
          <ac:chgData name="Jingjing Ruan" userId="912ae139-ae64-4906-83ab-14332fd50576" providerId="ADAL" clId="{A58990C5-2738-4806-93CB-67DC232126BA}" dt="2024-02-05T20:31:58.054" v="1561" actId="20577"/>
          <ac:spMkLst>
            <pc:docMk/>
            <pc:sldMk cId="884141138" sldId="627"/>
            <ac:spMk id="4" creationId="{0E549ABA-5D75-A8C8-4572-F412C221FB5B}"/>
          </ac:spMkLst>
        </pc:spChg>
      </pc:sldChg>
      <pc:sldChg chg="addSp modSp add del mod">
        <pc:chgData name="Jingjing Ruan" userId="912ae139-ae64-4906-83ab-14332fd50576" providerId="ADAL" clId="{A58990C5-2738-4806-93CB-67DC232126BA}" dt="2024-02-04T12:17:50.331" v="340" actId="2696"/>
        <pc:sldMkLst>
          <pc:docMk/>
          <pc:sldMk cId="3276563253" sldId="627"/>
        </pc:sldMkLst>
        <pc:spChg chg="mod">
          <ac:chgData name="Jingjing Ruan" userId="912ae139-ae64-4906-83ab-14332fd50576" providerId="ADAL" clId="{A58990C5-2738-4806-93CB-67DC232126BA}" dt="2024-02-04T12:09:39.275" v="198" actId="20577"/>
          <ac:spMkLst>
            <pc:docMk/>
            <pc:sldMk cId="3276563253" sldId="627"/>
            <ac:spMk id="2" creationId="{6D850711-4326-752F-CA77-53EDCF29377D}"/>
          </ac:spMkLst>
        </pc:spChg>
        <pc:spChg chg="add mod">
          <ac:chgData name="Jingjing Ruan" userId="912ae139-ae64-4906-83ab-14332fd50576" providerId="ADAL" clId="{A58990C5-2738-4806-93CB-67DC232126BA}" dt="2024-02-04T12:11:01.242" v="257" actId="14100"/>
          <ac:spMkLst>
            <pc:docMk/>
            <pc:sldMk cId="3276563253" sldId="627"/>
            <ac:spMk id="3" creationId="{9FB99C9B-36AC-B45C-9541-916B6A5BFC80}"/>
          </ac:spMkLst>
        </pc:spChg>
        <pc:spChg chg="mod">
          <ac:chgData name="Jingjing Ruan" userId="912ae139-ae64-4906-83ab-14332fd50576" providerId="ADAL" clId="{A58990C5-2738-4806-93CB-67DC232126BA}" dt="2024-02-04T12:10:51.870" v="256" actId="20577"/>
          <ac:spMkLst>
            <pc:docMk/>
            <pc:sldMk cId="3276563253" sldId="627"/>
            <ac:spMk id="4" creationId="{0E549ABA-5D75-A8C8-4572-F412C221FB5B}"/>
          </ac:spMkLst>
        </pc:spChg>
      </pc:sldChg>
      <pc:sldChg chg="add del">
        <pc:chgData name="Jingjing Ruan" userId="912ae139-ae64-4906-83ab-14332fd50576" providerId="ADAL" clId="{A58990C5-2738-4806-93CB-67DC232126BA}" dt="2024-02-04T12:18:47.596" v="348"/>
        <pc:sldMkLst>
          <pc:docMk/>
          <pc:sldMk cId="3377857357" sldId="627"/>
        </pc:sldMkLst>
      </pc:sldChg>
      <pc:sldChg chg="addSp delSp add del setBg delDesignElem">
        <pc:chgData name="Jingjing Ruan" userId="912ae139-ae64-4906-83ab-14332fd50576" providerId="ADAL" clId="{A58990C5-2738-4806-93CB-67DC232126BA}" dt="2024-02-04T12:18:47.596" v="348"/>
        <pc:sldMkLst>
          <pc:docMk/>
          <pc:sldMk cId="524838447" sldId="628"/>
        </pc:sldMkLst>
        <pc:spChg chg="add del">
          <ac:chgData name="Jingjing Ruan" userId="912ae139-ae64-4906-83ab-14332fd50576" providerId="ADAL" clId="{A58990C5-2738-4806-93CB-67DC232126BA}" dt="2024-02-04T12:18:47.596" v="348"/>
          <ac:spMkLst>
            <pc:docMk/>
            <pc:sldMk cId="524838447" sldId="628"/>
            <ac:spMk id="9" creationId="{BC68A55F-7B32-44D8-AEE5-1AF40532656C}"/>
          </ac:spMkLst>
        </pc:spChg>
        <pc:spChg chg="add del">
          <ac:chgData name="Jingjing Ruan" userId="912ae139-ae64-4906-83ab-14332fd50576" providerId="ADAL" clId="{A58990C5-2738-4806-93CB-67DC232126BA}" dt="2024-02-04T12:18:47.596" v="348"/>
          <ac:spMkLst>
            <pc:docMk/>
            <pc:sldMk cId="524838447" sldId="628"/>
            <ac:spMk id="11" creationId="{CD1AAA2C-FBBE-42AA-B869-31D524B7653F}"/>
          </ac:spMkLst>
        </pc:spChg>
        <pc:spChg chg="add del">
          <ac:chgData name="Jingjing Ruan" userId="912ae139-ae64-4906-83ab-14332fd50576" providerId="ADAL" clId="{A58990C5-2738-4806-93CB-67DC232126BA}" dt="2024-02-04T12:18:47.596" v="348"/>
          <ac:spMkLst>
            <pc:docMk/>
            <pc:sldMk cId="524838447" sldId="628"/>
            <ac:spMk id="13" creationId="{5F937BBF-9326-4230-AB1B-F1795E350559}"/>
          </ac:spMkLst>
        </pc:spChg>
      </pc:sldChg>
      <pc:sldChg chg="modSp add mod ord">
        <pc:chgData name="Jingjing Ruan" userId="912ae139-ae64-4906-83ab-14332fd50576" providerId="ADAL" clId="{A58990C5-2738-4806-93CB-67DC232126BA}" dt="2024-02-05T10:55:51.273" v="1277" actId="1076"/>
        <pc:sldMkLst>
          <pc:docMk/>
          <pc:sldMk cId="2862675924" sldId="628"/>
        </pc:sldMkLst>
        <pc:spChg chg="mod">
          <ac:chgData name="Jingjing Ruan" userId="912ae139-ae64-4906-83ab-14332fd50576" providerId="ADAL" clId="{A58990C5-2738-4806-93CB-67DC232126BA}" dt="2024-02-05T10:55:51.273" v="1277" actId="1076"/>
          <ac:spMkLst>
            <pc:docMk/>
            <pc:sldMk cId="2862675924" sldId="628"/>
            <ac:spMk id="2" creationId="{53177BCF-4C3D-57CB-FF4E-0A41D139F4DF}"/>
          </ac:spMkLst>
        </pc:spChg>
      </pc:sldChg>
      <pc:sldChg chg="addSp delSp modSp new del mod setBg">
        <pc:chgData name="Jingjing Ruan" userId="912ae139-ae64-4906-83ab-14332fd50576" providerId="ADAL" clId="{A58990C5-2738-4806-93CB-67DC232126BA}" dt="2024-02-04T12:17:50.331" v="340" actId="2696"/>
        <pc:sldMkLst>
          <pc:docMk/>
          <pc:sldMk cId="3106135165" sldId="628"/>
        </pc:sldMkLst>
        <pc:spChg chg="mod">
          <ac:chgData name="Jingjing Ruan" userId="912ae139-ae64-4906-83ab-14332fd50576" providerId="ADAL" clId="{A58990C5-2738-4806-93CB-67DC232126BA}" dt="2024-02-04T12:16:48.100" v="326" actId="20577"/>
          <ac:spMkLst>
            <pc:docMk/>
            <pc:sldMk cId="3106135165" sldId="628"/>
            <ac:spMk id="2" creationId="{53177BCF-4C3D-57CB-FF4E-0A41D139F4DF}"/>
          </ac:spMkLst>
        </pc:spChg>
        <pc:spChg chg="del mod">
          <ac:chgData name="Jingjing Ruan" userId="912ae139-ae64-4906-83ab-14332fd50576" providerId="ADAL" clId="{A58990C5-2738-4806-93CB-67DC232126BA}" dt="2024-02-04T12:14:48.037" v="299" actId="26606"/>
          <ac:spMkLst>
            <pc:docMk/>
            <pc:sldMk cId="3106135165" sldId="628"/>
            <ac:spMk id="3" creationId="{54C4A02A-D70C-5844-53FC-2B296E57341D}"/>
          </ac:spMkLst>
        </pc:spChg>
        <pc:spChg chg="add">
          <ac:chgData name="Jingjing Ruan" userId="912ae139-ae64-4906-83ab-14332fd50576" providerId="ADAL" clId="{A58990C5-2738-4806-93CB-67DC232126BA}" dt="2024-02-04T12:14:48.037" v="299" actId="26606"/>
          <ac:spMkLst>
            <pc:docMk/>
            <pc:sldMk cId="3106135165" sldId="628"/>
            <ac:spMk id="9" creationId="{BC68A55F-7B32-44D8-AEE5-1AF40532656C}"/>
          </ac:spMkLst>
        </pc:spChg>
        <pc:spChg chg="add">
          <ac:chgData name="Jingjing Ruan" userId="912ae139-ae64-4906-83ab-14332fd50576" providerId="ADAL" clId="{A58990C5-2738-4806-93CB-67DC232126BA}" dt="2024-02-04T12:14:48.037" v="299" actId="26606"/>
          <ac:spMkLst>
            <pc:docMk/>
            <pc:sldMk cId="3106135165" sldId="628"/>
            <ac:spMk id="11" creationId="{CD1AAA2C-FBBE-42AA-B869-31D524B7653F}"/>
          </ac:spMkLst>
        </pc:spChg>
        <pc:spChg chg="add">
          <ac:chgData name="Jingjing Ruan" userId="912ae139-ae64-4906-83ab-14332fd50576" providerId="ADAL" clId="{A58990C5-2738-4806-93CB-67DC232126BA}" dt="2024-02-04T12:14:48.037" v="299" actId="26606"/>
          <ac:spMkLst>
            <pc:docMk/>
            <pc:sldMk cId="3106135165" sldId="628"/>
            <ac:spMk id="13" creationId="{5F937BBF-9326-4230-AB1B-F1795E350559}"/>
          </ac:spMkLst>
        </pc:spChg>
        <pc:graphicFrameChg chg="add mod">
          <ac:chgData name="Jingjing Ruan" userId="912ae139-ae64-4906-83ab-14332fd50576" providerId="ADAL" clId="{A58990C5-2738-4806-93CB-67DC232126BA}" dt="2024-02-04T12:15:25.838" v="315" actId="20577"/>
          <ac:graphicFrameMkLst>
            <pc:docMk/>
            <pc:sldMk cId="3106135165" sldId="628"/>
            <ac:graphicFrameMk id="5" creationId="{FC7B2D6E-00F0-8553-6505-FC2EC592FA64}"/>
          </ac:graphicFrameMkLst>
        </pc:graphicFrameChg>
      </pc:sldChg>
      <pc:sldChg chg="add del">
        <pc:chgData name="Jingjing Ruan" userId="912ae139-ae64-4906-83ab-14332fd50576" providerId="ADAL" clId="{A58990C5-2738-4806-93CB-67DC232126BA}" dt="2024-02-05T10:54:43.902" v="1272"/>
        <pc:sldMkLst>
          <pc:docMk/>
          <pc:sldMk cId="79299599" sldId="629"/>
        </pc:sldMkLst>
      </pc:sldChg>
      <pc:sldChg chg="add del">
        <pc:chgData name="Jingjing Ruan" userId="912ae139-ae64-4906-83ab-14332fd50576" providerId="ADAL" clId="{A58990C5-2738-4806-93CB-67DC232126BA}" dt="2024-02-05T10:47:12.519" v="1200"/>
        <pc:sldMkLst>
          <pc:docMk/>
          <pc:sldMk cId="565490829" sldId="629"/>
        </pc:sldMkLst>
      </pc:sldChg>
      <pc:sldChg chg="add">
        <pc:chgData name="Jingjing Ruan" userId="912ae139-ae64-4906-83ab-14332fd50576" providerId="ADAL" clId="{A58990C5-2738-4806-93CB-67DC232126BA}" dt="2024-02-05T20:29:42.039" v="1553"/>
        <pc:sldMkLst>
          <pc:docMk/>
          <pc:sldMk cId="834654435" sldId="629"/>
        </pc:sldMkLst>
      </pc:sldChg>
      <pc:sldChg chg="add del ord">
        <pc:chgData name="Jingjing Ruan" userId="912ae139-ae64-4906-83ab-14332fd50576" providerId="ADAL" clId="{A58990C5-2738-4806-93CB-67DC232126BA}" dt="2024-02-05T20:29:07.688" v="1543" actId="2696"/>
        <pc:sldMkLst>
          <pc:docMk/>
          <pc:sldMk cId="869295702" sldId="629"/>
        </pc:sldMkLst>
      </pc:sldChg>
      <pc:sldChg chg="add del">
        <pc:chgData name="Jingjing Ruan" userId="912ae139-ae64-4906-83ab-14332fd50576" providerId="ADAL" clId="{A58990C5-2738-4806-93CB-67DC232126BA}" dt="2024-02-05T20:29:42" v="1552"/>
        <pc:sldMkLst>
          <pc:docMk/>
          <pc:sldMk cId="2542669777" sldId="629"/>
        </pc:sldMkLst>
      </pc:sldChg>
      <pc:sldChg chg="add del">
        <pc:chgData name="Jingjing Ruan" userId="912ae139-ae64-4906-83ab-14332fd50576" providerId="ADAL" clId="{A58990C5-2738-4806-93CB-67DC232126BA}" dt="2024-02-05T10:47:05.660" v="1197" actId="2696"/>
        <pc:sldMkLst>
          <pc:docMk/>
          <pc:sldMk cId="3658422602" sldId="629"/>
        </pc:sldMkLst>
      </pc:sldChg>
      <pc:sldChg chg="add del">
        <pc:chgData name="Jingjing Ruan" userId="912ae139-ae64-4906-83ab-14332fd50576" providerId="ADAL" clId="{A58990C5-2738-4806-93CB-67DC232126BA}" dt="2024-02-05T10:54:22.412" v="1269" actId="2696"/>
        <pc:sldMkLst>
          <pc:docMk/>
          <pc:sldMk cId="3962713213" sldId="629"/>
        </pc:sldMkLst>
      </pc:sldChg>
      <pc:sldChg chg="add del">
        <pc:chgData name="Jingjing Ruan" userId="912ae139-ae64-4906-83ab-14332fd50576" providerId="ADAL" clId="{A58990C5-2738-4806-93CB-67DC232126BA}" dt="2024-02-05T10:54:22.412" v="1269" actId="2696"/>
        <pc:sldMkLst>
          <pc:docMk/>
          <pc:sldMk cId="448104918" sldId="630"/>
        </pc:sldMkLst>
      </pc:sldChg>
      <pc:sldChg chg="add del">
        <pc:chgData name="Jingjing Ruan" userId="912ae139-ae64-4906-83ab-14332fd50576" providerId="ADAL" clId="{A58990C5-2738-4806-93CB-67DC232126BA}" dt="2024-02-05T10:54:43.902" v="1272"/>
        <pc:sldMkLst>
          <pc:docMk/>
          <pc:sldMk cId="3094183066" sldId="630"/>
        </pc:sldMkLst>
      </pc:sldChg>
      <pc:sldChg chg="add">
        <pc:chgData name="Jingjing Ruan" userId="912ae139-ae64-4906-83ab-14332fd50576" providerId="ADAL" clId="{A58990C5-2738-4806-93CB-67DC232126BA}" dt="2024-02-05T20:29:42.039" v="1553"/>
        <pc:sldMkLst>
          <pc:docMk/>
          <pc:sldMk cId="3500937775" sldId="630"/>
        </pc:sldMkLst>
      </pc:sldChg>
      <pc:sldChg chg="add del">
        <pc:chgData name="Jingjing Ruan" userId="912ae139-ae64-4906-83ab-14332fd50576" providerId="ADAL" clId="{A58990C5-2738-4806-93CB-67DC232126BA}" dt="2024-02-05T20:29:42" v="1552"/>
        <pc:sldMkLst>
          <pc:docMk/>
          <pc:sldMk cId="3598897325" sldId="630"/>
        </pc:sldMkLst>
      </pc:sldChg>
      <pc:sldChg chg="add del ord">
        <pc:chgData name="Jingjing Ruan" userId="912ae139-ae64-4906-83ab-14332fd50576" providerId="ADAL" clId="{A58990C5-2738-4806-93CB-67DC232126BA}" dt="2024-02-05T20:29:07.688" v="1543" actId="2696"/>
        <pc:sldMkLst>
          <pc:docMk/>
          <pc:sldMk cId="3799057424" sldId="630"/>
        </pc:sldMkLst>
      </pc:sldChg>
      <pc:sldChg chg="addSp delSp add del setBg delDesignElem">
        <pc:chgData name="Jingjing Ruan" userId="912ae139-ae64-4906-83ab-14332fd50576" providerId="ADAL" clId="{A58990C5-2738-4806-93CB-67DC232126BA}" dt="2024-02-05T10:54:43.902" v="1272"/>
        <pc:sldMkLst>
          <pc:docMk/>
          <pc:sldMk cId="219225905" sldId="631"/>
        </pc:sldMkLst>
        <pc:spChg chg="add del">
          <ac:chgData name="Jingjing Ruan" userId="912ae139-ae64-4906-83ab-14332fd50576" providerId="ADAL" clId="{A58990C5-2738-4806-93CB-67DC232126BA}" dt="2024-02-05T10:54:43.902" v="1272"/>
          <ac:spMkLst>
            <pc:docMk/>
            <pc:sldMk cId="219225905" sldId="631"/>
            <ac:spMk id="10" creationId="{86FF76B9-219D-4469-AF87-0236D29032F1}"/>
          </ac:spMkLst>
        </pc:spChg>
        <pc:spChg chg="add del">
          <ac:chgData name="Jingjing Ruan" userId="912ae139-ae64-4906-83ab-14332fd50576" providerId="ADAL" clId="{A58990C5-2738-4806-93CB-67DC232126BA}" dt="2024-02-05T10:54:43.902" v="1272"/>
          <ac:spMkLst>
            <pc:docMk/>
            <pc:sldMk cId="219225905" sldId="631"/>
            <ac:spMk id="16" creationId="{2E80C965-DB6D-4F81-9E9E-B027384D0BD6}"/>
          </ac:spMkLst>
        </pc:spChg>
        <pc:spChg chg="add del">
          <ac:chgData name="Jingjing Ruan" userId="912ae139-ae64-4906-83ab-14332fd50576" providerId="ADAL" clId="{A58990C5-2738-4806-93CB-67DC232126BA}" dt="2024-02-05T10:54:43.902" v="1272"/>
          <ac:spMkLst>
            <pc:docMk/>
            <pc:sldMk cId="219225905" sldId="631"/>
            <ac:spMk id="18" creationId="{633C5E46-DAC5-4661-9C87-22B08E2A512F}"/>
          </ac:spMkLst>
        </pc:spChg>
        <pc:grpChg chg="add del">
          <ac:chgData name="Jingjing Ruan" userId="912ae139-ae64-4906-83ab-14332fd50576" providerId="ADAL" clId="{A58990C5-2738-4806-93CB-67DC232126BA}" dt="2024-02-05T10:54:43.902" v="1272"/>
          <ac:grpSpMkLst>
            <pc:docMk/>
            <pc:sldMk cId="219225905" sldId="631"/>
            <ac:grpSpMk id="12" creationId="{DB88BD78-87E1-424D-B479-C37D8E41B12E}"/>
          </ac:grpSpMkLst>
        </pc:grpChg>
      </pc:sldChg>
      <pc:sldChg chg="add del">
        <pc:chgData name="Jingjing Ruan" userId="912ae139-ae64-4906-83ab-14332fd50576" providerId="ADAL" clId="{A58990C5-2738-4806-93CB-67DC232126BA}" dt="2024-02-05T10:54:22.412" v="1269" actId="2696"/>
        <pc:sldMkLst>
          <pc:docMk/>
          <pc:sldMk cId="813598400" sldId="631"/>
        </pc:sldMkLst>
      </pc:sldChg>
      <pc:sldChg chg="addSp delSp modSp new del mod setBg">
        <pc:chgData name="Jingjing Ruan" userId="912ae139-ae64-4906-83ab-14332fd50576" providerId="ADAL" clId="{A58990C5-2738-4806-93CB-67DC232126BA}" dt="2024-02-05T10:47:05.660" v="1197" actId="2696"/>
        <pc:sldMkLst>
          <pc:docMk/>
          <pc:sldMk cId="1166894134" sldId="631"/>
        </pc:sldMkLst>
        <pc:spChg chg="del">
          <ac:chgData name="Jingjing Ruan" userId="912ae139-ae64-4906-83ab-14332fd50576" providerId="ADAL" clId="{A58990C5-2738-4806-93CB-67DC232126BA}" dt="2024-02-04T13:13:18.980" v="917" actId="26606"/>
          <ac:spMkLst>
            <pc:docMk/>
            <pc:sldMk cId="1166894134" sldId="631"/>
            <ac:spMk id="2" creationId="{68F69F0A-F057-FDF5-6594-C0B52ED56ECB}"/>
          </ac:spMkLst>
        </pc:spChg>
        <pc:spChg chg="del">
          <ac:chgData name="Jingjing Ruan" userId="912ae139-ae64-4906-83ab-14332fd50576" providerId="ADAL" clId="{A58990C5-2738-4806-93CB-67DC232126BA}" dt="2024-02-04T13:13:18.980" v="917" actId="26606"/>
          <ac:spMkLst>
            <pc:docMk/>
            <pc:sldMk cId="1166894134" sldId="631"/>
            <ac:spMk id="3" creationId="{900899D4-5281-0542-4813-89657A930BCF}"/>
          </ac:spMkLst>
        </pc:spChg>
        <pc:spChg chg="add">
          <ac:chgData name="Jingjing Ruan" userId="912ae139-ae64-4906-83ab-14332fd50576" providerId="ADAL" clId="{A58990C5-2738-4806-93CB-67DC232126BA}" dt="2024-02-04T13:13:18.980" v="917" actId="26606"/>
          <ac:spMkLst>
            <pc:docMk/>
            <pc:sldMk cId="1166894134" sldId="631"/>
            <ac:spMk id="10" creationId="{86FF76B9-219D-4469-AF87-0236D29032F1}"/>
          </ac:spMkLst>
        </pc:spChg>
        <pc:spChg chg="add">
          <ac:chgData name="Jingjing Ruan" userId="912ae139-ae64-4906-83ab-14332fd50576" providerId="ADAL" clId="{A58990C5-2738-4806-93CB-67DC232126BA}" dt="2024-02-04T13:13:18.980" v="917" actId="26606"/>
          <ac:spMkLst>
            <pc:docMk/>
            <pc:sldMk cId="1166894134" sldId="631"/>
            <ac:spMk id="16" creationId="{2E80C965-DB6D-4F81-9E9E-B027384D0BD6}"/>
          </ac:spMkLst>
        </pc:spChg>
        <pc:spChg chg="add">
          <ac:chgData name="Jingjing Ruan" userId="912ae139-ae64-4906-83ab-14332fd50576" providerId="ADAL" clId="{A58990C5-2738-4806-93CB-67DC232126BA}" dt="2024-02-04T13:13:18.980" v="917" actId="26606"/>
          <ac:spMkLst>
            <pc:docMk/>
            <pc:sldMk cId="1166894134" sldId="631"/>
            <ac:spMk id="18" creationId="{633C5E46-DAC5-4661-9C87-22B08E2A512F}"/>
          </ac:spMkLst>
        </pc:spChg>
        <pc:grpChg chg="add">
          <ac:chgData name="Jingjing Ruan" userId="912ae139-ae64-4906-83ab-14332fd50576" providerId="ADAL" clId="{A58990C5-2738-4806-93CB-67DC232126BA}" dt="2024-02-04T13:13:18.980" v="917" actId="26606"/>
          <ac:grpSpMkLst>
            <pc:docMk/>
            <pc:sldMk cId="1166894134" sldId="631"/>
            <ac:grpSpMk id="12" creationId="{DB88BD78-87E1-424D-B479-C37D8E41B12E}"/>
          </ac:grpSpMkLst>
        </pc:grpChg>
        <pc:picChg chg="add mod">
          <ac:chgData name="Jingjing Ruan" userId="912ae139-ae64-4906-83ab-14332fd50576" providerId="ADAL" clId="{A58990C5-2738-4806-93CB-67DC232126BA}" dt="2024-02-04T13:13:27.664" v="922" actId="1076"/>
          <ac:picMkLst>
            <pc:docMk/>
            <pc:sldMk cId="1166894134" sldId="631"/>
            <ac:picMk id="5" creationId="{C36936AD-3BE0-281E-50A9-64756FA6E478}"/>
          </ac:picMkLst>
        </pc:picChg>
      </pc:sldChg>
      <pc:sldChg chg="add">
        <pc:chgData name="Jingjing Ruan" userId="912ae139-ae64-4906-83ab-14332fd50576" providerId="ADAL" clId="{A58990C5-2738-4806-93CB-67DC232126BA}" dt="2024-02-05T20:29:42.039" v="1553"/>
        <pc:sldMkLst>
          <pc:docMk/>
          <pc:sldMk cId="2902193896" sldId="631"/>
        </pc:sldMkLst>
      </pc:sldChg>
      <pc:sldChg chg="addSp delSp add del setBg delDesignElem">
        <pc:chgData name="Jingjing Ruan" userId="912ae139-ae64-4906-83ab-14332fd50576" providerId="ADAL" clId="{A58990C5-2738-4806-93CB-67DC232126BA}" dt="2024-02-05T10:47:12.519" v="1200"/>
        <pc:sldMkLst>
          <pc:docMk/>
          <pc:sldMk cId="3304499251" sldId="631"/>
        </pc:sldMkLst>
        <pc:spChg chg="add del">
          <ac:chgData name="Jingjing Ruan" userId="912ae139-ae64-4906-83ab-14332fd50576" providerId="ADAL" clId="{A58990C5-2738-4806-93CB-67DC232126BA}" dt="2024-02-05T10:47:12.519" v="1200"/>
          <ac:spMkLst>
            <pc:docMk/>
            <pc:sldMk cId="3304499251" sldId="631"/>
            <ac:spMk id="10" creationId="{86FF76B9-219D-4469-AF87-0236D29032F1}"/>
          </ac:spMkLst>
        </pc:spChg>
        <pc:spChg chg="add del">
          <ac:chgData name="Jingjing Ruan" userId="912ae139-ae64-4906-83ab-14332fd50576" providerId="ADAL" clId="{A58990C5-2738-4806-93CB-67DC232126BA}" dt="2024-02-05T10:47:12.519" v="1200"/>
          <ac:spMkLst>
            <pc:docMk/>
            <pc:sldMk cId="3304499251" sldId="631"/>
            <ac:spMk id="16" creationId="{2E80C965-DB6D-4F81-9E9E-B027384D0BD6}"/>
          </ac:spMkLst>
        </pc:spChg>
        <pc:spChg chg="add del">
          <ac:chgData name="Jingjing Ruan" userId="912ae139-ae64-4906-83ab-14332fd50576" providerId="ADAL" clId="{A58990C5-2738-4806-93CB-67DC232126BA}" dt="2024-02-05T10:47:12.519" v="1200"/>
          <ac:spMkLst>
            <pc:docMk/>
            <pc:sldMk cId="3304499251" sldId="631"/>
            <ac:spMk id="18" creationId="{633C5E46-DAC5-4661-9C87-22B08E2A512F}"/>
          </ac:spMkLst>
        </pc:spChg>
        <pc:grpChg chg="add del">
          <ac:chgData name="Jingjing Ruan" userId="912ae139-ae64-4906-83ab-14332fd50576" providerId="ADAL" clId="{A58990C5-2738-4806-93CB-67DC232126BA}" dt="2024-02-05T10:47:12.519" v="1200"/>
          <ac:grpSpMkLst>
            <pc:docMk/>
            <pc:sldMk cId="3304499251" sldId="631"/>
            <ac:grpSpMk id="12" creationId="{DB88BD78-87E1-424D-B479-C37D8E41B12E}"/>
          </ac:grpSpMkLst>
        </pc:grpChg>
      </pc:sldChg>
      <pc:sldChg chg="add del ord">
        <pc:chgData name="Jingjing Ruan" userId="912ae139-ae64-4906-83ab-14332fd50576" providerId="ADAL" clId="{A58990C5-2738-4806-93CB-67DC232126BA}" dt="2024-02-05T20:29:07.688" v="1543" actId="2696"/>
        <pc:sldMkLst>
          <pc:docMk/>
          <pc:sldMk cId="3898821159" sldId="631"/>
        </pc:sldMkLst>
      </pc:sldChg>
      <pc:sldChg chg="addSp delSp add del setBg delDesignElem">
        <pc:chgData name="Jingjing Ruan" userId="912ae139-ae64-4906-83ab-14332fd50576" providerId="ADAL" clId="{A58990C5-2738-4806-93CB-67DC232126BA}" dt="2024-02-05T20:29:42" v="1552"/>
        <pc:sldMkLst>
          <pc:docMk/>
          <pc:sldMk cId="4252965221" sldId="631"/>
        </pc:sldMkLst>
        <pc:spChg chg="add del">
          <ac:chgData name="Jingjing Ruan" userId="912ae139-ae64-4906-83ab-14332fd50576" providerId="ADAL" clId="{A58990C5-2738-4806-93CB-67DC232126BA}" dt="2024-02-05T20:29:42" v="1552"/>
          <ac:spMkLst>
            <pc:docMk/>
            <pc:sldMk cId="4252965221" sldId="631"/>
            <ac:spMk id="10" creationId="{86FF76B9-219D-4469-AF87-0236D29032F1}"/>
          </ac:spMkLst>
        </pc:spChg>
        <pc:spChg chg="add del">
          <ac:chgData name="Jingjing Ruan" userId="912ae139-ae64-4906-83ab-14332fd50576" providerId="ADAL" clId="{A58990C5-2738-4806-93CB-67DC232126BA}" dt="2024-02-05T20:29:42" v="1552"/>
          <ac:spMkLst>
            <pc:docMk/>
            <pc:sldMk cId="4252965221" sldId="631"/>
            <ac:spMk id="16" creationId="{2E80C965-DB6D-4F81-9E9E-B027384D0BD6}"/>
          </ac:spMkLst>
        </pc:spChg>
        <pc:spChg chg="add del">
          <ac:chgData name="Jingjing Ruan" userId="912ae139-ae64-4906-83ab-14332fd50576" providerId="ADAL" clId="{A58990C5-2738-4806-93CB-67DC232126BA}" dt="2024-02-05T20:29:42" v="1552"/>
          <ac:spMkLst>
            <pc:docMk/>
            <pc:sldMk cId="4252965221" sldId="631"/>
            <ac:spMk id="18" creationId="{633C5E46-DAC5-4661-9C87-22B08E2A512F}"/>
          </ac:spMkLst>
        </pc:spChg>
        <pc:grpChg chg="add del">
          <ac:chgData name="Jingjing Ruan" userId="912ae139-ae64-4906-83ab-14332fd50576" providerId="ADAL" clId="{A58990C5-2738-4806-93CB-67DC232126BA}" dt="2024-02-05T20:29:42" v="1552"/>
          <ac:grpSpMkLst>
            <pc:docMk/>
            <pc:sldMk cId="4252965221" sldId="631"/>
            <ac:grpSpMk id="12" creationId="{DB88BD78-87E1-424D-B479-C37D8E41B12E}"/>
          </ac:grpSpMkLst>
        </pc:grpChg>
      </pc:sldChg>
      <pc:sldChg chg="add del ord">
        <pc:chgData name="Jingjing Ruan" userId="912ae139-ae64-4906-83ab-14332fd50576" providerId="ADAL" clId="{A58990C5-2738-4806-93CB-67DC232126BA}" dt="2024-02-05T20:29:07.688" v="1543" actId="2696"/>
        <pc:sldMkLst>
          <pc:docMk/>
          <pc:sldMk cId="288553516" sldId="632"/>
        </pc:sldMkLst>
        <pc:spChg chg="add del mod">
          <ac:chgData name="Jingjing Ruan" userId="912ae139-ae64-4906-83ab-14332fd50576" providerId="ADAL" clId="{A58990C5-2738-4806-93CB-67DC232126BA}" dt="2024-02-05T10:29:41.119" v="964" actId="478"/>
          <ac:spMkLst>
            <pc:docMk/>
            <pc:sldMk cId="288553516" sldId="632"/>
            <ac:spMk id="3" creationId="{8B83C9C3-D327-C3D2-151C-9B5D15EAA322}"/>
          </ac:spMkLst>
        </pc:spChg>
        <pc:spChg chg="add mod">
          <ac:chgData name="Jingjing Ruan" userId="912ae139-ae64-4906-83ab-14332fd50576" providerId="ADAL" clId="{A58990C5-2738-4806-93CB-67DC232126BA}" dt="2024-02-05T10:40:37.413" v="1185" actId="1076"/>
          <ac:spMkLst>
            <pc:docMk/>
            <pc:sldMk cId="288553516" sldId="632"/>
            <ac:spMk id="4" creationId="{C7730823-307F-FD23-4272-612FD4C70AA0}"/>
          </ac:spMkLst>
        </pc:spChg>
        <pc:spChg chg="del mod">
          <ac:chgData name="Jingjing Ruan" userId="912ae139-ae64-4906-83ab-14332fd50576" providerId="ADAL" clId="{A58990C5-2738-4806-93CB-67DC232126BA}" dt="2024-02-05T10:29:35.476" v="963" actId="478"/>
          <ac:spMkLst>
            <pc:docMk/>
            <pc:sldMk cId="288553516" sldId="632"/>
            <ac:spMk id="46" creationId="{00000000-0000-0000-0000-000000000000}"/>
          </ac:spMkLst>
        </pc:spChg>
        <pc:spChg chg="mod">
          <ac:chgData name="Jingjing Ruan" userId="912ae139-ae64-4906-83ab-14332fd50576" providerId="ADAL" clId="{A58990C5-2738-4806-93CB-67DC232126BA}" dt="2024-02-05T10:40:57.908" v="1190" actId="13926"/>
          <ac:spMkLst>
            <pc:docMk/>
            <pc:sldMk cId="288553516" sldId="632"/>
            <ac:spMk id="47" creationId="{00000000-0000-0000-0000-000000000000}"/>
          </ac:spMkLst>
        </pc:spChg>
      </pc:sldChg>
      <pc:sldChg chg="add del">
        <pc:chgData name="Jingjing Ruan" userId="912ae139-ae64-4906-83ab-14332fd50576" providerId="ADAL" clId="{A58990C5-2738-4806-93CB-67DC232126BA}" dt="2024-02-05T10:54:43.902" v="1272"/>
        <pc:sldMkLst>
          <pc:docMk/>
          <pc:sldMk cId="2216833568" sldId="632"/>
        </pc:sldMkLst>
      </pc:sldChg>
      <pc:sldChg chg="add del">
        <pc:chgData name="Jingjing Ruan" userId="912ae139-ae64-4906-83ab-14332fd50576" providerId="ADAL" clId="{A58990C5-2738-4806-93CB-67DC232126BA}" dt="2024-02-05T20:29:42" v="1552"/>
        <pc:sldMkLst>
          <pc:docMk/>
          <pc:sldMk cId="3133427428" sldId="632"/>
        </pc:sldMkLst>
      </pc:sldChg>
      <pc:sldChg chg="modSp add mod">
        <pc:chgData name="Jingjing Ruan" userId="912ae139-ae64-4906-83ab-14332fd50576" providerId="ADAL" clId="{A58990C5-2738-4806-93CB-67DC232126BA}" dt="2024-02-05T20:42:03.995" v="1595" actId="403"/>
        <pc:sldMkLst>
          <pc:docMk/>
          <pc:sldMk cId="3746373811" sldId="632"/>
        </pc:sldMkLst>
        <pc:spChg chg="mod">
          <ac:chgData name="Jingjing Ruan" userId="912ae139-ae64-4906-83ab-14332fd50576" providerId="ADAL" clId="{A58990C5-2738-4806-93CB-67DC232126BA}" dt="2024-02-05T20:42:03.995" v="1595" actId="403"/>
          <ac:spMkLst>
            <pc:docMk/>
            <pc:sldMk cId="3746373811" sldId="632"/>
            <ac:spMk id="4" creationId="{C7730823-307F-FD23-4272-612FD4C70AA0}"/>
          </ac:spMkLst>
        </pc:spChg>
      </pc:sldChg>
      <pc:sldChg chg="addSp delSp modSp add del mod">
        <pc:chgData name="Jingjing Ruan" userId="912ae139-ae64-4906-83ab-14332fd50576" providerId="ADAL" clId="{A58990C5-2738-4806-93CB-67DC232126BA}" dt="2024-02-05T10:37:49.419" v="1125" actId="47"/>
        <pc:sldMkLst>
          <pc:docMk/>
          <pc:sldMk cId="0" sldId="633"/>
        </pc:sldMkLst>
        <pc:spChg chg="add del mod">
          <ac:chgData name="Jingjing Ruan" userId="912ae139-ae64-4906-83ab-14332fd50576" providerId="ADAL" clId="{A58990C5-2738-4806-93CB-67DC232126BA}" dt="2024-02-05T10:33:58.944" v="1016" actId="478"/>
          <ac:spMkLst>
            <pc:docMk/>
            <pc:sldMk cId="0" sldId="633"/>
            <ac:spMk id="3" creationId="{95D6214E-C187-4D70-0E42-E1A2B3C04AB0}"/>
          </ac:spMkLst>
        </pc:spChg>
        <pc:spChg chg="mod">
          <ac:chgData name="Jingjing Ruan" userId="912ae139-ae64-4906-83ab-14332fd50576" providerId="ADAL" clId="{A58990C5-2738-4806-93CB-67DC232126BA}" dt="2024-02-05T10:34:38.121" v="1061" actId="14100"/>
          <ac:spMkLst>
            <pc:docMk/>
            <pc:sldMk cId="0" sldId="633"/>
            <ac:spMk id="58" creationId="{00000000-0000-0000-0000-000000000000}"/>
          </ac:spMkLst>
        </pc:spChg>
        <pc:spChg chg="del mod">
          <ac:chgData name="Jingjing Ruan" userId="912ae139-ae64-4906-83ab-14332fd50576" providerId="ADAL" clId="{A58990C5-2738-4806-93CB-67DC232126BA}" dt="2024-02-05T10:33:56.061" v="1015" actId="478"/>
          <ac:spMkLst>
            <pc:docMk/>
            <pc:sldMk cId="0" sldId="633"/>
            <ac:spMk id="59" creationId="{00000000-0000-0000-0000-000000000000}"/>
          </ac:spMkLst>
        </pc:spChg>
      </pc:sldChg>
      <pc:sldChg chg="addSp delSp modSp new del mod ord">
        <pc:chgData name="Jingjing Ruan" userId="912ae139-ae64-4906-83ab-14332fd50576" providerId="ADAL" clId="{A58990C5-2738-4806-93CB-67DC232126BA}" dt="2024-02-05T10:54:22.412" v="1269" actId="2696"/>
        <pc:sldMkLst>
          <pc:docMk/>
          <pc:sldMk cId="2022470598" sldId="634"/>
        </pc:sldMkLst>
        <pc:spChg chg="del">
          <ac:chgData name="Jingjing Ruan" userId="912ae139-ae64-4906-83ab-14332fd50576" providerId="ADAL" clId="{A58990C5-2738-4806-93CB-67DC232126BA}" dt="2024-02-05T10:35:33.004" v="1063" actId="478"/>
          <ac:spMkLst>
            <pc:docMk/>
            <pc:sldMk cId="2022470598" sldId="634"/>
            <ac:spMk id="2" creationId="{BB076360-2E26-B475-66C0-FEBF128B6D2A}"/>
          </ac:spMkLst>
        </pc:spChg>
        <pc:spChg chg="del">
          <ac:chgData name="Jingjing Ruan" userId="912ae139-ae64-4906-83ab-14332fd50576" providerId="ADAL" clId="{A58990C5-2738-4806-93CB-67DC232126BA}" dt="2024-02-05T10:35:34.897" v="1064" actId="478"/>
          <ac:spMkLst>
            <pc:docMk/>
            <pc:sldMk cId="2022470598" sldId="634"/>
            <ac:spMk id="3" creationId="{FC120A8E-9FEB-860F-B4EC-3F6E36CC2C09}"/>
          </ac:spMkLst>
        </pc:spChg>
        <pc:picChg chg="add mod">
          <ac:chgData name="Jingjing Ruan" userId="912ae139-ae64-4906-83ab-14332fd50576" providerId="ADAL" clId="{A58990C5-2738-4806-93CB-67DC232126BA}" dt="2024-02-05T10:43:42.970" v="1192"/>
          <ac:picMkLst>
            <pc:docMk/>
            <pc:sldMk cId="2022470598" sldId="634"/>
            <ac:picMk id="5" creationId="{733BBAF8-1D93-2A07-FC67-F7A764F1A4DF}"/>
          </ac:picMkLst>
        </pc:picChg>
      </pc:sldChg>
      <pc:sldChg chg="add del">
        <pc:chgData name="Jingjing Ruan" userId="912ae139-ae64-4906-83ab-14332fd50576" providerId="ADAL" clId="{A58990C5-2738-4806-93CB-67DC232126BA}" dt="2024-02-05T20:29:42" v="1552"/>
        <pc:sldMkLst>
          <pc:docMk/>
          <pc:sldMk cId="2713774647" sldId="634"/>
        </pc:sldMkLst>
      </pc:sldChg>
      <pc:sldChg chg="add del ord">
        <pc:chgData name="Jingjing Ruan" userId="912ae139-ae64-4906-83ab-14332fd50576" providerId="ADAL" clId="{A58990C5-2738-4806-93CB-67DC232126BA}" dt="2024-02-05T20:29:07.688" v="1543" actId="2696"/>
        <pc:sldMkLst>
          <pc:docMk/>
          <pc:sldMk cId="3014988777" sldId="634"/>
        </pc:sldMkLst>
      </pc:sldChg>
      <pc:sldChg chg="add">
        <pc:chgData name="Jingjing Ruan" userId="912ae139-ae64-4906-83ab-14332fd50576" providerId="ADAL" clId="{A58990C5-2738-4806-93CB-67DC232126BA}" dt="2024-02-05T20:29:42.039" v="1553"/>
        <pc:sldMkLst>
          <pc:docMk/>
          <pc:sldMk cId="3357423416" sldId="634"/>
        </pc:sldMkLst>
      </pc:sldChg>
      <pc:sldChg chg="add del">
        <pc:chgData name="Jingjing Ruan" userId="912ae139-ae64-4906-83ab-14332fd50576" providerId="ADAL" clId="{A58990C5-2738-4806-93CB-67DC232126BA}" dt="2024-02-05T10:54:43.902" v="1272"/>
        <pc:sldMkLst>
          <pc:docMk/>
          <pc:sldMk cId="3376040785" sldId="634"/>
        </pc:sldMkLst>
      </pc:sldChg>
      <pc:sldChg chg="delSp new del mod">
        <pc:chgData name="Jingjing Ruan" userId="912ae139-ae64-4906-83ab-14332fd50576" providerId="ADAL" clId="{A58990C5-2738-4806-93CB-67DC232126BA}" dt="2024-02-05T10:54:22.412" v="1269" actId="2696"/>
        <pc:sldMkLst>
          <pc:docMk/>
          <pc:sldMk cId="236086788" sldId="635"/>
        </pc:sldMkLst>
        <pc:spChg chg="del">
          <ac:chgData name="Jingjing Ruan" userId="912ae139-ae64-4906-83ab-14332fd50576" providerId="ADAL" clId="{A58990C5-2738-4806-93CB-67DC232126BA}" dt="2024-02-05T10:48:54.048" v="1252" actId="478"/>
          <ac:spMkLst>
            <pc:docMk/>
            <pc:sldMk cId="236086788" sldId="635"/>
            <ac:spMk id="2" creationId="{8EF232D5-1DC4-EBA0-742C-CAD0DDE2E786}"/>
          </ac:spMkLst>
        </pc:spChg>
        <pc:spChg chg="del">
          <ac:chgData name="Jingjing Ruan" userId="912ae139-ae64-4906-83ab-14332fd50576" providerId="ADAL" clId="{A58990C5-2738-4806-93CB-67DC232126BA}" dt="2024-02-05T10:48:55.469" v="1253" actId="478"/>
          <ac:spMkLst>
            <pc:docMk/>
            <pc:sldMk cId="236086788" sldId="635"/>
            <ac:spMk id="3" creationId="{91AFD473-8BDC-58F1-10A7-A61CEE00B488}"/>
          </ac:spMkLst>
        </pc:spChg>
      </pc:sldChg>
      <pc:sldChg chg="addSp delSp add del setBg delDesignElem">
        <pc:chgData name="Jingjing Ruan" userId="912ae139-ae64-4906-83ab-14332fd50576" providerId="ADAL" clId="{A58990C5-2738-4806-93CB-67DC232126BA}" dt="2024-02-05T20:29:42" v="1552"/>
        <pc:sldMkLst>
          <pc:docMk/>
          <pc:sldMk cId="770124783" sldId="635"/>
        </pc:sldMkLst>
        <pc:spChg chg="add del">
          <ac:chgData name="Jingjing Ruan" userId="912ae139-ae64-4906-83ab-14332fd50576" providerId="ADAL" clId="{A58990C5-2738-4806-93CB-67DC232126BA}" dt="2024-02-05T20:29:42" v="1552"/>
          <ac:spMkLst>
            <pc:docMk/>
            <pc:sldMk cId="770124783" sldId="635"/>
            <ac:spMk id="8" creationId="{86FF76B9-219D-4469-AF87-0236D29032F1}"/>
          </ac:spMkLst>
        </pc:spChg>
        <pc:spChg chg="add del">
          <ac:chgData name="Jingjing Ruan" userId="912ae139-ae64-4906-83ab-14332fd50576" providerId="ADAL" clId="{A58990C5-2738-4806-93CB-67DC232126BA}" dt="2024-02-05T20:29:42" v="1552"/>
          <ac:spMkLst>
            <pc:docMk/>
            <pc:sldMk cId="770124783" sldId="635"/>
            <ac:spMk id="14" creationId="{2E80C965-DB6D-4F81-9E9E-B027384D0BD6}"/>
          </ac:spMkLst>
        </pc:spChg>
        <pc:spChg chg="add del">
          <ac:chgData name="Jingjing Ruan" userId="912ae139-ae64-4906-83ab-14332fd50576" providerId="ADAL" clId="{A58990C5-2738-4806-93CB-67DC232126BA}" dt="2024-02-05T20:29:42" v="1552"/>
          <ac:spMkLst>
            <pc:docMk/>
            <pc:sldMk cId="770124783" sldId="635"/>
            <ac:spMk id="16" creationId="{633C5E46-DAC5-4661-9C87-22B08E2A512F}"/>
          </ac:spMkLst>
        </pc:spChg>
        <pc:grpChg chg="add del">
          <ac:chgData name="Jingjing Ruan" userId="912ae139-ae64-4906-83ab-14332fd50576" providerId="ADAL" clId="{A58990C5-2738-4806-93CB-67DC232126BA}" dt="2024-02-05T20:29:42" v="1552"/>
          <ac:grpSpMkLst>
            <pc:docMk/>
            <pc:sldMk cId="770124783" sldId="635"/>
            <ac:grpSpMk id="10" creationId="{DB88BD78-87E1-424D-B479-C37D8E41B12E}"/>
          </ac:grpSpMkLst>
        </pc:grpChg>
      </pc:sldChg>
      <pc:sldChg chg="add del">
        <pc:chgData name="Jingjing Ruan" userId="912ae139-ae64-4906-83ab-14332fd50576" providerId="ADAL" clId="{A58990C5-2738-4806-93CB-67DC232126BA}" dt="2024-02-05T10:54:43.902" v="1272"/>
        <pc:sldMkLst>
          <pc:docMk/>
          <pc:sldMk cId="3072650469" sldId="635"/>
        </pc:sldMkLst>
      </pc:sldChg>
      <pc:sldChg chg="addSp modSp add del mod ord setBg">
        <pc:chgData name="Jingjing Ruan" userId="912ae139-ae64-4906-83ab-14332fd50576" providerId="ADAL" clId="{A58990C5-2738-4806-93CB-67DC232126BA}" dt="2024-02-05T20:29:07.688" v="1543" actId="2696"/>
        <pc:sldMkLst>
          <pc:docMk/>
          <pc:sldMk cId="3690011034" sldId="635"/>
        </pc:sldMkLst>
        <pc:spChg chg="add mod">
          <ac:chgData name="Jingjing Ruan" userId="912ae139-ae64-4906-83ab-14332fd50576" providerId="ADAL" clId="{A58990C5-2738-4806-93CB-67DC232126BA}" dt="2024-02-05T10:59:31.392" v="1292" actId="1076"/>
          <ac:spMkLst>
            <pc:docMk/>
            <pc:sldMk cId="3690011034" sldId="635"/>
            <ac:spMk id="5" creationId="{4026BD91-EA8F-4561-324D-69B4CD9687EC}"/>
          </ac:spMkLst>
        </pc:spChg>
        <pc:spChg chg="add">
          <ac:chgData name="Jingjing Ruan" userId="912ae139-ae64-4906-83ab-14332fd50576" providerId="ADAL" clId="{A58990C5-2738-4806-93CB-67DC232126BA}" dt="2024-02-05T10:58:55.127" v="1279" actId="26606"/>
          <ac:spMkLst>
            <pc:docMk/>
            <pc:sldMk cId="3690011034" sldId="635"/>
            <ac:spMk id="8" creationId="{86FF76B9-219D-4469-AF87-0236D29032F1}"/>
          </ac:spMkLst>
        </pc:spChg>
        <pc:spChg chg="add">
          <ac:chgData name="Jingjing Ruan" userId="912ae139-ae64-4906-83ab-14332fd50576" providerId="ADAL" clId="{A58990C5-2738-4806-93CB-67DC232126BA}" dt="2024-02-05T10:58:55.127" v="1279" actId="26606"/>
          <ac:spMkLst>
            <pc:docMk/>
            <pc:sldMk cId="3690011034" sldId="635"/>
            <ac:spMk id="14" creationId="{2E80C965-DB6D-4F81-9E9E-B027384D0BD6}"/>
          </ac:spMkLst>
        </pc:spChg>
        <pc:spChg chg="add">
          <ac:chgData name="Jingjing Ruan" userId="912ae139-ae64-4906-83ab-14332fd50576" providerId="ADAL" clId="{A58990C5-2738-4806-93CB-67DC232126BA}" dt="2024-02-05T10:58:55.127" v="1279" actId="26606"/>
          <ac:spMkLst>
            <pc:docMk/>
            <pc:sldMk cId="3690011034" sldId="635"/>
            <ac:spMk id="16" creationId="{633C5E46-DAC5-4661-9C87-22B08E2A512F}"/>
          </ac:spMkLst>
        </pc:spChg>
        <pc:grpChg chg="add">
          <ac:chgData name="Jingjing Ruan" userId="912ae139-ae64-4906-83ab-14332fd50576" providerId="ADAL" clId="{A58990C5-2738-4806-93CB-67DC232126BA}" dt="2024-02-05T10:58:55.127" v="1279" actId="26606"/>
          <ac:grpSpMkLst>
            <pc:docMk/>
            <pc:sldMk cId="3690011034" sldId="635"/>
            <ac:grpSpMk id="10" creationId="{DB88BD78-87E1-424D-B479-C37D8E41B12E}"/>
          </ac:grpSpMkLst>
        </pc:grpChg>
        <pc:picChg chg="add mod">
          <ac:chgData name="Jingjing Ruan" userId="912ae139-ae64-4906-83ab-14332fd50576" providerId="ADAL" clId="{A58990C5-2738-4806-93CB-67DC232126BA}" dt="2024-02-05T10:59:25.183" v="1290" actId="1076"/>
          <ac:picMkLst>
            <pc:docMk/>
            <pc:sldMk cId="3690011034" sldId="635"/>
            <ac:picMk id="3" creationId="{0866B6DD-74B0-E0F0-C360-6D66EC323B30}"/>
          </ac:picMkLst>
        </pc:picChg>
      </pc:sldChg>
      <pc:sldChg chg="add">
        <pc:chgData name="Jingjing Ruan" userId="912ae139-ae64-4906-83ab-14332fd50576" providerId="ADAL" clId="{A58990C5-2738-4806-93CB-67DC232126BA}" dt="2024-02-05T20:29:42.039" v="1553"/>
        <pc:sldMkLst>
          <pc:docMk/>
          <pc:sldMk cId="3925659580" sldId="635"/>
        </pc:sldMkLst>
      </pc:sldChg>
      <pc:sldChg chg="modSp del mod modNotesTx">
        <pc:chgData name="Jingjing Ruan" userId="912ae139-ae64-4906-83ab-14332fd50576" providerId="ADAL" clId="{A58990C5-2738-4806-93CB-67DC232126BA}" dt="2024-02-05T20:29:07.688" v="1543" actId="2696"/>
        <pc:sldMkLst>
          <pc:docMk/>
          <pc:sldMk cId="0" sldId="636"/>
        </pc:sldMkLst>
        <pc:spChg chg="mod">
          <ac:chgData name="Jingjing Ruan" userId="912ae139-ae64-4906-83ab-14332fd50576" providerId="ADAL" clId="{A58990C5-2738-4806-93CB-67DC232126BA}" dt="2024-02-05T20:28:09.478" v="1542" actId="122"/>
          <ac:spMkLst>
            <pc:docMk/>
            <pc:sldMk cId="0" sldId="636"/>
            <ac:spMk id="159" creationId="{00000000-0000-0000-0000-000000000000}"/>
          </ac:spMkLst>
        </pc:spChg>
      </pc:sldChg>
      <pc:sldChg chg="add del">
        <pc:chgData name="Jingjing Ruan" userId="912ae139-ae64-4906-83ab-14332fd50576" providerId="ADAL" clId="{A58990C5-2738-4806-93CB-67DC232126BA}" dt="2024-02-05T20:29:42" v="1552"/>
        <pc:sldMkLst>
          <pc:docMk/>
          <pc:sldMk cId="557940258" sldId="636"/>
        </pc:sldMkLst>
      </pc:sldChg>
      <pc:sldChg chg="add">
        <pc:chgData name="Jingjing Ruan" userId="912ae139-ae64-4906-83ab-14332fd50576" providerId="ADAL" clId="{A58990C5-2738-4806-93CB-67DC232126BA}" dt="2024-02-05T20:29:42.039" v="1553"/>
        <pc:sldMkLst>
          <pc:docMk/>
          <pc:sldMk cId="1034842953" sldId="636"/>
        </pc:sldMkLst>
      </pc:sldChg>
      <pc:sldChg chg="delSp modSp new del mod">
        <pc:chgData name="Jingjing Ruan" userId="912ae139-ae64-4906-83ab-14332fd50576" providerId="ADAL" clId="{A58990C5-2738-4806-93CB-67DC232126BA}" dt="2024-02-05T10:53:57.400" v="1268" actId="47"/>
        <pc:sldMkLst>
          <pc:docMk/>
          <pc:sldMk cId="1705722963" sldId="636"/>
        </pc:sldMkLst>
        <pc:spChg chg="del">
          <ac:chgData name="Jingjing Ruan" userId="912ae139-ae64-4906-83ab-14332fd50576" providerId="ADAL" clId="{A58990C5-2738-4806-93CB-67DC232126BA}" dt="2024-02-05T10:52:20.021" v="1266" actId="478"/>
          <ac:spMkLst>
            <pc:docMk/>
            <pc:sldMk cId="1705722963" sldId="636"/>
            <ac:spMk id="2" creationId="{F07A6BD0-6B73-2AF1-AC73-1E897E17792B}"/>
          </ac:spMkLst>
        </pc:spChg>
        <pc:spChg chg="del mod">
          <ac:chgData name="Jingjing Ruan" userId="912ae139-ae64-4906-83ab-14332fd50576" providerId="ADAL" clId="{A58990C5-2738-4806-93CB-67DC232126BA}" dt="2024-02-05T10:52:21.391" v="1267" actId="478"/>
          <ac:spMkLst>
            <pc:docMk/>
            <pc:sldMk cId="1705722963" sldId="636"/>
            <ac:spMk id="3" creationId="{C9A2E624-32F5-850A-444E-B98624DBA7C3}"/>
          </ac:spMkLst>
        </pc:spChg>
      </pc:sldChg>
      <pc:sldChg chg="modSp del mod">
        <pc:chgData name="Jingjing Ruan" userId="912ae139-ae64-4906-83ab-14332fd50576" providerId="ADAL" clId="{A58990C5-2738-4806-93CB-67DC232126BA}" dt="2024-02-05T20:29:07.688" v="1543" actId="2696"/>
        <pc:sldMkLst>
          <pc:docMk/>
          <pc:sldMk cId="0" sldId="637"/>
        </pc:sldMkLst>
        <pc:spChg chg="mod">
          <ac:chgData name="Jingjing Ruan" userId="912ae139-ae64-4906-83ab-14332fd50576" providerId="ADAL" clId="{A58990C5-2738-4806-93CB-67DC232126BA}" dt="2024-02-05T20:23:40.498" v="1487" actId="1076"/>
          <ac:spMkLst>
            <pc:docMk/>
            <pc:sldMk cId="0" sldId="637"/>
            <ac:spMk id="196" creationId="{00000000-0000-0000-0000-000000000000}"/>
          </ac:spMkLst>
        </pc:spChg>
      </pc:sldChg>
      <pc:sldChg chg="add">
        <pc:chgData name="Jingjing Ruan" userId="912ae139-ae64-4906-83ab-14332fd50576" providerId="ADAL" clId="{A58990C5-2738-4806-93CB-67DC232126BA}" dt="2024-02-05T20:29:42.039" v="1553"/>
        <pc:sldMkLst>
          <pc:docMk/>
          <pc:sldMk cId="1068081752" sldId="637"/>
        </pc:sldMkLst>
      </pc:sldChg>
      <pc:sldChg chg="modSp add del mod">
        <pc:chgData name="Jingjing Ruan" userId="912ae139-ae64-4906-83ab-14332fd50576" providerId="ADAL" clId="{A58990C5-2738-4806-93CB-67DC232126BA}" dt="2024-02-05T20:29:42" v="1552"/>
        <pc:sldMkLst>
          <pc:docMk/>
          <pc:sldMk cId="4114161277" sldId="637"/>
        </pc:sldMkLst>
        <pc:spChg chg="mod">
          <ac:chgData name="Jingjing Ruan" userId="912ae139-ae64-4906-83ab-14332fd50576" providerId="ADAL" clId="{A58990C5-2738-4806-93CB-67DC232126BA}" dt="2024-02-05T20:29:42" v="1552"/>
          <ac:spMkLst>
            <pc:docMk/>
            <pc:sldMk cId="4114161277" sldId="637"/>
            <ac:spMk id="197" creationId="{00000000-0000-0000-0000-000000000000}"/>
          </ac:spMkLst>
        </pc:spChg>
      </pc:sldChg>
      <pc:sldChg chg="addSp modSp new mod setBg">
        <pc:chgData name="Jingjing Ruan" userId="912ae139-ae64-4906-83ab-14332fd50576" providerId="ADAL" clId="{A58990C5-2738-4806-93CB-67DC232126BA}" dt="2024-02-05T20:45:23.133" v="1604"/>
        <pc:sldMkLst>
          <pc:docMk/>
          <pc:sldMk cId="554848326" sldId="638"/>
        </pc:sldMkLst>
        <pc:spChg chg="add">
          <ac:chgData name="Jingjing Ruan" userId="912ae139-ae64-4906-83ab-14332fd50576" providerId="ADAL" clId="{A58990C5-2738-4806-93CB-67DC232126BA}" dt="2024-02-05T20:45:08.997" v="1598" actId="26606"/>
          <ac:spMkLst>
            <pc:docMk/>
            <pc:sldMk cId="554848326" sldId="638"/>
            <ac:spMk id="8" creationId="{86FF76B9-219D-4469-AF87-0236D29032F1}"/>
          </ac:spMkLst>
        </pc:spChg>
        <pc:spChg chg="add">
          <ac:chgData name="Jingjing Ruan" userId="912ae139-ae64-4906-83ab-14332fd50576" providerId="ADAL" clId="{A58990C5-2738-4806-93CB-67DC232126BA}" dt="2024-02-05T20:45:08.997" v="1598" actId="26606"/>
          <ac:spMkLst>
            <pc:docMk/>
            <pc:sldMk cId="554848326" sldId="638"/>
            <ac:spMk id="14" creationId="{2E80C965-DB6D-4F81-9E9E-B027384D0BD6}"/>
          </ac:spMkLst>
        </pc:spChg>
        <pc:spChg chg="add">
          <ac:chgData name="Jingjing Ruan" userId="912ae139-ae64-4906-83ab-14332fd50576" providerId="ADAL" clId="{A58990C5-2738-4806-93CB-67DC232126BA}" dt="2024-02-05T20:45:08.997" v="1598" actId="26606"/>
          <ac:spMkLst>
            <pc:docMk/>
            <pc:sldMk cId="554848326" sldId="638"/>
            <ac:spMk id="16" creationId="{633C5E46-DAC5-4661-9C87-22B08E2A512F}"/>
          </ac:spMkLst>
        </pc:spChg>
        <pc:grpChg chg="add">
          <ac:chgData name="Jingjing Ruan" userId="912ae139-ae64-4906-83ab-14332fd50576" providerId="ADAL" clId="{A58990C5-2738-4806-93CB-67DC232126BA}" dt="2024-02-05T20:45:08.997" v="1598" actId="26606"/>
          <ac:grpSpMkLst>
            <pc:docMk/>
            <pc:sldMk cId="554848326" sldId="638"/>
            <ac:grpSpMk id="10" creationId="{DB88BD78-87E1-424D-B479-C37D8E41B12E}"/>
          </ac:grpSpMkLst>
        </pc:grpChg>
        <pc:picChg chg="add mod">
          <ac:chgData name="Jingjing Ruan" userId="912ae139-ae64-4906-83ab-14332fd50576" providerId="ADAL" clId="{A58990C5-2738-4806-93CB-67DC232126BA}" dt="2024-02-05T20:45:23.133" v="1604"/>
          <ac:picMkLst>
            <pc:docMk/>
            <pc:sldMk cId="554848326" sldId="638"/>
            <ac:picMk id="3" creationId="{0FD367D7-B197-E537-F03E-DC6E3C0177CC}"/>
          </ac:picMkLst>
        </pc:picChg>
      </pc:sldChg>
      <pc:sldMasterChg chg="delSldLayout">
        <pc:chgData name="Jingjing Ruan" userId="912ae139-ae64-4906-83ab-14332fd50576" providerId="ADAL" clId="{A58990C5-2738-4806-93CB-67DC232126BA}" dt="2024-02-05T10:54:22.412" v="1269" actId="2696"/>
        <pc:sldMasterMkLst>
          <pc:docMk/>
          <pc:sldMasterMk cId="2817569878" sldId="2147483663"/>
        </pc:sldMasterMkLst>
        <pc:sldLayoutChg chg="del">
          <pc:chgData name="Jingjing Ruan" userId="912ae139-ae64-4906-83ab-14332fd50576" providerId="ADAL" clId="{A58990C5-2738-4806-93CB-67DC232126BA}" dt="2024-02-05T10:54:22.412" v="1269" actId="2696"/>
          <pc:sldLayoutMkLst>
            <pc:docMk/>
            <pc:sldMasterMk cId="2817569878" sldId="2147483663"/>
            <pc:sldLayoutMk cId="703142456" sldId="2147483688"/>
          </pc:sldLayoutMkLst>
        </pc:sldLayoutChg>
      </pc:sldMasterChg>
      <pc:sldMasterChg chg="del delSldLayout">
        <pc:chgData name="Jingjing Ruan" userId="912ae139-ae64-4906-83ab-14332fd50576" providerId="ADAL" clId="{A58990C5-2738-4806-93CB-67DC232126BA}" dt="2024-02-05T10:54:22.412" v="1269" actId="2696"/>
        <pc:sldMasterMkLst>
          <pc:docMk/>
          <pc:sldMasterMk cId="2928754917" sldId="2147483676"/>
        </pc:sldMasterMkLst>
        <pc:sldLayoutChg chg="del">
          <pc:chgData name="Jingjing Ruan" userId="912ae139-ae64-4906-83ab-14332fd50576" providerId="ADAL" clId="{A58990C5-2738-4806-93CB-67DC232126BA}" dt="2024-02-05T10:54:22.412" v="1269" actId="2696"/>
          <pc:sldLayoutMkLst>
            <pc:docMk/>
            <pc:sldMasterMk cId="2928754917" sldId="2147483676"/>
            <pc:sldLayoutMk cId="2457653245" sldId="2147483677"/>
          </pc:sldLayoutMkLst>
        </pc:sldLayoutChg>
        <pc:sldLayoutChg chg="del">
          <pc:chgData name="Jingjing Ruan" userId="912ae139-ae64-4906-83ab-14332fd50576" providerId="ADAL" clId="{A58990C5-2738-4806-93CB-67DC232126BA}" dt="2024-02-05T10:54:22.412" v="1269" actId="2696"/>
          <pc:sldLayoutMkLst>
            <pc:docMk/>
            <pc:sldMasterMk cId="2928754917" sldId="2147483676"/>
            <pc:sldLayoutMk cId="3639739879" sldId="2147483678"/>
          </pc:sldLayoutMkLst>
        </pc:sldLayoutChg>
        <pc:sldLayoutChg chg="del">
          <pc:chgData name="Jingjing Ruan" userId="912ae139-ae64-4906-83ab-14332fd50576" providerId="ADAL" clId="{A58990C5-2738-4806-93CB-67DC232126BA}" dt="2024-02-05T10:54:22.412" v="1269" actId="2696"/>
          <pc:sldLayoutMkLst>
            <pc:docMk/>
            <pc:sldMasterMk cId="2928754917" sldId="2147483676"/>
            <pc:sldLayoutMk cId="2191927909" sldId="2147483679"/>
          </pc:sldLayoutMkLst>
        </pc:sldLayoutChg>
        <pc:sldLayoutChg chg="del">
          <pc:chgData name="Jingjing Ruan" userId="912ae139-ae64-4906-83ab-14332fd50576" providerId="ADAL" clId="{A58990C5-2738-4806-93CB-67DC232126BA}" dt="2024-02-05T10:54:22.412" v="1269" actId="2696"/>
          <pc:sldLayoutMkLst>
            <pc:docMk/>
            <pc:sldMasterMk cId="2928754917" sldId="2147483676"/>
            <pc:sldLayoutMk cId="9733490" sldId="2147483680"/>
          </pc:sldLayoutMkLst>
        </pc:sldLayoutChg>
        <pc:sldLayoutChg chg="del">
          <pc:chgData name="Jingjing Ruan" userId="912ae139-ae64-4906-83ab-14332fd50576" providerId="ADAL" clId="{A58990C5-2738-4806-93CB-67DC232126BA}" dt="2024-02-05T10:54:22.412" v="1269" actId="2696"/>
          <pc:sldLayoutMkLst>
            <pc:docMk/>
            <pc:sldMasterMk cId="2928754917" sldId="2147483676"/>
            <pc:sldLayoutMk cId="3924915225" sldId="2147483681"/>
          </pc:sldLayoutMkLst>
        </pc:sldLayoutChg>
        <pc:sldLayoutChg chg="del">
          <pc:chgData name="Jingjing Ruan" userId="912ae139-ae64-4906-83ab-14332fd50576" providerId="ADAL" clId="{A58990C5-2738-4806-93CB-67DC232126BA}" dt="2024-02-05T10:54:22.412" v="1269" actId="2696"/>
          <pc:sldLayoutMkLst>
            <pc:docMk/>
            <pc:sldMasterMk cId="2928754917" sldId="2147483676"/>
            <pc:sldLayoutMk cId="3725240825" sldId="2147483682"/>
          </pc:sldLayoutMkLst>
        </pc:sldLayoutChg>
        <pc:sldLayoutChg chg="del">
          <pc:chgData name="Jingjing Ruan" userId="912ae139-ae64-4906-83ab-14332fd50576" providerId="ADAL" clId="{A58990C5-2738-4806-93CB-67DC232126BA}" dt="2024-02-05T10:54:22.412" v="1269" actId="2696"/>
          <pc:sldLayoutMkLst>
            <pc:docMk/>
            <pc:sldMasterMk cId="2928754917" sldId="2147483676"/>
            <pc:sldLayoutMk cId="4291215725" sldId="2147483683"/>
          </pc:sldLayoutMkLst>
        </pc:sldLayoutChg>
        <pc:sldLayoutChg chg="del">
          <pc:chgData name="Jingjing Ruan" userId="912ae139-ae64-4906-83ab-14332fd50576" providerId="ADAL" clId="{A58990C5-2738-4806-93CB-67DC232126BA}" dt="2024-02-05T10:54:22.412" v="1269" actId="2696"/>
          <pc:sldLayoutMkLst>
            <pc:docMk/>
            <pc:sldMasterMk cId="2928754917" sldId="2147483676"/>
            <pc:sldLayoutMk cId="2512262205" sldId="2147483684"/>
          </pc:sldLayoutMkLst>
        </pc:sldLayoutChg>
        <pc:sldLayoutChg chg="del">
          <pc:chgData name="Jingjing Ruan" userId="912ae139-ae64-4906-83ab-14332fd50576" providerId="ADAL" clId="{A58990C5-2738-4806-93CB-67DC232126BA}" dt="2024-02-05T10:54:22.412" v="1269" actId="2696"/>
          <pc:sldLayoutMkLst>
            <pc:docMk/>
            <pc:sldMasterMk cId="2928754917" sldId="2147483676"/>
            <pc:sldLayoutMk cId="3885183636" sldId="2147483685"/>
          </pc:sldLayoutMkLst>
        </pc:sldLayoutChg>
        <pc:sldLayoutChg chg="del">
          <pc:chgData name="Jingjing Ruan" userId="912ae139-ae64-4906-83ab-14332fd50576" providerId="ADAL" clId="{A58990C5-2738-4806-93CB-67DC232126BA}" dt="2024-02-05T10:54:22.412" v="1269" actId="2696"/>
          <pc:sldLayoutMkLst>
            <pc:docMk/>
            <pc:sldMasterMk cId="2928754917" sldId="2147483676"/>
            <pc:sldLayoutMk cId="143436773" sldId="2147483686"/>
          </pc:sldLayoutMkLst>
        </pc:sldLayoutChg>
        <pc:sldLayoutChg chg="del">
          <pc:chgData name="Jingjing Ruan" userId="912ae139-ae64-4906-83ab-14332fd50576" providerId="ADAL" clId="{A58990C5-2738-4806-93CB-67DC232126BA}" dt="2024-02-05T10:54:22.412" v="1269" actId="2696"/>
          <pc:sldLayoutMkLst>
            <pc:docMk/>
            <pc:sldMasterMk cId="2928754917" sldId="2147483676"/>
            <pc:sldLayoutMk cId="2071308995" sldId="2147483687"/>
          </pc:sldLayoutMkLst>
        </pc:sldLayoutChg>
      </pc:sldMasterChg>
      <pc:sldMasterChg chg="del delSldLayout">
        <pc:chgData name="Jingjing Ruan" userId="912ae139-ae64-4906-83ab-14332fd50576" providerId="ADAL" clId="{A58990C5-2738-4806-93CB-67DC232126BA}" dt="2024-02-05T20:29:07.688" v="1543" actId="2696"/>
        <pc:sldMasterMkLst>
          <pc:docMk/>
          <pc:sldMasterMk cId="3629293541" sldId="2147483676"/>
        </pc:sldMasterMkLst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629293541" sldId="2147483676"/>
            <pc:sldLayoutMk cId="4165339620" sldId="2147483677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629293541" sldId="2147483676"/>
            <pc:sldLayoutMk cId="1461151566" sldId="2147483678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629293541" sldId="2147483676"/>
            <pc:sldLayoutMk cId="3904773252" sldId="2147483679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629293541" sldId="2147483676"/>
            <pc:sldLayoutMk cId="3939164588" sldId="2147483680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629293541" sldId="2147483676"/>
            <pc:sldLayoutMk cId="1105361242" sldId="2147483681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629293541" sldId="2147483676"/>
            <pc:sldLayoutMk cId="2865668902" sldId="2147483682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629293541" sldId="2147483676"/>
            <pc:sldLayoutMk cId="1234953420" sldId="2147483683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629293541" sldId="2147483676"/>
            <pc:sldLayoutMk cId="526757414" sldId="2147483684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629293541" sldId="2147483676"/>
            <pc:sldLayoutMk cId="87550844" sldId="2147483685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629293541" sldId="2147483676"/>
            <pc:sldLayoutMk cId="1924438240" sldId="2147483686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629293541" sldId="2147483676"/>
            <pc:sldLayoutMk cId="95841380" sldId="2147483687"/>
          </pc:sldLayoutMkLst>
        </pc:sldLayoutChg>
      </pc:sldMasterChg>
      <pc:sldMasterChg chg="del delSldLayout">
        <pc:chgData name="Jingjing Ruan" userId="912ae139-ae64-4906-83ab-14332fd50576" providerId="ADAL" clId="{A58990C5-2738-4806-93CB-67DC232126BA}" dt="2024-02-05T20:29:07.688" v="1543" actId="2696"/>
        <pc:sldMasterMkLst>
          <pc:docMk/>
          <pc:sldMasterMk cId="1963402193" sldId="2147483688"/>
        </pc:sldMasterMkLst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1963402193" sldId="2147483688"/>
            <pc:sldLayoutMk cId="3652935804" sldId="2147483689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1963402193" sldId="2147483688"/>
            <pc:sldLayoutMk cId="3778681259" sldId="2147483690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1963402193" sldId="2147483688"/>
            <pc:sldLayoutMk cId="1477710095" sldId="2147483691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1963402193" sldId="2147483688"/>
            <pc:sldLayoutMk cId="1216647729" sldId="2147483692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1963402193" sldId="2147483688"/>
            <pc:sldLayoutMk cId="3435138746" sldId="2147483693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1963402193" sldId="2147483688"/>
            <pc:sldLayoutMk cId="1379341423" sldId="2147483694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1963402193" sldId="2147483688"/>
            <pc:sldLayoutMk cId="2011747642" sldId="2147483695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1963402193" sldId="2147483688"/>
            <pc:sldLayoutMk cId="2483360100" sldId="2147483696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1963402193" sldId="2147483688"/>
            <pc:sldLayoutMk cId="2879473092" sldId="2147483697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1963402193" sldId="2147483688"/>
            <pc:sldLayoutMk cId="783829059" sldId="2147483698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1963402193" sldId="2147483688"/>
            <pc:sldLayoutMk cId="3796452847" sldId="2147483699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1963402193" sldId="2147483688"/>
            <pc:sldLayoutMk cId="1725582230" sldId="2147483700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1963402193" sldId="2147483688"/>
            <pc:sldLayoutMk cId="2084111732" sldId="2147483701"/>
          </pc:sldLayoutMkLst>
        </pc:sldLayoutChg>
      </pc:sldMasterChg>
      <pc:sldMasterChg chg="del delSldLayout">
        <pc:chgData name="Jingjing Ruan" userId="912ae139-ae64-4906-83ab-14332fd50576" providerId="ADAL" clId="{A58990C5-2738-4806-93CB-67DC232126BA}" dt="2024-02-05T20:29:07.688" v="1543" actId="2696"/>
        <pc:sldMasterMkLst>
          <pc:docMk/>
          <pc:sldMasterMk cId="3442704761" sldId="2147483702"/>
        </pc:sldMasterMkLst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442704761" sldId="2147483702"/>
            <pc:sldLayoutMk cId="3491821489" sldId="2147483703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442704761" sldId="2147483702"/>
            <pc:sldLayoutMk cId="1027968752" sldId="2147483704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442704761" sldId="2147483702"/>
            <pc:sldLayoutMk cId="3348813757" sldId="2147483705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442704761" sldId="2147483702"/>
            <pc:sldLayoutMk cId="2724852602" sldId="2147483706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442704761" sldId="2147483702"/>
            <pc:sldLayoutMk cId="3906967619" sldId="2147483707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442704761" sldId="2147483702"/>
            <pc:sldLayoutMk cId="1101097700" sldId="2147483708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442704761" sldId="2147483702"/>
            <pc:sldLayoutMk cId="1435870447" sldId="2147483709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442704761" sldId="2147483702"/>
            <pc:sldLayoutMk cId="2408959420" sldId="2147483710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442704761" sldId="2147483702"/>
            <pc:sldLayoutMk cId="1729795862" sldId="2147483711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442704761" sldId="2147483702"/>
            <pc:sldLayoutMk cId="3792049545" sldId="2147483712"/>
          </pc:sldLayoutMkLst>
        </pc:sldLayoutChg>
        <pc:sldLayoutChg chg="del">
          <pc:chgData name="Jingjing Ruan" userId="912ae139-ae64-4906-83ab-14332fd50576" providerId="ADAL" clId="{A58990C5-2738-4806-93CB-67DC232126BA}" dt="2024-02-05T20:29:07.688" v="1543" actId="2696"/>
          <pc:sldLayoutMkLst>
            <pc:docMk/>
            <pc:sldMasterMk cId="3442704761" sldId="2147483702"/>
            <pc:sldLayoutMk cId="748918324" sldId="2147483713"/>
          </pc:sldLayoutMkLst>
        </pc:sldLayoutChg>
      </pc:sldMasterChg>
    </pc:docChg>
  </pc:docChgLst>
  <pc:docChgLst>
    <pc:chgData name="Jingjing Ruan" userId="912ae139-ae64-4906-83ab-14332fd50576" providerId="ADAL" clId="{41B9D145-9428-47D9-98A1-F8E1411E6668}"/>
    <pc:docChg chg="undo custSel addSld delSld modSld">
      <pc:chgData name="Jingjing Ruan" userId="912ae139-ae64-4906-83ab-14332fd50576" providerId="ADAL" clId="{41B9D145-9428-47D9-98A1-F8E1411E6668}" dt="2024-02-05T16:58:48.599" v="82" actId="207"/>
      <pc:docMkLst>
        <pc:docMk/>
      </pc:docMkLst>
      <pc:sldChg chg="modSp add del mod">
        <pc:chgData name="Jingjing Ruan" userId="912ae139-ae64-4906-83ab-14332fd50576" providerId="ADAL" clId="{41B9D145-9428-47D9-98A1-F8E1411E6668}" dt="2024-02-05T16:57:07.849" v="72" actId="207"/>
        <pc:sldMkLst>
          <pc:docMk/>
          <pc:sldMk cId="0" sldId="264"/>
        </pc:sldMkLst>
        <pc:spChg chg="mod">
          <ac:chgData name="Jingjing Ruan" userId="912ae139-ae64-4906-83ab-14332fd50576" providerId="ADAL" clId="{41B9D145-9428-47D9-98A1-F8E1411E6668}" dt="2024-02-05T16:54:45.359" v="29" actId="122"/>
          <ac:spMkLst>
            <pc:docMk/>
            <pc:sldMk cId="0" sldId="264"/>
            <ac:spMk id="202" creationId="{00000000-0000-0000-0000-000000000000}"/>
          </ac:spMkLst>
        </pc:spChg>
        <pc:spChg chg="mod">
          <ac:chgData name="Jingjing Ruan" userId="912ae139-ae64-4906-83ab-14332fd50576" providerId="ADAL" clId="{41B9D145-9428-47D9-98A1-F8E1411E6668}" dt="2024-02-05T16:57:07.849" v="72" actId="207"/>
          <ac:spMkLst>
            <pc:docMk/>
            <pc:sldMk cId="0" sldId="264"/>
            <ac:spMk id="203" creationId="{00000000-0000-0000-0000-000000000000}"/>
          </ac:spMkLst>
        </pc:spChg>
      </pc:sldChg>
      <pc:sldChg chg="modSp add del mod">
        <pc:chgData name="Jingjing Ruan" userId="912ae139-ae64-4906-83ab-14332fd50576" providerId="ADAL" clId="{41B9D145-9428-47D9-98A1-F8E1411E6668}" dt="2024-02-05T16:57:53.549" v="75" actId="207"/>
        <pc:sldMkLst>
          <pc:docMk/>
          <pc:sldMk cId="0" sldId="265"/>
        </pc:sldMkLst>
        <pc:spChg chg="mod">
          <ac:chgData name="Jingjing Ruan" userId="912ae139-ae64-4906-83ab-14332fd50576" providerId="ADAL" clId="{41B9D145-9428-47D9-98A1-F8E1411E6668}" dt="2024-02-05T16:54:48.090" v="30" actId="122"/>
          <ac:spMkLst>
            <pc:docMk/>
            <pc:sldMk cId="0" sldId="265"/>
            <ac:spMk id="208" creationId="{00000000-0000-0000-0000-000000000000}"/>
          </ac:spMkLst>
        </pc:spChg>
        <pc:spChg chg="mod">
          <ac:chgData name="Jingjing Ruan" userId="912ae139-ae64-4906-83ab-14332fd50576" providerId="ADAL" clId="{41B9D145-9428-47D9-98A1-F8E1411E6668}" dt="2024-02-05T16:57:53.549" v="75" actId="207"/>
          <ac:spMkLst>
            <pc:docMk/>
            <pc:sldMk cId="0" sldId="265"/>
            <ac:spMk id="209" creationId="{00000000-0000-0000-0000-000000000000}"/>
          </ac:spMkLst>
        </pc:spChg>
      </pc:sldChg>
      <pc:sldChg chg="modSp add del mod">
        <pc:chgData name="Jingjing Ruan" userId="912ae139-ae64-4906-83ab-14332fd50576" providerId="ADAL" clId="{41B9D145-9428-47D9-98A1-F8E1411E6668}" dt="2024-02-05T16:58:48.599" v="82" actId="207"/>
        <pc:sldMkLst>
          <pc:docMk/>
          <pc:sldMk cId="0" sldId="266"/>
        </pc:sldMkLst>
        <pc:spChg chg="mod">
          <ac:chgData name="Jingjing Ruan" userId="912ae139-ae64-4906-83ab-14332fd50576" providerId="ADAL" clId="{41B9D145-9428-47D9-98A1-F8E1411E6668}" dt="2024-02-05T16:54:55.258" v="35" actId="122"/>
          <ac:spMkLst>
            <pc:docMk/>
            <pc:sldMk cId="0" sldId="266"/>
            <ac:spMk id="214" creationId="{00000000-0000-0000-0000-000000000000}"/>
          </ac:spMkLst>
        </pc:spChg>
        <pc:spChg chg="mod">
          <ac:chgData name="Jingjing Ruan" userId="912ae139-ae64-4906-83ab-14332fd50576" providerId="ADAL" clId="{41B9D145-9428-47D9-98A1-F8E1411E6668}" dt="2024-02-05T16:58:48.599" v="82" actId="207"/>
          <ac:spMkLst>
            <pc:docMk/>
            <pc:sldMk cId="0" sldId="266"/>
            <ac:spMk id="215" creationId="{00000000-0000-0000-0000-000000000000}"/>
          </ac:spMkLst>
        </pc:spChg>
      </pc:sldChg>
      <pc:sldChg chg="add del">
        <pc:chgData name="Jingjing Ruan" userId="912ae139-ae64-4906-83ab-14332fd50576" providerId="ADAL" clId="{41B9D145-9428-47D9-98A1-F8E1411E6668}" dt="2024-02-05T16:54:12.214" v="13"/>
        <pc:sldMkLst>
          <pc:docMk/>
          <pc:sldMk cId="0" sldId="267"/>
        </pc:sldMkLst>
      </pc:sldChg>
      <pc:sldChg chg="modSp add del">
        <pc:chgData name="Jingjing Ruan" userId="912ae139-ae64-4906-83ab-14332fd50576" providerId="ADAL" clId="{41B9D145-9428-47D9-98A1-F8E1411E6668}" dt="2024-02-05T16:52:50.553" v="3"/>
        <pc:sldMkLst>
          <pc:docMk/>
          <pc:sldMk cId="0" sldId="268"/>
        </pc:sldMkLst>
        <pc:picChg chg="mod">
          <ac:chgData name="Jingjing Ruan" userId="912ae139-ae64-4906-83ab-14332fd50576" providerId="ADAL" clId="{41B9D145-9428-47D9-98A1-F8E1411E6668}" dt="2024-02-05T16:52:50.553" v="3"/>
          <ac:picMkLst>
            <pc:docMk/>
            <pc:sldMk cId="0" sldId="268"/>
            <ac:picMk id="228" creationId="{00000000-0000-0000-0000-000000000000}"/>
          </ac:picMkLst>
        </pc:picChg>
      </pc:sldChg>
      <pc:sldChg chg="modSp add del mod">
        <pc:chgData name="Jingjing Ruan" userId="912ae139-ae64-4906-83ab-14332fd50576" providerId="ADAL" clId="{41B9D145-9428-47D9-98A1-F8E1411E6668}" dt="2024-02-05T16:54:12.222" v="14" actId="27636"/>
        <pc:sldMkLst>
          <pc:docMk/>
          <pc:sldMk cId="0" sldId="636"/>
        </pc:sldMkLst>
        <pc:spChg chg="mod">
          <ac:chgData name="Jingjing Ruan" userId="912ae139-ae64-4906-83ab-14332fd50576" providerId="ADAL" clId="{41B9D145-9428-47D9-98A1-F8E1411E6668}" dt="2024-02-05T16:54:12.222" v="14" actId="27636"/>
          <ac:spMkLst>
            <pc:docMk/>
            <pc:sldMk cId="0" sldId="636"/>
            <ac:spMk id="159" creationId="{00000000-0000-0000-0000-000000000000}"/>
          </ac:spMkLst>
        </pc:spChg>
      </pc:sldChg>
      <pc:sldChg chg="modSp add del mod">
        <pc:chgData name="Jingjing Ruan" userId="912ae139-ae64-4906-83ab-14332fd50576" providerId="ADAL" clId="{41B9D145-9428-47D9-98A1-F8E1411E6668}" dt="2024-02-05T16:56:00.663" v="69" actId="20577"/>
        <pc:sldMkLst>
          <pc:docMk/>
          <pc:sldMk cId="0" sldId="637"/>
        </pc:sldMkLst>
        <pc:spChg chg="mod">
          <ac:chgData name="Jingjing Ruan" userId="912ae139-ae64-4906-83ab-14332fd50576" providerId="ADAL" clId="{41B9D145-9428-47D9-98A1-F8E1411E6668}" dt="2024-02-05T16:54:22.458" v="20" actId="122"/>
          <ac:spMkLst>
            <pc:docMk/>
            <pc:sldMk cId="0" sldId="637"/>
            <ac:spMk id="196" creationId="{00000000-0000-0000-0000-000000000000}"/>
          </ac:spMkLst>
        </pc:spChg>
        <pc:spChg chg="mod">
          <ac:chgData name="Jingjing Ruan" userId="912ae139-ae64-4906-83ab-14332fd50576" providerId="ADAL" clId="{41B9D145-9428-47D9-98A1-F8E1411E6668}" dt="2024-02-05T16:56:00.663" v="69" actId="20577"/>
          <ac:spMkLst>
            <pc:docMk/>
            <pc:sldMk cId="0" sldId="637"/>
            <ac:spMk id="197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4E99E6-19C5-4547-ACDB-81DD8BE39B6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5_2" csCatId="accent5" phldr="1"/>
      <dgm:spPr/>
      <dgm:t>
        <a:bodyPr/>
        <a:lstStyle/>
        <a:p>
          <a:endParaRPr lang="en-US"/>
        </a:p>
      </dgm:t>
    </dgm:pt>
    <dgm:pt modelId="{A78680B4-FFB1-4B98-B9A7-4CB5F94DFB90}">
      <dgm:prSet/>
      <dgm:spPr/>
      <dgm:t>
        <a:bodyPr/>
        <a:lstStyle/>
        <a:p>
          <a:r>
            <a:rPr lang="en-US" b="1" i="0"/>
            <a:t>Read the Title/Abstract/Figures first</a:t>
          </a:r>
          <a:endParaRPr lang="en-US"/>
        </a:p>
      </dgm:t>
    </dgm:pt>
    <dgm:pt modelId="{DCD31EF5-D69E-4129-B0B6-1C5D3AB26842}" type="parTrans" cxnId="{FC0D9C65-2B86-45EA-BE06-E41ED51D6871}">
      <dgm:prSet/>
      <dgm:spPr/>
      <dgm:t>
        <a:bodyPr/>
        <a:lstStyle/>
        <a:p>
          <a:endParaRPr lang="en-US"/>
        </a:p>
      </dgm:t>
    </dgm:pt>
    <dgm:pt modelId="{C19616DB-0206-4023-B985-C50417CDD850}" type="sibTrans" cxnId="{FC0D9C65-2B86-45EA-BE06-E41ED51D6871}">
      <dgm:prSet/>
      <dgm:spPr/>
      <dgm:t>
        <a:bodyPr/>
        <a:lstStyle/>
        <a:p>
          <a:endParaRPr lang="en-US"/>
        </a:p>
      </dgm:t>
    </dgm:pt>
    <dgm:pt modelId="{8EA181B6-11A6-47BA-A762-FE7B73642A62}">
      <dgm:prSet/>
      <dgm:spPr/>
      <dgm:t>
        <a:bodyPr/>
        <a:lstStyle/>
        <a:p>
          <a:r>
            <a:rPr lang="en-US" b="1" i="0"/>
            <a:t>Read the Introduction/Conclusions; Skim Rest</a:t>
          </a:r>
          <a:endParaRPr lang="en-US"/>
        </a:p>
      </dgm:t>
    </dgm:pt>
    <dgm:pt modelId="{DE1DF0A2-EC68-4859-9426-E69B3B271DB4}" type="parTrans" cxnId="{25CDBC4A-7EC3-40D1-8095-28CF4E1FE194}">
      <dgm:prSet/>
      <dgm:spPr/>
      <dgm:t>
        <a:bodyPr/>
        <a:lstStyle/>
        <a:p>
          <a:endParaRPr lang="en-US"/>
        </a:p>
      </dgm:t>
    </dgm:pt>
    <dgm:pt modelId="{475BAD83-699B-4DD3-BF24-8E90DA840C22}" type="sibTrans" cxnId="{25CDBC4A-7EC3-40D1-8095-28CF4E1FE194}">
      <dgm:prSet/>
      <dgm:spPr/>
      <dgm:t>
        <a:bodyPr/>
        <a:lstStyle/>
        <a:p>
          <a:endParaRPr lang="en-US"/>
        </a:p>
      </dgm:t>
    </dgm:pt>
    <dgm:pt modelId="{212B6701-76AB-4E62-8C5F-E2850620BAF2}">
      <dgm:prSet/>
      <dgm:spPr/>
      <dgm:t>
        <a:bodyPr/>
        <a:lstStyle/>
        <a:p>
          <a:r>
            <a:rPr lang="en-US" b="1" i="0"/>
            <a:t>Read the Paper, but skip parts that don’t make sense</a:t>
          </a:r>
          <a:endParaRPr lang="en-US"/>
        </a:p>
      </dgm:t>
    </dgm:pt>
    <dgm:pt modelId="{EB001319-F3BA-423C-AB34-0B90D4BC7131}" type="parTrans" cxnId="{9387D0F0-86A6-4F02-AFC0-F00521DE09B2}">
      <dgm:prSet/>
      <dgm:spPr/>
      <dgm:t>
        <a:bodyPr/>
        <a:lstStyle/>
        <a:p>
          <a:endParaRPr lang="en-US"/>
        </a:p>
      </dgm:t>
    </dgm:pt>
    <dgm:pt modelId="{D733EB79-98EC-422A-9508-243B6F5E2F24}" type="sibTrans" cxnId="{9387D0F0-86A6-4F02-AFC0-F00521DE09B2}">
      <dgm:prSet/>
      <dgm:spPr/>
      <dgm:t>
        <a:bodyPr/>
        <a:lstStyle/>
        <a:p>
          <a:endParaRPr lang="en-US"/>
        </a:p>
      </dgm:t>
    </dgm:pt>
    <dgm:pt modelId="{D13DA223-9F26-4FFF-A2B6-F381A25AD311}">
      <dgm:prSet/>
      <dgm:spPr/>
      <dgm:t>
        <a:bodyPr/>
        <a:lstStyle/>
        <a:p>
          <a:r>
            <a:rPr lang="en-US" b="1" dirty="0"/>
            <a:t>Read in detail (10-15 papers to understand a topic?)</a:t>
          </a:r>
        </a:p>
      </dgm:t>
    </dgm:pt>
    <dgm:pt modelId="{0A87934C-2806-4189-9D2B-2589B24FAD1D}" type="parTrans" cxnId="{8717EC48-7772-4913-B29A-7100ACE7BEF4}">
      <dgm:prSet/>
      <dgm:spPr/>
      <dgm:t>
        <a:bodyPr/>
        <a:lstStyle/>
        <a:p>
          <a:endParaRPr lang="en-GB"/>
        </a:p>
      </dgm:t>
    </dgm:pt>
    <dgm:pt modelId="{C12851FF-C1B4-4B46-AED8-3F0028070429}" type="sibTrans" cxnId="{8717EC48-7772-4913-B29A-7100ACE7BEF4}">
      <dgm:prSet/>
      <dgm:spPr/>
      <dgm:t>
        <a:bodyPr/>
        <a:lstStyle/>
        <a:p>
          <a:endParaRPr lang="en-GB"/>
        </a:p>
      </dgm:t>
    </dgm:pt>
    <dgm:pt modelId="{C11D601B-9F5A-4E81-B5C0-36EF42E999E1}" type="pres">
      <dgm:prSet presAssocID="{1F4E99E6-19C5-4547-ACDB-81DD8BE39B6E}" presName="root" presStyleCnt="0">
        <dgm:presLayoutVars>
          <dgm:dir/>
          <dgm:resizeHandles val="exact"/>
        </dgm:presLayoutVars>
      </dgm:prSet>
      <dgm:spPr/>
    </dgm:pt>
    <dgm:pt modelId="{71AAC28D-8D6C-4D0E-9698-A23EF9C81D76}" type="pres">
      <dgm:prSet presAssocID="{A78680B4-FFB1-4B98-B9A7-4CB5F94DFB90}" presName="compNode" presStyleCnt="0"/>
      <dgm:spPr/>
    </dgm:pt>
    <dgm:pt modelId="{B67AE938-F95C-48B6-9DFD-20A769606111}" type="pres">
      <dgm:prSet presAssocID="{A78680B4-FFB1-4B98-B9A7-4CB5F94DFB90}" presName="bgRect" presStyleLbl="bgShp" presStyleIdx="0" presStyleCnt="4"/>
      <dgm:spPr/>
    </dgm:pt>
    <dgm:pt modelId="{980AB643-D7E8-4677-A5C6-391ED352AF19}" type="pres">
      <dgm:prSet presAssocID="{A78680B4-FFB1-4B98-B9A7-4CB5F94DFB9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131056DD-5D31-4DF6-96CC-97A71D83E272}" type="pres">
      <dgm:prSet presAssocID="{A78680B4-FFB1-4B98-B9A7-4CB5F94DFB90}" presName="spaceRect" presStyleCnt="0"/>
      <dgm:spPr/>
    </dgm:pt>
    <dgm:pt modelId="{8F596CCE-4E3D-4458-B06D-F8ECC9353742}" type="pres">
      <dgm:prSet presAssocID="{A78680B4-FFB1-4B98-B9A7-4CB5F94DFB90}" presName="parTx" presStyleLbl="revTx" presStyleIdx="0" presStyleCnt="4">
        <dgm:presLayoutVars>
          <dgm:chMax val="0"/>
          <dgm:chPref val="0"/>
        </dgm:presLayoutVars>
      </dgm:prSet>
      <dgm:spPr/>
    </dgm:pt>
    <dgm:pt modelId="{DE15E752-CF2B-472A-8147-445CC204E3F4}" type="pres">
      <dgm:prSet presAssocID="{C19616DB-0206-4023-B985-C50417CDD850}" presName="sibTrans" presStyleCnt="0"/>
      <dgm:spPr/>
    </dgm:pt>
    <dgm:pt modelId="{6A509F6F-EE01-4A85-9B4A-E225238C24D2}" type="pres">
      <dgm:prSet presAssocID="{8EA181B6-11A6-47BA-A762-FE7B73642A62}" presName="compNode" presStyleCnt="0"/>
      <dgm:spPr/>
    </dgm:pt>
    <dgm:pt modelId="{D1FDE599-6812-45B7-BEED-3D6C69723EE5}" type="pres">
      <dgm:prSet presAssocID="{8EA181B6-11A6-47BA-A762-FE7B73642A62}" presName="bgRect" presStyleLbl="bgShp" presStyleIdx="1" presStyleCnt="4"/>
      <dgm:spPr/>
    </dgm:pt>
    <dgm:pt modelId="{2452A58E-0ED8-46B2-BC6B-F976B4A9DAE8}" type="pres">
      <dgm:prSet presAssocID="{8EA181B6-11A6-47BA-A762-FE7B73642A6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les"/>
        </a:ext>
      </dgm:extLst>
    </dgm:pt>
    <dgm:pt modelId="{53B38689-BD86-480D-8236-0F2069618315}" type="pres">
      <dgm:prSet presAssocID="{8EA181B6-11A6-47BA-A762-FE7B73642A62}" presName="spaceRect" presStyleCnt="0"/>
      <dgm:spPr/>
    </dgm:pt>
    <dgm:pt modelId="{7F6C7360-8F15-4D2E-B32A-ABAA0D67CD1E}" type="pres">
      <dgm:prSet presAssocID="{8EA181B6-11A6-47BA-A762-FE7B73642A62}" presName="parTx" presStyleLbl="revTx" presStyleIdx="1" presStyleCnt="4">
        <dgm:presLayoutVars>
          <dgm:chMax val="0"/>
          <dgm:chPref val="0"/>
        </dgm:presLayoutVars>
      </dgm:prSet>
      <dgm:spPr/>
    </dgm:pt>
    <dgm:pt modelId="{3E642B1C-E947-4C40-974E-41CC76FCA5CF}" type="pres">
      <dgm:prSet presAssocID="{475BAD83-699B-4DD3-BF24-8E90DA840C22}" presName="sibTrans" presStyleCnt="0"/>
      <dgm:spPr/>
    </dgm:pt>
    <dgm:pt modelId="{3744AE4B-ED4B-4E25-BFA1-A52CF2B0588B}" type="pres">
      <dgm:prSet presAssocID="{212B6701-76AB-4E62-8C5F-E2850620BAF2}" presName="compNode" presStyleCnt="0"/>
      <dgm:spPr/>
    </dgm:pt>
    <dgm:pt modelId="{81B8FBB4-8E42-421C-9ACB-0BD07A72F457}" type="pres">
      <dgm:prSet presAssocID="{212B6701-76AB-4E62-8C5F-E2850620BAF2}" presName="bgRect" presStyleLbl="bgShp" presStyleIdx="2" presStyleCnt="4"/>
      <dgm:spPr/>
    </dgm:pt>
    <dgm:pt modelId="{38554A30-0505-4A95-A44F-824CD47C9B3D}" type="pres">
      <dgm:prSet presAssocID="{212B6701-76AB-4E62-8C5F-E2850620BAF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420FDEF5-3601-43E6-A6F7-E38A67DE748B}" type="pres">
      <dgm:prSet presAssocID="{212B6701-76AB-4E62-8C5F-E2850620BAF2}" presName="spaceRect" presStyleCnt="0"/>
      <dgm:spPr/>
    </dgm:pt>
    <dgm:pt modelId="{595A36B2-E873-44E9-A4F4-2E2A852A062A}" type="pres">
      <dgm:prSet presAssocID="{212B6701-76AB-4E62-8C5F-E2850620BAF2}" presName="parTx" presStyleLbl="revTx" presStyleIdx="2" presStyleCnt="4">
        <dgm:presLayoutVars>
          <dgm:chMax val="0"/>
          <dgm:chPref val="0"/>
        </dgm:presLayoutVars>
      </dgm:prSet>
      <dgm:spPr/>
    </dgm:pt>
    <dgm:pt modelId="{94B29C9C-63C0-4E11-A814-26867C766A86}" type="pres">
      <dgm:prSet presAssocID="{D733EB79-98EC-422A-9508-243B6F5E2F24}" presName="sibTrans" presStyleCnt="0"/>
      <dgm:spPr/>
    </dgm:pt>
    <dgm:pt modelId="{355CD2AE-32AD-4400-8DF4-4D44B42A0FE3}" type="pres">
      <dgm:prSet presAssocID="{D13DA223-9F26-4FFF-A2B6-F381A25AD311}" presName="compNode" presStyleCnt="0"/>
      <dgm:spPr/>
    </dgm:pt>
    <dgm:pt modelId="{D783F7F0-6BD2-426A-97F3-FEB534D1EF96}" type="pres">
      <dgm:prSet presAssocID="{D13DA223-9F26-4FFF-A2B6-F381A25AD311}" presName="bgRect" presStyleLbl="bgShp" presStyleIdx="3" presStyleCnt="4"/>
      <dgm:spPr/>
    </dgm:pt>
    <dgm:pt modelId="{E62CA514-9179-422A-8B90-5C50DD015DA9}" type="pres">
      <dgm:prSet presAssocID="{D13DA223-9F26-4FFF-A2B6-F381A25AD311}" presName="iconRect" presStyleLbl="node1" presStyleIdx="3" presStyleCnt="4"/>
      <dgm:spPr>
        <a:ln>
          <a:noFill/>
        </a:ln>
      </dgm:spPr>
    </dgm:pt>
    <dgm:pt modelId="{6CBDD15F-92D3-41F5-B5E8-1716FE3A497A}" type="pres">
      <dgm:prSet presAssocID="{D13DA223-9F26-4FFF-A2B6-F381A25AD311}" presName="spaceRect" presStyleCnt="0"/>
      <dgm:spPr/>
    </dgm:pt>
    <dgm:pt modelId="{4109FDA1-757D-454A-B323-698BADCE2B50}" type="pres">
      <dgm:prSet presAssocID="{D13DA223-9F26-4FFF-A2B6-F381A25AD31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2787E0D-6B32-4D5D-BA17-FAA5650F4B71}" type="presOf" srcId="{D13DA223-9F26-4FFF-A2B6-F381A25AD311}" destId="{4109FDA1-757D-454A-B323-698BADCE2B50}" srcOrd="0" destOrd="0" presId="urn:microsoft.com/office/officeart/2018/2/layout/IconVerticalSolidList"/>
    <dgm:cxn modelId="{8B40102D-2BB2-45F8-8134-13EB82C58AC2}" type="presOf" srcId="{8EA181B6-11A6-47BA-A762-FE7B73642A62}" destId="{7F6C7360-8F15-4D2E-B32A-ABAA0D67CD1E}" srcOrd="0" destOrd="0" presId="urn:microsoft.com/office/officeart/2018/2/layout/IconVerticalSolidList"/>
    <dgm:cxn modelId="{FC0D9C65-2B86-45EA-BE06-E41ED51D6871}" srcId="{1F4E99E6-19C5-4547-ACDB-81DD8BE39B6E}" destId="{A78680B4-FFB1-4B98-B9A7-4CB5F94DFB90}" srcOrd="0" destOrd="0" parTransId="{DCD31EF5-D69E-4129-B0B6-1C5D3AB26842}" sibTransId="{C19616DB-0206-4023-B985-C50417CDD850}"/>
    <dgm:cxn modelId="{8717EC48-7772-4913-B29A-7100ACE7BEF4}" srcId="{1F4E99E6-19C5-4547-ACDB-81DD8BE39B6E}" destId="{D13DA223-9F26-4FFF-A2B6-F381A25AD311}" srcOrd="3" destOrd="0" parTransId="{0A87934C-2806-4189-9D2B-2589B24FAD1D}" sibTransId="{C12851FF-C1B4-4B46-AED8-3F0028070429}"/>
    <dgm:cxn modelId="{25CDBC4A-7EC3-40D1-8095-28CF4E1FE194}" srcId="{1F4E99E6-19C5-4547-ACDB-81DD8BE39B6E}" destId="{8EA181B6-11A6-47BA-A762-FE7B73642A62}" srcOrd="1" destOrd="0" parTransId="{DE1DF0A2-EC68-4859-9426-E69B3B271DB4}" sibTransId="{475BAD83-699B-4DD3-BF24-8E90DA840C22}"/>
    <dgm:cxn modelId="{1D78ECC0-5E86-44E5-85AC-F6F3147F0BA0}" type="presOf" srcId="{212B6701-76AB-4E62-8C5F-E2850620BAF2}" destId="{595A36B2-E873-44E9-A4F4-2E2A852A062A}" srcOrd="0" destOrd="0" presId="urn:microsoft.com/office/officeart/2018/2/layout/IconVerticalSolidList"/>
    <dgm:cxn modelId="{8E035DC3-85FA-4CB9-A41D-4255B32EF704}" type="presOf" srcId="{1F4E99E6-19C5-4547-ACDB-81DD8BE39B6E}" destId="{C11D601B-9F5A-4E81-B5C0-36EF42E999E1}" srcOrd="0" destOrd="0" presId="urn:microsoft.com/office/officeart/2018/2/layout/IconVerticalSolidList"/>
    <dgm:cxn modelId="{4A4909D6-CB19-42D4-ADB8-5C6A70EBD4FD}" type="presOf" srcId="{A78680B4-FFB1-4B98-B9A7-4CB5F94DFB90}" destId="{8F596CCE-4E3D-4458-B06D-F8ECC9353742}" srcOrd="0" destOrd="0" presId="urn:microsoft.com/office/officeart/2018/2/layout/IconVerticalSolidList"/>
    <dgm:cxn modelId="{9387D0F0-86A6-4F02-AFC0-F00521DE09B2}" srcId="{1F4E99E6-19C5-4547-ACDB-81DD8BE39B6E}" destId="{212B6701-76AB-4E62-8C5F-E2850620BAF2}" srcOrd="2" destOrd="0" parTransId="{EB001319-F3BA-423C-AB34-0B90D4BC7131}" sibTransId="{D733EB79-98EC-422A-9508-243B6F5E2F24}"/>
    <dgm:cxn modelId="{652533B9-4B51-4E3A-B52A-26FD2D71B65B}" type="presParOf" srcId="{C11D601B-9F5A-4E81-B5C0-36EF42E999E1}" destId="{71AAC28D-8D6C-4D0E-9698-A23EF9C81D76}" srcOrd="0" destOrd="0" presId="urn:microsoft.com/office/officeart/2018/2/layout/IconVerticalSolidList"/>
    <dgm:cxn modelId="{8A7BA94E-7742-48DE-A0E4-ECE6B5897918}" type="presParOf" srcId="{71AAC28D-8D6C-4D0E-9698-A23EF9C81D76}" destId="{B67AE938-F95C-48B6-9DFD-20A769606111}" srcOrd="0" destOrd="0" presId="urn:microsoft.com/office/officeart/2018/2/layout/IconVerticalSolidList"/>
    <dgm:cxn modelId="{A4B8FBB1-26BD-4172-A51B-27AF738FCC02}" type="presParOf" srcId="{71AAC28D-8D6C-4D0E-9698-A23EF9C81D76}" destId="{980AB643-D7E8-4677-A5C6-391ED352AF19}" srcOrd="1" destOrd="0" presId="urn:microsoft.com/office/officeart/2018/2/layout/IconVerticalSolidList"/>
    <dgm:cxn modelId="{EDE6FEBD-F48C-4E58-99F2-CA0AF9FF5CF2}" type="presParOf" srcId="{71AAC28D-8D6C-4D0E-9698-A23EF9C81D76}" destId="{131056DD-5D31-4DF6-96CC-97A71D83E272}" srcOrd="2" destOrd="0" presId="urn:microsoft.com/office/officeart/2018/2/layout/IconVerticalSolidList"/>
    <dgm:cxn modelId="{C99D35B6-07D3-4D35-B7C4-18E00BBB6D9C}" type="presParOf" srcId="{71AAC28D-8D6C-4D0E-9698-A23EF9C81D76}" destId="{8F596CCE-4E3D-4458-B06D-F8ECC9353742}" srcOrd="3" destOrd="0" presId="urn:microsoft.com/office/officeart/2018/2/layout/IconVerticalSolidList"/>
    <dgm:cxn modelId="{7D07763F-CD68-4C50-B410-2342615F7501}" type="presParOf" srcId="{C11D601B-9F5A-4E81-B5C0-36EF42E999E1}" destId="{DE15E752-CF2B-472A-8147-445CC204E3F4}" srcOrd="1" destOrd="0" presId="urn:microsoft.com/office/officeart/2018/2/layout/IconVerticalSolidList"/>
    <dgm:cxn modelId="{E7BA2C17-877D-4EC1-8549-6BCDE59FCDA7}" type="presParOf" srcId="{C11D601B-9F5A-4E81-B5C0-36EF42E999E1}" destId="{6A509F6F-EE01-4A85-9B4A-E225238C24D2}" srcOrd="2" destOrd="0" presId="urn:microsoft.com/office/officeart/2018/2/layout/IconVerticalSolidList"/>
    <dgm:cxn modelId="{C8EDE73B-C9D4-401A-BD61-F82E2A955A54}" type="presParOf" srcId="{6A509F6F-EE01-4A85-9B4A-E225238C24D2}" destId="{D1FDE599-6812-45B7-BEED-3D6C69723EE5}" srcOrd="0" destOrd="0" presId="urn:microsoft.com/office/officeart/2018/2/layout/IconVerticalSolidList"/>
    <dgm:cxn modelId="{E63A1501-8643-433F-9AC9-25EF770B368E}" type="presParOf" srcId="{6A509F6F-EE01-4A85-9B4A-E225238C24D2}" destId="{2452A58E-0ED8-46B2-BC6B-F976B4A9DAE8}" srcOrd="1" destOrd="0" presId="urn:microsoft.com/office/officeart/2018/2/layout/IconVerticalSolidList"/>
    <dgm:cxn modelId="{E9244D17-9971-4B52-893D-16C35BCF2372}" type="presParOf" srcId="{6A509F6F-EE01-4A85-9B4A-E225238C24D2}" destId="{53B38689-BD86-480D-8236-0F2069618315}" srcOrd="2" destOrd="0" presId="urn:microsoft.com/office/officeart/2018/2/layout/IconVerticalSolidList"/>
    <dgm:cxn modelId="{C2341496-996B-497C-AA0E-8031075D8D3A}" type="presParOf" srcId="{6A509F6F-EE01-4A85-9B4A-E225238C24D2}" destId="{7F6C7360-8F15-4D2E-B32A-ABAA0D67CD1E}" srcOrd="3" destOrd="0" presId="urn:microsoft.com/office/officeart/2018/2/layout/IconVerticalSolidList"/>
    <dgm:cxn modelId="{11DD9AE8-6F9E-48B7-B078-C83A7A4C3283}" type="presParOf" srcId="{C11D601B-9F5A-4E81-B5C0-36EF42E999E1}" destId="{3E642B1C-E947-4C40-974E-41CC76FCA5CF}" srcOrd="3" destOrd="0" presId="urn:microsoft.com/office/officeart/2018/2/layout/IconVerticalSolidList"/>
    <dgm:cxn modelId="{44C04E94-F17A-471B-B896-44D3A8508EFC}" type="presParOf" srcId="{C11D601B-9F5A-4E81-B5C0-36EF42E999E1}" destId="{3744AE4B-ED4B-4E25-BFA1-A52CF2B0588B}" srcOrd="4" destOrd="0" presId="urn:microsoft.com/office/officeart/2018/2/layout/IconVerticalSolidList"/>
    <dgm:cxn modelId="{806EE133-D51C-4076-A4CB-F9FF6635899D}" type="presParOf" srcId="{3744AE4B-ED4B-4E25-BFA1-A52CF2B0588B}" destId="{81B8FBB4-8E42-421C-9ACB-0BD07A72F457}" srcOrd="0" destOrd="0" presId="urn:microsoft.com/office/officeart/2018/2/layout/IconVerticalSolidList"/>
    <dgm:cxn modelId="{1CF249D5-5597-45D0-9A38-EC16BC7C8B82}" type="presParOf" srcId="{3744AE4B-ED4B-4E25-BFA1-A52CF2B0588B}" destId="{38554A30-0505-4A95-A44F-824CD47C9B3D}" srcOrd="1" destOrd="0" presId="urn:microsoft.com/office/officeart/2018/2/layout/IconVerticalSolidList"/>
    <dgm:cxn modelId="{66E2FDEF-A62A-4FED-9C04-2676C6346DC0}" type="presParOf" srcId="{3744AE4B-ED4B-4E25-BFA1-A52CF2B0588B}" destId="{420FDEF5-3601-43E6-A6F7-E38A67DE748B}" srcOrd="2" destOrd="0" presId="urn:microsoft.com/office/officeart/2018/2/layout/IconVerticalSolidList"/>
    <dgm:cxn modelId="{99250372-3F07-4C22-A137-ACCF9A95EF75}" type="presParOf" srcId="{3744AE4B-ED4B-4E25-BFA1-A52CF2B0588B}" destId="{595A36B2-E873-44E9-A4F4-2E2A852A062A}" srcOrd="3" destOrd="0" presId="urn:microsoft.com/office/officeart/2018/2/layout/IconVerticalSolidList"/>
    <dgm:cxn modelId="{7F7E7373-12B7-44D7-BFE3-96369E9DCE77}" type="presParOf" srcId="{C11D601B-9F5A-4E81-B5C0-36EF42E999E1}" destId="{94B29C9C-63C0-4E11-A814-26867C766A86}" srcOrd="5" destOrd="0" presId="urn:microsoft.com/office/officeart/2018/2/layout/IconVerticalSolidList"/>
    <dgm:cxn modelId="{FE54EC0C-0F76-4274-BD17-2CE9FB91FFC2}" type="presParOf" srcId="{C11D601B-9F5A-4E81-B5C0-36EF42E999E1}" destId="{355CD2AE-32AD-4400-8DF4-4D44B42A0FE3}" srcOrd="6" destOrd="0" presId="urn:microsoft.com/office/officeart/2018/2/layout/IconVerticalSolidList"/>
    <dgm:cxn modelId="{9BDF1131-F7C7-4CC8-9EDD-1926DB212DB7}" type="presParOf" srcId="{355CD2AE-32AD-4400-8DF4-4D44B42A0FE3}" destId="{D783F7F0-6BD2-426A-97F3-FEB534D1EF96}" srcOrd="0" destOrd="0" presId="urn:microsoft.com/office/officeart/2018/2/layout/IconVerticalSolidList"/>
    <dgm:cxn modelId="{C7882AEF-7B3C-4832-8B72-E247D67C6366}" type="presParOf" srcId="{355CD2AE-32AD-4400-8DF4-4D44B42A0FE3}" destId="{E62CA514-9179-422A-8B90-5C50DD015DA9}" srcOrd="1" destOrd="0" presId="urn:microsoft.com/office/officeart/2018/2/layout/IconVerticalSolidList"/>
    <dgm:cxn modelId="{3D6ADB02-0330-4696-BD2E-69E22AFE6FE1}" type="presParOf" srcId="{355CD2AE-32AD-4400-8DF4-4D44B42A0FE3}" destId="{6CBDD15F-92D3-41F5-B5E8-1716FE3A497A}" srcOrd="2" destOrd="0" presId="urn:microsoft.com/office/officeart/2018/2/layout/IconVerticalSolidList"/>
    <dgm:cxn modelId="{55A55BF9-9FCA-40DE-96EE-B89BE20F5AEE}" type="presParOf" srcId="{355CD2AE-32AD-4400-8DF4-4D44B42A0FE3}" destId="{4109FDA1-757D-454A-B323-698BADCE2B5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525FB6-686C-43DE-B450-7D83EC6F4F1B}" type="doc">
      <dgm:prSet loTypeId="urn:microsoft.com/office/officeart/2005/8/layout/matrix3" loCatId="matrix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59514BB-5551-4A07-89F9-2DBBC5C96122}">
      <dgm:prSet/>
      <dgm:spPr/>
      <dgm:t>
        <a:bodyPr/>
        <a:lstStyle/>
        <a:p>
          <a:r>
            <a:rPr lang="en-US" b="1" i="0" dirty="0"/>
            <a:t>What did the authors try to accomplish?</a:t>
          </a:r>
          <a:endParaRPr lang="en-US" dirty="0"/>
        </a:p>
      </dgm:t>
    </dgm:pt>
    <dgm:pt modelId="{5CDF869D-7754-4A4F-86AB-8C784A3759B8}" type="parTrans" cxnId="{35809F55-0EC4-4D19-986D-F36156CCA576}">
      <dgm:prSet/>
      <dgm:spPr/>
      <dgm:t>
        <a:bodyPr/>
        <a:lstStyle/>
        <a:p>
          <a:endParaRPr lang="en-US"/>
        </a:p>
      </dgm:t>
    </dgm:pt>
    <dgm:pt modelId="{FE4249A7-B3CA-4F3F-B1EC-DF3AC2A67F0A}" type="sibTrans" cxnId="{35809F55-0EC4-4D19-986D-F36156CCA576}">
      <dgm:prSet/>
      <dgm:spPr/>
      <dgm:t>
        <a:bodyPr/>
        <a:lstStyle/>
        <a:p>
          <a:endParaRPr lang="en-US"/>
        </a:p>
      </dgm:t>
    </dgm:pt>
    <dgm:pt modelId="{13338FA1-4FB7-4C96-B1EC-909991EA4672}">
      <dgm:prSet/>
      <dgm:spPr/>
      <dgm:t>
        <a:bodyPr/>
        <a:lstStyle/>
        <a:p>
          <a:r>
            <a:rPr lang="en-US" b="1" i="0" dirty="0"/>
            <a:t>What were the key themes?</a:t>
          </a:r>
          <a:endParaRPr lang="en-US" dirty="0"/>
        </a:p>
      </dgm:t>
    </dgm:pt>
    <dgm:pt modelId="{59DD645A-E947-4CED-B7A5-782A417FB5E4}" type="parTrans" cxnId="{2A83C25F-D832-4899-AB27-10FA0EF76D10}">
      <dgm:prSet/>
      <dgm:spPr/>
      <dgm:t>
        <a:bodyPr/>
        <a:lstStyle/>
        <a:p>
          <a:endParaRPr lang="en-US"/>
        </a:p>
      </dgm:t>
    </dgm:pt>
    <dgm:pt modelId="{418C74BD-5BB1-4E29-9A64-D823844224C8}" type="sibTrans" cxnId="{2A83C25F-D832-4899-AB27-10FA0EF76D10}">
      <dgm:prSet/>
      <dgm:spPr/>
      <dgm:t>
        <a:bodyPr/>
        <a:lstStyle/>
        <a:p>
          <a:endParaRPr lang="en-US"/>
        </a:p>
      </dgm:t>
    </dgm:pt>
    <dgm:pt modelId="{BFD9BB90-A77D-4445-9DC5-D212944474BD}">
      <dgm:prSet/>
      <dgm:spPr/>
      <dgm:t>
        <a:bodyPr/>
        <a:lstStyle/>
        <a:p>
          <a:r>
            <a:rPr lang="en-US" b="1" i="0" dirty="0"/>
            <a:t>What can you use for yourself?</a:t>
          </a:r>
          <a:endParaRPr lang="en-US" dirty="0"/>
        </a:p>
      </dgm:t>
    </dgm:pt>
    <dgm:pt modelId="{F153CA51-822B-442A-B28C-00EE51406555}" type="parTrans" cxnId="{B0DC3D4E-F807-42A2-BB4E-AE9F6FED1662}">
      <dgm:prSet/>
      <dgm:spPr/>
      <dgm:t>
        <a:bodyPr/>
        <a:lstStyle/>
        <a:p>
          <a:endParaRPr lang="en-US"/>
        </a:p>
      </dgm:t>
    </dgm:pt>
    <dgm:pt modelId="{839AF9F3-28DF-48FD-8FF7-2173578D1AFE}" type="sibTrans" cxnId="{B0DC3D4E-F807-42A2-BB4E-AE9F6FED1662}">
      <dgm:prSet/>
      <dgm:spPr/>
      <dgm:t>
        <a:bodyPr/>
        <a:lstStyle/>
        <a:p>
          <a:endParaRPr lang="en-US"/>
        </a:p>
      </dgm:t>
    </dgm:pt>
    <dgm:pt modelId="{379D650D-02F6-42E1-AEF9-85BCE029BBA2}">
      <dgm:prSet/>
      <dgm:spPr/>
      <dgm:t>
        <a:bodyPr/>
        <a:lstStyle/>
        <a:p>
          <a:r>
            <a:rPr lang="en-US" b="1" i="0" dirty="0"/>
            <a:t>What other references do you want to follow?</a:t>
          </a:r>
          <a:endParaRPr lang="en-US" dirty="0"/>
        </a:p>
      </dgm:t>
    </dgm:pt>
    <dgm:pt modelId="{B132101E-07DC-4DA1-885C-C82A6D218C98}" type="parTrans" cxnId="{5B33EADD-FAC1-482C-8FBD-F8A9A6289FF0}">
      <dgm:prSet/>
      <dgm:spPr/>
      <dgm:t>
        <a:bodyPr/>
        <a:lstStyle/>
        <a:p>
          <a:endParaRPr lang="en-US"/>
        </a:p>
      </dgm:t>
    </dgm:pt>
    <dgm:pt modelId="{947DB123-97F8-47C9-BC62-04E90725C6DC}" type="sibTrans" cxnId="{5B33EADD-FAC1-482C-8FBD-F8A9A6289FF0}">
      <dgm:prSet/>
      <dgm:spPr/>
      <dgm:t>
        <a:bodyPr/>
        <a:lstStyle/>
        <a:p>
          <a:endParaRPr lang="en-US"/>
        </a:p>
      </dgm:t>
    </dgm:pt>
    <dgm:pt modelId="{B6CD3593-8275-4A30-B043-85066BD9B2CE}" type="pres">
      <dgm:prSet presAssocID="{6F525FB6-686C-43DE-B450-7D83EC6F4F1B}" presName="matrix" presStyleCnt="0">
        <dgm:presLayoutVars>
          <dgm:chMax val="1"/>
          <dgm:dir/>
          <dgm:resizeHandles val="exact"/>
        </dgm:presLayoutVars>
      </dgm:prSet>
      <dgm:spPr/>
    </dgm:pt>
    <dgm:pt modelId="{3DB07136-1B10-4C4E-99DE-5CDCA17F4FD0}" type="pres">
      <dgm:prSet presAssocID="{6F525FB6-686C-43DE-B450-7D83EC6F4F1B}" presName="diamond" presStyleLbl="bgShp" presStyleIdx="0" presStyleCnt="1"/>
      <dgm:spPr/>
    </dgm:pt>
    <dgm:pt modelId="{0A0B1792-3B5F-4B2D-8B98-8E89594ACFD6}" type="pres">
      <dgm:prSet presAssocID="{6F525FB6-686C-43DE-B450-7D83EC6F4F1B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E148DD6-0A5F-4507-A576-1B6CD53E2B94}" type="pres">
      <dgm:prSet presAssocID="{6F525FB6-686C-43DE-B450-7D83EC6F4F1B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A9BBAEF-3E2D-49B1-9225-B05D887D5124}" type="pres">
      <dgm:prSet presAssocID="{6F525FB6-686C-43DE-B450-7D83EC6F4F1B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1C4250B-5CE7-4077-98AC-8C1DDFBB230C}" type="pres">
      <dgm:prSet presAssocID="{6F525FB6-686C-43DE-B450-7D83EC6F4F1B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70CFAD1E-27C4-483F-82A9-93115323080E}" type="presOf" srcId="{6F525FB6-686C-43DE-B450-7D83EC6F4F1B}" destId="{B6CD3593-8275-4A30-B043-85066BD9B2CE}" srcOrd="0" destOrd="0" presId="urn:microsoft.com/office/officeart/2005/8/layout/matrix3"/>
    <dgm:cxn modelId="{2A83C25F-D832-4899-AB27-10FA0EF76D10}" srcId="{6F525FB6-686C-43DE-B450-7D83EC6F4F1B}" destId="{13338FA1-4FB7-4C96-B1EC-909991EA4672}" srcOrd="1" destOrd="0" parTransId="{59DD645A-E947-4CED-B7A5-782A417FB5E4}" sibTransId="{418C74BD-5BB1-4E29-9A64-D823844224C8}"/>
    <dgm:cxn modelId="{B0DC3D4E-F807-42A2-BB4E-AE9F6FED1662}" srcId="{6F525FB6-686C-43DE-B450-7D83EC6F4F1B}" destId="{BFD9BB90-A77D-4445-9DC5-D212944474BD}" srcOrd="2" destOrd="0" parTransId="{F153CA51-822B-442A-B28C-00EE51406555}" sibTransId="{839AF9F3-28DF-48FD-8FF7-2173578D1AFE}"/>
    <dgm:cxn modelId="{35809F55-0EC4-4D19-986D-F36156CCA576}" srcId="{6F525FB6-686C-43DE-B450-7D83EC6F4F1B}" destId="{B59514BB-5551-4A07-89F9-2DBBC5C96122}" srcOrd="0" destOrd="0" parTransId="{5CDF869D-7754-4A4F-86AB-8C784A3759B8}" sibTransId="{FE4249A7-B3CA-4F3F-B1EC-DF3AC2A67F0A}"/>
    <dgm:cxn modelId="{E207F055-7D05-4DAF-86EC-121D36834A08}" type="presOf" srcId="{BFD9BB90-A77D-4445-9DC5-D212944474BD}" destId="{4A9BBAEF-3E2D-49B1-9225-B05D887D5124}" srcOrd="0" destOrd="0" presId="urn:microsoft.com/office/officeart/2005/8/layout/matrix3"/>
    <dgm:cxn modelId="{8939F086-D9DF-4ACF-BEC4-B7CCFC7B71CA}" type="presOf" srcId="{B59514BB-5551-4A07-89F9-2DBBC5C96122}" destId="{0A0B1792-3B5F-4B2D-8B98-8E89594ACFD6}" srcOrd="0" destOrd="0" presId="urn:microsoft.com/office/officeart/2005/8/layout/matrix3"/>
    <dgm:cxn modelId="{A98D2F8F-9A73-4859-A35E-3286EA84B7C4}" type="presOf" srcId="{13338FA1-4FB7-4C96-B1EC-909991EA4672}" destId="{1E148DD6-0A5F-4507-A576-1B6CD53E2B94}" srcOrd="0" destOrd="0" presId="urn:microsoft.com/office/officeart/2005/8/layout/matrix3"/>
    <dgm:cxn modelId="{AF809194-31FF-476D-9C0D-01A98EB3112A}" type="presOf" srcId="{379D650D-02F6-42E1-AEF9-85BCE029BBA2}" destId="{91C4250B-5CE7-4077-98AC-8C1DDFBB230C}" srcOrd="0" destOrd="0" presId="urn:microsoft.com/office/officeart/2005/8/layout/matrix3"/>
    <dgm:cxn modelId="{5B33EADD-FAC1-482C-8FBD-F8A9A6289FF0}" srcId="{6F525FB6-686C-43DE-B450-7D83EC6F4F1B}" destId="{379D650D-02F6-42E1-AEF9-85BCE029BBA2}" srcOrd="3" destOrd="0" parTransId="{B132101E-07DC-4DA1-885C-C82A6D218C98}" sibTransId="{947DB123-97F8-47C9-BC62-04E90725C6DC}"/>
    <dgm:cxn modelId="{BF39CE6C-C52B-4E28-A550-B0F5712A59C0}" type="presParOf" srcId="{B6CD3593-8275-4A30-B043-85066BD9B2CE}" destId="{3DB07136-1B10-4C4E-99DE-5CDCA17F4FD0}" srcOrd="0" destOrd="0" presId="urn:microsoft.com/office/officeart/2005/8/layout/matrix3"/>
    <dgm:cxn modelId="{E5E94F9E-3203-4CA9-9513-43ACA7A8254A}" type="presParOf" srcId="{B6CD3593-8275-4A30-B043-85066BD9B2CE}" destId="{0A0B1792-3B5F-4B2D-8B98-8E89594ACFD6}" srcOrd="1" destOrd="0" presId="urn:microsoft.com/office/officeart/2005/8/layout/matrix3"/>
    <dgm:cxn modelId="{E094F292-FA73-4362-877C-28426E9B7DD0}" type="presParOf" srcId="{B6CD3593-8275-4A30-B043-85066BD9B2CE}" destId="{1E148DD6-0A5F-4507-A576-1B6CD53E2B94}" srcOrd="2" destOrd="0" presId="urn:microsoft.com/office/officeart/2005/8/layout/matrix3"/>
    <dgm:cxn modelId="{89210529-DF23-4591-8E0E-D2ABFDEB4F9F}" type="presParOf" srcId="{B6CD3593-8275-4A30-B043-85066BD9B2CE}" destId="{4A9BBAEF-3E2D-49B1-9225-B05D887D5124}" srcOrd="3" destOrd="0" presId="urn:microsoft.com/office/officeart/2005/8/layout/matrix3"/>
    <dgm:cxn modelId="{822FB059-ED7E-4021-90A3-2DA224C50A2B}" type="presParOf" srcId="{B6CD3593-8275-4A30-B043-85066BD9B2CE}" destId="{91C4250B-5CE7-4077-98AC-8C1DDFBB230C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7AE938-F95C-48B6-9DFD-20A769606111}">
      <dsp:nvSpPr>
        <dsp:cNvPr id="0" name=""/>
        <dsp:cNvSpPr/>
      </dsp:nvSpPr>
      <dsp:spPr>
        <a:xfrm>
          <a:off x="0" y="1806"/>
          <a:ext cx="9764730" cy="915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0AB643-D7E8-4677-A5C6-391ED352AF19}">
      <dsp:nvSpPr>
        <dsp:cNvPr id="0" name=""/>
        <dsp:cNvSpPr/>
      </dsp:nvSpPr>
      <dsp:spPr>
        <a:xfrm>
          <a:off x="276958" y="207808"/>
          <a:ext cx="503560" cy="5035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96CCE-4E3D-4458-B06D-F8ECC9353742}">
      <dsp:nvSpPr>
        <dsp:cNvPr id="0" name=""/>
        <dsp:cNvSpPr/>
      </dsp:nvSpPr>
      <dsp:spPr>
        <a:xfrm>
          <a:off x="1057476" y="1806"/>
          <a:ext cx="8707253" cy="915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97" tIns="96897" rIns="96897" bIns="9689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/>
            <a:t>Read the Title/Abstract/Figures first</a:t>
          </a:r>
          <a:endParaRPr lang="en-US" sz="2200" kern="1200"/>
        </a:p>
      </dsp:txBody>
      <dsp:txXfrm>
        <a:off x="1057476" y="1806"/>
        <a:ext cx="8707253" cy="915564"/>
      </dsp:txXfrm>
    </dsp:sp>
    <dsp:sp modelId="{D1FDE599-6812-45B7-BEED-3D6C69723EE5}">
      <dsp:nvSpPr>
        <dsp:cNvPr id="0" name=""/>
        <dsp:cNvSpPr/>
      </dsp:nvSpPr>
      <dsp:spPr>
        <a:xfrm>
          <a:off x="0" y="1146262"/>
          <a:ext cx="9764730" cy="915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52A58E-0ED8-46B2-BC6B-F976B4A9DAE8}">
      <dsp:nvSpPr>
        <dsp:cNvPr id="0" name=""/>
        <dsp:cNvSpPr/>
      </dsp:nvSpPr>
      <dsp:spPr>
        <a:xfrm>
          <a:off x="276958" y="1352264"/>
          <a:ext cx="503560" cy="5035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6C7360-8F15-4D2E-B32A-ABAA0D67CD1E}">
      <dsp:nvSpPr>
        <dsp:cNvPr id="0" name=""/>
        <dsp:cNvSpPr/>
      </dsp:nvSpPr>
      <dsp:spPr>
        <a:xfrm>
          <a:off x="1057476" y="1146262"/>
          <a:ext cx="8707253" cy="915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97" tIns="96897" rIns="96897" bIns="9689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/>
            <a:t>Read the Introduction/Conclusions; Skim Rest</a:t>
          </a:r>
          <a:endParaRPr lang="en-US" sz="2200" kern="1200"/>
        </a:p>
      </dsp:txBody>
      <dsp:txXfrm>
        <a:off x="1057476" y="1146262"/>
        <a:ext cx="8707253" cy="915564"/>
      </dsp:txXfrm>
    </dsp:sp>
    <dsp:sp modelId="{81B8FBB4-8E42-421C-9ACB-0BD07A72F457}">
      <dsp:nvSpPr>
        <dsp:cNvPr id="0" name=""/>
        <dsp:cNvSpPr/>
      </dsp:nvSpPr>
      <dsp:spPr>
        <a:xfrm>
          <a:off x="0" y="2290717"/>
          <a:ext cx="9764730" cy="915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554A30-0505-4A95-A44F-824CD47C9B3D}">
      <dsp:nvSpPr>
        <dsp:cNvPr id="0" name=""/>
        <dsp:cNvSpPr/>
      </dsp:nvSpPr>
      <dsp:spPr>
        <a:xfrm>
          <a:off x="276958" y="2496719"/>
          <a:ext cx="503560" cy="5035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5A36B2-E873-44E9-A4F4-2E2A852A062A}">
      <dsp:nvSpPr>
        <dsp:cNvPr id="0" name=""/>
        <dsp:cNvSpPr/>
      </dsp:nvSpPr>
      <dsp:spPr>
        <a:xfrm>
          <a:off x="1057476" y="2290717"/>
          <a:ext cx="8707253" cy="915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97" tIns="96897" rIns="96897" bIns="9689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/>
            <a:t>Read the Paper, but skip parts that don’t make sense</a:t>
          </a:r>
          <a:endParaRPr lang="en-US" sz="2200" kern="1200"/>
        </a:p>
      </dsp:txBody>
      <dsp:txXfrm>
        <a:off x="1057476" y="2290717"/>
        <a:ext cx="8707253" cy="915564"/>
      </dsp:txXfrm>
    </dsp:sp>
    <dsp:sp modelId="{D783F7F0-6BD2-426A-97F3-FEB534D1EF96}">
      <dsp:nvSpPr>
        <dsp:cNvPr id="0" name=""/>
        <dsp:cNvSpPr/>
      </dsp:nvSpPr>
      <dsp:spPr>
        <a:xfrm>
          <a:off x="0" y="3435173"/>
          <a:ext cx="9764730" cy="915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2CA514-9179-422A-8B90-5C50DD015DA9}">
      <dsp:nvSpPr>
        <dsp:cNvPr id="0" name=""/>
        <dsp:cNvSpPr/>
      </dsp:nvSpPr>
      <dsp:spPr>
        <a:xfrm>
          <a:off x="276958" y="3641175"/>
          <a:ext cx="503560" cy="5035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09FDA1-757D-454A-B323-698BADCE2B50}">
      <dsp:nvSpPr>
        <dsp:cNvPr id="0" name=""/>
        <dsp:cNvSpPr/>
      </dsp:nvSpPr>
      <dsp:spPr>
        <a:xfrm>
          <a:off x="1057476" y="3435173"/>
          <a:ext cx="8707253" cy="915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97" tIns="96897" rIns="96897" bIns="9689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Read in detail (10-15 papers to understand a topic?)</a:t>
          </a:r>
        </a:p>
      </dsp:txBody>
      <dsp:txXfrm>
        <a:off x="1057476" y="3435173"/>
        <a:ext cx="8707253" cy="9155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B07136-1B10-4C4E-99DE-5CDCA17F4FD0}">
      <dsp:nvSpPr>
        <dsp:cNvPr id="0" name=""/>
        <dsp:cNvSpPr/>
      </dsp:nvSpPr>
      <dsp:spPr>
        <a:xfrm>
          <a:off x="996326" y="0"/>
          <a:ext cx="5459706" cy="5459706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0B1792-3B5F-4B2D-8B98-8E89594ACFD6}">
      <dsp:nvSpPr>
        <dsp:cNvPr id="0" name=""/>
        <dsp:cNvSpPr/>
      </dsp:nvSpPr>
      <dsp:spPr>
        <a:xfrm>
          <a:off x="1514999" y="518672"/>
          <a:ext cx="2129285" cy="21292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i="0" kern="1200" dirty="0"/>
            <a:t>What did the authors try to accomplish?</a:t>
          </a:r>
          <a:endParaRPr lang="en-US" sz="2600" kern="1200" dirty="0"/>
        </a:p>
      </dsp:txBody>
      <dsp:txXfrm>
        <a:off x="1618942" y="622615"/>
        <a:ext cx="1921399" cy="1921399"/>
      </dsp:txXfrm>
    </dsp:sp>
    <dsp:sp modelId="{1E148DD6-0A5F-4507-A576-1B6CD53E2B94}">
      <dsp:nvSpPr>
        <dsp:cNvPr id="0" name=""/>
        <dsp:cNvSpPr/>
      </dsp:nvSpPr>
      <dsp:spPr>
        <a:xfrm>
          <a:off x="3808075" y="518672"/>
          <a:ext cx="2129285" cy="2129285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i="0" kern="1200" dirty="0"/>
            <a:t>What were the key themes?</a:t>
          </a:r>
          <a:endParaRPr lang="en-US" sz="2600" kern="1200" dirty="0"/>
        </a:p>
      </dsp:txBody>
      <dsp:txXfrm>
        <a:off x="3912018" y="622615"/>
        <a:ext cx="1921399" cy="1921399"/>
      </dsp:txXfrm>
    </dsp:sp>
    <dsp:sp modelId="{4A9BBAEF-3E2D-49B1-9225-B05D887D5124}">
      <dsp:nvSpPr>
        <dsp:cNvPr id="0" name=""/>
        <dsp:cNvSpPr/>
      </dsp:nvSpPr>
      <dsp:spPr>
        <a:xfrm>
          <a:off x="1514999" y="2811748"/>
          <a:ext cx="2129285" cy="2129285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i="0" kern="1200" dirty="0"/>
            <a:t>What can you use for yourself?</a:t>
          </a:r>
          <a:endParaRPr lang="en-US" sz="2600" kern="1200" dirty="0"/>
        </a:p>
      </dsp:txBody>
      <dsp:txXfrm>
        <a:off x="1618942" y="2915691"/>
        <a:ext cx="1921399" cy="1921399"/>
      </dsp:txXfrm>
    </dsp:sp>
    <dsp:sp modelId="{91C4250B-5CE7-4077-98AC-8C1DDFBB230C}">
      <dsp:nvSpPr>
        <dsp:cNvPr id="0" name=""/>
        <dsp:cNvSpPr/>
      </dsp:nvSpPr>
      <dsp:spPr>
        <a:xfrm>
          <a:off x="3808075" y="2811748"/>
          <a:ext cx="2129285" cy="2129285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i="0" kern="1200" dirty="0"/>
            <a:t>What other references do you want to follow?</a:t>
          </a:r>
          <a:endParaRPr lang="en-US" sz="2600" kern="1200" dirty="0"/>
        </a:p>
      </dsp:txBody>
      <dsp:txXfrm>
        <a:off x="3912018" y="2915691"/>
        <a:ext cx="1921399" cy="19213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C17C35-0D7E-4689-A5E0-7651827E4D9D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D5772-2820-4F16-BB6A-D7B1C05FC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0960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m/dissertation/literature-review/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2792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+mj-lt"/>
              <a:buNone/>
            </a:pPr>
            <a:endParaRPr lang="en-US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ED5772-2820-4F16-BB6A-D7B1C05FCAD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86059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dirty="0"/>
              <a:t>think about your research question/aim and break it down into its component parts, mapping out all the different subject elements</a:t>
            </a:r>
            <a:endParaRPr lang="en-GB" dirty="0"/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dirty="0"/>
              <a:t>always think back to the research questions, it’s very easy to get distracted by interesting articles that aren’t really relevant to your research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44872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kern="1200" dirty="0">
                <a:solidFill>
                  <a:srgbClr val="111111"/>
                </a:solidFill>
                <a:effectLst/>
                <a:latin typeface="-apple-system"/>
                <a:ea typeface="+mn-ea"/>
                <a:cs typeface="+mn-cs"/>
              </a:rPr>
              <a:t>What are the authors’ contributions to the debates?</a:t>
            </a:r>
          </a:p>
          <a:p>
            <a:r>
              <a:rPr lang="en-US" sz="1200" b="0" i="0" u="none" kern="1200" dirty="0">
                <a:solidFill>
                  <a:srgbClr val="111111"/>
                </a:solidFill>
                <a:effectLst/>
                <a:latin typeface="-apple-system"/>
                <a:ea typeface="+mn-ea"/>
                <a:cs typeface="+mn-cs"/>
              </a:rPr>
              <a:t>comparing and contrasting their arguments</a:t>
            </a:r>
          </a:p>
          <a:p>
            <a:r>
              <a:rPr lang="en-US" sz="1200" b="0" i="0" u="none" kern="1200" dirty="0">
                <a:solidFill>
                  <a:srgbClr val="111111"/>
                </a:solidFill>
                <a:effectLst/>
                <a:latin typeface="-apple-system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highlight areas of agreement and disagreement, and identify gaps in the literature</a:t>
            </a:r>
            <a:endParaRPr lang="en-GB" sz="1200" b="0" i="0" u="none" kern="1200" dirty="0">
              <a:solidFill>
                <a:srgbClr val="111111"/>
              </a:solidFill>
              <a:effectLst/>
              <a:latin typeface="-apple-system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195311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1" i="0" dirty="0">
                <a:solidFill>
                  <a:srgbClr val="374151"/>
                </a:solidFill>
                <a:effectLst/>
                <a:latin typeface="Söhne"/>
              </a:rPr>
              <a:t>Levels of Thinking for Literature Review:</a:t>
            </a:r>
            <a:endParaRPr lang="en-US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4151"/>
                </a:solidFill>
                <a:effectLst/>
                <a:latin typeface="Söhne"/>
              </a:rPr>
              <a:t>Critical literature review involves higher cognitive levels: analysis, synthesis, and evaluation.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4151"/>
                </a:solidFill>
                <a:effectLst/>
                <a:latin typeface="Söhne"/>
              </a:rPr>
              <a:t>Bloom's Taxonomy used to categorize cognitive levels.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4151"/>
                </a:solidFill>
                <a:effectLst/>
                <a:latin typeface="Söhne"/>
              </a:rPr>
              <a:t>Tertiary level education requires working beyond basic knowledge, comprehension, and application.</a:t>
            </a:r>
          </a:p>
          <a:p>
            <a:pPr algn="l">
              <a:buFont typeface="Arial" panose="020B0604020202020204" pitchFamily="34" charset="0"/>
              <a:buNone/>
            </a:pPr>
            <a:r>
              <a:rPr lang="en-US" b="1" i="0" dirty="0">
                <a:solidFill>
                  <a:srgbClr val="374151"/>
                </a:solidFill>
                <a:effectLst/>
                <a:latin typeface="Söhne"/>
              </a:rPr>
              <a:t>Creating New Understanding:</a:t>
            </a:r>
            <a:endParaRPr lang="en-US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4151"/>
                </a:solidFill>
                <a:effectLst/>
                <a:latin typeface="Söhne"/>
              </a:rPr>
              <a:t>In literature review, aim is to create a new interpretation or insight, not experimental data.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4151"/>
                </a:solidFill>
                <a:effectLst/>
                <a:latin typeface="Söhne"/>
              </a:rPr>
              <a:t>Emphasizes the importance of operating at higher levels of Bloom's Taxonomy.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BB912F-C0C5-475C-9E85-8F452B33892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658627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effectLst/>
                <a:latin typeface="-apple-system"/>
              </a:rPr>
              <a:t>Remember, a good literature review doesn’t just summarize sources: </a:t>
            </a:r>
          </a:p>
          <a:p>
            <a:r>
              <a:rPr lang="en-US" b="0" i="0" dirty="0">
                <a:effectLst/>
                <a:latin typeface="-apple-system"/>
              </a:rPr>
              <a:t>it analyzes, synthesizes, and critically evaluates to give a clear picture of the state of knowledge on the subject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ED5772-2820-4F16-BB6A-D7B1C05FCAD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82119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ED5772-2820-4F16-BB6A-D7B1C05FCAD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88900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  <p:sp>
        <p:nvSpPr>
          <p:cNvPr id="50" name="Shape 5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18322496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Shape 16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162" name="Shape 16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160127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g2b5909cfe1e_0_15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5" name="Google Shape;225;g2b5909cfe1e_0_15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369408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2b5909cfe1e_0_10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2b5909cfe1e_0_10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Summary notes from https://www.open.edu/openlearncreate/mod/page/view.php?id=147079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571296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g2b5909cfe1e_0_1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4" name="Google Shape;194;g2b5909cfe1e_0_1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18222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g2b5909cfe1e_0_14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0" name="Google Shape;200;g2b5909cfe1e_0_14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2104223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g2b5909cfe1e_0_1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6" name="Google Shape;206;g2b5909cfe1e_0_1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899999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g2b5909cfe1e_0_14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2" name="Google Shape;212;g2b5909cfe1e_0_14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780570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g2b5909cfe1e_0_14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8" name="Google Shape;218;g2b5909cfe1e_0_14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859849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2A7D9-0FE9-487B-F8B5-A8C969758F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31289F-6858-0EA0-06C7-97E8B23D0E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695DA0-2EAD-93F7-F7FB-8EC28F8E3F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FE0402-F43E-E1D4-1D0A-001DF2C4AC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5468C-6210-2133-F8DB-EB2ADA92D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057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6CB7A-9B84-5892-784F-E4338447F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D2D69-21BF-1C3F-87D3-A3C98D03F4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E19B58-7848-82C9-86C1-EE397B6885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DC44AF-F832-2E11-8850-5ADD655B4F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43B4BD-E63E-56D5-F730-B2157ACA1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6960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22599-DDD8-8E2D-D68D-6AC08D585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78D4A3-8441-DD3F-69A5-92E9E5013A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D88BF7-5F0C-2E73-3A89-3844F2496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DDAE47-3074-73F0-45C1-FF6695099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45DF86-82A8-43FB-4C73-13A6374D8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205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9D438-B5C6-EB5A-D993-64977A125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976CA-7CD8-FE9D-C38E-63B2F94F71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66F365-A7B6-DAFF-1A09-65DD8F7280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F82B82-1BE3-5A79-219C-FEE0F98AD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379706-CE0D-7DBC-B75C-CE2F7A641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07D266-6C6E-51B0-CF76-CC0156856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697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6106F-963A-91C1-194B-E857CCABF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12F92D-0EA1-0ECF-B0BD-763E4BE258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2EF17E-1A76-8F57-F657-DA37392279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FBA43B-7164-64DE-2EC3-3AE4F0D3ED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A41802-0FE1-8028-D54E-2759475210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D78F26-D222-4C58-B87A-9DCEE6B4D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441AAE-BA6A-3156-38E2-176DA92FB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317E79-C5A5-B87F-4F14-FF47B230D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219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E3BA4-FE64-8C1C-6A7A-FCEAA0CC5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81BC3B-645A-C980-7107-2CB246CBE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599ABC-E6FC-EEB7-F79B-6EB8CB43D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18D821-24FE-4582-EADB-FB18F7593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567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112566-8028-FD62-022C-1E263430B2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19098A-D6FB-1322-FB65-88460F503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4D70F7-EB1A-EE96-91DD-FCC0CF4F0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757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3CBC1-2558-DC67-E174-F7D555B72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D02FF-A041-CFB6-B5EF-498401FEA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787D5E-C982-7260-8290-B34A69F8A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94BBC1-B1C3-1837-71CD-F3DCA96DAE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9431CA-1334-FB10-2C77-FAD922989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93085D-118C-5679-90F6-6EE8D79D5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758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8E4E6-EA74-84CF-D466-12F06E5E6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1F7832-C518-BDBB-2675-8049ED8331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427582-7B11-E882-6715-70F4BE82A8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847CFA-5BDA-6AB5-CECA-64DEF7298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6AB26F-D4AB-A0DC-24E4-BE2BD18ED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1B034E-2D50-4899-5BA6-B31854E51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706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175AB-DD05-29F7-25C1-4A37B4819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37B209-5D14-3DB6-F1A8-5AC075A7F9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648D2-5093-3547-CEFF-8CB1AE7C7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68872C-B218-BD1D-D284-61A40353A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383EF6-3655-D262-02EF-7A609C895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866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5ED83B1-DE4C-18F5-7F4F-53AC44F541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65CD4B-6E71-54D3-9A4A-4DC792372C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47FB6A-BC74-A4FD-D245-D9DF082F4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9CB9D6-690E-765D-9109-7790ACB20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36DC8-99AF-1542-A416-98544614C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6685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6810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8957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1023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1919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9971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9938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1696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2455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2077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2256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06275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57596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7825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95567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3516E-6B53-0142-BC7E-930A6B93DB8E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592C0-7B09-D947-BD34-019E2662DE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66263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3516E-6B53-0142-BC7E-930A6B93DB8E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592C0-7B09-D947-BD34-019E2662DE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95664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3516E-6B53-0142-BC7E-930A6B93DB8E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592C0-7B09-D947-BD34-019E2662DE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11722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3516E-6B53-0142-BC7E-930A6B93DB8E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592C0-7B09-D947-BD34-019E2662DE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63355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3516E-6B53-0142-BC7E-930A6B93DB8E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592C0-7B09-D947-BD34-019E2662DE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4030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3516E-6B53-0142-BC7E-930A6B93DB8E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592C0-7B09-D947-BD34-019E2662DE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95349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3516E-6B53-0142-BC7E-930A6B93DB8E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592C0-7B09-D947-BD34-019E2662DE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85421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3516E-6B53-0142-BC7E-930A6B93DB8E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592C0-7B09-D947-BD34-019E2662DE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54728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3516E-6B53-0142-BC7E-930A6B93DB8E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592C0-7B09-D947-BD34-019E2662DE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32799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3516E-6B53-0142-BC7E-930A6B93DB8E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592C0-7B09-D947-BD34-019E2662DE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29424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3516E-6B53-0142-BC7E-930A6B93DB8E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592C0-7B09-D947-BD34-019E2662DE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43478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92809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8022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73808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6080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355624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2496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4685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6520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17980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84315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45695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23665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82864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Body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1"/>
            <a:ext cx="12192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sz="1800"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12192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prstGeom prst="rect">
            <a:avLst/>
          </a:prstGeom>
        </p:spPr>
        <p:txBody>
          <a:bodyPr lIns="91425" tIns="91425" rIns="91425" bIns="91425" anchor="b" anchorCtr="0"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  <a:lvl6pPr>
              <a:spcBef>
                <a:spcPts val="0"/>
              </a:spcBef>
              <a:defRPr/>
            </a:lvl6pPr>
            <a:lvl7pPr>
              <a:spcBef>
                <a:spcPts val="0"/>
              </a:spcBef>
              <a:defRPr/>
            </a:lvl7pPr>
            <a:lvl8pPr>
              <a:spcBef>
                <a:spcPts val="0"/>
              </a:spcBef>
              <a:defRPr/>
            </a:lvl8pPr>
            <a:lvl9pPr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9677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  <a:lvl6pPr>
              <a:spcBef>
                <a:spcPts val="0"/>
              </a:spcBef>
              <a:defRPr/>
            </a:lvl6pPr>
            <a:lvl7pPr>
              <a:spcBef>
                <a:spcPts val="0"/>
              </a:spcBef>
              <a:defRPr/>
            </a:lvl7pPr>
            <a:lvl8pPr>
              <a:spcBef>
                <a:spcPts val="0"/>
              </a:spcBef>
              <a:defRPr/>
            </a:lvl8pPr>
            <a:lvl9pPr>
              <a:spcBef>
                <a:spcPts val="0"/>
              </a:spcBef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4368855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oogle Shape;10;p2"/>
          <p:cNvCxnSpPr/>
          <p:nvPr/>
        </p:nvCxnSpPr>
        <p:spPr>
          <a:xfrm>
            <a:off x="9343647" y="4235851"/>
            <a:ext cx="749600" cy="0"/>
          </a:xfrm>
          <a:prstGeom prst="straightConnector1">
            <a:avLst/>
          </a:prstGeom>
          <a:noFill/>
          <a:ln w="7620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1" name="Google Shape;11;p2"/>
          <p:cNvCxnSpPr/>
          <p:nvPr/>
        </p:nvCxnSpPr>
        <p:spPr>
          <a:xfrm>
            <a:off x="2100047" y="4211003"/>
            <a:ext cx="749600" cy="0"/>
          </a:xfrm>
          <a:prstGeom prst="straightConnector1">
            <a:avLst/>
          </a:prstGeom>
          <a:noFill/>
          <a:ln w="7620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grpSp>
        <p:nvGrpSpPr>
          <p:cNvPr id="12" name="Google Shape;12;p2"/>
          <p:cNvGrpSpPr/>
          <p:nvPr/>
        </p:nvGrpSpPr>
        <p:grpSpPr>
          <a:xfrm>
            <a:off x="1338859" y="1362700"/>
            <a:ext cx="9515557" cy="203200"/>
            <a:chOff x="1346429" y="1011300"/>
            <a:chExt cx="6452100" cy="152400"/>
          </a:xfrm>
        </p:grpSpPr>
        <p:cxnSp>
          <p:nvCxnSpPr>
            <p:cNvPr id="13" name="Google Shape;13;p2"/>
            <p:cNvCxnSpPr/>
            <p:nvPr/>
          </p:nvCxnSpPr>
          <p:spPr>
            <a:xfrm rot="10800000">
              <a:off x="1346429" y="1011300"/>
              <a:ext cx="6452100" cy="0"/>
            </a:xfrm>
            <a:prstGeom prst="straightConnector1">
              <a:avLst/>
            </a:prstGeom>
            <a:noFill/>
            <a:ln w="76200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14" name="Google Shape;14;p2"/>
            <p:cNvCxnSpPr/>
            <p:nvPr/>
          </p:nvCxnSpPr>
          <p:spPr>
            <a:xfrm rot="10800000">
              <a:off x="1346429" y="1163700"/>
              <a:ext cx="6452100" cy="0"/>
            </a:xfrm>
            <a:prstGeom prst="straightConnector1">
              <a:avLst/>
            </a:pr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</p:grpSp>
      <p:grpSp>
        <p:nvGrpSpPr>
          <p:cNvPr id="15" name="Google Shape;15;p2"/>
          <p:cNvGrpSpPr/>
          <p:nvPr/>
        </p:nvGrpSpPr>
        <p:grpSpPr>
          <a:xfrm>
            <a:off x="1338868" y="5292133"/>
            <a:ext cx="9515557" cy="203200"/>
            <a:chOff x="1346435" y="3969088"/>
            <a:chExt cx="6452100" cy="152400"/>
          </a:xfrm>
        </p:grpSpPr>
        <p:cxnSp>
          <p:nvCxnSpPr>
            <p:cNvPr id="16" name="Google Shape;16;p2"/>
            <p:cNvCxnSpPr/>
            <p:nvPr/>
          </p:nvCxnSpPr>
          <p:spPr>
            <a:xfrm>
              <a:off x="1346435" y="4121488"/>
              <a:ext cx="6452100" cy="0"/>
            </a:xfrm>
            <a:prstGeom prst="straightConnector1">
              <a:avLst/>
            </a:prstGeom>
            <a:noFill/>
            <a:ln w="76200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17" name="Google Shape;17;p2"/>
            <p:cNvCxnSpPr/>
            <p:nvPr/>
          </p:nvCxnSpPr>
          <p:spPr>
            <a:xfrm>
              <a:off x="1346435" y="3969088"/>
              <a:ext cx="6452100" cy="0"/>
            </a:xfrm>
            <a:prstGeom prst="straightConnector1">
              <a:avLst/>
            </a:pr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</p:grpSp>
      <p:sp>
        <p:nvSpPr>
          <p:cNvPr id="18" name="Google Shape;18;p2"/>
          <p:cNvSpPr txBox="1">
            <a:spLocks noGrp="1"/>
          </p:cNvSpPr>
          <p:nvPr>
            <p:ph type="ctrTitle"/>
          </p:nvPr>
        </p:nvSpPr>
        <p:spPr>
          <a:xfrm>
            <a:off x="1338867" y="2335685"/>
            <a:ext cx="9515600" cy="1363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7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7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7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7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7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7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7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7200"/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ubTitle" idx="1"/>
          </p:nvPr>
        </p:nvSpPr>
        <p:spPr>
          <a:xfrm>
            <a:off x="2849633" y="3800052"/>
            <a:ext cx="6494000" cy="105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20" name="Google Shape;20;p2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29119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/>
          <p:nvPr/>
        </p:nvSpPr>
        <p:spPr>
          <a:xfrm>
            <a:off x="-67" y="3429200"/>
            <a:ext cx="12192000" cy="3428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3" name="Google Shape;23;p3"/>
          <p:cNvSpPr txBox="1">
            <a:spLocks noGrp="1"/>
          </p:cNvSpPr>
          <p:nvPr>
            <p:ph type="title"/>
          </p:nvPr>
        </p:nvSpPr>
        <p:spPr>
          <a:xfrm>
            <a:off x="415600" y="1086400"/>
            <a:ext cx="11428400" cy="125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0822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4"/>
          <p:cNvSpPr/>
          <p:nvPr/>
        </p:nvSpPr>
        <p:spPr>
          <a:xfrm>
            <a:off x="-100" y="6727600"/>
            <a:ext cx="12192000" cy="130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7" name="Google Shape;27;p4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94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body" idx="1"/>
          </p:nvPr>
        </p:nvSpPr>
        <p:spPr>
          <a:xfrm>
            <a:off x="415600" y="1688433"/>
            <a:ext cx="11360800" cy="440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88898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5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94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1"/>
          </p:nvPr>
        </p:nvSpPr>
        <p:spPr>
          <a:xfrm>
            <a:off x="415600" y="1688233"/>
            <a:ext cx="5333200" cy="440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marL="1219170" lvl="1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body" idx="2"/>
          </p:nvPr>
        </p:nvSpPr>
        <p:spPr>
          <a:xfrm>
            <a:off x="6443200" y="1688233"/>
            <a:ext cx="5333200" cy="440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marL="1219170" lvl="1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26385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6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94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25513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7"/>
          <p:cNvSpPr txBox="1">
            <a:spLocks noGrp="1"/>
          </p:cNvSpPr>
          <p:nvPr>
            <p:ph type="title"/>
          </p:nvPr>
        </p:nvSpPr>
        <p:spPr>
          <a:xfrm>
            <a:off x="415600" y="740800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40" name="Google Shape;40;p7"/>
          <p:cNvSpPr txBox="1">
            <a:spLocks noGrp="1"/>
          </p:cNvSpPr>
          <p:nvPr>
            <p:ph type="body" idx="1"/>
          </p:nvPr>
        </p:nvSpPr>
        <p:spPr>
          <a:xfrm>
            <a:off x="415600" y="1852800"/>
            <a:ext cx="3744000" cy="423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1pPr>
            <a:lvl2pPr marL="1219170" lvl="1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41" name="Google Shape;41;p7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13501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bg>
      <p:bgPr>
        <a:solidFill>
          <a:schemeClr val="accent6"/>
        </a:solidFill>
        <a:effectLst/>
      </p:bgPr>
    </p:bg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8"/>
          <p:cNvSpPr txBox="1">
            <a:spLocks noGrp="1"/>
          </p:cNvSpPr>
          <p:nvPr>
            <p:ph type="title"/>
          </p:nvPr>
        </p:nvSpPr>
        <p:spPr>
          <a:xfrm>
            <a:off x="653667" y="701800"/>
            <a:ext cx="7484800" cy="545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7200" b="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7200" b="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7200" b="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7200" b="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7200" b="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7200" b="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7200" b="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7200" b="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72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4" name="Google Shape;44;p8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88404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9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cxnSp>
        <p:nvCxnSpPr>
          <p:cNvPr id="47" name="Google Shape;47;p9"/>
          <p:cNvCxnSpPr/>
          <p:nvPr/>
        </p:nvCxnSpPr>
        <p:spPr>
          <a:xfrm>
            <a:off x="6706233" y="5994000"/>
            <a:ext cx="6244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8" name="Google Shape;48;p9"/>
          <p:cNvSpPr txBox="1">
            <a:spLocks noGrp="1"/>
          </p:cNvSpPr>
          <p:nvPr>
            <p:ph type="title"/>
          </p:nvPr>
        </p:nvSpPr>
        <p:spPr>
          <a:xfrm>
            <a:off x="354000" y="1386233"/>
            <a:ext cx="5393600" cy="2234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9pPr>
          </a:lstStyle>
          <a:p>
            <a:endParaRPr/>
          </a:p>
        </p:txBody>
      </p:sp>
      <p:sp>
        <p:nvSpPr>
          <p:cNvPr id="49" name="Google Shape;49;p9"/>
          <p:cNvSpPr txBox="1">
            <a:spLocks noGrp="1"/>
          </p:cNvSpPr>
          <p:nvPr>
            <p:ph type="subTitle" idx="1"/>
          </p:nvPr>
        </p:nvSpPr>
        <p:spPr>
          <a:xfrm>
            <a:off x="354000" y="3635833"/>
            <a:ext cx="5393600" cy="164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9pPr>
          </a:lstStyle>
          <a:p>
            <a:endParaRPr/>
          </a:p>
        </p:txBody>
      </p:sp>
      <p:sp>
        <p:nvSpPr>
          <p:cNvPr id="50" name="Google Shape;50;p9"/>
          <p:cNvSpPr txBox="1">
            <a:spLocks noGrp="1"/>
          </p:cNvSpPr>
          <p:nvPr>
            <p:ph type="body" idx="2"/>
          </p:nvPr>
        </p:nvSpPr>
        <p:spPr>
          <a:xfrm>
            <a:off x="6586000" y="965600"/>
            <a:ext cx="5116000" cy="492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1219170" lvl="1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828754" lvl="2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2438339" lvl="3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3047924" lvl="4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3657509" lvl="5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4267093" lvl="6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4876678" lvl="7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5486263" lvl="8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Google Shape;51;p9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7057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0"/>
          <p:cNvSpPr txBox="1">
            <a:spLocks noGrp="1"/>
          </p:cNvSpPr>
          <p:nvPr>
            <p:ph type="body" idx="1"/>
          </p:nvPr>
        </p:nvSpPr>
        <p:spPr>
          <a:xfrm>
            <a:off x="415600" y="5640967"/>
            <a:ext cx="7998400" cy="79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609585" lvl="0" indent="-30479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 Narrow"/>
              <a:buNone/>
              <a:defRPr sz="3200"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endParaRPr/>
          </a:p>
        </p:txBody>
      </p:sp>
      <p:sp>
        <p:nvSpPr>
          <p:cNvPr id="54" name="Google Shape;54;p10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39792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1"/>
          <p:cNvSpPr/>
          <p:nvPr/>
        </p:nvSpPr>
        <p:spPr>
          <a:xfrm>
            <a:off x="-100" y="6727600"/>
            <a:ext cx="12192000" cy="130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7" name="Google Shape;57;p11"/>
          <p:cNvSpPr txBox="1">
            <a:spLocks noGrp="1"/>
          </p:cNvSpPr>
          <p:nvPr>
            <p:ph type="title" hasCustomPrompt="1"/>
          </p:nvPr>
        </p:nvSpPr>
        <p:spPr>
          <a:xfrm>
            <a:off x="415600" y="1739800"/>
            <a:ext cx="11360800" cy="205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7333">
                <a:solidFill>
                  <a:schemeClr val="accent3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7333">
                <a:solidFill>
                  <a:schemeClr val="accent3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7333">
                <a:solidFill>
                  <a:schemeClr val="accent3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7333">
                <a:solidFill>
                  <a:schemeClr val="accent3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7333">
                <a:solidFill>
                  <a:schemeClr val="accent3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7333">
                <a:solidFill>
                  <a:schemeClr val="accent3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7333">
                <a:solidFill>
                  <a:schemeClr val="accent3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7333">
                <a:solidFill>
                  <a:schemeClr val="accent3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7333">
                <a:solidFill>
                  <a:schemeClr val="accent3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8" name="Google Shape;58;p11"/>
          <p:cNvSpPr txBox="1">
            <a:spLocks noGrp="1"/>
          </p:cNvSpPr>
          <p:nvPr>
            <p:ph type="body" idx="1"/>
          </p:nvPr>
        </p:nvSpPr>
        <p:spPr>
          <a:xfrm>
            <a:off x="415600" y="3994200"/>
            <a:ext cx="11360800" cy="142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57189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9" name="Google Shape;59;p11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32106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2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627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slideLayout" Target="../slideLayouts/slideLayout50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Relationship Id="rId1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4B356E-BF24-CFDC-13D3-7D4A91523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2813E2-BDCC-C29D-A04B-82440707DB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725B3B-5D31-E75E-4445-A77C758ACA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9BE6A5-728C-49C6-9D39-62FC988F9F49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91C3E3-1B03-E693-A6A4-07C14FF5C1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93EFEA-63E5-E5B5-AC45-B6E84FFA66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612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FB6DD3F1-A66A-1FD4-97AD-9A494D004C5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030811" y="315798"/>
            <a:ext cx="1841543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091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569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C3516E-6B53-0142-BC7E-930A6B93DB8E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C592C0-7B09-D947-BD34-019E2662DE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02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714" r:id="rId12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525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  <p:sldLayoutId id="214748370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9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15600" y="1688433"/>
            <a:ext cx="11360800" cy="44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Open Sans"/>
              <a:buChar char="●"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333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algn="r">
              <a:buNone/>
              <a:defRPr sz="1333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r">
              <a:buNone/>
              <a:defRPr sz="1333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r">
              <a:buNone/>
              <a:defRPr sz="1333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r">
              <a:buNone/>
              <a:defRPr sz="1333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r">
              <a:buNone/>
              <a:defRPr sz="1333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r">
              <a:buNone/>
              <a:defRPr sz="1333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r">
              <a:buNone/>
              <a:defRPr sz="1333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r">
              <a:buNone/>
              <a:defRPr sz="1333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927150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5.xml"/><Relationship Id="rId5" Type="http://schemas.microsoft.com/office/2007/relationships/hdphoto" Target="../media/hdphoto3.wdp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microsoft.com/office/2007/relationships/hdphoto" Target="../media/hdphoto4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microsoft.com/office/2007/relationships/hdphoto" Target="../media/hdphoto5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5.xml"/><Relationship Id="rId4" Type="http://schemas.openxmlformats.org/officeDocument/2006/relationships/hyperlink" Target="https://www.youtube.com/watch?v=63LDwKm5Fro&amp;list=PLwR8FQ8X1Gu8bjI72tx4fqqheM-IcbDea&amp;index=3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2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2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0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0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3.xml"/><Relationship Id="rId4" Type="http://schemas.microsoft.com/office/2007/relationships/hdphoto" Target="../media/hdphoto15.wdp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3.xml"/><Relationship Id="rId5" Type="http://schemas.openxmlformats.org/officeDocument/2006/relationships/image" Target="../media/image33.png"/><Relationship Id="rId4" Type="http://schemas.microsoft.com/office/2007/relationships/hdphoto" Target="../media/hdphoto16.wdp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2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2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2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2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2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ademia.edu/5195702/Top_Tips_on_Writing_a_Literature_Review_for_Your_Education_Research_Project" TargetMode="External"/><Relationship Id="rId2" Type="http://schemas.openxmlformats.org/officeDocument/2006/relationships/hyperlink" Target="https://librarysearch.uwtsd.ac.uk/discovery/fulldisplay?docid=alma99100431193802421&amp;context=L&amp;vid=44WHELF_UWTSD:44WHELF_UWTSD_VU1&amp;lang=en&amp;search_scope=MyInst_and_CI&amp;adaptor=Local%20Search%20Engine&amp;isFrbr=true&amp;tab=Everything&amp;query=any%2Ccontains%2CBiggam&amp;sortby=date_d&amp;facet=frbrgroupid%2Cinclude%2C9050354457951302668&amp;offset=0" TargetMode="External"/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08935" y="717919"/>
            <a:ext cx="8738171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</a:rPr>
              <a:t>Doctorate in Education (EdD)</a:t>
            </a:r>
          </a:p>
          <a:p>
            <a:pPr algn="ctr"/>
            <a:r>
              <a:rPr lang="en-GB" sz="3200" b="1" dirty="0">
                <a:solidFill>
                  <a:schemeClr val="tx2"/>
                </a:solidFill>
              </a:rPr>
              <a:t>ECDE7016   </a:t>
            </a:r>
          </a:p>
          <a:p>
            <a:pPr algn="ctr"/>
            <a:endParaRPr lang="en-GB" sz="3200" b="1" dirty="0"/>
          </a:p>
          <a:p>
            <a:pPr algn="ctr"/>
            <a:r>
              <a:rPr lang="en-GB" sz="3200" b="1" dirty="0">
                <a:solidFill>
                  <a:srgbClr val="00B050"/>
                </a:solidFill>
                <a:ea typeface="Arial" panose="020B0604020202020204" pitchFamily="34" charset="0"/>
              </a:rPr>
              <a:t>Writing a Critical Literature Review in Education</a:t>
            </a:r>
            <a:endParaRPr lang="en-GB" sz="3200" b="1" dirty="0">
              <a:solidFill>
                <a:srgbClr val="00B050"/>
              </a:solidFill>
              <a:ea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EBDBC5-FC7B-44BE-9BDC-047E31DDB251}"/>
              </a:ext>
            </a:extLst>
          </p:cNvPr>
          <p:cNvSpPr txBox="1"/>
          <p:nvPr/>
        </p:nvSpPr>
        <p:spPr>
          <a:xfrm>
            <a:off x="2029480" y="3293712"/>
            <a:ext cx="809708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2"/>
                </a:solidFill>
              </a:rPr>
              <a:t>Welcome to Session 5: 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T</a:t>
            </a:r>
            <a:r>
              <a:rPr lang="en-US" altLang="zh-CN" sz="3200" b="1" dirty="0" err="1">
                <a:solidFill>
                  <a:schemeClr val="tx2"/>
                </a:solidFill>
              </a:rPr>
              <a:t>ues</a:t>
            </a:r>
            <a:r>
              <a:rPr lang="en-GB" sz="3200" b="1" dirty="0">
                <a:solidFill>
                  <a:schemeClr val="tx2"/>
                </a:solidFill>
              </a:rPr>
              <a:t>day 06 F</a:t>
            </a:r>
            <a:r>
              <a:rPr lang="en-US" altLang="zh-CN" sz="3200" b="1" dirty="0" err="1">
                <a:solidFill>
                  <a:schemeClr val="tx2"/>
                </a:solidFill>
              </a:rPr>
              <a:t>eb</a:t>
            </a:r>
            <a:r>
              <a:rPr lang="en-GB" sz="3200" b="1" dirty="0">
                <a:solidFill>
                  <a:schemeClr val="tx2"/>
                </a:solidFill>
              </a:rPr>
              <a:t> 2024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Dr Jingjing Ruan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j.ruan@uwtsd.ac.uk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850711-4326-752F-CA77-53EDCF29377D}"/>
              </a:ext>
            </a:extLst>
          </p:cNvPr>
          <p:cNvSpPr txBox="1"/>
          <p:nvPr/>
        </p:nvSpPr>
        <p:spPr>
          <a:xfrm>
            <a:off x="1475653" y="890841"/>
            <a:ext cx="7885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</a:t>
            </a:r>
            <a:r>
              <a:rPr kumimoji="0" lang="en-US" altLang="zh-CN" sz="32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reviously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549ABA-5D75-A8C8-4572-F412C221FB5B}"/>
              </a:ext>
            </a:extLst>
          </p:cNvPr>
          <p:cNvSpPr txBox="1"/>
          <p:nvPr/>
        </p:nvSpPr>
        <p:spPr>
          <a:xfrm>
            <a:off x="1475653" y="2090172"/>
            <a:ext cx="931639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Please start making notes on the following: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What are the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debates, ideas and concepts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may need to consider?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Present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 or 2 journal articles: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are the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perspectives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of different authors on the debates, ideas and concepts you are interested in?</a:t>
            </a:r>
          </a:p>
        </p:txBody>
      </p:sp>
    </p:spTree>
    <p:extLst>
      <p:ext uri="{BB962C8B-B14F-4D97-AF65-F5344CB8AC3E}">
        <p14:creationId xmlns:p14="http://schemas.microsoft.com/office/powerpoint/2010/main" val="26773143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47F374-1F9F-7837-149A-91A321D42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i="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Reflect on how you read papers</a:t>
            </a:r>
            <a:endParaRPr lang="en-US" sz="4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9951518-CB6A-D6BF-1423-E20CCCC5C1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5369448"/>
              </p:ext>
            </p:extLst>
          </p:nvPr>
        </p:nvGraphicFramePr>
        <p:xfrm>
          <a:off x="1290263" y="1948268"/>
          <a:ext cx="976473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7784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77BCF-4C3D-57CB-FF4E-0A41D139F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615" y="449127"/>
            <a:ext cx="3098533" cy="54575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i="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Questions to keep in mind</a:t>
            </a: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320" y="6112341"/>
            <a:ext cx="10835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045208" y="4686084"/>
            <a:ext cx="54864" cy="2834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7B2D6E-00F0-8553-6505-FC2EC592FA6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041648" y="429030"/>
          <a:ext cx="7452360" cy="5459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2675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850711-4326-752F-CA77-53EDCF29377D}"/>
              </a:ext>
            </a:extLst>
          </p:cNvPr>
          <p:cNvSpPr txBox="1"/>
          <p:nvPr/>
        </p:nvSpPr>
        <p:spPr>
          <a:xfrm>
            <a:off x="1475653" y="890841"/>
            <a:ext cx="7885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Next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549ABA-5D75-A8C8-4572-F412C221FB5B}"/>
              </a:ext>
            </a:extLst>
          </p:cNvPr>
          <p:cNvSpPr txBox="1"/>
          <p:nvPr/>
        </p:nvSpPr>
        <p:spPr>
          <a:xfrm>
            <a:off x="1475653" y="2090172"/>
            <a:ext cx="931639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Please start making notes on the following: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Read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5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journal articles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in detail: critically </a:t>
            </a:r>
            <a:r>
              <a:rPr lang="en-GB" sz="2400" dirty="0">
                <a:latin typeface="Calibri" panose="020F0502020204030204"/>
              </a:rPr>
              <a:t>review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the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authors’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(dis)agreement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and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contribution to the debates</a:t>
            </a: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; identify </a:t>
            </a:r>
            <a:r>
              <a:rPr lang="en-GB" sz="2400" dirty="0">
                <a:solidFill>
                  <a:srgbClr val="FF0000"/>
                </a:solidFill>
                <a:latin typeface="Calibri" panose="020F0502020204030204"/>
              </a:rPr>
              <a:t>gap(s)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FB99C9B-36AC-B45C-9541-916B6A5BFC80}"/>
              </a:ext>
            </a:extLst>
          </p:cNvPr>
          <p:cNvSpPr/>
          <p:nvPr/>
        </p:nvSpPr>
        <p:spPr>
          <a:xfrm>
            <a:off x="1399954" y="2825088"/>
            <a:ext cx="8175562" cy="155584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84141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B5843EA-19AB-46F0-4ECF-5C887FD052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73931" y="214490"/>
            <a:ext cx="10644138" cy="549768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8FD663-68D9-2D00-3217-4FCB257B6AF4}"/>
              </a:ext>
            </a:extLst>
          </p:cNvPr>
          <p:cNvSpPr txBox="1"/>
          <p:nvPr/>
        </p:nvSpPr>
        <p:spPr>
          <a:xfrm>
            <a:off x="2435331" y="5017488"/>
            <a:ext cx="774233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Wallace, M. and Poulson, L. (2003) Critical reading for self-critical writing.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E3F4326-63AF-F163-9009-FC62F38AA4C3}"/>
              </a:ext>
            </a:extLst>
          </p:cNvPr>
          <p:cNvSpPr/>
          <p:nvPr/>
        </p:nvSpPr>
        <p:spPr>
          <a:xfrm>
            <a:off x="10306878" y="2829081"/>
            <a:ext cx="1121130" cy="40011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3C8C151-3C71-06FE-0A66-7751D3D61CE1}"/>
              </a:ext>
            </a:extLst>
          </p:cNvPr>
          <p:cNvSpPr/>
          <p:nvPr/>
        </p:nvSpPr>
        <p:spPr>
          <a:xfrm>
            <a:off x="4850294" y="725557"/>
            <a:ext cx="2514601" cy="4702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4282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diagram of a search engine&#10;&#10;Description automatically generated">
            <a:extLst>
              <a:ext uri="{FF2B5EF4-FFF2-40B4-BE49-F238E27FC236}">
                <a16:creationId xmlns:a16="http://schemas.microsoft.com/office/drawing/2014/main" id="{049CC36C-ED7A-8084-FA77-375D3974C2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3467" y="129479"/>
            <a:ext cx="10905066" cy="3435096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8207A9-09F7-5F71-E1C9-1A26B254E2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3467" y="3564575"/>
            <a:ext cx="10905066" cy="309099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C390CCF-CAC2-2FAF-E42D-479E992665AC}"/>
              </a:ext>
            </a:extLst>
          </p:cNvPr>
          <p:cNvSpPr/>
          <p:nvPr/>
        </p:nvSpPr>
        <p:spPr>
          <a:xfrm>
            <a:off x="4979504" y="1848678"/>
            <a:ext cx="2295939" cy="9144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A013A15-7E6C-24AF-07B1-5EBCF55BCCC4}"/>
              </a:ext>
            </a:extLst>
          </p:cNvPr>
          <p:cNvSpPr/>
          <p:nvPr/>
        </p:nvSpPr>
        <p:spPr>
          <a:xfrm>
            <a:off x="7251135" y="5927975"/>
            <a:ext cx="521265" cy="64472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55700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A69B3-A86B-6EA2-678D-03199AE17B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032" y="6143612"/>
            <a:ext cx="11158362" cy="528122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i="1" dirty="0">
                <a:solidFill>
                  <a:srgbClr val="FF0000"/>
                </a:solidFill>
              </a:rPr>
              <a:t>Always start with your </a:t>
            </a:r>
            <a:r>
              <a:rPr lang="en-GB" i="1" dirty="0">
                <a:solidFill>
                  <a:srgbClr val="FF0000"/>
                </a:solidFill>
                <a:highlight>
                  <a:srgbClr val="FFFF00"/>
                </a:highlight>
              </a:rPr>
              <a:t>RQs/aims </a:t>
            </a:r>
            <a:r>
              <a:rPr lang="en-GB" i="1" dirty="0">
                <a:solidFill>
                  <a:srgbClr val="FF0000"/>
                </a:solidFill>
              </a:rPr>
              <a:t>and think back to them to avoid distraction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D6E95A-248F-B4CB-08D5-3D2C5D0917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36605" y="1286934"/>
            <a:ext cx="11318789" cy="4746978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25DF272-5F2D-A534-5D83-3CFBC866C8F1}"/>
              </a:ext>
            </a:extLst>
          </p:cNvPr>
          <p:cNvSpPr/>
          <p:nvPr/>
        </p:nvSpPr>
        <p:spPr>
          <a:xfrm>
            <a:off x="4878454" y="1207051"/>
            <a:ext cx="4404694" cy="4702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07134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FD6F8FC-6B77-F2C3-ED64-5C8EEF8797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2059949"/>
              </p:ext>
            </p:extLst>
          </p:nvPr>
        </p:nvGraphicFramePr>
        <p:xfrm>
          <a:off x="643467" y="318060"/>
          <a:ext cx="10905067" cy="5244525"/>
        </p:xfrm>
        <a:graphic>
          <a:graphicData uri="http://schemas.openxmlformats.org/drawingml/2006/table">
            <a:tbl>
              <a:tblPr firstRow="1" firstCol="1" bandRow="1"/>
              <a:tblGrid>
                <a:gridCol w="2049294">
                  <a:extLst>
                    <a:ext uri="{9D8B030D-6E8A-4147-A177-3AD203B41FA5}">
                      <a16:colId xmlns:a16="http://schemas.microsoft.com/office/drawing/2014/main" val="1777296199"/>
                    </a:ext>
                  </a:extLst>
                </a:gridCol>
                <a:gridCol w="2803578">
                  <a:extLst>
                    <a:ext uri="{9D8B030D-6E8A-4147-A177-3AD203B41FA5}">
                      <a16:colId xmlns:a16="http://schemas.microsoft.com/office/drawing/2014/main" val="3040469389"/>
                    </a:ext>
                  </a:extLst>
                </a:gridCol>
                <a:gridCol w="2776007">
                  <a:extLst>
                    <a:ext uri="{9D8B030D-6E8A-4147-A177-3AD203B41FA5}">
                      <a16:colId xmlns:a16="http://schemas.microsoft.com/office/drawing/2014/main" val="527345007"/>
                    </a:ext>
                  </a:extLst>
                </a:gridCol>
                <a:gridCol w="3276188">
                  <a:extLst>
                    <a:ext uri="{9D8B030D-6E8A-4147-A177-3AD203B41FA5}">
                      <a16:colId xmlns:a16="http://schemas.microsoft.com/office/drawing/2014/main" val="3108487884"/>
                    </a:ext>
                  </a:extLst>
                </a:gridCol>
              </a:tblGrid>
              <a:tr h="524365"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7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Key readings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Themes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Summary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30487446"/>
                  </a:ext>
                </a:extLst>
              </a:tr>
              <a:tr h="472016">
                <a:tc rowSpan="5"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i="0" u="none" strike="noStrike" dirty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RQ 1</a:t>
                      </a:r>
                      <a:endParaRPr lang="en-US" sz="4100" b="0" i="0" u="none" strike="noStrike" dirty="0"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zh-CN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objective 1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9397" marR="209397" marT="104698" marB="10469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1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Smith (2022)</a:t>
                      </a:r>
                      <a:endParaRPr lang="en-US" sz="4100" b="0" i="1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1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Theme 1</a:t>
                      </a:r>
                      <a:endParaRPr lang="en-US" sz="4100" b="0" i="1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5"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US" sz="2800" b="0" i="0" u="none" strike="noStrike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key ideas/debates</a:t>
                      </a:r>
                    </a:p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800" b="0" i="0" u="none" strike="noStrike" kern="12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b="0" i="0" u="none" strike="noStrike" kern="1200" dirty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agreement;</a:t>
                      </a:r>
                    </a:p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b="0" i="0" u="none" strike="noStrike" kern="1200" dirty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disagreement</a:t>
                      </a:r>
                    </a:p>
                  </a:txBody>
                  <a:tcPr marL="209397" marR="209397" marT="104698" marB="10469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3291646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1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Jones (2023)</a:t>
                      </a:r>
                      <a:endParaRPr lang="en-US" sz="4100" b="0" i="1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1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Theme 2</a:t>
                      </a:r>
                      <a:endParaRPr lang="en-US" sz="4100" b="0" i="1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0568968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851542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4181181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4049348"/>
                  </a:ext>
                </a:extLst>
              </a:tr>
              <a:tr h="472016">
                <a:tc rowSpan="5"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i="0" u="none" strike="noStrike" dirty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RQ 2 </a:t>
                      </a:r>
                    </a:p>
                    <a:p>
                      <a:pPr marL="0" marR="0" lvl="0" indent="0" algn="just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objective 2</a:t>
                      </a:r>
                      <a:endParaRPr lang="en-US" sz="2400" b="1" i="0" u="none" strike="noStrike" dirty="0"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4100" b="0" i="0" u="none" strike="noStrike" dirty="0"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209397" marR="209397" marT="104698" marB="10469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5">
                  <a:txBody>
                    <a:bodyPr/>
                    <a:lstStyle/>
                    <a:p>
                      <a:pPr marL="0" marR="0" lvl="0" indent="0" algn="just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800" b="0" i="0" u="none" strike="noStrike" kern="1200" dirty="0"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just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0" i="0" u="none" strike="noStrike" kern="1200" dirty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their contribution;</a:t>
                      </a:r>
                    </a:p>
                    <a:p>
                      <a:pPr marL="0" marR="0" lvl="0" indent="0" algn="just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0" i="0" u="none" strike="noStrike" kern="1200" dirty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any gaps?</a:t>
                      </a:r>
                    </a:p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9397" marR="209397" marT="104698" marB="10469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58932102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3993881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6859948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1619192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5193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31969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8089949-F993-2996-F6D0-78362415841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-1" r="497"/>
          <a:stretch/>
        </p:blipFill>
        <p:spPr>
          <a:xfrm>
            <a:off x="934375" y="1186834"/>
            <a:ext cx="10323249" cy="56445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A9BA4E-7B51-4F63-4849-B68D353C3B32}"/>
              </a:ext>
            </a:extLst>
          </p:cNvPr>
          <p:cNvSpPr txBox="1"/>
          <p:nvPr/>
        </p:nvSpPr>
        <p:spPr>
          <a:xfrm>
            <a:off x="1343116" y="1966378"/>
            <a:ext cx="950576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Bloom, B. S. (ed.) (1956) Taxonomy of educational objectives: the classification of educational goals handbook 1: cognitive domain. New York: McKay.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D5BF12-6F2F-E546-CBD9-6CEFBFEE5C47}"/>
              </a:ext>
            </a:extLst>
          </p:cNvPr>
          <p:cNvSpPr/>
          <p:nvPr/>
        </p:nvSpPr>
        <p:spPr>
          <a:xfrm>
            <a:off x="722490" y="2770753"/>
            <a:ext cx="10239022" cy="182382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43892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diagram of steps with text&#10;&#10;Description automatically generated">
            <a:extLst>
              <a:ext uri="{FF2B5EF4-FFF2-40B4-BE49-F238E27FC236}">
                <a16:creationId xmlns:a16="http://schemas.microsoft.com/office/drawing/2014/main" id="{FCE00C78-7C3E-683A-5D8E-B6E9F688D7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7200" y="637795"/>
            <a:ext cx="11277600" cy="5582410"/>
          </a:xfrm>
          <a:prstGeom prst="rect">
            <a:avLst/>
          </a:prstGeom>
        </p:spPr>
      </p:pic>
      <p:pic>
        <p:nvPicPr>
          <p:cNvPr id="2" name="Google Shape;254;p41">
            <a:extLst>
              <a:ext uri="{FF2B5EF4-FFF2-40B4-BE49-F238E27FC236}">
                <a16:creationId xmlns:a16="http://schemas.microsoft.com/office/drawing/2014/main" id="{AC688FB8-0785-7639-072D-01ADD38DE72B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 l="2492" t="3306"/>
          <a:stretch/>
        </p:blipFill>
        <p:spPr>
          <a:xfrm>
            <a:off x="566531" y="735496"/>
            <a:ext cx="3230217" cy="243508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E19A93F-4B08-7262-1930-D13AA9C839A0}"/>
              </a:ext>
            </a:extLst>
          </p:cNvPr>
          <p:cNvSpPr txBox="1"/>
          <p:nvPr/>
        </p:nvSpPr>
        <p:spPr>
          <a:xfrm>
            <a:off x="6129466" y="4132725"/>
            <a:ext cx="478695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Compare &amp; Contrast:</a:t>
            </a:r>
          </a:p>
          <a:p>
            <a:pPr marL="0" marR="0" lvl="0" indent="0" algn="just" defTabSz="914400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agreement &amp; disagreement</a:t>
            </a:r>
          </a:p>
          <a:p>
            <a:pPr marL="0" marR="0" lvl="0" indent="0" algn="just" defTabSz="914400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Critical appraisal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9B418-23AB-8858-8242-5F386B0EFBEE}"/>
              </a:ext>
            </a:extLst>
          </p:cNvPr>
          <p:cNvSpPr txBox="1"/>
          <p:nvPr/>
        </p:nvSpPr>
        <p:spPr>
          <a:xfrm>
            <a:off x="6096001" y="978129"/>
            <a:ext cx="2972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Contribution; gap(s)?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9398F9-18E7-4F04-57E7-B88B673EA475}"/>
              </a:ext>
            </a:extLst>
          </p:cNvPr>
          <p:cNvSpPr txBox="1"/>
          <p:nvPr/>
        </p:nvSpPr>
        <p:spPr>
          <a:xfrm>
            <a:off x="8504583" y="3027681"/>
            <a:ext cx="323021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914400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 pitchFamily="34" charset="0"/>
                <a:ea typeface="等线" panose="02010600030101010101" pitchFamily="2" charset="-122"/>
                <a:cs typeface="Times New Roman" panose="02020603050405020304" pitchFamily="18" charset="0"/>
              </a:rPr>
              <a:t>How will your study </a:t>
            </a:r>
          </a:p>
          <a:p>
            <a:pPr marL="0" marR="0" lvl="0" indent="0" algn="r" defTabSz="914400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 pitchFamily="34" charset="0"/>
                <a:ea typeface="等线" panose="02010600030101010101" pitchFamily="2" charset="-122"/>
                <a:cs typeface="Times New Roman" panose="02020603050405020304" pitchFamily="18" charset="0"/>
              </a:rPr>
              <a:t>address the gap(s)?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8FA80B1-2661-0E0D-55BD-8239271FD925}"/>
              </a:ext>
            </a:extLst>
          </p:cNvPr>
          <p:cNvCxnSpPr>
            <a:cxnSpLocks/>
          </p:cNvCxnSpPr>
          <p:nvPr/>
        </p:nvCxnSpPr>
        <p:spPr>
          <a:xfrm flipV="1">
            <a:off x="10683644" y="1286435"/>
            <a:ext cx="11754" cy="1741031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E822381-90C5-534A-4EC1-8DBB17F37E01}"/>
              </a:ext>
            </a:extLst>
          </p:cNvPr>
          <p:cNvCxnSpPr>
            <a:cxnSpLocks/>
            <a:stCxn id="7" idx="2"/>
          </p:cNvCxnSpPr>
          <p:nvPr/>
        </p:nvCxnSpPr>
        <p:spPr>
          <a:xfrm>
            <a:off x="7582268" y="1439794"/>
            <a:ext cx="626784" cy="523856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A1FFAD53-0CE1-C812-083C-2B319EE143A2}"/>
              </a:ext>
            </a:extLst>
          </p:cNvPr>
          <p:cNvCxnSpPr>
            <a:cxnSpLocks/>
          </p:cNvCxnSpPr>
          <p:nvPr/>
        </p:nvCxnSpPr>
        <p:spPr>
          <a:xfrm flipV="1">
            <a:off x="6994989" y="2879543"/>
            <a:ext cx="0" cy="1292822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69309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183AC301-1829-5265-8657-8FBFEC05C9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71601" y="512759"/>
            <a:ext cx="8656981" cy="5821821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4446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test&#10;&#10;Description automatically generated">
            <a:extLst>
              <a:ext uri="{FF2B5EF4-FFF2-40B4-BE49-F238E27FC236}">
                <a16:creationId xmlns:a16="http://schemas.microsoft.com/office/drawing/2014/main" id="{0FD367D7-B197-E537-F03E-DC6E3C0177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36886" y="259541"/>
            <a:ext cx="8804053" cy="633891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548483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3644BFD-D22E-4019-B666-387DA51AE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E9FE4C-C9E0-4C54-8010-EA9D29CD4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6FAD6EF-0374-46BD-901E-E901DCA01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4847ABE-275E-4DCA-B164-A672D517F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3776B14B-F2F4-4825-8DA8-8C7A0F2B3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screenshot of a test&#10;&#10;Description automatically generated">
            <a:extLst>
              <a:ext uri="{FF2B5EF4-FFF2-40B4-BE49-F238E27FC236}">
                <a16:creationId xmlns:a16="http://schemas.microsoft.com/office/drawing/2014/main" id="{FB6C1A65-ACC8-3A25-EDB8-06BEA6DCC2B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b="233"/>
          <a:stretch/>
        </p:blipFill>
        <p:spPr>
          <a:xfrm>
            <a:off x="724941" y="652239"/>
            <a:ext cx="10742115" cy="554603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74860B8-E67F-84A0-0995-5CE12474E95E}"/>
              </a:ext>
            </a:extLst>
          </p:cNvPr>
          <p:cNvSpPr/>
          <p:nvPr/>
        </p:nvSpPr>
        <p:spPr>
          <a:xfrm>
            <a:off x="578678" y="546652"/>
            <a:ext cx="9000821" cy="56073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132753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3644BFD-D22E-4019-B666-387DA51AE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E9FE4C-C9E0-4C54-8010-EA9D29CD4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6FAD6EF-0374-46BD-901E-E901DCA01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4847ABE-275E-4DCA-B164-A672D517F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3776B14B-F2F4-4825-8DA8-8C7A0F2B3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screenshot of a web page&#10;&#10;Description automatically generated">
            <a:extLst>
              <a:ext uri="{FF2B5EF4-FFF2-40B4-BE49-F238E27FC236}">
                <a16:creationId xmlns:a16="http://schemas.microsoft.com/office/drawing/2014/main" id="{717F1FE6-2721-72E8-18C4-F4047350EF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t="7360"/>
          <a:stretch/>
        </p:blipFill>
        <p:spPr>
          <a:xfrm>
            <a:off x="679701" y="635339"/>
            <a:ext cx="10856448" cy="555673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082393F-D50B-5133-3D26-FEEC5D54941B}"/>
              </a:ext>
            </a:extLst>
          </p:cNvPr>
          <p:cNvSpPr/>
          <p:nvPr/>
        </p:nvSpPr>
        <p:spPr>
          <a:xfrm>
            <a:off x="3780647" y="473829"/>
            <a:ext cx="6993370" cy="343225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22365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3644BFD-D22E-4019-B666-387DA51AE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E9FE4C-C9E0-4C54-8010-EA9D29CD4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6FAD6EF-0374-46BD-901E-E901DCA01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4847ABE-275E-4DCA-B164-A672D517F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3776B14B-F2F4-4825-8DA8-8C7A0F2B3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diagram of a webinar&#10;&#10;Description automatically generated">
            <a:extLst>
              <a:ext uri="{FF2B5EF4-FFF2-40B4-BE49-F238E27FC236}">
                <a16:creationId xmlns:a16="http://schemas.microsoft.com/office/drawing/2014/main" id="{212376FF-3459-27BA-60A7-461B941BB05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t="9138" b="6244"/>
          <a:stretch/>
        </p:blipFill>
        <p:spPr>
          <a:xfrm>
            <a:off x="579528" y="637331"/>
            <a:ext cx="11032944" cy="561438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709680C-65DC-8142-8E70-5F26A8EA5115}"/>
              </a:ext>
            </a:extLst>
          </p:cNvPr>
          <p:cNvSpPr txBox="1"/>
          <p:nvPr/>
        </p:nvSpPr>
        <p:spPr>
          <a:xfrm>
            <a:off x="500743" y="219493"/>
            <a:ext cx="64864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0F0F0F"/>
                </a:solidFill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  <a:hlinkClick r:id="rId4"/>
              </a:rPr>
              <a:t>S</a:t>
            </a:r>
            <a:r>
              <a:rPr kumimoji="0" lang="en-US" altLang="zh-CN" sz="1800" b="0" i="1" u="none" strike="noStrike" kern="1200" cap="none" spc="0" normalizeH="0" baseline="0" noProof="0" dirty="0">
                <a:ln>
                  <a:noFill/>
                </a:ln>
                <a:solidFill>
                  <a:srgbClr val="0F0F0F"/>
                </a:solidFill>
                <a:effectLst/>
                <a:uLnTx/>
                <a:uFillTx/>
                <a:latin typeface="Roboto" panose="02000000000000000000" pitchFamily="2" charset="0"/>
                <a:ea typeface="等线" panose="02010600030101010101" pitchFamily="2" charset="-122"/>
                <a:cs typeface="+mn-cs"/>
                <a:hlinkClick r:id="rId4"/>
              </a:rPr>
              <a:t>ource: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0F0F0F"/>
                </a:solidFill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  <a:hlinkClick r:id="rId4"/>
              </a:rPr>
              <a:t>Critical Reading and Writing for Postgraduates </a:t>
            </a:r>
            <a:r>
              <a:rPr kumimoji="0" lang="en-US" altLang="zh-CN" sz="1800" b="0" i="1" u="none" strike="noStrike" kern="1200" cap="none" spc="0" normalizeH="0" baseline="0" noProof="0" dirty="0">
                <a:ln>
                  <a:noFill/>
                </a:ln>
                <a:solidFill>
                  <a:srgbClr val="0F0F0F"/>
                </a:solidFill>
                <a:effectLst/>
                <a:uLnTx/>
                <a:uFillTx/>
                <a:latin typeface="Roboto" panose="02000000000000000000" pitchFamily="2" charset="0"/>
                <a:ea typeface="等线" panose="02010600030101010101" pitchFamily="2" charset="-122"/>
                <a:cs typeface="+mn-cs"/>
                <a:hlinkClick r:id="rId4"/>
              </a:rPr>
              <a:t>webinar</a:t>
            </a:r>
            <a:endParaRPr kumimoji="0" lang="en-US" sz="1800" b="0" i="1" u="none" strike="noStrike" kern="1200" cap="none" spc="0" normalizeH="0" baseline="0" noProof="0" dirty="0">
              <a:ln>
                <a:noFill/>
              </a:ln>
              <a:solidFill>
                <a:srgbClr val="0F0F0F"/>
              </a:solidFill>
              <a:effectLst/>
              <a:uLnTx/>
              <a:uFillTx/>
              <a:latin typeface="Roboto" panose="02000000000000000000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17787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3644BFD-D22E-4019-B666-387DA51AE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E9FE4C-C9E0-4C54-8010-EA9D29CD4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6FAD6EF-0374-46BD-901E-E901DCA01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4847ABE-275E-4DCA-B164-A672D517F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3776B14B-F2F4-4825-8DA8-8C7A0F2B3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close-up of a paper&#10;&#10;Description automatically generated">
            <a:extLst>
              <a:ext uri="{FF2B5EF4-FFF2-40B4-BE49-F238E27FC236}">
                <a16:creationId xmlns:a16="http://schemas.microsoft.com/office/drawing/2014/main" id="{9E29EA89-448F-1F79-0423-5E234B0E25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t="352" b="1189"/>
          <a:stretch/>
        </p:blipFill>
        <p:spPr>
          <a:xfrm>
            <a:off x="579528" y="606287"/>
            <a:ext cx="11032944" cy="5645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0738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book review&#10;&#10;Description automatically generated">
            <a:extLst>
              <a:ext uri="{FF2B5EF4-FFF2-40B4-BE49-F238E27FC236}">
                <a16:creationId xmlns:a16="http://schemas.microsoft.com/office/drawing/2014/main" id="{7373883E-0FA7-3EA2-7DC1-5B13C6059F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8878" y="1574019"/>
            <a:ext cx="7791382" cy="4733263"/>
          </a:xfrm>
          <a:prstGeom prst="rect">
            <a:avLst/>
          </a:prstGeom>
        </p:spPr>
      </p:pic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C03F6-AD75-E02D-6089-B86FEE25D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Critique the </a:t>
            </a:r>
            <a:r>
              <a:rPr lang="en-US" sz="3600" b="1" kern="1200" dirty="0">
                <a:solidFill>
                  <a:srgbClr val="FF0000"/>
                </a:solidFill>
                <a:highlight>
                  <a:srgbClr val="FFFF00"/>
                </a:highlight>
                <a:latin typeface="+mj-lt"/>
                <a:ea typeface="+mj-ea"/>
                <a:cs typeface="+mj-cs"/>
              </a:rPr>
              <a:t>sample text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409D51E-1DBD-BC2C-3726-E71D408BE4EF}"/>
              </a:ext>
            </a:extLst>
          </p:cNvPr>
          <p:cNvSpPr txBox="1">
            <a:spLocks/>
          </p:cNvSpPr>
          <p:nvPr/>
        </p:nvSpPr>
        <p:spPr>
          <a:xfrm>
            <a:off x="5547923" y="1967265"/>
            <a:ext cx="4633291" cy="254725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0000"/>
                </a:solidFill>
              </a:rPr>
              <a:t>Discuss with peers </a:t>
            </a:r>
            <a:r>
              <a:rPr lang="en-US" sz="3600" b="1" dirty="0">
                <a:solidFill>
                  <a:srgbClr val="FF0000"/>
                </a:solidFill>
                <a:highlight>
                  <a:srgbClr val="FFFF00"/>
                </a:highlight>
              </a:rPr>
              <a:t>what can you learn from it</a:t>
            </a:r>
            <a:r>
              <a:rPr lang="en-US" sz="3600" b="1" dirty="0">
                <a:solidFill>
                  <a:srgbClr val="FF000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5865438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38DC49D-BA8B-1ECF-332C-CC02D4D356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639061" y="1258685"/>
            <a:ext cx="8913877" cy="5417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1627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blue circles with dots and lines&#10;&#10;Description automatically generated">
            <a:extLst>
              <a:ext uri="{FF2B5EF4-FFF2-40B4-BE49-F238E27FC236}">
                <a16:creationId xmlns:a16="http://schemas.microsoft.com/office/drawing/2014/main" id="{C36936AD-3BE0-281E-50A9-64756FA6E4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5026" y="208669"/>
            <a:ext cx="8601948" cy="6236414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021938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ual Coding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6544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ual Coding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484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ual Coding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43BED71-09E2-77C4-87AE-641BBC68C817}"/>
              </a:ext>
            </a:extLst>
          </p:cNvPr>
          <p:cNvSpPr txBox="1"/>
          <p:nvPr/>
        </p:nvSpPr>
        <p:spPr>
          <a:xfrm>
            <a:off x="3881062" y="3429000"/>
            <a:ext cx="46156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or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Mindmaps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/Concept maps ……</a:t>
            </a:r>
          </a:p>
        </p:txBody>
      </p:sp>
    </p:spTree>
    <p:extLst>
      <p:ext uri="{BB962C8B-B14F-4D97-AF65-F5344CB8AC3E}">
        <p14:creationId xmlns:p14="http://schemas.microsoft.com/office/powerpoint/2010/main" val="10766227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hape 47"/>
          <p:cNvSpPr txBox="1">
            <a:spLocks noGrp="1"/>
          </p:cNvSpPr>
          <p:nvPr>
            <p:ph type="body" idx="1"/>
          </p:nvPr>
        </p:nvSpPr>
        <p:spPr>
          <a:xfrm>
            <a:off x="1171253" y="2002689"/>
            <a:ext cx="10294707" cy="4418659"/>
          </a:xfrm>
          <a:prstGeom prst="rect">
            <a:avLst/>
          </a:prstGeom>
          <a:noFill/>
          <a:ln>
            <a:noFill/>
          </a:ln>
        </p:spPr>
        <p:txBody>
          <a:bodyPr vert="horz" lIns="91425" tIns="45700" rIns="91425" bIns="45700" rtlCol="0" anchor="t" anchorCtr="0">
            <a:noAutofit/>
          </a:bodyPr>
          <a:lstStyle/>
          <a:p>
            <a:pPr marL="0" indent="0">
              <a:buClr>
                <a:schemeClr val="dk1"/>
              </a:buClr>
              <a:buSzPct val="100000"/>
              <a:buNone/>
            </a:pPr>
            <a:r>
              <a:rPr lang="en-US" sz="3200" dirty="0">
                <a:highlight>
                  <a:srgbClr val="FFFF00"/>
                </a:highlight>
                <a:latin typeface="Calibri"/>
                <a:ea typeface="Calibri"/>
                <a:cs typeface="Calibri"/>
                <a:sym typeface="Calibri"/>
              </a:rPr>
              <a:t>Sample LR</a:t>
            </a:r>
            <a:r>
              <a:rPr lang="en-US" sz="3200" dirty="0">
                <a:latin typeface="Calibri"/>
                <a:ea typeface="Calibri"/>
                <a:cs typeface="Calibri"/>
                <a:sym typeface="Calibri"/>
              </a:rPr>
              <a:t>: a report from the Sutton Trust which reviewed</a:t>
            </a:r>
            <a:r>
              <a:rPr lang="en-US" sz="32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the evidence around successful teaching practices</a:t>
            </a:r>
            <a:r>
              <a:rPr lang="en-US" sz="3200" dirty="0">
                <a:latin typeface="Calibri"/>
                <a:ea typeface="Calibri"/>
                <a:cs typeface="Calibri"/>
                <a:sym typeface="Calibri"/>
              </a:rPr>
              <a:t>.</a:t>
            </a:r>
          </a:p>
          <a:p>
            <a:pPr marL="482600" indent="-457200">
              <a:lnSpc>
                <a:spcPct val="150000"/>
              </a:lnSpc>
              <a:spcBef>
                <a:spcPts val="1000"/>
              </a:spcBef>
              <a:buClr>
                <a:schemeClr val="dk1"/>
              </a:buClr>
              <a:buSzPct val="100000"/>
            </a:pPr>
            <a:r>
              <a:rPr lang="en-US" sz="3200" dirty="0">
                <a:latin typeface="Calibri"/>
                <a:ea typeface="Calibri"/>
                <a:cs typeface="Calibri"/>
                <a:sym typeface="Calibri"/>
              </a:rPr>
              <a:t>looked at more than 200 pieces of research</a:t>
            </a:r>
          </a:p>
          <a:p>
            <a:pPr>
              <a:lnSpc>
                <a:spcPct val="150000"/>
              </a:lnSpc>
            </a:pPr>
            <a:endParaRPr sz="600" dirty="0">
              <a:latin typeface="Calibri"/>
              <a:ea typeface="Calibri"/>
              <a:cs typeface="Calibri"/>
              <a:sym typeface="Calibri"/>
            </a:endParaRPr>
          </a:p>
          <a:p>
            <a:pPr marL="482600" indent="-457200">
              <a:lnSpc>
                <a:spcPct val="150000"/>
              </a:lnSpc>
              <a:buClr>
                <a:schemeClr val="dk1"/>
              </a:buClr>
              <a:buSzPct val="100000"/>
            </a:pPr>
            <a:r>
              <a:rPr lang="en-US" sz="3200" dirty="0" err="1">
                <a:latin typeface="Calibri"/>
                <a:ea typeface="Calibri"/>
                <a:cs typeface="Calibri"/>
                <a:sym typeface="Calibri"/>
              </a:rPr>
              <a:t>analysed</a:t>
            </a:r>
            <a:r>
              <a:rPr lang="en-US" sz="3200" dirty="0">
                <a:latin typeface="Calibri"/>
                <a:ea typeface="Calibri"/>
                <a:cs typeface="Calibri"/>
                <a:sym typeface="Calibri"/>
              </a:rPr>
              <a:t> different methods of evaluating teaching</a:t>
            </a:r>
          </a:p>
          <a:p>
            <a:pPr>
              <a:lnSpc>
                <a:spcPct val="150000"/>
              </a:lnSpc>
            </a:pPr>
            <a:endParaRPr sz="600" dirty="0">
              <a:latin typeface="Calibri"/>
              <a:ea typeface="Calibri"/>
              <a:cs typeface="Calibri"/>
              <a:sym typeface="Calibri"/>
            </a:endParaRPr>
          </a:p>
          <a:p>
            <a:pPr marL="482600" indent="-457200">
              <a:lnSpc>
                <a:spcPct val="150000"/>
              </a:lnSpc>
              <a:buClr>
                <a:schemeClr val="dk1"/>
              </a:buClr>
              <a:buSzPct val="100000"/>
            </a:pPr>
            <a:r>
              <a:rPr lang="en-US" sz="3200" dirty="0">
                <a:latin typeface="Calibri"/>
                <a:ea typeface="Calibri"/>
                <a:cs typeface="Calibri"/>
                <a:sym typeface="Calibri"/>
              </a:rPr>
              <a:t>found 6 main elements to great teaching</a:t>
            </a:r>
          </a:p>
          <a:p>
            <a:pPr>
              <a:lnSpc>
                <a:spcPct val="150000"/>
              </a:lnSpc>
            </a:pPr>
            <a:endParaRPr sz="600" dirty="0">
              <a:latin typeface="Calibri"/>
              <a:ea typeface="Calibri"/>
              <a:cs typeface="Calibri"/>
              <a:sym typeface="Calibri"/>
            </a:endParaRPr>
          </a:p>
          <a:p>
            <a:pPr marL="482600" indent="-457200">
              <a:lnSpc>
                <a:spcPct val="150000"/>
              </a:lnSpc>
              <a:buClr>
                <a:schemeClr val="dk1"/>
              </a:buClr>
              <a:buSzPct val="100000"/>
            </a:pPr>
            <a:r>
              <a:rPr lang="en-US" sz="3200" dirty="0">
                <a:latin typeface="Calibri"/>
                <a:ea typeface="Calibri"/>
                <a:cs typeface="Calibri"/>
                <a:sym typeface="Calibri"/>
              </a:rPr>
              <a:t>highlighted common practices that can be harmful </a:t>
            </a:r>
          </a:p>
        </p:txBody>
      </p:sp>
      <p:sp>
        <p:nvSpPr>
          <p:cNvPr id="4" name="Shape 39">
            <a:extLst>
              <a:ext uri="{FF2B5EF4-FFF2-40B4-BE49-F238E27FC236}">
                <a16:creationId xmlns:a16="http://schemas.microsoft.com/office/drawing/2014/main" id="{C7730823-307F-FD23-4272-612FD4C70AA0}"/>
              </a:ext>
            </a:extLst>
          </p:cNvPr>
          <p:cNvSpPr txBox="1">
            <a:spLocks/>
          </p:cNvSpPr>
          <p:nvPr/>
        </p:nvSpPr>
        <p:spPr>
          <a:xfrm>
            <a:off x="1267147" y="-21318"/>
            <a:ext cx="9190217" cy="1751999"/>
          </a:xfrm>
          <a:prstGeom prst="rect">
            <a:avLst/>
          </a:prstGeom>
          <a:noFill/>
          <a:ln>
            <a:noFill/>
          </a:ln>
        </p:spPr>
        <p:txBody>
          <a:bodyPr vert="horz" lIns="91425" tIns="45700" rIns="91425" bIns="4570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ts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  <a:lvl6pPr>
              <a:spcBef>
                <a:spcPts val="0"/>
              </a:spcBef>
              <a:defRPr/>
            </a:lvl6pPr>
            <a:lvl7pPr>
              <a:spcBef>
                <a:spcPts val="0"/>
              </a:spcBef>
              <a:defRPr/>
            </a:lvl7pPr>
            <a:lvl8pPr>
              <a:spcBef>
                <a:spcPts val="0"/>
              </a:spcBef>
              <a:defRPr/>
            </a:lvl8pPr>
            <a:lvl9pPr>
              <a:spcBef>
                <a:spcPts val="0"/>
              </a:spcBef>
              <a:defRPr/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Pct val="25000"/>
              <a:buFontTx/>
              <a:buNone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What makes great teaching?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Pct val="36666"/>
              <a:buFontTx/>
              <a:buNone/>
              <a:tabLst/>
              <a:defRPr/>
            </a:pPr>
            <a:r>
              <a:rPr kumimoji="0" lang="en-US" sz="3000" b="0" i="1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Review of the underpinning research (Coe et al., 2014)</a:t>
            </a:r>
          </a:p>
        </p:txBody>
      </p:sp>
    </p:spTree>
    <p:extLst>
      <p:ext uri="{BB962C8B-B14F-4D97-AF65-F5344CB8AC3E}">
        <p14:creationId xmlns:p14="http://schemas.microsoft.com/office/powerpoint/2010/main" val="3746373811"/>
      </p:ext>
    </p:extLst>
  </p:cSld>
  <p:clrMapOvr>
    <a:masterClrMapping/>
  </p:clrMapOvr>
  <p:transition spd="slow">
    <p:cut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33BBAF8-1D93-2A07-FC67-F7A764F1A4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231925"/>
            <a:ext cx="12192000" cy="6394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4234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Shape 158"/>
          <p:cNvSpPr txBox="1">
            <a:spLocks noGrp="1"/>
          </p:cNvSpPr>
          <p:nvPr>
            <p:ph type="title"/>
          </p:nvPr>
        </p:nvSpPr>
        <p:spPr>
          <a:xfrm>
            <a:off x="1981200" y="274637"/>
            <a:ext cx="8229600" cy="1143000"/>
          </a:xfrm>
          <a:prstGeom prst="rect">
            <a:avLst/>
          </a:prstGeom>
        </p:spPr>
        <p:txBody>
          <a:bodyPr vert="horz" lIns="91425" tIns="91425" rIns="91425" bIns="91425" rtlCol="0" anchor="b" anchorCtr="0">
            <a:noAutofit/>
          </a:bodyPr>
          <a:lstStyle/>
          <a:p>
            <a:pPr algn="ctr">
              <a:lnSpc>
                <a:spcPct val="100000"/>
              </a:lnSpc>
              <a:buClr>
                <a:schemeClr val="dk1"/>
              </a:buClr>
              <a:buSzPct val="25000"/>
            </a:pPr>
            <a:r>
              <a:rPr lang="en-US" sz="4800" b="1" dirty="0">
                <a:solidFill>
                  <a:srgbClr val="FFFF00"/>
                </a:solidFill>
              </a:rPr>
              <a:t>Highlight limitations/gaps</a:t>
            </a:r>
          </a:p>
        </p:txBody>
      </p:sp>
      <p:sp>
        <p:nvSpPr>
          <p:cNvPr id="159" name="Shape 159"/>
          <p:cNvSpPr txBox="1">
            <a:spLocks noGrp="1"/>
          </p:cNvSpPr>
          <p:nvPr>
            <p:ph type="body" idx="1"/>
          </p:nvPr>
        </p:nvSpPr>
        <p:spPr>
          <a:xfrm>
            <a:off x="898988" y="1974351"/>
            <a:ext cx="10394023" cy="4426450"/>
          </a:xfrm>
          <a:prstGeom prst="rect">
            <a:avLst/>
          </a:prstGeom>
        </p:spPr>
        <p:txBody>
          <a:bodyPr vert="horz" lIns="91425" tIns="91425" rIns="91425" bIns="91425" rtlCol="0" anchor="t" anchorCtr="0">
            <a:noAutofit/>
          </a:bodyPr>
          <a:lstStyle/>
          <a:p>
            <a:pPr>
              <a:lnSpc>
                <a:spcPct val="100000"/>
              </a:lnSpc>
            </a:pPr>
            <a:r>
              <a:rPr lang="en-US" sz="3200" dirty="0">
                <a:latin typeface="Calibri"/>
                <a:ea typeface="Calibri"/>
                <a:cs typeface="Calibri"/>
                <a:sym typeface="Calibri"/>
              </a:rPr>
              <a:t>The report </a:t>
            </a:r>
            <a:r>
              <a:rPr lang="en-US" sz="32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makes an assumption</a:t>
            </a:r>
            <a:r>
              <a:rPr lang="en-US" sz="3200" dirty="0">
                <a:latin typeface="Calibri"/>
                <a:ea typeface="Calibri"/>
                <a:cs typeface="Calibri"/>
                <a:sym typeface="Calibri"/>
              </a:rPr>
              <a:t> when defining teaching effectiveness: that </a:t>
            </a:r>
            <a:r>
              <a:rPr lang="en-US" sz="32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students’ achievement,  outcomes, or grades, indicate their learning</a:t>
            </a:r>
            <a:r>
              <a:rPr lang="en-US" sz="3200" dirty="0">
                <a:latin typeface="Calibri"/>
                <a:ea typeface="Calibri"/>
                <a:cs typeface="Calibri"/>
                <a:sym typeface="Calibri"/>
              </a:rPr>
              <a:t>.</a:t>
            </a:r>
          </a:p>
          <a:p>
            <a:pPr>
              <a:lnSpc>
                <a:spcPct val="100000"/>
              </a:lnSpc>
            </a:pPr>
            <a:r>
              <a:rPr lang="en-US" sz="3200" dirty="0">
                <a:latin typeface="Calibri"/>
                <a:ea typeface="Calibri"/>
                <a:cs typeface="Calibri"/>
                <a:sym typeface="Calibri"/>
              </a:rPr>
              <a:t>This report </a:t>
            </a:r>
            <a:r>
              <a:rPr lang="en-US" sz="32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selected strategies that is easier to find evidence while avoiding others</a:t>
            </a:r>
            <a:r>
              <a:rPr lang="en-US" sz="3200" dirty="0">
                <a:latin typeface="Calibri"/>
                <a:ea typeface="Calibri"/>
                <a:cs typeface="Calibri"/>
                <a:sym typeface="Calibri"/>
              </a:rPr>
              <a:t>, which may be equally beneficial but somehow the evidence base is not strong enough yet. </a:t>
            </a:r>
          </a:p>
          <a:p>
            <a:pPr>
              <a:lnSpc>
                <a:spcPct val="100000"/>
              </a:lnSpc>
            </a:pPr>
            <a:r>
              <a:rPr lang="en-GB" sz="3200" dirty="0">
                <a:latin typeface="Calibri"/>
                <a:ea typeface="Calibri"/>
                <a:cs typeface="Calibri"/>
                <a:sym typeface="Calibri"/>
              </a:rPr>
              <a:t>……? </a:t>
            </a:r>
          </a:p>
          <a:p>
            <a:pPr>
              <a:lnSpc>
                <a:spcPct val="100000"/>
              </a:lnSpc>
            </a:pPr>
            <a:endParaRPr lang="en-GB" sz="2400" dirty="0">
              <a:latin typeface="Calibri"/>
              <a:ea typeface="Calibri"/>
              <a:cs typeface="Calibri"/>
              <a:sym typeface="Calibri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i="1" dirty="0">
                <a:latin typeface="Calibri"/>
                <a:ea typeface="Calibri"/>
                <a:cs typeface="Calibri"/>
                <a:sym typeface="Calibri"/>
              </a:rPr>
              <a:t>Compare with </a:t>
            </a:r>
            <a:r>
              <a:rPr lang="en-US" sz="2400" i="1" dirty="0">
                <a:highlight>
                  <a:srgbClr val="FFFF00"/>
                </a:highlight>
                <a:latin typeface="Calibri"/>
                <a:ea typeface="Calibri"/>
                <a:cs typeface="Calibri"/>
                <a:sym typeface="Calibri"/>
              </a:rPr>
              <a:t>Coe et al. (2020) Great teaching toolkit: evidence review</a:t>
            </a:r>
            <a:r>
              <a:rPr lang="en-US" sz="2400" i="1" dirty="0">
                <a:latin typeface="Calibri"/>
                <a:ea typeface="Calibri"/>
                <a:cs typeface="Calibri"/>
                <a:sym typeface="Calibri"/>
              </a:rPr>
              <a:t>.</a:t>
            </a:r>
            <a:endParaRPr sz="2400" i="1" dirty="0"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07603759"/>
      </p:ext>
    </p:extLst>
  </p:cSld>
  <p:clrMapOvr>
    <a:masterClrMapping/>
  </p:clrMapOvr>
  <p:transition spd="slow">
    <p:cut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close up of a text&#10;&#10;Description automatically generated">
            <a:extLst>
              <a:ext uri="{FF2B5EF4-FFF2-40B4-BE49-F238E27FC236}">
                <a16:creationId xmlns:a16="http://schemas.microsoft.com/office/drawing/2014/main" id="{0866B6DD-74B0-E0F0-C360-6D66EC323B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894322" y="285440"/>
            <a:ext cx="8524909" cy="6287120"/>
          </a:xfrm>
          <a:prstGeom prst="rect">
            <a:avLst/>
          </a:prstGeom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026BD91-EA8F-4561-324D-69B4CD9687EC}"/>
              </a:ext>
            </a:extLst>
          </p:cNvPr>
          <p:cNvSpPr txBox="1"/>
          <p:nvPr/>
        </p:nvSpPr>
        <p:spPr>
          <a:xfrm>
            <a:off x="456149" y="1868931"/>
            <a:ext cx="22379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/>
                <a:ea typeface="Calibri"/>
                <a:cs typeface="Calibri"/>
                <a:sym typeface="Calibri"/>
              </a:rPr>
              <a:t>Coe et al. (2020) 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256595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37"/>
          <p:cNvSpPr txBox="1">
            <a:spLocks noGrp="1"/>
          </p:cNvSpPr>
          <p:nvPr>
            <p:ph type="title"/>
          </p:nvPr>
        </p:nvSpPr>
        <p:spPr>
          <a:xfrm>
            <a:off x="351480" y="2190067"/>
            <a:ext cx="2493320" cy="1975533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r>
              <a:rPr lang="en-GB" dirty="0" err="1"/>
              <a:t>Rosenshine’s</a:t>
            </a:r>
            <a:endParaRPr dirty="0"/>
          </a:p>
          <a:p>
            <a:r>
              <a:rPr lang="en-GB" dirty="0"/>
              <a:t>Principles of</a:t>
            </a:r>
            <a:endParaRPr dirty="0"/>
          </a:p>
          <a:p>
            <a:r>
              <a:rPr lang="en-GB" dirty="0"/>
              <a:t>Instruction</a:t>
            </a:r>
            <a:endParaRPr dirty="0"/>
          </a:p>
        </p:txBody>
      </p:sp>
      <p:pic>
        <p:nvPicPr>
          <p:cNvPr id="228" name="Google Shape;228;p37"/>
          <p:cNvPicPr preferRelativeResize="0"/>
          <p:nvPr/>
        </p:nvPicPr>
        <p:blipFill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022200" y="443634"/>
            <a:ext cx="8899601" cy="597073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557060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31"/>
          <p:cNvSpPr txBox="1">
            <a:spLocks noGrp="1"/>
          </p:cNvSpPr>
          <p:nvPr>
            <p:ph type="title"/>
          </p:nvPr>
        </p:nvSpPr>
        <p:spPr>
          <a:xfrm>
            <a:off x="415600" y="339267"/>
            <a:ext cx="11360800" cy="943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/>
          <a:p>
            <a:pPr algn="ctr"/>
            <a:r>
              <a:rPr lang="en-GB" dirty="0"/>
              <a:t>Theories of learning: sorting task</a:t>
            </a:r>
            <a:endParaRPr dirty="0"/>
          </a:p>
        </p:txBody>
      </p:sp>
      <p:grpSp>
        <p:nvGrpSpPr>
          <p:cNvPr id="160" name="Google Shape;160;p31"/>
          <p:cNvGrpSpPr/>
          <p:nvPr/>
        </p:nvGrpSpPr>
        <p:grpSpPr>
          <a:xfrm>
            <a:off x="760795" y="4831782"/>
            <a:ext cx="11015104" cy="1076189"/>
            <a:chOff x="1593000" y="2322568"/>
            <a:chExt cx="5957975" cy="643500"/>
          </a:xfrm>
        </p:grpSpPr>
        <p:sp>
          <p:nvSpPr>
            <p:cNvPr id="161" name="Google Shape;161;p31"/>
            <p:cNvSpPr/>
            <p:nvPr/>
          </p:nvSpPr>
          <p:spPr>
            <a:xfrm>
              <a:off x="3728375" y="2322568"/>
              <a:ext cx="3822600" cy="6435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62" name="Google Shape;162;p31"/>
            <p:cNvSpPr/>
            <p:nvPr/>
          </p:nvSpPr>
          <p:spPr>
            <a:xfrm flipH="1">
              <a:off x="2283025" y="2322575"/>
              <a:ext cx="1844400" cy="642600"/>
            </a:xfrm>
            <a:prstGeom prst="rect">
              <a:avLst/>
            </a:prstGeom>
            <a:solidFill>
              <a:srgbClr val="A7291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63" name="Google Shape;163;p31"/>
            <p:cNvSpPr/>
            <p:nvPr/>
          </p:nvSpPr>
          <p:spPr>
            <a:xfrm rot="-5400000">
              <a:off x="3501574" y="1934671"/>
              <a:ext cx="643356" cy="1419149"/>
            </a:xfrm>
            <a:prstGeom prst="flowChartOffpageConnector">
              <a:avLst/>
            </a:prstGeom>
            <a:solidFill>
              <a:srgbClr val="A7291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64" name="Google Shape;164;p31"/>
            <p:cNvSpPr/>
            <p:nvPr/>
          </p:nvSpPr>
          <p:spPr>
            <a:xfrm>
              <a:off x="2342625" y="2399951"/>
              <a:ext cx="1940700" cy="495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Roboto Medium"/>
                  <a:ea typeface="Roboto Medium"/>
                  <a:cs typeface="Roboto Medium"/>
                  <a:sym typeface="Roboto Medium"/>
                </a:rPr>
                <a:t>Cognitivism</a:t>
              </a:r>
              <a:endParaRPr kumimoji="0" sz="2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165" name="Google Shape;165;p31"/>
            <p:cNvSpPr/>
            <p:nvPr/>
          </p:nvSpPr>
          <p:spPr>
            <a:xfrm>
              <a:off x="1593000" y="2322568"/>
              <a:ext cx="690000" cy="642300"/>
            </a:xfrm>
            <a:prstGeom prst="rect">
              <a:avLst/>
            </a:prstGeom>
            <a:solidFill>
              <a:srgbClr val="B02B20"/>
            </a:solidFill>
            <a:ln>
              <a:noFill/>
            </a:ln>
            <a:effectLst>
              <a:outerShdw blurRad="71438" dist="28575" dir="2700000" algn="bl" rotWithShape="0">
                <a:srgbClr val="000000">
                  <a:alpha val="17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66" name="Google Shape;166;p31"/>
            <p:cNvSpPr/>
            <p:nvPr/>
          </p:nvSpPr>
          <p:spPr>
            <a:xfrm>
              <a:off x="1593000" y="2322575"/>
              <a:ext cx="690000" cy="642600"/>
            </a:xfrm>
            <a:prstGeom prst="rect">
              <a:avLst/>
            </a:prstGeom>
            <a:solidFill>
              <a:srgbClr val="BE2F2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ct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-GB" sz="3467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Roboto Thin"/>
                  <a:ea typeface="Roboto Thin"/>
                  <a:cs typeface="Roboto Thin"/>
                  <a:sym typeface="Roboto Thin"/>
                </a:rPr>
                <a:t>04</a:t>
              </a:r>
              <a:endParaRPr kumimoji="0" sz="3467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Thin"/>
                <a:ea typeface="Roboto Thin"/>
                <a:cs typeface="Roboto Thin"/>
                <a:sym typeface="Roboto Thin"/>
              </a:endParaRPr>
            </a:p>
          </p:txBody>
        </p:sp>
        <p:sp>
          <p:nvSpPr>
            <p:cNvPr id="167" name="Google Shape;167;p31"/>
            <p:cNvSpPr/>
            <p:nvPr/>
          </p:nvSpPr>
          <p:spPr>
            <a:xfrm>
              <a:off x="4387850" y="2323750"/>
              <a:ext cx="2971200" cy="642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-GB" sz="2533" b="0" i="0" u="none" strike="noStrike" kern="0" cap="none" spc="0" normalizeH="0" baseline="0" noProof="0">
                  <a:ln>
                    <a:noFill/>
                  </a:ln>
                  <a:solidFill>
                    <a:srgbClr val="A7291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    Piaget, Bruner, Vygotsky</a:t>
              </a:r>
              <a:endParaRPr kumimoji="0" sz="1067" b="0" i="0" u="none" strike="noStrike" kern="0" cap="none" spc="0" normalizeH="0" baseline="0" noProof="0">
                <a:ln>
                  <a:noFill/>
                </a:ln>
                <a:solidFill>
                  <a:srgbClr val="A7291E"/>
                </a:solidFill>
                <a:effectLst/>
                <a:uLnTx/>
                <a:uFillTx/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68" name="Google Shape;168;p31"/>
          <p:cNvGrpSpPr/>
          <p:nvPr/>
        </p:nvGrpSpPr>
        <p:grpSpPr>
          <a:xfrm>
            <a:off x="760795" y="3736558"/>
            <a:ext cx="11015104" cy="1076189"/>
            <a:chOff x="1593000" y="2322568"/>
            <a:chExt cx="5957975" cy="643500"/>
          </a:xfrm>
        </p:grpSpPr>
        <p:sp>
          <p:nvSpPr>
            <p:cNvPr id="169" name="Google Shape;169;p31"/>
            <p:cNvSpPr/>
            <p:nvPr/>
          </p:nvSpPr>
          <p:spPr>
            <a:xfrm>
              <a:off x="3728375" y="2322568"/>
              <a:ext cx="3822600" cy="6435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70" name="Google Shape;170;p31"/>
            <p:cNvSpPr/>
            <p:nvPr/>
          </p:nvSpPr>
          <p:spPr>
            <a:xfrm flipH="1">
              <a:off x="2283025" y="2322575"/>
              <a:ext cx="1844400" cy="642600"/>
            </a:xfrm>
            <a:prstGeom prst="rect">
              <a:avLst/>
            </a:prstGeom>
            <a:solidFill>
              <a:srgbClr val="A7291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71" name="Google Shape;171;p31"/>
            <p:cNvSpPr/>
            <p:nvPr/>
          </p:nvSpPr>
          <p:spPr>
            <a:xfrm rot="-5400000">
              <a:off x="3501574" y="1934671"/>
              <a:ext cx="643356" cy="1419149"/>
            </a:xfrm>
            <a:prstGeom prst="flowChartOffpageConnector">
              <a:avLst/>
            </a:prstGeom>
            <a:solidFill>
              <a:srgbClr val="A7291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72" name="Google Shape;172;p31"/>
            <p:cNvSpPr/>
            <p:nvPr/>
          </p:nvSpPr>
          <p:spPr>
            <a:xfrm>
              <a:off x="2342625" y="2399951"/>
              <a:ext cx="1940700" cy="495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Roboto Medium"/>
                  <a:ea typeface="Roboto Medium"/>
                  <a:cs typeface="Roboto Medium"/>
                  <a:sym typeface="Roboto Medium"/>
                </a:rPr>
                <a:t>Social-constructivism</a:t>
              </a:r>
              <a:endParaRPr kumimoji="0" sz="2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173" name="Google Shape;173;p31"/>
            <p:cNvSpPr/>
            <p:nvPr/>
          </p:nvSpPr>
          <p:spPr>
            <a:xfrm>
              <a:off x="1593000" y="2322568"/>
              <a:ext cx="690000" cy="642300"/>
            </a:xfrm>
            <a:prstGeom prst="rect">
              <a:avLst/>
            </a:prstGeom>
            <a:solidFill>
              <a:srgbClr val="B02B20"/>
            </a:solidFill>
            <a:ln>
              <a:noFill/>
            </a:ln>
            <a:effectLst>
              <a:outerShdw blurRad="71438" dist="28575" dir="2700000" algn="bl" rotWithShape="0">
                <a:srgbClr val="000000">
                  <a:alpha val="17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74" name="Google Shape;174;p31"/>
            <p:cNvSpPr/>
            <p:nvPr/>
          </p:nvSpPr>
          <p:spPr>
            <a:xfrm>
              <a:off x="1593000" y="2322575"/>
              <a:ext cx="690000" cy="642600"/>
            </a:xfrm>
            <a:prstGeom prst="rect">
              <a:avLst/>
            </a:prstGeom>
            <a:solidFill>
              <a:srgbClr val="BE2F2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ct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-GB" sz="3467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Roboto Thin"/>
                  <a:ea typeface="Roboto Thin"/>
                  <a:cs typeface="Roboto Thin"/>
                  <a:sym typeface="Roboto Thin"/>
                </a:rPr>
                <a:t>03</a:t>
              </a:r>
              <a:endParaRPr kumimoji="0" sz="3467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Thin"/>
                <a:ea typeface="Roboto Thin"/>
                <a:cs typeface="Roboto Thin"/>
                <a:sym typeface="Roboto Thin"/>
              </a:endParaRPr>
            </a:p>
          </p:txBody>
        </p:sp>
        <p:sp>
          <p:nvSpPr>
            <p:cNvPr id="175" name="Google Shape;175;p31"/>
            <p:cNvSpPr/>
            <p:nvPr/>
          </p:nvSpPr>
          <p:spPr>
            <a:xfrm>
              <a:off x="4387850" y="2323750"/>
              <a:ext cx="2971200" cy="642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-GB" sz="2533" b="0" i="0" u="none" strike="noStrike" kern="0" cap="none" spc="0" normalizeH="0" baseline="0" noProof="0">
                  <a:ln>
                    <a:noFill/>
                  </a:ln>
                  <a:solidFill>
                    <a:srgbClr val="A7291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     Vygotsky</a:t>
              </a:r>
              <a:endParaRPr kumimoji="0" sz="2533" b="0" i="0" u="none" strike="noStrike" kern="0" cap="none" spc="0" normalizeH="0" baseline="0" noProof="0">
                <a:ln>
                  <a:noFill/>
                </a:ln>
                <a:solidFill>
                  <a:srgbClr val="A7291E"/>
                </a:solidFill>
                <a:effectLst/>
                <a:uLnTx/>
                <a:uFillTx/>
                <a:latin typeface="Roboto"/>
                <a:ea typeface="Roboto"/>
                <a:cs typeface="Roboto"/>
                <a:sym typeface="Roboto"/>
              </a:endParaRPr>
            </a:p>
            <a:p>
              <a:pPr marL="609585" marR="0" lvl="0" indent="0" algn="l" defTabSz="1219170" rtl="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067" b="0" i="0" u="none" strike="noStrike" kern="0" cap="none" spc="0" normalizeH="0" baseline="0" noProof="0">
                <a:ln>
                  <a:noFill/>
                </a:ln>
                <a:solidFill>
                  <a:srgbClr val="A7291E"/>
                </a:solidFill>
                <a:effectLst/>
                <a:uLnTx/>
                <a:uFillTx/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76" name="Google Shape;176;p31"/>
          <p:cNvGrpSpPr/>
          <p:nvPr/>
        </p:nvGrpSpPr>
        <p:grpSpPr>
          <a:xfrm>
            <a:off x="760795" y="2641291"/>
            <a:ext cx="11015104" cy="1076189"/>
            <a:chOff x="1593000" y="2322568"/>
            <a:chExt cx="5957975" cy="643500"/>
          </a:xfrm>
        </p:grpSpPr>
        <p:sp>
          <p:nvSpPr>
            <p:cNvPr id="177" name="Google Shape;177;p31"/>
            <p:cNvSpPr/>
            <p:nvPr/>
          </p:nvSpPr>
          <p:spPr>
            <a:xfrm>
              <a:off x="3728375" y="2322568"/>
              <a:ext cx="3822600" cy="6435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78" name="Google Shape;178;p31"/>
            <p:cNvSpPr/>
            <p:nvPr/>
          </p:nvSpPr>
          <p:spPr>
            <a:xfrm flipH="1">
              <a:off x="2283025" y="2322575"/>
              <a:ext cx="1844400" cy="642600"/>
            </a:xfrm>
            <a:prstGeom prst="rect">
              <a:avLst/>
            </a:prstGeom>
            <a:solidFill>
              <a:srgbClr val="A7291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79" name="Google Shape;179;p31"/>
            <p:cNvSpPr/>
            <p:nvPr/>
          </p:nvSpPr>
          <p:spPr>
            <a:xfrm rot="-5400000">
              <a:off x="3501574" y="1934671"/>
              <a:ext cx="643356" cy="1419149"/>
            </a:xfrm>
            <a:prstGeom prst="flowChartOffpageConnector">
              <a:avLst/>
            </a:prstGeom>
            <a:solidFill>
              <a:srgbClr val="A7291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80" name="Google Shape;180;p31"/>
            <p:cNvSpPr/>
            <p:nvPr/>
          </p:nvSpPr>
          <p:spPr>
            <a:xfrm>
              <a:off x="2342625" y="2399951"/>
              <a:ext cx="1940700" cy="495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Roboto Medium"/>
                  <a:ea typeface="Roboto Medium"/>
                  <a:cs typeface="Roboto Medium"/>
                  <a:sym typeface="Roboto Medium"/>
                </a:rPr>
                <a:t>Constructivism</a:t>
              </a:r>
              <a:endParaRPr kumimoji="0" sz="2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181" name="Google Shape;181;p31"/>
            <p:cNvSpPr/>
            <p:nvPr/>
          </p:nvSpPr>
          <p:spPr>
            <a:xfrm>
              <a:off x="1593000" y="2322568"/>
              <a:ext cx="690000" cy="642300"/>
            </a:xfrm>
            <a:prstGeom prst="rect">
              <a:avLst/>
            </a:prstGeom>
            <a:solidFill>
              <a:srgbClr val="B02B20"/>
            </a:solidFill>
            <a:ln>
              <a:noFill/>
            </a:ln>
            <a:effectLst>
              <a:outerShdw blurRad="71438" dist="28575" dir="2700000" algn="bl" rotWithShape="0">
                <a:srgbClr val="000000">
                  <a:alpha val="17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82" name="Google Shape;182;p31"/>
            <p:cNvSpPr/>
            <p:nvPr/>
          </p:nvSpPr>
          <p:spPr>
            <a:xfrm>
              <a:off x="1593000" y="2322575"/>
              <a:ext cx="690000" cy="642600"/>
            </a:xfrm>
            <a:prstGeom prst="rect">
              <a:avLst/>
            </a:prstGeom>
            <a:solidFill>
              <a:srgbClr val="BE2F2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ct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-GB" sz="3467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Roboto Thin"/>
                  <a:ea typeface="Roboto Thin"/>
                  <a:cs typeface="Roboto Thin"/>
                  <a:sym typeface="Roboto Thin"/>
                </a:rPr>
                <a:t>02</a:t>
              </a:r>
              <a:endParaRPr kumimoji="0" sz="3467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Thin"/>
                <a:ea typeface="Roboto Thin"/>
                <a:cs typeface="Roboto Thin"/>
                <a:sym typeface="Roboto Thin"/>
              </a:endParaRPr>
            </a:p>
          </p:txBody>
        </p:sp>
        <p:sp>
          <p:nvSpPr>
            <p:cNvPr id="183" name="Google Shape;183;p31"/>
            <p:cNvSpPr/>
            <p:nvPr/>
          </p:nvSpPr>
          <p:spPr>
            <a:xfrm>
              <a:off x="4387850" y="2323750"/>
              <a:ext cx="2971200" cy="642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-GB" sz="2533" b="0" i="0" u="none" strike="noStrike" kern="0" cap="none" spc="0" normalizeH="0" baseline="0" noProof="0">
                  <a:ln>
                    <a:noFill/>
                  </a:ln>
                  <a:solidFill>
                    <a:srgbClr val="A7291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     Piaget</a:t>
              </a:r>
              <a:endParaRPr kumimoji="0" sz="1067" b="0" i="0" u="none" strike="noStrike" kern="0" cap="none" spc="0" normalizeH="0" baseline="0" noProof="0">
                <a:ln>
                  <a:noFill/>
                </a:ln>
                <a:solidFill>
                  <a:srgbClr val="A7291E"/>
                </a:solidFill>
                <a:effectLst/>
                <a:uLnTx/>
                <a:uFillTx/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84" name="Google Shape;184;p31"/>
          <p:cNvGrpSpPr/>
          <p:nvPr/>
        </p:nvGrpSpPr>
        <p:grpSpPr>
          <a:xfrm>
            <a:off x="760795" y="1546080"/>
            <a:ext cx="11015104" cy="1076189"/>
            <a:chOff x="1593000" y="2322568"/>
            <a:chExt cx="5957975" cy="643500"/>
          </a:xfrm>
        </p:grpSpPr>
        <p:sp>
          <p:nvSpPr>
            <p:cNvPr id="185" name="Google Shape;185;p31"/>
            <p:cNvSpPr/>
            <p:nvPr/>
          </p:nvSpPr>
          <p:spPr>
            <a:xfrm>
              <a:off x="3728375" y="2322568"/>
              <a:ext cx="3822600" cy="6435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86" name="Google Shape;186;p31"/>
            <p:cNvSpPr/>
            <p:nvPr/>
          </p:nvSpPr>
          <p:spPr>
            <a:xfrm flipH="1">
              <a:off x="2283025" y="2322575"/>
              <a:ext cx="1844400" cy="642600"/>
            </a:xfrm>
            <a:prstGeom prst="rect">
              <a:avLst/>
            </a:prstGeom>
            <a:solidFill>
              <a:srgbClr val="A7291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87" name="Google Shape;187;p31"/>
            <p:cNvSpPr/>
            <p:nvPr/>
          </p:nvSpPr>
          <p:spPr>
            <a:xfrm rot="-5400000">
              <a:off x="3501574" y="1934671"/>
              <a:ext cx="643356" cy="1419149"/>
            </a:xfrm>
            <a:prstGeom prst="flowChartOffpageConnector">
              <a:avLst/>
            </a:prstGeom>
            <a:solidFill>
              <a:srgbClr val="A7291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88" name="Google Shape;188;p31"/>
            <p:cNvSpPr/>
            <p:nvPr/>
          </p:nvSpPr>
          <p:spPr>
            <a:xfrm>
              <a:off x="2342625" y="2399951"/>
              <a:ext cx="1940700" cy="495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333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"/>
                <a:ea typeface="Roboto"/>
                <a:cs typeface="Roboto"/>
                <a:sym typeface="Roboto"/>
              </a:endParaRPr>
            </a:p>
            <a:p>
              <a:pPr marL="0" marR="0" lvl="0" indent="0" algn="l" defTabSz="1219170" rtl="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Roboto Medium"/>
                  <a:ea typeface="Roboto Medium"/>
                  <a:cs typeface="Roboto Medium"/>
                  <a:sym typeface="Roboto Medium"/>
                </a:rPr>
                <a:t>Behaviourism</a:t>
              </a:r>
              <a:endParaRPr kumimoji="0" sz="2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189" name="Google Shape;189;p31"/>
            <p:cNvSpPr/>
            <p:nvPr/>
          </p:nvSpPr>
          <p:spPr>
            <a:xfrm>
              <a:off x="1593000" y="2322568"/>
              <a:ext cx="690000" cy="642300"/>
            </a:xfrm>
            <a:prstGeom prst="rect">
              <a:avLst/>
            </a:prstGeom>
            <a:solidFill>
              <a:srgbClr val="B02B20"/>
            </a:solidFill>
            <a:ln>
              <a:noFill/>
            </a:ln>
            <a:effectLst>
              <a:outerShdw blurRad="71438" dist="28575" dir="2700000" algn="bl" rotWithShape="0">
                <a:srgbClr val="000000">
                  <a:alpha val="17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endParaRPr kumimoji="0" sz="1867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190" name="Google Shape;190;p31"/>
            <p:cNvSpPr/>
            <p:nvPr/>
          </p:nvSpPr>
          <p:spPr>
            <a:xfrm>
              <a:off x="1593000" y="2322575"/>
              <a:ext cx="690000" cy="642600"/>
            </a:xfrm>
            <a:prstGeom prst="rect">
              <a:avLst/>
            </a:prstGeom>
            <a:solidFill>
              <a:srgbClr val="BE2F2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ctr" defTabSz="121917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-GB" sz="3467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Roboto Thin"/>
                  <a:ea typeface="Roboto Thin"/>
                  <a:cs typeface="Roboto Thin"/>
                  <a:sym typeface="Roboto Thin"/>
                </a:rPr>
                <a:t>01</a:t>
              </a:r>
              <a:endParaRPr kumimoji="0" sz="3467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Thin"/>
                <a:ea typeface="Roboto Thin"/>
                <a:cs typeface="Roboto Thin"/>
                <a:sym typeface="Roboto Thin"/>
              </a:endParaRPr>
            </a:p>
          </p:txBody>
        </p:sp>
        <p:sp>
          <p:nvSpPr>
            <p:cNvPr id="191" name="Google Shape;191;p31"/>
            <p:cNvSpPr/>
            <p:nvPr/>
          </p:nvSpPr>
          <p:spPr>
            <a:xfrm>
              <a:off x="4387850" y="2323750"/>
              <a:ext cx="2971200" cy="642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defTabSz="1219170" rtl="0" eaLnBrk="1" fontAlgn="auto" latinLnBrk="0" hangingPunct="1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-GB" sz="2533" b="0" i="0" u="none" strike="noStrike" kern="0" cap="none" spc="0" normalizeH="0" baseline="0" noProof="0">
                  <a:ln>
                    <a:noFill/>
                  </a:ln>
                  <a:solidFill>
                    <a:srgbClr val="A7291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     Pavlov, Skinner</a:t>
              </a:r>
              <a:endParaRPr kumimoji="0" sz="1067" b="0" i="0" u="none" strike="noStrike" kern="0" cap="none" spc="0" normalizeH="0" baseline="0" noProof="0">
                <a:ln>
                  <a:noFill/>
                </a:ln>
                <a:solidFill>
                  <a:srgbClr val="A7291E"/>
                </a:solidFill>
                <a:effectLst/>
                <a:uLnTx/>
                <a:uFillTx/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348429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32"/>
          <p:cNvSpPr txBox="1">
            <a:spLocks noGrp="1"/>
          </p:cNvSpPr>
          <p:nvPr>
            <p:ph type="title"/>
          </p:nvPr>
        </p:nvSpPr>
        <p:spPr>
          <a:xfrm>
            <a:off x="415600" y="765967"/>
            <a:ext cx="11360800" cy="943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/>
          <a:p>
            <a:pPr algn="ctr"/>
            <a:r>
              <a:rPr lang="en-GB" dirty="0" err="1"/>
              <a:t>Behavourism</a:t>
            </a:r>
            <a:r>
              <a:rPr lang="en-GB" dirty="0"/>
              <a:t>: implications for teaching</a:t>
            </a:r>
            <a:endParaRPr dirty="0"/>
          </a:p>
        </p:txBody>
      </p:sp>
      <p:sp>
        <p:nvSpPr>
          <p:cNvPr id="197" name="Google Shape;197;p32"/>
          <p:cNvSpPr txBox="1">
            <a:spLocks noGrp="1"/>
          </p:cNvSpPr>
          <p:nvPr>
            <p:ph type="body" idx="1"/>
          </p:nvPr>
        </p:nvSpPr>
        <p:spPr>
          <a:xfrm>
            <a:off x="415600" y="1688433"/>
            <a:ext cx="11360800" cy="4403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 fontScale="85000" lnSpcReduction="20000"/>
          </a:bodyPr>
          <a:lstStyle/>
          <a:p>
            <a:pPr marL="0" marR="186262" indent="0">
              <a:buNone/>
            </a:pPr>
            <a:endParaRPr sz="2800" dirty="0">
              <a:highlight>
                <a:srgbClr val="FFFFFF"/>
              </a:highlight>
            </a:endParaRPr>
          </a:p>
          <a:p>
            <a:pPr marR="186262" indent="-456130">
              <a:spcBef>
                <a:spcPts val="2667"/>
              </a:spcBef>
              <a:buSzPct val="100000"/>
            </a:pPr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</a:rPr>
              <a:t>Repetition and practice is key to achieve learning</a:t>
            </a:r>
            <a:r>
              <a:rPr lang="en-GB" sz="2800" dirty="0">
                <a:highlight>
                  <a:srgbClr val="FFFFFF"/>
                </a:highlight>
              </a:rPr>
              <a:t>, as it strengthens the relation between stimulus of the teachers and the desired response by the learner.</a:t>
            </a:r>
            <a:endParaRPr sz="2800" dirty="0">
              <a:highlight>
                <a:srgbClr val="FFFFFF"/>
              </a:highlight>
            </a:endParaRPr>
          </a:p>
          <a:p>
            <a:pPr marR="186262" indent="-456130">
              <a:buSzPct val="100000"/>
            </a:pPr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</a:rPr>
              <a:t>Feedback is vital to achieve learning</a:t>
            </a:r>
            <a:r>
              <a:rPr lang="en-GB" sz="2800" dirty="0">
                <a:highlight>
                  <a:srgbClr val="FFFFFF"/>
                </a:highlight>
              </a:rPr>
              <a:t>, as the teachers stimulates the learner to give the desired response to measure learning outcomes.</a:t>
            </a:r>
            <a:endParaRPr sz="2800" dirty="0">
              <a:highlight>
                <a:srgbClr val="FFFFFF"/>
              </a:highlight>
            </a:endParaRPr>
          </a:p>
          <a:p>
            <a:pPr marR="186262" indent="-456130">
              <a:buSzPct val="100000"/>
            </a:pPr>
            <a:r>
              <a:rPr lang="en-GB" sz="2800" dirty="0">
                <a:highlight>
                  <a:srgbClr val="FFFFFF"/>
                </a:highlight>
              </a:rPr>
              <a:t>Positively reinforced behaviour (for example, by rewards, praise or recognition) is likely to be repeated.</a:t>
            </a:r>
            <a:endParaRPr sz="2800" dirty="0">
              <a:highlight>
                <a:srgbClr val="FFFFFF"/>
              </a:highlight>
            </a:endParaRPr>
          </a:p>
          <a:p>
            <a:pPr marR="186262" indent="-456130">
              <a:buSzPct val="100000"/>
            </a:pPr>
            <a:r>
              <a:rPr lang="en-GB" sz="2800" dirty="0">
                <a:highlight>
                  <a:srgbClr val="FFFFFF"/>
                </a:highlight>
              </a:rPr>
              <a:t>Negatively reinforced behaviour (for example, by ignorance) is less likely to be repeated.</a:t>
            </a:r>
            <a:endParaRPr sz="2800" dirty="0">
              <a:highlight>
                <a:srgbClr val="FF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0680817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33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943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/>
          <a:p>
            <a:pPr algn="ctr"/>
            <a:r>
              <a:rPr lang="en-GB" dirty="0"/>
              <a:t>Constructivism: implications for teaching</a:t>
            </a:r>
            <a:endParaRPr dirty="0"/>
          </a:p>
        </p:txBody>
      </p:sp>
      <p:sp>
        <p:nvSpPr>
          <p:cNvPr id="203" name="Google Shape;203;p33"/>
          <p:cNvSpPr txBox="1">
            <a:spLocks noGrp="1"/>
          </p:cNvSpPr>
          <p:nvPr>
            <p:ph type="body" idx="1"/>
          </p:nvPr>
        </p:nvSpPr>
        <p:spPr>
          <a:xfrm>
            <a:off x="415600" y="1688433"/>
            <a:ext cx="11360800" cy="4403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 fontScale="85000" lnSpcReduction="10000"/>
          </a:bodyPr>
          <a:lstStyle/>
          <a:p>
            <a:pPr marL="888532" marR="186262" indent="-342900">
              <a:spcBef>
                <a:spcPts val="2000"/>
              </a:spcBef>
              <a:buSzPct val="100000"/>
            </a:pPr>
            <a:r>
              <a:rPr lang="en-GB" sz="2400" dirty="0">
                <a:highlight>
                  <a:srgbClr val="FFFFFF"/>
                </a:highlight>
              </a:rPr>
              <a:t>Learners come to the classroom with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</a:rPr>
              <a:t>prior understandings and experiences</a:t>
            </a:r>
            <a:r>
              <a:rPr lang="en-GB" sz="2400" dirty="0">
                <a:highlight>
                  <a:srgbClr val="FFFFFF"/>
                </a:highlight>
              </a:rPr>
              <a:t>. To promote learning, teachers must address and build upon this prior knowledge.</a:t>
            </a:r>
          </a:p>
          <a:p>
            <a:pPr marL="888532" marR="186262" indent="-342900">
              <a:spcBef>
                <a:spcPts val="2000"/>
              </a:spcBef>
              <a:buSzPct val="100000"/>
            </a:pPr>
            <a:r>
              <a:rPr lang="en-GB" sz="2400" dirty="0">
                <a:highlight>
                  <a:srgbClr val="FFFFFF"/>
                </a:highlight>
              </a:rPr>
              <a:t>Teachers must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</a:rPr>
              <a:t>think about what a child already knows</a:t>
            </a:r>
            <a:r>
              <a:rPr lang="en-GB" sz="2400" dirty="0">
                <a:highlight>
                  <a:srgbClr val="FFFFFF"/>
                </a:highlight>
              </a:rPr>
              <a:t>, so that new knowledge can be related to existing schemata (assimilated or accommodated).</a:t>
            </a:r>
          </a:p>
          <a:p>
            <a:pPr marL="888532" marR="186262" indent="-342900">
              <a:spcBef>
                <a:spcPts val="2000"/>
              </a:spcBef>
              <a:buSzPct val="100000"/>
            </a:pPr>
            <a:r>
              <a:rPr lang="en-GB" sz="2400" dirty="0">
                <a:highlight>
                  <a:srgbClr val="FFFFFF"/>
                </a:highlight>
              </a:rPr>
              <a:t>Teachers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</a:rPr>
              <a:t>must look for misconceptions </a:t>
            </a:r>
            <a:r>
              <a:rPr lang="en-GB" sz="2400" dirty="0">
                <a:highlight>
                  <a:srgbClr val="FFFFFF"/>
                </a:highlight>
              </a:rPr>
              <a:t>in the learners’ existing knowledge and provide learning activities that enable the learners to understand the limitations of their current conceptions.</a:t>
            </a:r>
          </a:p>
          <a:p>
            <a:pPr marL="888532" marR="186262" indent="-342900">
              <a:spcBef>
                <a:spcPts val="2000"/>
              </a:spcBef>
              <a:buSzPct val="100000"/>
            </a:pPr>
            <a:r>
              <a:rPr lang="en-GB" sz="2400" dirty="0">
                <a:highlight>
                  <a:srgbClr val="FFFFFF"/>
                </a:highlight>
              </a:rPr>
              <a:t>Teachers must prepare learning tasks in which the learners can actively participate as learners’ own discovery as a crucial element in learning.</a:t>
            </a:r>
            <a:endParaRPr sz="1000" dirty="0"/>
          </a:p>
        </p:txBody>
      </p:sp>
    </p:spTree>
    <p:extLst>
      <p:ext uri="{BB962C8B-B14F-4D97-AF65-F5344CB8AC3E}">
        <p14:creationId xmlns:p14="http://schemas.microsoft.com/office/powerpoint/2010/main" val="323350255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34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943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/>
          <a:p>
            <a:pPr algn="ctr"/>
            <a:r>
              <a:rPr lang="en-GB" dirty="0"/>
              <a:t>Social-constructivism: implications for teaching</a:t>
            </a:r>
            <a:endParaRPr dirty="0"/>
          </a:p>
        </p:txBody>
      </p:sp>
      <p:sp>
        <p:nvSpPr>
          <p:cNvPr id="209" name="Google Shape;209;p34"/>
          <p:cNvSpPr txBox="1">
            <a:spLocks noGrp="1"/>
          </p:cNvSpPr>
          <p:nvPr>
            <p:ph type="body" idx="1"/>
          </p:nvPr>
        </p:nvSpPr>
        <p:spPr>
          <a:xfrm>
            <a:off x="-172720" y="1932273"/>
            <a:ext cx="11776400" cy="4403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 fontScale="92500"/>
          </a:bodyPr>
          <a:lstStyle/>
          <a:p>
            <a:pPr marL="1142971" marR="186262" indent="-380990"/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</a:rPr>
              <a:t>Learning is collaborative </a:t>
            </a:r>
            <a:r>
              <a:rPr lang="en-GB" sz="2800" dirty="0">
                <a:highlight>
                  <a:srgbClr val="FFFFFF"/>
                </a:highlight>
              </a:rPr>
              <a:t>in nature and the social context is a major factor.</a:t>
            </a:r>
            <a:endParaRPr sz="2800" dirty="0">
              <a:highlight>
                <a:srgbClr val="FFFFFF"/>
              </a:highlight>
            </a:endParaRPr>
          </a:p>
          <a:p>
            <a:pPr marL="1142971" marR="186262" indent="-380990"/>
            <a:r>
              <a:rPr lang="en-GB" sz="2800" dirty="0">
                <a:highlight>
                  <a:srgbClr val="FFFFFF"/>
                </a:highlight>
              </a:rPr>
              <a:t>All cognitive functions originate as products of social interactions.</a:t>
            </a:r>
            <a:endParaRPr sz="2800" dirty="0">
              <a:highlight>
                <a:srgbClr val="FFFFFF"/>
              </a:highlight>
            </a:endParaRPr>
          </a:p>
          <a:p>
            <a:pPr marL="1142971" marR="186262" indent="-380990"/>
            <a:r>
              <a:rPr lang="en-GB" sz="2800" dirty="0">
                <a:highlight>
                  <a:srgbClr val="FFFFFF"/>
                </a:highlight>
              </a:rPr>
              <a:t>Learners can transmit knowledge to each other through language, as they are received by other learners, </a:t>
            </a:r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</a:rPr>
              <a:t>knowledge is co-constructed</a:t>
            </a:r>
            <a:r>
              <a:rPr lang="en-GB" sz="2800" dirty="0">
                <a:highlight>
                  <a:srgbClr val="FFFFFF"/>
                </a:highlight>
              </a:rPr>
              <a:t>.</a:t>
            </a:r>
            <a:endParaRPr sz="2800" dirty="0">
              <a:highlight>
                <a:srgbClr val="FFFFFF"/>
              </a:highlight>
            </a:endParaRPr>
          </a:p>
          <a:p>
            <a:pPr marL="1142971" marR="186262" indent="-380990"/>
            <a:r>
              <a:rPr lang="en-GB" sz="2800" dirty="0">
                <a:highlight>
                  <a:srgbClr val="FFFFFF"/>
                </a:highlight>
              </a:rPr>
              <a:t>It is the teacher’s task to </a:t>
            </a:r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</a:rPr>
              <a:t>encourage teamwork and collaboration</a:t>
            </a:r>
            <a:r>
              <a:rPr lang="en-GB" sz="2800" dirty="0">
                <a:highlight>
                  <a:srgbClr val="FFFFFF"/>
                </a:highlight>
              </a:rPr>
              <a:t>, organise discussions and debates, provide opportunities for group work and group study.</a:t>
            </a:r>
            <a:endParaRPr sz="2800" dirty="0"/>
          </a:p>
        </p:txBody>
      </p:sp>
    </p:spTree>
    <p:extLst>
      <p:ext uri="{BB962C8B-B14F-4D97-AF65-F5344CB8AC3E}">
        <p14:creationId xmlns:p14="http://schemas.microsoft.com/office/powerpoint/2010/main" val="298572164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35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943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/>
          <a:p>
            <a:pPr algn="ctr"/>
            <a:r>
              <a:rPr lang="en-GB" dirty="0"/>
              <a:t>Cognitivism: implications for teaching</a:t>
            </a:r>
            <a:endParaRPr dirty="0"/>
          </a:p>
        </p:txBody>
      </p:sp>
      <p:sp>
        <p:nvSpPr>
          <p:cNvPr id="215" name="Google Shape;215;p35"/>
          <p:cNvSpPr txBox="1">
            <a:spLocks noGrp="1"/>
          </p:cNvSpPr>
          <p:nvPr>
            <p:ph type="body" idx="1"/>
          </p:nvPr>
        </p:nvSpPr>
        <p:spPr>
          <a:xfrm>
            <a:off x="415600" y="1861033"/>
            <a:ext cx="11360800" cy="4403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/>
          <a:p>
            <a:pPr marL="1219170" marR="186262"/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</a:rPr>
              <a:t>Learning is a process of organising information</a:t>
            </a:r>
            <a:r>
              <a:rPr lang="en-GB" sz="2800" dirty="0">
                <a:highlight>
                  <a:srgbClr val="FFFFFF"/>
                </a:highlight>
              </a:rPr>
              <a:t> into conceptualised models.</a:t>
            </a:r>
            <a:endParaRPr sz="2800" dirty="0">
              <a:highlight>
                <a:srgbClr val="FFFFFF"/>
              </a:highlight>
            </a:endParaRPr>
          </a:p>
          <a:p>
            <a:pPr marL="1219170" marR="186262"/>
            <a:r>
              <a:rPr lang="en-GB" sz="2800" dirty="0">
                <a:highlight>
                  <a:srgbClr val="FFFFFF"/>
                </a:highlight>
              </a:rPr>
              <a:t>Instructions should be organised, sequenced and presented in a manner that is understandable and meaningful to the learner.</a:t>
            </a:r>
            <a:endParaRPr sz="2800" dirty="0">
              <a:highlight>
                <a:srgbClr val="FFFFFF"/>
              </a:highlight>
            </a:endParaRPr>
          </a:p>
          <a:p>
            <a:pPr marL="1219170" marR="186262"/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</a:rPr>
              <a:t>Retention and recall is important </a:t>
            </a:r>
            <a:r>
              <a:rPr lang="en-GB" sz="2800" dirty="0">
                <a:highlight>
                  <a:srgbClr val="FFFFFF"/>
                </a:highlight>
              </a:rPr>
              <a:t>to build schemas in the brain.</a:t>
            </a:r>
            <a:endParaRPr sz="2800" dirty="0">
              <a:highlight>
                <a:srgbClr val="FFFFFF"/>
              </a:highlight>
            </a:endParaRPr>
          </a:p>
          <a:p>
            <a:pPr marL="1219170" marR="186262"/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</a:rPr>
              <a:t>Memory is supported by organising </a:t>
            </a:r>
            <a:r>
              <a:rPr lang="en-GB" sz="2800" dirty="0">
                <a:highlight>
                  <a:srgbClr val="FFFFFF"/>
                </a:highlight>
              </a:rPr>
              <a:t>learning material.</a:t>
            </a:r>
            <a:endParaRPr sz="2800" dirty="0">
              <a:highlight>
                <a:srgbClr val="FF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97572296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0" name="Google Shape;220;p36"/>
          <p:cNvPicPr preferRelativeResize="0"/>
          <p:nvPr/>
        </p:nvPicPr>
        <p:blipFill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9099" y="349147"/>
            <a:ext cx="8055467" cy="5981200"/>
          </a:xfrm>
          <a:prstGeom prst="rect">
            <a:avLst/>
          </a:prstGeom>
          <a:noFill/>
          <a:ln>
            <a:noFill/>
          </a:ln>
        </p:spPr>
      </p:pic>
      <p:sp>
        <p:nvSpPr>
          <p:cNvPr id="221" name="Google Shape;221;p36"/>
          <p:cNvSpPr/>
          <p:nvPr/>
        </p:nvSpPr>
        <p:spPr>
          <a:xfrm>
            <a:off x="9315200" y="1352333"/>
            <a:ext cx="2471600" cy="1744800"/>
          </a:xfrm>
          <a:prstGeom prst="wedgeRoundRectCallout">
            <a:avLst>
              <a:gd name="adj1" fmla="val -46078"/>
              <a:gd name="adj2" fmla="val 73611"/>
              <a:gd name="adj3" fmla="val 0"/>
            </a:avLst>
          </a:prstGeom>
          <a:solidFill>
            <a:srgbClr val="F9CB9C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Open Sans"/>
                <a:ea typeface="Open Sans"/>
                <a:cs typeface="Open Sans"/>
                <a:sym typeface="Open Sans"/>
              </a:rPr>
              <a:t>Can you explain the ZPD?</a:t>
            </a:r>
            <a:endParaRPr kumimoji="0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222" name="Google Shape;222;p3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521770" y="3990200"/>
            <a:ext cx="2362133" cy="236213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939368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Elaboration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98478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ncrete Examples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93777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paced Practice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1010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nterleaving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64202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Retrieval Practice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01184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61286" y="1639090"/>
            <a:ext cx="806942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endParaRPr lang="en-GB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sz="2400" dirty="0"/>
          </a:p>
          <a:p>
            <a:r>
              <a:rPr lang="en-GB" dirty="0"/>
              <a:t>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4A18C3-02DB-0B07-4DA2-07930E327F8D}"/>
              </a:ext>
            </a:extLst>
          </p:cNvPr>
          <p:cNvSpPr txBox="1"/>
          <p:nvPr/>
        </p:nvSpPr>
        <p:spPr>
          <a:xfrm>
            <a:off x="1077709" y="1330701"/>
            <a:ext cx="10391802" cy="41965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 err="1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Biggam,J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.(2021)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Bef>
                <a:spcPts val="200"/>
              </a:spcBef>
            </a:pPr>
            <a:r>
              <a:rPr lang="en-US" b="1" i="1" u="sng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Succeeding with your master's dissertation : a step-by-step handbook</a:t>
            </a:r>
            <a:endParaRPr lang="en-GB" b="1" dirty="0">
              <a:solidFill>
                <a:srgbClr val="1F4D78"/>
              </a:solidFill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ts val="1680"/>
              </a:lnSpc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5</a:t>
            </a:r>
            <a:r>
              <a:rPr lang="en-US" baseline="300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th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US" dirty="0" err="1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edn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. Maidenhead : Open University Press, McGraw Hill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Read the chapter on Literature reviews. (e-book, UWTSD library).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Lambert, M. (2021). 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Top Tips on Writing a Literature Review for Your Education Research Project.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Available from: </a:t>
            </a:r>
            <a:r>
              <a:rPr lang="en-US" u="sng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https://www.academia.edu/5195702/Top_Tips_on_Writing_a_Literature_Review_for_Your_Education_Research_Project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Wallace, M. and Wray, A. (2021). 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Critical reading and writing for postgraduates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. London : Sage Publications Limited.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4FB0B2-B149-056D-3853-C8D4338877BF}"/>
              </a:ext>
            </a:extLst>
          </p:cNvPr>
          <p:cNvSpPr txBox="1"/>
          <p:nvPr/>
        </p:nvSpPr>
        <p:spPr>
          <a:xfrm>
            <a:off x="2263739" y="405280"/>
            <a:ext cx="766452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Resources and references </a:t>
            </a:r>
          </a:p>
        </p:txBody>
      </p:sp>
    </p:spTree>
    <p:extLst>
      <p:ext uri="{BB962C8B-B14F-4D97-AF65-F5344CB8AC3E}">
        <p14:creationId xmlns:p14="http://schemas.microsoft.com/office/powerpoint/2010/main" val="20301433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3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ropic">
  <a:themeElements>
    <a:clrScheme name="Tropic">
      <a:dk1>
        <a:srgbClr val="A1E8D9"/>
      </a:dk1>
      <a:lt1>
        <a:srgbClr val="FFFFFF"/>
      </a:lt1>
      <a:dk2>
        <a:srgbClr val="695D46"/>
      </a:dk2>
      <a:lt2>
        <a:srgbClr val="B3A77D"/>
      </a:lt2>
      <a:accent1>
        <a:srgbClr val="EF6C00"/>
      </a:accent1>
      <a:accent2>
        <a:srgbClr val="CE93D8"/>
      </a:accent2>
      <a:accent3>
        <a:srgbClr val="4DB6AC"/>
      </a:accent3>
      <a:accent4>
        <a:srgbClr val="FF9800"/>
      </a:accent4>
      <a:accent5>
        <a:srgbClr val="009668"/>
      </a:accent5>
      <a:accent6>
        <a:srgbClr val="EEFF41"/>
      </a:accent6>
      <a:hlink>
        <a:srgbClr val="009668"/>
      </a:hlink>
      <a:folHlink>
        <a:srgbClr val="00966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692D30F6D5C64CABDFF0BDF08A3501" ma:contentTypeVersion="14" ma:contentTypeDescription="Create a new document." ma:contentTypeScope="" ma:versionID="cae59a79e7b0357f25f6ab713ddd79fc">
  <xsd:schema xmlns:xsd="http://www.w3.org/2001/XMLSchema" xmlns:xs="http://www.w3.org/2001/XMLSchema" xmlns:p="http://schemas.microsoft.com/office/2006/metadata/properties" xmlns:ns2="c9669272-fe8d-41e9-a030-a18459a136e8" xmlns:ns3="f4770729-68ee-4e1e-a757-d7b8c23c3985" targetNamespace="http://schemas.microsoft.com/office/2006/metadata/properties" ma:root="true" ma:fieldsID="90d61129c70fd2f909c1c03af84d1ec8" ns2:_="" ns3:_="">
    <xsd:import namespace="c9669272-fe8d-41e9-a030-a18459a136e8"/>
    <xsd:import namespace="f4770729-68ee-4e1e-a757-d7b8c23c3985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669272-fe8d-41e9-a030-a18459a136e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95b3c081-3e0a-4fb4-be5c-4df95254cf65}" ma:internalName="TaxCatchAll" ma:showField="CatchAllData" ma:web="c9669272-fe8d-41e9-a030-a18459a136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770729-68ee-4e1e-a757-d7b8c23c39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F42E427-D014-41EE-B7F6-CEF4C25072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9669272-fe8d-41e9-a030-a18459a136e8"/>
    <ds:schemaRef ds:uri="f4770729-68ee-4e1e-a757-d7b8c23c398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F3D8843-10AC-4647-A44C-AA24E6CAFA7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1240</Words>
  <Application>Microsoft Office PowerPoint</Application>
  <PresentationFormat>Widescreen</PresentationFormat>
  <Paragraphs>167</Paragraphs>
  <Slides>40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40</vt:i4>
      </vt:variant>
    </vt:vector>
  </HeadingPairs>
  <TitlesOfParts>
    <vt:vector size="56" baseType="lpstr">
      <vt:lpstr>-apple-system</vt:lpstr>
      <vt:lpstr>Arial</vt:lpstr>
      <vt:lpstr>Calibri</vt:lpstr>
      <vt:lpstr>Calibri Light</vt:lpstr>
      <vt:lpstr>Open Sans</vt:lpstr>
      <vt:lpstr>PT Sans Narrow</vt:lpstr>
      <vt:lpstr>Roboto</vt:lpstr>
      <vt:lpstr>Roboto Medium</vt:lpstr>
      <vt:lpstr>Roboto Thin</vt:lpstr>
      <vt:lpstr>Söhne</vt:lpstr>
      <vt:lpstr>Office Theme</vt:lpstr>
      <vt:lpstr>UWTSD 200_Text 3</vt:lpstr>
      <vt:lpstr>1_Office Theme</vt:lpstr>
      <vt:lpstr>2_Office Theme</vt:lpstr>
      <vt:lpstr>3_Office Theme</vt:lpstr>
      <vt:lpstr>Tropic</vt:lpstr>
      <vt:lpstr>PowerPoint Presentation</vt:lpstr>
      <vt:lpstr>PowerPoint Presentation</vt:lpstr>
      <vt:lpstr>Reflect on how you read papers</vt:lpstr>
      <vt:lpstr>Questions to keep in mind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Critique the sample text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Highlight limitations/gaps</vt:lpstr>
      <vt:lpstr>PowerPoint Presentation</vt:lpstr>
      <vt:lpstr>Rosenshine’s Principles of Instruction</vt:lpstr>
      <vt:lpstr>Theories of learning: sorting task</vt:lpstr>
      <vt:lpstr>Behavourism: implications for teaching</vt:lpstr>
      <vt:lpstr>Constructivism: implications for teaching</vt:lpstr>
      <vt:lpstr>Social-constructivism: implications for teaching</vt:lpstr>
      <vt:lpstr>Cognitivism: implications for teaching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4</dc:title>
  <dc:creator>Jingjing Ruan</dc:creator>
  <cp:lastModifiedBy>Jingjing Ruan</cp:lastModifiedBy>
  <cp:revision>1</cp:revision>
  <dcterms:created xsi:type="dcterms:W3CDTF">2024-01-22T15:22:02Z</dcterms:created>
  <dcterms:modified xsi:type="dcterms:W3CDTF">2024-02-05T20:45:32Z</dcterms:modified>
</cp:coreProperties>
</file>