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56" r:id="rId5"/>
    <p:sldId id="316" r:id="rId6"/>
    <p:sldId id="431" r:id="rId7"/>
    <p:sldId id="473" r:id="rId8"/>
    <p:sldId id="455" r:id="rId9"/>
    <p:sldId id="493" r:id="rId10"/>
    <p:sldId id="422" r:id="rId11"/>
    <p:sldId id="475" r:id="rId12"/>
    <p:sldId id="467" r:id="rId13"/>
    <p:sldId id="423" r:id="rId14"/>
    <p:sldId id="320" r:id="rId15"/>
    <p:sldId id="319" r:id="rId16"/>
    <p:sldId id="325" r:id="rId17"/>
    <p:sldId id="322" r:id="rId18"/>
    <p:sldId id="323" r:id="rId19"/>
    <p:sldId id="494" r:id="rId20"/>
    <p:sldId id="321" r:id="rId21"/>
    <p:sldId id="317" r:id="rId22"/>
    <p:sldId id="327" r:id="rId23"/>
    <p:sldId id="318" r:id="rId24"/>
    <p:sldId id="326" r:id="rId25"/>
    <p:sldId id="328" r:id="rId26"/>
    <p:sldId id="485" r:id="rId27"/>
    <p:sldId id="489" r:id="rId28"/>
    <p:sldId id="490" r:id="rId29"/>
    <p:sldId id="491" r:id="rId30"/>
    <p:sldId id="329" r:id="rId31"/>
    <p:sldId id="418" r:id="rId3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B2F0E3-993A-4796-9E27-96ABBA70F662}" v="6" dt="2025-11-04T13:06:44.2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74" d="100"/>
          <a:sy n="74" d="100"/>
        </p:scale>
        <p:origin x="1275"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tina Schmidt" userId="32f9f094-ca9c-4781-adf1-b860fa553cc7" providerId="ADAL" clId="{E054F7F9-1790-4E3A-B680-F722FA0104C7}"/>
    <pc:docChg chg="modNotesMaster modHandout">
      <pc:chgData name="Bettina Schmidt" userId="32f9f094-ca9c-4781-adf1-b860fa553cc7" providerId="ADAL" clId="{E054F7F9-1790-4E3A-B680-F722FA0104C7}" dt="2023-10-23T08:14:27.824" v="0"/>
      <pc:docMkLst>
        <pc:docMk/>
      </pc:docMkLst>
    </pc:docChg>
  </pc:docChgLst>
  <pc:docChgLst>
    <pc:chgData name="Bettina Schmidt" userId="32f9f094-ca9c-4781-adf1-b860fa553cc7" providerId="ADAL" clId="{C0B2F0E3-993A-4796-9E27-96ABBA70F662}"/>
    <pc:docChg chg="undo custSel addSld delSld modSld sldOrd">
      <pc:chgData name="Bettina Schmidt" userId="32f9f094-ca9c-4781-adf1-b860fa553cc7" providerId="ADAL" clId="{C0B2F0E3-993A-4796-9E27-96ABBA70F662}" dt="2025-11-04T13:06:23.437" v="641" actId="20577"/>
      <pc:docMkLst>
        <pc:docMk/>
      </pc:docMkLst>
      <pc:sldChg chg="modSp mod">
        <pc:chgData name="Bettina Schmidt" userId="32f9f094-ca9c-4781-adf1-b860fa553cc7" providerId="ADAL" clId="{C0B2F0E3-993A-4796-9E27-96ABBA70F662}" dt="2025-11-04T12:51:01.053" v="497" actId="20577"/>
        <pc:sldMkLst>
          <pc:docMk/>
          <pc:sldMk cId="0" sldId="320"/>
        </pc:sldMkLst>
        <pc:spChg chg="mod">
          <ac:chgData name="Bettina Schmidt" userId="32f9f094-ca9c-4781-adf1-b860fa553cc7" providerId="ADAL" clId="{C0B2F0E3-993A-4796-9E27-96ABBA70F662}" dt="2025-11-04T12:51:01.053" v="497" actId="20577"/>
          <ac:spMkLst>
            <pc:docMk/>
            <pc:sldMk cId="0" sldId="320"/>
            <ac:spMk id="56323" creationId="{00000000-0000-0000-0000-000000000000}"/>
          </ac:spMkLst>
        </pc:spChg>
      </pc:sldChg>
      <pc:sldChg chg="new del">
        <pc:chgData name="Bettina Schmidt" userId="32f9f094-ca9c-4781-adf1-b860fa553cc7" providerId="ADAL" clId="{C0B2F0E3-993A-4796-9E27-96ABBA70F662}" dt="2025-11-04T12:39:34.169" v="2" actId="47"/>
        <pc:sldMkLst>
          <pc:docMk/>
          <pc:sldMk cId="274201406" sldId="419"/>
        </pc:sldMkLst>
      </pc:sldChg>
      <pc:sldChg chg="modSp add mod modNotesTx">
        <pc:chgData name="Bettina Schmidt" userId="32f9f094-ca9c-4781-adf1-b860fa553cc7" providerId="ADAL" clId="{C0B2F0E3-993A-4796-9E27-96ABBA70F662}" dt="2025-11-04T12:47:08.719" v="223" actId="6549"/>
        <pc:sldMkLst>
          <pc:docMk/>
          <pc:sldMk cId="3365130823" sldId="422"/>
        </pc:sldMkLst>
        <pc:spChg chg="mod">
          <ac:chgData name="Bettina Schmidt" userId="32f9f094-ca9c-4781-adf1-b860fa553cc7" providerId="ADAL" clId="{C0B2F0E3-993A-4796-9E27-96ABBA70F662}" dt="2025-11-04T12:46:18.630" v="156" actId="20577"/>
          <ac:spMkLst>
            <pc:docMk/>
            <pc:sldMk cId="3365130823" sldId="422"/>
            <ac:spMk id="19458" creationId="{00000000-0000-0000-0000-000000000000}"/>
          </ac:spMkLst>
        </pc:spChg>
        <pc:spChg chg="mod">
          <ac:chgData name="Bettina Schmidt" userId="32f9f094-ca9c-4781-adf1-b860fa553cc7" providerId="ADAL" clId="{C0B2F0E3-993A-4796-9E27-96ABBA70F662}" dt="2025-11-04T12:47:02.703" v="222" actId="20577"/>
          <ac:spMkLst>
            <pc:docMk/>
            <pc:sldMk cId="3365130823" sldId="422"/>
            <ac:spMk id="19459" creationId="{00000000-0000-0000-0000-000000000000}"/>
          </ac:spMkLst>
        </pc:spChg>
      </pc:sldChg>
      <pc:sldChg chg="add">
        <pc:chgData name="Bettina Schmidt" userId="32f9f094-ca9c-4781-adf1-b860fa553cc7" providerId="ADAL" clId="{C0B2F0E3-993A-4796-9E27-96ABBA70F662}" dt="2025-11-04T12:44:41.963" v="101"/>
        <pc:sldMkLst>
          <pc:docMk/>
          <pc:sldMk cId="1292869686" sldId="423"/>
        </pc:sldMkLst>
      </pc:sldChg>
      <pc:sldChg chg="modSp add mod">
        <pc:chgData name="Bettina Schmidt" userId="32f9f094-ca9c-4781-adf1-b860fa553cc7" providerId="ADAL" clId="{C0B2F0E3-993A-4796-9E27-96ABBA70F662}" dt="2025-11-04T12:40:11.684" v="54" actId="6549"/>
        <pc:sldMkLst>
          <pc:docMk/>
          <pc:sldMk cId="0" sldId="431"/>
        </pc:sldMkLst>
        <pc:spChg chg="mod">
          <ac:chgData name="Bettina Schmidt" userId="32f9f094-ca9c-4781-adf1-b860fa553cc7" providerId="ADAL" clId="{C0B2F0E3-993A-4796-9E27-96ABBA70F662}" dt="2025-11-04T12:39:43.037" v="31" actId="6549"/>
          <ac:spMkLst>
            <pc:docMk/>
            <pc:sldMk cId="0" sldId="431"/>
            <ac:spMk id="2" creationId="{00000000-0000-0000-0000-000000000000}"/>
          </ac:spMkLst>
        </pc:spChg>
        <pc:spChg chg="mod">
          <ac:chgData name="Bettina Schmidt" userId="32f9f094-ca9c-4781-adf1-b860fa553cc7" providerId="ADAL" clId="{C0B2F0E3-993A-4796-9E27-96ABBA70F662}" dt="2025-11-04T12:40:11.684" v="54" actId="6549"/>
          <ac:spMkLst>
            <pc:docMk/>
            <pc:sldMk cId="0" sldId="431"/>
            <ac:spMk id="3" creationId="{00000000-0000-0000-0000-000000000000}"/>
          </ac:spMkLst>
        </pc:spChg>
      </pc:sldChg>
      <pc:sldChg chg="add del">
        <pc:chgData name="Bettina Schmidt" userId="32f9f094-ca9c-4781-adf1-b860fa553cc7" providerId="ADAL" clId="{C0B2F0E3-993A-4796-9E27-96ABBA70F662}" dt="2025-11-04T12:45:22.588" v="104" actId="47"/>
        <pc:sldMkLst>
          <pc:docMk/>
          <pc:sldMk cId="477351510" sldId="455"/>
        </pc:sldMkLst>
      </pc:sldChg>
      <pc:sldChg chg="modSp add mod">
        <pc:chgData name="Bettina Schmidt" userId="32f9f094-ca9c-4781-adf1-b860fa553cc7" providerId="ADAL" clId="{C0B2F0E3-993A-4796-9E27-96ABBA70F662}" dt="2025-11-04T12:47:58.604" v="278"/>
        <pc:sldMkLst>
          <pc:docMk/>
          <pc:sldMk cId="3387595253" sldId="467"/>
        </pc:sldMkLst>
        <pc:spChg chg="mod">
          <ac:chgData name="Bettina Schmidt" userId="32f9f094-ca9c-4781-adf1-b860fa553cc7" providerId="ADAL" clId="{C0B2F0E3-993A-4796-9E27-96ABBA70F662}" dt="2025-11-04T12:47:58.604" v="278"/>
          <ac:spMkLst>
            <pc:docMk/>
            <pc:sldMk cId="3387595253" sldId="467"/>
            <ac:spMk id="10243" creationId="{00000000-0000-0000-0000-000000000000}"/>
          </ac:spMkLst>
        </pc:spChg>
      </pc:sldChg>
      <pc:sldChg chg="add del">
        <pc:chgData name="Bettina Schmidt" userId="32f9f094-ca9c-4781-adf1-b860fa553cc7" providerId="ADAL" clId="{C0B2F0E3-993A-4796-9E27-96ABBA70F662}" dt="2025-11-04T12:42:51.410" v="94" actId="47"/>
        <pc:sldMkLst>
          <pc:docMk/>
          <pc:sldMk cId="3732932271" sldId="472"/>
        </pc:sldMkLst>
      </pc:sldChg>
      <pc:sldChg chg="add">
        <pc:chgData name="Bettina Schmidt" userId="32f9f094-ca9c-4781-adf1-b860fa553cc7" providerId="ADAL" clId="{C0B2F0E3-993A-4796-9E27-96ABBA70F662}" dt="2025-11-04T12:39:31.170" v="1"/>
        <pc:sldMkLst>
          <pc:docMk/>
          <pc:sldMk cId="202219904" sldId="473"/>
        </pc:sldMkLst>
      </pc:sldChg>
      <pc:sldChg chg="add del ord">
        <pc:chgData name="Bettina Schmidt" userId="32f9f094-ca9c-4781-adf1-b860fa553cc7" providerId="ADAL" clId="{C0B2F0E3-993A-4796-9E27-96ABBA70F662}" dt="2025-11-04T12:48:06.981" v="279" actId="47"/>
        <pc:sldMkLst>
          <pc:docMk/>
          <pc:sldMk cId="4149672886" sldId="474"/>
        </pc:sldMkLst>
      </pc:sldChg>
      <pc:sldChg chg="add ord">
        <pc:chgData name="Bettina Schmidt" userId="32f9f094-ca9c-4781-adf1-b860fa553cc7" providerId="ADAL" clId="{C0B2F0E3-993A-4796-9E27-96ABBA70F662}" dt="2025-11-04T12:48:53.986" v="283"/>
        <pc:sldMkLst>
          <pc:docMk/>
          <pc:sldMk cId="2937201335" sldId="475"/>
        </pc:sldMkLst>
      </pc:sldChg>
      <pc:sldChg chg="modSp new del mod">
        <pc:chgData name="Bettina Schmidt" userId="32f9f094-ca9c-4781-adf1-b860fa553cc7" providerId="ADAL" clId="{C0B2F0E3-993A-4796-9E27-96ABBA70F662}" dt="2025-11-04T12:50:52.751" v="496" actId="47"/>
        <pc:sldMkLst>
          <pc:docMk/>
          <pc:sldMk cId="1317409372" sldId="476"/>
        </pc:sldMkLst>
        <pc:spChg chg="mod">
          <ac:chgData name="Bettina Schmidt" userId="32f9f094-ca9c-4781-adf1-b860fa553cc7" providerId="ADAL" clId="{C0B2F0E3-993A-4796-9E27-96ABBA70F662}" dt="2025-11-04T12:42:23.050" v="91" actId="20577"/>
          <ac:spMkLst>
            <pc:docMk/>
            <pc:sldMk cId="1317409372" sldId="476"/>
            <ac:spMk id="2" creationId="{3916A5D4-8EC6-27AB-72F9-9131C4327F6D}"/>
          </ac:spMkLst>
        </pc:spChg>
        <pc:spChg chg="mod">
          <ac:chgData name="Bettina Schmidt" userId="32f9f094-ca9c-4781-adf1-b860fa553cc7" providerId="ADAL" clId="{C0B2F0E3-993A-4796-9E27-96ABBA70F662}" dt="2025-11-04T12:50:29.146" v="494" actId="20577"/>
          <ac:spMkLst>
            <pc:docMk/>
            <pc:sldMk cId="1317409372" sldId="476"/>
            <ac:spMk id="3" creationId="{994EA581-0AFE-F3EA-E130-8AA342590E3A}"/>
          </ac:spMkLst>
        </pc:spChg>
      </pc:sldChg>
      <pc:sldChg chg="add del">
        <pc:chgData name="Bettina Schmidt" userId="32f9f094-ca9c-4781-adf1-b860fa553cc7" providerId="ADAL" clId="{C0B2F0E3-993A-4796-9E27-96ABBA70F662}" dt="2025-11-04T12:42:51.410" v="94" actId="47"/>
        <pc:sldMkLst>
          <pc:docMk/>
          <pc:sldMk cId="428928281" sldId="477"/>
        </pc:sldMkLst>
      </pc:sldChg>
      <pc:sldChg chg="add del">
        <pc:chgData name="Bettina Schmidt" userId="32f9f094-ca9c-4781-adf1-b860fa553cc7" providerId="ADAL" clId="{C0B2F0E3-993A-4796-9E27-96ABBA70F662}" dt="2025-11-04T12:42:51.410" v="94" actId="47"/>
        <pc:sldMkLst>
          <pc:docMk/>
          <pc:sldMk cId="1460400865" sldId="478"/>
        </pc:sldMkLst>
      </pc:sldChg>
      <pc:sldChg chg="add del">
        <pc:chgData name="Bettina Schmidt" userId="32f9f094-ca9c-4781-adf1-b860fa553cc7" providerId="ADAL" clId="{C0B2F0E3-993A-4796-9E27-96ABBA70F662}" dt="2025-11-04T12:42:53.520" v="95" actId="47"/>
        <pc:sldMkLst>
          <pc:docMk/>
          <pc:sldMk cId="313083840" sldId="479"/>
        </pc:sldMkLst>
      </pc:sldChg>
      <pc:sldChg chg="add del">
        <pc:chgData name="Bettina Schmidt" userId="32f9f094-ca9c-4781-adf1-b860fa553cc7" providerId="ADAL" clId="{C0B2F0E3-993A-4796-9E27-96ABBA70F662}" dt="2025-11-04T12:42:54.538" v="96" actId="47"/>
        <pc:sldMkLst>
          <pc:docMk/>
          <pc:sldMk cId="1592402414" sldId="480"/>
        </pc:sldMkLst>
      </pc:sldChg>
      <pc:sldChg chg="add del">
        <pc:chgData name="Bettina Schmidt" userId="32f9f094-ca9c-4781-adf1-b860fa553cc7" providerId="ADAL" clId="{C0B2F0E3-993A-4796-9E27-96ABBA70F662}" dt="2025-11-04T12:42:55.640" v="97" actId="47"/>
        <pc:sldMkLst>
          <pc:docMk/>
          <pc:sldMk cId="522058037" sldId="481"/>
        </pc:sldMkLst>
      </pc:sldChg>
      <pc:sldChg chg="add del">
        <pc:chgData name="Bettina Schmidt" userId="32f9f094-ca9c-4781-adf1-b860fa553cc7" providerId="ADAL" clId="{C0B2F0E3-993A-4796-9E27-96ABBA70F662}" dt="2025-11-04T12:42:56.817" v="98" actId="47"/>
        <pc:sldMkLst>
          <pc:docMk/>
          <pc:sldMk cId="844473228" sldId="482"/>
        </pc:sldMkLst>
      </pc:sldChg>
      <pc:sldChg chg="add del">
        <pc:chgData name="Bettina Schmidt" userId="32f9f094-ca9c-4781-adf1-b860fa553cc7" providerId="ADAL" clId="{C0B2F0E3-993A-4796-9E27-96ABBA70F662}" dt="2025-11-04T12:42:58.009" v="99" actId="47"/>
        <pc:sldMkLst>
          <pc:docMk/>
          <pc:sldMk cId="1296124791" sldId="483"/>
        </pc:sldMkLst>
      </pc:sldChg>
      <pc:sldChg chg="new del">
        <pc:chgData name="Bettina Schmidt" userId="32f9f094-ca9c-4781-adf1-b860fa553cc7" providerId="ADAL" clId="{C0B2F0E3-993A-4796-9E27-96ABBA70F662}" dt="2025-11-04T12:51:38.894" v="498" actId="47"/>
        <pc:sldMkLst>
          <pc:docMk/>
          <pc:sldMk cId="2235772850" sldId="484"/>
        </pc:sldMkLst>
      </pc:sldChg>
      <pc:sldChg chg="modSp add mod">
        <pc:chgData name="Bettina Schmidt" userId="32f9f094-ca9c-4781-adf1-b860fa553cc7" providerId="ADAL" clId="{C0B2F0E3-993A-4796-9E27-96ABBA70F662}" dt="2025-11-04T12:53:29.206" v="585" actId="6549"/>
        <pc:sldMkLst>
          <pc:docMk/>
          <pc:sldMk cId="1678260052" sldId="485"/>
        </pc:sldMkLst>
        <pc:spChg chg="mod">
          <ac:chgData name="Bettina Schmidt" userId="32f9f094-ca9c-4781-adf1-b860fa553cc7" providerId="ADAL" clId="{C0B2F0E3-993A-4796-9E27-96ABBA70F662}" dt="2025-11-04T12:53:09.649" v="573" actId="27636"/>
          <ac:spMkLst>
            <pc:docMk/>
            <pc:sldMk cId="1678260052" sldId="485"/>
            <ac:spMk id="2" creationId="{0FF44A8C-0F4B-7B18-17E6-533FC0FF1F31}"/>
          </ac:spMkLst>
        </pc:spChg>
        <pc:spChg chg="mod">
          <ac:chgData name="Bettina Schmidt" userId="32f9f094-ca9c-4781-adf1-b860fa553cc7" providerId="ADAL" clId="{C0B2F0E3-993A-4796-9E27-96ABBA70F662}" dt="2025-11-04T12:53:29.206" v="585" actId="6549"/>
          <ac:spMkLst>
            <pc:docMk/>
            <pc:sldMk cId="1678260052" sldId="485"/>
            <ac:spMk id="4" creationId="{072496C0-CBBE-EB57-CE1E-A713500DDC9C}"/>
          </ac:spMkLst>
        </pc:spChg>
      </pc:sldChg>
      <pc:sldChg chg="add del">
        <pc:chgData name="Bettina Schmidt" userId="32f9f094-ca9c-4781-adf1-b860fa553cc7" providerId="ADAL" clId="{C0B2F0E3-993A-4796-9E27-96ABBA70F662}" dt="2025-11-04T12:54:09.622" v="589" actId="47"/>
        <pc:sldMkLst>
          <pc:docMk/>
          <pc:sldMk cId="3455944683" sldId="486"/>
        </pc:sldMkLst>
      </pc:sldChg>
      <pc:sldChg chg="add del">
        <pc:chgData name="Bettina Schmidt" userId="32f9f094-ca9c-4781-adf1-b860fa553cc7" providerId="ADAL" clId="{C0B2F0E3-993A-4796-9E27-96ABBA70F662}" dt="2025-11-04T12:53:49.447" v="587" actId="47"/>
        <pc:sldMkLst>
          <pc:docMk/>
          <pc:sldMk cId="3273000779" sldId="487"/>
        </pc:sldMkLst>
      </pc:sldChg>
      <pc:sldChg chg="add del">
        <pc:chgData name="Bettina Schmidt" userId="32f9f094-ca9c-4781-adf1-b860fa553cc7" providerId="ADAL" clId="{C0B2F0E3-993A-4796-9E27-96ABBA70F662}" dt="2025-11-04T12:53:53.236" v="588" actId="47"/>
        <pc:sldMkLst>
          <pc:docMk/>
          <pc:sldMk cId="2499513585" sldId="488"/>
        </pc:sldMkLst>
      </pc:sldChg>
      <pc:sldChg chg="add">
        <pc:chgData name="Bettina Schmidt" userId="32f9f094-ca9c-4781-adf1-b860fa553cc7" providerId="ADAL" clId="{C0B2F0E3-993A-4796-9E27-96ABBA70F662}" dt="2025-11-04T12:42:43.413" v="93"/>
        <pc:sldMkLst>
          <pc:docMk/>
          <pc:sldMk cId="3710768199" sldId="489"/>
        </pc:sldMkLst>
      </pc:sldChg>
      <pc:sldChg chg="modSp add del mod">
        <pc:chgData name="Bettina Schmidt" userId="32f9f094-ca9c-4781-adf1-b860fa553cc7" providerId="ADAL" clId="{C0B2F0E3-993A-4796-9E27-96ABBA70F662}" dt="2025-11-04T12:54:51.897" v="592" actId="6549"/>
        <pc:sldMkLst>
          <pc:docMk/>
          <pc:sldMk cId="2317209728" sldId="490"/>
        </pc:sldMkLst>
        <pc:spChg chg="mod">
          <ac:chgData name="Bettina Schmidt" userId="32f9f094-ca9c-4781-adf1-b860fa553cc7" providerId="ADAL" clId="{C0B2F0E3-993A-4796-9E27-96ABBA70F662}" dt="2025-11-04T12:54:51.897" v="592" actId="6549"/>
          <ac:spMkLst>
            <pc:docMk/>
            <pc:sldMk cId="2317209728" sldId="490"/>
            <ac:spMk id="2" creationId="{8F6A795E-70C2-80AC-4173-0D5991C0211D}"/>
          </ac:spMkLst>
        </pc:spChg>
      </pc:sldChg>
      <pc:sldChg chg="add">
        <pc:chgData name="Bettina Schmidt" userId="32f9f094-ca9c-4781-adf1-b860fa553cc7" providerId="ADAL" clId="{C0B2F0E3-993A-4796-9E27-96ABBA70F662}" dt="2025-11-04T12:42:43.413" v="93"/>
        <pc:sldMkLst>
          <pc:docMk/>
          <pc:sldMk cId="3499199057" sldId="491"/>
        </pc:sldMkLst>
      </pc:sldChg>
      <pc:sldChg chg="add del">
        <pc:chgData name="Bettina Schmidt" userId="32f9f094-ca9c-4781-adf1-b860fa553cc7" providerId="ADAL" clId="{C0B2F0E3-993A-4796-9E27-96ABBA70F662}" dt="2025-11-04T12:55:04.681" v="593" actId="47"/>
        <pc:sldMkLst>
          <pc:docMk/>
          <pc:sldMk cId="2793042332" sldId="492"/>
        </pc:sldMkLst>
      </pc:sldChg>
      <pc:sldChg chg="add">
        <pc:chgData name="Bettina Schmidt" userId="32f9f094-ca9c-4781-adf1-b860fa553cc7" providerId="ADAL" clId="{C0B2F0E3-993A-4796-9E27-96ABBA70F662}" dt="2025-11-04T12:50:41.898" v="495"/>
        <pc:sldMkLst>
          <pc:docMk/>
          <pc:sldMk cId="2065984765" sldId="493"/>
        </pc:sldMkLst>
      </pc:sldChg>
      <pc:sldChg chg="new del">
        <pc:chgData name="Bettina Schmidt" userId="32f9f094-ca9c-4781-adf1-b860fa553cc7" providerId="ADAL" clId="{C0B2F0E3-993A-4796-9E27-96ABBA70F662}" dt="2025-11-04T12:44:45.048" v="102" actId="47"/>
        <pc:sldMkLst>
          <pc:docMk/>
          <pc:sldMk cId="2331578261" sldId="493"/>
        </pc:sldMkLst>
      </pc:sldChg>
      <pc:sldChg chg="modSp new del mod">
        <pc:chgData name="Bettina Schmidt" userId="32f9f094-ca9c-4781-adf1-b860fa553cc7" providerId="ADAL" clId="{C0B2F0E3-993A-4796-9E27-96ABBA70F662}" dt="2025-11-04T12:53:33.554" v="586" actId="47"/>
        <pc:sldMkLst>
          <pc:docMk/>
          <pc:sldMk cId="1716733852" sldId="494"/>
        </pc:sldMkLst>
        <pc:spChg chg="mod">
          <ac:chgData name="Bettina Schmidt" userId="32f9f094-ca9c-4781-adf1-b860fa553cc7" providerId="ADAL" clId="{C0B2F0E3-993A-4796-9E27-96ABBA70F662}" dt="2025-11-04T12:52:51.087" v="571" actId="27636"/>
          <ac:spMkLst>
            <pc:docMk/>
            <pc:sldMk cId="1716733852" sldId="494"/>
            <ac:spMk id="2" creationId="{B81B0F56-0511-03CF-5CE7-CDE1598C710A}"/>
          </ac:spMkLst>
        </pc:spChg>
      </pc:sldChg>
      <pc:sldChg chg="addSp delSp modSp new mod modClrScheme chgLayout">
        <pc:chgData name="Bettina Schmidt" userId="32f9f094-ca9c-4781-adf1-b860fa553cc7" providerId="ADAL" clId="{C0B2F0E3-993A-4796-9E27-96ABBA70F662}" dt="2025-11-04T13:06:23.437" v="641" actId="20577"/>
        <pc:sldMkLst>
          <pc:docMk/>
          <pc:sldMk cId="2174958257" sldId="494"/>
        </pc:sldMkLst>
        <pc:spChg chg="del mod ord">
          <ac:chgData name="Bettina Schmidt" userId="32f9f094-ca9c-4781-adf1-b860fa553cc7" providerId="ADAL" clId="{C0B2F0E3-993A-4796-9E27-96ABBA70F662}" dt="2025-11-04T13:05:47.837" v="595" actId="700"/>
          <ac:spMkLst>
            <pc:docMk/>
            <pc:sldMk cId="2174958257" sldId="494"/>
            <ac:spMk id="2" creationId="{1651AE14-B922-7740-5B3D-85CFACB21CF3}"/>
          </ac:spMkLst>
        </pc:spChg>
        <pc:spChg chg="del mod ord">
          <ac:chgData name="Bettina Schmidt" userId="32f9f094-ca9c-4781-adf1-b860fa553cc7" providerId="ADAL" clId="{C0B2F0E3-993A-4796-9E27-96ABBA70F662}" dt="2025-11-04T13:05:47.837" v="595" actId="700"/>
          <ac:spMkLst>
            <pc:docMk/>
            <pc:sldMk cId="2174958257" sldId="494"/>
            <ac:spMk id="3" creationId="{D0B1124E-3F9F-167A-2CA2-A9A1CA52A5A2}"/>
          </ac:spMkLst>
        </pc:spChg>
        <pc:spChg chg="del">
          <ac:chgData name="Bettina Schmidt" userId="32f9f094-ca9c-4781-adf1-b860fa553cc7" providerId="ADAL" clId="{C0B2F0E3-993A-4796-9E27-96ABBA70F662}" dt="2025-11-04T13:05:47.837" v="595" actId="700"/>
          <ac:spMkLst>
            <pc:docMk/>
            <pc:sldMk cId="2174958257" sldId="494"/>
            <ac:spMk id="4" creationId="{85BA9CE0-757A-F146-E2DE-F3865D10A180}"/>
          </ac:spMkLst>
        </pc:spChg>
        <pc:spChg chg="add mod ord">
          <ac:chgData name="Bettina Schmidt" userId="32f9f094-ca9c-4781-adf1-b860fa553cc7" providerId="ADAL" clId="{C0B2F0E3-993A-4796-9E27-96ABBA70F662}" dt="2025-11-04T13:05:47.837" v="595" actId="700"/>
          <ac:spMkLst>
            <pc:docMk/>
            <pc:sldMk cId="2174958257" sldId="494"/>
            <ac:spMk id="5" creationId="{862855E6-400A-D4CC-41B2-F8A53E9F52CE}"/>
          </ac:spMkLst>
        </pc:spChg>
        <pc:spChg chg="add mod ord">
          <ac:chgData name="Bettina Schmidt" userId="32f9f094-ca9c-4781-adf1-b860fa553cc7" providerId="ADAL" clId="{C0B2F0E3-993A-4796-9E27-96ABBA70F662}" dt="2025-11-04T13:06:23.437" v="641" actId="20577"/>
          <ac:spMkLst>
            <pc:docMk/>
            <pc:sldMk cId="2174958257" sldId="494"/>
            <ac:spMk id="6" creationId="{4A1A6EC6-EAB0-76D2-1CA4-483426DB137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04/11/2025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04/11/2025</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83270C-3725-49C9-9AFB-E0CEEAD016AD}" type="slidenum">
              <a:rPr lang="en-GB" smtClean="0"/>
              <a:pPr/>
              <a:t>7</a:t>
            </a:fld>
            <a:endParaRPr lang="en-GB"/>
          </a:p>
        </p:txBody>
      </p:sp>
    </p:spTree>
    <p:extLst>
      <p:ext uri="{BB962C8B-B14F-4D97-AF65-F5344CB8AC3E}">
        <p14:creationId xmlns:p14="http://schemas.microsoft.com/office/powerpoint/2010/main" val="28137909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04/11/2025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6FA4CC6-2476-44EE-B307-DA4EF060BD14}" type="datetime1">
              <a:rPr lang="en-US" smtClean="0"/>
              <a:t>11/4/2025</a:t>
            </a:fld>
            <a:endParaRPr 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9D98D77C-C515-4A94-9C8D-E05F5CE3DE7A}" type="slidenum">
              <a:rPr lang="en-US"/>
              <a:pPr/>
              <a:t>‹#›</a:t>
            </a:fld>
            <a:endParaRPr lang="en-US"/>
          </a:p>
        </p:txBody>
      </p:sp>
    </p:spTree>
    <p:extLst>
      <p:ext uri="{BB962C8B-B14F-4D97-AF65-F5344CB8AC3E}">
        <p14:creationId xmlns:p14="http://schemas.microsoft.com/office/powerpoint/2010/main" val="16115247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301625" y="228600"/>
            <a:ext cx="8540750" cy="5870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p:cNvSpPr>
            <a:spLocks noGrp="1"/>
          </p:cNvSpPr>
          <p:nvPr>
            <p:ph type="dt" sz="half" idx="10"/>
          </p:nvPr>
        </p:nvSpPr>
        <p:spPr>
          <a:xfrm>
            <a:off x="304800" y="6245225"/>
            <a:ext cx="2286000" cy="476250"/>
          </a:xfrm>
        </p:spPr>
        <p:txBody>
          <a:bodyPr/>
          <a:lstStyle>
            <a:lvl1pPr>
              <a:defRPr/>
            </a:lvl1pPr>
          </a:lstStyle>
          <a:p>
            <a:fld id="{AC4208B6-E73A-4B35-B766-320F104884D1}" type="datetime1">
              <a:rPr lang="en-US" smtClean="0"/>
              <a:t>11/4/2025</a:t>
            </a:fld>
            <a:endParaRPr lang="en-US"/>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US"/>
          </a:p>
        </p:txBody>
      </p:sp>
      <p:sp>
        <p:nvSpPr>
          <p:cNvPr id="5" name="Slide Number Placeholder 4"/>
          <p:cNvSpPr>
            <a:spLocks noGrp="1"/>
          </p:cNvSpPr>
          <p:nvPr>
            <p:ph type="sldNum" sz="quarter" idx="12"/>
          </p:nvPr>
        </p:nvSpPr>
        <p:spPr>
          <a:xfrm>
            <a:off x="6553200" y="6245225"/>
            <a:ext cx="2286000" cy="476250"/>
          </a:xfrm>
        </p:spPr>
        <p:txBody>
          <a:bodyPr/>
          <a:lstStyle>
            <a:lvl1pPr>
              <a:defRPr/>
            </a:lvl1pPr>
          </a:lstStyle>
          <a:p>
            <a:fld id="{97E5F297-0308-4AA2-871E-82A79EFE44B4}" type="slidenum">
              <a:rPr lang="en-US"/>
              <a:pPr/>
              <a:t>‹#›</a:t>
            </a:fld>
            <a:endParaRPr lang="en-US"/>
          </a:p>
        </p:txBody>
      </p:sp>
    </p:spTree>
    <p:extLst>
      <p:ext uri="{BB962C8B-B14F-4D97-AF65-F5344CB8AC3E}">
        <p14:creationId xmlns:p14="http://schemas.microsoft.com/office/powerpoint/2010/main" val="4087740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s://youtu.be/dWh_i1aGGmQ?si=5v2f8Xr3hjDSEQ74"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Women and Religion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African deities in Latin America</a:t>
            </a:r>
          </a:p>
        </p:txBody>
      </p:sp>
      <p:sp>
        <p:nvSpPr>
          <p:cNvPr id="3" name="Content Placeholder 2"/>
          <p:cNvSpPr>
            <a:spLocks noGrp="1"/>
          </p:cNvSpPr>
          <p:nvPr>
            <p:ph idx="1"/>
          </p:nvPr>
        </p:nvSpPr>
        <p:spPr/>
        <p:txBody>
          <a:bodyPr/>
          <a:lstStyle/>
          <a:p>
            <a:r>
              <a:rPr lang="en-GB" dirty="0" err="1"/>
              <a:t>Oshun</a:t>
            </a:r>
            <a:r>
              <a:rPr lang="en-GB" dirty="0"/>
              <a:t>, </a:t>
            </a:r>
            <a:r>
              <a:rPr lang="en-GB" dirty="0" err="1"/>
              <a:t>Yemaya</a:t>
            </a:r>
            <a:r>
              <a:rPr lang="en-GB" dirty="0"/>
              <a:t> and </a:t>
            </a:r>
            <a:r>
              <a:rPr lang="en-GB" dirty="0" err="1"/>
              <a:t>Oya</a:t>
            </a:r>
            <a:endParaRPr lang="en-GB" dirty="0"/>
          </a:p>
          <a:p>
            <a:endParaRPr lang="en-GB" dirty="0"/>
          </a:p>
        </p:txBody>
      </p:sp>
      <p:pic>
        <p:nvPicPr>
          <p:cNvPr id="4" name="Picture 3" descr="oshun.jpg"/>
          <p:cNvPicPr>
            <a:picLocks noChangeAspect="1"/>
          </p:cNvPicPr>
          <p:nvPr/>
        </p:nvPicPr>
        <p:blipFill>
          <a:blip r:embed="rId2"/>
          <a:stretch>
            <a:fillRect/>
          </a:stretch>
        </p:blipFill>
        <p:spPr>
          <a:xfrm>
            <a:off x="6300192" y="1916832"/>
            <a:ext cx="1785950" cy="2708364"/>
          </a:xfrm>
          <a:prstGeom prst="rect">
            <a:avLst/>
          </a:prstGeom>
        </p:spPr>
      </p:pic>
      <p:pic>
        <p:nvPicPr>
          <p:cNvPr id="5" name="Picture 4" descr="yemaya3.jpg"/>
          <p:cNvPicPr>
            <a:picLocks noChangeAspect="1"/>
          </p:cNvPicPr>
          <p:nvPr/>
        </p:nvPicPr>
        <p:blipFill>
          <a:blip r:embed="rId3"/>
          <a:stretch>
            <a:fillRect/>
          </a:stretch>
        </p:blipFill>
        <p:spPr>
          <a:xfrm>
            <a:off x="1331640" y="2492896"/>
            <a:ext cx="2286016" cy="290634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Historical Background </a:t>
            </a:r>
          </a:p>
        </p:txBody>
      </p:sp>
      <p:sp>
        <p:nvSpPr>
          <p:cNvPr id="3" name="Content Placeholder 2"/>
          <p:cNvSpPr>
            <a:spLocks noGrp="1"/>
          </p:cNvSpPr>
          <p:nvPr>
            <p:ph idx="1"/>
          </p:nvPr>
        </p:nvSpPr>
        <p:spPr/>
        <p:txBody>
          <a:bodyPr>
            <a:normAutofit fontScale="92500" lnSpcReduction="20000"/>
          </a:bodyPr>
          <a:lstStyle/>
          <a:p>
            <a:r>
              <a:rPr lang="en-GB" dirty="0"/>
              <a:t>Between 1500 and the 1860s, upwards of 4 million enslaved Africans were forcefully brought to Brazil</a:t>
            </a:r>
          </a:p>
          <a:p>
            <a:r>
              <a:rPr lang="en-GB" dirty="0"/>
              <a:t>Individuals came from diverse African ethnic and cultural backgrounds</a:t>
            </a:r>
          </a:p>
          <a:p>
            <a:pPr lvl="1"/>
            <a:r>
              <a:rPr lang="en-GB" dirty="0"/>
              <a:t>Different languages, religions, and cultures </a:t>
            </a:r>
          </a:p>
          <a:p>
            <a:r>
              <a:rPr lang="en-GB" dirty="0"/>
              <a:t>During </a:t>
            </a:r>
            <a:r>
              <a:rPr lang="en-GB" sz="3600" dirty="0"/>
              <a:t>slavery</a:t>
            </a:r>
            <a:r>
              <a:rPr lang="en-GB" dirty="0"/>
              <a:t> these differences became blended together with Roman Catholicism introduced by Portuguese colonizers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C282A-41F5-607A-C061-F0298643EF61}"/>
              </a:ext>
            </a:extLst>
          </p:cNvPr>
          <p:cNvSpPr>
            <a:spLocks noGrp="1"/>
          </p:cNvSpPr>
          <p:nvPr>
            <p:ph type="title"/>
          </p:nvPr>
        </p:nvSpPr>
        <p:spPr/>
        <p:txBody>
          <a:bodyPr/>
          <a:lstStyle/>
          <a:p>
            <a:r>
              <a:rPr lang="en-GB" dirty="0"/>
              <a:t>Two Main Groups</a:t>
            </a:r>
          </a:p>
        </p:txBody>
      </p:sp>
      <p:sp>
        <p:nvSpPr>
          <p:cNvPr id="3" name="Content Placeholder 2">
            <a:extLst>
              <a:ext uri="{FF2B5EF4-FFF2-40B4-BE49-F238E27FC236}">
                <a16:creationId xmlns:a16="http://schemas.microsoft.com/office/drawing/2014/main" id="{9A5F5DEF-7C54-D2DC-9093-55571FF0FEAD}"/>
              </a:ext>
            </a:extLst>
          </p:cNvPr>
          <p:cNvSpPr>
            <a:spLocks noGrp="1"/>
          </p:cNvSpPr>
          <p:nvPr>
            <p:ph idx="1"/>
          </p:nvPr>
        </p:nvSpPr>
        <p:spPr/>
        <p:txBody>
          <a:bodyPr>
            <a:normAutofit fontScale="85000" lnSpcReduction="10000"/>
          </a:bodyPr>
          <a:lstStyle/>
          <a:p>
            <a:pPr marL="514350" indent="-514350">
              <a:buFont typeface="+mj-lt"/>
              <a:buAutoNum type="arabicPeriod"/>
            </a:pPr>
            <a:r>
              <a:rPr lang="en-GB" dirty="0"/>
              <a:t>The Western ‘Sudanese’, included the Yoruba (known as </a:t>
            </a:r>
            <a:r>
              <a:rPr lang="en-GB" dirty="0" err="1"/>
              <a:t>Nagô</a:t>
            </a:r>
            <a:r>
              <a:rPr lang="en-GB" dirty="0"/>
              <a:t> in Brazil), the Ewe and Fon peoples (referred to as </a:t>
            </a:r>
            <a:r>
              <a:rPr lang="en-GB" dirty="0" err="1"/>
              <a:t>Jêje</a:t>
            </a:r>
            <a:r>
              <a:rPr lang="en-GB" dirty="0"/>
              <a:t>), and the Ashanti. </a:t>
            </a:r>
          </a:p>
          <a:p>
            <a:pPr lvl="1"/>
            <a:r>
              <a:rPr lang="en-GB" dirty="0"/>
              <a:t>From present-day West African nations like Nigeria, Ghana, Benin, and Togo</a:t>
            </a:r>
          </a:p>
          <a:p>
            <a:pPr marL="514350" indent="-514350">
              <a:buFont typeface="+mj-lt"/>
              <a:buAutoNum type="arabicPeriod"/>
            </a:pPr>
            <a:r>
              <a:rPr lang="en-GB" dirty="0"/>
              <a:t>The Bantu ethnolinguistic grouping, consisted mostly of the Angolans, </a:t>
            </a:r>
            <a:r>
              <a:rPr lang="en-GB" dirty="0" err="1"/>
              <a:t>Kasanje</a:t>
            </a:r>
            <a:r>
              <a:rPr lang="en-GB" dirty="0"/>
              <a:t>, and </a:t>
            </a:r>
            <a:r>
              <a:rPr lang="en-GB" dirty="0" err="1"/>
              <a:t>Mbangala</a:t>
            </a:r>
            <a:r>
              <a:rPr lang="en-GB" dirty="0"/>
              <a:t> </a:t>
            </a:r>
          </a:p>
          <a:p>
            <a:pPr marL="914400" lvl="1" indent="-514350"/>
            <a:r>
              <a:rPr lang="en-GB" dirty="0"/>
              <a:t>From present-day Congo, Angola, and Mozambique</a:t>
            </a:r>
          </a:p>
        </p:txBody>
      </p:sp>
    </p:spTree>
    <p:extLst>
      <p:ext uri="{BB962C8B-B14F-4D97-AF65-F5344CB8AC3E}">
        <p14:creationId xmlns:p14="http://schemas.microsoft.com/office/powerpoint/2010/main" val="202219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93488-E986-45CB-837F-DB6190D56CDF}"/>
              </a:ext>
            </a:extLst>
          </p:cNvPr>
          <p:cNvSpPr>
            <a:spLocks noGrp="1"/>
          </p:cNvSpPr>
          <p:nvPr>
            <p:ph type="title"/>
          </p:nvPr>
        </p:nvSpPr>
        <p:spPr/>
        <p:txBody>
          <a:bodyPr>
            <a:normAutofit fontScale="90000"/>
          </a:bodyPr>
          <a:lstStyle/>
          <a:p>
            <a:r>
              <a:rPr lang="en-GB" dirty="0"/>
              <a:t>African-derived religions in Brazil </a:t>
            </a:r>
          </a:p>
        </p:txBody>
      </p:sp>
      <p:sp>
        <p:nvSpPr>
          <p:cNvPr id="3" name="Content Placeholder 2">
            <a:extLst>
              <a:ext uri="{FF2B5EF4-FFF2-40B4-BE49-F238E27FC236}">
                <a16:creationId xmlns:a16="http://schemas.microsoft.com/office/drawing/2014/main" id="{0D26630C-4FF4-42D3-B24E-27793F5AD083}"/>
              </a:ext>
            </a:extLst>
          </p:cNvPr>
          <p:cNvSpPr>
            <a:spLocks noGrp="1"/>
          </p:cNvSpPr>
          <p:nvPr>
            <p:ph idx="1"/>
          </p:nvPr>
        </p:nvSpPr>
        <p:spPr/>
        <p:txBody>
          <a:bodyPr>
            <a:normAutofit fontScale="92500" lnSpcReduction="10000"/>
          </a:bodyPr>
          <a:lstStyle/>
          <a:p>
            <a:r>
              <a:rPr lang="en-GB" dirty="0"/>
              <a:t>A diverse religious landscape featuring traditions like </a:t>
            </a:r>
            <a:r>
              <a:rPr lang="en-GB" dirty="0" err="1"/>
              <a:t>Babassuê</a:t>
            </a:r>
            <a:r>
              <a:rPr lang="en-GB" dirty="0"/>
              <a:t>, Batuque, </a:t>
            </a:r>
            <a:r>
              <a:rPr lang="en-GB" dirty="0" err="1"/>
              <a:t>Jarê</a:t>
            </a:r>
            <a:r>
              <a:rPr lang="en-GB" dirty="0"/>
              <a:t>, Macumba, </a:t>
            </a:r>
            <a:r>
              <a:rPr lang="en-GB" dirty="0" err="1"/>
              <a:t>Omolocô</a:t>
            </a:r>
            <a:r>
              <a:rPr lang="en-GB" dirty="0"/>
              <a:t>, </a:t>
            </a:r>
            <a:r>
              <a:rPr lang="en-GB" dirty="0" err="1"/>
              <a:t>Pajelança</a:t>
            </a:r>
            <a:r>
              <a:rPr lang="en-GB" dirty="0"/>
              <a:t> de Negro, </a:t>
            </a:r>
            <a:r>
              <a:rPr lang="en-GB" dirty="0" err="1"/>
              <a:t>Quimbanda</a:t>
            </a:r>
            <a:r>
              <a:rPr lang="en-GB" dirty="0"/>
              <a:t>, Tambor de Mina, </a:t>
            </a:r>
            <a:r>
              <a:rPr lang="en-GB" dirty="0" err="1"/>
              <a:t>Terecô</a:t>
            </a:r>
            <a:r>
              <a:rPr lang="en-GB" dirty="0"/>
              <a:t>, Umbanda, </a:t>
            </a:r>
            <a:r>
              <a:rPr lang="en-GB" dirty="0" err="1"/>
              <a:t>Xambá</a:t>
            </a:r>
            <a:r>
              <a:rPr lang="en-GB" dirty="0"/>
              <a:t>, and </a:t>
            </a:r>
            <a:r>
              <a:rPr lang="en-GB" dirty="0" err="1"/>
              <a:t>Xangô</a:t>
            </a:r>
            <a:r>
              <a:rPr lang="en-GB" dirty="0"/>
              <a:t> de Pernambuco </a:t>
            </a:r>
          </a:p>
          <a:p>
            <a:r>
              <a:rPr lang="en-GB" dirty="0"/>
              <a:t>Candomblé takes precedence due to its historical, cultural, and demographic significance</a:t>
            </a:r>
          </a:p>
        </p:txBody>
      </p:sp>
    </p:spTree>
    <p:extLst>
      <p:ext uri="{BB962C8B-B14F-4D97-AF65-F5344CB8AC3E}">
        <p14:creationId xmlns:p14="http://schemas.microsoft.com/office/powerpoint/2010/main" val="477351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6A5D4-8EC6-27AB-72F9-9131C4327F6D}"/>
              </a:ext>
            </a:extLst>
          </p:cNvPr>
          <p:cNvSpPr>
            <a:spLocks noGrp="1"/>
          </p:cNvSpPr>
          <p:nvPr>
            <p:ph type="title"/>
          </p:nvPr>
        </p:nvSpPr>
        <p:spPr/>
        <p:txBody>
          <a:bodyPr/>
          <a:lstStyle/>
          <a:p>
            <a:r>
              <a:rPr lang="en-GB" dirty="0"/>
              <a:t>Birth of new religions </a:t>
            </a:r>
          </a:p>
        </p:txBody>
      </p:sp>
      <p:sp>
        <p:nvSpPr>
          <p:cNvPr id="3" name="Content Placeholder 2">
            <a:extLst>
              <a:ext uri="{FF2B5EF4-FFF2-40B4-BE49-F238E27FC236}">
                <a16:creationId xmlns:a16="http://schemas.microsoft.com/office/drawing/2014/main" id="{994EA581-0AFE-F3EA-E130-8AA342590E3A}"/>
              </a:ext>
            </a:extLst>
          </p:cNvPr>
          <p:cNvSpPr>
            <a:spLocks noGrp="1"/>
          </p:cNvSpPr>
          <p:nvPr>
            <p:ph idx="1"/>
          </p:nvPr>
        </p:nvSpPr>
        <p:spPr/>
        <p:txBody>
          <a:bodyPr/>
          <a:lstStyle/>
          <a:p>
            <a:r>
              <a:rPr lang="en-GB" dirty="0"/>
              <a:t>Due to oppression during the time of the trans-Atlantic slave trade and ongoing slavery African customs were prohibited until end of the 19</a:t>
            </a:r>
            <a:r>
              <a:rPr lang="en-GB" baseline="30000" dirty="0"/>
              <a:t>th</a:t>
            </a:r>
            <a:r>
              <a:rPr lang="en-GB" dirty="0"/>
              <a:t> century but several features survived until today </a:t>
            </a:r>
          </a:p>
          <a:p>
            <a:pPr marL="0" indent="0">
              <a:buNone/>
            </a:pPr>
            <a:endParaRPr lang="en-GB" dirty="0"/>
          </a:p>
        </p:txBody>
      </p:sp>
    </p:spTree>
    <p:extLst>
      <p:ext uri="{BB962C8B-B14F-4D97-AF65-F5344CB8AC3E}">
        <p14:creationId xmlns:p14="http://schemas.microsoft.com/office/powerpoint/2010/main" val="2065984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3"/>
          <p:cNvSpPr>
            <a:spLocks noGrp="1"/>
          </p:cNvSpPr>
          <p:nvPr>
            <p:ph type="title"/>
          </p:nvPr>
        </p:nvSpPr>
        <p:spPr/>
        <p:txBody>
          <a:bodyPr>
            <a:normAutofit fontScale="90000"/>
          </a:bodyPr>
          <a:lstStyle/>
          <a:p>
            <a:r>
              <a:rPr lang="en-GB" dirty="0"/>
              <a:t>African-derived religions in Brazil 2</a:t>
            </a:r>
          </a:p>
        </p:txBody>
      </p:sp>
      <p:sp>
        <p:nvSpPr>
          <p:cNvPr id="19459" name="Content Placeholder 4"/>
          <p:cNvSpPr>
            <a:spLocks noGrp="1"/>
          </p:cNvSpPr>
          <p:nvPr>
            <p:ph sz="half" idx="1"/>
          </p:nvPr>
        </p:nvSpPr>
        <p:spPr/>
        <p:txBody>
          <a:bodyPr>
            <a:normAutofit lnSpcReduction="10000"/>
          </a:bodyPr>
          <a:lstStyle/>
          <a:p>
            <a:r>
              <a:rPr lang="en-GB" dirty="0"/>
              <a:t>Derived from African religions (e.g., Yoruba) due to trans-Atlantic slave trade </a:t>
            </a:r>
          </a:p>
          <a:p>
            <a:r>
              <a:rPr lang="en-GB" dirty="0"/>
              <a:t>Focus on African deities called Orishas </a:t>
            </a:r>
          </a:p>
          <a:p>
            <a:r>
              <a:rPr lang="en-GB" dirty="0"/>
              <a:t>Orishas can be male or female and have super-human powers</a:t>
            </a:r>
          </a:p>
        </p:txBody>
      </p:sp>
      <p:pic>
        <p:nvPicPr>
          <p:cNvPr id="19460" name="Picture 4" descr="P5300805.JPG"/>
          <p:cNvPicPr>
            <a:picLocks noGrp="1" noChangeAspect="1"/>
          </p:cNvPicPr>
          <p:nvPr>
            <p:ph sz="half" idx="2"/>
          </p:nvPr>
        </p:nvPicPr>
        <p:blipFill>
          <a:blip r:embed="rId3" cstate="print"/>
          <a:srcRect/>
          <a:stretch>
            <a:fillRect/>
          </a:stretch>
        </p:blipFill>
        <p:spPr>
          <a:xfrm>
            <a:off x="4648200" y="2347913"/>
            <a:ext cx="4038600" cy="3030537"/>
          </a:xfrm>
          <a:noFill/>
        </p:spPr>
      </p:pic>
    </p:spTree>
    <p:extLst>
      <p:ext uri="{BB962C8B-B14F-4D97-AF65-F5344CB8AC3E}">
        <p14:creationId xmlns:p14="http://schemas.microsoft.com/office/powerpoint/2010/main" val="3365130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D10B9-126D-54B7-7B4C-90A6B6B0B7E1}"/>
              </a:ext>
            </a:extLst>
          </p:cNvPr>
          <p:cNvSpPr>
            <a:spLocks noGrp="1"/>
          </p:cNvSpPr>
          <p:nvPr>
            <p:ph type="title"/>
          </p:nvPr>
        </p:nvSpPr>
        <p:spPr/>
        <p:txBody>
          <a:bodyPr/>
          <a:lstStyle/>
          <a:p>
            <a:r>
              <a:rPr lang="en-GB" dirty="0"/>
              <a:t>Main Characteristics </a:t>
            </a:r>
          </a:p>
        </p:txBody>
      </p:sp>
      <p:sp>
        <p:nvSpPr>
          <p:cNvPr id="3" name="Content Placeholder 2">
            <a:extLst>
              <a:ext uri="{FF2B5EF4-FFF2-40B4-BE49-F238E27FC236}">
                <a16:creationId xmlns:a16="http://schemas.microsoft.com/office/drawing/2014/main" id="{75150ABE-D5CF-9E21-70AC-1AF4B8BB001B}"/>
              </a:ext>
            </a:extLst>
          </p:cNvPr>
          <p:cNvSpPr>
            <a:spLocks noGrp="1"/>
          </p:cNvSpPr>
          <p:nvPr>
            <p:ph idx="1"/>
          </p:nvPr>
        </p:nvSpPr>
        <p:spPr/>
        <p:txBody>
          <a:bodyPr>
            <a:normAutofit fontScale="92500" lnSpcReduction="20000"/>
          </a:bodyPr>
          <a:lstStyle/>
          <a:p>
            <a:pPr marL="514350" indent="-514350">
              <a:buFont typeface="+mj-lt"/>
              <a:buAutoNum type="arabicPeriod"/>
            </a:pPr>
            <a:r>
              <a:rPr lang="en-GB" dirty="0"/>
              <a:t>Orally transmitted (-&gt; no universally agreed-upon textual sources)</a:t>
            </a:r>
          </a:p>
          <a:p>
            <a:pPr marL="514350" indent="-514350">
              <a:buFont typeface="+mj-lt"/>
              <a:buAutoNum type="arabicPeriod"/>
            </a:pPr>
            <a:r>
              <a:rPr lang="en-GB" dirty="0"/>
              <a:t>Noninstitutionalized (-&gt; no central authority, instead practitioners organize in autonomous worship places known as </a:t>
            </a:r>
            <a:r>
              <a:rPr lang="en-GB" i="1" dirty="0" err="1"/>
              <a:t>terreiros</a:t>
            </a:r>
            <a:r>
              <a:rPr lang="en-GB" dirty="0"/>
              <a:t>) </a:t>
            </a:r>
          </a:p>
          <a:p>
            <a:pPr marL="514350" indent="-514350">
              <a:buFont typeface="+mj-lt"/>
              <a:buAutoNum type="arabicPeriod"/>
            </a:pPr>
            <a:r>
              <a:rPr lang="en-GB" dirty="0"/>
              <a:t>Ritual-focused </a:t>
            </a:r>
          </a:p>
          <a:p>
            <a:pPr marL="514350" indent="-514350">
              <a:buFont typeface="+mj-lt"/>
              <a:buAutoNum type="arabicPeriod"/>
            </a:pPr>
            <a:r>
              <a:rPr lang="en-GB" dirty="0"/>
              <a:t>Embodied involving dancing, singing, and drumming </a:t>
            </a:r>
          </a:p>
        </p:txBody>
      </p:sp>
    </p:spTree>
    <p:extLst>
      <p:ext uri="{BB962C8B-B14F-4D97-AF65-F5344CB8AC3E}">
        <p14:creationId xmlns:p14="http://schemas.microsoft.com/office/powerpoint/2010/main" val="2937201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r>
              <a:rPr lang="en-GB" altLang="en-US"/>
              <a:t>Candomblé</a:t>
            </a:r>
          </a:p>
        </p:txBody>
      </p:sp>
      <p:sp>
        <p:nvSpPr>
          <p:cNvPr id="10243" name="Content Placeholder 2"/>
          <p:cNvSpPr>
            <a:spLocks noGrp="1"/>
          </p:cNvSpPr>
          <p:nvPr>
            <p:ph idx="1"/>
          </p:nvPr>
        </p:nvSpPr>
        <p:spPr/>
        <p:txBody>
          <a:bodyPr>
            <a:normAutofit lnSpcReduction="10000"/>
          </a:bodyPr>
          <a:lstStyle/>
          <a:p>
            <a:pPr eaLnBrk="1" hangingPunct="1"/>
            <a:r>
              <a:rPr lang="en-GB" altLang="en-US" sz="2800" dirty="0"/>
              <a:t>based on the West African Yoruba tradition</a:t>
            </a:r>
          </a:p>
          <a:p>
            <a:pPr eaLnBrk="1" hangingPunct="1"/>
            <a:r>
              <a:rPr lang="en-GB" altLang="en-US" sz="2800" dirty="0"/>
              <a:t>Developed further in Brazil in the 19</a:t>
            </a:r>
            <a:r>
              <a:rPr lang="en-GB" altLang="en-US" sz="2800" baseline="30000" dirty="0"/>
              <a:t>th</a:t>
            </a:r>
            <a:r>
              <a:rPr lang="en-GB" altLang="en-US" sz="2800" dirty="0"/>
              <a:t> century </a:t>
            </a:r>
          </a:p>
          <a:p>
            <a:pPr eaLnBrk="1" hangingPunct="1"/>
            <a:r>
              <a:rPr lang="en-GB" altLang="en-US" sz="2800" dirty="0"/>
              <a:t>Different local traditions in Brazil, connected to ethnic or pseudo-ethnic categories such as </a:t>
            </a:r>
            <a:r>
              <a:rPr lang="en-GB" altLang="en-US" sz="2800" dirty="0" err="1"/>
              <a:t>jeje</a:t>
            </a:r>
            <a:r>
              <a:rPr lang="en-GB" altLang="en-US" sz="2800" dirty="0"/>
              <a:t>, </a:t>
            </a:r>
            <a:r>
              <a:rPr lang="en-GB" altLang="en-US" sz="2800" dirty="0" err="1"/>
              <a:t>ketu</a:t>
            </a:r>
            <a:r>
              <a:rPr lang="en-GB" altLang="en-US" sz="2800" dirty="0"/>
              <a:t>, or </a:t>
            </a:r>
            <a:r>
              <a:rPr lang="en-GB" altLang="en-US" sz="2800" dirty="0" err="1"/>
              <a:t>fon</a:t>
            </a:r>
            <a:endParaRPr lang="en-GB" altLang="en-US" sz="2800" dirty="0"/>
          </a:p>
          <a:p>
            <a:r>
              <a:rPr lang="en-GB" sz="2800" dirty="0"/>
              <a:t>involves around the invocation and celebration of African deities, the </a:t>
            </a:r>
            <a:r>
              <a:rPr lang="en-GB" sz="2800" dirty="0" err="1"/>
              <a:t>orixás</a:t>
            </a:r>
            <a:r>
              <a:rPr lang="en-GB" sz="2800" dirty="0"/>
              <a:t> (from the Yoruba </a:t>
            </a:r>
            <a:r>
              <a:rPr lang="en-GB" sz="2800" dirty="0" err="1"/>
              <a:t>òrìṣà</a:t>
            </a:r>
            <a:r>
              <a:rPr lang="en-GB" sz="2800" dirty="0"/>
              <a:t>), as well as semi-divine ancestors, and powerful spirits</a:t>
            </a:r>
          </a:p>
          <a:p>
            <a:pPr eaLnBrk="1" hangingPunct="1"/>
            <a:endParaRPr lang="en-GB" altLang="en-US" dirty="0"/>
          </a:p>
        </p:txBody>
      </p:sp>
    </p:spTree>
    <p:extLst>
      <p:ext uri="{BB962C8B-B14F-4D97-AF65-F5344CB8AC3E}">
        <p14:creationId xmlns:p14="http://schemas.microsoft.com/office/powerpoint/2010/main" val="3387595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685800" y="609600"/>
            <a:ext cx="3094038" cy="1143000"/>
          </a:xfrm>
        </p:spPr>
        <p:txBody>
          <a:bodyPr/>
          <a:lstStyle/>
          <a:p>
            <a:r>
              <a:rPr lang="en-GB" altLang="en-US"/>
              <a:t>Candomblé</a:t>
            </a:r>
          </a:p>
        </p:txBody>
      </p:sp>
      <p:pic>
        <p:nvPicPr>
          <p:cNvPr id="21507" name="Content Placeholder 6" descr="P4250550.JPG"/>
          <p:cNvPicPr>
            <a:picLocks noGrp="1" noChangeAspect="1"/>
          </p:cNvPicPr>
          <p:nvPr>
            <p:ph idx="1"/>
          </p:nvPr>
        </p:nvPicPr>
        <p:blipFill>
          <a:blip r:embed="rId2" cstate="print"/>
          <a:srcRect/>
          <a:stretch>
            <a:fillRect/>
          </a:stretch>
        </p:blipFill>
        <p:spPr>
          <a:xfrm>
            <a:off x="323850" y="2492375"/>
            <a:ext cx="3810000" cy="2857500"/>
          </a:xfrm>
        </p:spPr>
      </p:pic>
      <p:pic>
        <p:nvPicPr>
          <p:cNvPr id="21508" name="Picture 14" descr="P3280302"/>
          <p:cNvPicPr>
            <a:picLocks noGrp="1" noChangeAspect="1" noChangeArrowheads="1"/>
          </p:cNvPicPr>
          <p:nvPr>
            <p:ph sz="quarter" idx="4294967295"/>
          </p:nvPr>
        </p:nvPicPr>
        <p:blipFill>
          <a:blip r:embed="rId3" cstate="print"/>
          <a:srcRect/>
          <a:stretch>
            <a:fillRect/>
          </a:stretch>
        </p:blipFill>
        <p:spPr>
          <a:xfrm>
            <a:off x="5292080" y="3068960"/>
            <a:ext cx="3527425" cy="2646362"/>
          </a:xfrm>
        </p:spPr>
      </p:pic>
      <p:pic>
        <p:nvPicPr>
          <p:cNvPr id="21509" name="Content Placeholder 34" descr="P4250547.JPG"/>
          <p:cNvPicPr>
            <a:picLocks noChangeAspect="1"/>
          </p:cNvPicPr>
          <p:nvPr/>
        </p:nvPicPr>
        <p:blipFill>
          <a:blip r:embed="rId4" cstate="print"/>
          <a:srcRect/>
          <a:stretch>
            <a:fillRect/>
          </a:stretch>
        </p:blipFill>
        <p:spPr bwMode="auto">
          <a:xfrm>
            <a:off x="3779912" y="188640"/>
            <a:ext cx="3816350" cy="2863850"/>
          </a:xfrm>
          <a:prstGeom prst="rect">
            <a:avLst/>
          </a:prstGeom>
          <a:noFill/>
          <a:ln w="9525">
            <a:noFill/>
            <a:miter lim="800000"/>
            <a:headEnd/>
            <a:tailEnd/>
          </a:ln>
        </p:spPr>
      </p:pic>
    </p:spTree>
    <p:extLst>
      <p:ext uri="{BB962C8B-B14F-4D97-AF65-F5344CB8AC3E}">
        <p14:creationId xmlns:p14="http://schemas.microsoft.com/office/powerpoint/2010/main" val="12928696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rrowheads="1"/>
          </p:cNvSpPr>
          <p:nvPr>
            <p:ph type="title"/>
          </p:nvPr>
        </p:nvSpPr>
        <p:spPr/>
        <p:txBody>
          <a:bodyPr>
            <a:normAutofit fontScale="90000"/>
          </a:bodyPr>
          <a:lstStyle/>
          <a:p>
            <a:r>
              <a:rPr lang="en-GB" sz="4000" dirty="0"/>
              <a:t>Syncretism: African Gods as Catholic Saints </a:t>
            </a:r>
            <a:endParaRPr lang="en-US" sz="4000" dirty="0"/>
          </a:p>
        </p:txBody>
      </p:sp>
      <p:sp>
        <p:nvSpPr>
          <p:cNvPr id="56323" name="Rectangle 3"/>
          <p:cNvSpPr>
            <a:spLocks noGrp="1" noRot="1" noChangeArrowheads="1"/>
          </p:cNvSpPr>
          <p:nvPr>
            <p:ph type="body" sz="half" idx="1"/>
          </p:nvPr>
        </p:nvSpPr>
        <p:spPr>
          <a:xfrm>
            <a:off x="685800" y="2071678"/>
            <a:ext cx="3810000" cy="4024322"/>
          </a:xfrm>
        </p:spPr>
        <p:txBody>
          <a:bodyPr/>
          <a:lstStyle/>
          <a:p>
            <a:pPr lvl="1">
              <a:buFontTx/>
              <a:buNone/>
            </a:pPr>
            <a:r>
              <a:rPr lang="en-GB" dirty="0"/>
              <a:t>African Gods </a:t>
            </a:r>
          </a:p>
          <a:p>
            <a:pPr lvl="1">
              <a:buFontTx/>
              <a:buNone/>
            </a:pPr>
            <a:endParaRPr lang="en-GB" dirty="0"/>
          </a:p>
          <a:p>
            <a:pPr lvl="1"/>
            <a:r>
              <a:rPr lang="en-GB" dirty="0"/>
              <a:t>Oshun</a:t>
            </a:r>
          </a:p>
          <a:p>
            <a:pPr lvl="1"/>
            <a:r>
              <a:rPr lang="en-GB" dirty="0" err="1"/>
              <a:t>Yemaya</a:t>
            </a:r>
            <a:r>
              <a:rPr lang="en-GB" dirty="0"/>
              <a:t> </a:t>
            </a:r>
          </a:p>
          <a:p>
            <a:pPr lvl="1"/>
            <a:r>
              <a:rPr lang="en-GB" dirty="0" err="1"/>
              <a:t>Ogun</a:t>
            </a:r>
            <a:endParaRPr lang="en-GB" dirty="0"/>
          </a:p>
          <a:p>
            <a:pPr lvl="1"/>
            <a:r>
              <a:rPr lang="en-GB" dirty="0" err="1"/>
              <a:t>Shango</a:t>
            </a:r>
            <a:endParaRPr lang="en-GB" dirty="0"/>
          </a:p>
          <a:p>
            <a:pPr lvl="1"/>
            <a:r>
              <a:rPr lang="en-GB" dirty="0" err="1"/>
              <a:t>Olofu</a:t>
            </a:r>
            <a:endParaRPr lang="en-GB" dirty="0"/>
          </a:p>
          <a:p>
            <a:pPr lvl="1"/>
            <a:r>
              <a:rPr lang="en-GB" dirty="0" err="1"/>
              <a:t>Oya</a:t>
            </a:r>
            <a:endParaRPr lang="en-GB" dirty="0"/>
          </a:p>
          <a:p>
            <a:pPr>
              <a:buFont typeface="Wingdings" pitchFamily="2" charset="2"/>
              <a:buNone/>
            </a:pPr>
            <a:endParaRPr lang="en-US" dirty="0"/>
          </a:p>
        </p:txBody>
      </p:sp>
      <p:sp>
        <p:nvSpPr>
          <p:cNvPr id="56324" name="Rectangle 4"/>
          <p:cNvSpPr>
            <a:spLocks noGrp="1" noRot="1" noChangeArrowheads="1"/>
          </p:cNvSpPr>
          <p:nvPr>
            <p:ph type="body" sz="half" idx="2"/>
          </p:nvPr>
        </p:nvSpPr>
        <p:spPr>
          <a:xfrm>
            <a:off x="3743325" y="1676400"/>
            <a:ext cx="5099050" cy="4422775"/>
          </a:xfrm>
        </p:spPr>
        <p:txBody>
          <a:bodyPr/>
          <a:lstStyle/>
          <a:p>
            <a:pPr marL="914400" lvl="1" indent="-457200">
              <a:buFont typeface="Wingdings" pitchFamily="2" charset="2"/>
              <a:buNone/>
            </a:pPr>
            <a:r>
              <a:rPr lang="en-GB" dirty="0"/>
              <a:t> </a:t>
            </a:r>
          </a:p>
          <a:p>
            <a:pPr marL="914400" lvl="1" indent="-457200">
              <a:buFont typeface="Wingdings" pitchFamily="2" charset="2"/>
              <a:buNone/>
            </a:pPr>
            <a:r>
              <a:rPr lang="en-GB" dirty="0"/>
              <a:t>Catholic Saints </a:t>
            </a:r>
          </a:p>
          <a:p>
            <a:pPr marL="914400" lvl="1" indent="-457200">
              <a:buFont typeface="Wingdings" pitchFamily="2" charset="2"/>
              <a:buNone/>
            </a:pPr>
            <a:endParaRPr lang="en-GB" dirty="0"/>
          </a:p>
          <a:p>
            <a:pPr marL="914400" lvl="1" indent="-457200">
              <a:buFontTx/>
              <a:buChar char="-"/>
            </a:pPr>
            <a:r>
              <a:rPr lang="en-GB" dirty="0"/>
              <a:t>Virgin of </a:t>
            </a:r>
            <a:r>
              <a:rPr lang="en-GB" dirty="0" err="1"/>
              <a:t>Caridad</a:t>
            </a:r>
            <a:r>
              <a:rPr lang="en-GB" dirty="0"/>
              <a:t> del </a:t>
            </a:r>
            <a:r>
              <a:rPr lang="en-GB" dirty="0" err="1"/>
              <a:t>Cobre</a:t>
            </a:r>
            <a:endParaRPr lang="en-GB" dirty="0"/>
          </a:p>
          <a:p>
            <a:pPr marL="914400" lvl="1" indent="-457200">
              <a:buFontTx/>
              <a:buChar char="-"/>
            </a:pPr>
            <a:r>
              <a:rPr lang="en-GB" dirty="0"/>
              <a:t>Virgin of </a:t>
            </a:r>
            <a:r>
              <a:rPr lang="en-GB" dirty="0" err="1"/>
              <a:t>Regla</a:t>
            </a:r>
            <a:endParaRPr lang="en-GB" dirty="0"/>
          </a:p>
          <a:p>
            <a:pPr marL="914400" lvl="1" indent="-457200">
              <a:buFontTx/>
              <a:buChar char="-"/>
            </a:pPr>
            <a:r>
              <a:rPr lang="en-GB" dirty="0"/>
              <a:t>St Peter</a:t>
            </a:r>
          </a:p>
          <a:p>
            <a:pPr marL="914400" lvl="1" indent="-457200"/>
            <a:r>
              <a:rPr lang="en-GB" dirty="0"/>
              <a:t>St  Barbara</a:t>
            </a:r>
          </a:p>
          <a:p>
            <a:pPr marL="914400" lvl="1" indent="-457200"/>
            <a:r>
              <a:rPr lang="en-GB" dirty="0"/>
              <a:t>Christ</a:t>
            </a:r>
          </a:p>
          <a:p>
            <a:pPr marL="914400" lvl="1" indent="-457200"/>
            <a:r>
              <a:rPr lang="en-GB" dirty="0"/>
              <a:t>Virgin of La </a:t>
            </a:r>
            <a:r>
              <a:rPr lang="en-GB" dirty="0" err="1"/>
              <a:t>Candelaria</a:t>
            </a:r>
            <a:endParaRPr lang="en-GB" dirty="0"/>
          </a:p>
          <a:p>
            <a:pPr marL="914400" lvl="1" indent="-457200"/>
            <a:endParaRPr lang="en-GB" dirty="0"/>
          </a:p>
          <a:p>
            <a:pPr marL="914400" lvl="1" indent="-457200"/>
            <a:endParaRPr lang="en-GB" dirty="0"/>
          </a:p>
          <a:p>
            <a:pPr marL="533400" indent="-533400">
              <a:buFont typeface="Wingdings" pitchFamily="2" charset="2"/>
              <a:buNone/>
            </a:pP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dirty="0" err="1"/>
              <a:t>Oshun</a:t>
            </a:r>
            <a:r>
              <a:rPr lang="en-GB" dirty="0"/>
              <a:t> in Cuba </a:t>
            </a:r>
          </a:p>
        </p:txBody>
      </p:sp>
      <p:sp>
        <p:nvSpPr>
          <p:cNvPr id="45060" name="Rectangle 4"/>
          <p:cNvSpPr>
            <a:spLocks noGrp="1" noChangeArrowheads="1"/>
          </p:cNvSpPr>
          <p:nvPr>
            <p:ph type="body" sz="half" idx="1"/>
          </p:nvPr>
        </p:nvSpPr>
        <p:spPr/>
        <p:txBody>
          <a:bodyPr/>
          <a:lstStyle/>
          <a:p>
            <a:pPr marL="342900" lvl="1" indent="-342900">
              <a:buFontTx/>
              <a:buChar char="•"/>
            </a:pPr>
            <a:r>
              <a:rPr lang="en-GB" dirty="0"/>
              <a:t>River goddess in the West African Yoruba pantheon </a:t>
            </a:r>
          </a:p>
          <a:p>
            <a:pPr marL="342900" lvl="1" indent="-342900">
              <a:buFontTx/>
              <a:buChar char="•"/>
            </a:pPr>
            <a:r>
              <a:rPr lang="en-GB" dirty="0"/>
              <a:t>Identified in Cuba as the Virgin of </a:t>
            </a:r>
            <a:r>
              <a:rPr lang="en-GB" dirty="0" err="1"/>
              <a:t>Caridad</a:t>
            </a:r>
            <a:r>
              <a:rPr lang="en-GB" dirty="0"/>
              <a:t> del </a:t>
            </a:r>
            <a:r>
              <a:rPr lang="en-GB" dirty="0" err="1"/>
              <a:t>Cobre</a:t>
            </a:r>
            <a:endParaRPr lang="en-GB" dirty="0"/>
          </a:p>
          <a:p>
            <a:pPr marL="342900" lvl="1" indent="-342900">
              <a:buFontTx/>
              <a:buChar char="•"/>
            </a:pPr>
            <a:endParaRPr lang="en-GB" dirty="0"/>
          </a:p>
          <a:p>
            <a:endParaRPr lang="en-GB" sz="2800" dirty="0"/>
          </a:p>
        </p:txBody>
      </p:sp>
      <p:pic>
        <p:nvPicPr>
          <p:cNvPr id="45062" name="Picture 6" descr="1575-30"/>
          <p:cNvPicPr>
            <a:picLocks noGrp="1" noChangeAspect="1" noChangeArrowheads="1"/>
          </p:cNvPicPr>
          <p:nvPr>
            <p:ph sz="half" idx="2"/>
          </p:nvPr>
        </p:nvPicPr>
        <p:blipFill>
          <a:blip r:embed="rId2"/>
          <a:srcRect/>
          <a:stretch>
            <a:fillRect/>
          </a:stretch>
        </p:blipFill>
        <p:spPr>
          <a:xfrm>
            <a:off x="5292725" y="1773238"/>
            <a:ext cx="3057525" cy="3622675"/>
          </a:xfrm>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8"/>
          <p:cNvSpPr>
            <a:spLocks noGrp="1"/>
          </p:cNvSpPr>
          <p:nvPr>
            <p:ph type="title"/>
          </p:nvPr>
        </p:nvSpPr>
        <p:spPr>
          <a:xfrm>
            <a:off x="685800" y="428625"/>
            <a:ext cx="7772400" cy="928688"/>
          </a:xfrm>
        </p:spPr>
        <p:txBody>
          <a:bodyPr>
            <a:normAutofit fontScale="90000"/>
          </a:bodyPr>
          <a:lstStyle/>
          <a:p>
            <a:pPr eaLnBrk="1" hangingPunct="1"/>
            <a:r>
              <a:rPr lang="en-GB" dirty="0" err="1">
                <a:ea typeface="ＭＳ Ｐゴシック" pitchFamily="34" charset="-128"/>
              </a:rPr>
              <a:t>Oshun</a:t>
            </a:r>
            <a:r>
              <a:rPr lang="en-GB" dirty="0">
                <a:ea typeface="ＭＳ Ｐゴシック" pitchFamily="34" charset="-128"/>
              </a:rPr>
              <a:t> takes on a human body (in Brazil) </a:t>
            </a:r>
          </a:p>
        </p:txBody>
      </p:sp>
      <p:pic>
        <p:nvPicPr>
          <p:cNvPr id="5123" name="Content Placeholder 34" descr="P4250547.JPG"/>
          <p:cNvPicPr>
            <a:picLocks noGrp="1" noChangeAspect="1"/>
          </p:cNvPicPr>
          <p:nvPr>
            <p:ph sz="quarter" idx="1"/>
          </p:nvPr>
        </p:nvPicPr>
        <p:blipFill>
          <a:blip r:embed="rId2"/>
          <a:srcRect/>
          <a:stretch>
            <a:fillRect/>
          </a:stretch>
        </p:blipFill>
        <p:spPr>
          <a:xfrm>
            <a:off x="1919970" y="1628800"/>
            <a:ext cx="5304060" cy="3978045"/>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Yemaya</a:t>
            </a:r>
            <a:r>
              <a:rPr lang="en-GB" dirty="0"/>
              <a:t> </a:t>
            </a:r>
          </a:p>
        </p:txBody>
      </p:sp>
      <p:sp>
        <p:nvSpPr>
          <p:cNvPr id="3" name="Text Placeholder 2"/>
          <p:cNvSpPr>
            <a:spLocks noGrp="1"/>
          </p:cNvSpPr>
          <p:nvPr>
            <p:ph type="body" sz="half" idx="1"/>
          </p:nvPr>
        </p:nvSpPr>
        <p:spPr>
          <a:xfrm>
            <a:off x="457200" y="1600201"/>
            <a:ext cx="4038600" cy="4205064"/>
          </a:xfrm>
        </p:spPr>
        <p:txBody>
          <a:bodyPr>
            <a:normAutofit fontScale="92500" lnSpcReduction="10000"/>
          </a:bodyPr>
          <a:lstStyle/>
          <a:p>
            <a:r>
              <a:rPr lang="en-GB" dirty="0"/>
              <a:t>Water goddess (sea/ocean)</a:t>
            </a:r>
          </a:p>
          <a:p>
            <a:r>
              <a:rPr lang="en-GB" dirty="0"/>
              <a:t>Regarded as mother of all </a:t>
            </a:r>
            <a:r>
              <a:rPr lang="en-GB" dirty="0" err="1"/>
              <a:t>orishas</a:t>
            </a:r>
            <a:r>
              <a:rPr lang="en-GB" dirty="0"/>
              <a:t> (=deities)  </a:t>
            </a:r>
          </a:p>
          <a:p>
            <a:r>
              <a:rPr lang="en-GB" dirty="0"/>
              <a:t>Identified in Brazil as </a:t>
            </a:r>
            <a:r>
              <a:rPr lang="en-GB" dirty="0" err="1"/>
              <a:t>Nossa</a:t>
            </a:r>
            <a:r>
              <a:rPr lang="en-GB" dirty="0"/>
              <a:t> </a:t>
            </a:r>
            <a:r>
              <a:rPr lang="en-GB" dirty="0" err="1"/>
              <a:t>Senhora</a:t>
            </a:r>
            <a:r>
              <a:rPr lang="en-GB" dirty="0"/>
              <a:t> dos </a:t>
            </a:r>
            <a:r>
              <a:rPr lang="en-GB" dirty="0" err="1"/>
              <a:t>Nevegantes</a:t>
            </a:r>
            <a:r>
              <a:rPr lang="en-GB" dirty="0"/>
              <a:t> e das </a:t>
            </a:r>
            <a:r>
              <a:rPr lang="en-GB" dirty="0" err="1"/>
              <a:t>Candeias</a:t>
            </a:r>
            <a:r>
              <a:rPr lang="en-GB" dirty="0"/>
              <a:t> </a:t>
            </a:r>
          </a:p>
        </p:txBody>
      </p:sp>
      <p:pic>
        <p:nvPicPr>
          <p:cNvPr id="5" name="Content Placeholder 6" descr="P5040657.JPG"/>
          <p:cNvPicPr>
            <a:picLocks noGrp="1" noChangeAspect="1"/>
          </p:cNvPicPr>
          <p:nvPr>
            <p:ph sz="half" idx="2"/>
          </p:nvPr>
        </p:nvPicPr>
        <p:blipFill>
          <a:blip r:embed="rId2"/>
          <a:srcRect/>
          <a:stretch>
            <a:fillRect/>
          </a:stretch>
        </p:blipFill>
        <p:spPr>
          <a:xfrm>
            <a:off x="4891292" y="1999211"/>
            <a:ext cx="3811385" cy="2859578"/>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dirty="0" err="1">
                <a:ea typeface="ＭＳ Ｐゴシック" pitchFamily="34" charset="-128"/>
              </a:rPr>
              <a:t>Yemaya</a:t>
            </a:r>
            <a:r>
              <a:rPr lang="en-GB" dirty="0">
                <a:ea typeface="ＭＳ Ｐゴシック" pitchFamily="34" charset="-128"/>
              </a:rPr>
              <a:t> in Brazil </a:t>
            </a:r>
          </a:p>
        </p:txBody>
      </p:sp>
      <p:pic>
        <p:nvPicPr>
          <p:cNvPr id="7171" name="Content Placeholder 5" descr="P4110452.JPG"/>
          <p:cNvPicPr>
            <a:picLocks noGrp="1" noChangeAspect="1"/>
          </p:cNvPicPr>
          <p:nvPr>
            <p:ph sz="half" idx="1"/>
          </p:nvPr>
        </p:nvPicPr>
        <p:blipFill>
          <a:blip r:embed="rId2" cstate="print"/>
          <a:srcRect/>
          <a:stretch>
            <a:fillRect/>
          </a:stretch>
        </p:blipFill>
        <p:spPr>
          <a:xfrm>
            <a:off x="685800" y="2609850"/>
            <a:ext cx="3810000" cy="2857500"/>
          </a:xfrm>
        </p:spPr>
      </p:pic>
      <p:pic>
        <p:nvPicPr>
          <p:cNvPr id="7172" name="Content Placeholder 4" descr="in der Casa de Jamnaja.JPG"/>
          <p:cNvPicPr>
            <a:picLocks noGrp="1" noChangeAspect="1"/>
          </p:cNvPicPr>
          <p:nvPr>
            <p:ph sz="half" idx="2"/>
          </p:nvPr>
        </p:nvPicPr>
        <p:blipFill>
          <a:blip r:embed="rId3" cstate="print"/>
          <a:srcRect/>
          <a:stretch>
            <a:fillRect/>
          </a:stretch>
        </p:blipFill>
        <p:spPr>
          <a:xfrm>
            <a:off x="4648200" y="2609850"/>
            <a:ext cx="3810000" cy="2857500"/>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62855E6-400A-D4CC-41B2-F8A53E9F52CE}"/>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4A1A6EC6-EAB0-76D2-1CA4-483426DB137C}"/>
              </a:ext>
            </a:extLst>
          </p:cNvPr>
          <p:cNvSpPr>
            <a:spLocks noGrp="1"/>
          </p:cNvSpPr>
          <p:nvPr>
            <p:ph idx="1"/>
          </p:nvPr>
        </p:nvSpPr>
        <p:spPr/>
        <p:txBody>
          <a:bodyPr/>
          <a:lstStyle/>
          <a:p>
            <a:r>
              <a:rPr lang="en-GB" dirty="0"/>
              <a:t>Short YouTube clip about </a:t>
            </a:r>
            <a:r>
              <a:rPr lang="en-GB" dirty="0" err="1"/>
              <a:t>Yemaya</a:t>
            </a:r>
            <a:r>
              <a:rPr lang="en-GB" dirty="0"/>
              <a:t> in Brazil </a:t>
            </a:r>
          </a:p>
          <a:p>
            <a:endParaRPr lang="en-GB" dirty="0"/>
          </a:p>
          <a:p>
            <a:r>
              <a:rPr lang="en-GB" dirty="0">
                <a:hlinkClick r:id="rId2"/>
              </a:rPr>
              <a:t>https://youtu.be/dWh_i1aGGmQ?si=5v2f8Xr3hjDSEQ74</a:t>
            </a:r>
            <a:endParaRPr lang="en-GB" dirty="0"/>
          </a:p>
        </p:txBody>
      </p:sp>
    </p:spTree>
    <p:extLst>
      <p:ext uri="{BB962C8B-B14F-4D97-AF65-F5344CB8AC3E}">
        <p14:creationId xmlns:p14="http://schemas.microsoft.com/office/powerpoint/2010/main" val="21749582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7604" name="Picture 20" descr="Shango-Frauen"/>
          <p:cNvPicPr>
            <a:picLocks noGrp="1" noChangeAspect="1" noChangeArrowheads="1"/>
          </p:cNvPicPr>
          <p:nvPr>
            <p:ph/>
          </p:nvPr>
        </p:nvPicPr>
        <p:blipFill>
          <a:blip r:embed="rId2"/>
          <a:srcRect/>
          <a:stretch>
            <a:fillRect/>
          </a:stretch>
        </p:blipFill>
        <p:spPr>
          <a:xfrm>
            <a:off x="755650" y="828675"/>
            <a:ext cx="7632700" cy="4668838"/>
          </a:xfrm>
          <a:noFill/>
          <a:ln/>
        </p:spPr>
      </p:pic>
      <p:sp>
        <p:nvSpPr>
          <p:cNvPr id="67608" name="Text Box 24"/>
          <p:cNvSpPr txBox="1">
            <a:spLocks noChangeArrowheads="1"/>
          </p:cNvSpPr>
          <p:nvPr/>
        </p:nvSpPr>
        <p:spPr bwMode="auto">
          <a:xfrm>
            <a:off x="4356100" y="5768975"/>
            <a:ext cx="4362092" cy="369332"/>
          </a:xfrm>
          <a:prstGeom prst="rect">
            <a:avLst/>
          </a:prstGeom>
          <a:noFill/>
          <a:ln w="9525">
            <a:noFill/>
            <a:miter lim="800000"/>
            <a:headEnd/>
            <a:tailEnd/>
          </a:ln>
          <a:effectLst/>
        </p:spPr>
        <p:txBody>
          <a:bodyPr wrap="none">
            <a:spAutoFit/>
          </a:bodyPr>
          <a:lstStyle/>
          <a:p>
            <a:r>
              <a:rPr lang="en-GB" sz="1800" dirty="0"/>
              <a:t>A Baptist Yoruba Church in Brooklyn </a:t>
            </a:r>
            <a:endParaRPr lang="en-US" sz="1800" dirty="0"/>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Gender distribution among the Yoruba </a:t>
            </a:r>
          </a:p>
        </p:txBody>
      </p:sp>
      <p:sp>
        <p:nvSpPr>
          <p:cNvPr id="3" name="Content Placeholder 2"/>
          <p:cNvSpPr>
            <a:spLocks noGrp="1"/>
          </p:cNvSpPr>
          <p:nvPr>
            <p:ph idx="1"/>
          </p:nvPr>
        </p:nvSpPr>
        <p:spPr/>
        <p:txBody>
          <a:bodyPr>
            <a:normAutofit lnSpcReduction="10000"/>
          </a:bodyPr>
          <a:lstStyle/>
          <a:p>
            <a:r>
              <a:rPr lang="en-GB" dirty="0" err="1"/>
              <a:t>Oyèrónké</a:t>
            </a:r>
            <a:r>
              <a:rPr lang="en-GB" dirty="0"/>
              <a:t> </a:t>
            </a:r>
            <a:r>
              <a:rPr lang="en-GB" dirty="0" err="1"/>
              <a:t>Oyêwùmí</a:t>
            </a:r>
            <a:r>
              <a:rPr lang="en-GB" dirty="0"/>
              <a:t> describes the Yoruba language as gender-free</a:t>
            </a:r>
          </a:p>
          <a:p>
            <a:r>
              <a:rPr lang="en-GB" dirty="0"/>
              <a:t>-&gt; she argues that also the deities were traditionally described without a fixed, static gender</a:t>
            </a:r>
          </a:p>
          <a:p>
            <a:r>
              <a:rPr lang="en-GB" dirty="0"/>
              <a:t>However: due to impact of Christianization the deities are nowadays perceived as gendered entities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of changes </a:t>
            </a:r>
          </a:p>
        </p:txBody>
      </p:sp>
      <p:sp>
        <p:nvSpPr>
          <p:cNvPr id="3" name="Content Placeholder 2"/>
          <p:cNvSpPr>
            <a:spLocks noGrp="1"/>
          </p:cNvSpPr>
          <p:nvPr>
            <p:ph idx="1"/>
          </p:nvPr>
        </p:nvSpPr>
        <p:spPr/>
        <p:txBody>
          <a:bodyPr/>
          <a:lstStyle/>
          <a:p>
            <a:r>
              <a:rPr lang="en-GB" sz="2400" dirty="0"/>
              <a:t>over the last centuries gender perception changed due to the influence of Islam (since the seventeenth century), Christianity (since the nineteenth century), and British colonialism (in the twentieth century). </a:t>
            </a:r>
          </a:p>
          <a:p>
            <a:r>
              <a:rPr lang="en-GB" sz="2400" dirty="0"/>
              <a:t>in particular Christian missionaries relegated women to the domestic domain</a:t>
            </a:r>
          </a:p>
          <a:p>
            <a:r>
              <a:rPr lang="en-GB" sz="2400" dirty="0"/>
              <a:t>-&gt; as a consequence of external influences devotees today regard </a:t>
            </a:r>
            <a:r>
              <a:rPr lang="en-GB" sz="2400" dirty="0" err="1"/>
              <a:t>Orishas</a:t>
            </a:r>
            <a:r>
              <a:rPr lang="en-GB" sz="2400" dirty="0"/>
              <a:t> as gendered entities</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Orishas</a:t>
            </a:r>
            <a:r>
              <a:rPr lang="en-GB" dirty="0"/>
              <a:t> as gender role models</a:t>
            </a:r>
          </a:p>
        </p:txBody>
      </p:sp>
      <p:sp>
        <p:nvSpPr>
          <p:cNvPr id="3" name="Content Placeholder 2"/>
          <p:cNvSpPr>
            <a:spLocks noGrp="1"/>
          </p:cNvSpPr>
          <p:nvPr>
            <p:ph idx="1"/>
          </p:nvPr>
        </p:nvSpPr>
        <p:spPr/>
        <p:txBody>
          <a:bodyPr/>
          <a:lstStyle/>
          <a:p>
            <a:r>
              <a:rPr lang="en-GB" sz="2800" dirty="0" err="1"/>
              <a:t>Oyeronke</a:t>
            </a:r>
            <a:r>
              <a:rPr lang="en-GB" sz="2800" dirty="0"/>
              <a:t> </a:t>
            </a:r>
            <a:r>
              <a:rPr lang="en-GB" sz="2800" dirty="0" err="1"/>
              <a:t>Olajuba</a:t>
            </a:r>
            <a:r>
              <a:rPr lang="en-GB" sz="2800" dirty="0"/>
              <a:t> states that ‘the conduct and interaction of goddesses in African religious narratives provide models for female roles at the religious and social levels’ (2005, p. 3401). </a:t>
            </a:r>
          </a:p>
          <a:p>
            <a:r>
              <a:rPr lang="en-GB" sz="2800" dirty="0"/>
              <a:t>But the gender construction in African indigenous religions is fluid and complex.</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Oya</a:t>
            </a:r>
            <a:r>
              <a:rPr lang="en-GB" dirty="0"/>
              <a:t>, goddess of weather ... and cemeteries </a:t>
            </a:r>
          </a:p>
        </p:txBody>
      </p:sp>
      <p:pic>
        <p:nvPicPr>
          <p:cNvPr id="4" name="Content Placeholder 3" descr="OYA.jpg"/>
          <p:cNvPicPr>
            <a:picLocks noGrp="1" noChangeAspect="1"/>
          </p:cNvPicPr>
          <p:nvPr>
            <p:ph sz="half" idx="1"/>
          </p:nvPr>
        </p:nvPicPr>
        <p:blipFill>
          <a:blip r:embed="rId2"/>
          <a:stretch>
            <a:fillRect/>
          </a:stretch>
        </p:blipFill>
        <p:spPr>
          <a:xfrm>
            <a:off x="1331640" y="1905000"/>
            <a:ext cx="2353056" cy="3048000"/>
          </a:xfrm>
        </p:spPr>
      </p:pic>
      <p:pic>
        <p:nvPicPr>
          <p:cNvPr id="7" name="Content Placeholder 6" descr="oya-of-the-cemetery.jpg"/>
          <p:cNvPicPr>
            <a:picLocks noGrp="1" noChangeAspect="1"/>
          </p:cNvPicPr>
          <p:nvPr>
            <p:ph sz="half" idx="2"/>
          </p:nvPr>
        </p:nvPicPr>
        <p:blipFill>
          <a:blip r:embed="rId3" cstate="print"/>
          <a:stretch>
            <a:fillRect/>
          </a:stretch>
        </p:blipFill>
        <p:spPr>
          <a:xfrm>
            <a:off x="5220072" y="1656588"/>
            <a:ext cx="2743200" cy="3544824"/>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African dichotomies </a:t>
            </a:r>
          </a:p>
        </p:txBody>
      </p:sp>
      <p:sp>
        <p:nvSpPr>
          <p:cNvPr id="6" name="Content Placeholder 5"/>
          <p:cNvSpPr>
            <a:spLocks noGrp="1"/>
          </p:cNvSpPr>
          <p:nvPr>
            <p:ph idx="1"/>
          </p:nvPr>
        </p:nvSpPr>
        <p:spPr/>
        <p:txBody>
          <a:bodyPr/>
          <a:lstStyle/>
          <a:p>
            <a:r>
              <a:rPr lang="en-GB" dirty="0"/>
              <a:t>“Visible/Invisible, male/female, the calm/the violence, the life-enhancing/the life-depleting, right hand/left hand; all phenomena partaker of such dichotomies.” (Judith Gleason, p. 73). </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44A8C-0F4B-7B18-17E6-533FC0FF1F31}"/>
              </a:ext>
            </a:extLst>
          </p:cNvPr>
          <p:cNvSpPr>
            <a:spLocks noGrp="1"/>
          </p:cNvSpPr>
          <p:nvPr>
            <p:ph type="title"/>
          </p:nvPr>
        </p:nvSpPr>
        <p:spPr/>
        <p:txBody>
          <a:bodyPr>
            <a:normAutofit/>
          </a:bodyPr>
          <a:lstStyle/>
          <a:p>
            <a:r>
              <a:rPr lang="en-GB" dirty="0"/>
              <a:t>Importance of myths and stories </a:t>
            </a:r>
          </a:p>
        </p:txBody>
      </p:sp>
      <p:sp>
        <p:nvSpPr>
          <p:cNvPr id="4" name="Content Placeholder 3">
            <a:extLst>
              <a:ext uri="{FF2B5EF4-FFF2-40B4-BE49-F238E27FC236}">
                <a16:creationId xmlns:a16="http://schemas.microsoft.com/office/drawing/2014/main" id="{072496C0-CBBE-EB57-CE1E-A713500DDC9C}"/>
              </a:ext>
            </a:extLst>
          </p:cNvPr>
          <p:cNvSpPr>
            <a:spLocks noGrp="1"/>
          </p:cNvSpPr>
          <p:nvPr>
            <p:ph sz="half" idx="1"/>
          </p:nvPr>
        </p:nvSpPr>
        <p:spPr/>
        <p:txBody>
          <a:bodyPr/>
          <a:lstStyle/>
          <a:p>
            <a:r>
              <a:rPr lang="en-GB" dirty="0"/>
              <a:t>storytellers of the past, present and future have kept and will keep stories at the core</a:t>
            </a:r>
          </a:p>
        </p:txBody>
      </p:sp>
      <p:pic>
        <p:nvPicPr>
          <p:cNvPr id="7" name="Content Placeholder 6" descr="A book cover of a book&#10;&#10;Description automatically generated">
            <a:extLst>
              <a:ext uri="{FF2B5EF4-FFF2-40B4-BE49-F238E27FC236}">
                <a16:creationId xmlns:a16="http://schemas.microsoft.com/office/drawing/2014/main" id="{184E066C-83BB-6534-2596-C65B7792DFB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724525" y="1417638"/>
            <a:ext cx="2809194" cy="3277393"/>
          </a:xfrm>
        </p:spPr>
      </p:pic>
    </p:spTree>
    <p:extLst>
      <p:ext uri="{BB962C8B-B14F-4D97-AF65-F5344CB8AC3E}">
        <p14:creationId xmlns:p14="http://schemas.microsoft.com/office/powerpoint/2010/main" val="16782600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F278F-9E3A-86DE-C6BE-7C1DEB2EAF60}"/>
              </a:ext>
            </a:extLst>
          </p:cNvPr>
          <p:cNvSpPr>
            <a:spLocks noGrp="1"/>
          </p:cNvSpPr>
          <p:nvPr>
            <p:ph type="title"/>
          </p:nvPr>
        </p:nvSpPr>
        <p:spPr/>
        <p:txBody>
          <a:bodyPr/>
          <a:lstStyle/>
          <a:p>
            <a:r>
              <a:rPr lang="en-GB" dirty="0"/>
              <a:t>Stories and Colonization </a:t>
            </a:r>
          </a:p>
        </p:txBody>
      </p:sp>
      <p:sp>
        <p:nvSpPr>
          <p:cNvPr id="3" name="Content Placeholder 2">
            <a:extLst>
              <a:ext uri="{FF2B5EF4-FFF2-40B4-BE49-F238E27FC236}">
                <a16:creationId xmlns:a16="http://schemas.microsoft.com/office/drawing/2014/main" id="{B537F219-5FB6-C00E-6397-AD457AA47206}"/>
              </a:ext>
            </a:extLst>
          </p:cNvPr>
          <p:cNvSpPr>
            <a:spLocks noGrp="1"/>
          </p:cNvSpPr>
          <p:nvPr>
            <p:ph idx="1"/>
          </p:nvPr>
        </p:nvSpPr>
        <p:spPr/>
        <p:txBody>
          <a:bodyPr>
            <a:normAutofit lnSpcReduction="10000"/>
          </a:bodyPr>
          <a:lstStyle/>
          <a:p>
            <a:r>
              <a:rPr lang="en-GB" dirty="0"/>
              <a:t>Research was a critical tool of colonization during which story-taking and story-making was used (mis-used):</a:t>
            </a:r>
          </a:p>
          <a:p>
            <a:r>
              <a:rPr lang="en-GB" dirty="0"/>
              <a:t>“Colonial Western research of our traditional stories and research stories of our peoples was used to define, destroy, and deter the valuing of Indigenous knowledge, people, and practices.” (p. 5) </a:t>
            </a:r>
          </a:p>
        </p:txBody>
      </p:sp>
    </p:spTree>
    <p:extLst>
      <p:ext uri="{BB962C8B-B14F-4D97-AF65-F5344CB8AC3E}">
        <p14:creationId xmlns:p14="http://schemas.microsoft.com/office/powerpoint/2010/main" val="37107681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A795E-70C2-80AC-4173-0D5991C0211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72E33E7-E0EA-1696-D01A-7F550B62CB06}"/>
              </a:ext>
            </a:extLst>
          </p:cNvPr>
          <p:cNvSpPr>
            <a:spLocks noGrp="1"/>
          </p:cNvSpPr>
          <p:nvPr>
            <p:ph idx="1"/>
          </p:nvPr>
        </p:nvSpPr>
        <p:spPr/>
        <p:txBody>
          <a:bodyPr/>
          <a:lstStyle/>
          <a:p>
            <a:r>
              <a:rPr lang="en-GB" dirty="0"/>
              <a:t>“With an objective façade of research, and an assumed position of racial superiority, the story-takers and story-makers usually misrepresented, misappropriated, and misused our Indigenous stories”. (p. 5)</a:t>
            </a:r>
          </a:p>
          <a:p>
            <a:r>
              <a:rPr lang="en-GB" dirty="0"/>
              <a:t>-&gt; need to decolonizing methodologies </a:t>
            </a:r>
          </a:p>
        </p:txBody>
      </p:sp>
    </p:spTree>
    <p:extLst>
      <p:ext uri="{BB962C8B-B14F-4D97-AF65-F5344CB8AC3E}">
        <p14:creationId xmlns:p14="http://schemas.microsoft.com/office/powerpoint/2010/main" val="23172097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705BF-6891-6D1B-E3C8-ACAE6ADD52DD}"/>
              </a:ext>
            </a:extLst>
          </p:cNvPr>
          <p:cNvSpPr>
            <a:spLocks noGrp="1"/>
          </p:cNvSpPr>
          <p:nvPr>
            <p:ph type="title"/>
          </p:nvPr>
        </p:nvSpPr>
        <p:spPr/>
        <p:txBody>
          <a:bodyPr/>
          <a:lstStyle/>
          <a:p>
            <a:r>
              <a:rPr lang="en-GB" dirty="0"/>
              <a:t>Linda Smith (2012)</a:t>
            </a:r>
          </a:p>
        </p:txBody>
      </p:sp>
      <p:sp>
        <p:nvSpPr>
          <p:cNvPr id="3" name="Content Placeholder 2">
            <a:extLst>
              <a:ext uri="{FF2B5EF4-FFF2-40B4-BE49-F238E27FC236}">
                <a16:creationId xmlns:a16="http://schemas.microsoft.com/office/drawing/2014/main" id="{7B3DC7A0-F88D-8731-49D5-FD52DEDFBD67}"/>
              </a:ext>
            </a:extLst>
          </p:cNvPr>
          <p:cNvSpPr>
            <a:spLocks noGrp="1"/>
          </p:cNvSpPr>
          <p:nvPr>
            <p:ph idx="1"/>
          </p:nvPr>
        </p:nvSpPr>
        <p:spPr/>
        <p:txBody>
          <a:bodyPr>
            <a:normAutofit lnSpcReduction="10000"/>
          </a:bodyPr>
          <a:lstStyle/>
          <a:p>
            <a:r>
              <a:rPr lang="en-GB" dirty="0"/>
              <a:t>“Decolonizing … does not mean and has not meant a total rejection of all theory or research or Western knowledge. Rather, it is about centring our concerns and world views and then coming to know and understand theory and research from our perspectives and for our purposes.” (2012: 39)</a:t>
            </a:r>
          </a:p>
        </p:txBody>
      </p:sp>
    </p:spTree>
    <p:extLst>
      <p:ext uri="{BB962C8B-B14F-4D97-AF65-F5344CB8AC3E}">
        <p14:creationId xmlns:p14="http://schemas.microsoft.com/office/powerpoint/2010/main" val="34991990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sp>
        <p:nvSpPr>
          <p:cNvPr id="3" name="Content Placeholder 2"/>
          <p:cNvSpPr>
            <a:spLocks noGrp="1"/>
          </p:cNvSpPr>
          <p:nvPr>
            <p:ph idx="1"/>
          </p:nvPr>
        </p:nvSpPr>
        <p:spPr/>
        <p:txBody>
          <a:bodyPr/>
          <a:lstStyle/>
          <a:p>
            <a:r>
              <a:rPr lang="en-GB" sz="2400" dirty="0"/>
              <a:t>“Throughout the course of the history of religions, the goddess has manifested herself in numerous ways. She has been a source of creativity and destruction, a passionate lover and a pure virgin, a temptress and a </a:t>
            </a:r>
            <a:r>
              <a:rPr lang="en-GB" sz="2400" dirty="0" err="1"/>
              <a:t>repeller</a:t>
            </a:r>
            <a:r>
              <a:rPr lang="en-GB" sz="2400" dirty="0"/>
              <a:t>, beautiful and ugly, terrible and benign. She has been a vivid symbol of fertility, prosperity, and wealth, as well as a symbol of loss and death, both beckoning and repulsing the religious devotee.” (Carl Olson, p. IX)</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Readings</a:t>
            </a:r>
          </a:p>
        </p:txBody>
      </p:sp>
      <p:sp>
        <p:nvSpPr>
          <p:cNvPr id="3" name="Content Placeholder 2"/>
          <p:cNvSpPr>
            <a:spLocks noGrp="1"/>
          </p:cNvSpPr>
          <p:nvPr>
            <p:ph idx="1"/>
          </p:nvPr>
        </p:nvSpPr>
        <p:spPr/>
        <p:txBody>
          <a:bodyPr>
            <a:normAutofit fontScale="77500" lnSpcReduction="20000"/>
          </a:bodyPr>
          <a:lstStyle/>
          <a:p>
            <a:r>
              <a:rPr lang="en-GB" dirty="0"/>
              <a:t>Gleason, Judith. </a:t>
            </a:r>
            <a:r>
              <a:rPr lang="en-GB" i="1" dirty="0" err="1"/>
              <a:t>Oya</a:t>
            </a:r>
            <a:r>
              <a:rPr lang="en-GB" i="1" dirty="0"/>
              <a:t>: in praise of an African goddess.</a:t>
            </a:r>
            <a:r>
              <a:rPr lang="en-GB" dirty="0"/>
              <a:t> (San Francisco: </a:t>
            </a:r>
            <a:r>
              <a:rPr lang="en-GB" dirty="0" err="1"/>
              <a:t>HarperSanFrancisco</a:t>
            </a:r>
            <a:r>
              <a:rPr lang="en-GB" dirty="0"/>
              <a:t>. 1992).</a:t>
            </a:r>
          </a:p>
          <a:p>
            <a:r>
              <a:rPr lang="en-GB" dirty="0"/>
              <a:t>Olson, Carl (ed.), </a:t>
            </a:r>
            <a:r>
              <a:rPr lang="en-GB" i="1" dirty="0"/>
              <a:t>The Book of the Goddess, past and present: an introduction to her religion</a:t>
            </a:r>
            <a:r>
              <a:rPr lang="en-GB" dirty="0"/>
              <a:t> (New York: Crossroad, 1989). </a:t>
            </a:r>
          </a:p>
          <a:p>
            <a:pPr lvl="1"/>
            <a:r>
              <a:rPr lang="en-GB" dirty="0"/>
              <a:t>in particular chapter 14 (on </a:t>
            </a:r>
            <a:r>
              <a:rPr lang="en-GB" dirty="0" err="1"/>
              <a:t>Oshun</a:t>
            </a:r>
            <a:r>
              <a:rPr lang="en-GB" dirty="0"/>
              <a:t> in Afro-American religions)</a:t>
            </a:r>
          </a:p>
          <a:p>
            <a:r>
              <a:rPr lang="en-GB" sz="3600" dirty="0"/>
              <a:t>Rosario</a:t>
            </a:r>
            <a:r>
              <a:rPr lang="en-GB" dirty="0"/>
              <a:t>, Claudia </a:t>
            </a:r>
            <a:r>
              <a:rPr lang="en-GB" dirty="0" err="1"/>
              <a:t>Cerqueira</a:t>
            </a:r>
            <a:r>
              <a:rPr lang="en-GB" dirty="0"/>
              <a:t> do. ‘The Ladies Of The Water: </a:t>
            </a:r>
            <a:r>
              <a:rPr lang="en-GB" dirty="0" err="1"/>
              <a:t>Iemanjá</a:t>
            </a:r>
            <a:r>
              <a:rPr lang="en-GB" dirty="0"/>
              <a:t>, </a:t>
            </a:r>
            <a:r>
              <a:rPr lang="en-GB" dirty="0" err="1"/>
              <a:t>Oxum</a:t>
            </a:r>
            <a:r>
              <a:rPr lang="en-GB" dirty="0"/>
              <a:t>, </a:t>
            </a:r>
            <a:r>
              <a:rPr lang="en-GB" dirty="0" err="1"/>
              <a:t>Oiá</a:t>
            </a:r>
            <a:r>
              <a:rPr lang="en-GB" dirty="0"/>
              <a:t> and a Living Faith’. </a:t>
            </a:r>
            <a:r>
              <a:rPr lang="en-GB" i="1" dirty="0" err="1"/>
              <a:t>Wagadu</a:t>
            </a:r>
            <a:r>
              <a:rPr lang="en-GB" dirty="0"/>
              <a:t> 3 (2006): pp.142-154.</a:t>
            </a:r>
          </a:p>
          <a:p>
            <a:pPr marL="457200" lvl="1" indent="0">
              <a:buNone/>
            </a:pPr>
            <a:endParaRPr lang="en-GB" dirty="0"/>
          </a:p>
          <a:p>
            <a:endParaRPr lang="en-GB" dirty="0"/>
          </a:p>
        </p:txBody>
      </p:sp>
    </p:spTree>
    <p:extLst>
      <p:ext uri="{BB962C8B-B14F-4D97-AF65-F5344CB8AC3E}">
        <p14:creationId xmlns:p14="http://schemas.microsoft.com/office/powerpoint/2010/main" val="356393774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purl.org/dc/dcmitype/"/>
    <ds:schemaRef ds:uri="303dbf9b-b85b-46a0-94f1-894078c07ecd"/>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 ds:uri="http://purl.org/dc/te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1069</Words>
  <Application>Microsoft Office PowerPoint</Application>
  <PresentationFormat>On-screen Show (4:3)</PresentationFormat>
  <Paragraphs>98</Paragraphs>
  <Slides>28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Myriad Pro</vt:lpstr>
      <vt:lpstr>Arial</vt:lpstr>
      <vt:lpstr>Calibri</vt:lpstr>
      <vt:lpstr>Wingdings</vt:lpstr>
      <vt:lpstr>20140311PresentationUWTSDTemplate</vt:lpstr>
      <vt:lpstr>Women and Religion </vt:lpstr>
      <vt:lpstr>African deities in Latin America</vt:lpstr>
      <vt:lpstr>1. Historical Background </vt:lpstr>
      <vt:lpstr>Two Main Groups</vt:lpstr>
      <vt:lpstr>African-derived religions in Brazil </vt:lpstr>
      <vt:lpstr>Birth of new religions </vt:lpstr>
      <vt:lpstr>African-derived religions in Brazil 2</vt:lpstr>
      <vt:lpstr>Main Characteristics </vt:lpstr>
      <vt:lpstr>Candomblé</vt:lpstr>
      <vt:lpstr>Candomblé</vt:lpstr>
      <vt:lpstr>Syncretism: African Gods as Catholic Saints </vt:lpstr>
      <vt:lpstr>Oshun in Cuba </vt:lpstr>
      <vt:lpstr>Oshun takes on a human body (in Brazil) </vt:lpstr>
      <vt:lpstr>Yemaya </vt:lpstr>
      <vt:lpstr>Yemaya in Brazil </vt:lpstr>
      <vt:lpstr>PowerPoint Presentation</vt:lpstr>
      <vt:lpstr>PowerPoint Presentation</vt:lpstr>
      <vt:lpstr>Gender distribution among the Yoruba </vt:lpstr>
      <vt:lpstr>Impact of changes </vt:lpstr>
      <vt:lpstr>Orishas as gender role models</vt:lpstr>
      <vt:lpstr>Oya, goddess of weather ... and cemeteries </vt:lpstr>
      <vt:lpstr>African dichotomies </vt:lpstr>
      <vt:lpstr>Importance of myths and stories </vt:lpstr>
      <vt:lpstr>Stories and Colonization </vt:lpstr>
      <vt:lpstr>PowerPoint Presentation</vt:lpstr>
      <vt:lpstr>Linda Smith (2012)</vt:lpstr>
      <vt:lpstr>Conclusion </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78</cp:revision>
  <cp:lastPrinted>2017-03-06T16:11:16Z</cp:lastPrinted>
  <dcterms:created xsi:type="dcterms:W3CDTF">2015-04-14T15:21:28Z</dcterms:created>
  <dcterms:modified xsi:type="dcterms:W3CDTF">2025-11-04T13:06:47Z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