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402" y="54"/>
      </p:cViewPr>
      <p:guideLst/>
    </p:cSldViewPr>
  </p:slideViewPr>
  <p:notesTextViewPr>
    <p:cViewPr>
      <p:scale>
        <a:sx n="1" d="1"/>
        <a:sy n="1" d="1"/>
      </p:scale>
      <p:origin x="0" y="-1266"/>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D96436-F1E1-4036-9659-FA3B74D3BCD3}" type="datetimeFigureOut">
              <a:rPr lang="en-GB" smtClean="0"/>
              <a:t>08/06/2022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7AAD80-C0F8-4F2F-8EDE-368F99D425ED}" type="slidenum">
              <a:rPr lang="en-GB" smtClean="0"/>
              <a:t>‹#›</a:t>
            </a:fld>
            <a:endParaRPr lang="en-GB"/>
          </a:p>
        </p:txBody>
      </p:sp>
    </p:spTree>
    <p:extLst>
      <p:ext uri="{BB962C8B-B14F-4D97-AF65-F5344CB8AC3E}">
        <p14:creationId xmlns:p14="http://schemas.microsoft.com/office/powerpoint/2010/main" val="2766886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start by saying that organisations are bombarded with information, but it would have been better to start by introducing the purpose of the presentation, introduce knowledge management and then go on to introduce the knowledge management value chain.  You do discuss the important of storing knowledge.  </a:t>
            </a:r>
          </a:p>
          <a:p>
            <a:endParaRPr lang="en-GB" dirty="0"/>
          </a:p>
          <a:p>
            <a:r>
              <a:rPr lang="en-GB" dirty="0"/>
              <a:t>You make reference to sources in the presentation, and state that there are two pieces of data for each patient. You needed to focus on the Hospital Sector rather than the NHS Wales overall, as the NHS Wales includes many different sectors.  There is evidence of knowledge and understanding related to knowledge management and knowledge storage, but you needed to focus on the Hospital Sector rather than NHS Wales.  You spoke of AI systems used by analytics groups for the storage of knowledge within Wales.  You included some good examples of how knowledge storage is beneficial, i.e. the Track and Trace App during the COVID pandemic, but this is more aligned to the NHS rather than the Hospital Sector.   You discuss how the Welsh Government is always looking a new innovative ways to store data, and that cloud storage is an option.  You discussed the security risks of storage and how information can be hacked, affecting the data stored and individual private data could be stolen.  You could have mentioned GDPR and how that links and controls how Knowledge is stored and shared. </a:t>
            </a:r>
          </a:p>
          <a:p>
            <a:endParaRPr lang="en-GB" dirty="0"/>
          </a:p>
          <a:p>
            <a:r>
              <a:rPr lang="en-GB" dirty="0"/>
              <a:t>A well presented slide, but it would have been beneficial to include the model on the slide. For the report element, focus on the Hospital Sector in Wales, this includes NHS hospitals and private hospitals such as BUPA.  </a:t>
            </a:r>
          </a:p>
        </p:txBody>
      </p:sp>
      <p:sp>
        <p:nvSpPr>
          <p:cNvPr id="4" name="Slide Number Placeholder 3"/>
          <p:cNvSpPr>
            <a:spLocks noGrp="1"/>
          </p:cNvSpPr>
          <p:nvPr>
            <p:ph type="sldNum" sz="quarter" idx="5"/>
          </p:nvPr>
        </p:nvSpPr>
        <p:spPr/>
        <p:txBody>
          <a:bodyPr/>
          <a:lstStyle/>
          <a:p>
            <a:fld id="{FB7AAD80-C0F8-4F2F-8EDE-368F99D425ED}" type="slidenum">
              <a:rPr lang="en-GB" smtClean="0"/>
              <a:t>1</a:t>
            </a:fld>
            <a:endParaRPr lang="en-GB"/>
          </a:p>
        </p:txBody>
      </p:sp>
    </p:spTree>
    <p:extLst>
      <p:ext uri="{BB962C8B-B14F-4D97-AF65-F5344CB8AC3E}">
        <p14:creationId xmlns:p14="http://schemas.microsoft.com/office/powerpoint/2010/main" val="823755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BB8A3-51AC-48CF-BE89-0638EFDA78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5C17B6-E74A-42A6-833A-839A666155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AC7253-95FA-4800-BDA2-7A4E69E72897}"/>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5" name="Footer Placeholder 4">
            <a:extLst>
              <a:ext uri="{FF2B5EF4-FFF2-40B4-BE49-F238E27FC236}">
                <a16:creationId xmlns:a16="http://schemas.microsoft.com/office/drawing/2014/main" id="{84DB548C-66D4-4BD5-8807-6FFF55B2A7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B9DD6-56E8-4DBE-984F-4D668C5787F5}"/>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2125546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4AC13-0B8D-436A-B920-22F1EBF02C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6E31DC-8CE5-4725-87BB-898836BDDF1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D86986-66C7-45ED-B599-C8943E82274C}"/>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5" name="Footer Placeholder 4">
            <a:extLst>
              <a:ext uri="{FF2B5EF4-FFF2-40B4-BE49-F238E27FC236}">
                <a16:creationId xmlns:a16="http://schemas.microsoft.com/office/drawing/2014/main" id="{D4426095-86AF-4E6B-86D6-0ABFD98E37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ADACE2-D645-4931-81EC-C2F3475C5ACF}"/>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2031024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9ED64-9B89-4798-AE15-4FB3E7BA14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A4DF3B-3D3C-4330-9BB9-65A991FEFD5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E49C9F7-D0BB-44A0-8377-FE33B248D879}"/>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5" name="Footer Placeholder 4">
            <a:extLst>
              <a:ext uri="{FF2B5EF4-FFF2-40B4-BE49-F238E27FC236}">
                <a16:creationId xmlns:a16="http://schemas.microsoft.com/office/drawing/2014/main" id="{332B884E-E42A-4976-8DEE-442B0665EF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11C44B-C1AF-4FB8-85FB-C3CDC22B6E10}"/>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2203966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ABDD-43C9-4F86-A2A7-90AA40B270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BC105E-E435-4411-88B0-B372BCCCBFF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6086C1-73C4-483F-A24A-1D12008F62E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E60D59-6C93-4A91-83F7-E66B5D7D9390}"/>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6" name="Footer Placeholder 5">
            <a:extLst>
              <a:ext uri="{FF2B5EF4-FFF2-40B4-BE49-F238E27FC236}">
                <a16:creationId xmlns:a16="http://schemas.microsoft.com/office/drawing/2014/main" id="{E5FFCD11-CBFB-43FC-823A-B989B0ABC7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6CDD4E-D38D-46D2-B590-77B380D8EB74}"/>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3703527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687A-F2AC-4626-815C-F83D7AF02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B5D6FD-F201-4770-853C-6118129BDF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6CC2646-DD94-49A7-86A9-D0885F36FB1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B8A9C3-A3A7-41B0-A9C7-F8D044973D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780C166-219D-4A97-B5F3-48D650B64CF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AD316C-FD06-4FF9-BF37-38B9A4CA4210}"/>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8" name="Footer Placeholder 7">
            <a:extLst>
              <a:ext uri="{FF2B5EF4-FFF2-40B4-BE49-F238E27FC236}">
                <a16:creationId xmlns:a16="http://schemas.microsoft.com/office/drawing/2014/main" id="{97EDB44F-B47A-43A3-95A6-5E6836E861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DBDA16-C97F-4C33-ACFD-03A794771D69}"/>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2814811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4803E-53D6-4E99-9F77-DAB2C1462B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FAA522-C743-49EC-B945-84AD379930DA}"/>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4" name="Footer Placeholder 3">
            <a:extLst>
              <a:ext uri="{FF2B5EF4-FFF2-40B4-BE49-F238E27FC236}">
                <a16:creationId xmlns:a16="http://schemas.microsoft.com/office/drawing/2014/main" id="{38933FC8-4CEA-4BE7-8387-E020B13D2E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CC37F2-7362-4D9E-AA29-5443F4F09AD9}"/>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2179523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AF96B5-F7B8-47BF-855E-4CAB239320F9}"/>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3" name="Footer Placeholder 2">
            <a:extLst>
              <a:ext uri="{FF2B5EF4-FFF2-40B4-BE49-F238E27FC236}">
                <a16:creationId xmlns:a16="http://schemas.microsoft.com/office/drawing/2014/main" id="{28B2C5B0-FBA2-4F30-B728-1B7263FBBB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5ADB0B-4DC6-4490-A873-27C77970C140}"/>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3136727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B9A59-4AC8-4F2C-BE49-FD42B74CF2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744537-798B-4F9F-848B-1A4DF6AB64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16391C-24AA-4E66-B9B4-DBE75BB47C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33CF47F-D7EC-4CF9-9529-E5BEA36E9BB4}"/>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6" name="Footer Placeholder 5">
            <a:extLst>
              <a:ext uri="{FF2B5EF4-FFF2-40B4-BE49-F238E27FC236}">
                <a16:creationId xmlns:a16="http://schemas.microsoft.com/office/drawing/2014/main" id="{A0FA8C20-5063-46C2-96AE-8EE2EDD954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2F39A1-2942-4D95-9984-9DC92D1C4C42}"/>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4069323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F263A-5CB1-47DD-AA84-1DE1915BED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F73763-644C-4FC7-B6D4-BEE5BCF32E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0B87F7-DE75-41C5-A11C-FECB2EDCC4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DF9F939-A22A-47B2-AD4D-7895A2828C83}"/>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6" name="Footer Placeholder 5">
            <a:extLst>
              <a:ext uri="{FF2B5EF4-FFF2-40B4-BE49-F238E27FC236}">
                <a16:creationId xmlns:a16="http://schemas.microsoft.com/office/drawing/2014/main" id="{74C96E95-E457-4DC9-8142-86B15D5AE5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882B9B-7C2A-414A-AF72-4103A24BC895}"/>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1453666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AA7C2-780F-410C-825E-BDC505AF99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C3C9CF-1559-45F8-8940-DC2CB9B4739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7E7B62-EEB7-4F17-8D01-C79059BDB580}"/>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5" name="Footer Placeholder 4">
            <a:extLst>
              <a:ext uri="{FF2B5EF4-FFF2-40B4-BE49-F238E27FC236}">
                <a16:creationId xmlns:a16="http://schemas.microsoft.com/office/drawing/2014/main" id="{D0302C3F-8BDE-470F-80B4-4CE51B583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E77C1-C6D2-4354-B1B5-AA9F8569F810}"/>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1937401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040BF0-75B6-4CD2-AB0F-B1A2B0274C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D3609C-0412-4199-974D-96179FC9F87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1357F7-6B43-45FB-8354-F3CCF1EB6034}"/>
              </a:ext>
            </a:extLst>
          </p:cNvPr>
          <p:cNvSpPr>
            <a:spLocks noGrp="1"/>
          </p:cNvSpPr>
          <p:nvPr>
            <p:ph type="dt" sz="half" idx="10"/>
          </p:nvPr>
        </p:nvSpPr>
        <p:spPr/>
        <p:txBody>
          <a:bodyPr/>
          <a:lstStyle/>
          <a:p>
            <a:fld id="{A0D27723-2EF2-4ED6-BBA3-20CC5D3C7BC3}" type="datetimeFigureOut">
              <a:rPr lang="en-GB" smtClean="0"/>
              <a:t>08/06/2022</a:t>
            </a:fld>
            <a:endParaRPr lang="en-GB"/>
          </a:p>
        </p:txBody>
      </p:sp>
      <p:sp>
        <p:nvSpPr>
          <p:cNvPr id="5" name="Footer Placeholder 4">
            <a:extLst>
              <a:ext uri="{FF2B5EF4-FFF2-40B4-BE49-F238E27FC236}">
                <a16:creationId xmlns:a16="http://schemas.microsoft.com/office/drawing/2014/main" id="{7B06711A-B0B8-4281-AD55-9A05645011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A0EA5-AC5E-4A54-A766-3AA128FA5EAD}"/>
              </a:ext>
            </a:extLst>
          </p:cNvPr>
          <p:cNvSpPr>
            <a:spLocks noGrp="1"/>
          </p:cNvSpPr>
          <p:nvPr>
            <p:ph type="sldNum" sz="quarter" idx="12"/>
          </p:nvPr>
        </p:nvSpPr>
        <p:spPr/>
        <p:txBody>
          <a:bodyPr/>
          <a:lstStyle/>
          <a:p>
            <a:fld id="{34AB6484-0846-47EA-A3B3-B52EA5E67A15}" type="slidenum">
              <a:rPr lang="en-GB" smtClean="0"/>
              <a:t>‹#›</a:t>
            </a:fld>
            <a:endParaRPr lang="en-GB"/>
          </a:p>
        </p:txBody>
      </p:sp>
    </p:spTree>
    <p:extLst>
      <p:ext uri="{BB962C8B-B14F-4D97-AF65-F5344CB8AC3E}">
        <p14:creationId xmlns:p14="http://schemas.microsoft.com/office/powerpoint/2010/main" val="363366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3E737A-24BF-4F3D-BAA6-6BE905046F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B14F04-5DC4-42F4-A1DC-0246EC2C69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5FF2-B67E-4C05-A0A4-F439EABA12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D27723-2EF2-4ED6-BBA3-20CC5D3C7BC3}" type="datetimeFigureOut">
              <a:rPr lang="en-GB" smtClean="0"/>
              <a:t>08/06/2022</a:t>
            </a:fld>
            <a:endParaRPr lang="en-GB"/>
          </a:p>
        </p:txBody>
      </p:sp>
      <p:sp>
        <p:nvSpPr>
          <p:cNvPr id="5" name="Footer Placeholder 4">
            <a:extLst>
              <a:ext uri="{FF2B5EF4-FFF2-40B4-BE49-F238E27FC236}">
                <a16:creationId xmlns:a16="http://schemas.microsoft.com/office/drawing/2014/main" id="{AE4D8F5F-40AF-4217-A231-0A8CC837AD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8FF6A8-6962-45F0-B3E0-78D7F03086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AB6484-0846-47EA-A3B3-B52EA5E67A15}" type="slidenum">
              <a:rPr lang="en-GB" smtClean="0"/>
              <a:t>‹#›</a:t>
            </a:fld>
            <a:endParaRPr lang="en-GB"/>
          </a:p>
        </p:txBody>
      </p:sp>
    </p:spTree>
    <p:extLst>
      <p:ext uri="{BB962C8B-B14F-4D97-AF65-F5344CB8AC3E}">
        <p14:creationId xmlns:p14="http://schemas.microsoft.com/office/powerpoint/2010/main" val="20726493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426F-01E5-4C43-BDB7-CE31DB76870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7BBAE69-36C5-4B29-B499-D3F5C109D99F}"/>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422AD57A-EE82-482F-A16B-D3B08879FF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68" y="0"/>
            <a:ext cx="12286268" cy="6928700"/>
          </a:xfrm>
          <a:prstGeom prst="rect">
            <a:avLst/>
          </a:prstGeom>
        </p:spPr>
      </p:pic>
    </p:spTree>
    <p:extLst>
      <p:ext uri="{BB962C8B-B14F-4D97-AF65-F5344CB8AC3E}">
        <p14:creationId xmlns:p14="http://schemas.microsoft.com/office/powerpoint/2010/main" val="4181029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296</Words>
  <Application>Microsoft Office PowerPoint</Application>
  <PresentationFormat>Widescreen</PresentationFormat>
  <Paragraphs>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Gotsev, Valentin</dc:creator>
  <cp:lastModifiedBy>Marie Pitson</cp:lastModifiedBy>
  <cp:revision>2</cp:revision>
  <dcterms:created xsi:type="dcterms:W3CDTF">2022-06-06T02:18:01Z</dcterms:created>
  <dcterms:modified xsi:type="dcterms:W3CDTF">2022-06-08T09:56:46Z</dcterms:modified>
</cp:coreProperties>
</file>