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3"/>
  </p:notesMasterIdLst>
  <p:sldIdLst>
    <p:sldId id="256" r:id="rId2"/>
  </p:sldIdLst>
  <p:sldSz cx="36576000" cy="25603200"/>
  <p:notesSz cx="6858000" cy="9144000"/>
  <p:embeddedFontLst>
    <p:embeddedFont>
      <p:font typeface="Oswald" panose="020F0502020204030204" pitchFamily="2" charset="0"/>
      <p:regular r:id="rId4"/>
      <p:bold r:id="rId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369D33B-A1F9-42B8-8522-C8CACD1633A9}">
  <a:tblStyle styleId="{F369D33B-A1F9-42B8-8522-C8CACD1633A9}"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706" autoAdjust="0"/>
  </p:normalViewPr>
  <p:slideViewPr>
    <p:cSldViewPr snapToGrid="0">
      <p:cViewPr varScale="1">
        <p:scale>
          <a:sx n="16" d="100"/>
          <a:sy n="16" d="100"/>
        </p:scale>
        <p:origin x="2002" y="1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notesMaster" Target="notesMasters/notesMaster1.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font" Target="fonts/font2.fntdata"/><Relationship Id="rId4" Type="http://schemas.openxmlformats.org/officeDocument/2006/relationships/font" Target="fonts/font1.fntdata"/><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980024" y="685800"/>
            <a:ext cx="48987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p:cNvGrpSpPr/>
        <p:nvPr/>
      </p:nvGrpSpPr>
      <p:grpSpPr>
        <a:xfrm>
          <a:off x="0" y="0"/>
          <a:ext cx="0" cy="0"/>
          <a:chOff x="0" y="0"/>
          <a:chExt cx="0" cy="0"/>
        </a:xfrm>
      </p:grpSpPr>
      <p:sp>
        <p:nvSpPr>
          <p:cNvPr id="52" name="Google Shape;52;p:notes"/>
          <p:cNvSpPr>
            <a:spLocks noGrp="1" noRot="1" noChangeAspect="1"/>
          </p:cNvSpPr>
          <p:nvPr>
            <p:ph type="sldImg" idx="2"/>
          </p:nvPr>
        </p:nvSpPr>
        <p:spPr>
          <a:xfrm>
            <a:off x="979488" y="685800"/>
            <a:ext cx="489902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 name="Google Shape;5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free-power-point-templates.com/"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1246833" y="3706329"/>
            <a:ext cx="34082700" cy="10217400"/>
          </a:xfrm>
          <a:prstGeom prst="rect">
            <a:avLst/>
          </a:prstGeom>
        </p:spPr>
        <p:txBody>
          <a:bodyPr spcFirstLastPara="1" wrap="square" lIns="417950" tIns="417950" rIns="417950" bIns="417950" anchor="b" anchorCtr="0">
            <a:noAutofit/>
          </a:bodyPr>
          <a:lstStyle>
            <a:lvl1pPr lvl="0" algn="ctr">
              <a:spcBef>
                <a:spcPts val="0"/>
              </a:spcBef>
              <a:spcAft>
                <a:spcPts val="0"/>
              </a:spcAft>
              <a:buSzPts val="23700"/>
              <a:buNone/>
              <a:defRPr sz="23700"/>
            </a:lvl1pPr>
            <a:lvl2pPr lvl="1" algn="ctr">
              <a:spcBef>
                <a:spcPts val="0"/>
              </a:spcBef>
              <a:spcAft>
                <a:spcPts val="0"/>
              </a:spcAft>
              <a:buSzPts val="23700"/>
              <a:buNone/>
              <a:defRPr sz="23700"/>
            </a:lvl2pPr>
            <a:lvl3pPr lvl="2" algn="ctr">
              <a:spcBef>
                <a:spcPts val="0"/>
              </a:spcBef>
              <a:spcAft>
                <a:spcPts val="0"/>
              </a:spcAft>
              <a:buSzPts val="23700"/>
              <a:buNone/>
              <a:defRPr sz="23700"/>
            </a:lvl3pPr>
            <a:lvl4pPr lvl="3" algn="ctr">
              <a:spcBef>
                <a:spcPts val="0"/>
              </a:spcBef>
              <a:spcAft>
                <a:spcPts val="0"/>
              </a:spcAft>
              <a:buSzPts val="23700"/>
              <a:buNone/>
              <a:defRPr sz="23700"/>
            </a:lvl4pPr>
            <a:lvl5pPr lvl="4" algn="ctr">
              <a:spcBef>
                <a:spcPts val="0"/>
              </a:spcBef>
              <a:spcAft>
                <a:spcPts val="0"/>
              </a:spcAft>
              <a:buSzPts val="23700"/>
              <a:buNone/>
              <a:defRPr sz="23700"/>
            </a:lvl5pPr>
            <a:lvl6pPr lvl="5" algn="ctr">
              <a:spcBef>
                <a:spcPts val="0"/>
              </a:spcBef>
              <a:spcAft>
                <a:spcPts val="0"/>
              </a:spcAft>
              <a:buSzPts val="23700"/>
              <a:buNone/>
              <a:defRPr sz="23700"/>
            </a:lvl6pPr>
            <a:lvl7pPr lvl="6" algn="ctr">
              <a:spcBef>
                <a:spcPts val="0"/>
              </a:spcBef>
              <a:spcAft>
                <a:spcPts val="0"/>
              </a:spcAft>
              <a:buSzPts val="23700"/>
              <a:buNone/>
              <a:defRPr sz="23700"/>
            </a:lvl7pPr>
            <a:lvl8pPr lvl="7" algn="ctr">
              <a:spcBef>
                <a:spcPts val="0"/>
              </a:spcBef>
              <a:spcAft>
                <a:spcPts val="0"/>
              </a:spcAft>
              <a:buSzPts val="23700"/>
              <a:buNone/>
              <a:defRPr sz="23700"/>
            </a:lvl8pPr>
            <a:lvl9pPr lvl="8" algn="ctr">
              <a:spcBef>
                <a:spcPts val="0"/>
              </a:spcBef>
              <a:spcAft>
                <a:spcPts val="0"/>
              </a:spcAft>
              <a:buSzPts val="23700"/>
              <a:buNone/>
              <a:defRPr sz="23700"/>
            </a:lvl9pPr>
          </a:lstStyle>
          <a:p>
            <a:endParaRPr/>
          </a:p>
        </p:txBody>
      </p:sp>
      <p:sp>
        <p:nvSpPr>
          <p:cNvPr id="11" name="Google Shape;11;p2"/>
          <p:cNvSpPr txBox="1">
            <a:spLocks noGrp="1"/>
          </p:cNvSpPr>
          <p:nvPr>
            <p:ph type="subTitle" idx="1"/>
          </p:nvPr>
        </p:nvSpPr>
        <p:spPr>
          <a:xfrm>
            <a:off x="1246800" y="14107645"/>
            <a:ext cx="34082700" cy="3945300"/>
          </a:xfrm>
          <a:prstGeom prst="rect">
            <a:avLst/>
          </a:prstGeom>
        </p:spPr>
        <p:txBody>
          <a:bodyPr spcFirstLastPara="1" wrap="square" lIns="417950" tIns="417950" rIns="417950" bIns="417950" anchor="t" anchorCtr="0">
            <a:noAutofit/>
          </a:bodyPr>
          <a:lstStyle>
            <a:lvl1pPr lvl="0" algn="ctr">
              <a:lnSpc>
                <a:spcPct val="100000"/>
              </a:lnSpc>
              <a:spcBef>
                <a:spcPts val="0"/>
              </a:spcBef>
              <a:spcAft>
                <a:spcPts val="0"/>
              </a:spcAft>
              <a:buSzPts val="12800"/>
              <a:buNone/>
              <a:defRPr sz="12800"/>
            </a:lvl1pPr>
            <a:lvl2pPr lvl="1" algn="ctr">
              <a:lnSpc>
                <a:spcPct val="100000"/>
              </a:lnSpc>
              <a:spcBef>
                <a:spcPts val="0"/>
              </a:spcBef>
              <a:spcAft>
                <a:spcPts val="0"/>
              </a:spcAft>
              <a:buSzPts val="12800"/>
              <a:buNone/>
              <a:defRPr sz="12800"/>
            </a:lvl2pPr>
            <a:lvl3pPr lvl="2" algn="ctr">
              <a:lnSpc>
                <a:spcPct val="100000"/>
              </a:lnSpc>
              <a:spcBef>
                <a:spcPts val="0"/>
              </a:spcBef>
              <a:spcAft>
                <a:spcPts val="0"/>
              </a:spcAft>
              <a:buSzPts val="12800"/>
              <a:buNone/>
              <a:defRPr sz="12800"/>
            </a:lvl3pPr>
            <a:lvl4pPr lvl="3" algn="ctr">
              <a:lnSpc>
                <a:spcPct val="100000"/>
              </a:lnSpc>
              <a:spcBef>
                <a:spcPts val="0"/>
              </a:spcBef>
              <a:spcAft>
                <a:spcPts val="0"/>
              </a:spcAft>
              <a:buSzPts val="12800"/>
              <a:buNone/>
              <a:defRPr sz="12800"/>
            </a:lvl4pPr>
            <a:lvl5pPr lvl="4" algn="ctr">
              <a:lnSpc>
                <a:spcPct val="100000"/>
              </a:lnSpc>
              <a:spcBef>
                <a:spcPts val="0"/>
              </a:spcBef>
              <a:spcAft>
                <a:spcPts val="0"/>
              </a:spcAft>
              <a:buSzPts val="12800"/>
              <a:buNone/>
              <a:defRPr sz="12800"/>
            </a:lvl5pPr>
            <a:lvl6pPr lvl="5" algn="ctr">
              <a:lnSpc>
                <a:spcPct val="100000"/>
              </a:lnSpc>
              <a:spcBef>
                <a:spcPts val="0"/>
              </a:spcBef>
              <a:spcAft>
                <a:spcPts val="0"/>
              </a:spcAft>
              <a:buSzPts val="12800"/>
              <a:buNone/>
              <a:defRPr sz="12800"/>
            </a:lvl6pPr>
            <a:lvl7pPr lvl="6" algn="ctr">
              <a:lnSpc>
                <a:spcPct val="100000"/>
              </a:lnSpc>
              <a:spcBef>
                <a:spcPts val="0"/>
              </a:spcBef>
              <a:spcAft>
                <a:spcPts val="0"/>
              </a:spcAft>
              <a:buSzPts val="12800"/>
              <a:buNone/>
              <a:defRPr sz="12800"/>
            </a:lvl7pPr>
            <a:lvl8pPr lvl="7" algn="ctr">
              <a:lnSpc>
                <a:spcPct val="100000"/>
              </a:lnSpc>
              <a:spcBef>
                <a:spcPts val="0"/>
              </a:spcBef>
              <a:spcAft>
                <a:spcPts val="0"/>
              </a:spcAft>
              <a:buSzPts val="12800"/>
              <a:buNone/>
              <a:defRPr sz="12800"/>
            </a:lvl8pPr>
            <a:lvl9pPr lvl="8" algn="ctr">
              <a:lnSpc>
                <a:spcPct val="100000"/>
              </a:lnSpc>
              <a:spcBef>
                <a:spcPts val="0"/>
              </a:spcBef>
              <a:spcAft>
                <a:spcPts val="0"/>
              </a:spcAft>
              <a:buSzPts val="12800"/>
              <a:buNone/>
              <a:defRPr sz="12800"/>
            </a:lvl9pPr>
          </a:lstStyle>
          <a:p>
            <a:endParaRPr/>
          </a:p>
        </p:txBody>
      </p:sp>
      <p:sp>
        <p:nvSpPr>
          <p:cNvPr id="12" name="Google Shape;12;p2"/>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1246800" y="10706454"/>
            <a:ext cx="34082700" cy="4190100"/>
          </a:xfrm>
          <a:prstGeom prst="rect">
            <a:avLst/>
          </a:prstGeom>
        </p:spPr>
        <p:txBody>
          <a:bodyPr spcFirstLastPara="1" wrap="square" lIns="417950" tIns="417950" rIns="417950" bIns="417950" anchor="ctr" anchorCtr="0">
            <a:noAutofit/>
          </a:bodyPr>
          <a:lstStyle>
            <a:lvl1pPr lvl="0" algn="ctr">
              <a:spcBef>
                <a:spcPts val="0"/>
              </a:spcBef>
              <a:spcAft>
                <a:spcPts val="0"/>
              </a:spcAft>
              <a:buSzPts val="16500"/>
              <a:buNone/>
              <a:defRPr sz="16500"/>
            </a:lvl1pPr>
            <a:lvl2pPr lvl="1" algn="ctr">
              <a:spcBef>
                <a:spcPts val="0"/>
              </a:spcBef>
              <a:spcAft>
                <a:spcPts val="0"/>
              </a:spcAft>
              <a:buSzPts val="16500"/>
              <a:buNone/>
              <a:defRPr sz="16500"/>
            </a:lvl2pPr>
            <a:lvl3pPr lvl="2" algn="ctr">
              <a:spcBef>
                <a:spcPts val="0"/>
              </a:spcBef>
              <a:spcAft>
                <a:spcPts val="0"/>
              </a:spcAft>
              <a:buSzPts val="16500"/>
              <a:buNone/>
              <a:defRPr sz="16500"/>
            </a:lvl3pPr>
            <a:lvl4pPr lvl="3" algn="ctr">
              <a:spcBef>
                <a:spcPts val="0"/>
              </a:spcBef>
              <a:spcAft>
                <a:spcPts val="0"/>
              </a:spcAft>
              <a:buSzPts val="16500"/>
              <a:buNone/>
              <a:defRPr sz="16500"/>
            </a:lvl4pPr>
            <a:lvl5pPr lvl="4" algn="ctr">
              <a:spcBef>
                <a:spcPts val="0"/>
              </a:spcBef>
              <a:spcAft>
                <a:spcPts val="0"/>
              </a:spcAft>
              <a:buSzPts val="16500"/>
              <a:buNone/>
              <a:defRPr sz="16500"/>
            </a:lvl5pPr>
            <a:lvl6pPr lvl="5" algn="ctr">
              <a:spcBef>
                <a:spcPts val="0"/>
              </a:spcBef>
              <a:spcAft>
                <a:spcPts val="0"/>
              </a:spcAft>
              <a:buSzPts val="16500"/>
              <a:buNone/>
              <a:defRPr sz="16500"/>
            </a:lvl6pPr>
            <a:lvl7pPr lvl="6" algn="ctr">
              <a:spcBef>
                <a:spcPts val="0"/>
              </a:spcBef>
              <a:spcAft>
                <a:spcPts val="0"/>
              </a:spcAft>
              <a:buSzPts val="16500"/>
              <a:buNone/>
              <a:defRPr sz="16500"/>
            </a:lvl7pPr>
            <a:lvl8pPr lvl="7" algn="ctr">
              <a:spcBef>
                <a:spcPts val="0"/>
              </a:spcBef>
              <a:spcAft>
                <a:spcPts val="0"/>
              </a:spcAft>
              <a:buSzPts val="16500"/>
              <a:buNone/>
              <a:defRPr sz="16500"/>
            </a:lvl8pPr>
            <a:lvl9pPr lvl="8" algn="ctr">
              <a:spcBef>
                <a:spcPts val="0"/>
              </a:spcBef>
              <a:spcAft>
                <a:spcPts val="0"/>
              </a:spcAft>
              <a:buSzPts val="16500"/>
              <a:buNone/>
              <a:defRPr sz="16500"/>
            </a:lvl9pPr>
          </a:lstStyle>
          <a:p>
            <a:endParaRPr/>
          </a:p>
        </p:txBody>
      </p:sp>
      <p:sp>
        <p:nvSpPr>
          <p:cNvPr id="15" name="Google Shape;15;p3"/>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1246800" y="2215235"/>
            <a:ext cx="34082700" cy="2850900"/>
          </a:xfrm>
          <a:prstGeom prst="rect">
            <a:avLst/>
          </a:prstGeom>
        </p:spPr>
        <p:txBody>
          <a:bodyPr spcFirstLastPara="1" wrap="square" lIns="417950" tIns="417950" rIns="417950" bIns="417950" anchor="t" anchorCtr="0">
            <a:noAutofit/>
          </a:bodyPr>
          <a:lstStyle>
            <a:lvl1pPr lvl="0">
              <a:spcBef>
                <a:spcPts val="0"/>
              </a:spcBef>
              <a:spcAft>
                <a:spcPts val="0"/>
              </a:spcAft>
              <a:buSzPts val="12800"/>
              <a:buNone/>
              <a:defRPr/>
            </a:lvl1pPr>
            <a:lvl2pPr lvl="1">
              <a:spcBef>
                <a:spcPts val="0"/>
              </a:spcBef>
              <a:spcAft>
                <a:spcPts val="0"/>
              </a:spcAft>
              <a:buSzPts val="12800"/>
              <a:buNone/>
              <a:defRPr/>
            </a:lvl2pPr>
            <a:lvl3pPr lvl="2">
              <a:spcBef>
                <a:spcPts val="0"/>
              </a:spcBef>
              <a:spcAft>
                <a:spcPts val="0"/>
              </a:spcAft>
              <a:buSzPts val="12800"/>
              <a:buNone/>
              <a:defRPr/>
            </a:lvl3pPr>
            <a:lvl4pPr lvl="3">
              <a:spcBef>
                <a:spcPts val="0"/>
              </a:spcBef>
              <a:spcAft>
                <a:spcPts val="0"/>
              </a:spcAft>
              <a:buSzPts val="12800"/>
              <a:buNone/>
              <a:defRPr/>
            </a:lvl4pPr>
            <a:lvl5pPr lvl="4">
              <a:spcBef>
                <a:spcPts val="0"/>
              </a:spcBef>
              <a:spcAft>
                <a:spcPts val="0"/>
              </a:spcAft>
              <a:buSzPts val="12800"/>
              <a:buNone/>
              <a:defRPr/>
            </a:lvl5pPr>
            <a:lvl6pPr lvl="5">
              <a:spcBef>
                <a:spcPts val="0"/>
              </a:spcBef>
              <a:spcAft>
                <a:spcPts val="0"/>
              </a:spcAft>
              <a:buSzPts val="12800"/>
              <a:buNone/>
              <a:defRPr/>
            </a:lvl6pPr>
            <a:lvl7pPr lvl="6">
              <a:spcBef>
                <a:spcPts val="0"/>
              </a:spcBef>
              <a:spcAft>
                <a:spcPts val="0"/>
              </a:spcAft>
              <a:buSzPts val="12800"/>
              <a:buNone/>
              <a:defRPr/>
            </a:lvl7pPr>
            <a:lvl8pPr lvl="7">
              <a:spcBef>
                <a:spcPts val="0"/>
              </a:spcBef>
              <a:spcAft>
                <a:spcPts val="0"/>
              </a:spcAft>
              <a:buSzPts val="12800"/>
              <a:buNone/>
              <a:defRPr/>
            </a:lvl8pPr>
            <a:lvl9pPr lvl="8">
              <a:spcBef>
                <a:spcPts val="0"/>
              </a:spcBef>
              <a:spcAft>
                <a:spcPts val="0"/>
              </a:spcAft>
              <a:buSzPts val="12800"/>
              <a:buNone/>
              <a:defRPr/>
            </a:lvl9pPr>
          </a:lstStyle>
          <a:p>
            <a:endParaRPr/>
          </a:p>
        </p:txBody>
      </p:sp>
      <p:sp>
        <p:nvSpPr>
          <p:cNvPr id="18" name="Google Shape;18;p4"/>
          <p:cNvSpPr txBox="1">
            <a:spLocks noGrp="1"/>
          </p:cNvSpPr>
          <p:nvPr>
            <p:ph type="body" idx="1"/>
          </p:nvPr>
        </p:nvSpPr>
        <p:spPr>
          <a:xfrm>
            <a:off x="1246800" y="5736765"/>
            <a:ext cx="34082700" cy="17006100"/>
          </a:xfrm>
          <a:prstGeom prst="rect">
            <a:avLst/>
          </a:prstGeom>
        </p:spPr>
        <p:txBody>
          <a:bodyPr spcFirstLastPara="1" wrap="square" lIns="417950" tIns="417950" rIns="417950" bIns="417950" anchor="t" anchorCtr="0">
            <a:noAutofit/>
          </a:bodyPr>
          <a:lstStyle>
            <a:lvl1pPr marL="457200" lvl="0" indent="-749300">
              <a:spcBef>
                <a:spcPts val="0"/>
              </a:spcBef>
              <a:spcAft>
                <a:spcPts val="0"/>
              </a:spcAft>
              <a:buSzPts val="8200"/>
              <a:buChar char="●"/>
              <a:defRPr/>
            </a:lvl1pPr>
            <a:lvl2pPr marL="914400" lvl="1" indent="-635000">
              <a:spcBef>
                <a:spcPts val="7300"/>
              </a:spcBef>
              <a:spcAft>
                <a:spcPts val="0"/>
              </a:spcAft>
              <a:buSzPts val="6400"/>
              <a:buChar char="○"/>
              <a:defRPr/>
            </a:lvl2pPr>
            <a:lvl3pPr marL="1371600" lvl="2" indent="-635000">
              <a:spcBef>
                <a:spcPts val="7300"/>
              </a:spcBef>
              <a:spcAft>
                <a:spcPts val="0"/>
              </a:spcAft>
              <a:buSzPts val="6400"/>
              <a:buChar char="■"/>
              <a:defRPr/>
            </a:lvl3pPr>
            <a:lvl4pPr marL="1828800" lvl="3" indent="-635000">
              <a:spcBef>
                <a:spcPts val="7300"/>
              </a:spcBef>
              <a:spcAft>
                <a:spcPts val="0"/>
              </a:spcAft>
              <a:buSzPts val="6400"/>
              <a:buChar char="●"/>
              <a:defRPr/>
            </a:lvl4pPr>
            <a:lvl5pPr marL="2286000" lvl="4" indent="-635000">
              <a:spcBef>
                <a:spcPts val="7300"/>
              </a:spcBef>
              <a:spcAft>
                <a:spcPts val="0"/>
              </a:spcAft>
              <a:buSzPts val="6400"/>
              <a:buChar char="○"/>
              <a:defRPr/>
            </a:lvl5pPr>
            <a:lvl6pPr marL="2743200" lvl="5" indent="-635000">
              <a:spcBef>
                <a:spcPts val="7300"/>
              </a:spcBef>
              <a:spcAft>
                <a:spcPts val="0"/>
              </a:spcAft>
              <a:buSzPts val="6400"/>
              <a:buChar char="■"/>
              <a:defRPr/>
            </a:lvl6pPr>
            <a:lvl7pPr marL="3200400" lvl="6" indent="-635000">
              <a:spcBef>
                <a:spcPts val="7300"/>
              </a:spcBef>
              <a:spcAft>
                <a:spcPts val="0"/>
              </a:spcAft>
              <a:buSzPts val="6400"/>
              <a:buChar char="●"/>
              <a:defRPr/>
            </a:lvl7pPr>
            <a:lvl8pPr marL="3657600" lvl="7" indent="-635000">
              <a:spcBef>
                <a:spcPts val="7300"/>
              </a:spcBef>
              <a:spcAft>
                <a:spcPts val="0"/>
              </a:spcAft>
              <a:buSzPts val="6400"/>
              <a:buChar char="○"/>
              <a:defRPr/>
            </a:lvl8pPr>
            <a:lvl9pPr marL="4114800" lvl="8" indent="-635000">
              <a:spcBef>
                <a:spcPts val="7300"/>
              </a:spcBef>
              <a:spcAft>
                <a:spcPts val="7300"/>
              </a:spcAft>
              <a:buSzPts val="6400"/>
              <a:buChar char="■"/>
              <a:defRPr/>
            </a:lvl9pPr>
          </a:lstStyle>
          <a:p>
            <a:endParaRPr/>
          </a:p>
        </p:txBody>
      </p:sp>
      <p:sp>
        <p:nvSpPr>
          <p:cNvPr id="19" name="Google Shape;19;p4"/>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1246800" y="2215235"/>
            <a:ext cx="34082700" cy="2850900"/>
          </a:xfrm>
          <a:prstGeom prst="rect">
            <a:avLst/>
          </a:prstGeom>
        </p:spPr>
        <p:txBody>
          <a:bodyPr spcFirstLastPara="1" wrap="square" lIns="417950" tIns="417950" rIns="417950" bIns="417950" anchor="t" anchorCtr="0">
            <a:noAutofit/>
          </a:bodyPr>
          <a:lstStyle>
            <a:lvl1pPr lvl="0">
              <a:spcBef>
                <a:spcPts val="0"/>
              </a:spcBef>
              <a:spcAft>
                <a:spcPts val="0"/>
              </a:spcAft>
              <a:buSzPts val="12800"/>
              <a:buNone/>
              <a:defRPr/>
            </a:lvl1pPr>
            <a:lvl2pPr lvl="1">
              <a:spcBef>
                <a:spcPts val="0"/>
              </a:spcBef>
              <a:spcAft>
                <a:spcPts val="0"/>
              </a:spcAft>
              <a:buSzPts val="12800"/>
              <a:buNone/>
              <a:defRPr/>
            </a:lvl2pPr>
            <a:lvl3pPr lvl="2">
              <a:spcBef>
                <a:spcPts val="0"/>
              </a:spcBef>
              <a:spcAft>
                <a:spcPts val="0"/>
              </a:spcAft>
              <a:buSzPts val="12800"/>
              <a:buNone/>
              <a:defRPr/>
            </a:lvl3pPr>
            <a:lvl4pPr lvl="3">
              <a:spcBef>
                <a:spcPts val="0"/>
              </a:spcBef>
              <a:spcAft>
                <a:spcPts val="0"/>
              </a:spcAft>
              <a:buSzPts val="12800"/>
              <a:buNone/>
              <a:defRPr/>
            </a:lvl4pPr>
            <a:lvl5pPr lvl="4">
              <a:spcBef>
                <a:spcPts val="0"/>
              </a:spcBef>
              <a:spcAft>
                <a:spcPts val="0"/>
              </a:spcAft>
              <a:buSzPts val="12800"/>
              <a:buNone/>
              <a:defRPr/>
            </a:lvl5pPr>
            <a:lvl6pPr lvl="5">
              <a:spcBef>
                <a:spcPts val="0"/>
              </a:spcBef>
              <a:spcAft>
                <a:spcPts val="0"/>
              </a:spcAft>
              <a:buSzPts val="12800"/>
              <a:buNone/>
              <a:defRPr/>
            </a:lvl6pPr>
            <a:lvl7pPr lvl="6">
              <a:spcBef>
                <a:spcPts val="0"/>
              </a:spcBef>
              <a:spcAft>
                <a:spcPts val="0"/>
              </a:spcAft>
              <a:buSzPts val="12800"/>
              <a:buNone/>
              <a:defRPr/>
            </a:lvl7pPr>
            <a:lvl8pPr lvl="7">
              <a:spcBef>
                <a:spcPts val="0"/>
              </a:spcBef>
              <a:spcAft>
                <a:spcPts val="0"/>
              </a:spcAft>
              <a:buSzPts val="12800"/>
              <a:buNone/>
              <a:defRPr/>
            </a:lvl8pPr>
            <a:lvl9pPr lvl="8">
              <a:spcBef>
                <a:spcPts val="0"/>
              </a:spcBef>
              <a:spcAft>
                <a:spcPts val="0"/>
              </a:spcAft>
              <a:buSzPts val="12800"/>
              <a:buNone/>
              <a:defRPr/>
            </a:lvl9pPr>
          </a:lstStyle>
          <a:p>
            <a:endParaRPr/>
          </a:p>
        </p:txBody>
      </p:sp>
      <p:sp>
        <p:nvSpPr>
          <p:cNvPr id="22" name="Google Shape;22;p5"/>
          <p:cNvSpPr txBox="1">
            <a:spLocks noGrp="1"/>
          </p:cNvSpPr>
          <p:nvPr>
            <p:ph type="body" idx="1"/>
          </p:nvPr>
        </p:nvSpPr>
        <p:spPr>
          <a:xfrm>
            <a:off x="1246800" y="5736765"/>
            <a:ext cx="15999300" cy="17006100"/>
          </a:xfrm>
          <a:prstGeom prst="rect">
            <a:avLst/>
          </a:prstGeom>
        </p:spPr>
        <p:txBody>
          <a:bodyPr spcFirstLastPara="1" wrap="square" lIns="417950" tIns="417950" rIns="417950" bIns="417950" anchor="t" anchorCtr="0">
            <a:noAutofit/>
          </a:bodyPr>
          <a:lstStyle>
            <a:lvl1pPr marL="457200" lvl="0" indent="-635000">
              <a:spcBef>
                <a:spcPts val="0"/>
              </a:spcBef>
              <a:spcAft>
                <a:spcPts val="0"/>
              </a:spcAft>
              <a:buSzPts val="6400"/>
              <a:buChar char="●"/>
              <a:defRPr sz="6400"/>
            </a:lvl1pPr>
            <a:lvl2pPr marL="914400" lvl="1" indent="-577850">
              <a:spcBef>
                <a:spcPts val="7300"/>
              </a:spcBef>
              <a:spcAft>
                <a:spcPts val="0"/>
              </a:spcAft>
              <a:buSzPts val="5500"/>
              <a:buChar char="○"/>
              <a:defRPr sz="5500"/>
            </a:lvl2pPr>
            <a:lvl3pPr marL="1371600" lvl="2" indent="-577850">
              <a:spcBef>
                <a:spcPts val="7300"/>
              </a:spcBef>
              <a:spcAft>
                <a:spcPts val="0"/>
              </a:spcAft>
              <a:buSzPts val="5500"/>
              <a:buChar char="■"/>
              <a:defRPr sz="5500"/>
            </a:lvl3pPr>
            <a:lvl4pPr marL="1828800" lvl="3" indent="-577850">
              <a:spcBef>
                <a:spcPts val="7300"/>
              </a:spcBef>
              <a:spcAft>
                <a:spcPts val="0"/>
              </a:spcAft>
              <a:buSzPts val="5500"/>
              <a:buChar char="●"/>
              <a:defRPr sz="5500"/>
            </a:lvl4pPr>
            <a:lvl5pPr marL="2286000" lvl="4" indent="-577850">
              <a:spcBef>
                <a:spcPts val="7300"/>
              </a:spcBef>
              <a:spcAft>
                <a:spcPts val="0"/>
              </a:spcAft>
              <a:buSzPts val="5500"/>
              <a:buChar char="○"/>
              <a:defRPr sz="5500"/>
            </a:lvl5pPr>
            <a:lvl6pPr marL="2743200" lvl="5" indent="-577850">
              <a:spcBef>
                <a:spcPts val="7300"/>
              </a:spcBef>
              <a:spcAft>
                <a:spcPts val="0"/>
              </a:spcAft>
              <a:buSzPts val="5500"/>
              <a:buChar char="■"/>
              <a:defRPr sz="5500"/>
            </a:lvl6pPr>
            <a:lvl7pPr marL="3200400" lvl="6" indent="-577850">
              <a:spcBef>
                <a:spcPts val="7300"/>
              </a:spcBef>
              <a:spcAft>
                <a:spcPts val="0"/>
              </a:spcAft>
              <a:buSzPts val="5500"/>
              <a:buChar char="●"/>
              <a:defRPr sz="5500"/>
            </a:lvl7pPr>
            <a:lvl8pPr marL="3657600" lvl="7" indent="-577850">
              <a:spcBef>
                <a:spcPts val="7300"/>
              </a:spcBef>
              <a:spcAft>
                <a:spcPts val="0"/>
              </a:spcAft>
              <a:buSzPts val="5500"/>
              <a:buChar char="○"/>
              <a:defRPr sz="5500"/>
            </a:lvl8pPr>
            <a:lvl9pPr marL="4114800" lvl="8" indent="-577850">
              <a:spcBef>
                <a:spcPts val="7300"/>
              </a:spcBef>
              <a:spcAft>
                <a:spcPts val="7300"/>
              </a:spcAft>
              <a:buSzPts val="5500"/>
              <a:buChar char="■"/>
              <a:defRPr sz="5500"/>
            </a:lvl9pPr>
          </a:lstStyle>
          <a:p>
            <a:endParaRPr/>
          </a:p>
        </p:txBody>
      </p:sp>
      <p:sp>
        <p:nvSpPr>
          <p:cNvPr id="23" name="Google Shape;23;p5"/>
          <p:cNvSpPr txBox="1">
            <a:spLocks noGrp="1"/>
          </p:cNvSpPr>
          <p:nvPr>
            <p:ph type="body" idx="2"/>
          </p:nvPr>
        </p:nvSpPr>
        <p:spPr>
          <a:xfrm>
            <a:off x="19329600" y="5736765"/>
            <a:ext cx="15999300" cy="17006100"/>
          </a:xfrm>
          <a:prstGeom prst="rect">
            <a:avLst/>
          </a:prstGeom>
        </p:spPr>
        <p:txBody>
          <a:bodyPr spcFirstLastPara="1" wrap="square" lIns="417950" tIns="417950" rIns="417950" bIns="417950" anchor="t" anchorCtr="0">
            <a:noAutofit/>
          </a:bodyPr>
          <a:lstStyle>
            <a:lvl1pPr marL="457200" lvl="0" indent="-635000">
              <a:spcBef>
                <a:spcPts val="0"/>
              </a:spcBef>
              <a:spcAft>
                <a:spcPts val="0"/>
              </a:spcAft>
              <a:buSzPts val="6400"/>
              <a:buChar char="●"/>
              <a:defRPr sz="6400"/>
            </a:lvl1pPr>
            <a:lvl2pPr marL="914400" lvl="1" indent="-577850">
              <a:spcBef>
                <a:spcPts val="7300"/>
              </a:spcBef>
              <a:spcAft>
                <a:spcPts val="0"/>
              </a:spcAft>
              <a:buSzPts val="5500"/>
              <a:buChar char="○"/>
              <a:defRPr sz="5500"/>
            </a:lvl2pPr>
            <a:lvl3pPr marL="1371600" lvl="2" indent="-577850">
              <a:spcBef>
                <a:spcPts val="7300"/>
              </a:spcBef>
              <a:spcAft>
                <a:spcPts val="0"/>
              </a:spcAft>
              <a:buSzPts val="5500"/>
              <a:buChar char="■"/>
              <a:defRPr sz="5500"/>
            </a:lvl3pPr>
            <a:lvl4pPr marL="1828800" lvl="3" indent="-577850">
              <a:spcBef>
                <a:spcPts val="7300"/>
              </a:spcBef>
              <a:spcAft>
                <a:spcPts val="0"/>
              </a:spcAft>
              <a:buSzPts val="5500"/>
              <a:buChar char="●"/>
              <a:defRPr sz="5500"/>
            </a:lvl4pPr>
            <a:lvl5pPr marL="2286000" lvl="4" indent="-577850">
              <a:spcBef>
                <a:spcPts val="7300"/>
              </a:spcBef>
              <a:spcAft>
                <a:spcPts val="0"/>
              </a:spcAft>
              <a:buSzPts val="5500"/>
              <a:buChar char="○"/>
              <a:defRPr sz="5500"/>
            </a:lvl5pPr>
            <a:lvl6pPr marL="2743200" lvl="5" indent="-577850">
              <a:spcBef>
                <a:spcPts val="7300"/>
              </a:spcBef>
              <a:spcAft>
                <a:spcPts val="0"/>
              </a:spcAft>
              <a:buSzPts val="5500"/>
              <a:buChar char="■"/>
              <a:defRPr sz="5500"/>
            </a:lvl6pPr>
            <a:lvl7pPr marL="3200400" lvl="6" indent="-577850">
              <a:spcBef>
                <a:spcPts val="7300"/>
              </a:spcBef>
              <a:spcAft>
                <a:spcPts val="0"/>
              </a:spcAft>
              <a:buSzPts val="5500"/>
              <a:buChar char="●"/>
              <a:defRPr sz="5500"/>
            </a:lvl7pPr>
            <a:lvl8pPr marL="3657600" lvl="7" indent="-577850">
              <a:spcBef>
                <a:spcPts val="7300"/>
              </a:spcBef>
              <a:spcAft>
                <a:spcPts val="0"/>
              </a:spcAft>
              <a:buSzPts val="5500"/>
              <a:buChar char="○"/>
              <a:defRPr sz="5500"/>
            </a:lvl8pPr>
            <a:lvl9pPr marL="4114800" lvl="8" indent="-577850">
              <a:spcBef>
                <a:spcPts val="7300"/>
              </a:spcBef>
              <a:spcAft>
                <a:spcPts val="7300"/>
              </a:spcAft>
              <a:buSzPts val="5500"/>
              <a:buChar char="■"/>
              <a:defRPr sz="5500"/>
            </a:lvl9pPr>
          </a:lstStyle>
          <a:p>
            <a:endParaRPr/>
          </a:p>
        </p:txBody>
      </p:sp>
      <p:sp>
        <p:nvSpPr>
          <p:cNvPr id="24" name="Google Shape;24;p5"/>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1246800" y="2215235"/>
            <a:ext cx="34082700" cy="2850900"/>
          </a:xfrm>
          <a:prstGeom prst="rect">
            <a:avLst/>
          </a:prstGeom>
        </p:spPr>
        <p:txBody>
          <a:bodyPr spcFirstLastPara="1" wrap="square" lIns="417950" tIns="417950" rIns="417950" bIns="417950" anchor="t" anchorCtr="0">
            <a:noAutofit/>
          </a:bodyPr>
          <a:lstStyle>
            <a:lvl1pPr lvl="0">
              <a:spcBef>
                <a:spcPts val="0"/>
              </a:spcBef>
              <a:spcAft>
                <a:spcPts val="0"/>
              </a:spcAft>
              <a:buSzPts val="12800"/>
              <a:buNone/>
              <a:defRPr/>
            </a:lvl1pPr>
            <a:lvl2pPr lvl="1">
              <a:spcBef>
                <a:spcPts val="0"/>
              </a:spcBef>
              <a:spcAft>
                <a:spcPts val="0"/>
              </a:spcAft>
              <a:buSzPts val="12800"/>
              <a:buNone/>
              <a:defRPr/>
            </a:lvl2pPr>
            <a:lvl3pPr lvl="2">
              <a:spcBef>
                <a:spcPts val="0"/>
              </a:spcBef>
              <a:spcAft>
                <a:spcPts val="0"/>
              </a:spcAft>
              <a:buSzPts val="12800"/>
              <a:buNone/>
              <a:defRPr/>
            </a:lvl3pPr>
            <a:lvl4pPr lvl="3">
              <a:spcBef>
                <a:spcPts val="0"/>
              </a:spcBef>
              <a:spcAft>
                <a:spcPts val="0"/>
              </a:spcAft>
              <a:buSzPts val="12800"/>
              <a:buNone/>
              <a:defRPr/>
            </a:lvl4pPr>
            <a:lvl5pPr lvl="4">
              <a:spcBef>
                <a:spcPts val="0"/>
              </a:spcBef>
              <a:spcAft>
                <a:spcPts val="0"/>
              </a:spcAft>
              <a:buSzPts val="12800"/>
              <a:buNone/>
              <a:defRPr/>
            </a:lvl5pPr>
            <a:lvl6pPr lvl="5">
              <a:spcBef>
                <a:spcPts val="0"/>
              </a:spcBef>
              <a:spcAft>
                <a:spcPts val="0"/>
              </a:spcAft>
              <a:buSzPts val="12800"/>
              <a:buNone/>
              <a:defRPr/>
            </a:lvl6pPr>
            <a:lvl7pPr lvl="6">
              <a:spcBef>
                <a:spcPts val="0"/>
              </a:spcBef>
              <a:spcAft>
                <a:spcPts val="0"/>
              </a:spcAft>
              <a:buSzPts val="12800"/>
              <a:buNone/>
              <a:defRPr/>
            </a:lvl7pPr>
            <a:lvl8pPr lvl="7">
              <a:spcBef>
                <a:spcPts val="0"/>
              </a:spcBef>
              <a:spcAft>
                <a:spcPts val="0"/>
              </a:spcAft>
              <a:buSzPts val="12800"/>
              <a:buNone/>
              <a:defRPr/>
            </a:lvl8pPr>
            <a:lvl9pPr lvl="8">
              <a:spcBef>
                <a:spcPts val="0"/>
              </a:spcBef>
              <a:spcAft>
                <a:spcPts val="0"/>
              </a:spcAft>
              <a:buSzPts val="12800"/>
              <a:buNone/>
              <a:defRPr/>
            </a:lvl9pPr>
          </a:lstStyle>
          <a:p>
            <a:endParaRPr/>
          </a:p>
        </p:txBody>
      </p:sp>
      <p:sp>
        <p:nvSpPr>
          <p:cNvPr id="27" name="Google Shape;27;p6"/>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1246800" y="2765653"/>
            <a:ext cx="11232000" cy="3761700"/>
          </a:xfrm>
          <a:prstGeom prst="rect">
            <a:avLst/>
          </a:prstGeom>
        </p:spPr>
        <p:txBody>
          <a:bodyPr spcFirstLastPara="1" wrap="square" lIns="417950" tIns="417950" rIns="417950" bIns="417950" anchor="b" anchorCtr="0">
            <a:noAutofit/>
          </a:bodyPr>
          <a:lstStyle>
            <a:lvl1pPr lvl="0">
              <a:spcBef>
                <a:spcPts val="0"/>
              </a:spcBef>
              <a:spcAft>
                <a:spcPts val="0"/>
              </a:spcAft>
              <a:buSzPts val="11000"/>
              <a:buNone/>
              <a:defRPr sz="11000"/>
            </a:lvl1pPr>
            <a:lvl2pPr lvl="1">
              <a:spcBef>
                <a:spcPts val="0"/>
              </a:spcBef>
              <a:spcAft>
                <a:spcPts val="0"/>
              </a:spcAft>
              <a:buSzPts val="11000"/>
              <a:buNone/>
              <a:defRPr sz="11000"/>
            </a:lvl2pPr>
            <a:lvl3pPr lvl="2">
              <a:spcBef>
                <a:spcPts val="0"/>
              </a:spcBef>
              <a:spcAft>
                <a:spcPts val="0"/>
              </a:spcAft>
              <a:buSzPts val="11000"/>
              <a:buNone/>
              <a:defRPr sz="11000"/>
            </a:lvl3pPr>
            <a:lvl4pPr lvl="3">
              <a:spcBef>
                <a:spcPts val="0"/>
              </a:spcBef>
              <a:spcAft>
                <a:spcPts val="0"/>
              </a:spcAft>
              <a:buSzPts val="11000"/>
              <a:buNone/>
              <a:defRPr sz="11000"/>
            </a:lvl4pPr>
            <a:lvl5pPr lvl="4">
              <a:spcBef>
                <a:spcPts val="0"/>
              </a:spcBef>
              <a:spcAft>
                <a:spcPts val="0"/>
              </a:spcAft>
              <a:buSzPts val="11000"/>
              <a:buNone/>
              <a:defRPr sz="11000"/>
            </a:lvl5pPr>
            <a:lvl6pPr lvl="5">
              <a:spcBef>
                <a:spcPts val="0"/>
              </a:spcBef>
              <a:spcAft>
                <a:spcPts val="0"/>
              </a:spcAft>
              <a:buSzPts val="11000"/>
              <a:buNone/>
              <a:defRPr sz="11000"/>
            </a:lvl6pPr>
            <a:lvl7pPr lvl="6">
              <a:spcBef>
                <a:spcPts val="0"/>
              </a:spcBef>
              <a:spcAft>
                <a:spcPts val="0"/>
              </a:spcAft>
              <a:buSzPts val="11000"/>
              <a:buNone/>
              <a:defRPr sz="11000"/>
            </a:lvl7pPr>
            <a:lvl8pPr lvl="7">
              <a:spcBef>
                <a:spcPts val="0"/>
              </a:spcBef>
              <a:spcAft>
                <a:spcPts val="0"/>
              </a:spcAft>
              <a:buSzPts val="11000"/>
              <a:buNone/>
              <a:defRPr sz="11000"/>
            </a:lvl8pPr>
            <a:lvl9pPr lvl="8">
              <a:spcBef>
                <a:spcPts val="0"/>
              </a:spcBef>
              <a:spcAft>
                <a:spcPts val="0"/>
              </a:spcAft>
              <a:buSzPts val="11000"/>
              <a:buNone/>
              <a:defRPr sz="11000"/>
            </a:lvl9pPr>
          </a:lstStyle>
          <a:p>
            <a:endParaRPr/>
          </a:p>
        </p:txBody>
      </p:sp>
      <p:sp>
        <p:nvSpPr>
          <p:cNvPr id="30" name="Google Shape;30;p7"/>
          <p:cNvSpPr txBox="1">
            <a:spLocks noGrp="1"/>
          </p:cNvSpPr>
          <p:nvPr>
            <p:ph type="body" idx="1"/>
          </p:nvPr>
        </p:nvSpPr>
        <p:spPr>
          <a:xfrm>
            <a:off x="1246800" y="6917120"/>
            <a:ext cx="11232000" cy="15826500"/>
          </a:xfrm>
          <a:prstGeom prst="rect">
            <a:avLst/>
          </a:prstGeom>
        </p:spPr>
        <p:txBody>
          <a:bodyPr spcFirstLastPara="1" wrap="square" lIns="417950" tIns="417950" rIns="417950" bIns="417950" anchor="t" anchorCtr="0">
            <a:noAutofit/>
          </a:bodyPr>
          <a:lstStyle>
            <a:lvl1pPr marL="457200" lvl="0" indent="-577850">
              <a:spcBef>
                <a:spcPts val="0"/>
              </a:spcBef>
              <a:spcAft>
                <a:spcPts val="0"/>
              </a:spcAft>
              <a:buSzPts val="5500"/>
              <a:buChar char="●"/>
              <a:defRPr sz="5500"/>
            </a:lvl1pPr>
            <a:lvl2pPr marL="914400" lvl="1" indent="-577850">
              <a:spcBef>
                <a:spcPts val="7300"/>
              </a:spcBef>
              <a:spcAft>
                <a:spcPts val="0"/>
              </a:spcAft>
              <a:buSzPts val="5500"/>
              <a:buChar char="○"/>
              <a:defRPr sz="5500"/>
            </a:lvl2pPr>
            <a:lvl3pPr marL="1371600" lvl="2" indent="-577850">
              <a:spcBef>
                <a:spcPts val="7300"/>
              </a:spcBef>
              <a:spcAft>
                <a:spcPts val="0"/>
              </a:spcAft>
              <a:buSzPts val="5500"/>
              <a:buChar char="■"/>
              <a:defRPr sz="5500"/>
            </a:lvl3pPr>
            <a:lvl4pPr marL="1828800" lvl="3" indent="-577850">
              <a:spcBef>
                <a:spcPts val="7300"/>
              </a:spcBef>
              <a:spcAft>
                <a:spcPts val="0"/>
              </a:spcAft>
              <a:buSzPts val="5500"/>
              <a:buChar char="●"/>
              <a:defRPr sz="5500"/>
            </a:lvl4pPr>
            <a:lvl5pPr marL="2286000" lvl="4" indent="-577850">
              <a:spcBef>
                <a:spcPts val="7300"/>
              </a:spcBef>
              <a:spcAft>
                <a:spcPts val="0"/>
              </a:spcAft>
              <a:buSzPts val="5500"/>
              <a:buChar char="○"/>
              <a:defRPr sz="5500"/>
            </a:lvl5pPr>
            <a:lvl6pPr marL="2743200" lvl="5" indent="-577850">
              <a:spcBef>
                <a:spcPts val="7300"/>
              </a:spcBef>
              <a:spcAft>
                <a:spcPts val="0"/>
              </a:spcAft>
              <a:buSzPts val="5500"/>
              <a:buChar char="■"/>
              <a:defRPr sz="5500"/>
            </a:lvl6pPr>
            <a:lvl7pPr marL="3200400" lvl="6" indent="-577850">
              <a:spcBef>
                <a:spcPts val="7300"/>
              </a:spcBef>
              <a:spcAft>
                <a:spcPts val="0"/>
              </a:spcAft>
              <a:buSzPts val="5500"/>
              <a:buChar char="●"/>
              <a:defRPr sz="5500"/>
            </a:lvl7pPr>
            <a:lvl8pPr marL="3657600" lvl="7" indent="-577850">
              <a:spcBef>
                <a:spcPts val="7300"/>
              </a:spcBef>
              <a:spcAft>
                <a:spcPts val="0"/>
              </a:spcAft>
              <a:buSzPts val="5500"/>
              <a:buChar char="○"/>
              <a:defRPr sz="5500"/>
            </a:lvl8pPr>
            <a:lvl9pPr marL="4114800" lvl="8" indent="-577850">
              <a:spcBef>
                <a:spcPts val="7300"/>
              </a:spcBef>
              <a:spcAft>
                <a:spcPts val="7300"/>
              </a:spcAft>
              <a:buSzPts val="5500"/>
              <a:buChar char="■"/>
              <a:defRPr sz="5500"/>
            </a:lvl9pPr>
          </a:lstStyle>
          <a:p>
            <a:endParaRPr/>
          </a:p>
        </p:txBody>
      </p:sp>
      <p:sp>
        <p:nvSpPr>
          <p:cNvPr id="31" name="Google Shape;31;p7"/>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1961000" y="2240747"/>
            <a:ext cx="25471200" cy="20363100"/>
          </a:xfrm>
          <a:prstGeom prst="rect">
            <a:avLst/>
          </a:prstGeom>
        </p:spPr>
        <p:txBody>
          <a:bodyPr spcFirstLastPara="1" wrap="square" lIns="417950" tIns="417950" rIns="417950" bIns="417950" anchor="ctr" anchorCtr="0">
            <a:noAutofit/>
          </a:bodyPr>
          <a:lstStyle>
            <a:lvl1pPr lvl="0">
              <a:spcBef>
                <a:spcPts val="0"/>
              </a:spcBef>
              <a:spcAft>
                <a:spcPts val="0"/>
              </a:spcAft>
              <a:buSzPts val="21900"/>
              <a:buNone/>
              <a:defRPr sz="21900"/>
            </a:lvl1pPr>
            <a:lvl2pPr lvl="1">
              <a:spcBef>
                <a:spcPts val="0"/>
              </a:spcBef>
              <a:spcAft>
                <a:spcPts val="0"/>
              </a:spcAft>
              <a:buSzPts val="21900"/>
              <a:buNone/>
              <a:defRPr sz="21900"/>
            </a:lvl2pPr>
            <a:lvl3pPr lvl="2">
              <a:spcBef>
                <a:spcPts val="0"/>
              </a:spcBef>
              <a:spcAft>
                <a:spcPts val="0"/>
              </a:spcAft>
              <a:buSzPts val="21900"/>
              <a:buNone/>
              <a:defRPr sz="21900"/>
            </a:lvl3pPr>
            <a:lvl4pPr lvl="3">
              <a:spcBef>
                <a:spcPts val="0"/>
              </a:spcBef>
              <a:spcAft>
                <a:spcPts val="0"/>
              </a:spcAft>
              <a:buSzPts val="21900"/>
              <a:buNone/>
              <a:defRPr sz="21900"/>
            </a:lvl4pPr>
            <a:lvl5pPr lvl="4">
              <a:spcBef>
                <a:spcPts val="0"/>
              </a:spcBef>
              <a:spcAft>
                <a:spcPts val="0"/>
              </a:spcAft>
              <a:buSzPts val="21900"/>
              <a:buNone/>
              <a:defRPr sz="21900"/>
            </a:lvl5pPr>
            <a:lvl6pPr lvl="5">
              <a:spcBef>
                <a:spcPts val="0"/>
              </a:spcBef>
              <a:spcAft>
                <a:spcPts val="0"/>
              </a:spcAft>
              <a:buSzPts val="21900"/>
              <a:buNone/>
              <a:defRPr sz="21900"/>
            </a:lvl6pPr>
            <a:lvl7pPr lvl="6">
              <a:spcBef>
                <a:spcPts val="0"/>
              </a:spcBef>
              <a:spcAft>
                <a:spcPts val="0"/>
              </a:spcAft>
              <a:buSzPts val="21900"/>
              <a:buNone/>
              <a:defRPr sz="21900"/>
            </a:lvl7pPr>
            <a:lvl8pPr lvl="7">
              <a:spcBef>
                <a:spcPts val="0"/>
              </a:spcBef>
              <a:spcAft>
                <a:spcPts val="0"/>
              </a:spcAft>
              <a:buSzPts val="21900"/>
              <a:buNone/>
              <a:defRPr sz="21900"/>
            </a:lvl8pPr>
            <a:lvl9pPr lvl="8">
              <a:spcBef>
                <a:spcPts val="0"/>
              </a:spcBef>
              <a:spcAft>
                <a:spcPts val="0"/>
              </a:spcAft>
              <a:buSzPts val="21900"/>
              <a:buNone/>
              <a:defRPr sz="21900"/>
            </a:lvl9pPr>
          </a:lstStyle>
          <a:p>
            <a:endParaRPr/>
          </a:p>
        </p:txBody>
      </p:sp>
      <p:sp>
        <p:nvSpPr>
          <p:cNvPr id="34" name="Google Shape;34;p8"/>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18288000" y="-622"/>
            <a:ext cx="18288000" cy="25603200"/>
          </a:xfrm>
          <a:prstGeom prst="rect">
            <a:avLst/>
          </a:prstGeom>
          <a:solidFill>
            <a:schemeClr val="lt2"/>
          </a:solidFill>
          <a:ln>
            <a:noFill/>
          </a:ln>
        </p:spPr>
        <p:txBody>
          <a:bodyPr spcFirstLastPara="1" wrap="square" lIns="417950" tIns="417950" rIns="417950" bIns="417950"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1062000" y="6138471"/>
            <a:ext cx="16180800" cy="7378500"/>
          </a:xfrm>
          <a:prstGeom prst="rect">
            <a:avLst/>
          </a:prstGeom>
        </p:spPr>
        <p:txBody>
          <a:bodyPr spcFirstLastPara="1" wrap="square" lIns="417950" tIns="417950" rIns="417950" bIns="417950" anchor="b" anchorCtr="0">
            <a:noAutofit/>
          </a:bodyPr>
          <a:lstStyle>
            <a:lvl1pPr lvl="0" algn="ctr">
              <a:spcBef>
                <a:spcPts val="0"/>
              </a:spcBef>
              <a:spcAft>
                <a:spcPts val="0"/>
              </a:spcAft>
              <a:buSzPts val="19200"/>
              <a:buNone/>
              <a:defRPr sz="19200"/>
            </a:lvl1pPr>
            <a:lvl2pPr lvl="1" algn="ctr">
              <a:spcBef>
                <a:spcPts val="0"/>
              </a:spcBef>
              <a:spcAft>
                <a:spcPts val="0"/>
              </a:spcAft>
              <a:buSzPts val="19200"/>
              <a:buNone/>
              <a:defRPr sz="19200"/>
            </a:lvl2pPr>
            <a:lvl3pPr lvl="2" algn="ctr">
              <a:spcBef>
                <a:spcPts val="0"/>
              </a:spcBef>
              <a:spcAft>
                <a:spcPts val="0"/>
              </a:spcAft>
              <a:buSzPts val="19200"/>
              <a:buNone/>
              <a:defRPr sz="19200"/>
            </a:lvl3pPr>
            <a:lvl4pPr lvl="3" algn="ctr">
              <a:spcBef>
                <a:spcPts val="0"/>
              </a:spcBef>
              <a:spcAft>
                <a:spcPts val="0"/>
              </a:spcAft>
              <a:buSzPts val="19200"/>
              <a:buNone/>
              <a:defRPr sz="19200"/>
            </a:lvl4pPr>
            <a:lvl5pPr lvl="4" algn="ctr">
              <a:spcBef>
                <a:spcPts val="0"/>
              </a:spcBef>
              <a:spcAft>
                <a:spcPts val="0"/>
              </a:spcAft>
              <a:buSzPts val="19200"/>
              <a:buNone/>
              <a:defRPr sz="19200"/>
            </a:lvl5pPr>
            <a:lvl6pPr lvl="5" algn="ctr">
              <a:spcBef>
                <a:spcPts val="0"/>
              </a:spcBef>
              <a:spcAft>
                <a:spcPts val="0"/>
              </a:spcAft>
              <a:buSzPts val="19200"/>
              <a:buNone/>
              <a:defRPr sz="19200"/>
            </a:lvl6pPr>
            <a:lvl7pPr lvl="6" algn="ctr">
              <a:spcBef>
                <a:spcPts val="0"/>
              </a:spcBef>
              <a:spcAft>
                <a:spcPts val="0"/>
              </a:spcAft>
              <a:buSzPts val="19200"/>
              <a:buNone/>
              <a:defRPr sz="19200"/>
            </a:lvl7pPr>
            <a:lvl8pPr lvl="7" algn="ctr">
              <a:spcBef>
                <a:spcPts val="0"/>
              </a:spcBef>
              <a:spcAft>
                <a:spcPts val="0"/>
              </a:spcAft>
              <a:buSzPts val="19200"/>
              <a:buNone/>
              <a:defRPr sz="19200"/>
            </a:lvl8pPr>
            <a:lvl9pPr lvl="8" algn="ctr">
              <a:spcBef>
                <a:spcPts val="0"/>
              </a:spcBef>
              <a:spcAft>
                <a:spcPts val="0"/>
              </a:spcAft>
              <a:buSzPts val="19200"/>
              <a:buNone/>
              <a:defRPr sz="19200"/>
            </a:lvl9pPr>
          </a:lstStyle>
          <a:p>
            <a:endParaRPr/>
          </a:p>
        </p:txBody>
      </p:sp>
      <p:sp>
        <p:nvSpPr>
          <p:cNvPr id="38" name="Google Shape;38;p9"/>
          <p:cNvSpPr txBox="1">
            <a:spLocks noGrp="1"/>
          </p:cNvSpPr>
          <p:nvPr>
            <p:ph type="subTitle" idx="1"/>
          </p:nvPr>
        </p:nvSpPr>
        <p:spPr>
          <a:xfrm>
            <a:off x="1062000" y="13953084"/>
            <a:ext cx="16180800" cy="6148200"/>
          </a:xfrm>
          <a:prstGeom prst="rect">
            <a:avLst/>
          </a:prstGeom>
        </p:spPr>
        <p:txBody>
          <a:bodyPr spcFirstLastPara="1" wrap="square" lIns="417950" tIns="417950" rIns="417950" bIns="417950" anchor="t" anchorCtr="0">
            <a:noAutofit/>
          </a:bodyPr>
          <a:lstStyle>
            <a:lvl1pPr lvl="0" algn="ctr">
              <a:lnSpc>
                <a:spcPct val="100000"/>
              </a:lnSpc>
              <a:spcBef>
                <a:spcPts val="0"/>
              </a:spcBef>
              <a:spcAft>
                <a:spcPts val="0"/>
              </a:spcAft>
              <a:buSzPts val="9600"/>
              <a:buNone/>
              <a:defRPr sz="9600"/>
            </a:lvl1pPr>
            <a:lvl2pPr lvl="1" algn="ctr">
              <a:lnSpc>
                <a:spcPct val="100000"/>
              </a:lnSpc>
              <a:spcBef>
                <a:spcPts val="0"/>
              </a:spcBef>
              <a:spcAft>
                <a:spcPts val="0"/>
              </a:spcAft>
              <a:buSzPts val="9600"/>
              <a:buNone/>
              <a:defRPr sz="9600"/>
            </a:lvl2pPr>
            <a:lvl3pPr lvl="2" algn="ctr">
              <a:lnSpc>
                <a:spcPct val="100000"/>
              </a:lnSpc>
              <a:spcBef>
                <a:spcPts val="0"/>
              </a:spcBef>
              <a:spcAft>
                <a:spcPts val="0"/>
              </a:spcAft>
              <a:buSzPts val="9600"/>
              <a:buNone/>
              <a:defRPr sz="9600"/>
            </a:lvl3pPr>
            <a:lvl4pPr lvl="3" algn="ctr">
              <a:lnSpc>
                <a:spcPct val="100000"/>
              </a:lnSpc>
              <a:spcBef>
                <a:spcPts val="0"/>
              </a:spcBef>
              <a:spcAft>
                <a:spcPts val="0"/>
              </a:spcAft>
              <a:buSzPts val="9600"/>
              <a:buNone/>
              <a:defRPr sz="9600"/>
            </a:lvl4pPr>
            <a:lvl5pPr lvl="4" algn="ctr">
              <a:lnSpc>
                <a:spcPct val="100000"/>
              </a:lnSpc>
              <a:spcBef>
                <a:spcPts val="0"/>
              </a:spcBef>
              <a:spcAft>
                <a:spcPts val="0"/>
              </a:spcAft>
              <a:buSzPts val="9600"/>
              <a:buNone/>
              <a:defRPr sz="9600"/>
            </a:lvl5pPr>
            <a:lvl6pPr lvl="5" algn="ctr">
              <a:lnSpc>
                <a:spcPct val="100000"/>
              </a:lnSpc>
              <a:spcBef>
                <a:spcPts val="0"/>
              </a:spcBef>
              <a:spcAft>
                <a:spcPts val="0"/>
              </a:spcAft>
              <a:buSzPts val="9600"/>
              <a:buNone/>
              <a:defRPr sz="9600"/>
            </a:lvl6pPr>
            <a:lvl7pPr lvl="6" algn="ctr">
              <a:lnSpc>
                <a:spcPct val="100000"/>
              </a:lnSpc>
              <a:spcBef>
                <a:spcPts val="0"/>
              </a:spcBef>
              <a:spcAft>
                <a:spcPts val="0"/>
              </a:spcAft>
              <a:buSzPts val="9600"/>
              <a:buNone/>
              <a:defRPr sz="9600"/>
            </a:lvl7pPr>
            <a:lvl8pPr lvl="7" algn="ctr">
              <a:lnSpc>
                <a:spcPct val="100000"/>
              </a:lnSpc>
              <a:spcBef>
                <a:spcPts val="0"/>
              </a:spcBef>
              <a:spcAft>
                <a:spcPts val="0"/>
              </a:spcAft>
              <a:buSzPts val="9600"/>
              <a:buNone/>
              <a:defRPr sz="9600"/>
            </a:lvl8pPr>
            <a:lvl9pPr lvl="8" algn="ctr">
              <a:lnSpc>
                <a:spcPct val="100000"/>
              </a:lnSpc>
              <a:spcBef>
                <a:spcPts val="0"/>
              </a:spcBef>
              <a:spcAft>
                <a:spcPts val="0"/>
              </a:spcAft>
              <a:buSzPts val="9600"/>
              <a:buNone/>
              <a:defRPr sz="9600"/>
            </a:lvl9pPr>
          </a:lstStyle>
          <a:p>
            <a:endParaRPr/>
          </a:p>
        </p:txBody>
      </p:sp>
      <p:sp>
        <p:nvSpPr>
          <p:cNvPr id="39" name="Google Shape;39;p9"/>
          <p:cNvSpPr txBox="1">
            <a:spLocks noGrp="1"/>
          </p:cNvSpPr>
          <p:nvPr>
            <p:ph type="body" idx="2"/>
          </p:nvPr>
        </p:nvSpPr>
        <p:spPr>
          <a:xfrm>
            <a:off x="19758000" y="3604284"/>
            <a:ext cx="15348000" cy="18393300"/>
          </a:xfrm>
          <a:prstGeom prst="rect">
            <a:avLst/>
          </a:prstGeom>
        </p:spPr>
        <p:txBody>
          <a:bodyPr spcFirstLastPara="1" wrap="square" lIns="417950" tIns="417950" rIns="417950" bIns="417950" anchor="ctr" anchorCtr="0">
            <a:noAutofit/>
          </a:bodyPr>
          <a:lstStyle>
            <a:lvl1pPr marL="457200" lvl="0" indent="-749300">
              <a:spcBef>
                <a:spcPts val="0"/>
              </a:spcBef>
              <a:spcAft>
                <a:spcPts val="0"/>
              </a:spcAft>
              <a:buSzPts val="8200"/>
              <a:buChar char="●"/>
              <a:defRPr/>
            </a:lvl1pPr>
            <a:lvl2pPr marL="914400" lvl="1" indent="-635000">
              <a:spcBef>
                <a:spcPts val="7300"/>
              </a:spcBef>
              <a:spcAft>
                <a:spcPts val="0"/>
              </a:spcAft>
              <a:buSzPts val="6400"/>
              <a:buChar char="○"/>
              <a:defRPr/>
            </a:lvl2pPr>
            <a:lvl3pPr marL="1371600" lvl="2" indent="-635000">
              <a:spcBef>
                <a:spcPts val="7300"/>
              </a:spcBef>
              <a:spcAft>
                <a:spcPts val="0"/>
              </a:spcAft>
              <a:buSzPts val="6400"/>
              <a:buChar char="■"/>
              <a:defRPr/>
            </a:lvl3pPr>
            <a:lvl4pPr marL="1828800" lvl="3" indent="-635000">
              <a:spcBef>
                <a:spcPts val="7300"/>
              </a:spcBef>
              <a:spcAft>
                <a:spcPts val="0"/>
              </a:spcAft>
              <a:buSzPts val="6400"/>
              <a:buChar char="●"/>
              <a:defRPr/>
            </a:lvl4pPr>
            <a:lvl5pPr marL="2286000" lvl="4" indent="-635000">
              <a:spcBef>
                <a:spcPts val="7300"/>
              </a:spcBef>
              <a:spcAft>
                <a:spcPts val="0"/>
              </a:spcAft>
              <a:buSzPts val="6400"/>
              <a:buChar char="○"/>
              <a:defRPr/>
            </a:lvl5pPr>
            <a:lvl6pPr marL="2743200" lvl="5" indent="-635000">
              <a:spcBef>
                <a:spcPts val="7300"/>
              </a:spcBef>
              <a:spcAft>
                <a:spcPts val="0"/>
              </a:spcAft>
              <a:buSzPts val="6400"/>
              <a:buChar char="■"/>
              <a:defRPr/>
            </a:lvl6pPr>
            <a:lvl7pPr marL="3200400" lvl="6" indent="-635000">
              <a:spcBef>
                <a:spcPts val="7300"/>
              </a:spcBef>
              <a:spcAft>
                <a:spcPts val="0"/>
              </a:spcAft>
              <a:buSzPts val="6400"/>
              <a:buChar char="●"/>
              <a:defRPr/>
            </a:lvl7pPr>
            <a:lvl8pPr marL="3657600" lvl="7" indent="-635000">
              <a:spcBef>
                <a:spcPts val="7300"/>
              </a:spcBef>
              <a:spcAft>
                <a:spcPts val="0"/>
              </a:spcAft>
              <a:buSzPts val="6400"/>
              <a:buChar char="○"/>
              <a:defRPr/>
            </a:lvl8pPr>
            <a:lvl9pPr marL="4114800" lvl="8" indent="-635000">
              <a:spcBef>
                <a:spcPts val="7300"/>
              </a:spcBef>
              <a:spcAft>
                <a:spcPts val="7300"/>
              </a:spcAft>
              <a:buSzPts val="6400"/>
              <a:buChar char="■"/>
              <a:defRPr/>
            </a:lvl9pPr>
          </a:lstStyle>
          <a:p>
            <a:endParaRPr/>
          </a:p>
        </p:txBody>
      </p:sp>
      <p:sp>
        <p:nvSpPr>
          <p:cNvPr id="40" name="Google Shape;40;p9"/>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1246800" y="21058863"/>
            <a:ext cx="23995200" cy="3012300"/>
          </a:xfrm>
          <a:prstGeom prst="rect">
            <a:avLst/>
          </a:prstGeom>
        </p:spPr>
        <p:txBody>
          <a:bodyPr spcFirstLastPara="1" wrap="square" lIns="417950" tIns="417950" rIns="417950" bIns="417950" anchor="ctr" anchorCtr="0">
            <a:noAutofit/>
          </a:bodyPr>
          <a:lstStyle>
            <a:lvl1pPr marL="457200" lvl="0" indent="-228600">
              <a:lnSpc>
                <a:spcPct val="100000"/>
              </a:lnSpc>
              <a:spcBef>
                <a:spcPts val="0"/>
              </a:spcBef>
              <a:spcAft>
                <a:spcPts val="0"/>
              </a:spcAft>
              <a:buSzPts val="8200"/>
              <a:buNone/>
              <a:defRPr/>
            </a:lvl1pPr>
          </a:lstStyle>
          <a:p>
            <a:endParaRPr/>
          </a:p>
        </p:txBody>
      </p:sp>
      <p:sp>
        <p:nvSpPr>
          <p:cNvPr id="43" name="Google Shape;43;p10"/>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1246800" y="5506044"/>
            <a:ext cx="34082700" cy="9773700"/>
          </a:xfrm>
          <a:prstGeom prst="rect">
            <a:avLst/>
          </a:prstGeom>
        </p:spPr>
        <p:txBody>
          <a:bodyPr spcFirstLastPara="1" wrap="square" lIns="417950" tIns="417950" rIns="417950" bIns="417950" anchor="b" anchorCtr="0">
            <a:noAutofit/>
          </a:bodyPr>
          <a:lstStyle>
            <a:lvl1pPr lvl="0" algn="ctr">
              <a:spcBef>
                <a:spcPts val="0"/>
              </a:spcBef>
              <a:spcAft>
                <a:spcPts val="0"/>
              </a:spcAft>
              <a:buSzPts val="54900"/>
              <a:buNone/>
              <a:defRPr sz="54900"/>
            </a:lvl1pPr>
            <a:lvl2pPr lvl="1" algn="ctr">
              <a:spcBef>
                <a:spcPts val="0"/>
              </a:spcBef>
              <a:spcAft>
                <a:spcPts val="0"/>
              </a:spcAft>
              <a:buSzPts val="54900"/>
              <a:buNone/>
              <a:defRPr sz="54900"/>
            </a:lvl2pPr>
            <a:lvl3pPr lvl="2" algn="ctr">
              <a:spcBef>
                <a:spcPts val="0"/>
              </a:spcBef>
              <a:spcAft>
                <a:spcPts val="0"/>
              </a:spcAft>
              <a:buSzPts val="54900"/>
              <a:buNone/>
              <a:defRPr sz="54900"/>
            </a:lvl3pPr>
            <a:lvl4pPr lvl="3" algn="ctr">
              <a:spcBef>
                <a:spcPts val="0"/>
              </a:spcBef>
              <a:spcAft>
                <a:spcPts val="0"/>
              </a:spcAft>
              <a:buSzPts val="54900"/>
              <a:buNone/>
              <a:defRPr sz="54900"/>
            </a:lvl4pPr>
            <a:lvl5pPr lvl="4" algn="ctr">
              <a:spcBef>
                <a:spcPts val="0"/>
              </a:spcBef>
              <a:spcAft>
                <a:spcPts val="0"/>
              </a:spcAft>
              <a:buSzPts val="54900"/>
              <a:buNone/>
              <a:defRPr sz="54900"/>
            </a:lvl5pPr>
            <a:lvl6pPr lvl="5" algn="ctr">
              <a:spcBef>
                <a:spcPts val="0"/>
              </a:spcBef>
              <a:spcAft>
                <a:spcPts val="0"/>
              </a:spcAft>
              <a:buSzPts val="54900"/>
              <a:buNone/>
              <a:defRPr sz="54900"/>
            </a:lvl6pPr>
            <a:lvl7pPr lvl="6" algn="ctr">
              <a:spcBef>
                <a:spcPts val="0"/>
              </a:spcBef>
              <a:spcAft>
                <a:spcPts val="0"/>
              </a:spcAft>
              <a:buSzPts val="54900"/>
              <a:buNone/>
              <a:defRPr sz="54900"/>
            </a:lvl7pPr>
            <a:lvl8pPr lvl="7" algn="ctr">
              <a:spcBef>
                <a:spcPts val="0"/>
              </a:spcBef>
              <a:spcAft>
                <a:spcPts val="0"/>
              </a:spcAft>
              <a:buSzPts val="54900"/>
              <a:buNone/>
              <a:defRPr sz="54900"/>
            </a:lvl8pPr>
            <a:lvl9pPr lvl="8" algn="ctr">
              <a:spcBef>
                <a:spcPts val="0"/>
              </a:spcBef>
              <a:spcAft>
                <a:spcPts val="0"/>
              </a:spcAft>
              <a:buSzPts val="54900"/>
              <a:buNone/>
              <a:defRPr sz="54900"/>
            </a:lvl9pPr>
          </a:lstStyle>
          <a:p>
            <a:r>
              <a:t>xx%</a:t>
            </a:r>
          </a:p>
        </p:txBody>
      </p:sp>
      <p:sp>
        <p:nvSpPr>
          <p:cNvPr id="46" name="Google Shape;46;p11"/>
          <p:cNvSpPr txBox="1">
            <a:spLocks noGrp="1"/>
          </p:cNvSpPr>
          <p:nvPr>
            <p:ph type="body" idx="1"/>
          </p:nvPr>
        </p:nvSpPr>
        <p:spPr>
          <a:xfrm>
            <a:off x="1246800" y="15691076"/>
            <a:ext cx="34082700" cy="6474900"/>
          </a:xfrm>
          <a:prstGeom prst="rect">
            <a:avLst/>
          </a:prstGeom>
        </p:spPr>
        <p:txBody>
          <a:bodyPr spcFirstLastPara="1" wrap="square" lIns="417950" tIns="417950" rIns="417950" bIns="417950" anchor="t" anchorCtr="0">
            <a:noAutofit/>
          </a:bodyPr>
          <a:lstStyle>
            <a:lvl1pPr marL="457200" lvl="0" indent="-749300" algn="ctr">
              <a:spcBef>
                <a:spcPts val="0"/>
              </a:spcBef>
              <a:spcAft>
                <a:spcPts val="0"/>
              </a:spcAft>
              <a:buSzPts val="8200"/>
              <a:buChar char="●"/>
              <a:defRPr/>
            </a:lvl1pPr>
            <a:lvl2pPr marL="914400" lvl="1" indent="-635000" algn="ctr">
              <a:spcBef>
                <a:spcPts val="7300"/>
              </a:spcBef>
              <a:spcAft>
                <a:spcPts val="0"/>
              </a:spcAft>
              <a:buSzPts val="6400"/>
              <a:buChar char="○"/>
              <a:defRPr/>
            </a:lvl2pPr>
            <a:lvl3pPr marL="1371600" lvl="2" indent="-635000" algn="ctr">
              <a:spcBef>
                <a:spcPts val="7300"/>
              </a:spcBef>
              <a:spcAft>
                <a:spcPts val="0"/>
              </a:spcAft>
              <a:buSzPts val="6400"/>
              <a:buChar char="■"/>
              <a:defRPr/>
            </a:lvl3pPr>
            <a:lvl4pPr marL="1828800" lvl="3" indent="-635000" algn="ctr">
              <a:spcBef>
                <a:spcPts val="7300"/>
              </a:spcBef>
              <a:spcAft>
                <a:spcPts val="0"/>
              </a:spcAft>
              <a:buSzPts val="6400"/>
              <a:buChar char="●"/>
              <a:defRPr/>
            </a:lvl4pPr>
            <a:lvl5pPr marL="2286000" lvl="4" indent="-635000" algn="ctr">
              <a:spcBef>
                <a:spcPts val="7300"/>
              </a:spcBef>
              <a:spcAft>
                <a:spcPts val="0"/>
              </a:spcAft>
              <a:buSzPts val="6400"/>
              <a:buChar char="○"/>
              <a:defRPr/>
            </a:lvl5pPr>
            <a:lvl6pPr marL="2743200" lvl="5" indent="-635000" algn="ctr">
              <a:spcBef>
                <a:spcPts val="7300"/>
              </a:spcBef>
              <a:spcAft>
                <a:spcPts val="0"/>
              </a:spcAft>
              <a:buSzPts val="6400"/>
              <a:buChar char="■"/>
              <a:defRPr/>
            </a:lvl6pPr>
            <a:lvl7pPr marL="3200400" lvl="6" indent="-635000" algn="ctr">
              <a:spcBef>
                <a:spcPts val="7300"/>
              </a:spcBef>
              <a:spcAft>
                <a:spcPts val="0"/>
              </a:spcAft>
              <a:buSzPts val="6400"/>
              <a:buChar char="●"/>
              <a:defRPr/>
            </a:lvl7pPr>
            <a:lvl8pPr marL="3657600" lvl="7" indent="-635000" algn="ctr">
              <a:spcBef>
                <a:spcPts val="7300"/>
              </a:spcBef>
              <a:spcAft>
                <a:spcPts val="0"/>
              </a:spcAft>
              <a:buSzPts val="6400"/>
              <a:buChar char="○"/>
              <a:defRPr/>
            </a:lvl8pPr>
            <a:lvl9pPr marL="4114800" lvl="8" indent="-635000" algn="ctr">
              <a:spcBef>
                <a:spcPts val="7300"/>
              </a:spcBef>
              <a:spcAft>
                <a:spcPts val="7300"/>
              </a:spcAft>
              <a:buSzPts val="6400"/>
              <a:buChar char="■"/>
              <a:defRPr/>
            </a:lvl9pPr>
          </a:lstStyle>
          <a:p>
            <a:endParaRPr/>
          </a:p>
        </p:txBody>
      </p:sp>
      <p:sp>
        <p:nvSpPr>
          <p:cNvPr id="47" name="Google Shape;47;p11"/>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pic>
        <p:nvPicPr>
          <p:cNvPr id="50" name="Google Shape;50;p12" descr="logo.png">
            <a:hlinkClick r:id="rId2"/>
          </p:cNvPr>
          <p:cNvPicPr preferRelativeResize="0"/>
          <p:nvPr/>
        </p:nvPicPr>
        <p:blipFill>
          <a:blip r:embed="rId3">
            <a:alphaModFix/>
          </a:blip>
          <a:stretch>
            <a:fillRect/>
          </a:stretch>
        </p:blipFill>
        <p:spPr>
          <a:xfrm>
            <a:off x="1956666" y="889000"/>
            <a:ext cx="4186583" cy="1361150"/>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246800" y="2215235"/>
            <a:ext cx="34082700" cy="2850900"/>
          </a:xfrm>
          <a:prstGeom prst="rect">
            <a:avLst/>
          </a:prstGeom>
          <a:noFill/>
          <a:ln>
            <a:noFill/>
          </a:ln>
        </p:spPr>
        <p:txBody>
          <a:bodyPr spcFirstLastPara="1" wrap="square" lIns="417950" tIns="417950" rIns="417950" bIns="417950" anchor="t" anchorCtr="0">
            <a:noAutofit/>
          </a:bodyPr>
          <a:lstStyle>
            <a:lvl1pPr lvl="0">
              <a:spcBef>
                <a:spcPts val="0"/>
              </a:spcBef>
              <a:spcAft>
                <a:spcPts val="0"/>
              </a:spcAft>
              <a:buClr>
                <a:schemeClr val="dk1"/>
              </a:buClr>
              <a:buSzPts val="12800"/>
              <a:buNone/>
              <a:defRPr sz="12800">
                <a:solidFill>
                  <a:schemeClr val="dk1"/>
                </a:solidFill>
              </a:defRPr>
            </a:lvl1pPr>
            <a:lvl2pPr lvl="1">
              <a:spcBef>
                <a:spcPts val="0"/>
              </a:spcBef>
              <a:spcAft>
                <a:spcPts val="0"/>
              </a:spcAft>
              <a:buClr>
                <a:schemeClr val="dk1"/>
              </a:buClr>
              <a:buSzPts val="12800"/>
              <a:buNone/>
              <a:defRPr sz="12800">
                <a:solidFill>
                  <a:schemeClr val="dk1"/>
                </a:solidFill>
              </a:defRPr>
            </a:lvl2pPr>
            <a:lvl3pPr lvl="2">
              <a:spcBef>
                <a:spcPts val="0"/>
              </a:spcBef>
              <a:spcAft>
                <a:spcPts val="0"/>
              </a:spcAft>
              <a:buClr>
                <a:schemeClr val="dk1"/>
              </a:buClr>
              <a:buSzPts val="12800"/>
              <a:buNone/>
              <a:defRPr sz="12800">
                <a:solidFill>
                  <a:schemeClr val="dk1"/>
                </a:solidFill>
              </a:defRPr>
            </a:lvl3pPr>
            <a:lvl4pPr lvl="3">
              <a:spcBef>
                <a:spcPts val="0"/>
              </a:spcBef>
              <a:spcAft>
                <a:spcPts val="0"/>
              </a:spcAft>
              <a:buClr>
                <a:schemeClr val="dk1"/>
              </a:buClr>
              <a:buSzPts val="12800"/>
              <a:buNone/>
              <a:defRPr sz="12800">
                <a:solidFill>
                  <a:schemeClr val="dk1"/>
                </a:solidFill>
              </a:defRPr>
            </a:lvl4pPr>
            <a:lvl5pPr lvl="4">
              <a:spcBef>
                <a:spcPts val="0"/>
              </a:spcBef>
              <a:spcAft>
                <a:spcPts val="0"/>
              </a:spcAft>
              <a:buClr>
                <a:schemeClr val="dk1"/>
              </a:buClr>
              <a:buSzPts val="12800"/>
              <a:buNone/>
              <a:defRPr sz="12800">
                <a:solidFill>
                  <a:schemeClr val="dk1"/>
                </a:solidFill>
              </a:defRPr>
            </a:lvl5pPr>
            <a:lvl6pPr lvl="5">
              <a:spcBef>
                <a:spcPts val="0"/>
              </a:spcBef>
              <a:spcAft>
                <a:spcPts val="0"/>
              </a:spcAft>
              <a:buClr>
                <a:schemeClr val="dk1"/>
              </a:buClr>
              <a:buSzPts val="12800"/>
              <a:buNone/>
              <a:defRPr sz="12800">
                <a:solidFill>
                  <a:schemeClr val="dk1"/>
                </a:solidFill>
              </a:defRPr>
            </a:lvl6pPr>
            <a:lvl7pPr lvl="6">
              <a:spcBef>
                <a:spcPts val="0"/>
              </a:spcBef>
              <a:spcAft>
                <a:spcPts val="0"/>
              </a:spcAft>
              <a:buClr>
                <a:schemeClr val="dk1"/>
              </a:buClr>
              <a:buSzPts val="12800"/>
              <a:buNone/>
              <a:defRPr sz="12800">
                <a:solidFill>
                  <a:schemeClr val="dk1"/>
                </a:solidFill>
              </a:defRPr>
            </a:lvl7pPr>
            <a:lvl8pPr lvl="7">
              <a:spcBef>
                <a:spcPts val="0"/>
              </a:spcBef>
              <a:spcAft>
                <a:spcPts val="0"/>
              </a:spcAft>
              <a:buClr>
                <a:schemeClr val="dk1"/>
              </a:buClr>
              <a:buSzPts val="12800"/>
              <a:buNone/>
              <a:defRPr sz="12800">
                <a:solidFill>
                  <a:schemeClr val="dk1"/>
                </a:solidFill>
              </a:defRPr>
            </a:lvl8pPr>
            <a:lvl9pPr lvl="8">
              <a:spcBef>
                <a:spcPts val="0"/>
              </a:spcBef>
              <a:spcAft>
                <a:spcPts val="0"/>
              </a:spcAft>
              <a:buClr>
                <a:schemeClr val="dk1"/>
              </a:buClr>
              <a:buSzPts val="12800"/>
              <a:buNone/>
              <a:defRPr sz="12800">
                <a:solidFill>
                  <a:schemeClr val="dk1"/>
                </a:solidFill>
              </a:defRPr>
            </a:lvl9pPr>
          </a:lstStyle>
          <a:p>
            <a:endParaRPr/>
          </a:p>
        </p:txBody>
      </p:sp>
      <p:sp>
        <p:nvSpPr>
          <p:cNvPr id="7" name="Google Shape;7;p1"/>
          <p:cNvSpPr txBox="1">
            <a:spLocks noGrp="1"/>
          </p:cNvSpPr>
          <p:nvPr>
            <p:ph type="body" idx="1"/>
          </p:nvPr>
        </p:nvSpPr>
        <p:spPr>
          <a:xfrm>
            <a:off x="1246800" y="5736765"/>
            <a:ext cx="34082700" cy="17006100"/>
          </a:xfrm>
          <a:prstGeom prst="rect">
            <a:avLst/>
          </a:prstGeom>
          <a:noFill/>
          <a:ln>
            <a:noFill/>
          </a:ln>
        </p:spPr>
        <p:txBody>
          <a:bodyPr spcFirstLastPara="1" wrap="square" lIns="417950" tIns="417950" rIns="417950" bIns="417950" anchor="t" anchorCtr="0">
            <a:noAutofit/>
          </a:bodyPr>
          <a:lstStyle>
            <a:lvl1pPr marL="457200" lvl="0" indent="-749300">
              <a:lnSpc>
                <a:spcPct val="115000"/>
              </a:lnSpc>
              <a:spcBef>
                <a:spcPts val="0"/>
              </a:spcBef>
              <a:spcAft>
                <a:spcPts val="0"/>
              </a:spcAft>
              <a:buClr>
                <a:schemeClr val="dk2"/>
              </a:buClr>
              <a:buSzPts val="8200"/>
              <a:buChar char="●"/>
              <a:defRPr sz="8200">
                <a:solidFill>
                  <a:schemeClr val="dk2"/>
                </a:solidFill>
              </a:defRPr>
            </a:lvl1pPr>
            <a:lvl2pPr marL="914400" lvl="1" indent="-635000">
              <a:lnSpc>
                <a:spcPct val="115000"/>
              </a:lnSpc>
              <a:spcBef>
                <a:spcPts val="7300"/>
              </a:spcBef>
              <a:spcAft>
                <a:spcPts val="0"/>
              </a:spcAft>
              <a:buClr>
                <a:schemeClr val="dk2"/>
              </a:buClr>
              <a:buSzPts val="6400"/>
              <a:buChar char="○"/>
              <a:defRPr sz="6400">
                <a:solidFill>
                  <a:schemeClr val="dk2"/>
                </a:solidFill>
              </a:defRPr>
            </a:lvl2pPr>
            <a:lvl3pPr marL="1371600" lvl="2" indent="-635000">
              <a:lnSpc>
                <a:spcPct val="115000"/>
              </a:lnSpc>
              <a:spcBef>
                <a:spcPts val="7300"/>
              </a:spcBef>
              <a:spcAft>
                <a:spcPts val="0"/>
              </a:spcAft>
              <a:buClr>
                <a:schemeClr val="dk2"/>
              </a:buClr>
              <a:buSzPts val="6400"/>
              <a:buChar char="■"/>
              <a:defRPr sz="6400">
                <a:solidFill>
                  <a:schemeClr val="dk2"/>
                </a:solidFill>
              </a:defRPr>
            </a:lvl3pPr>
            <a:lvl4pPr marL="1828800" lvl="3" indent="-635000">
              <a:lnSpc>
                <a:spcPct val="115000"/>
              </a:lnSpc>
              <a:spcBef>
                <a:spcPts val="7300"/>
              </a:spcBef>
              <a:spcAft>
                <a:spcPts val="0"/>
              </a:spcAft>
              <a:buClr>
                <a:schemeClr val="dk2"/>
              </a:buClr>
              <a:buSzPts val="6400"/>
              <a:buChar char="●"/>
              <a:defRPr sz="6400">
                <a:solidFill>
                  <a:schemeClr val="dk2"/>
                </a:solidFill>
              </a:defRPr>
            </a:lvl4pPr>
            <a:lvl5pPr marL="2286000" lvl="4" indent="-635000">
              <a:lnSpc>
                <a:spcPct val="115000"/>
              </a:lnSpc>
              <a:spcBef>
                <a:spcPts val="7300"/>
              </a:spcBef>
              <a:spcAft>
                <a:spcPts val="0"/>
              </a:spcAft>
              <a:buClr>
                <a:schemeClr val="dk2"/>
              </a:buClr>
              <a:buSzPts val="6400"/>
              <a:buChar char="○"/>
              <a:defRPr sz="6400">
                <a:solidFill>
                  <a:schemeClr val="dk2"/>
                </a:solidFill>
              </a:defRPr>
            </a:lvl5pPr>
            <a:lvl6pPr marL="2743200" lvl="5" indent="-635000">
              <a:lnSpc>
                <a:spcPct val="115000"/>
              </a:lnSpc>
              <a:spcBef>
                <a:spcPts val="7300"/>
              </a:spcBef>
              <a:spcAft>
                <a:spcPts val="0"/>
              </a:spcAft>
              <a:buClr>
                <a:schemeClr val="dk2"/>
              </a:buClr>
              <a:buSzPts val="6400"/>
              <a:buChar char="■"/>
              <a:defRPr sz="6400">
                <a:solidFill>
                  <a:schemeClr val="dk2"/>
                </a:solidFill>
              </a:defRPr>
            </a:lvl6pPr>
            <a:lvl7pPr marL="3200400" lvl="6" indent="-635000">
              <a:lnSpc>
                <a:spcPct val="115000"/>
              </a:lnSpc>
              <a:spcBef>
                <a:spcPts val="7300"/>
              </a:spcBef>
              <a:spcAft>
                <a:spcPts val="0"/>
              </a:spcAft>
              <a:buClr>
                <a:schemeClr val="dk2"/>
              </a:buClr>
              <a:buSzPts val="6400"/>
              <a:buChar char="●"/>
              <a:defRPr sz="6400">
                <a:solidFill>
                  <a:schemeClr val="dk2"/>
                </a:solidFill>
              </a:defRPr>
            </a:lvl7pPr>
            <a:lvl8pPr marL="3657600" lvl="7" indent="-635000">
              <a:lnSpc>
                <a:spcPct val="115000"/>
              </a:lnSpc>
              <a:spcBef>
                <a:spcPts val="7300"/>
              </a:spcBef>
              <a:spcAft>
                <a:spcPts val="0"/>
              </a:spcAft>
              <a:buClr>
                <a:schemeClr val="dk2"/>
              </a:buClr>
              <a:buSzPts val="6400"/>
              <a:buChar char="○"/>
              <a:defRPr sz="6400">
                <a:solidFill>
                  <a:schemeClr val="dk2"/>
                </a:solidFill>
              </a:defRPr>
            </a:lvl8pPr>
            <a:lvl9pPr marL="4114800" lvl="8" indent="-635000">
              <a:lnSpc>
                <a:spcPct val="115000"/>
              </a:lnSpc>
              <a:spcBef>
                <a:spcPts val="7300"/>
              </a:spcBef>
              <a:spcAft>
                <a:spcPts val="7300"/>
              </a:spcAft>
              <a:buClr>
                <a:schemeClr val="dk2"/>
              </a:buClr>
              <a:buSzPts val="6400"/>
              <a:buChar char="■"/>
              <a:defRPr sz="6400">
                <a:solidFill>
                  <a:schemeClr val="dk2"/>
                </a:solidFill>
              </a:defRPr>
            </a:lvl9pPr>
          </a:lstStyle>
          <a:p>
            <a:endParaRPr/>
          </a:p>
        </p:txBody>
      </p:sp>
      <p:sp>
        <p:nvSpPr>
          <p:cNvPr id="8" name="Google Shape;8;p1"/>
          <p:cNvSpPr txBox="1">
            <a:spLocks noGrp="1"/>
          </p:cNvSpPr>
          <p:nvPr>
            <p:ph type="sldNum" idx="12"/>
          </p:nvPr>
        </p:nvSpPr>
        <p:spPr>
          <a:xfrm>
            <a:off x="33889830" y="23212456"/>
            <a:ext cx="2194800" cy="1959300"/>
          </a:xfrm>
          <a:prstGeom prst="rect">
            <a:avLst/>
          </a:prstGeom>
          <a:noFill/>
          <a:ln>
            <a:noFill/>
          </a:ln>
        </p:spPr>
        <p:txBody>
          <a:bodyPr spcFirstLastPara="1" wrap="square" lIns="417950" tIns="417950" rIns="417950" bIns="417950" anchor="ctr" anchorCtr="0">
            <a:noAutofit/>
          </a:bodyPr>
          <a:lstStyle>
            <a:lvl1pPr lvl="0" algn="r">
              <a:buNone/>
              <a:defRPr sz="4500">
                <a:solidFill>
                  <a:schemeClr val="dk2"/>
                </a:solidFill>
              </a:defRPr>
            </a:lvl1pPr>
            <a:lvl2pPr lvl="1" algn="r">
              <a:buNone/>
              <a:defRPr sz="4500">
                <a:solidFill>
                  <a:schemeClr val="dk2"/>
                </a:solidFill>
              </a:defRPr>
            </a:lvl2pPr>
            <a:lvl3pPr lvl="2" algn="r">
              <a:buNone/>
              <a:defRPr sz="4500">
                <a:solidFill>
                  <a:schemeClr val="dk2"/>
                </a:solidFill>
              </a:defRPr>
            </a:lvl3pPr>
            <a:lvl4pPr lvl="3" algn="r">
              <a:buNone/>
              <a:defRPr sz="4500">
                <a:solidFill>
                  <a:schemeClr val="dk2"/>
                </a:solidFill>
              </a:defRPr>
            </a:lvl4pPr>
            <a:lvl5pPr lvl="4" algn="r">
              <a:buNone/>
              <a:defRPr sz="4500">
                <a:solidFill>
                  <a:schemeClr val="dk2"/>
                </a:solidFill>
              </a:defRPr>
            </a:lvl5pPr>
            <a:lvl6pPr lvl="5" algn="r">
              <a:buNone/>
              <a:defRPr sz="4500">
                <a:solidFill>
                  <a:schemeClr val="dk2"/>
                </a:solidFill>
              </a:defRPr>
            </a:lvl6pPr>
            <a:lvl7pPr lvl="6" algn="r">
              <a:buNone/>
              <a:defRPr sz="4500">
                <a:solidFill>
                  <a:schemeClr val="dk2"/>
                </a:solidFill>
              </a:defRPr>
            </a:lvl7pPr>
            <a:lvl8pPr lvl="7" algn="r">
              <a:buNone/>
              <a:defRPr sz="4500">
                <a:solidFill>
                  <a:schemeClr val="dk2"/>
                </a:solidFill>
              </a:defRPr>
            </a:lvl8pPr>
            <a:lvl9pPr lvl="8" algn="r">
              <a:buNone/>
              <a:defRPr sz="45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434343"/>
        </a:solidFill>
        <a:effectLst/>
      </p:bgPr>
    </p:bg>
    <p:spTree>
      <p:nvGrpSpPr>
        <p:cNvPr id="1" name="Shape 54"/>
        <p:cNvGrpSpPr/>
        <p:nvPr/>
      </p:nvGrpSpPr>
      <p:grpSpPr>
        <a:xfrm>
          <a:off x="0" y="0"/>
          <a:ext cx="0" cy="0"/>
          <a:chOff x="0" y="0"/>
          <a:chExt cx="0" cy="0"/>
        </a:xfrm>
      </p:grpSpPr>
      <p:sp>
        <p:nvSpPr>
          <p:cNvPr id="55" name="Google Shape;55;p13"/>
          <p:cNvSpPr/>
          <p:nvPr/>
        </p:nvSpPr>
        <p:spPr>
          <a:xfrm>
            <a:off x="12526771" y="4242390"/>
            <a:ext cx="11566200" cy="20619300"/>
          </a:xfrm>
          <a:prstGeom prst="rect">
            <a:avLst/>
          </a:prstGeom>
          <a:solidFill>
            <a:srgbClr val="FFFFFF"/>
          </a:solidFill>
          <a:ln>
            <a:noFill/>
          </a:ln>
        </p:spPr>
        <p:txBody>
          <a:bodyPr spcFirstLastPara="1" wrap="square" lIns="78375" tIns="78375" rIns="78375" bIns="78375" anchor="ctr" anchorCtr="0">
            <a:noAutofit/>
          </a:bodyPr>
          <a:lstStyle/>
          <a:p>
            <a:pPr marL="0" lvl="0" indent="0" algn="l" rtl="0">
              <a:spcBef>
                <a:spcPts val="0"/>
              </a:spcBef>
              <a:spcAft>
                <a:spcPts val="0"/>
              </a:spcAft>
              <a:buClr>
                <a:srgbClr val="000000"/>
              </a:buClr>
              <a:buSzPts val="900"/>
              <a:buFont typeface="Arial"/>
              <a:buNone/>
            </a:pPr>
            <a:endParaRPr sz="1200" dirty="0"/>
          </a:p>
        </p:txBody>
      </p:sp>
      <p:sp>
        <p:nvSpPr>
          <p:cNvPr id="56" name="Google Shape;56;p13"/>
          <p:cNvSpPr/>
          <p:nvPr/>
        </p:nvSpPr>
        <p:spPr>
          <a:xfrm>
            <a:off x="747065" y="4242390"/>
            <a:ext cx="11566200" cy="20619300"/>
          </a:xfrm>
          <a:prstGeom prst="rect">
            <a:avLst/>
          </a:prstGeom>
          <a:solidFill>
            <a:srgbClr val="FFFFFF"/>
          </a:solidFill>
          <a:ln>
            <a:noFill/>
          </a:ln>
        </p:spPr>
        <p:txBody>
          <a:bodyPr spcFirstLastPara="1" wrap="square" lIns="78375" tIns="78375" rIns="78375" bIns="78375" anchor="ctr" anchorCtr="0">
            <a:noAutofit/>
          </a:bodyPr>
          <a:lstStyle/>
          <a:p>
            <a:pPr marL="0" lvl="0" indent="0" algn="l" rtl="0">
              <a:spcBef>
                <a:spcPts val="0"/>
              </a:spcBef>
              <a:spcAft>
                <a:spcPts val="0"/>
              </a:spcAft>
              <a:buNone/>
            </a:pPr>
            <a:endParaRPr lang="en-US" sz="1200"/>
          </a:p>
        </p:txBody>
      </p:sp>
      <p:sp>
        <p:nvSpPr>
          <p:cNvPr id="57" name="Google Shape;57;p13"/>
          <p:cNvSpPr/>
          <p:nvPr/>
        </p:nvSpPr>
        <p:spPr>
          <a:xfrm>
            <a:off x="24266708" y="4242390"/>
            <a:ext cx="11566200" cy="20619300"/>
          </a:xfrm>
          <a:prstGeom prst="rect">
            <a:avLst/>
          </a:prstGeom>
          <a:solidFill>
            <a:srgbClr val="FFFFFF"/>
          </a:solidFill>
          <a:ln>
            <a:noFill/>
          </a:ln>
        </p:spPr>
        <p:txBody>
          <a:bodyPr spcFirstLastPara="1" wrap="square" lIns="78375" tIns="78375" rIns="78375" bIns="78375" anchor="ctr" anchorCtr="0">
            <a:noAutofit/>
          </a:bodyPr>
          <a:lstStyle/>
          <a:p>
            <a:pPr marL="0" lvl="0" indent="0" algn="l" rtl="0">
              <a:spcBef>
                <a:spcPts val="0"/>
              </a:spcBef>
              <a:spcAft>
                <a:spcPts val="0"/>
              </a:spcAft>
              <a:buNone/>
            </a:pPr>
            <a:endParaRPr sz="1200"/>
          </a:p>
        </p:txBody>
      </p:sp>
      <p:sp>
        <p:nvSpPr>
          <p:cNvPr id="58" name="Google Shape;58;p13"/>
          <p:cNvSpPr txBox="1"/>
          <p:nvPr/>
        </p:nvSpPr>
        <p:spPr>
          <a:xfrm>
            <a:off x="22712705" y="2573200"/>
            <a:ext cx="10109400" cy="957600"/>
          </a:xfrm>
          <a:prstGeom prst="rect">
            <a:avLst/>
          </a:prstGeom>
          <a:noFill/>
          <a:ln>
            <a:noFill/>
          </a:ln>
        </p:spPr>
        <p:txBody>
          <a:bodyPr spcFirstLastPara="1" wrap="square" lIns="78375" tIns="78375" rIns="78375" bIns="78375" anchor="t" anchorCtr="0">
            <a:noAutofit/>
          </a:bodyPr>
          <a:lstStyle/>
          <a:p>
            <a:pPr marL="0" lvl="0" indent="0" algn="l" rtl="0">
              <a:lnSpc>
                <a:spcPct val="115000"/>
              </a:lnSpc>
              <a:spcBef>
                <a:spcPts val="0"/>
              </a:spcBef>
              <a:spcAft>
                <a:spcPts val="0"/>
              </a:spcAft>
              <a:buNone/>
            </a:pPr>
            <a:endParaRPr sz="5100">
              <a:solidFill>
                <a:srgbClr val="D0E0E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sz="5100">
              <a:solidFill>
                <a:srgbClr val="D0E0E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sz="5100">
              <a:solidFill>
                <a:srgbClr val="D0E0E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sz="7300">
              <a:solidFill>
                <a:srgbClr val="FFFFFF"/>
              </a:solidFill>
              <a:latin typeface="Oswald"/>
              <a:ea typeface="Oswald"/>
              <a:cs typeface="Oswald"/>
              <a:sym typeface="Oswald"/>
            </a:endParaRPr>
          </a:p>
          <a:p>
            <a:pPr marL="0" lvl="0" indent="0" algn="l" rtl="0">
              <a:spcBef>
                <a:spcPts val="0"/>
              </a:spcBef>
              <a:spcAft>
                <a:spcPts val="0"/>
              </a:spcAft>
              <a:buNone/>
            </a:pPr>
            <a:endParaRPr sz="8200">
              <a:latin typeface="Oswald"/>
              <a:ea typeface="Oswald"/>
              <a:cs typeface="Oswald"/>
              <a:sym typeface="Oswald"/>
            </a:endParaRPr>
          </a:p>
          <a:p>
            <a:pPr marL="0" lvl="0" indent="0" algn="l" rtl="0">
              <a:lnSpc>
                <a:spcPct val="115000"/>
              </a:lnSpc>
              <a:spcBef>
                <a:spcPts val="0"/>
              </a:spcBef>
              <a:spcAft>
                <a:spcPts val="0"/>
              </a:spcAft>
              <a:buNone/>
            </a:pPr>
            <a:endParaRPr sz="7300">
              <a:solidFill>
                <a:srgbClr val="FFFFFF"/>
              </a:solidFill>
              <a:latin typeface="Oswald"/>
              <a:ea typeface="Oswald"/>
              <a:cs typeface="Oswald"/>
              <a:sym typeface="Oswald"/>
            </a:endParaRPr>
          </a:p>
          <a:p>
            <a:pPr marL="0" lvl="0" indent="0" algn="l" rtl="0">
              <a:spcBef>
                <a:spcPts val="0"/>
              </a:spcBef>
              <a:spcAft>
                <a:spcPts val="0"/>
              </a:spcAft>
              <a:buNone/>
            </a:pPr>
            <a:endParaRPr sz="8200">
              <a:latin typeface="Oswald"/>
              <a:ea typeface="Oswald"/>
              <a:cs typeface="Oswald"/>
              <a:sym typeface="Oswald"/>
            </a:endParaRPr>
          </a:p>
        </p:txBody>
      </p:sp>
      <p:sp>
        <p:nvSpPr>
          <p:cNvPr id="79" name="Google Shape;79;p13"/>
          <p:cNvSpPr/>
          <p:nvPr/>
        </p:nvSpPr>
        <p:spPr>
          <a:xfrm>
            <a:off x="747063" y="709411"/>
            <a:ext cx="549300" cy="3352500"/>
          </a:xfrm>
          <a:prstGeom prst="rect">
            <a:avLst/>
          </a:prstGeom>
          <a:solidFill>
            <a:schemeClr val="accent5"/>
          </a:solidFill>
          <a:ln>
            <a:noFill/>
          </a:ln>
        </p:spPr>
        <p:txBody>
          <a:bodyPr spcFirstLastPara="1" wrap="square" lIns="78375" tIns="78375" rIns="78375" bIns="78375" anchor="ctr" anchorCtr="0">
            <a:noAutofit/>
          </a:bodyPr>
          <a:lstStyle/>
          <a:p>
            <a:pPr marL="0" lvl="0" indent="0" algn="l" rtl="0">
              <a:spcBef>
                <a:spcPts val="0"/>
              </a:spcBef>
              <a:spcAft>
                <a:spcPts val="0"/>
              </a:spcAft>
              <a:buNone/>
            </a:pPr>
            <a:endParaRPr sz="1200"/>
          </a:p>
        </p:txBody>
      </p:sp>
      <p:sp>
        <p:nvSpPr>
          <p:cNvPr id="86" name="Google Shape;86;p13"/>
          <p:cNvSpPr/>
          <p:nvPr/>
        </p:nvSpPr>
        <p:spPr>
          <a:xfrm>
            <a:off x="6543643" y="709417"/>
            <a:ext cx="29289300" cy="3352500"/>
          </a:xfrm>
          <a:prstGeom prst="rect">
            <a:avLst/>
          </a:prstGeom>
          <a:solidFill>
            <a:schemeClr val="accent5"/>
          </a:solidFill>
          <a:ln>
            <a:noFill/>
          </a:ln>
        </p:spPr>
        <p:txBody>
          <a:bodyPr spcFirstLastPara="1" wrap="square" lIns="78375" tIns="78375" rIns="78375" bIns="78375" anchor="ctr" anchorCtr="0">
            <a:noAutofit/>
          </a:bodyPr>
          <a:lstStyle/>
          <a:p>
            <a:pPr marL="0" lvl="0" indent="0" algn="l" rtl="0">
              <a:spcBef>
                <a:spcPts val="0"/>
              </a:spcBef>
              <a:spcAft>
                <a:spcPts val="0"/>
              </a:spcAft>
              <a:buNone/>
            </a:pPr>
            <a:endParaRPr/>
          </a:p>
        </p:txBody>
      </p:sp>
      <p:sp>
        <p:nvSpPr>
          <p:cNvPr id="88" name="Google Shape;88;p13"/>
          <p:cNvSpPr txBox="1"/>
          <p:nvPr/>
        </p:nvSpPr>
        <p:spPr>
          <a:xfrm>
            <a:off x="7547641" y="1464400"/>
            <a:ext cx="25387200" cy="1581900"/>
          </a:xfrm>
          <a:prstGeom prst="rect">
            <a:avLst/>
          </a:prstGeom>
          <a:noFill/>
          <a:ln>
            <a:noFill/>
          </a:ln>
        </p:spPr>
        <p:txBody>
          <a:bodyPr spcFirstLastPara="1" wrap="square" lIns="78375" tIns="78375" rIns="78375" bIns="78375" anchor="t" anchorCtr="0">
            <a:noAutofit/>
          </a:bodyPr>
          <a:lstStyle/>
          <a:p>
            <a:pPr marL="0" lvl="0" indent="0" algn="l" rtl="0">
              <a:spcBef>
                <a:spcPts val="0"/>
              </a:spcBef>
              <a:spcAft>
                <a:spcPts val="0"/>
              </a:spcAft>
              <a:buNone/>
            </a:pPr>
            <a:endParaRPr lang="en-US" sz="8200" dirty="0">
              <a:latin typeface="Oswald"/>
              <a:ea typeface="Oswald"/>
              <a:cs typeface="Oswald"/>
              <a:sym typeface="Oswald"/>
            </a:endParaRPr>
          </a:p>
        </p:txBody>
      </p:sp>
      <p:sp>
        <p:nvSpPr>
          <p:cNvPr id="89" name="Google Shape;89;p13"/>
          <p:cNvSpPr/>
          <p:nvPr/>
        </p:nvSpPr>
        <p:spPr>
          <a:xfrm>
            <a:off x="1514119" y="720267"/>
            <a:ext cx="4786200" cy="3352500"/>
          </a:xfrm>
          <a:prstGeom prst="rect">
            <a:avLst/>
          </a:prstGeom>
          <a:solidFill>
            <a:srgbClr val="FFFFFF"/>
          </a:solidFill>
          <a:ln>
            <a:noFill/>
          </a:ln>
        </p:spPr>
        <p:txBody>
          <a:bodyPr spcFirstLastPara="1" wrap="square" lIns="78375" tIns="78375" rIns="78375" bIns="78375" anchor="ctr" anchorCtr="0">
            <a:noAutofit/>
          </a:bodyPr>
          <a:lstStyle/>
          <a:p>
            <a:pPr marL="0" lvl="0" indent="0" algn="l" rtl="0">
              <a:spcBef>
                <a:spcPts val="0"/>
              </a:spcBef>
              <a:spcAft>
                <a:spcPts val="0"/>
              </a:spcAft>
              <a:buNone/>
            </a:pPr>
            <a:endParaRPr/>
          </a:p>
        </p:txBody>
      </p:sp>
      <p:sp>
        <p:nvSpPr>
          <p:cNvPr id="4" name="TextBox 3">
            <a:extLst>
              <a:ext uri="{FF2B5EF4-FFF2-40B4-BE49-F238E27FC236}">
                <a16:creationId xmlns:a16="http://schemas.microsoft.com/office/drawing/2014/main" id="{B31F449E-4A7A-6D5D-0FE2-5EFB5BB2C875}"/>
              </a:ext>
            </a:extLst>
          </p:cNvPr>
          <p:cNvSpPr txBox="1"/>
          <p:nvPr/>
        </p:nvSpPr>
        <p:spPr>
          <a:xfrm>
            <a:off x="1319165" y="4354308"/>
            <a:ext cx="10353770" cy="830997"/>
          </a:xfrm>
          <a:prstGeom prst="rect">
            <a:avLst/>
          </a:prstGeom>
          <a:noFill/>
        </p:spPr>
        <p:txBody>
          <a:bodyPr wrap="square">
            <a:spAutoFit/>
          </a:bodyPr>
          <a:lstStyle/>
          <a:p>
            <a:pPr algn="ctr"/>
            <a:r>
              <a:rPr lang="en-US" sz="4800" b="1" dirty="0">
                <a:latin typeface="Times New Roman" panose="02020603050405020304" pitchFamily="18" charset="0"/>
                <a:cs typeface="Times New Roman" panose="02020603050405020304" pitchFamily="18" charset="0"/>
              </a:rPr>
              <a:t>Research Overview</a:t>
            </a:r>
          </a:p>
        </p:txBody>
      </p:sp>
      <p:sp>
        <p:nvSpPr>
          <p:cNvPr id="5" name="TextBox 4">
            <a:extLst>
              <a:ext uri="{FF2B5EF4-FFF2-40B4-BE49-F238E27FC236}">
                <a16:creationId xmlns:a16="http://schemas.microsoft.com/office/drawing/2014/main" id="{EE4DBF28-02B4-4F1B-198F-148145D65F21}"/>
              </a:ext>
            </a:extLst>
          </p:cNvPr>
          <p:cNvSpPr txBox="1"/>
          <p:nvPr/>
        </p:nvSpPr>
        <p:spPr>
          <a:xfrm>
            <a:off x="24751561" y="4355048"/>
            <a:ext cx="10353770" cy="830997"/>
          </a:xfrm>
          <a:prstGeom prst="rect">
            <a:avLst/>
          </a:prstGeom>
          <a:noFill/>
        </p:spPr>
        <p:txBody>
          <a:bodyPr wrap="square">
            <a:spAutoFit/>
          </a:bodyPr>
          <a:lstStyle/>
          <a:p>
            <a:pPr algn="ctr"/>
            <a:r>
              <a:rPr lang="en-US" sz="4800" b="1" dirty="0">
                <a:latin typeface="Times New Roman" panose="02020603050405020304" pitchFamily="18" charset="0"/>
                <a:cs typeface="Times New Roman" panose="02020603050405020304" pitchFamily="18" charset="0"/>
              </a:rPr>
              <a:t>Research Findings</a:t>
            </a:r>
          </a:p>
        </p:txBody>
      </p:sp>
      <p:sp>
        <p:nvSpPr>
          <p:cNvPr id="6" name="TextBox 5">
            <a:extLst>
              <a:ext uri="{FF2B5EF4-FFF2-40B4-BE49-F238E27FC236}">
                <a16:creationId xmlns:a16="http://schemas.microsoft.com/office/drawing/2014/main" id="{9FBBBF9B-864B-F5FC-E464-9DBDBFEBCFC7}"/>
              </a:ext>
            </a:extLst>
          </p:cNvPr>
          <p:cNvSpPr txBox="1"/>
          <p:nvPr/>
        </p:nvSpPr>
        <p:spPr>
          <a:xfrm>
            <a:off x="24647646" y="21400963"/>
            <a:ext cx="10353770" cy="1569660"/>
          </a:xfrm>
          <a:prstGeom prst="rect">
            <a:avLst/>
          </a:prstGeom>
          <a:noFill/>
        </p:spPr>
        <p:txBody>
          <a:bodyPr wrap="square">
            <a:spAutoFit/>
          </a:bodyPr>
          <a:lstStyle/>
          <a:p>
            <a:pPr algn="ctr"/>
            <a:r>
              <a:rPr lang="en-US" sz="4800" b="1" dirty="0">
                <a:latin typeface="Times New Roman" panose="02020603050405020304" pitchFamily="18" charset="0"/>
                <a:cs typeface="Times New Roman" panose="02020603050405020304" pitchFamily="18" charset="0"/>
              </a:rPr>
              <a:t>References</a:t>
            </a:r>
          </a:p>
          <a:p>
            <a:pPr algn="ctr"/>
            <a:endParaRPr lang="en-US" sz="4800" b="1"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241341F5-A247-2AC8-099E-2D149B953ED9}"/>
              </a:ext>
            </a:extLst>
          </p:cNvPr>
          <p:cNvSpPr txBox="1"/>
          <p:nvPr/>
        </p:nvSpPr>
        <p:spPr>
          <a:xfrm>
            <a:off x="1366755" y="5237748"/>
            <a:ext cx="10353770" cy="6494085"/>
          </a:xfrm>
          <a:prstGeom prst="rect">
            <a:avLst/>
          </a:prstGeom>
          <a:noFill/>
        </p:spPr>
        <p:txBody>
          <a:bodyPr wrap="square">
            <a:spAutoFit/>
          </a:bodyPr>
          <a:lstStyle/>
          <a:p>
            <a:pPr algn="just"/>
            <a:r>
              <a:rPr lang="en-US" sz="3200" dirty="0">
                <a:latin typeface="Times New Roman" panose="02020603050405020304" pitchFamily="18" charset="0"/>
                <a:cs typeface="Times New Roman" panose="02020603050405020304" pitchFamily="18" charset="0"/>
              </a:rPr>
              <a:t>The study explored the impacts of </a:t>
            </a:r>
            <a:r>
              <a:rPr lang="en-US" sz="3200" dirty="0" err="1">
                <a:latin typeface="Times New Roman" panose="02020603050405020304" pitchFamily="18" charset="0"/>
                <a:cs typeface="Times New Roman" panose="02020603050405020304" pitchFamily="18" charset="0"/>
              </a:rPr>
              <a:t>organisational</a:t>
            </a:r>
            <a:r>
              <a:rPr lang="en-US" sz="3200" dirty="0">
                <a:latin typeface="Times New Roman" panose="02020603050405020304" pitchFamily="18" charset="0"/>
                <a:cs typeface="Times New Roman" panose="02020603050405020304" pitchFamily="18" charset="0"/>
              </a:rPr>
              <a:t> change and leadership styles on employee engagement and business performance at John Lewis Partnership. The aim of the study was to gain insight into the impact of </a:t>
            </a:r>
            <a:r>
              <a:rPr lang="en-US" sz="3200" dirty="0" err="1">
                <a:latin typeface="Times New Roman" panose="02020603050405020304" pitchFamily="18" charset="0"/>
                <a:cs typeface="Times New Roman" panose="02020603050405020304" pitchFamily="18" charset="0"/>
              </a:rPr>
              <a:t>organisational</a:t>
            </a:r>
            <a:r>
              <a:rPr lang="en-US" sz="3200" dirty="0">
                <a:latin typeface="Times New Roman" panose="02020603050405020304" pitchFamily="18" charset="0"/>
                <a:cs typeface="Times New Roman" panose="02020603050405020304" pitchFamily="18" charset="0"/>
              </a:rPr>
              <a:t> transformation on employees and into what leadership styles can do to help sustain an employee's engagement in times of </a:t>
            </a:r>
            <a:r>
              <a:rPr lang="en-US" sz="3200" dirty="0" err="1">
                <a:latin typeface="Times New Roman" panose="02020603050405020304" pitchFamily="18" charset="0"/>
                <a:cs typeface="Times New Roman" panose="02020603050405020304" pitchFamily="18" charset="0"/>
              </a:rPr>
              <a:t>organisational</a:t>
            </a:r>
            <a:r>
              <a:rPr lang="en-US" sz="3200" dirty="0">
                <a:latin typeface="Times New Roman" panose="02020603050405020304" pitchFamily="18" charset="0"/>
                <a:cs typeface="Times New Roman" panose="02020603050405020304" pitchFamily="18" charset="0"/>
              </a:rPr>
              <a:t> change (Storrie, 2023). The study also investigated the correlation between employee engagement and </a:t>
            </a:r>
            <a:r>
              <a:rPr lang="en-US" sz="3200" dirty="0" err="1">
                <a:latin typeface="Times New Roman" panose="02020603050405020304" pitchFamily="18" charset="0"/>
                <a:cs typeface="Times New Roman" panose="02020603050405020304" pitchFamily="18" charset="0"/>
              </a:rPr>
              <a:t>organisational</a:t>
            </a:r>
            <a:r>
              <a:rPr lang="en-US" sz="3200" dirty="0">
                <a:latin typeface="Times New Roman" panose="02020603050405020304" pitchFamily="18" charset="0"/>
                <a:cs typeface="Times New Roman" panose="02020603050405020304" pitchFamily="18" charset="0"/>
              </a:rPr>
              <a:t> performance in the retail sector in the UK. The investigation sought to offer real world suggestions and ideas on how </a:t>
            </a:r>
            <a:r>
              <a:rPr lang="en-US" sz="3200" dirty="0" err="1">
                <a:latin typeface="Times New Roman" panose="02020603050405020304" pitchFamily="18" charset="0"/>
                <a:cs typeface="Times New Roman" panose="02020603050405020304" pitchFamily="18" charset="0"/>
              </a:rPr>
              <a:t>organisations</a:t>
            </a:r>
            <a:r>
              <a:rPr lang="en-US" sz="3200" dirty="0">
                <a:latin typeface="Times New Roman" panose="02020603050405020304" pitchFamily="18" charset="0"/>
                <a:cs typeface="Times New Roman" panose="02020603050405020304" pitchFamily="18" charset="0"/>
              </a:rPr>
              <a:t> can successfully manage change whilst ensuring the commitment of their employees and long term business success.</a:t>
            </a:r>
          </a:p>
        </p:txBody>
      </p:sp>
      <p:sp>
        <p:nvSpPr>
          <p:cNvPr id="7" name="TextBox 6">
            <a:extLst>
              <a:ext uri="{FF2B5EF4-FFF2-40B4-BE49-F238E27FC236}">
                <a16:creationId xmlns:a16="http://schemas.microsoft.com/office/drawing/2014/main" id="{9DA9A96A-3875-D42E-6663-B8157035DF73}"/>
              </a:ext>
            </a:extLst>
          </p:cNvPr>
          <p:cNvSpPr txBox="1"/>
          <p:nvPr/>
        </p:nvSpPr>
        <p:spPr>
          <a:xfrm>
            <a:off x="13081446" y="10128685"/>
            <a:ext cx="10353770" cy="830997"/>
          </a:xfrm>
          <a:prstGeom prst="rect">
            <a:avLst/>
          </a:prstGeom>
          <a:noFill/>
        </p:spPr>
        <p:txBody>
          <a:bodyPr wrap="square">
            <a:spAutoFit/>
          </a:bodyPr>
          <a:lstStyle/>
          <a:p>
            <a:pPr algn="ctr"/>
            <a:r>
              <a:rPr lang="en-US" sz="4800" b="1" dirty="0">
                <a:latin typeface="Times New Roman" panose="02020603050405020304" pitchFamily="18" charset="0"/>
                <a:cs typeface="Times New Roman" panose="02020603050405020304" pitchFamily="18" charset="0"/>
              </a:rPr>
              <a:t>Research Methodology</a:t>
            </a:r>
          </a:p>
        </p:txBody>
      </p:sp>
      <p:sp>
        <p:nvSpPr>
          <p:cNvPr id="8" name="TextBox 7">
            <a:extLst>
              <a:ext uri="{FF2B5EF4-FFF2-40B4-BE49-F238E27FC236}">
                <a16:creationId xmlns:a16="http://schemas.microsoft.com/office/drawing/2014/main" id="{3AD0F61B-7BFC-EF91-B060-306F8652826D}"/>
              </a:ext>
            </a:extLst>
          </p:cNvPr>
          <p:cNvSpPr txBox="1"/>
          <p:nvPr/>
        </p:nvSpPr>
        <p:spPr>
          <a:xfrm>
            <a:off x="24764035" y="15035605"/>
            <a:ext cx="10353770" cy="6001643"/>
          </a:xfrm>
          <a:prstGeom prst="rect">
            <a:avLst/>
          </a:prstGeom>
          <a:noFill/>
        </p:spPr>
        <p:txBody>
          <a:bodyPr wrap="square">
            <a:spAutoFit/>
          </a:bodyPr>
          <a:lstStyle/>
          <a:p>
            <a:pPr algn="just"/>
            <a:r>
              <a:rPr lang="en-US" sz="3200" dirty="0">
                <a:latin typeface="Times New Roman" panose="02020603050405020304" pitchFamily="18" charset="0"/>
                <a:cs typeface="Times New Roman" panose="02020603050405020304" pitchFamily="18" charset="0"/>
              </a:rPr>
              <a:t>The study found that </a:t>
            </a:r>
            <a:r>
              <a:rPr lang="en-US" sz="3200" dirty="0" err="1">
                <a:latin typeface="Times New Roman" panose="02020603050405020304" pitchFamily="18" charset="0"/>
                <a:cs typeface="Times New Roman" panose="02020603050405020304" pitchFamily="18" charset="0"/>
              </a:rPr>
              <a:t>organisational</a:t>
            </a:r>
            <a:r>
              <a:rPr lang="en-US" sz="3200" dirty="0">
                <a:latin typeface="Times New Roman" panose="02020603050405020304" pitchFamily="18" charset="0"/>
                <a:cs typeface="Times New Roman" panose="02020603050405020304" pitchFamily="18" charset="0"/>
              </a:rPr>
              <a:t> change, leadership style and employee engagement are interrelated and have a direct effect on the business performance. Strategic planning is not enough in achieving </a:t>
            </a:r>
            <a:r>
              <a:rPr lang="en-US" sz="3200" dirty="0" err="1">
                <a:latin typeface="Times New Roman" panose="02020603050405020304" pitchFamily="18" charset="0"/>
                <a:cs typeface="Times New Roman" panose="02020603050405020304" pitchFamily="18" charset="0"/>
              </a:rPr>
              <a:t>organisational</a:t>
            </a:r>
            <a:r>
              <a:rPr lang="en-US" sz="3200" dirty="0">
                <a:latin typeface="Times New Roman" panose="02020603050405020304" pitchFamily="18" charset="0"/>
                <a:cs typeface="Times New Roman" panose="02020603050405020304" pitchFamily="18" charset="0"/>
              </a:rPr>
              <a:t> transformation, good leadership practices which foster communication, employee engagement and trust during the change process are essential. The results emphasize the need for transformative leadership and the need to improve communication systems and change management practices that are structured to ensure that employees remain engaged. These can all help </a:t>
            </a:r>
            <a:r>
              <a:rPr lang="en-US" sz="3200" dirty="0" err="1">
                <a:latin typeface="Times New Roman" panose="02020603050405020304" pitchFamily="18" charset="0"/>
                <a:cs typeface="Times New Roman" panose="02020603050405020304" pitchFamily="18" charset="0"/>
              </a:rPr>
              <a:t>organisations</a:t>
            </a:r>
            <a:r>
              <a:rPr lang="en-US" sz="3200" dirty="0">
                <a:latin typeface="Times New Roman" panose="02020603050405020304" pitchFamily="18" charset="0"/>
                <a:cs typeface="Times New Roman" panose="02020603050405020304" pitchFamily="18" charset="0"/>
              </a:rPr>
              <a:t> in the retail sector to enhance their performance, engage staff and remain competitive in a fast-changing retail landscape.</a:t>
            </a:r>
          </a:p>
        </p:txBody>
      </p:sp>
      <p:sp>
        <p:nvSpPr>
          <p:cNvPr id="10" name="TextBox 9">
            <a:extLst>
              <a:ext uri="{FF2B5EF4-FFF2-40B4-BE49-F238E27FC236}">
                <a16:creationId xmlns:a16="http://schemas.microsoft.com/office/drawing/2014/main" id="{6DD2457B-A2D2-3232-455C-97959F7FAE5F}"/>
              </a:ext>
            </a:extLst>
          </p:cNvPr>
          <p:cNvSpPr txBox="1"/>
          <p:nvPr/>
        </p:nvSpPr>
        <p:spPr>
          <a:xfrm>
            <a:off x="13106692" y="10937843"/>
            <a:ext cx="10353770" cy="13880723"/>
          </a:xfrm>
          <a:prstGeom prst="rect">
            <a:avLst/>
          </a:prstGeom>
          <a:noFill/>
        </p:spPr>
        <p:txBody>
          <a:bodyPr wrap="square">
            <a:spAutoFit/>
          </a:bodyPr>
          <a:lstStyle/>
          <a:p>
            <a:pPr algn="just"/>
            <a:r>
              <a:rPr lang="en-US" sz="3200" dirty="0">
                <a:latin typeface="Times New Roman" panose="02020603050405020304" pitchFamily="18" charset="0"/>
                <a:cs typeface="Times New Roman" panose="02020603050405020304" pitchFamily="18" charset="0"/>
              </a:rPr>
              <a:t>The study was designed using a secondary qualitative approach and a Systematic Literature Review (SLR). This allowed the existing academic literature, </a:t>
            </a:r>
            <a:r>
              <a:rPr lang="en-US" sz="3200" dirty="0" err="1">
                <a:latin typeface="Times New Roman" panose="02020603050405020304" pitchFamily="18" charset="0"/>
                <a:cs typeface="Times New Roman" panose="02020603050405020304" pitchFamily="18" charset="0"/>
              </a:rPr>
              <a:t>organisational</a:t>
            </a:r>
            <a:r>
              <a:rPr lang="en-US" sz="3200" dirty="0">
                <a:latin typeface="Times New Roman" panose="02020603050405020304" pitchFamily="18" charset="0"/>
                <a:cs typeface="Times New Roman" panose="02020603050405020304" pitchFamily="18" charset="0"/>
              </a:rPr>
              <a:t> reports and industry publications on the </a:t>
            </a:r>
            <a:r>
              <a:rPr lang="en-US" sz="3200" dirty="0" err="1">
                <a:latin typeface="Times New Roman" panose="02020603050405020304" pitchFamily="18" charset="0"/>
                <a:cs typeface="Times New Roman" panose="02020603050405020304" pitchFamily="18" charset="0"/>
              </a:rPr>
              <a:t>conceptualisation</a:t>
            </a:r>
            <a:r>
              <a:rPr lang="en-US" sz="3200" dirty="0">
                <a:latin typeface="Times New Roman" panose="02020603050405020304" pitchFamily="18" charset="0"/>
                <a:cs typeface="Times New Roman" panose="02020603050405020304" pitchFamily="18" charset="0"/>
              </a:rPr>
              <a:t> of </a:t>
            </a:r>
            <a:r>
              <a:rPr lang="en-US" sz="3200" dirty="0" err="1">
                <a:latin typeface="Times New Roman" panose="02020603050405020304" pitchFamily="18" charset="0"/>
                <a:cs typeface="Times New Roman" panose="02020603050405020304" pitchFamily="18" charset="0"/>
              </a:rPr>
              <a:t>organisational</a:t>
            </a:r>
            <a:r>
              <a:rPr lang="en-US" sz="3200" dirty="0">
                <a:latin typeface="Times New Roman" panose="02020603050405020304" pitchFamily="18" charset="0"/>
                <a:cs typeface="Times New Roman" panose="02020603050405020304" pitchFamily="18" charset="0"/>
              </a:rPr>
              <a:t> change, leadership style, employee engagement and business performance to be gathered and </a:t>
            </a:r>
            <a:r>
              <a:rPr lang="en-US" sz="3200" dirty="0" err="1">
                <a:latin typeface="Times New Roman" panose="02020603050405020304" pitchFamily="18" charset="0"/>
                <a:cs typeface="Times New Roman" panose="02020603050405020304" pitchFamily="18" charset="0"/>
              </a:rPr>
              <a:t>analysed</a:t>
            </a:r>
            <a:r>
              <a:rPr lang="en-US" sz="3200" dirty="0">
                <a:latin typeface="Times New Roman" panose="02020603050405020304" pitchFamily="18" charset="0"/>
                <a:cs typeface="Times New Roman" panose="02020603050405020304" pitchFamily="18" charset="0"/>
              </a:rPr>
              <a:t>. The search was conducted using </a:t>
            </a:r>
            <a:r>
              <a:rPr lang="en-US" sz="3200" dirty="0" err="1">
                <a:latin typeface="Times New Roman" panose="02020603050405020304" pitchFamily="18" charset="0"/>
                <a:cs typeface="Times New Roman" panose="02020603050405020304" pitchFamily="18" charset="0"/>
              </a:rPr>
              <a:t>recognised</a:t>
            </a:r>
            <a:r>
              <a:rPr lang="en-US" sz="3200" dirty="0">
                <a:latin typeface="Times New Roman" panose="02020603050405020304" pitchFamily="18" charset="0"/>
                <a:cs typeface="Times New Roman" panose="02020603050405020304" pitchFamily="18" charset="0"/>
              </a:rPr>
              <a:t> academic databases with carefully selected keywords and Boolean operators to identify relevant studies (</a:t>
            </a:r>
            <a:r>
              <a:rPr lang="en-US" sz="3200" dirty="0" err="1">
                <a:latin typeface="Times New Roman" panose="02020603050405020304" pitchFamily="18" charset="0"/>
                <a:cs typeface="Times New Roman" panose="02020603050405020304" pitchFamily="18" charset="0"/>
              </a:rPr>
              <a:t>Suali</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Srai</a:t>
            </a:r>
            <a:r>
              <a:rPr lang="en-US" sz="3200" dirty="0">
                <a:latin typeface="Times New Roman" panose="02020603050405020304" pitchFamily="18" charset="0"/>
                <a:cs typeface="Times New Roman" panose="02020603050405020304" pitchFamily="18" charset="0"/>
              </a:rPr>
              <a:t> and Tsolakis, 2024). Inclusion and exclusion criteria were clearly defined to ensure the inclusion of credible and relevant sources. The thematic analysis of the selected literature was then conducted to gain insights into the themes, patterns and relationships that systematically and evidence-based responded to the research objectives. The systematic review process was designed to ensure consistency, transparency and reliability throughout the research. Information gathered from the selected sources was </a:t>
            </a:r>
            <a:r>
              <a:rPr lang="en-US" sz="3200" dirty="0" err="1">
                <a:latin typeface="Times New Roman" panose="02020603050405020304" pitchFamily="18" charset="0"/>
                <a:cs typeface="Times New Roman" panose="02020603050405020304" pitchFamily="18" charset="0"/>
              </a:rPr>
              <a:t>organised</a:t>
            </a:r>
            <a:r>
              <a:rPr lang="en-US" sz="3200" dirty="0">
                <a:latin typeface="Times New Roman" panose="02020603050405020304" pitchFamily="18" charset="0"/>
                <a:cs typeface="Times New Roman" panose="02020603050405020304" pitchFamily="18" charset="0"/>
              </a:rPr>
              <a:t> according to the main themes of </a:t>
            </a:r>
            <a:r>
              <a:rPr lang="en-US" sz="3200" dirty="0" err="1">
                <a:latin typeface="Times New Roman" panose="02020603050405020304" pitchFamily="18" charset="0"/>
                <a:cs typeface="Times New Roman" panose="02020603050405020304" pitchFamily="18" charset="0"/>
              </a:rPr>
              <a:t>organisational</a:t>
            </a:r>
            <a:r>
              <a:rPr lang="en-US" sz="3200" dirty="0">
                <a:latin typeface="Times New Roman" panose="02020603050405020304" pitchFamily="18" charset="0"/>
                <a:cs typeface="Times New Roman" panose="02020603050405020304" pitchFamily="18" charset="0"/>
              </a:rPr>
              <a:t> change, leadership style, employee engagement and business performance before being critically examined to identify similarities, differences and emerging patterns. The thematic analysis enabled the integration of evidence from multiple studies while highlighting how different </a:t>
            </a:r>
            <a:r>
              <a:rPr lang="en-US" sz="3200" dirty="0" err="1">
                <a:latin typeface="Times New Roman" panose="02020603050405020304" pitchFamily="18" charset="0"/>
                <a:cs typeface="Times New Roman" panose="02020603050405020304" pitchFamily="18" charset="0"/>
              </a:rPr>
              <a:t>organisational</a:t>
            </a:r>
            <a:r>
              <a:rPr lang="en-US" sz="3200" dirty="0">
                <a:latin typeface="Times New Roman" panose="02020603050405020304" pitchFamily="18" charset="0"/>
                <a:cs typeface="Times New Roman" panose="02020603050405020304" pitchFamily="18" charset="0"/>
              </a:rPr>
              <a:t> contexts influenced the relationship between leadership and employee engagement. Particular attention was given to evidence relating to the retail industry and employee-owned </a:t>
            </a:r>
            <a:r>
              <a:rPr lang="en-US" sz="3200" dirty="0" err="1">
                <a:latin typeface="Times New Roman" panose="02020603050405020304" pitchFamily="18" charset="0"/>
                <a:cs typeface="Times New Roman" panose="02020603050405020304" pitchFamily="18" charset="0"/>
              </a:rPr>
              <a:t>organisations</a:t>
            </a:r>
            <a:r>
              <a:rPr lang="en-US" sz="3200" dirty="0">
                <a:latin typeface="Times New Roman" panose="02020603050405020304" pitchFamily="18" charset="0"/>
                <a:cs typeface="Times New Roman" panose="02020603050405020304" pitchFamily="18" charset="0"/>
              </a:rPr>
              <a:t> to maintain alignment with the research focus on John Lewis Partnership. </a:t>
            </a:r>
            <a:endParaRPr lang="en-US" sz="3200" b="1"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BAAF7171-9A40-50AF-C61C-023896A3248B}"/>
              </a:ext>
            </a:extLst>
          </p:cNvPr>
          <p:cNvSpPr txBox="1"/>
          <p:nvPr/>
        </p:nvSpPr>
        <p:spPr>
          <a:xfrm>
            <a:off x="24785653" y="5147048"/>
            <a:ext cx="10353770" cy="8463855"/>
          </a:xfrm>
          <a:prstGeom prst="rect">
            <a:avLst/>
          </a:prstGeom>
          <a:noFill/>
        </p:spPr>
        <p:txBody>
          <a:bodyPr wrap="square">
            <a:spAutoFit/>
          </a:bodyPr>
          <a:lstStyle/>
          <a:p>
            <a:pPr algn="just"/>
            <a:r>
              <a:rPr lang="en-US" sz="3200" dirty="0">
                <a:latin typeface="Times New Roman" panose="02020603050405020304" pitchFamily="18" charset="0"/>
                <a:cs typeface="Times New Roman" panose="02020603050405020304" pitchFamily="18" charset="0"/>
              </a:rPr>
              <a:t>The results indicated that </a:t>
            </a:r>
            <a:r>
              <a:rPr lang="en-US" sz="3200" dirty="0" err="1">
                <a:latin typeface="Times New Roman" panose="02020603050405020304" pitchFamily="18" charset="0"/>
                <a:cs typeface="Times New Roman" panose="02020603050405020304" pitchFamily="18" charset="0"/>
              </a:rPr>
              <a:t>organisational</a:t>
            </a:r>
            <a:r>
              <a:rPr lang="en-US" sz="3200" dirty="0">
                <a:latin typeface="Times New Roman" panose="02020603050405020304" pitchFamily="18" charset="0"/>
                <a:cs typeface="Times New Roman" panose="02020603050405020304" pitchFamily="18" charset="0"/>
              </a:rPr>
              <a:t> change has become an inevitable approach for </a:t>
            </a:r>
            <a:r>
              <a:rPr lang="en-US" sz="3200" dirty="0" err="1">
                <a:latin typeface="Times New Roman" panose="02020603050405020304" pitchFamily="18" charset="0"/>
                <a:cs typeface="Times New Roman" panose="02020603050405020304" pitchFamily="18" charset="0"/>
              </a:rPr>
              <a:t>organisations</a:t>
            </a:r>
            <a:r>
              <a:rPr lang="en-US" sz="3200" dirty="0">
                <a:latin typeface="Times New Roman" panose="02020603050405020304" pitchFamily="18" charset="0"/>
                <a:cs typeface="Times New Roman" panose="02020603050405020304" pitchFamily="18" charset="0"/>
              </a:rPr>
              <a:t> that are facing the conditions of digital transformation, competitive market and changing customer expectations (</a:t>
            </a:r>
            <a:r>
              <a:rPr lang="en-US" sz="3200" dirty="0" err="1">
                <a:latin typeface="Times New Roman" panose="02020603050405020304" pitchFamily="18" charset="0"/>
                <a:cs typeface="Times New Roman" panose="02020603050405020304" pitchFamily="18" charset="0"/>
              </a:rPr>
              <a:t>Sekartaji</a:t>
            </a:r>
            <a:r>
              <a:rPr lang="en-US" sz="3200" dirty="0">
                <a:latin typeface="Times New Roman" panose="02020603050405020304" pitchFamily="18" charset="0"/>
                <a:cs typeface="Times New Roman" panose="02020603050405020304" pitchFamily="18" charset="0"/>
              </a:rPr>
              <a:t> and </a:t>
            </a:r>
            <a:r>
              <a:rPr lang="en-US" sz="3200" dirty="0" err="1">
                <a:latin typeface="Times New Roman" panose="02020603050405020304" pitchFamily="18" charset="0"/>
                <a:cs typeface="Times New Roman" panose="02020603050405020304" pitchFamily="18" charset="0"/>
              </a:rPr>
              <a:t>Indrayanti</a:t>
            </a:r>
            <a:r>
              <a:rPr lang="en-US" sz="3200" dirty="0">
                <a:latin typeface="Times New Roman" panose="02020603050405020304" pitchFamily="18" charset="0"/>
                <a:cs typeface="Times New Roman" panose="02020603050405020304" pitchFamily="18" charset="0"/>
              </a:rPr>
              <a:t>, 2025). Such changes make the </a:t>
            </a:r>
            <a:r>
              <a:rPr lang="en-US" sz="3200" dirty="0" err="1">
                <a:latin typeface="Times New Roman" panose="02020603050405020304" pitchFamily="18" charset="0"/>
                <a:cs typeface="Times New Roman" panose="02020603050405020304" pitchFamily="18" charset="0"/>
              </a:rPr>
              <a:t>organisation</a:t>
            </a:r>
            <a:r>
              <a:rPr lang="en-US" sz="3200" dirty="0">
                <a:latin typeface="Times New Roman" panose="02020603050405020304" pitchFamily="18" charset="0"/>
                <a:cs typeface="Times New Roman" panose="02020603050405020304" pitchFamily="18" charset="0"/>
              </a:rPr>
              <a:t> more flexible and effective, but also raise questions, workload and job security for employees. The study identified that there is a significant role of transformational leadership in reducing uncertainty through communicating, motivating employees and building trust while transactional leadership is mainly linked to operational control without paying attention to employees' emotional needs in the process of change. The results also showed that employee engagement helps to increase productivity, improve customer service, reduce employee turnover and increase business performance, but that external economic and market factors also play a role in business results.</a:t>
            </a:r>
          </a:p>
        </p:txBody>
      </p:sp>
      <p:sp>
        <p:nvSpPr>
          <p:cNvPr id="14" name="TextBox 13">
            <a:extLst>
              <a:ext uri="{FF2B5EF4-FFF2-40B4-BE49-F238E27FC236}">
                <a16:creationId xmlns:a16="http://schemas.microsoft.com/office/drawing/2014/main" id="{5BB56B3C-1818-B697-ADC6-8EA89A517988}"/>
              </a:ext>
            </a:extLst>
          </p:cNvPr>
          <p:cNvSpPr txBox="1"/>
          <p:nvPr/>
        </p:nvSpPr>
        <p:spPr>
          <a:xfrm>
            <a:off x="24681738" y="22185926"/>
            <a:ext cx="10353770" cy="2308324"/>
          </a:xfrm>
          <a:prstGeom prst="rect">
            <a:avLst/>
          </a:prstGeom>
          <a:noFill/>
        </p:spPr>
        <p:txBody>
          <a:bodyPr wrap="square">
            <a:spAutoFit/>
          </a:bodyPr>
          <a:lstStyle/>
          <a:p>
            <a:pPr algn="just"/>
            <a:r>
              <a:rPr lang="en-US" sz="1800" dirty="0" err="1">
                <a:latin typeface="Times New Roman" panose="02020603050405020304" pitchFamily="18" charset="0"/>
                <a:cs typeface="Times New Roman" panose="02020603050405020304" pitchFamily="18" charset="0"/>
              </a:rPr>
              <a:t>Sekartaji</a:t>
            </a:r>
            <a:r>
              <a:rPr lang="en-US" sz="1800" dirty="0">
                <a:latin typeface="Times New Roman" panose="02020603050405020304" pitchFamily="18" charset="0"/>
                <a:cs typeface="Times New Roman" panose="02020603050405020304" pitchFamily="18" charset="0"/>
              </a:rPr>
              <a:t>, R. A. C. Y. D., and </a:t>
            </a:r>
            <a:r>
              <a:rPr lang="en-US" sz="1800" dirty="0" err="1">
                <a:latin typeface="Times New Roman" panose="02020603050405020304" pitchFamily="18" charset="0"/>
                <a:cs typeface="Times New Roman" panose="02020603050405020304" pitchFamily="18" charset="0"/>
              </a:rPr>
              <a:t>Indrayanti</a:t>
            </a:r>
            <a:r>
              <a:rPr lang="en-US" sz="1800" dirty="0">
                <a:latin typeface="Times New Roman" panose="02020603050405020304" pitchFamily="18" charset="0"/>
                <a:cs typeface="Times New Roman" panose="02020603050405020304" pitchFamily="18" charset="0"/>
              </a:rPr>
              <a:t>, I. (2025) “The Role of Transactional Leadership on Work Engagement and Workload as a Moderator for Business Process Outsourcing Company,” International Journal of Social Science and Business, 9(1), 116-125.</a:t>
            </a:r>
          </a:p>
          <a:p>
            <a:pPr algn="just"/>
            <a:r>
              <a:rPr lang="en-US" sz="1800" dirty="0">
                <a:latin typeface="Times New Roman" panose="02020603050405020304" pitchFamily="18" charset="0"/>
                <a:cs typeface="Times New Roman" panose="02020603050405020304" pitchFamily="18" charset="0"/>
              </a:rPr>
              <a:t>Storrie, J. (2023) “Partnership renewal: The work of the internal change agent,” In Agency, Change and Learning (pp. 167-174). Routledge.</a:t>
            </a:r>
          </a:p>
          <a:p>
            <a:pPr algn="just"/>
            <a:r>
              <a:rPr lang="en-US" sz="1800" dirty="0" err="1">
                <a:latin typeface="Times New Roman" panose="02020603050405020304" pitchFamily="18" charset="0"/>
                <a:cs typeface="Times New Roman" panose="02020603050405020304" pitchFamily="18" charset="0"/>
              </a:rPr>
              <a:t>Suali</a:t>
            </a:r>
            <a:r>
              <a:rPr lang="en-US" sz="1800" dirty="0">
                <a:latin typeface="Times New Roman" panose="02020603050405020304" pitchFamily="18" charset="0"/>
                <a:cs typeface="Times New Roman" panose="02020603050405020304" pitchFamily="18" charset="0"/>
              </a:rPr>
              <a:t>, A. S., </a:t>
            </a:r>
            <a:r>
              <a:rPr lang="en-US" sz="1800" dirty="0" err="1">
                <a:latin typeface="Times New Roman" panose="02020603050405020304" pitchFamily="18" charset="0"/>
                <a:cs typeface="Times New Roman" panose="02020603050405020304" pitchFamily="18" charset="0"/>
              </a:rPr>
              <a:t>Srai</a:t>
            </a:r>
            <a:r>
              <a:rPr lang="en-US" sz="1800" dirty="0">
                <a:latin typeface="Times New Roman" panose="02020603050405020304" pitchFamily="18" charset="0"/>
                <a:cs typeface="Times New Roman" panose="02020603050405020304" pitchFamily="18" charset="0"/>
              </a:rPr>
              <a:t>, J. S., and Tsolakis, N. (2024) “The role of digital platforms in e-commerce food supply chain resilience under exogenous disruptions,” Supply Chain Management: An International Journal, 29(3), 573-601.</a:t>
            </a:r>
          </a:p>
        </p:txBody>
      </p:sp>
      <p:sp>
        <p:nvSpPr>
          <p:cNvPr id="16" name="TextBox 15">
            <a:extLst>
              <a:ext uri="{FF2B5EF4-FFF2-40B4-BE49-F238E27FC236}">
                <a16:creationId xmlns:a16="http://schemas.microsoft.com/office/drawing/2014/main" id="{C8F61DC5-9D46-C362-131A-9442E88D0DC0}"/>
              </a:ext>
            </a:extLst>
          </p:cNvPr>
          <p:cNvSpPr txBox="1"/>
          <p:nvPr/>
        </p:nvSpPr>
        <p:spPr>
          <a:xfrm>
            <a:off x="24681738" y="14159910"/>
            <a:ext cx="10353770" cy="830997"/>
          </a:xfrm>
          <a:prstGeom prst="rect">
            <a:avLst/>
          </a:prstGeom>
          <a:noFill/>
        </p:spPr>
        <p:txBody>
          <a:bodyPr wrap="square">
            <a:spAutoFit/>
          </a:bodyPr>
          <a:lstStyle/>
          <a:p>
            <a:pPr algn="ctr"/>
            <a:r>
              <a:rPr lang="en-US" sz="4800" b="1" dirty="0">
                <a:latin typeface="Times New Roman" panose="02020603050405020304" pitchFamily="18" charset="0"/>
                <a:cs typeface="Times New Roman" panose="02020603050405020304" pitchFamily="18" charset="0"/>
              </a:rPr>
              <a:t>Conclusion and Practical implications</a:t>
            </a:r>
          </a:p>
        </p:txBody>
      </p:sp>
      <p:graphicFrame>
        <p:nvGraphicFramePr>
          <p:cNvPr id="26" name="Table 25">
            <a:extLst>
              <a:ext uri="{FF2B5EF4-FFF2-40B4-BE49-F238E27FC236}">
                <a16:creationId xmlns:a16="http://schemas.microsoft.com/office/drawing/2014/main" id="{F398E8F2-06FC-6ED3-54E0-1F84DEB600C9}"/>
              </a:ext>
            </a:extLst>
          </p:cNvPr>
          <p:cNvGraphicFramePr>
            <a:graphicFrameLocks noGrp="1"/>
          </p:cNvGraphicFramePr>
          <p:nvPr>
            <p:extLst>
              <p:ext uri="{D42A27DB-BD31-4B8C-83A1-F6EECF244321}">
                <p14:modId xmlns:p14="http://schemas.microsoft.com/office/powerpoint/2010/main" val="4185395099"/>
              </p:ext>
            </p:extLst>
          </p:nvPr>
        </p:nvGraphicFramePr>
        <p:xfrm>
          <a:off x="10903559" y="1354527"/>
          <a:ext cx="17154083" cy="2473135"/>
        </p:xfrm>
        <a:graphic>
          <a:graphicData uri="http://schemas.openxmlformats.org/drawingml/2006/table">
            <a:tbl>
              <a:tblPr firstRow="1" firstCol="1" lastRow="1" lastCol="1" bandRow="1" bandCol="1">
                <a:tableStyleId>{F369D33B-A1F9-42B8-8522-C8CACD1633A9}</a:tableStyleId>
              </a:tblPr>
              <a:tblGrid>
                <a:gridCol w="17154083">
                  <a:extLst>
                    <a:ext uri="{9D8B030D-6E8A-4147-A177-3AD203B41FA5}">
                      <a16:colId xmlns:a16="http://schemas.microsoft.com/office/drawing/2014/main" val="838546649"/>
                    </a:ext>
                  </a:extLst>
                </a:gridCol>
              </a:tblGrid>
              <a:tr h="1422688">
                <a:tc>
                  <a:txBody>
                    <a:bodyPr/>
                    <a:lstStyle/>
                    <a:p>
                      <a:pPr marL="36195" marR="0" algn="ctr">
                        <a:lnSpc>
                          <a:spcPct val="115000"/>
                        </a:lnSpc>
                        <a:buNone/>
                      </a:pPr>
                      <a:r>
                        <a:rPr lang="en-GB" sz="3600" b="1" dirty="0">
                          <a:solidFill>
                            <a:schemeClr val="bg1"/>
                          </a:solidFill>
                          <a:effectLst/>
                          <a:latin typeface="Times New Roman" panose="02020603050405020304" pitchFamily="18" charset="0"/>
                          <a:cs typeface="Times New Roman" panose="02020603050405020304" pitchFamily="18" charset="0"/>
                        </a:rPr>
                        <a:t>Research Methods for Business</a:t>
                      </a:r>
                    </a:p>
                    <a:p>
                      <a:pPr marL="36195" marR="0" algn="ctr">
                        <a:lnSpc>
                          <a:spcPct val="115000"/>
                        </a:lnSpc>
                        <a:buNone/>
                      </a:pPr>
                      <a:r>
                        <a:rPr lang="en-GB" sz="3600" b="1" dirty="0">
                          <a:solidFill>
                            <a:schemeClr val="bg1"/>
                          </a:solidFill>
                          <a:effectLst/>
                          <a:latin typeface="Times New Roman" panose="02020603050405020304" pitchFamily="18" charset="0"/>
                          <a:cs typeface="Times New Roman" panose="02020603050405020304" pitchFamily="18" charset="0"/>
                        </a:rPr>
                        <a:t>Abdul Monnan</a:t>
                      </a:r>
                    </a:p>
                    <a:p>
                      <a:pPr marL="36195" marR="0" algn="ctr">
                        <a:lnSpc>
                          <a:spcPct val="115000"/>
                        </a:lnSpc>
                        <a:buNone/>
                      </a:pPr>
                      <a:r>
                        <a:rPr lang="en-GB" sz="3600" b="1" dirty="0">
                          <a:solidFill>
                            <a:schemeClr val="bg1"/>
                          </a:solidFill>
                          <a:effectLst/>
                          <a:latin typeface="Times New Roman" panose="02020603050405020304" pitchFamily="18" charset="0"/>
                          <a:cs typeface="Times New Roman" panose="02020603050405020304" pitchFamily="18" charset="0"/>
                        </a:rPr>
                        <a:t>LCLM6005</a:t>
                      </a:r>
                    </a:p>
                    <a:p>
                      <a:pPr marL="36195" marR="0" algn="ctr">
                        <a:lnSpc>
                          <a:spcPct val="115000"/>
                        </a:lnSpc>
                        <a:buNone/>
                      </a:pPr>
                      <a:r>
                        <a:rPr lang="en-GB" sz="3600" b="1" dirty="0">
                          <a:solidFill>
                            <a:schemeClr val="bg1"/>
                          </a:solidFill>
                          <a:effectLst/>
                          <a:latin typeface="Times New Roman" panose="02020603050405020304" pitchFamily="18" charset="0"/>
                          <a:cs typeface="Times New Roman" panose="02020603050405020304" pitchFamily="18" charset="0"/>
                        </a:rPr>
                        <a:t>Dian </a:t>
                      </a:r>
                      <a:r>
                        <a:rPr lang="en-GB" sz="3600" b="1" dirty="0" err="1">
                          <a:solidFill>
                            <a:schemeClr val="bg1"/>
                          </a:solidFill>
                          <a:effectLst/>
                          <a:latin typeface="Times New Roman" panose="02020603050405020304" pitchFamily="18" charset="0"/>
                          <a:cs typeface="Times New Roman" panose="02020603050405020304" pitchFamily="18" charset="0"/>
                        </a:rPr>
                        <a:t>Mayasari</a:t>
                      </a:r>
                      <a:endParaRPr lang="en-GB" sz="3600" b="1" dirty="0">
                        <a:solidFill>
                          <a:schemeClr val="bg1"/>
                        </a:solidFill>
                        <a:effectLst/>
                        <a:latin typeface="Times New Roman" panose="02020603050405020304" pitchFamily="18" charset="0"/>
                        <a:cs typeface="Times New Roman" panose="02020603050405020304" pitchFamily="18" charset="0"/>
                      </a:endParaRPr>
                    </a:p>
                  </a:txBody>
                  <a:tcPr marL="0" marR="0" marT="0" marB="0"/>
                </a:tc>
                <a:extLst>
                  <a:ext uri="{0D108BD9-81ED-4DB2-BD59-A6C34878D82A}">
                    <a16:rowId xmlns:a16="http://schemas.microsoft.com/office/drawing/2014/main" val="97309792"/>
                  </a:ext>
                </a:extLst>
              </a:tr>
            </a:tbl>
          </a:graphicData>
        </a:graphic>
      </p:graphicFrame>
      <p:pic>
        <p:nvPicPr>
          <p:cNvPr id="3" name="Picture 2">
            <a:extLst>
              <a:ext uri="{FF2B5EF4-FFF2-40B4-BE49-F238E27FC236}">
                <a16:creationId xmlns:a16="http://schemas.microsoft.com/office/drawing/2014/main" id="{CD58E774-7D75-A84E-E57C-82A31D03E0BB}"/>
              </a:ext>
            </a:extLst>
          </p:cNvPr>
          <p:cNvPicPr>
            <a:picLocks noChangeAspect="1"/>
          </p:cNvPicPr>
          <p:nvPr/>
        </p:nvPicPr>
        <p:blipFill>
          <a:blip r:embed="rId3"/>
          <a:stretch>
            <a:fillRect/>
          </a:stretch>
        </p:blipFill>
        <p:spPr>
          <a:xfrm>
            <a:off x="1559839" y="1601595"/>
            <a:ext cx="4686285" cy="1568132"/>
          </a:xfrm>
          <a:prstGeom prst="rect">
            <a:avLst/>
          </a:prstGeom>
        </p:spPr>
      </p:pic>
      <p:pic>
        <p:nvPicPr>
          <p:cNvPr id="9" name="Picture 8" descr="Systematic Literature Review">
            <a:extLst>
              <a:ext uri="{FF2B5EF4-FFF2-40B4-BE49-F238E27FC236}">
                <a16:creationId xmlns:a16="http://schemas.microsoft.com/office/drawing/2014/main" id="{B08D48FE-86EC-E70B-644E-40FE7C83FB0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459426" y="12269993"/>
            <a:ext cx="10304208" cy="5946070"/>
          </a:xfrm>
          <a:prstGeom prst="rect">
            <a:avLst/>
          </a:prstGeom>
          <a:noFill/>
          <a:ln>
            <a:noFill/>
          </a:ln>
        </p:spPr>
      </p:pic>
      <p:pic>
        <p:nvPicPr>
          <p:cNvPr id="12" name="Picture 11" descr="The social exchange theory. Source Even 2020 | Download Scientific Diagram">
            <a:extLst>
              <a:ext uri="{FF2B5EF4-FFF2-40B4-BE49-F238E27FC236}">
                <a16:creationId xmlns:a16="http://schemas.microsoft.com/office/drawing/2014/main" id="{97D2C78C-DD05-EBFB-55D9-B93450416492}"/>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654625" y="18754223"/>
            <a:ext cx="9343720" cy="5253208"/>
          </a:xfrm>
          <a:prstGeom prst="rect">
            <a:avLst/>
          </a:prstGeom>
          <a:noFill/>
          <a:ln>
            <a:noFill/>
          </a:ln>
        </p:spPr>
      </p:pic>
      <p:pic>
        <p:nvPicPr>
          <p:cNvPr id="15" name="Picture 14">
            <a:extLst>
              <a:ext uri="{FF2B5EF4-FFF2-40B4-BE49-F238E27FC236}">
                <a16:creationId xmlns:a16="http://schemas.microsoft.com/office/drawing/2014/main" id="{723F58BE-1056-BDDB-47D3-FD50F609681F}"/>
              </a:ext>
            </a:extLst>
          </p:cNvPr>
          <p:cNvPicPr>
            <a:picLocks noChangeAspect="1"/>
          </p:cNvPicPr>
          <p:nvPr/>
        </p:nvPicPr>
        <p:blipFill>
          <a:blip r:embed="rId6"/>
          <a:stretch>
            <a:fillRect/>
          </a:stretch>
        </p:blipFill>
        <p:spPr>
          <a:xfrm>
            <a:off x="15697234" y="4662540"/>
            <a:ext cx="5222206" cy="5204799"/>
          </a:xfrm>
          <a:prstGeom prst="rect">
            <a:avLst/>
          </a:prstGeom>
        </p:spPr>
      </p:pic>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137</TotalTime>
  <Words>744</Words>
  <Application>Microsoft Office PowerPoint</Application>
  <PresentationFormat>Custom</PresentationFormat>
  <Paragraphs>21</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Droid Serif</vt:lpstr>
      <vt:lpstr>Arial</vt:lpstr>
      <vt:lpstr>Times New Roman</vt:lpstr>
      <vt:lpstr>Oswald</vt:lpstr>
      <vt:lpstr>Simple Light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Ishrak</dc:creator>
  <cp:lastModifiedBy>Abdul Monnan</cp:lastModifiedBy>
  <cp:revision>15</cp:revision>
  <dcterms:modified xsi:type="dcterms:W3CDTF">2026-07-27T03:15:32Z</dcterms:modified>
</cp:coreProperties>
</file>