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70" r:id="rId3"/>
    <p:sldId id="269" r:id="rId4"/>
    <p:sldId id="258" r:id="rId5"/>
    <p:sldId id="259" r:id="rId6"/>
    <p:sldId id="261" r:id="rId7"/>
    <p:sldId id="262" r:id="rId8"/>
    <p:sldId id="263" r:id="rId9"/>
    <p:sldId id="264" r:id="rId10"/>
    <p:sldId id="271" r:id="rId11"/>
    <p:sldId id="27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173B"/>
    <a:srgbClr val="253552"/>
    <a:srgbClr val="00E8FB"/>
    <a:srgbClr val="FDD032"/>
    <a:srgbClr val="FC4B4D"/>
    <a:srgbClr val="15EA9F"/>
    <a:srgbClr val="FD7304"/>
    <a:srgbClr val="063473"/>
    <a:srgbClr val="0050FB"/>
    <a:srgbClr val="3B3C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FBF1E6-F4D1-4E0D-9E34-AFB5A1E776B0}" v="1" dt="2026-10-16T08:04:44.5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36"/>
    <p:restoredTop sz="75123" autoAdjust="0"/>
  </p:normalViewPr>
  <p:slideViewPr>
    <p:cSldViewPr snapToGrid="0">
      <p:cViewPr varScale="1">
        <p:scale>
          <a:sx n="83" d="100"/>
          <a:sy n="83" d="100"/>
        </p:scale>
        <p:origin x="1328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illiam Foot (2405192)" userId="d1b52c94-b979-4a12-b698-684159475272" providerId="ADAL" clId="{25814DBB-4EA7-4920-B0E4-7FB01E567A82}"/>
    <pc:docChg chg="modSld">
      <pc:chgData name="William Foot (2405192)" userId="d1b52c94-b979-4a12-b698-684159475272" providerId="ADAL" clId="{25814DBB-4EA7-4920-B0E4-7FB01E567A82}" dt="2026-10-16T08:32:09.324" v="4" actId="20577"/>
      <pc:docMkLst>
        <pc:docMk/>
      </pc:docMkLst>
      <pc:sldChg chg="modNotesTx">
        <pc:chgData name="William Foot (2405192)" userId="d1b52c94-b979-4a12-b698-684159475272" providerId="ADAL" clId="{25814DBB-4EA7-4920-B0E4-7FB01E567A82}" dt="2026-10-16T08:04:53.348" v="0" actId="20577"/>
        <pc:sldMkLst>
          <pc:docMk/>
          <pc:sldMk cId="885572333" sldId="258"/>
        </pc:sldMkLst>
      </pc:sldChg>
      <pc:sldChg chg="modSp mod">
        <pc:chgData name="William Foot (2405192)" userId="d1b52c94-b979-4a12-b698-684159475272" providerId="ADAL" clId="{25814DBB-4EA7-4920-B0E4-7FB01E567A82}" dt="2026-10-16T08:32:09.324" v="4" actId="20577"/>
        <pc:sldMkLst>
          <pc:docMk/>
          <pc:sldMk cId="3504850906" sldId="269"/>
        </pc:sldMkLst>
        <pc:spChg chg="mod">
          <ac:chgData name="William Foot (2405192)" userId="d1b52c94-b979-4a12-b698-684159475272" providerId="ADAL" clId="{25814DBB-4EA7-4920-B0E4-7FB01E567A82}" dt="2026-10-16T08:32:09.324" v="4" actId="20577"/>
          <ac:spMkLst>
            <pc:docMk/>
            <pc:sldMk cId="3504850906" sldId="269"/>
            <ac:spMk id="17" creationId="{20EAF613-9899-3C57-2874-E143427384D7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E983E8-1F76-944B-9A54-5C598AE3035A}" type="doc">
      <dgm:prSet loTypeId="urn:microsoft.com/office/officeart/2005/8/layout/cycle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3CF49F2-27F0-E441-8788-222A27415D77}">
      <dgm:prSet phldrT="[Text]"/>
      <dgm:spPr>
        <a:blipFill rotWithShape="0"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r>
            <a:rPr lang="en-GB" dirty="0"/>
            <a:t> </a:t>
          </a:r>
        </a:p>
      </dgm:t>
    </dgm:pt>
    <dgm:pt modelId="{080F15BE-BC14-F441-8C5A-C8B0C215E467}" type="parTrans" cxnId="{693755AA-8562-874D-9072-F3138B93F0ED}">
      <dgm:prSet/>
      <dgm:spPr/>
      <dgm:t>
        <a:bodyPr/>
        <a:lstStyle/>
        <a:p>
          <a:endParaRPr lang="en-GB"/>
        </a:p>
      </dgm:t>
    </dgm:pt>
    <dgm:pt modelId="{1DDCF04A-D587-4547-9D8D-3E659AC4C25E}" type="sibTrans" cxnId="{693755AA-8562-874D-9072-F3138B93F0ED}">
      <dgm:prSet/>
      <dgm:spPr>
        <a:ln w="19050">
          <a:solidFill>
            <a:srgbClr val="FDD032"/>
          </a:solidFill>
        </a:ln>
      </dgm:spPr>
      <dgm:t>
        <a:bodyPr/>
        <a:lstStyle/>
        <a:p>
          <a:endParaRPr lang="en-GB"/>
        </a:p>
      </dgm:t>
    </dgm:pt>
    <dgm:pt modelId="{7CDC9933-43A9-9D4D-A6A8-52698E8C410F}">
      <dgm:prSet phldrT="[Text]"/>
      <dgm:spPr>
        <a:blipFill rotWithShape="0"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r>
            <a:rPr lang="en-GB" dirty="0"/>
            <a:t> </a:t>
          </a:r>
        </a:p>
      </dgm:t>
    </dgm:pt>
    <dgm:pt modelId="{755D7E13-1F88-D74C-A9C1-0DE566A74442}" type="parTrans" cxnId="{BEF31AFB-7ED9-DA4E-A1E4-253A1D8667DC}">
      <dgm:prSet/>
      <dgm:spPr/>
      <dgm:t>
        <a:bodyPr/>
        <a:lstStyle/>
        <a:p>
          <a:endParaRPr lang="en-GB"/>
        </a:p>
      </dgm:t>
    </dgm:pt>
    <dgm:pt modelId="{E12E10BB-359F-F649-8E89-B470908FB297}" type="sibTrans" cxnId="{BEF31AFB-7ED9-DA4E-A1E4-253A1D8667DC}">
      <dgm:prSet/>
      <dgm:spPr>
        <a:ln w="19050">
          <a:solidFill>
            <a:srgbClr val="FDD032"/>
          </a:solidFill>
        </a:ln>
      </dgm:spPr>
      <dgm:t>
        <a:bodyPr/>
        <a:lstStyle/>
        <a:p>
          <a:endParaRPr lang="en-GB"/>
        </a:p>
      </dgm:t>
    </dgm:pt>
    <dgm:pt modelId="{2CF6113E-BF5C-1A47-B3B4-CA5E30AA9DC3}">
      <dgm:prSet phldrT="[Text]"/>
      <dgm:spPr>
        <a:blipFill rotWithShape="0"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 w="38100">
          <a:noFill/>
        </a:ln>
      </dgm:spPr>
      <dgm:t>
        <a:bodyPr/>
        <a:lstStyle/>
        <a:p>
          <a:r>
            <a:rPr lang="en-GB" dirty="0"/>
            <a:t> </a:t>
          </a:r>
        </a:p>
      </dgm:t>
    </dgm:pt>
    <dgm:pt modelId="{2E4D4DE9-5747-384E-B22B-1184E4155495}" type="parTrans" cxnId="{BC1FD172-D89F-C341-A75C-D5AF303958B4}">
      <dgm:prSet/>
      <dgm:spPr/>
      <dgm:t>
        <a:bodyPr/>
        <a:lstStyle/>
        <a:p>
          <a:endParaRPr lang="en-GB"/>
        </a:p>
      </dgm:t>
    </dgm:pt>
    <dgm:pt modelId="{7F1FBCD2-36A8-4E42-A4B6-8C9CC1460C5B}" type="sibTrans" cxnId="{BC1FD172-D89F-C341-A75C-D5AF303958B4}">
      <dgm:prSet/>
      <dgm:spPr>
        <a:ln w="19050">
          <a:solidFill>
            <a:srgbClr val="FDD032"/>
          </a:solidFill>
        </a:ln>
      </dgm:spPr>
      <dgm:t>
        <a:bodyPr/>
        <a:lstStyle/>
        <a:p>
          <a:endParaRPr lang="en-GB"/>
        </a:p>
      </dgm:t>
    </dgm:pt>
    <dgm:pt modelId="{54747DA0-E9E1-3242-AFD7-52D6C087CB61}">
      <dgm:prSet phldrT="[Text]"/>
      <dgm:spPr>
        <a:blipFill rotWithShape="0"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r>
            <a:rPr lang="en-GB" dirty="0"/>
            <a:t> </a:t>
          </a:r>
        </a:p>
      </dgm:t>
    </dgm:pt>
    <dgm:pt modelId="{6E4D0B62-6E3A-4346-9C8F-1E1D5870B58C}" type="parTrans" cxnId="{A8DE1BF7-10A2-5E45-B258-D6F0BBB9E355}">
      <dgm:prSet/>
      <dgm:spPr/>
      <dgm:t>
        <a:bodyPr/>
        <a:lstStyle/>
        <a:p>
          <a:endParaRPr lang="en-GB"/>
        </a:p>
      </dgm:t>
    </dgm:pt>
    <dgm:pt modelId="{5E1E09C0-B717-1744-AE7F-619F123D0BC6}" type="sibTrans" cxnId="{A8DE1BF7-10A2-5E45-B258-D6F0BBB9E355}">
      <dgm:prSet/>
      <dgm:spPr>
        <a:ln w="19050">
          <a:solidFill>
            <a:srgbClr val="FDD032"/>
          </a:solidFill>
        </a:ln>
      </dgm:spPr>
      <dgm:t>
        <a:bodyPr/>
        <a:lstStyle/>
        <a:p>
          <a:endParaRPr lang="en-GB"/>
        </a:p>
      </dgm:t>
    </dgm:pt>
    <dgm:pt modelId="{33EB6E4A-AAB1-1142-A329-EB6D704F09E6}" type="pres">
      <dgm:prSet presAssocID="{05E983E8-1F76-944B-9A54-5C598AE3035A}" presName="cycle" presStyleCnt="0">
        <dgm:presLayoutVars>
          <dgm:dir/>
          <dgm:resizeHandles val="exact"/>
        </dgm:presLayoutVars>
      </dgm:prSet>
      <dgm:spPr/>
    </dgm:pt>
    <dgm:pt modelId="{E99D0334-8A53-C84A-8294-5844AFEDDAD1}" type="pres">
      <dgm:prSet presAssocID="{93CF49F2-27F0-E441-8788-222A27415D77}" presName="node" presStyleLbl="node1" presStyleIdx="0" presStyleCnt="4">
        <dgm:presLayoutVars>
          <dgm:bulletEnabled val="1"/>
        </dgm:presLayoutVars>
      </dgm:prSet>
      <dgm:spPr/>
    </dgm:pt>
    <dgm:pt modelId="{7EB085DF-FDA1-444C-B543-5F49744DE329}" type="pres">
      <dgm:prSet presAssocID="{93CF49F2-27F0-E441-8788-222A27415D77}" presName="spNode" presStyleCnt="0"/>
      <dgm:spPr/>
    </dgm:pt>
    <dgm:pt modelId="{A4242F61-82CF-ED43-B79E-97DEF0737125}" type="pres">
      <dgm:prSet presAssocID="{1DDCF04A-D587-4547-9D8D-3E659AC4C25E}" presName="sibTrans" presStyleLbl="sibTrans1D1" presStyleIdx="0" presStyleCnt="4"/>
      <dgm:spPr/>
    </dgm:pt>
    <dgm:pt modelId="{3EBADAD4-7221-ED47-9A60-886174F8C979}" type="pres">
      <dgm:prSet presAssocID="{7CDC9933-43A9-9D4D-A6A8-52698E8C410F}" presName="node" presStyleLbl="node1" presStyleIdx="1" presStyleCnt="4">
        <dgm:presLayoutVars>
          <dgm:bulletEnabled val="1"/>
        </dgm:presLayoutVars>
      </dgm:prSet>
      <dgm:spPr/>
    </dgm:pt>
    <dgm:pt modelId="{B343E7A0-0E02-9542-B209-EBDBE39A8758}" type="pres">
      <dgm:prSet presAssocID="{7CDC9933-43A9-9D4D-A6A8-52698E8C410F}" presName="spNode" presStyleCnt="0"/>
      <dgm:spPr/>
    </dgm:pt>
    <dgm:pt modelId="{65B11D67-15C4-484E-9CE2-E3FCDBA14459}" type="pres">
      <dgm:prSet presAssocID="{E12E10BB-359F-F649-8E89-B470908FB297}" presName="sibTrans" presStyleLbl="sibTrans1D1" presStyleIdx="1" presStyleCnt="4"/>
      <dgm:spPr/>
    </dgm:pt>
    <dgm:pt modelId="{70E63BC4-D6F9-5E40-B8D7-1F6CDADFE166}" type="pres">
      <dgm:prSet presAssocID="{2CF6113E-BF5C-1A47-B3B4-CA5E30AA9DC3}" presName="node" presStyleLbl="node1" presStyleIdx="2" presStyleCnt="4">
        <dgm:presLayoutVars>
          <dgm:bulletEnabled val="1"/>
        </dgm:presLayoutVars>
      </dgm:prSet>
      <dgm:spPr/>
    </dgm:pt>
    <dgm:pt modelId="{F90AFC92-5A26-D743-838E-DBD64A1A1DEC}" type="pres">
      <dgm:prSet presAssocID="{2CF6113E-BF5C-1A47-B3B4-CA5E30AA9DC3}" presName="spNode" presStyleCnt="0"/>
      <dgm:spPr/>
    </dgm:pt>
    <dgm:pt modelId="{266660EC-ED32-7745-872D-4C2E86A309DD}" type="pres">
      <dgm:prSet presAssocID="{7F1FBCD2-36A8-4E42-A4B6-8C9CC1460C5B}" presName="sibTrans" presStyleLbl="sibTrans1D1" presStyleIdx="2" presStyleCnt="4"/>
      <dgm:spPr/>
    </dgm:pt>
    <dgm:pt modelId="{956F0D06-C180-6841-B418-D00DD467DE9F}" type="pres">
      <dgm:prSet presAssocID="{54747DA0-E9E1-3242-AFD7-52D6C087CB61}" presName="node" presStyleLbl="node1" presStyleIdx="3" presStyleCnt="4">
        <dgm:presLayoutVars>
          <dgm:bulletEnabled val="1"/>
        </dgm:presLayoutVars>
      </dgm:prSet>
      <dgm:spPr/>
    </dgm:pt>
    <dgm:pt modelId="{0B34572C-8808-8347-B60E-66EBCDAE4A5A}" type="pres">
      <dgm:prSet presAssocID="{54747DA0-E9E1-3242-AFD7-52D6C087CB61}" presName="spNode" presStyleCnt="0"/>
      <dgm:spPr/>
    </dgm:pt>
    <dgm:pt modelId="{010EBB81-548D-1540-AE6C-8009479155DF}" type="pres">
      <dgm:prSet presAssocID="{5E1E09C0-B717-1744-AE7F-619F123D0BC6}" presName="sibTrans" presStyleLbl="sibTrans1D1" presStyleIdx="3" presStyleCnt="4"/>
      <dgm:spPr/>
    </dgm:pt>
  </dgm:ptLst>
  <dgm:cxnLst>
    <dgm:cxn modelId="{CBFAE001-6C74-3A40-842F-AA44C4927FCC}" type="presOf" srcId="{7F1FBCD2-36A8-4E42-A4B6-8C9CC1460C5B}" destId="{266660EC-ED32-7745-872D-4C2E86A309DD}" srcOrd="0" destOrd="0" presId="urn:microsoft.com/office/officeart/2005/8/layout/cycle5"/>
    <dgm:cxn modelId="{A165D22D-2EB4-4243-9656-A18EBEE88453}" type="presOf" srcId="{5E1E09C0-B717-1744-AE7F-619F123D0BC6}" destId="{010EBB81-548D-1540-AE6C-8009479155DF}" srcOrd="0" destOrd="0" presId="urn:microsoft.com/office/officeart/2005/8/layout/cycle5"/>
    <dgm:cxn modelId="{2A7FF342-A3FA-BF41-80EF-38847C9CDC89}" type="presOf" srcId="{1DDCF04A-D587-4547-9D8D-3E659AC4C25E}" destId="{A4242F61-82CF-ED43-B79E-97DEF0737125}" srcOrd="0" destOrd="0" presId="urn:microsoft.com/office/officeart/2005/8/layout/cycle5"/>
    <dgm:cxn modelId="{EB1C4168-0306-B640-A7BA-EA6F90F19AE3}" type="presOf" srcId="{93CF49F2-27F0-E441-8788-222A27415D77}" destId="{E99D0334-8A53-C84A-8294-5844AFEDDAD1}" srcOrd="0" destOrd="0" presId="urn:microsoft.com/office/officeart/2005/8/layout/cycle5"/>
    <dgm:cxn modelId="{BC1FD172-D89F-C341-A75C-D5AF303958B4}" srcId="{05E983E8-1F76-944B-9A54-5C598AE3035A}" destId="{2CF6113E-BF5C-1A47-B3B4-CA5E30AA9DC3}" srcOrd="2" destOrd="0" parTransId="{2E4D4DE9-5747-384E-B22B-1184E4155495}" sibTransId="{7F1FBCD2-36A8-4E42-A4B6-8C9CC1460C5B}"/>
    <dgm:cxn modelId="{0518FB84-C03D-2546-8BA6-19EB4AE2F01D}" type="presOf" srcId="{2CF6113E-BF5C-1A47-B3B4-CA5E30AA9DC3}" destId="{70E63BC4-D6F9-5E40-B8D7-1F6CDADFE166}" srcOrd="0" destOrd="0" presId="urn:microsoft.com/office/officeart/2005/8/layout/cycle5"/>
    <dgm:cxn modelId="{693755AA-8562-874D-9072-F3138B93F0ED}" srcId="{05E983E8-1F76-944B-9A54-5C598AE3035A}" destId="{93CF49F2-27F0-E441-8788-222A27415D77}" srcOrd="0" destOrd="0" parTransId="{080F15BE-BC14-F441-8C5A-C8B0C215E467}" sibTransId="{1DDCF04A-D587-4547-9D8D-3E659AC4C25E}"/>
    <dgm:cxn modelId="{911D06BF-4B9D-5D4F-8E05-18DE6020DA13}" type="presOf" srcId="{E12E10BB-359F-F649-8E89-B470908FB297}" destId="{65B11D67-15C4-484E-9CE2-E3FCDBA14459}" srcOrd="0" destOrd="0" presId="urn:microsoft.com/office/officeart/2005/8/layout/cycle5"/>
    <dgm:cxn modelId="{2E5EA8D5-2E20-D34A-8BA2-970C7A5FB2FC}" type="presOf" srcId="{54747DA0-E9E1-3242-AFD7-52D6C087CB61}" destId="{956F0D06-C180-6841-B418-D00DD467DE9F}" srcOrd="0" destOrd="0" presId="urn:microsoft.com/office/officeart/2005/8/layout/cycle5"/>
    <dgm:cxn modelId="{DFC272DA-FC6E-9546-B27B-182A96A9DEE0}" type="presOf" srcId="{7CDC9933-43A9-9D4D-A6A8-52698E8C410F}" destId="{3EBADAD4-7221-ED47-9A60-886174F8C979}" srcOrd="0" destOrd="0" presId="urn:microsoft.com/office/officeart/2005/8/layout/cycle5"/>
    <dgm:cxn modelId="{A8DE1BF7-10A2-5E45-B258-D6F0BBB9E355}" srcId="{05E983E8-1F76-944B-9A54-5C598AE3035A}" destId="{54747DA0-E9E1-3242-AFD7-52D6C087CB61}" srcOrd="3" destOrd="0" parTransId="{6E4D0B62-6E3A-4346-9C8F-1E1D5870B58C}" sibTransId="{5E1E09C0-B717-1744-AE7F-619F123D0BC6}"/>
    <dgm:cxn modelId="{BEF31AFB-7ED9-DA4E-A1E4-253A1D8667DC}" srcId="{05E983E8-1F76-944B-9A54-5C598AE3035A}" destId="{7CDC9933-43A9-9D4D-A6A8-52698E8C410F}" srcOrd="1" destOrd="0" parTransId="{755D7E13-1F88-D74C-A9C1-0DE566A74442}" sibTransId="{E12E10BB-359F-F649-8E89-B470908FB297}"/>
    <dgm:cxn modelId="{3BC66BFC-B354-2049-A331-7A00AD5585F1}" type="presOf" srcId="{05E983E8-1F76-944B-9A54-5C598AE3035A}" destId="{33EB6E4A-AAB1-1142-A329-EB6D704F09E6}" srcOrd="0" destOrd="0" presId="urn:microsoft.com/office/officeart/2005/8/layout/cycle5"/>
    <dgm:cxn modelId="{09B33EB1-0B52-154F-B950-E751D7565A11}" type="presParOf" srcId="{33EB6E4A-AAB1-1142-A329-EB6D704F09E6}" destId="{E99D0334-8A53-C84A-8294-5844AFEDDAD1}" srcOrd="0" destOrd="0" presId="urn:microsoft.com/office/officeart/2005/8/layout/cycle5"/>
    <dgm:cxn modelId="{6DA4AC6A-159F-834E-9760-A2A95E068068}" type="presParOf" srcId="{33EB6E4A-AAB1-1142-A329-EB6D704F09E6}" destId="{7EB085DF-FDA1-444C-B543-5F49744DE329}" srcOrd="1" destOrd="0" presId="urn:microsoft.com/office/officeart/2005/8/layout/cycle5"/>
    <dgm:cxn modelId="{C670459D-42FF-5B4A-817E-82F10E4CB449}" type="presParOf" srcId="{33EB6E4A-AAB1-1142-A329-EB6D704F09E6}" destId="{A4242F61-82CF-ED43-B79E-97DEF0737125}" srcOrd="2" destOrd="0" presId="urn:microsoft.com/office/officeart/2005/8/layout/cycle5"/>
    <dgm:cxn modelId="{CA7B3B0C-4EC9-2444-8881-361B07BA1848}" type="presParOf" srcId="{33EB6E4A-AAB1-1142-A329-EB6D704F09E6}" destId="{3EBADAD4-7221-ED47-9A60-886174F8C979}" srcOrd="3" destOrd="0" presId="urn:microsoft.com/office/officeart/2005/8/layout/cycle5"/>
    <dgm:cxn modelId="{DC076F92-241E-D54D-8CA2-1E3AA16C28F0}" type="presParOf" srcId="{33EB6E4A-AAB1-1142-A329-EB6D704F09E6}" destId="{B343E7A0-0E02-9542-B209-EBDBE39A8758}" srcOrd="4" destOrd="0" presId="urn:microsoft.com/office/officeart/2005/8/layout/cycle5"/>
    <dgm:cxn modelId="{18815E63-6E74-B848-B869-313942676F78}" type="presParOf" srcId="{33EB6E4A-AAB1-1142-A329-EB6D704F09E6}" destId="{65B11D67-15C4-484E-9CE2-E3FCDBA14459}" srcOrd="5" destOrd="0" presId="urn:microsoft.com/office/officeart/2005/8/layout/cycle5"/>
    <dgm:cxn modelId="{09E2BF3B-A9AA-9B43-9EC1-3D854DCD5DC5}" type="presParOf" srcId="{33EB6E4A-AAB1-1142-A329-EB6D704F09E6}" destId="{70E63BC4-D6F9-5E40-B8D7-1F6CDADFE166}" srcOrd="6" destOrd="0" presId="urn:microsoft.com/office/officeart/2005/8/layout/cycle5"/>
    <dgm:cxn modelId="{CCCCC4A3-1D21-6941-86E4-78C2D6291105}" type="presParOf" srcId="{33EB6E4A-AAB1-1142-A329-EB6D704F09E6}" destId="{F90AFC92-5A26-D743-838E-DBD64A1A1DEC}" srcOrd="7" destOrd="0" presId="urn:microsoft.com/office/officeart/2005/8/layout/cycle5"/>
    <dgm:cxn modelId="{4269151D-816D-6344-BEBE-AB28E3839A3A}" type="presParOf" srcId="{33EB6E4A-AAB1-1142-A329-EB6D704F09E6}" destId="{266660EC-ED32-7745-872D-4C2E86A309DD}" srcOrd="8" destOrd="0" presId="urn:microsoft.com/office/officeart/2005/8/layout/cycle5"/>
    <dgm:cxn modelId="{6C955E77-583B-D44C-A401-A18E3C342BC9}" type="presParOf" srcId="{33EB6E4A-AAB1-1142-A329-EB6D704F09E6}" destId="{956F0D06-C180-6841-B418-D00DD467DE9F}" srcOrd="9" destOrd="0" presId="urn:microsoft.com/office/officeart/2005/8/layout/cycle5"/>
    <dgm:cxn modelId="{6BDA792C-30C0-7446-9BCF-A36A6F4C1425}" type="presParOf" srcId="{33EB6E4A-AAB1-1142-A329-EB6D704F09E6}" destId="{0B34572C-8808-8347-B60E-66EBCDAE4A5A}" srcOrd="10" destOrd="0" presId="urn:microsoft.com/office/officeart/2005/8/layout/cycle5"/>
    <dgm:cxn modelId="{F79034C5-935D-C347-A6CD-CB44BC2DB02B}" type="presParOf" srcId="{33EB6E4A-AAB1-1142-A329-EB6D704F09E6}" destId="{010EBB81-548D-1540-AE6C-8009479155DF}" srcOrd="11" destOrd="0" presId="urn:microsoft.com/office/officeart/2005/8/layout/cycle5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8785C3-1F02-234D-AEBF-BB7900C6D4AB}" type="doc">
      <dgm:prSet loTypeId="urn:microsoft.com/office/officeart/2024/layout/NumberedLinearArrowProcess#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3BDA3F5-0348-F54F-9171-BA7A1EDDC5B8}">
      <dgm:prSet phldrT="[Text]"/>
      <dgm:spPr>
        <a:solidFill>
          <a:srgbClr val="253552"/>
        </a:solidFill>
        <a:ln w="19050">
          <a:solidFill>
            <a:srgbClr val="00E8FB"/>
          </a:solidFill>
        </a:ln>
      </dgm:spPr>
      <dgm:t>
        <a:bodyPr/>
        <a:lstStyle/>
        <a:p>
          <a:r>
            <a:rPr lang="en-GB" b="0" dirty="0">
              <a:solidFill>
                <a:schemeClr val="bg1"/>
              </a:solidFill>
            </a:rPr>
            <a:t>Arrival</a:t>
          </a:r>
        </a:p>
      </dgm:t>
    </dgm:pt>
    <dgm:pt modelId="{A4BE0465-CA9D-2243-8D2A-5F0C681C092C}" type="parTrans" cxnId="{2B5410B7-6E7D-554E-975B-0B47FD5E46B4}">
      <dgm:prSet/>
      <dgm:spPr/>
      <dgm:t>
        <a:bodyPr/>
        <a:lstStyle/>
        <a:p>
          <a:endParaRPr lang="en-GB"/>
        </a:p>
      </dgm:t>
    </dgm:pt>
    <dgm:pt modelId="{B20A1C07-B4A9-8B47-BB3D-540C9A4AF0D2}" type="sibTrans" cxnId="{2B5410B7-6E7D-554E-975B-0B47FD5E46B4}">
      <dgm:prSet phldrT="1" phldr="0"/>
      <dgm:spPr>
        <a:solidFill>
          <a:srgbClr val="253552"/>
        </a:solidFill>
        <a:ln w="19050">
          <a:solidFill>
            <a:srgbClr val="00E8FB"/>
          </a:solidFill>
        </a:ln>
      </dgm:spPr>
      <dgm:t>
        <a:bodyPr/>
        <a:lstStyle/>
        <a:p>
          <a:r>
            <a:rPr dirty="0"/>
            <a:t>1</a:t>
          </a:r>
        </a:p>
      </dgm:t>
    </dgm:pt>
    <dgm:pt modelId="{DB013616-C118-3642-AD8A-8F6C3DE67D87}">
      <dgm:prSet phldrT="[Text]"/>
      <dgm:spPr>
        <a:solidFill>
          <a:srgbClr val="253552"/>
        </a:solidFill>
        <a:ln w="19050">
          <a:solidFill>
            <a:srgbClr val="00E8FB"/>
          </a:solidFill>
        </a:ln>
      </dgm:spPr>
      <dgm:t>
        <a:bodyPr/>
        <a:lstStyle/>
        <a:p>
          <a:r>
            <a:rPr lang="en-GB" b="0" dirty="0">
              <a:solidFill>
                <a:schemeClr val="bg1"/>
              </a:solidFill>
            </a:rPr>
            <a:t>Decision</a:t>
          </a:r>
        </a:p>
      </dgm:t>
    </dgm:pt>
    <dgm:pt modelId="{2A72E745-7881-1D43-B232-86576F31CE2B}" type="parTrans" cxnId="{882A17BE-EEBC-8340-8EEC-24B6C019A0A4}">
      <dgm:prSet/>
      <dgm:spPr/>
      <dgm:t>
        <a:bodyPr/>
        <a:lstStyle/>
        <a:p>
          <a:endParaRPr lang="en-GB"/>
        </a:p>
      </dgm:t>
    </dgm:pt>
    <dgm:pt modelId="{9D07351E-F810-AC48-9C27-47928F2AED4F}" type="sibTrans" cxnId="{882A17BE-EEBC-8340-8EEC-24B6C019A0A4}">
      <dgm:prSet phldrT="3" phldr="0"/>
      <dgm:spPr>
        <a:solidFill>
          <a:srgbClr val="253552"/>
        </a:solidFill>
        <a:ln w="19050">
          <a:solidFill>
            <a:srgbClr val="00E8FB"/>
          </a:solidFill>
        </a:ln>
      </dgm:spPr>
      <dgm:t>
        <a:bodyPr/>
        <a:lstStyle/>
        <a:p>
          <a:r>
            <a:t>3</a:t>
          </a:r>
          <a:endParaRPr dirty="0"/>
        </a:p>
      </dgm:t>
    </dgm:pt>
    <dgm:pt modelId="{9FD5A77B-8363-5B46-B34E-9594866C7FC6}">
      <dgm:prSet phldrT="[Text]"/>
      <dgm:spPr>
        <a:solidFill>
          <a:srgbClr val="253552"/>
        </a:solidFill>
        <a:ln w="19050">
          <a:solidFill>
            <a:srgbClr val="00E8FB"/>
          </a:solidFill>
        </a:ln>
      </dgm:spPr>
      <dgm:t>
        <a:bodyPr/>
        <a:lstStyle/>
        <a:p>
          <a:r>
            <a:rPr lang="en-GB" b="0" dirty="0">
              <a:solidFill>
                <a:schemeClr val="bg1"/>
              </a:solidFill>
            </a:rPr>
            <a:t>Passport Check</a:t>
          </a:r>
        </a:p>
      </dgm:t>
    </dgm:pt>
    <dgm:pt modelId="{54689708-C7AD-6444-AECE-15F12C6B82D7}" type="sibTrans" cxnId="{8B8311CD-392D-0740-AABB-4F8C9741154E}">
      <dgm:prSet phldrT="2" phldr="0"/>
      <dgm:spPr>
        <a:solidFill>
          <a:srgbClr val="253552"/>
        </a:solidFill>
        <a:ln w="19050">
          <a:solidFill>
            <a:srgbClr val="00E8FB"/>
          </a:solidFill>
        </a:ln>
      </dgm:spPr>
      <dgm:t>
        <a:bodyPr/>
        <a:lstStyle/>
        <a:p>
          <a:r>
            <a:t>2</a:t>
          </a:r>
        </a:p>
      </dgm:t>
    </dgm:pt>
    <dgm:pt modelId="{1642A510-5338-A944-A8F9-706B5F3AAE1F}" type="parTrans" cxnId="{8B8311CD-392D-0740-AABB-4F8C9741154E}">
      <dgm:prSet/>
      <dgm:spPr/>
      <dgm:t>
        <a:bodyPr/>
        <a:lstStyle/>
        <a:p>
          <a:endParaRPr lang="en-GB"/>
        </a:p>
      </dgm:t>
    </dgm:pt>
    <dgm:pt modelId="{30BD45D9-1AB2-954F-A952-35C3346BDE6F}" type="pres">
      <dgm:prSet presAssocID="{C38785C3-1F02-234D-AEBF-BB7900C6D4AB}" presName="linearFlow" presStyleCnt="0">
        <dgm:presLayoutVars>
          <dgm:dir/>
          <dgm:animLvl val="lvl"/>
          <dgm:resizeHandles val="exact"/>
        </dgm:presLayoutVars>
      </dgm:prSet>
      <dgm:spPr/>
    </dgm:pt>
    <dgm:pt modelId="{2FC88372-669A-2643-A6CE-6C93F30E3F10}" type="pres">
      <dgm:prSet presAssocID="{63BDA3F5-0348-F54F-9171-BA7A1EDDC5B8}" presName="compositeNode" presStyleCnt="0"/>
      <dgm:spPr/>
    </dgm:pt>
    <dgm:pt modelId="{8FFB3A51-4A9F-F348-9A04-B6343089E45B}" type="pres">
      <dgm:prSet presAssocID="{63BDA3F5-0348-F54F-9171-BA7A1EDDC5B8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E267FA5-A286-A34C-8C72-5BA477FB8AE5}" type="pres">
      <dgm:prSet presAssocID="{63BDA3F5-0348-F54F-9171-BA7A1EDDC5B8}" presName="parSh" presStyleCnt="0"/>
      <dgm:spPr/>
    </dgm:pt>
    <dgm:pt modelId="{209BC6DB-00D1-4B46-918D-B62B9B42A4F8}" type="pres">
      <dgm:prSet presAssocID="{63BDA3F5-0348-F54F-9171-BA7A1EDDC5B8}" presName="lineNode" presStyleLbl="alignNode1" presStyleIdx="0" presStyleCnt="9"/>
      <dgm:spPr>
        <a:solidFill>
          <a:srgbClr val="253552"/>
        </a:solidFill>
        <a:ln w="19050">
          <a:solidFill>
            <a:srgbClr val="00E8FB"/>
          </a:solidFill>
        </a:ln>
      </dgm:spPr>
    </dgm:pt>
    <dgm:pt modelId="{00DE66E5-9DB4-5843-8C69-4FB8C38CFA7E}" type="pres">
      <dgm:prSet presAssocID="{63BDA3F5-0348-F54F-9171-BA7A1EDDC5B8}" presName="lineArrowNode" presStyleLbl="alignNode1" presStyleIdx="1" presStyleCnt="9"/>
      <dgm:spPr/>
    </dgm:pt>
    <dgm:pt modelId="{13A58872-342F-BE40-9501-46CB2A5492AA}" type="pres">
      <dgm:prSet presAssocID="{B20A1C07-B4A9-8B47-BB3D-540C9A4AF0D2}" presName="sibTransNodeCircle" presStyleLbl="alignNode1" presStyleIdx="2" presStyleCnt="9">
        <dgm:presLayoutVars>
          <dgm:chMax val="0"/>
          <dgm:bulletEnabled/>
        </dgm:presLayoutVars>
      </dgm:prSet>
      <dgm:spPr/>
    </dgm:pt>
    <dgm:pt modelId="{B52E560D-E678-5E4F-890B-55E6FD9C1B0B}" type="pres">
      <dgm:prSet presAssocID="{B20A1C07-B4A9-8B47-BB3D-540C9A4AF0D2}" presName="spacerBetweenCircleAndCallout" presStyleCnt="0">
        <dgm:presLayoutVars/>
      </dgm:prSet>
      <dgm:spPr/>
    </dgm:pt>
    <dgm:pt modelId="{08A65AA7-CECE-E043-A0A8-3BB8DE68A901}" type="pres">
      <dgm:prSet presAssocID="{B20A1C07-B4A9-8B47-BB3D-540C9A4AF0D2}" presName="verticalConnector" presStyleLbl="alignAccFollowNode1" presStyleIdx="0" presStyleCnt="3"/>
      <dgm:spPr>
        <a:solidFill>
          <a:srgbClr val="253552"/>
        </a:solidFill>
        <a:ln w="19050">
          <a:solidFill>
            <a:srgbClr val="00E8FB"/>
          </a:solidFill>
        </a:ln>
      </dgm:spPr>
    </dgm:pt>
    <dgm:pt modelId="{4CF286F5-76A7-FE49-89C7-D381B9B86FB0}" type="pres">
      <dgm:prSet presAssocID="{63BDA3F5-0348-F54F-9171-BA7A1EDDC5B8}" presName="nodeText" presStyleLbl="fgAcc1" presStyleIdx="0" presStyleCnt="3">
        <dgm:presLayoutVars>
          <dgm:bulletEnabled val="1"/>
        </dgm:presLayoutVars>
      </dgm:prSet>
      <dgm:spPr>
        <a:prstGeom prst="roundRect">
          <a:avLst/>
        </a:prstGeom>
      </dgm:spPr>
    </dgm:pt>
    <dgm:pt modelId="{BD6698ED-EED0-CC4E-8B2A-31A9D9F138E0}" type="pres">
      <dgm:prSet presAssocID="{B20A1C07-B4A9-8B47-BB3D-540C9A4AF0D2}" presName="sibTransComposite" presStyleCnt="0"/>
      <dgm:spPr/>
    </dgm:pt>
    <dgm:pt modelId="{9CB55FFC-2815-114C-A340-8B7438329F56}" type="pres">
      <dgm:prSet presAssocID="{9FD5A77B-8363-5B46-B34E-9594866C7FC6}" presName="compositeNode" presStyleCnt="0"/>
      <dgm:spPr/>
    </dgm:pt>
    <dgm:pt modelId="{90C0E2EA-A7D1-1E42-BCF9-0BB8F32FDD3C}" type="pres">
      <dgm:prSet presAssocID="{9FD5A77B-8363-5B46-B34E-9594866C7FC6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633A30FF-3C7D-3141-95B9-1FF8BD9FD1C8}" type="pres">
      <dgm:prSet presAssocID="{9FD5A77B-8363-5B46-B34E-9594866C7FC6}" presName="parSh" presStyleCnt="0"/>
      <dgm:spPr/>
    </dgm:pt>
    <dgm:pt modelId="{C564BE2D-4BD3-B44F-B7D0-1B0CB062B093}" type="pres">
      <dgm:prSet presAssocID="{9FD5A77B-8363-5B46-B34E-9594866C7FC6}" presName="lineNode" presStyleLbl="alignNode1" presStyleIdx="3" presStyleCnt="9"/>
      <dgm:spPr>
        <a:solidFill>
          <a:srgbClr val="253552"/>
        </a:solidFill>
        <a:ln w="19050">
          <a:solidFill>
            <a:srgbClr val="00E8FB"/>
          </a:solidFill>
        </a:ln>
      </dgm:spPr>
    </dgm:pt>
    <dgm:pt modelId="{2EA786EE-8836-9A45-9767-7F26C558E405}" type="pres">
      <dgm:prSet presAssocID="{9FD5A77B-8363-5B46-B34E-9594866C7FC6}" presName="lineArrowNode" presStyleLbl="alignNode1" presStyleIdx="4" presStyleCnt="9"/>
      <dgm:spPr/>
    </dgm:pt>
    <dgm:pt modelId="{ECA05780-8516-7747-9342-EEE425CD9C67}" type="pres">
      <dgm:prSet presAssocID="{54689708-C7AD-6444-AECE-15F12C6B82D7}" presName="sibTransNodeCircle" presStyleLbl="alignNode1" presStyleIdx="5" presStyleCnt="9">
        <dgm:presLayoutVars>
          <dgm:chMax val="0"/>
          <dgm:bulletEnabled/>
        </dgm:presLayoutVars>
      </dgm:prSet>
      <dgm:spPr/>
    </dgm:pt>
    <dgm:pt modelId="{F68BEE70-F891-2243-8538-283821F235E4}" type="pres">
      <dgm:prSet presAssocID="{54689708-C7AD-6444-AECE-15F12C6B82D7}" presName="spacerBetweenCircleAndCallout" presStyleCnt="0">
        <dgm:presLayoutVars/>
      </dgm:prSet>
      <dgm:spPr/>
    </dgm:pt>
    <dgm:pt modelId="{5C43B8CC-8001-CE45-B2A5-52BA6DEA4074}" type="pres">
      <dgm:prSet presAssocID="{54689708-C7AD-6444-AECE-15F12C6B82D7}" presName="verticalConnector" presStyleLbl="alignAccFollowNode1" presStyleIdx="1" presStyleCnt="3"/>
      <dgm:spPr>
        <a:solidFill>
          <a:srgbClr val="253552"/>
        </a:solidFill>
        <a:ln w="19050">
          <a:solidFill>
            <a:srgbClr val="00E8FB"/>
          </a:solidFill>
        </a:ln>
      </dgm:spPr>
    </dgm:pt>
    <dgm:pt modelId="{7C51E9FF-B974-4640-B9E0-CE6C027FF22D}" type="pres">
      <dgm:prSet presAssocID="{9FD5A77B-8363-5B46-B34E-9594866C7FC6}" presName="nodeText" presStyleLbl="fgAcc1" presStyleIdx="1" presStyleCnt="3">
        <dgm:presLayoutVars>
          <dgm:bulletEnabled val="1"/>
        </dgm:presLayoutVars>
      </dgm:prSet>
      <dgm:spPr/>
    </dgm:pt>
    <dgm:pt modelId="{21131E9C-1924-2E4D-BC10-12642026BC38}" type="pres">
      <dgm:prSet presAssocID="{54689708-C7AD-6444-AECE-15F12C6B82D7}" presName="sibTransComposite" presStyleCnt="0"/>
      <dgm:spPr/>
    </dgm:pt>
    <dgm:pt modelId="{F8A9629B-FB92-DC43-9D83-1254222A262C}" type="pres">
      <dgm:prSet presAssocID="{DB013616-C118-3642-AD8A-8F6C3DE67D87}" presName="compositeNode" presStyleCnt="0"/>
      <dgm:spPr/>
    </dgm:pt>
    <dgm:pt modelId="{276D5742-B089-2045-BD9C-C2B9FB62A070}" type="pres">
      <dgm:prSet presAssocID="{DB013616-C118-3642-AD8A-8F6C3DE67D87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F12A04EA-0055-9E4C-8B75-96A6A269EA2B}" type="pres">
      <dgm:prSet presAssocID="{DB013616-C118-3642-AD8A-8F6C3DE67D87}" presName="parSh" presStyleCnt="0"/>
      <dgm:spPr/>
    </dgm:pt>
    <dgm:pt modelId="{41CF791D-1FBD-8C40-AF20-D31010B46607}" type="pres">
      <dgm:prSet presAssocID="{DB013616-C118-3642-AD8A-8F6C3DE67D87}" presName="lineNode" presStyleLbl="alignNode1" presStyleIdx="6" presStyleCnt="9"/>
      <dgm:spPr>
        <a:solidFill>
          <a:srgbClr val="253552"/>
        </a:solidFill>
        <a:ln w="19050">
          <a:solidFill>
            <a:srgbClr val="00E8FB"/>
          </a:solidFill>
        </a:ln>
      </dgm:spPr>
    </dgm:pt>
    <dgm:pt modelId="{C5F40149-FCF8-F04D-ACFE-37020DA44E23}" type="pres">
      <dgm:prSet presAssocID="{DB013616-C118-3642-AD8A-8F6C3DE67D87}" presName="lineArrowNode" presStyleLbl="alignNode1" presStyleIdx="7" presStyleCnt="9"/>
      <dgm:spPr/>
    </dgm:pt>
    <dgm:pt modelId="{FCB36EE8-8927-B543-B2FC-56CBC12215AC}" type="pres">
      <dgm:prSet presAssocID="{9D07351E-F810-AC48-9C27-47928F2AED4F}" presName="sibTransNodeCircle" presStyleLbl="alignNode1" presStyleIdx="8" presStyleCnt="9">
        <dgm:presLayoutVars>
          <dgm:chMax val="0"/>
          <dgm:bulletEnabled/>
        </dgm:presLayoutVars>
      </dgm:prSet>
      <dgm:spPr/>
    </dgm:pt>
    <dgm:pt modelId="{2E8AB4C3-DA90-AB4B-A1F9-2691437CEE8B}" type="pres">
      <dgm:prSet presAssocID="{9D07351E-F810-AC48-9C27-47928F2AED4F}" presName="spacerBetweenCircleAndCallout" presStyleCnt="0">
        <dgm:presLayoutVars/>
      </dgm:prSet>
      <dgm:spPr/>
    </dgm:pt>
    <dgm:pt modelId="{C1ED1BD8-04BB-6545-A121-F2C78C399971}" type="pres">
      <dgm:prSet presAssocID="{9D07351E-F810-AC48-9C27-47928F2AED4F}" presName="verticalConnector" presStyleLbl="alignAccFollowNode1" presStyleIdx="2" presStyleCnt="3"/>
      <dgm:spPr>
        <a:solidFill>
          <a:srgbClr val="253552"/>
        </a:solidFill>
        <a:ln w="19050">
          <a:solidFill>
            <a:srgbClr val="00E8FB"/>
          </a:solidFill>
        </a:ln>
      </dgm:spPr>
    </dgm:pt>
    <dgm:pt modelId="{A4F69C77-1C34-DD4D-8390-0E8DE9CF2BE9}" type="pres">
      <dgm:prSet presAssocID="{DB013616-C118-3642-AD8A-8F6C3DE67D87}" presName="nodeText" presStyleLbl="fgAcc1" presStyleIdx="2" presStyleCnt="3">
        <dgm:presLayoutVars>
          <dgm:bulletEnabled val="1"/>
        </dgm:presLayoutVars>
      </dgm:prSet>
      <dgm:spPr/>
    </dgm:pt>
  </dgm:ptLst>
  <dgm:cxnLst>
    <dgm:cxn modelId="{764AE917-4B70-CC40-9347-EB7A1091B2B4}" type="presOf" srcId="{63BDA3F5-0348-F54F-9171-BA7A1EDDC5B8}" destId="{4CF286F5-76A7-FE49-89C7-D381B9B86FB0}" srcOrd="1" destOrd="0" presId="urn:microsoft.com/office/officeart/2024/layout/NumberedLinearArrowProcess#1"/>
    <dgm:cxn modelId="{0DE49871-31DC-6141-A400-605068302F90}" type="presOf" srcId="{63BDA3F5-0348-F54F-9171-BA7A1EDDC5B8}" destId="{00DE66E5-9DB4-5843-8C69-4FB8C38CFA7E}" srcOrd="0" destOrd="0" presId="urn:microsoft.com/office/officeart/2024/layout/NumberedLinearArrowProcess#1"/>
    <dgm:cxn modelId="{5A98F892-3C0D-734B-BA7F-2DB46B2DC56F}" type="presOf" srcId="{C38785C3-1F02-234D-AEBF-BB7900C6D4AB}" destId="{30BD45D9-1AB2-954F-A952-35C3346BDE6F}" srcOrd="0" destOrd="0" presId="urn:microsoft.com/office/officeart/2024/layout/NumberedLinearArrowProcess#1"/>
    <dgm:cxn modelId="{2B5410B7-6E7D-554E-975B-0B47FD5E46B4}" srcId="{C38785C3-1F02-234D-AEBF-BB7900C6D4AB}" destId="{63BDA3F5-0348-F54F-9171-BA7A1EDDC5B8}" srcOrd="0" destOrd="0" parTransId="{A4BE0465-CA9D-2243-8D2A-5F0C681C092C}" sibTransId="{B20A1C07-B4A9-8B47-BB3D-540C9A4AF0D2}"/>
    <dgm:cxn modelId="{882A17BE-EEBC-8340-8EEC-24B6C019A0A4}" srcId="{C38785C3-1F02-234D-AEBF-BB7900C6D4AB}" destId="{DB013616-C118-3642-AD8A-8F6C3DE67D87}" srcOrd="2" destOrd="0" parTransId="{2A72E745-7881-1D43-B232-86576F31CE2B}" sibTransId="{9D07351E-F810-AC48-9C27-47928F2AED4F}"/>
    <dgm:cxn modelId="{8B8311CD-392D-0740-AABB-4F8C9741154E}" srcId="{C38785C3-1F02-234D-AEBF-BB7900C6D4AB}" destId="{9FD5A77B-8363-5B46-B34E-9594866C7FC6}" srcOrd="1" destOrd="0" parTransId="{1642A510-5338-A944-A8F9-706B5F3AAE1F}" sibTransId="{54689708-C7AD-6444-AECE-15F12C6B82D7}"/>
    <dgm:cxn modelId="{DFE5C0D1-0B48-D54B-945B-01460DDE9D40}" type="presOf" srcId="{9FD5A77B-8363-5B46-B34E-9594866C7FC6}" destId="{7C51E9FF-B974-4640-B9E0-CE6C027FF22D}" srcOrd="1" destOrd="0" presId="urn:microsoft.com/office/officeart/2024/layout/NumberedLinearArrowProcess#1"/>
    <dgm:cxn modelId="{CB7302D8-46FA-5E4E-9F9B-334ECDE27806}" type="presOf" srcId="{54689708-C7AD-6444-AECE-15F12C6B82D7}" destId="{ECA05780-8516-7747-9342-EEE425CD9C67}" srcOrd="0" destOrd="0" presId="urn:microsoft.com/office/officeart/2024/layout/NumberedLinearArrowProcess#1"/>
    <dgm:cxn modelId="{905546DF-37AB-FA40-BEA2-7D6755C9B0F9}" type="presOf" srcId="{9D07351E-F810-AC48-9C27-47928F2AED4F}" destId="{FCB36EE8-8927-B543-B2FC-56CBC12215AC}" srcOrd="0" destOrd="0" presId="urn:microsoft.com/office/officeart/2024/layout/NumberedLinearArrowProcess#1"/>
    <dgm:cxn modelId="{7F6447E0-B4CF-9247-A998-3EBEC84E2C74}" type="presOf" srcId="{DB013616-C118-3642-AD8A-8F6C3DE67D87}" destId="{A4F69C77-1C34-DD4D-8390-0E8DE9CF2BE9}" srcOrd="1" destOrd="0" presId="urn:microsoft.com/office/officeart/2024/layout/NumberedLinearArrowProcess#1"/>
    <dgm:cxn modelId="{D3348FE1-B6A3-4642-AD70-AA4EF937E401}" type="presOf" srcId="{DB013616-C118-3642-AD8A-8F6C3DE67D87}" destId="{C5F40149-FCF8-F04D-ACFE-37020DA44E23}" srcOrd="0" destOrd="0" presId="urn:microsoft.com/office/officeart/2024/layout/NumberedLinearArrowProcess#1"/>
    <dgm:cxn modelId="{FA15C0E1-5B08-B445-9669-671303E680E1}" type="presOf" srcId="{B20A1C07-B4A9-8B47-BB3D-540C9A4AF0D2}" destId="{13A58872-342F-BE40-9501-46CB2A5492AA}" srcOrd="0" destOrd="0" presId="urn:microsoft.com/office/officeart/2024/layout/NumberedLinearArrowProcess#1"/>
    <dgm:cxn modelId="{8D13D7F1-1A63-6A4B-932E-31B1EE9470D4}" type="presOf" srcId="{9FD5A77B-8363-5B46-B34E-9594866C7FC6}" destId="{2EA786EE-8836-9A45-9767-7F26C558E405}" srcOrd="0" destOrd="0" presId="urn:microsoft.com/office/officeart/2024/layout/NumberedLinearArrowProcess#1"/>
    <dgm:cxn modelId="{1A5B722C-AA80-2549-8212-3823D77AC583}" type="presParOf" srcId="{30BD45D9-1AB2-954F-A952-35C3346BDE6F}" destId="{2FC88372-669A-2643-A6CE-6C93F30E3F10}" srcOrd="0" destOrd="0" presId="urn:microsoft.com/office/officeart/2024/layout/NumberedLinearArrowProcess#1"/>
    <dgm:cxn modelId="{52A5091C-FF83-7F4C-ADD3-8C4ADD1E3D5A}" type="presParOf" srcId="{2FC88372-669A-2643-A6CE-6C93F30E3F10}" destId="{8FFB3A51-4A9F-F348-9A04-B6343089E45B}" srcOrd="0" destOrd="0" presId="urn:microsoft.com/office/officeart/2024/layout/NumberedLinearArrowProcess#1"/>
    <dgm:cxn modelId="{2EA4AA38-A016-4846-87A3-A622DF69DC87}" type="presParOf" srcId="{2FC88372-669A-2643-A6CE-6C93F30E3F10}" destId="{2E267FA5-A286-A34C-8C72-5BA477FB8AE5}" srcOrd="1" destOrd="0" presId="urn:microsoft.com/office/officeart/2024/layout/NumberedLinearArrowProcess#1"/>
    <dgm:cxn modelId="{CA82A537-8CB3-EB42-A561-33114959071A}" type="presParOf" srcId="{2E267FA5-A286-A34C-8C72-5BA477FB8AE5}" destId="{209BC6DB-00D1-4B46-918D-B62B9B42A4F8}" srcOrd="0" destOrd="0" presId="urn:microsoft.com/office/officeart/2024/layout/NumberedLinearArrowProcess#1"/>
    <dgm:cxn modelId="{37525361-02A4-4B4C-ABC7-B078BF6EA0BA}" type="presParOf" srcId="{2E267FA5-A286-A34C-8C72-5BA477FB8AE5}" destId="{00DE66E5-9DB4-5843-8C69-4FB8C38CFA7E}" srcOrd="1" destOrd="0" presId="urn:microsoft.com/office/officeart/2024/layout/NumberedLinearArrowProcess#1"/>
    <dgm:cxn modelId="{ED5F576D-1550-9A47-87EF-EDB8A07F7D75}" type="presParOf" srcId="{2E267FA5-A286-A34C-8C72-5BA477FB8AE5}" destId="{13A58872-342F-BE40-9501-46CB2A5492AA}" srcOrd="2" destOrd="0" presId="urn:microsoft.com/office/officeart/2024/layout/NumberedLinearArrowProcess#1"/>
    <dgm:cxn modelId="{73ADDB19-B564-074E-9315-38CDFBAD0A83}" type="presParOf" srcId="{2E267FA5-A286-A34C-8C72-5BA477FB8AE5}" destId="{B52E560D-E678-5E4F-890B-55E6FD9C1B0B}" srcOrd="3" destOrd="0" presId="urn:microsoft.com/office/officeart/2024/layout/NumberedLinearArrowProcess#1"/>
    <dgm:cxn modelId="{C605FE38-8F9F-D94A-B154-A231C4A5362D}" type="presParOf" srcId="{2E267FA5-A286-A34C-8C72-5BA477FB8AE5}" destId="{08A65AA7-CECE-E043-A0A8-3BB8DE68A901}" srcOrd="4" destOrd="0" presId="urn:microsoft.com/office/officeart/2024/layout/NumberedLinearArrowProcess#1"/>
    <dgm:cxn modelId="{DC8AC7CB-FDF8-7F45-8743-488AFC3CA79B}" type="presParOf" srcId="{2FC88372-669A-2643-A6CE-6C93F30E3F10}" destId="{4CF286F5-76A7-FE49-89C7-D381B9B86FB0}" srcOrd="2" destOrd="0" presId="urn:microsoft.com/office/officeart/2024/layout/NumberedLinearArrowProcess#1"/>
    <dgm:cxn modelId="{8551536B-5DCE-6E43-86AB-578E91C8D9FD}" type="presParOf" srcId="{30BD45D9-1AB2-954F-A952-35C3346BDE6F}" destId="{BD6698ED-EED0-CC4E-8B2A-31A9D9F138E0}" srcOrd="1" destOrd="0" presId="urn:microsoft.com/office/officeart/2024/layout/NumberedLinearArrowProcess#1"/>
    <dgm:cxn modelId="{BC0541E3-42BC-B14F-B874-291F5FC9CFC8}" type="presParOf" srcId="{30BD45D9-1AB2-954F-A952-35C3346BDE6F}" destId="{9CB55FFC-2815-114C-A340-8B7438329F56}" srcOrd="2" destOrd="0" presId="urn:microsoft.com/office/officeart/2024/layout/NumberedLinearArrowProcess#1"/>
    <dgm:cxn modelId="{6267E43F-3B6E-C24B-A226-2A4DE3DD77B9}" type="presParOf" srcId="{9CB55FFC-2815-114C-A340-8B7438329F56}" destId="{90C0E2EA-A7D1-1E42-BCF9-0BB8F32FDD3C}" srcOrd="0" destOrd="0" presId="urn:microsoft.com/office/officeart/2024/layout/NumberedLinearArrowProcess#1"/>
    <dgm:cxn modelId="{A5DEA30B-7EAF-B24B-BEBD-827F843090DF}" type="presParOf" srcId="{9CB55FFC-2815-114C-A340-8B7438329F56}" destId="{633A30FF-3C7D-3141-95B9-1FF8BD9FD1C8}" srcOrd="1" destOrd="0" presId="urn:microsoft.com/office/officeart/2024/layout/NumberedLinearArrowProcess#1"/>
    <dgm:cxn modelId="{E4C704E4-9E2D-2B46-A3E8-9A27CD546F0D}" type="presParOf" srcId="{633A30FF-3C7D-3141-95B9-1FF8BD9FD1C8}" destId="{C564BE2D-4BD3-B44F-B7D0-1B0CB062B093}" srcOrd="0" destOrd="0" presId="urn:microsoft.com/office/officeart/2024/layout/NumberedLinearArrowProcess#1"/>
    <dgm:cxn modelId="{AFAC239C-7A59-A347-B15C-000A1B50A400}" type="presParOf" srcId="{633A30FF-3C7D-3141-95B9-1FF8BD9FD1C8}" destId="{2EA786EE-8836-9A45-9767-7F26C558E405}" srcOrd="1" destOrd="0" presId="urn:microsoft.com/office/officeart/2024/layout/NumberedLinearArrowProcess#1"/>
    <dgm:cxn modelId="{6B07E56E-A0DB-3848-9CF9-2D6D47F85C89}" type="presParOf" srcId="{633A30FF-3C7D-3141-95B9-1FF8BD9FD1C8}" destId="{ECA05780-8516-7747-9342-EEE425CD9C67}" srcOrd="2" destOrd="0" presId="urn:microsoft.com/office/officeart/2024/layout/NumberedLinearArrowProcess#1"/>
    <dgm:cxn modelId="{6D2BE383-3D4B-2A4E-9C1B-CDDC16D230CD}" type="presParOf" srcId="{633A30FF-3C7D-3141-95B9-1FF8BD9FD1C8}" destId="{F68BEE70-F891-2243-8538-283821F235E4}" srcOrd="3" destOrd="0" presId="urn:microsoft.com/office/officeart/2024/layout/NumberedLinearArrowProcess#1"/>
    <dgm:cxn modelId="{DDD16228-7C3D-E249-86D6-11E4724ACAD6}" type="presParOf" srcId="{633A30FF-3C7D-3141-95B9-1FF8BD9FD1C8}" destId="{5C43B8CC-8001-CE45-B2A5-52BA6DEA4074}" srcOrd="4" destOrd="0" presId="urn:microsoft.com/office/officeart/2024/layout/NumberedLinearArrowProcess#1"/>
    <dgm:cxn modelId="{FE4AC856-029A-864D-8F30-4F9763A24B32}" type="presParOf" srcId="{9CB55FFC-2815-114C-A340-8B7438329F56}" destId="{7C51E9FF-B974-4640-B9E0-CE6C027FF22D}" srcOrd="2" destOrd="0" presId="urn:microsoft.com/office/officeart/2024/layout/NumberedLinearArrowProcess#1"/>
    <dgm:cxn modelId="{D74323A0-4CBD-C243-BBFD-87CAE47341B5}" type="presParOf" srcId="{30BD45D9-1AB2-954F-A952-35C3346BDE6F}" destId="{21131E9C-1924-2E4D-BC10-12642026BC38}" srcOrd="3" destOrd="0" presId="urn:microsoft.com/office/officeart/2024/layout/NumberedLinearArrowProcess#1"/>
    <dgm:cxn modelId="{3CCB7248-5A41-6B48-922E-D5BFC9AEE9DA}" type="presParOf" srcId="{30BD45D9-1AB2-954F-A952-35C3346BDE6F}" destId="{F8A9629B-FB92-DC43-9D83-1254222A262C}" srcOrd="4" destOrd="0" presId="urn:microsoft.com/office/officeart/2024/layout/NumberedLinearArrowProcess#1"/>
    <dgm:cxn modelId="{D3A18DEC-A8EB-0C40-8322-9C44066D0824}" type="presParOf" srcId="{F8A9629B-FB92-DC43-9D83-1254222A262C}" destId="{276D5742-B089-2045-BD9C-C2B9FB62A070}" srcOrd="0" destOrd="0" presId="urn:microsoft.com/office/officeart/2024/layout/NumberedLinearArrowProcess#1"/>
    <dgm:cxn modelId="{25710DFD-2A48-FB41-B226-695F3ED5531E}" type="presParOf" srcId="{F8A9629B-FB92-DC43-9D83-1254222A262C}" destId="{F12A04EA-0055-9E4C-8B75-96A6A269EA2B}" srcOrd="1" destOrd="0" presId="urn:microsoft.com/office/officeart/2024/layout/NumberedLinearArrowProcess#1"/>
    <dgm:cxn modelId="{80039D48-127B-B247-8BA7-021E865BFBE8}" type="presParOf" srcId="{F12A04EA-0055-9E4C-8B75-96A6A269EA2B}" destId="{41CF791D-1FBD-8C40-AF20-D31010B46607}" srcOrd="0" destOrd="0" presId="urn:microsoft.com/office/officeart/2024/layout/NumberedLinearArrowProcess#1"/>
    <dgm:cxn modelId="{71E551EB-E8A2-8048-BDBD-64FDB1ADEA2C}" type="presParOf" srcId="{F12A04EA-0055-9E4C-8B75-96A6A269EA2B}" destId="{C5F40149-FCF8-F04D-ACFE-37020DA44E23}" srcOrd="1" destOrd="0" presId="urn:microsoft.com/office/officeart/2024/layout/NumberedLinearArrowProcess#1"/>
    <dgm:cxn modelId="{4BF52F1A-9FF1-9949-8307-3ADED335CE87}" type="presParOf" srcId="{F12A04EA-0055-9E4C-8B75-96A6A269EA2B}" destId="{FCB36EE8-8927-B543-B2FC-56CBC12215AC}" srcOrd="2" destOrd="0" presId="urn:microsoft.com/office/officeart/2024/layout/NumberedLinearArrowProcess#1"/>
    <dgm:cxn modelId="{621C9161-8AB2-654B-AB90-222EB8BCE695}" type="presParOf" srcId="{F12A04EA-0055-9E4C-8B75-96A6A269EA2B}" destId="{2E8AB4C3-DA90-AB4B-A1F9-2691437CEE8B}" srcOrd="3" destOrd="0" presId="urn:microsoft.com/office/officeart/2024/layout/NumberedLinearArrowProcess#1"/>
    <dgm:cxn modelId="{09EA2BF8-4D8D-5642-8C72-73971D28EEA6}" type="presParOf" srcId="{F12A04EA-0055-9E4C-8B75-96A6A269EA2B}" destId="{C1ED1BD8-04BB-6545-A121-F2C78C399971}" srcOrd="4" destOrd="0" presId="urn:microsoft.com/office/officeart/2024/layout/NumberedLinearArrowProcess#1"/>
    <dgm:cxn modelId="{AEE4DC36-CC61-D740-ABEE-863389F38503}" type="presParOf" srcId="{F8A9629B-FB92-DC43-9D83-1254222A262C}" destId="{A4F69C77-1C34-DD4D-8390-0E8DE9CF2BE9}" srcOrd="2" destOrd="0" presId="urn:microsoft.com/office/officeart/2024/layout/NumberedLinearArrowProcess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9D0334-8A53-C84A-8294-5844AFEDDAD1}">
      <dsp:nvSpPr>
        <dsp:cNvPr id="0" name=""/>
        <dsp:cNvSpPr/>
      </dsp:nvSpPr>
      <dsp:spPr>
        <a:xfrm>
          <a:off x="1687105" y="980"/>
          <a:ext cx="1016122" cy="660479"/>
        </a:xfrm>
        <a:prstGeom prst="roundRect">
          <a:avLst/>
        </a:prstGeom>
        <a:blipFill rotWithShape="0"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 </a:t>
          </a:r>
        </a:p>
      </dsp:txBody>
      <dsp:txXfrm>
        <a:off x="1719347" y="33222"/>
        <a:ext cx="951638" cy="595995"/>
      </dsp:txXfrm>
    </dsp:sp>
    <dsp:sp modelId="{A4242F61-82CF-ED43-B79E-97DEF0737125}">
      <dsp:nvSpPr>
        <dsp:cNvPr id="0" name=""/>
        <dsp:cNvSpPr/>
      </dsp:nvSpPr>
      <dsp:spPr>
        <a:xfrm>
          <a:off x="1104122" y="331220"/>
          <a:ext cx="2182088" cy="2182088"/>
        </a:xfrm>
        <a:custGeom>
          <a:avLst/>
          <a:gdLst/>
          <a:ahLst/>
          <a:cxnLst/>
          <a:rect l="0" t="0" r="0" b="0"/>
          <a:pathLst>
            <a:path>
              <a:moveTo>
                <a:pt x="1739332" y="213490"/>
              </a:moveTo>
              <a:arcTo wR="1091044" hR="1091044" stAng="18387296" swAng="1633477"/>
            </a:path>
          </a:pathLst>
        </a:custGeom>
        <a:noFill/>
        <a:ln w="19050" cap="flat" cmpd="sng" algn="ctr">
          <a:solidFill>
            <a:srgbClr val="FDD03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BADAD4-7221-ED47-9A60-886174F8C979}">
      <dsp:nvSpPr>
        <dsp:cNvPr id="0" name=""/>
        <dsp:cNvSpPr/>
      </dsp:nvSpPr>
      <dsp:spPr>
        <a:xfrm>
          <a:off x="2778150" y="1092024"/>
          <a:ext cx="1016122" cy="660479"/>
        </a:xfrm>
        <a:prstGeom prst="roundRect">
          <a:avLst/>
        </a:prstGeom>
        <a:blipFill rotWithShape="0"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 </a:t>
          </a:r>
        </a:p>
      </dsp:txBody>
      <dsp:txXfrm>
        <a:off x="2810392" y="1124266"/>
        <a:ext cx="951638" cy="595995"/>
      </dsp:txXfrm>
    </dsp:sp>
    <dsp:sp modelId="{65B11D67-15C4-484E-9CE2-E3FCDBA14459}">
      <dsp:nvSpPr>
        <dsp:cNvPr id="0" name=""/>
        <dsp:cNvSpPr/>
      </dsp:nvSpPr>
      <dsp:spPr>
        <a:xfrm>
          <a:off x="1104122" y="331220"/>
          <a:ext cx="2182088" cy="2182088"/>
        </a:xfrm>
        <a:custGeom>
          <a:avLst/>
          <a:gdLst/>
          <a:ahLst/>
          <a:cxnLst/>
          <a:rect l="0" t="0" r="0" b="0"/>
          <a:pathLst>
            <a:path>
              <a:moveTo>
                <a:pt x="2068977" y="1574803"/>
              </a:moveTo>
              <a:arcTo wR="1091044" hR="1091044" stAng="1579227" swAng="1633477"/>
            </a:path>
          </a:pathLst>
        </a:custGeom>
        <a:noFill/>
        <a:ln w="19050" cap="flat" cmpd="sng" algn="ctr">
          <a:solidFill>
            <a:srgbClr val="FDD03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E63BC4-D6F9-5E40-B8D7-1F6CDADFE166}">
      <dsp:nvSpPr>
        <dsp:cNvPr id="0" name=""/>
        <dsp:cNvSpPr/>
      </dsp:nvSpPr>
      <dsp:spPr>
        <a:xfrm>
          <a:off x="1687105" y="2183068"/>
          <a:ext cx="1016122" cy="660479"/>
        </a:xfrm>
        <a:prstGeom prst="roundRect">
          <a:avLst/>
        </a:prstGeom>
        <a:blipFill rotWithShape="0"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 w="381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 </a:t>
          </a:r>
        </a:p>
      </dsp:txBody>
      <dsp:txXfrm>
        <a:off x="1719347" y="2215310"/>
        <a:ext cx="951638" cy="595995"/>
      </dsp:txXfrm>
    </dsp:sp>
    <dsp:sp modelId="{266660EC-ED32-7745-872D-4C2E86A309DD}">
      <dsp:nvSpPr>
        <dsp:cNvPr id="0" name=""/>
        <dsp:cNvSpPr/>
      </dsp:nvSpPr>
      <dsp:spPr>
        <a:xfrm>
          <a:off x="1104122" y="331220"/>
          <a:ext cx="2182088" cy="2182088"/>
        </a:xfrm>
        <a:custGeom>
          <a:avLst/>
          <a:gdLst/>
          <a:ahLst/>
          <a:cxnLst/>
          <a:rect l="0" t="0" r="0" b="0"/>
          <a:pathLst>
            <a:path>
              <a:moveTo>
                <a:pt x="442756" y="1968597"/>
              </a:moveTo>
              <a:arcTo wR="1091044" hR="1091044" stAng="7587296" swAng="1633477"/>
            </a:path>
          </a:pathLst>
        </a:custGeom>
        <a:noFill/>
        <a:ln w="19050" cap="flat" cmpd="sng" algn="ctr">
          <a:solidFill>
            <a:srgbClr val="FDD03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6F0D06-C180-6841-B418-D00DD467DE9F}">
      <dsp:nvSpPr>
        <dsp:cNvPr id="0" name=""/>
        <dsp:cNvSpPr/>
      </dsp:nvSpPr>
      <dsp:spPr>
        <a:xfrm>
          <a:off x="596061" y="1092024"/>
          <a:ext cx="1016122" cy="660479"/>
        </a:xfrm>
        <a:prstGeom prst="roundRect">
          <a:avLst/>
        </a:prstGeom>
        <a:blipFill rotWithShape="0"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 </a:t>
          </a:r>
        </a:p>
      </dsp:txBody>
      <dsp:txXfrm>
        <a:off x="628303" y="1124266"/>
        <a:ext cx="951638" cy="595995"/>
      </dsp:txXfrm>
    </dsp:sp>
    <dsp:sp modelId="{010EBB81-548D-1540-AE6C-8009479155DF}">
      <dsp:nvSpPr>
        <dsp:cNvPr id="0" name=""/>
        <dsp:cNvSpPr/>
      </dsp:nvSpPr>
      <dsp:spPr>
        <a:xfrm>
          <a:off x="1104122" y="331220"/>
          <a:ext cx="2182088" cy="2182088"/>
        </a:xfrm>
        <a:custGeom>
          <a:avLst/>
          <a:gdLst/>
          <a:ahLst/>
          <a:cxnLst/>
          <a:rect l="0" t="0" r="0" b="0"/>
          <a:pathLst>
            <a:path>
              <a:moveTo>
                <a:pt x="113110" y="607284"/>
              </a:moveTo>
              <a:arcTo wR="1091044" hR="1091044" stAng="12379227" swAng="1633477"/>
            </a:path>
          </a:pathLst>
        </a:custGeom>
        <a:noFill/>
        <a:ln w="19050" cap="flat" cmpd="sng" algn="ctr">
          <a:solidFill>
            <a:srgbClr val="FDD03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9BC6DB-00D1-4B46-918D-B62B9B42A4F8}">
      <dsp:nvSpPr>
        <dsp:cNvPr id="0" name=""/>
        <dsp:cNvSpPr/>
      </dsp:nvSpPr>
      <dsp:spPr>
        <a:xfrm>
          <a:off x="948854" y="232474"/>
          <a:ext cx="602210" cy="71"/>
        </a:xfrm>
        <a:prstGeom prst="rect">
          <a:avLst/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DE66E5-9DB4-5843-8C69-4FB8C38CFA7E}">
      <dsp:nvSpPr>
        <dsp:cNvPr id="0" name=""/>
        <dsp:cNvSpPr/>
      </dsp:nvSpPr>
      <dsp:spPr>
        <a:xfrm>
          <a:off x="1499447" y="162309"/>
          <a:ext cx="79147" cy="148580"/>
        </a:xfrm>
        <a:prstGeom prst="chevron">
          <a:avLst>
            <a:gd name="adj" fmla="val 90000"/>
          </a:avLst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15" tIns="165100" rIns="2731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bg1"/>
              </a:solidFill>
            </a:rPr>
            <a:t>Arrival</a:t>
          </a:r>
        </a:p>
      </dsp:txBody>
      <dsp:txXfrm>
        <a:off x="112729" y="850065"/>
        <a:ext cx="1500190" cy="446886"/>
      </dsp:txXfrm>
    </dsp:sp>
    <dsp:sp modelId="{13A58872-342F-BE40-9501-46CB2A5492AA}">
      <dsp:nvSpPr>
        <dsp:cNvPr id="0" name=""/>
        <dsp:cNvSpPr/>
      </dsp:nvSpPr>
      <dsp:spPr>
        <a:xfrm>
          <a:off x="630409" y="95"/>
          <a:ext cx="464829" cy="464829"/>
        </a:xfrm>
        <a:prstGeom prst="ellipse">
          <a:avLst/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38" tIns="18038" rIns="18038" bIns="18038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sz="2000" kern="1200" dirty="0"/>
            <a:t>1</a:t>
          </a:r>
        </a:p>
      </dsp:txBody>
      <dsp:txXfrm>
        <a:off x="698482" y="68168"/>
        <a:ext cx="328683" cy="328683"/>
      </dsp:txXfrm>
    </dsp:sp>
    <dsp:sp modelId="{08A65AA7-CECE-E043-A0A8-3BB8DE68A901}">
      <dsp:nvSpPr>
        <dsp:cNvPr id="0" name=""/>
        <dsp:cNvSpPr/>
      </dsp:nvSpPr>
      <dsp:spPr>
        <a:xfrm>
          <a:off x="862788" y="536886"/>
          <a:ext cx="72" cy="288906"/>
        </a:xfrm>
        <a:prstGeom prst="rect">
          <a:avLst/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F286F5-76A7-FE49-89C7-D381B9B86FB0}">
      <dsp:nvSpPr>
        <dsp:cNvPr id="0" name=""/>
        <dsp:cNvSpPr/>
      </dsp:nvSpPr>
      <dsp:spPr>
        <a:xfrm>
          <a:off x="88553" y="825889"/>
          <a:ext cx="1548542" cy="495238"/>
        </a:xfrm>
        <a:prstGeom prst="roundRect">
          <a:avLst/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15" tIns="165100" rIns="2731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bg1"/>
              </a:solidFill>
            </a:rPr>
            <a:t>Arrival</a:t>
          </a:r>
        </a:p>
      </dsp:txBody>
      <dsp:txXfrm>
        <a:off x="112729" y="850065"/>
        <a:ext cx="1500190" cy="446886"/>
      </dsp:txXfrm>
    </dsp:sp>
    <dsp:sp modelId="{C564BE2D-4BD3-B44F-B7D0-1B0CB062B093}">
      <dsp:nvSpPr>
        <dsp:cNvPr id="0" name=""/>
        <dsp:cNvSpPr/>
      </dsp:nvSpPr>
      <dsp:spPr>
        <a:xfrm>
          <a:off x="1723125" y="232386"/>
          <a:ext cx="1548542" cy="71"/>
        </a:xfrm>
        <a:prstGeom prst="rect">
          <a:avLst/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A786EE-8836-9A45-9767-7F26C558E405}">
      <dsp:nvSpPr>
        <dsp:cNvPr id="0" name=""/>
        <dsp:cNvSpPr/>
      </dsp:nvSpPr>
      <dsp:spPr>
        <a:xfrm>
          <a:off x="3220050" y="162221"/>
          <a:ext cx="79147" cy="148653"/>
        </a:xfrm>
        <a:prstGeom prst="chevron">
          <a:avLst>
            <a:gd name="adj" fmla="val 90000"/>
          </a:avLst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15" tIns="165100" rIns="2731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bg1"/>
              </a:solidFill>
            </a:rPr>
            <a:t>Passport Check</a:t>
          </a:r>
        </a:p>
      </dsp:txBody>
      <dsp:txXfrm>
        <a:off x="1823660" y="840394"/>
        <a:ext cx="1519532" cy="466228"/>
      </dsp:txXfrm>
    </dsp:sp>
    <dsp:sp modelId="{ECA05780-8516-7747-9342-EEE425CD9C67}">
      <dsp:nvSpPr>
        <dsp:cNvPr id="0" name=""/>
        <dsp:cNvSpPr/>
      </dsp:nvSpPr>
      <dsp:spPr>
        <a:xfrm>
          <a:off x="2351012" y="7"/>
          <a:ext cx="464829" cy="464829"/>
        </a:xfrm>
        <a:prstGeom prst="ellipse">
          <a:avLst/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38" tIns="18038" rIns="18038" bIns="18038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sz="2000" kern="1200"/>
            <a:t>2</a:t>
          </a:r>
        </a:p>
      </dsp:txBody>
      <dsp:txXfrm>
        <a:off x="2419085" y="68080"/>
        <a:ext cx="328683" cy="328683"/>
      </dsp:txXfrm>
    </dsp:sp>
    <dsp:sp modelId="{5C43B8CC-8001-CE45-B2A5-52BA6DEA4074}">
      <dsp:nvSpPr>
        <dsp:cNvPr id="0" name=""/>
        <dsp:cNvSpPr/>
      </dsp:nvSpPr>
      <dsp:spPr>
        <a:xfrm>
          <a:off x="2583391" y="536833"/>
          <a:ext cx="72" cy="289048"/>
        </a:xfrm>
        <a:prstGeom prst="rect">
          <a:avLst/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51E9FF-B974-4640-B9E0-CE6C027FF22D}">
      <dsp:nvSpPr>
        <dsp:cNvPr id="0" name=""/>
        <dsp:cNvSpPr/>
      </dsp:nvSpPr>
      <dsp:spPr>
        <a:xfrm>
          <a:off x="1809155" y="825889"/>
          <a:ext cx="1548542" cy="495238"/>
        </a:xfrm>
        <a:prstGeom prst="roundRect">
          <a:avLst>
            <a:gd name="adj" fmla="val 10000"/>
          </a:avLst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15" tIns="165100" rIns="2731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bg1"/>
              </a:solidFill>
            </a:rPr>
            <a:t>Passport Check</a:t>
          </a:r>
        </a:p>
      </dsp:txBody>
      <dsp:txXfrm>
        <a:off x="1823660" y="840394"/>
        <a:ext cx="1519532" cy="466228"/>
      </dsp:txXfrm>
    </dsp:sp>
    <dsp:sp modelId="{41CF791D-1FBD-8C40-AF20-D31010B46607}">
      <dsp:nvSpPr>
        <dsp:cNvPr id="0" name=""/>
        <dsp:cNvSpPr/>
      </dsp:nvSpPr>
      <dsp:spPr>
        <a:xfrm>
          <a:off x="3443728" y="232378"/>
          <a:ext cx="860301" cy="71"/>
        </a:xfrm>
        <a:prstGeom prst="rect">
          <a:avLst/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B36EE8-8927-B543-B2FC-56CBC12215AC}">
      <dsp:nvSpPr>
        <dsp:cNvPr id="0" name=""/>
        <dsp:cNvSpPr/>
      </dsp:nvSpPr>
      <dsp:spPr>
        <a:xfrm>
          <a:off x="4071615" y="0"/>
          <a:ext cx="464829" cy="464829"/>
        </a:xfrm>
        <a:prstGeom prst="ellipse">
          <a:avLst/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38" tIns="18038" rIns="18038" bIns="18038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sz="2000" kern="1200"/>
            <a:t>3</a:t>
          </a:r>
          <a:endParaRPr sz="2000" kern="1200" dirty="0"/>
        </a:p>
      </dsp:txBody>
      <dsp:txXfrm>
        <a:off x="4139688" y="68073"/>
        <a:ext cx="328683" cy="328683"/>
      </dsp:txXfrm>
    </dsp:sp>
    <dsp:sp modelId="{C1ED1BD8-04BB-6545-A121-F2C78C399971}">
      <dsp:nvSpPr>
        <dsp:cNvPr id="0" name=""/>
        <dsp:cNvSpPr/>
      </dsp:nvSpPr>
      <dsp:spPr>
        <a:xfrm>
          <a:off x="4303993" y="536829"/>
          <a:ext cx="72" cy="289060"/>
        </a:xfrm>
        <a:prstGeom prst="rect">
          <a:avLst/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F69C77-1C34-DD4D-8390-0E8DE9CF2BE9}">
      <dsp:nvSpPr>
        <dsp:cNvPr id="0" name=""/>
        <dsp:cNvSpPr/>
      </dsp:nvSpPr>
      <dsp:spPr>
        <a:xfrm>
          <a:off x="3529758" y="825889"/>
          <a:ext cx="1548542" cy="495238"/>
        </a:xfrm>
        <a:prstGeom prst="roundRect">
          <a:avLst>
            <a:gd name="adj" fmla="val 10000"/>
          </a:avLst>
        </a:prstGeom>
        <a:solidFill>
          <a:srgbClr val="253552"/>
        </a:solidFill>
        <a:ln w="19050" cap="flat" cmpd="sng" algn="ctr">
          <a:solidFill>
            <a:srgbClr val="00E8FB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15" tIns="165100" rIns="2731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bg1"/>
              </a:solidFill>
            </a:rPr>
            <a:t>Decision</a:t>
          </a:r>
        </a:p>
      </dsp:txBody>
      <dsp:txXfrm>
        <a:off x="3544263" y="840394"/>
        <a:ext cx="1519532" cy="4662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24/layout/NumberedLinearArrowProcess#1">
  <dgm:title val=""/>
  <dgm:desc val=""/>
  <dgm:catLst>
    <dgm:cat type="process" pri="17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101" type="sibTrans" cxnId="{79587F50-5ACB-6046-971C-72D291E8FE0A}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{92B924FB-D2BE-0542-92A4-7134870630DA}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{0EDDFD5B-027C-8547-8D59-847BF725430E}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dirChoose">
      <dgm:if name="dirNorm" func="var" arg="dir" op="equ" val="norm">
        <dgm:alg type="lin">
          <dgm:param type="linDir" val="fromL"/>
          <dgm:param type="nodeVertAlign" val="t"/>
        </dgm:alg>
      </dgm:if>
      <dgm:else name="dirRev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9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1.7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ctrX" for="ch" forName="nodeText" refType="w" fact="0.5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ctrX" for="ch" forName="nodeText" refType="w" fact="0.5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608"/>
                    <dgm:constr type="h" for="ch" forName="sibTransNodeCircle" refType="w" op="lte" fact="0.54"/>
                    <dgm:constr type="w" for="ch" forName="sibTransNodeCircle" refType="h" refFor="ch" refForName="sibTransNodeCircle"/>
                    <dgm:constr type="ctrX" for="ch" forName="sibTransNodeCircle" refType="w" fact="0.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2"/>
                    <dgm:constr type="t" for="ch" forName="verticalConnector" refType="b" refFor="ch" refForName="spacerBetweenCircleAndCallout"/>
                    <dgm:constr type="h" for="ch" forName="verticalConnector" refType="h" fact="0.35"/>
                    <dgm:constr type="w" for="ch" forName="verticalConnector" val="0.002"/>
                    <dgm:constr type="ctrX" for="ch" forName="verticalConnector" refType="ctrX" refFor="ch" refForName="sibTransNodeCircle"/>
                  </dgm:constrLst>
                </dgm:if>
                <dgm:else name="ifMoreThanOneNode">
                  <dgm:choose name="firstNodeDirChoose">
                    <dgm:if name="firstNodeDirNorm" func="var" arg="dir" op="equ" val="norm">
                      <dgm:constrLst>
                        <dgm:constr type="h"/>
                        <dgm:constr type="h" for="ch" forName="lineNode" val="0.002"/>
                        <dgm:constr type="w" for="ch" forName="lineNode" refType="w" fact="0.35"/>
                        <dgm:constr type="l" for="ch" forName="lineNode" refType="w" fact="0.55"/>
                        <dgm:constr type="w" for="ch" forName="lineArrowNode" refType="w" fact="0.046"/>
                        <dgm:constr type="h" for="ch" forName="lineArrowNode" refType="h" fact="0.18"/>
                        <dgm:constr type="l" for="ch" forName="lineArrowNode" refType="w" fact="0.87"/>
                        <dgm:constr type="t" for="ch" forName="lineArrowNode" refType="h" fact="0.165"/>
                        <dgm:constr type="ctrY" for="ch" forName="lineNode" refType="ctrY" refFor="ch" refForName="sibTransNodeCircle"/>
                        <dgm:constr type="h" for="ch" forName="sibTransNodeCircle" refType="h" fact="0.608"/>
                        <dgm:constr type="h" for="ch" forName="sibTransNodeCircle" refType="w" op="lte" fact="0.54"/>
                        <dgm:constr type="w" for="ch" forName="sibTransNodeCircle" refType="h" refFor="ch" refForName="sibTransNodeCircle"/>
                        <dgm:constr type="ctrX" for="ch" forName="sibTransNodeCircle" refType="w" fact="0.5"/>
                        <dgm:constr type="ctrY" for="ch" forName="sibTransNodeCircle" refType="h" fact="0.25"/>
                        <dgm:constr type="t" for="ch" forName="spacerBetweenCircleAndCallout" refType="b" refFor="ch" refForName="sibTransNodeCircle"/>
                        <dgm:constr type="h" for="ch" forName="spacerBetweenCircleAndCallout" val="2"/>
                        <dgm:constr type="t" for="ch" forName="verticalConnector" refType="b" refFor="ch" refForName="spacerBetweenCircleAndCallout"/>
                        <dgm:constr type="h" for="ch" forName="verticalConnector" refType="h" fact="0.35"/>
                        <dgm:constr type="w" for="ch" forName="verticalConnector" val="0.002"/>
                        <dgm:constr type="ctrX" for="ch" forName="verticalConnector" refType="ctrX" refFor="ch" refForName="sibTransNodeCircle"/>
                      </dgm:constrLst>
                    </dgm:if>
                    <dgm:else name="firstNodeDirRev">
                      <dgm:constrLst>
                        <dgm:constr type="h"/>
                        <dgm:constr type="h" for="ch" forName="lineNode" val="0.002"/>
                        <dgm:constr type="w" for="ch" forName="lineNode" refType="w" fact="0.35"/>
                        <dgm:constr type="l" for="ch" forName="lineNode" refType="w" fact="0.1"/>
                        <dgm:constr type="w" for="ch" forName="lineArrowNode" refType="w" fact="0.046"/>
                        <dgm:constr type="h" for="ch" forName="lineArrowNode" refType="h" fact="0.18"/>
                        <dgm:constr type="l" for="ch" forName="lineArrowNode" refType="w" fact="0.084"/>
                        <dgm:constr type="t" for="ch" forName="lineArrowNode" refType="h" fact="0.165"/>
                        <dgm:constr type="ctrY" for="ch" forName="lineNode" refType="ctrY" refFor="ch" refForName="sibTransNodeCircle"/>
                        <dgm:constr type="h" for="ch" forName="sibTransNodeCircle" refType="h" fact="0.608"/>
                        <dgm:constr type="h" for="ch" forName="sibTransNodeCircle" refType="w" op="lte" fact="0.54"/>
                        <dgm:constr type="w" for="ch" forName="sibTransNodeCircle" refType="h" refFor="ch" refForName="sibTransNodeCircle"/>
                        <dgm:constr type="ctrX" for="ch" forName="sibTransNodeCircle" refType="w" fact="0.5"/>
                        <dgm:constr type="ctrY" for="ch" forName="sibTransNodeCircle" refType="h" fact="0.25"/>
                        <dgm:constr type="t" for="ch" forName="spacerBetweenCircleAndCallout" refType="b" refFor="ch" refForName="sibTransNodeCircle"/>
                        <dgm:constr type="h" for="ch" forName="spacerBetweenCircleAndCallout" val="2"/>
                        <dgm:constr type="t" for="ch" forName="verticalConnector" refType="b" refFor="ch" refForName="spacerBetweenCircleAndCallout"/>
                        <dgm:constr type="h" for="ch" forName="verticalConnector" refType="h" fact="0.35"/>
                        <dgm:constr type="w" for="ch" forName="verticalConnector" val="0.002"/>
                        <dgm:constr type="ctrX" for="ch" forName="verticalConnector" refType="ctrX" refFor="ch" refForName="sibTransNodeCircle"/>
                      </dgm:constrLst>
                    </dgm:else>
                  </dgm:choose>
                </dgm:else>
              </dgm:choose>
            </dgm:if>
            <dgm:if name="ifLastNode" axis="self" ptType="node" func="revPos" op="equ" val="1">
              <dgm:choose name="lastNodeDirChoose">
                <dgm:if name="lastNodeDirNorm" func="var" arg="dir" op="equ" val="norm">
                  <dgm:constrLst>
                    <dgm:constr type="h"/>
                    <dgm:constr type="h" for="ch" forName="lineNode" val="0.002"/>
                    <dgm:constr type="w" for="ch" forName="lineNode" refType="w" fact="0.5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608"/>
                    <dgm:constr type="h" for="ch" forName="sibTransNodeCircle" refType="w" op="lte" fact="0.54"/>
                    <dgm:constr type="w" for="ch" forName="sibTransNodeCircle" refType="h" refFor="ch" refForName="sibTransNodeCircle"/>
                    <dgm:constr type="ctrX" for="ch" forName="sibTransNodeCircle" refType="w" fact="0.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2"/>
                    <dgm:constr type="t" for="ch" forName="verticalConnector" refType="b" refFor="ch" refForName="spacerBetweenCircleAndCallout"/>
                    <dgm:constr type="h" for="ch" forName="verticalConnector" refType="h" fact="0.35"/>
                    <dgm:constr type="w" for="ch" forName="verticalConnector" val="0.002"/>
                    <dgm:constr type="ctrX" for="ch" forName="verticalConnector" refType="ctrX" refFor="ch" refForName="sibTransNodeCircle"/>
                  </dgm:constrLst>
                </dgm:if>
                <dgm:else name="lastNodeDirRev">
                  <dgm:constrLst>
                    <dgm:constr type="h"/>
                    <dgm:constr type="h" for="ch" forName="lineNode" val="0.002"/>
                    <dgm:constr type="w" for="ch" forName="lineNode" refType="w" fact="0.5"/>
                    <dgm:constr type="l" for="ch" forName="lineNode" refType="w" fact="0.5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608"/>
                    <dgm:constr type="h" for="ch" forName="sibTransNodeCircle" refType="w" op="lte" fact="0.54"/>
                    <dgm:constr type="w" for="ch" forName="sibTransNodeCircle" refType="h" refFor="ch" refForName="sibTransNodeCircle"/>
                    <dgm:constr type="ctrX" for="ch" forName="sibTransNodeCircle" refType="w" fact="0.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2"/>
                    <dgm:constr type="t" for="ch" forName="verticalConnector" refType="b" refFor="ch" refForName="spacerBetweenCircleAndCallout"/>
                    <dgm:constr type="h" for="ch" forName="verticalConnector" refType="h" fact="0.35"/>
                    <dgm:constr type="w" for="ch" forName="verticalConnector" val="0.002"/>
                    <dgm:constr type="ctrX" for="ch" forName="verticalConnector" refType="ctrX" refFor="ch" refForName="sibTransNodeCircle"/>
                  </dgm:constrLst>
                </dgm:else>
              </dgm:choose>
            </dgm:if>
            <dgm:else name="allOtherNodes">
              <dgm:choose name="middleNodeDirChoose">
                <dgm:if name="middleNodeDirNorm" func="var" arg="dir" op="equ" val="norm">
                  <dgm:constrLst>
                    <dgm:constr type="h"/>
                    <dgm:constr type="h" for="ch" forName="lineNode" val="0.002"/>
                    <dgm:constr type="w" for="ch" forName="lineNode" refType="w" fact="0.9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87"/>
                    <dgm:constr type="t" for="ch" forName="lineArrowNode" refType="h" fact="0.165"/>
                    <dgm:constr type="ctrY" for="ch" forName="lineNode" refType="ctrY" refFor="ch" refForName="sibTransNodeCircle"/>
                    <dgm:constr type="h" for="ch" forName="sibTransNodeCircle" refType="h" fact="0.608"/>
                    <dgm:constr type="h" for="ch" forName="sibTransNodeCircle" refType="w" op="lte" fact="0.54"/>
                    <dgm:constr type="w" for="ch" forName="sibTransNodeCircle" refType="h" refFor="ch" refForName="sibTransNodeCircle"/>
                    <dgm:constr type="ctrX" for="ch" forName="sibTransNodeCircle" refType="w" fact="0.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2"/>
                    <dgm:constr type="t" for="ch" forName="verticalConnector" refType="b" refFor="ch" refForName="spacerBetweenCircleAndCallout"/>
                    <dgm:constr type="h" for="ch" forName="verticalConnector" refType="h" fact="0.35"/>
                    <dgm:constr type="w" for="ch" forName="verticalConnector" val="0.002"/>
                    <dgm:constr type="ctrX" for="ch" forName="verticalConnector" refType="ctrX" refFor="ch" refForName="sibTransNodeCircle"/>
                  </dgm:constrLst>
                </dgm:if>
                <dgm:else name="middleNodeDirRev">
                  <dgm:constrLst>
                    <dgm:constr type="h"/>
                    <dgm:constr type="h" for="ch" forName="lineNode" val="0.002"/>
                    <dgm:constr type="w" for="ch" forName="lineNode" refType="w" fact="0.9"/>
                    <dgm:constr type="l" for="ch" forName="lineNode" refType="w" fact="0.1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084"/>
                    <dgm:constr type="t" for="ch" forName="lineArrowNode" refType="h" fact="0.165"/>
                    <dgm:constr type="ctrY" for="ch" forName="lineNode" refType="ctrY" refFor="ch" refForName="sibTransNodeCircle"/>
                    <dgm:constr type="h" for="ch" forName="sibTransNodeCircle" refType="h" fact="0.608"/>
                    <dgm:constr type="h" for="ch" forName="sibTransNodeCircle" refType="w" op="lte" fact="0.54"/>
                    <dgm:constr type="w" for="ch" forName="sibTransNodeCircle" refType="h" refFor="ch" refForName="sibTransNodeCircle"/>
                    <dgm:constr type="ctrX" for="ch" forName="sibTransNodeCircle" refType="w" fact="0.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2"/>
                    <dgm:constr type="t" for="ch" forName="verticalConnector" refType="b" refFor="ch" refForName="spacerBetweenCircleAndCallout"/>
                    <dgm:constr type="h" for="ch" forName="verticalConnector" refType="h" fact="0.35"/>
                    <dgm:constr type="w" for="ch" forName="verticalConnector" val="0.002"/>
                    <dgm:constr type="ctrX" for="ch" forName="verticalConnector" refType="ctrX" refFor="ch" refForName="sibTransNodeCircle"/>
                  </dgm:constrLst>
                </dgm:else>
              </dgm:choose>
            </dgm:else>
          </dgm:choose>
          <dgm:layoutNode name="lineNode" styleLbl="align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Node1">
            <dgm:alg type="sp"/>
            <dgm:choose name="arrowDirChoose">
              <dgm:if name="arrowNorm" func="var" arg="dir" op="equ" val="norm">
                <dgm:shape xmlns:r="http://schemas.openxmlformats.org/officeDocument/2006/relationships" type="chevron" r:blip="">
                  <dgm:adjLst>
                    <dgm:adj idx="1" val="0.9"/>
                  </dgm:adjLst>
                </dgm:shape>
              </dgm:if>
              <dgm:else name="arrowRev">
                <dgm:shape xmlns:r="http://schemas.openxmlformats.org/officeDocument/2006/relationships" rot="180" type="chevron" r:blip="">
                  <dgm:adjLst>
                    <dgm:adj idx="1" val="0.9"/>
                  </dgm:adjLst>
                </dgm:shape>
              </dgm:else>
            </dgm:choose>
            <dgm:presOf axis="self" ptType="node"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  <dgm:layoutNode name="verticalConnector" styleLbl="alignAccFollowNode1">
              <dgm:alg type="sp"/>
              <dgm:shape xmlns:r="http://schemas.openxmlformats.org/officeDocument/2006/relationships" type="rect" r:blip="">
                <dgm:adjLst/>
              </dgm:shape>
              <dgm:presOf/>
              <dgm:constrLst/>
              <dgm:ruleLst/>
            </dgm:layoutNode>
          </dgm:forEach>
          <dgm:presOf/>
          <dgm:ruleLst/>
        </dgm:layoutNode>
        <dgm:layoutNode name="nodeText" styleLbl="fgAcc1">
          <dgm:varLst>
            <dgm:bulletEnabled val="1"/>
          </dgm:varLst>
          <dgm:alg type="tx">
            <dgm:param type="parTxLTRAlign" val="ctr"/>
            <dgm:param type="parTxRTLAlign" val="r"/>
            <dgm:param type="txAnchorVert" val="t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secFontSz" val="16"/>
            <dgm:constr type="primFontSz" val="18"/>
            <dgm:constr type="h"/>
            <dgm:constr type="tMarg" val="13"/>
            <dgm:constr type="lMarg" refType="w" fact="0.05"/>
            <dgm:constr type="rMarg" refType="w" fact="0.05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8942EE-B37F-45E5-A541-1A267FBDB463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13C66-E89A-4203-B0A1-D51E7B876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08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(Will)</a:t>
            </a:r>
          </a:p>
          <a:p>
            <a:r>
              <a:rPr lang="en-US" dirty="0" err="1"/>
              <a:t>CyberSense</a:t>
            </a:r>
            <a:r>
              <a:rPr lang="en-US" dirty="0"/>
              <a:t> is a web based game that aims to help people to identify phishing emails.</a:t>
            </a:r>
          </a:p>
          <a:p>
            <a:endParaRPr lang="en-US" dirty="0"/>
          </a:p>
          <a:p>
            <a:r>
              <a:rPr lang="en-US" dirty="0"/>
              <a:t>It will feature emails crafted to look like real-world phishing emails, as well as other genuine real-world emails.</a:t>
            </a:r>
          </a:p>
          <a:p>
            <a:endParaRPr lang="en-US" dirty="0"/>
          </a:p>
          <a:p>
            <a:r>
              <a:rPr lang="en-US" dirty="0"/>
              <a:t>There will also be an in-game guidebook providing information on common phishing techniques to help players spot phishing emails.</a:t>
            </a:r>
          </a:p>
          <a:p>
            <a:endParaRPr lang="en-US" dirty="0"/>
          </a:p>
          <a:p>
            <a:r>
              <a:rPr lang="en-US" dirty="0"/>
              <a:t>The player will then select the email, determine whether it is genuine or malicious, and provide a reason for their decision.</a:t>
            </a:r>
          </a:p>
          <a:p>
            <a:endParaRPr lang="en-US" dirty="0"/>
          </a:p>
          <a:p>
            <a:r>
              <a:rPr lang="en-US" dirty="0"/>
              <a:t>At the end of the game the player will receive a report highlighting the areas of the emails that were markers of a malicious email and a score that they will have the option to post to a leaderboard.</a:t>
            </a:r>
          </a:p>
          <a:p>
            <a:endParaRPr lang="en-US" dirty="0"/>
          </a:p>
          <a:p>
            <a:r>
              <a:rPr lang="en-US" dirty="0"/>
              <a:t>This experience should help people to reliably identify phishing emails in a fun and engaging manner.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13C66-E89A-4203-B0A1-D51E7B876E8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458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160D2-BA1E-28A9-3097-E091F789F8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0E463E-6938-7AE1-977E-63FB29C4D1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87135E-9FE0-8C22-970A-6632512FA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BA7F6-726D-B46D-247B-0B85B26CB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E83D5C-2988-1B8A-9690-12D3851A2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473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D3AF7-8253-15B9-6244-991C64FF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937AC-CF7C-8BDD-72E5-E21828D38F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54B91-097C-0043-E123-0405BEDE2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DEF2E3-AEC3-A028-D382-8CDEA6B89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FE0A32-7F80-539C-814F-6D8DF513D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497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2CF8E-E4B1-677E-E703-A0B63B520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04DDBE-F9F9-0958-C01D-E4FC0CB8A4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82DBF1-7A31-66DD-8CDB-BD81A0E44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297C1-94F8-ABB6-32B9-0F4B732A2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419CC-6613-1AFC-BB86-FB3C9B592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432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71738-5ADF-3035-87D9-F16C8F293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4EE44-B38C-F144-7173-BEBD728A86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87D121-3C13-799E-E292-7E077BFD2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0CBB8C-7E63-19D3-BFF0-CF9F40213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EE6156-08DA-2342-9368-F98EC798E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36D8D3-18D1-E82D-720B-2FA4CBE2F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057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6F29F-C473-8877-E625-DC0AA4400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56CD43-6A69-B96A-DE43-0617EC7D8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E7F5D6-370F-ACA5-8E68-3232F6968C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A69DC5-ADB3-4EAC-B0FF-4374526BCD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46001C-79EC-E9F9-D751-310045D2D4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275411-2139-64C3-CF71-1627BF92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2C4D07-4182-C812-0471-600BD6BE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11B7AC-FDD7-5852-1B7F-742F87720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507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B9290-C284-81DB-5874-B6ED2D622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93BA5A-BD9A-304A-63D0-BD67723AA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50A0D5-2FAF-CED1-5EC9-BE492A9E5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06E790-1AF4-66BC-2019-05DEE6C7E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689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355CA9-8DD9-5CCC-D52E-3BD8882E2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EAC98F-4A9D-1B8F-25A3-20DE9798D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F95D7C-B478-7B0E-1C28-5C3AD20F1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91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E3F4B-BFCA-39ED-A94D-D25AF2FFC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E12DB-D943-E03B-C93C-FD439355D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32C446-4AC4-C2C5-229A-9FED86647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AB5930-6273-F67D-69E0-497B232A4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5A9A84-AEE3-B577-992F-87390FB9E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9E0C6D-CAA4-8977-5DAB-D7462ECD9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747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42395-408A-5BE9-A740-58E7E2579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251A5-020A-09C5-0CE8-B660336EF1D8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A4991E-BC19-0E19-136A-3BC0E3A1E3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774BDF-15A7-18E8-4A4C-4C72E07E4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A59FBD-FCB5-C6E5-E4B8-12587B464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FBBE3B-6867-04F1-D75F-B6F4C4710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509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A5526-B2C6-59E0-1097-ED6C453FB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D70A33-9B20-D1E9-960A-D6938D150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3EA6B-9FEC-C9E4-08C3-7DCD566C8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7E4B3-9E4D-AF0E-8E57-AB12EBCE7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91325C-6831-1432-253B-FD0BC1256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770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9D22DF-07A5-BDDC-D471-AFB57836EA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F3FEE-A817-7CD4-68C6-9C34251709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4A0E8-4333-28A0-16A1-65C457BEA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70BC3-720E-7003-8AA9-B807C3BCD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FCEDF-B82C-0E1C-400A-63F6C808A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177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558A77-1D70-86AA-AF0C-C586C2FCE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FF8C35-C877-58F5-EB31-B11664D10C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028C8-C373-4607-5F3D-82A70E9488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C846F5-6DF4-3244-A7C7-58551292136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125B2-80E5-FA0E-4701-36244A4111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12AF8-C822-BF41-113B-493D1EF3DC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B46496-6B8C-5040-AD9B-82712A66F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234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7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5156B74-DE36-FE2A-83F6-BB1E51CBCDA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solidFill>
              <a:srgbClr val="0634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latin typeface="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EFAE5ED-CC7A-2876-7E66-C86DC3FA7D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355" r="10936" b="20937"/>
          <a:stretch>
            <a:fillRect/>
          </a:stretch>
        </p:blipFill>
        <p:spPr>
          <a:xfrm>
            <a:off x="7215839" y="1616972"/>
            <a:ext cx="4178710" cy="347389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78E0796-349D-917B-18C6-0B2CD211FD36}"/>
              </a:ext>
            </a:extLst>
          </p:cNvPr>
          <p:cNvSpPr txBox="1"/>
          <p:nvPr/>
        </p:nvSpPr>
        <p:spPr>
          <a:xfrm>
            <a:off x="797452" y="3816752"/>
            <a:ext cx="5854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Cyber Awareness Game - </a:t>
            </a:r>
            <a:r>
              <a:rPr lang="en-GB" dirty="0">
                <a:solidFill>
                  <a:schemeClr val="bg1"/>
                </a:solidFill>
                <a:latin typeface="Adelle Sans Devanagari" panose="02000503000000020004" pitchFamily="2" charset="-78"/>
                <a:ea typeface="Apple Color Emoji" pitchFamily="2" charset="0"/>
                <a:cs typeface="Adelle Sans Devanagari" panose="02000503000000020004" pitchFamily="2" charset="-78"/>
              </a:rPr>
              <a:t>Emerging</a:t>
            </a:r>
            <a:r>
              <a:rPr lang="en-GB" dirty="0">
                <a:solidFill>
                  <a:schemeClr val="bg1"/>
                </a:solidFill>
              </a:rPr>
              <a:t> Trends (ACCB6019)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0931A5F-2463-B376-1C08-4E1D49C0EA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257" b="24497"/>
          <a:stretch>
            <a:fillRect/>
          </a:stretch>
        </p:blipFill>
        <p:spPr>
          <a:xfrm>
            <a:off x="797451" y="2853103"/>
            <a:ext cx="5984000" cy="943267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9EF5764-2827-F49B-6245-FC81DA936648}"/>
              </a:ext>
            </a:extLst>
          </p:cNvPr>
          <p:cNvCxnSpPr>
            <a:cxnSpLocks/>
          </p:cNvCxnSpPr>
          <p:nvPr/>
        </p:nvCxnSpPr>
        <p:spPr>
          <a:xfrm flipV="1">
            <a:off x="901761" y="4422163"/>
            <a:ext cx="5749794" cy="23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A6E3C5A-229F-B00B-427B-59630045CFB8}"/>
              </a:ext>
            </a:extLst>
          </p:cNvPr>
          <p:cNvCxnSpPr>
            <a:cxnSpLocks/>
          </p:cNvCxnSpPr>
          <p:nvPr/>
        </p:nvCxnSpPr>
        <p:spPr>
          <a:xfrm flipV="1">
            <a:off x="901761" y="2469521"/>
            <a:ext cx="5749794" cy="23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5953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DBA28E-2D40-E5B9-F417-6F1E3C61B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2FC686-B337-FD82-BD88-854A26B47CB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B06022-111A-99F4-C0EE-CE373612068E}"/>
              </a:ext>
            </a:extLst>
          </p:cNvPr>
          <p:cNvSpPr txBox="1"/>
          <p:nvPr/>
        </p:nvSpPr>
        <p:spPr>
          <a:xfrm>
            <a:off x="4780935" y="413554"/>
            <a:ext cx="263012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</a:rPr>
              <a:t>Meet the team</a:t>
            </a:r>
            <a:endParaRPr lang="en-GB" sz="2800" dirty="0">
              <a:solidFill>
                <a:schemeClr val="bg1"/>
              </a:solidFill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B4B65268-130B-0207-E1CB-5E84A85B7080}"/>
              </a:ext>
            </a:extLst>
          </p:cNvPr>
          <p:cNvGrpSpPr/>
          <p:nvPr/>
        </p:nvGrpSpPr>
        <p:grpSpPr>
          <a:xfrm>
            <a:off x="5191080" y="4118775"/>
            <a:ext cx="1711811" cy="1671199"/>
            <a:chOff x="4063891" y="3327562"/>
            <a:chExt cx="1800000" cy="1800000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D5FDA8A-DDB3-B066-86EA-60CC1B5E7C63}"/>
                </a:ext>
              </a:extLst>
            </p:cNvPr>
            <p:cNvSpPr/>
            <p:nvPr/>
          </p:nvSpPr>
          <p:spPr>
            <a:xfrm>
              <a:off x="4063891" y="3327562"/>
              <a:ext cx="1800000" cy="1800000"/>
            </a:xfrm>
            <a:prstGeom prst="ellipse">
              <a:avLst/>
            </a:prstGeom>
            <a:solidFill>
              <a:srgbClr val="00E8FB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0" h="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CB9100A-A402-52AE-0C7A-0A1F0263CE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164" r="67084" b="1575"/>
            <a:stretch>
              <a:fillRect/>
            </a:stretch>
          </p:blipFill>
          <p:spPr>
            <a:xfrm>
              <a:off x="4140165" y="3409750"/>
              <a:ext cx="1638000" cy="1636602"/>
            </a:xfrm>
            <a:prstGeom prst="rect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E7084FE0-33A5-28B7-C9E1-3577C0C34C42}"/>
              </a:ext>
            </a:extLst>
          </p:cNvPr>
          <p:cNvGrpSpPr/>
          <p:nvPr/>
        </p:nvGrpSpPr>
        <p:grpSpPr>
          <a:xfrm>
            <a:off x="2127018" y="4118775"/>
            <a:ext cx="1711811" cy="1671199"/>
            <a:chOff x="712921" y="3432509"/>
            <a:chExt cx="1800000" cy="1800000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3C01977-68A0-86D9-6F96-D2FD3D5051D2}"/>
                </a:ext>
              </a:extLst>
            </p:cNvPr>
            <p:cNvSpPr/>
            <p:nvPr/>
          </p:nvSpPr>
          <p:spPr>
            <a:xfrm>
              <a:off x="712921" y="3432509"/>
              <a:ext cx="1800000" cy="1800000"/>
            </a:xfrm>
            <a:prstGeom prst="ellipse">
              <a:avLst/>
            </a:prstGeom>
            <a:solidFill>
              <a:srgbClr val="00E8FB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0" h="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58D6376A-7C2E-9C2E-5E1B-A5D423ABE8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3267" r="33588"/>
            <a:stretch>
              <a:fillRect/>
            </a:stretch>
          </p:blipFill>
          <p:spPr>
            <a:xfrm>
              <a:off x="785208" y="3508542"/>
              <a:ext cx="1639524" cy="1648800"/>
            </a:xfrm>
            <a:prstGeom prst="rect">
              <a:avLst/>
            </a:prstGeom>
          </p:spPr>
        </p:pic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FC85A4B-E6FB-1D70-E5D7-1E2C6D812EB5}"/>
              </a:ext>
            </a:extLst>
          </p:cNvPr>
          <p:cNvGrpSpPr/>
          <p:nvPr/>
        </p:nvGrpSpPr>
        <p:grpSpPr>
          <a:xfrm>
            <a:off x="2127018" y="1509122"/>
            <a:ext cx="1718272" cy="1589174"/>
            <a:chOff x="127998" y="1101379"/>
            <a:chExt cx="1800000" cy="1800000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CF881ED5-2D75-F51F-E20D-A4953DAE7ECB}"/>
                </a:ext>
              </a:extLst>
            </p:cNvPr>
            <p:cNvSpPr/>
            <p:nvPr/>
          </p:nvSpPr>
          <p:spPr>
            <a:xfrm>
              <a:off x="127998" y="1101379"/>
              <a:ext cx="1800000" cy="1800000"/>
            </a:xfrm>
            <a:prstGeom prst="ellipse">
              <a:avLst/>
            </a:prstGeom>
            <a:solidFill>
              <a:srgbClr val="00E8FB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0" h="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6C914FE9-13D9-4D0B-FB70-7B6F1CA1C8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66123" r="731"/>
            <a:stretch>
              <a:fillRect/>
            </a:stretch>
          </p:blipFill>
          <p:spPr>
            <a:xfrm>
              <a:off x="214697" y="1185696"/>
              <a:ext cx="1639524" cy="1648800"/>
            </a:xfrm>
            <a:prstGeom prst="rect">
              <a:avLst/>
            </a:prstGeom>
          </p:spPr>
        </p:pic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3E7DD17-E777-0E66-9FAE-C09CEEF9C0DA}"/>
              </a:ext>
            </a:extLst>
          </p:cNvPr>
          <p:cNvGrpSpPr/>
          <p:nvPr/>
        </p:nvGrpSpPr>
        <p:grpSpPr>
          <a:xfrm>
            <a:off x="5191080" y="1509122"/>
            <a:ext cx="1718272" cy="1589174"/>
            <a:chOff x="127998" y="1101379"/>
            <a:chExt cx="1800000" cy="1800000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CA402-C10F-0EEB-CBF5-F3EABB27A21E}"/>
                </a:ext>
              </a:extLst>
            </p:cNvPr>
            <p:cNvSpPr/>
            <p:nvPr/>
          </p:nvSpPr>
          <p:spPr>
            <a:xfrm>
              <a:off x="127998" y="1101379"/>
              <a:ext cx="1800000" cy="1800000"/>
            </a:xfrm>
            <a:prstGeom prst="ellipse">
              <a:avLst/>
            </a:prstGeom>
            <a:solidFill>
              <a:srgbClr val="00E8FB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0" h="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56EC8853-4E03-C67C-1E78-F594470FD9D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66123" r="731"/>
            <a:stretch>
              <a:fillRect/>
            </a:stretch>
          </p:blipFill>
          <p:spPr>
            <a:xfrm>
              <a:off x="214697" y="1185696"/>
              <a:ext cx="1639524" cy="1648800"/>
            </a:xfrm>
            <a:prstGeom prst="rect">
              <a:avLst/>
            </a:prstGeom>
          </p:spPr>
        </p:pic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E459AA03-3E81-0992-0448-8457CE6F5DBA}"/>
              </a:ext>
            </a:extLst>
          </p:cNvPr>
          <p:cNvGrpSpPr/>
          <p:nvPr/>
        </p:nvGrpSpPr>
        <p:grpSpPr>
          <a:xfrm>
            <a:off x="8263088" y="1510748"/>
            <a:ext cx="1718272" cy="1589174"/>
            <a:chOff x="127998" y="1101379"/>
            <a:chExt cx="1800000" cy="1800000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578021C9-FDC7-344B-69AD-FDF592908DB3}"/>
                </a:ext>
              </a:extLst>
            </p:cNvPr>
            <p:cNvSpPr/>
            <p:nvPr/>
          </p:nvSpPr>
          <p:spPr>
            <a:xfrm>
              <a:off x="127998" y="1101379"/>
              <a:ext cx="1800000" cy="1800000"/>
            </a:xfrm>
            <a:prstGeom prst="ellipse">
              <a:avLst/>
            </a:prstGeom>
            <a:solidFill>
              <a:srgbClr val="00E8FB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0" h="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8815F74-A88E-E0A7-BC4A-8E3ECD9A61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66123" r="731"/>
            <a:stretch>
              <a:fillRect/>
            </a:stretch>
          </p:blipFill>
          <p:spPr>
            <a:xfrm>
              <a:off x="214697" y="1185696"/>
              <a:ext cx="1639524" cy="1648800"/>
            </a:xfrm>
            <a:prstGeom prst="rect">
              <a:avLst/>
            </a:prstGeom>
          </p:spPr>
        </p:pic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AD9DE2A3-CDE0-9746-C4B4-A7CD470E9175}"/>
              </a:ext>
            </a:extLst>
          </p:cNvPr>
          <p:cNvGrpSpPr/>
          <p:nvPr/>
        </p:nvGrpSpPr>
        <p:grpSpPr>
          <a:xfrm>
            <a:off x="8269549" y="4118775"/>
            <a:ext cx="1711811" cy="1671199"/>
            <a:chOff x="712921" y="3432509"/>
            <a:chExt cx="1800000" cy="1800000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C98AC600-7408-2D15-D912-A34A8A298BED}"/>
                </a:ext>
              </a:extLst>
            </p:cNvPr>
            <p:cNvSpPr/>
            <p:nvPr/>
          </p:nvSpPr>
          <p:spPr>
            <a:xfrm>
              <a:off x="712921" y="3432509"/>
              <a:ext cx="1800000" cy="1800000"/>
            </a:xfrm>
            <a:prstGeom prst="ellipse">
              <a:avLst/>
            </a:prstGeom>
            <a:solidFill>
              <a:srgbClr val="00E8FB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0" h="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30FB5E26-2494-BB9F-63A2-0A8F83B55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3267" r="33588"/>
            <a:stretch>
              <a:fillRect/>
            </a:stretch>
          </p:blipFill>
          <p:spPr>
            <a:xfrm>
              <a:off x="785208" y="3508542"/>
              <a:ext cx="1639524" cy="1648800"/>
            </a:xfrm>
            <a:prstGeom prst="rect">
              <a:avLst/>
            </a:prstGeom>
          </p:spPr>
        </p:pic>
      </p:grpSp>
      <p:sp>
        <p:nvSpPr>
          <p:cNvPr id="66" name="TextBox 65">
            <a:extLst>
              <a:ext uri="{FF2B5EF4-FFF2-40B4-BE49-F238E27FC236}">
                <a16:creationId xmlns:a16="http://schemas.microsoft.com/office/drawing/2014/main" id="{875E8B4F-32F9-97EC-7C31-51A573952BCE}"/>
              </a:ext>
            </a:extLst>
          </p:cNvPr>
          <p:cNvSpPr txBox="1"/>
          <p:nvPr/>
        </p:nvSpPr>
        <p:spPr>
          <a:xfrm>
            <a:off x="2057941" y="3089165"/>
            <a:ext cx="1795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effectLst/>
              </a:rPr>
              <a:t>Skyler Schenke</a:t>
            </a:r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effectLst/>
              </a:rPr>
              <a:t>Content Lead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56827731-F4B2-5757-8877-C39DD30CD9AE}"/>
              </a:ext>
            </a:extLst>
          </p:cNvPr>
          <p:cNvSpPr txBox="1"/>
          <p:nvPr/>
        </p:nvSpPr>
        <p:spPr>
          <a:xfrm>
            <a:off x="5263417" y="3090345"/>
            <a:ext cx="16632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effectLst/>
              </a:rPr>
              <a:t>Rehan Joseph</a:t>
            </a:r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effectLst/>
              </a:rPr>
              <a:t>Research Lead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1A6DF5AF-D405-823E-926E-7A4C76D078F0}"/>
              </a:ext>
            </a:extLst>
          </p:cNvPr>
          <p:cNvSpPr txBox="1"/>
          <p:nvPr/>
        </p:nvSpPr>
        <p:spPr>
          <a:xfrm>
            <a:off x="7536185" y="3089165"/>
            <a:ext cx="32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effectLst/>
              </a:rPr>
              <a:t>Ben Jones</a:t>
            </a:r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effectLst/>
              </a:rPr>
              <a:t>Project Coordination + Content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4C13155-6F88-FADA-363B-36AABFCBFFB6}"/>
              </a:ext>
            </a:extLst>
          </p:cNvPr>
          <p:cNvSpPr txBox="1"/>
          <p:nvPr/>
        </p:nvSpPr>
        <p:spPr>
          <a:xfrm>
            <a:off x="2039953" y="5789461"/>
            <a:ext cx="19582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effectLst/>
              </a:rPr>
              <a:t>Jake Whitehouse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  <a:effectLst/>
              </a:rPr>
              <a:t>Developer/Tester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75FE5FF-61A6-372A-0CAF-646BBB148C7D}"/>
              </a:ext>
            </a:extLst>
          </p:cNvPr>
          <p:cNvSpPr txBox="1"/>
          <p:nvPr/>
        </p:nvSpPr>
        <p:spPr>
          <a:xfrm>
            <a:off x="5072454" y="5789460"/>
            <a:ext cx="21228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effectLst/>
              </a:rPr>
              <a:t>Kawam de Oliveira</a:t>
            </a:r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effectLst/>
              </a:rPr>
              <a:t>Developer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968FC881-BA58-59C2-9922-DC5922448473}"/>
              </a:ext>
            </a:extLst>
          </p:cNvPr>
          <p:cNvSpPr txBox="1"/>
          <p:nvPr/>
        </p:nvSpPr>
        <p:spPr>
          <a:xfrm>
            <a:off x="8029365" y="5791426"/>
            <a:ext cx="22644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effectLst/>
              </a:rPr>
              <a:t>Will Foot</a:t>
            </a:r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effectLst/>
              </a:rPr>
              <a:t>UI Design, Developer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794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09A00E-8AA0-35F7-1E09-4AF56595A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2AE3268-9D7A-3F74-A071-2712D61097D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solidFill>
              <a:srgbClr val="0634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F125CC-D874-6287-7D72-E9C968358137}"/>
              </a:ext>
            </a:extLst>
          </p:cNvPr>
          <p:cNvSpPr txBox="1"/>
          <p:nvPr/>
        </p:nvSpPr>
        <p:spPr>
          <a:xfrm>
            <a:off x="229128" y="429370"/>
            <a:ext cx="69680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Phishing Is Evolving. Awareness Must Too.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0EAF613-9899-3C57-2874-E143427384D7}"/>
              </a:ext>
            </a:extLst>
          </p:cNvPr>
          <p:cNvSpPr txBox="1"/>
          <p:nvPr/>
        </p:nvSpPr>
        <p:spPr>
          <a:xfrm>
            <a:off x="229128" y="1008248"/>
            <a:ext cx="113470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Phishing is more than suspicious emails. Attackers use impersonation, urgency and convincing messages to trick</a:t>
            </a:r>
          </a:p>
          <a:p>
            <a:r>
              <a:rPr lang="en-GB" dirty="0">
                <a:solidFill>
                  <a:schemeClr val="bg1"/>
                </a:solidFill>
              </a:rPr>
              <a:t>people into trusting them [1].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806075DD-2BC1-576A-E378-81A965A60F12}"/>
              </a:ext>
            </a:extLst>
          </p:cNvPr>
          <p:cNvSpPr/>
          <p:nvPr/>
        </p:nvSpPr>
        <p:spPr>
          <a:xfrm>
            <a:off x="336604" y="1996085"/>
            <a:ext cx="5642777" cy="2051129"/>
          </a:xfrm>
          <a:prstGeom prst="roundRect">
            <a:avLst>
              <a:gd name="adj" fmla="val 8437"/>
            </a:avLst>
          </a:prstGeom>
          <a:solidFill>
            <a:srgbClr val="253552"/>
          </a:solidFill>
          <a:ln>
            <a:solidFill>
              <a:srgbClr val="00E8F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3824A71-DA1A-AD1F-C550-167A8D37459C}"/>
              </a:ext>
            </a:extLst>
          </p:cNvPr>
          <p:cNvSpPr/>
          <p:nvPr/>
        </p:nvSpPr>
        <p:spPr>
          <a:xfrm>
            <a:off x="6212619" y="1996085"/>
            <a:ext cx="5642777" cy="2051129"/>
          </a:xfrm>
          <a:prstGeom prst="roundRect">
            <a:avLst>
              <a:gd name="adj" fmla="val 8437"/>
            </a:avLst>
          </a:prstGeom>
          <a:solidFill>
            <a:srgbClr val="253552"/>
          </a:solidFill>
          <a:ln>
            <a:solidFill>
              <a:srgbClr val="00E8F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7CA0F997-C7BA-1EAF-EECE-4F361CFC8197}"/>
              </a:ext>
            </a:extLst>
          </p:cNvPr>
          <p:cNvSpPr/>
          <p:nvPr/>
        </p:nvSpPr>
        <p:spPr>
          <a:xfrm>
            <a:off x="336604" y="4259556"/>
            <a:ext cx="5642777" cy="2051129"/>
          </a:xfrm>
          <a:prstGeom prst="roundRect">
            <a:avLst>
              <a:gd name="adj" fmla="val 8437"/>
            </a:avLst>
          </a:prstGeom>
          <a:solidFill>
            <a:srgbClr val="253552"/>
          </a:solidFill>
          <a:ln>
            <a:solidFill>
              <a:srgbClr val="00E8F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85544476-2B4A-8BDA-A7DE-2DEDCF4A0EAC}"/>
              </a:ext>
            </a:extLst>
          </p:cNvPr>
          <p:cNvSpPr/>
          <p:nvPr/>
        </p:nvSpPr>
        <p:spPr>
          <a:xfrm>
            <a:off x="6212619" y="4259556"/>
            <a:ext cx="5642777" cy="2051130"/>
          </a:xfrm>
          <a:prstGeom prst="roundRect">
            <a:avLst>
              <a:gd name="adj" fmla="val 8437"/>
            </a:avLst>
          </a:prstGeom>
          <a:solidFill>
            <a:srgbClr val="253552"/>
          </a:solidFill>
          <a:ln>
            <a:solidFill>
              <a:srgbClr val="00E8F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92EBE87-5977-26A8-5500-DBAF7315EAF6}"/>
              </a:ext>
            </a:extLst>
          </p:cNvPr>
          <p:cNvSpPr txBox="1"/>
          <p:nvPr/>
        </p:nvSpPr>
        <p:spPr>
          <a:xfrm>
            <a:off x="607069" y="2738224"/>
            <a:ext cx="5101846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Convincing messages</a:t>
            </a:r>
          </a:p>
          <a:p>
            <a:endParaRPr lang="en-GB" sz="800" b="1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Fake emails can look like genuine messages from </a:t>
            </a:r>
          </a:p>
          <a:p>
            <a:r>
              <a:rPr lang="en-GB" dirty="0">
                <a:solidFill>
                  <a:schemeClr val="bg1"/>
                </a:solidFill>
              </a:rPr>
              <a:t>trusted organisations.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389AD28-97BC-844F-8A68-82A27C51F2C9}"/>
              </a:ext>
            </a:extLst>
          </p:cNvPr>
          <p:cNvSpPr txBox="1"/>
          <p:nvPr/>
        </p:nvSpPr>
        <p:spPr>
          <a:xfrm>
            <a:off x="607069" y="5009318"/>
            <a:ext cx="510184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One wrong click</a:t>
            </a:r>
          </a:p>
          <a:p>
            <a:endParaRPr lang="en-GB" sz="800" b="1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A mistake can expose accounts, passwords or </a:t>
            </a:r>
          </a:p>
          <a:p>
            <a:r>
              <a:rPr lang="en-GB" dirty="0">
                <a:solidFill>
                  <a:schemeClr val="bg1"/>
                </a:solidFill>
              </a:rPr>
              <a:t>sensitive information.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55C71BE-F5DA-39E6-6FC6-D6085769EF2A}"/>
              </a:ext>
            </a:extLst>
          </p:cNvPr>
          <p:cNvSpPr txBox="1"/>
          <p:nvPr/>
        </p:nvSpPr>
        <p:spPr>
          <a:xfrm>
            <a:off x="6551753" y="5004031"/>
            <a:ext cx="4842992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A learning gap</a:t>
            </a:r>
          </a:p>
          <a:p>
            <a:endParaRPr lang="en-GB" sz="800" b="1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Knowing phishing exists does not always mean </a:t>
            </a:r>
          </a:p>
          <a:p>
            <a:r>
              <a:rPr lang="en-GB" dirty="0">
                <a:solidFill>
                  <a:schemeClr val="bg1"/>
                </a:solidFill>
              </a:rPr>
              <a:t>knowing how to recognise it.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370D7B1-F581-25D9-CB14-363D27B9EDE8}"/>
              </a:ext>
            </a:extLst>
          </p:cNvPr>
          <p:cNvSpPr txBox="1"/>
          <p:nvPr/>
        </p:nvSpPr>
        <p:spPr>
          <a:xfrm>
            <a:off x="6497419" y="2730930"/>
            <a:ext cx="4940968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Human manipulation</a:t>
            </a:r>
          </a:p>
          <a:p>
            <a:endParaRPr lang="en-GB" sz="800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Urgency, fear and curiosity pressure people into </a:t>
            </a:r>
          </a:p>
          <a:p>
            <a:r>
              <a:rPr lang="en-GB" dirty="0">
                <a:solidFill>
                  <a:schemeClr val="bg1"/>
                </a:solidFill>
              </a:rPr>
              <a:t>acting quickly.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35021188-1D15-4431-2B15-42173376D5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5865" t="6074" r="13751" b="51573"/>
          <a:stretch>
            <a:fillRect/>
          </a:stretch>
        </p:blipFill>
        <p:spPr>
          <a:xfrm>
            <a:off x="6551753" y="2240054"/>
            <a:ext cx="581772" cy="50335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A78D6B2-0C10-71BE-3FBE-4EC24E7CC6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927" t="53313" r="56122" b="2941"/>
          <a:stretch>
            <a:fillRect/>
          </a:stretch>
        </p:blipFill>
        <p:spPr>
          <a:xfrm>
            <a:off x="710031" y="4484115"/>
            <a:ext cx="516117" cy="51991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8C37095-0BDA-B943-9B4A-907A9CD76F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148" t="7711" r="53922" b="51470"/>
          <a:stretch>
            <a:fillRect/>
          </a:stretch>
        </p:blipFill>
        <p:spPr>
          <a:xfrm>
            <a:off x="710031" y="2253110"/>
            <a:ext cx="516117" cy="48511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6F72EC6-482E-742A-AF58-F2793D01B0E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4587" t="54795" r="12779" b="5883"/>
          <a:stretch>
            <a:fillRect/>
          </a:stretch>
        </p:blipFill>
        <p:spPr>
          <a:xfrm>
            <a:off x="6551753" y="4484115"/>
            <a:ext cx="581772" cy="51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850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A12654-A68E-382E-338B-B48FCC5B1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33A9D44-C6F3-620E-6584-938943194CE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solidFill>
              <a:srgbClr val="0634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B1A618-129F-ADFF-2534-1FC3ACE36A24}"/>
              </a:ext>
            </a:extLst>
          </p:cNvPr>
          <p:cNvSpPr txBox="1"/>
          <p:nvPr/>
        </p:nvSpPr>
        <p:spPr>
          <a:xfrm>
            <a:off x="238539" y="429372"/>
            <a:ext cx="3066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Meet </a:t>
            </a:r>
            <a:r>
              <a:rPr lang="en-GB" sz="2800" b="1" dirty="0" err="1">
                <a:solidFill>
                  <a:schemeClr val="bg1"/>
                </a:solidFill>
              </a:rPr>
              <a:t>CyberSense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98274D-60B9-B8CD-EC65-8D5ED287E35B}"/>
              </a:ext>
            </a:extLst>
          </p:cNvPr>
          <p:cNvSpPr txBox="1"/>
          <p:nvPr/>
        </p:nvSpPr>
        <p:spPr>
          <a:xfrm>
            <a:off x="238539" y="1004681"/>
            <a:ext cx="4847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Not just "Is it phishing?" - "Can you prove why?"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621C29-FBD9-A92C-77F7-D0C0F6904CE4}"/>
              </a:ext>
            </a:extLst>
          </p:cNvPr>
          <p:cNvSpPr txBox="1"/>
          <p:nvPr/>
        </p:nvSpPr>
        <p:spPr>
          <a:xfrm>
            <a:off x="238539" y="1724657"/>
            <a:ext cx="784099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﻿﻿Investigate: Click and examine suspicious parts of an email.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﻿﻿Learn: Discover why clues are suspicious through immediate explanations.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﻿﻿Experience: See simulated consequences and practise how to respond.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﻿﻿Improve: Earn points, unlock levels and receive personalised feedback.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3CFFD6F-2D53-242F-AD55-28AD58E50B50}"/>
              </a:ext>
            </a:extLst>
          </p:cNvPr>
          <p:cNvSpPr/>
          <p:nvPr/>
        </p:nvSpPr>
        <p:spPr>
          <a:xfrm>
            <a:off x="623888" y="4176061"/>
            <a:ext cx="10909300" cy="1700864"/>
          </a:xfrm>
          <a:prstGeom prst="roundRect">
            <a:avLst>
              <a:gd name="adj" fmla="val 9086"/>
            </a:avLst>
          </a:prstGeom>
          <a:solidFill>
            <a:srgbClr val="253552"/>
          </a:solidFill>
          <a:ln>
            <a:solidFill>
              <a:srgbClr val="00E8FB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13077C-18D0-E15C-2DAD-655547B6B9A0}"/>
              </a:ext>
            </a:extLst>
          </p:cNvPr>
          <p:cNvSpPr txBox="1"/>
          <p:nvPr/>
        </p:nvSpPr>
        <p:spPr>
          <a:xfrm>
            <a:off x="1065475" y="4503634"/>
            <a:ext cx="100743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Our difference</a:t>
            </a:r>
          </a:p>
          <a:p>
            <a:endParaRPr lang="en-GB" sz="800" dirty="0">
              <a:solidFill>
                <a:schemeClr val="bg1"/>
              </a:solidFill>
            </a:endParaRPr>
          </a:p>
          <a:p>
            <a:r>
              <a:rPr lang="en-GB" dirty="0" err="1">
                <a:solidFill>
                  <a:schemeClr val="bg1"/>
                </a:solidFill>
              </a:rPr>
              <a:t>CyberSense</a:t>
            </a:r>
            <a:r>
              <a:rPr lang="en-GB" dirty="0">
                <a:solidFill>
                  <a:schemeClr val="bg1"/>
                </a:solidFill>
              </a:rPr>
              <a:t> turns phishing awareness from a simple quiz into an interactive learning experience that </a:t>
            </a:r>
          </a:p>
          <a:p>
            <a:r>
              <a:rPr lang="en-GB" dirty="0">
                <a:solidFill>
                  <a:schemeClr val="bg1"/>
                </a:solidFill>
              </a:rPr>
              <a:t>develops real-world decision-making skills.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D355C4E7-6C9E-C989-70DC-DA8D4362D0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0791381"/>
              </p:ext>
            </p:extLst>
          </p:nvPr>
        </p:nvGraphicFramePr>
        <p:xfrm>
          <a:off x="7662733" y="981075"/>
          <a:ext cx="4390334" cy="2844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85572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AFFB71-9458-72EF-6615-9110017F9D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37B8052-4F8D-C06F-12C7-370863D4614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solidFill>
              <a:srgbClr val="0634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9BB76E-8D67-8E6D-94B3-61F132FFAE6C}"/>
              </a:ext>
            </a:extLst>
          </p:cNvPr>
          <p:cNvSpPr txBox="1"/>
          <p:nvPr/>
        </p:nvSpPr>
        <p:spPr>
          <a:xfrm>
            <a:off x="238539" y="427565"/>
            <a:ext cx="20938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Other Ideas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D347D848-68B4-BF69-1C1A-D48A298DA7D9}"/>
              </a:ext>
            </a:extLst>
          </p:cNvPr>
          <p:cNvSpPr/>
          <p:nvPr/>
        </p:nvSpPr>
        <p:spPr>
          <a:xfrm>
            <a:off x="3642375" y="3659138"/>
            <a:ext cx="8206550" cy="1938397"/>
          </a:xfrm>
          <a:prstGeom prst="roundRect">
            <a:avLst>
              <a:gd name="adj" fmla="val 9086"/>
            </a:avLst>
          </a:prstGeom>
          <a:solidFill>
            <a:srgbClr val="253552"/>
          </a:solidFill>
          <a:ln>
            <a:solidFill>
              <a:srgbClr val="00E8FB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1" name="Graphic 20" descr="Person with idea with solid fill">
            <a:extLst>
              <a:ext uri="{FF2B5EF4-FFF2-40B4-BE49-F238E27FC236}">
                <a16:creationId xmlns:a16="http://schemas.microsoft.com/office/drawing/2014/main" id="{345792E0-EA5E-9560-7AEB-1D362A8F6A1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990405" y="1357214"/>
            <a:ext cx="1684352" cy="168435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D5977D9-440B-B948-B90E-47A403BE561E}"/>
              </a:ext>
            </a:extLst>
          </p:cNvPr>
          <p:cNvSpPr txBox="1"/>
          <p:nvPr/>
        </p:nvSpPr>
        <p:spPr>
          <a:xfrm>
            <a:off x="3734105" y="3997098"/>
            <a:ext cx="8053423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GB" b="1" dirty="0">
                <a:solidFill>
                  <a:schemeClr val="bg1"/>
                </a:solidFill>
              </a:rPr>
              <a:t>	Educational Phishing Game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pPr lvl="0"/>
            <a:endParaRPr lang="en-GB" sz="800" dirty="0">
              <a:solidFill>
                <a:schemeClr val="bg1"/>
              </a:solidFill>
            </a:endParaRPr>
          </a:p>
          <a:p>
            <a:pPr lvl="0"/>
            <a:r>
              <a:rPr lang="en-GB" dirty="0">
                <a:solidFill>
                  <a:schemeClr val="bg1"/>
                </a:solidFill>
              </a:rPr>
              <a:t>	Developing an educational game aimed at secondary school students </a:t>
            </a:r>
          </a:p>
          <a:p>
            <a:pPr lvl="0"/>
            <a:r>
              <a:rPr lang="en-GB" dirty="0">
                <a:solidFill>
                  <a:schemeClr val="bg1"/>
                </a:solidFill>
              </a:rPr>
              <a:t>	to help them recognise phishing attempts and understand the risks </a:t>
            </a:r>
          </a:p>
          <a:p>
            <a:pPr lvl="0"/>
            <a:r>
              <a:rPr lang="en-GB" dirty="0">
                <a:solidFill>
                  <a:schemeClr val="bg1"/>
                </a:solidFill>
              </a:rPr>
              <a:t>	associated with phishing emails and attacks.</a:t>
            </a:r>
          </a:p>
          <a:p>
            <a:endParaRPr lang="en-US" dirty="0"/>
          </a:p>
        </p:txBody>
      </p:sp>
      <p:pic>
        <p:nvPicPr>
          <p:cNvPr id="16" name="Graphic 15" descr="Lights On with solid fill">
            <a:extLst>
              <a:ext uri="{FF2B5EF4-FFF2-40B4-BE49-F238E27FC236}">
                <a16:creationId xmlns:a16="http://schemas.microsoft.com/office/drawing/2014/main" id="{CCE33DB4-7416-8B1A-0964-F5039B0BFD2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22867" y="4231851"/>
            <a:ext cx="756143" cy="7561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E68929A-D16C-B7E5-E746-D816B67CD287}"/>
              </a:ext>
            </a:extLst>
          </p:cNvPr>
          <p:cNvSpPr txBox="1"/>
          <p:nvPr/>
        </p:nvSpPr>
        <p:spPr>
          <a:xfrm>
            <a:off x="4046889" y="4412218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D7304"/>
                </a:solidFill>
              </a:rPr>
              <a:t>2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99B69B0C-3BD9-D22A-CFE5-8FADE7770CF7}"/>
              </a:ext>
            </a:extLst>
          </p:cNvPr>
          <p:cNvSpPr/>
          <p:nvPr/>
        </p:nvSpPr>
        <p:spPr>
          <a:xfrm>
            <a:off x="334963" y="1268413"/>
            <a:ext cx="8189088" cy="1938396"/>
          </a:xfrm>
          <a:prstGeom prst="roundRect">
            <a:avLst>
              <a:gd name="adj" fmla="val 9086"/>
            </a:avLst>
          </a:prstGeom>
          <a:solidFill>
            <a:srgbClr val="253552"/>
          </a:solidFill>
          <a:ln>
            <a:solidFill>
              <a:srgbClr val="00E8FB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052682-6B59-41FD-ECA1-4BAC6D88D1BE}"/>
              </a:ext>
            </a:extLst>
          </p:cNvPr>
          <p:cNvSpPr txBox="1"/>
          <p:nvPr/>
        </p:nvSpPr>
        <p:spPr>
          <a:xfrm>
            <a:off x="401956" y="1611238"/>
            <a:ext cx="812209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GB" b="1" dirty="0">
                <a:solidFill>
                  <a:schemeClr val="bg1"/>
                </a:solidFill>
              </a:rPr>
              <a:t>	Phishing Email Simulation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pPr lvl="0"/>
            <a:endParaRPr lang="en-GB" sz="800" dirty="0">
              <a:solidFill>
                <a:schemeClr val="bg1"/>
              </a:solidFill>
            </a:endParaRPr>
          </a:p>
          <a:p>
            <a:pPr lvl="0"/>
            <a:r>
              <a:rPr lang="en-GB" dirty="0">
                <a:solidFill>
                  <a:schemeClr val="bg1"/>
                </a:solidFill>
              </a:rPr>
              <a:t>	Using the user's email address to register for a service that periodically </a:t>
            </a:r>
          </a:p>
          <a:p>
            <a:pPr lvl="0"/>
            <a:r>
              <a:rPr lang="en-GB" dirty="0">
                <a:solidFill>
                  <a:schemeClr val="bg1"/>
                </a:solidFill>
              </a:rPr>
              <a:t>	sends simulated phishing emails, allowing users to practise identifying </a:t>
            </a:r>
          </a:p>
          <a:p>
            <a:pPr lvl="0"/>
            <a:r>
              <a:rPr lang="en-GB" dirty="0">
                <a:solidFill>
                  <a:schemeClr val="bg1"/>
                </a:solidFill>
              </a:rPr>
              <a:t>	potential threats.</a:t>
            </a:r>
          </a:p>
        </p:txBody>
      </p:sp>
      <p:pic>
        <p:nvPicPr>
          <p:cNvPr id="12" name="Graphic 11" descr="Lights On with solid fill">
            <a:extLst>
              <a:ext uri="{FF2B5EF4-FFF2-40B4-BE49-F238E27FC236}">
                <a16:creationId xmlns:a16="http://schemas.microsoft.com/office/drawing/2014/main" id="{4F62F6F3-4C04-1515-CDDE-E056B63DE9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331" y="1841126"/>
            <a:ext cx="756143" cy="7561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9A6F450-CACA-7467-DACE-3420DFD99ADA}"/>
              </a:ext>
            </a:extLst>
          </p:cNvPr>
          <p:cNvSpPr txBox="1"/>
          <p:nvPr/>
        </p:nvSpPr>
        <p:spPr>
          <a:xfrm>
            <a:off x="730353" y="2021493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D7304"/>
                </a:solidFill>
              </a:rPr>
              <a:t>1</a:t>
            </a:r>
          </a:p>
        </p:txBody>
      </p:sp>
      <p:pic>
        <p:nvPicPr>
          <p:cNvPr id="25" name="Graphic 24" descr="Person with idea with solid fill">
            <a:extLst>
              <a:ext uri="{FF2B5EF4-FFF2-40B4-BE49-F238E27FC236}">
                <a16:creationId xmlns:a16="http://schemas.microsoft.com/office/drawing/2014/main" id="{00D60CBD-083A-93C3-AE49-71EA5DF86F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H="1">
            <a:off x="9924311" y="656193"/>
            <a:ext cx="1684352" cy="1684352"/>
          </a:xfrm>
          <a:prstGeom prst="rect">
            <a:avLst/>
          </a:prstGeom>
        </p:spPr>
      </p:pic>
      <p:pic>
        <p:nvPicPr>
          <p:cNvPr id="26" name="Graphic 25" descr="Person with idea with solid fill">
            <a:extLst>
              <a:ext uri="{FF2B5EF4-FFF2-40B4-BE49-F238E27FC236}">
                <a16:creationId xmlns:a16="http://schemas.microsoft.com/office/drawing/2014/main" id="{8A41A6E7-DCB5-AAF9-8788-E1B6ADA70B7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055907" y="2148154"/>
            <a:ext cx="1085803" cy="1085803"/>
          </a:xfrm>
          <a:prstGeom prst="rect">
            <a:avLst/>
          </a:prstGeom>
        </p:spPr>
      </p:pic>
      <p:pic>
        <p:nvPicPr>
          <p:cNvPr id="32" name="Graphic 31" descr="Person with idea with solid fill">
            <a:extLst>
              <a:ext uri="{FF2B5EF4-FFF2-40B4-BE49-F238E27FC236}">
                <a16:creationId xmlns:a16="http://schemas.microsoft.com/office/drawing/2014/main" id="{B7478B85-CB6E-97A2-AA84-0FB926F060D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H="1">
            <a:off x="315126" y="4523425"/>
            <a:ext cx="1838579" cy="1684352"/>
          </a:xfrm>
          <a:prstGeom prst="rect">
            <a:avLst/>
          </a:prstGeom>
        </p:spPr>
      </p:pic>
      <p:pic>
        <p:nvPicPr>
          <p:cNvPr id="33" name="Graphic 32" descr="Person with idea with solid fill">
            <a:extLst>
              <a:ext uri="{FF2B5EF4-FFF2-40B4-BE49-F238E27FC236}">
                <a16:creationId xmlns:a16="http://schemas.microsoft.com/office/drawing/2014/main" id="{82DDED13-B741-0286-4DB8-2B27CBFD1A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49032" y="3822404"/>
            <a:ext cx="1838579" cy="1684352"/>
          </a:xfrm>
          <a:prstGeom prst="rect">
            <a:avLst/>
          </a:prstGeom>
        </p:spPr>
      </p:pic>
      <p:pic>
        <p:nvPicPr>
          <p:cNvPr id="34" name="Graphic 33" descr="Person with idea with solid fill">
            <a:extLst>
              <a:ext uri="{FF2B5EF4-FFF2-40B4-BE49-F238E27FC236}">
                <a16:creationId xmlns:a16="http://schemas.microsoft.com/office/drawing/2014/main" id="{D7F56878-FDA2-B5BA-4AAD-3AE85667CE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H="1">
            <a:off x="2033984" y="5314365"/>
            <a:ext cx="1185224" cy="108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779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33D3B-DE2E-DEA0-C7F2-8A4AFE0783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FD2E7E-13A3-114E-3349-F17026907B4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solidFill>
              <a:srgbClr val="0634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8D7391-7AA9-347B-30E1-DC75D896426C}"/>
              </a:ext>
            </a:extLst>
          </p:cNvPr>
          <p:cNvSpPr txBox="1"/>
          <p:nvPr/>
        </p:nvSpPr>
        <p:spPr>
          <a:xfrm>
            <a:off x="238541" y="422292"/>
            <a:ext cx="27352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buNone/>
            </a:pPr>
            <a:r>
              <a:rPr lang="en-GB" sz="2800" b="1" dirty="0">
                <a:solidFill>
                  <a:schemeClr val="bg1"/>
                </a:solidFill>
                <a:effectLst/>
                <a:latin typeface="+mn-lt"/>
              </a:rPr>
              <a:t>Similar Designs</a:t>
            </a:r>
            <a:endParaRPr lang="en-GB" sz="2800" b="1" dirty="0">
              <a:solidFill>
                <a:schemeClr val="bg1"/>
              </a:solidFill>
              <a:effectLst/>
              <a:latin typeface="Helvetica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1AA03F-245F-46D6-B44C-D983DDB63C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16" y="1445768"/>
            <a:ext cx="3499582" cy="1800000"/>
          </a:xfrm>
          <a:prstGeom prst="roundRect">
            <a:avLst>
              <a:gd name="adj" fmla="val 6833"/>
            </a:avLst>
          </a:prstGeom>
          <a:ln w="19050" cap="rnd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sX0" fmla="*/ 0 w 3151251"/>
                      <a:gd name="csY0" fmla="*/ 0 h 1620837"/>
                      <a:gd name="csX1" fmla="*/ 598738 w 3151251"/>
                      <a:gd name="csY1" fmla="*/ 0 h 1620837"/>
                      <a:gd name="csX2" fmla="*/ 1134450 w 3151251"/>
                      <a:gd name="csY2" fmla="*/ 0 h 1620837"/>
                      <a:gd name="csX3" fmla="*/ 1701676 w 3151251"/>
                      <a:gd name="csY3" fmla="*/ 0 h 1620837"/>
                      <a:gd name="csX4" fmla="*/ 2363438 w 3151251"/>
                      <a:gd name="csY4" fmla="*/ 0 h 1620837"/>
                      <a:gd name="csX5" fmla="*/ 3151251 w 3151251"/>
                      <a:gd name="csY5" fmla="*/ 0 h 1620837"/>
                      <a:gd name="csX6" fmla="*/ 3151251 w 3151251"/>
                      <a:gd name="csY6" fmla="*/ 507862 h 1620837"/>
                      <a:gd name="csX7" fmla="*/ 3151251 w 3151251"/>
                      <a:gd name="csY7" fmla="*/ 999516 h 1620837"/>
                      <a:gd name="csX8" fmla="*/ 3151251 w 3151251"/>
                      <a:gd name="csY8" fmla="*/ 1620837 h 1620837"/>
                      <a:gd name="csX9" fmla="*/ 2521001 w 3151251"/>
                      <a:gd name="csY9" fmla="*/ 1620837 h 1620837"/>
                      <a:gd name="csX10" fmla="*/ 1953776 w 3151251"/>
                      <a:gd name="csY10" fmla="*/ 1620837 h 1620837"/>
                      <a:gd name="csX11" fmla="*/ 1260500 w 3151251"/>
                      <a:gd name="csY11" fmla="*/ 1620837 h 1620837"/>
                      <a:gd name="csX12" fmla="*/ 661763 w 3151251"/>
                      <a:gd name="csY12" fmla="*/ 1620837 h 1620837"/>
                      <a:gd name="csX13" fmla="*/ 0 w 3151251"/>
                      <a:gd name="csY13" fmla="*/ 1620837 h 1620837"/>
                      <a:gd name="csX14" fmla="*/ 0 w 3151251"/>
                      <a:gd name="csY14" fmla="*/ 1064350 h 1620837"/>
                      <a:gd name="csX15" fmla="*/ 0 w 3151251"/>
                      <a:gd name="csY15" fmla="*/ 540279 h 1620837"/>
                      <a:gd name="csX16" fmla="*/ 0 w 3151251"/>
                      <a:gd name="csY16" fmla="*/ 0 h 1620837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  <a:cxn ang="0">
                        <a:pos x="csX2" y="csY2"/>
                      </a:cxn>
                      <a:cxn ang="0">
                        <a:pos x="csX3" y="csY3"/>
                      </a:cxn>
                      <a:cxn ang="0">
                        <a:pos x="csX4" y="csY4"/>
                      </a:cxn>
                      <a:cxn ang="0">
                        <a:pos x="csX5" y="csY5"/>
                      </a:cxn>
                      <a:cxn ang="0">
                        <a:pos x="csX6" y="csY6"/>
                      </a:cxn>
                      <a:cxn ang="0">
                        <a:pos x="csX7" y="csY7"/>
                      </a:cxn>
                      <a:cxn ang="0">
                        <a:pos x="csX8" y="csY8"/>
                      </a:cxn>
                      <a:cxn ang="0">
                        <a:pos x="csX9" y="csY9"/>
                      </a:cxn>
                      <a:cxn ang="0">
                        <a:pos x="csX10" y="csY10"/>
                      </a:cxn>
                      <a:cxn ang="0">
                        <a:pos x="csX11" y="csY11"/>
                      </a:cxn>
                      <a:cxn ang="0">
                        <a:pos x="csX12" y="csY12"/>
                      </a:cxn>
                      <a:cxn ang="0">
                        <a:pos x="csX13" y="csY13"/>
                      </a:cxn>
                      <a:cxn ang="0">
                        <a:pos x="csX14" y="csY14"/>
                      </a:cxn>
                      <a:cxn ang="0">
                        <a:pos x="csX15" y="csY15"/>
                      </a:cxn>
                      <a:cxn ang="0">
                        <a:pos x="csX16" y="csY16"/>
                      </a:cxn>
                    </a:cxnLst>
                    <a:rect l="l" t="t" r="r" b="b"/>
                    <a:pathLst>
                      <a:path w="3151251" h="1620837" fill="none" extrusionOk="0">
                        <a:moveTo>
                          <a:pt x="0" y="0"/>
                        </a:moveTo>
                        <a:cubicBezTo>
                          <a:pt x="175954" y="17057"/>
                          <a:pt x="449614" y="-798"/>
                          <a:pt x="598738" y="0"/>
                        </a:cubicBezTo>
                        <a:cubicBezTo>
                          <a:pt x="747862" y="798"/>
                          <a:pt x="1012956" y="20748"/>
                          <a:pt x="1134450" y="0"/>
                        </a:cubicBezTo>
                        <a:cubicBezTo>
                          <a:pt x="1255944" y="-20748"/>
                          <a:pt x="1582892" y="-12051"/>
                          <a:pt x="1701676" y="0"/>
                        </a:cubicBezTo>
                        <a:cubicBezTo>
                          <a:pt x="1820460" y="12051"/>
                          <a:pt x="2141624" y="11340"/>
                          <a:pt x="2363438" y="0"/>
                        </a:cubicBezTo>
                        <a:cubicBezTo>
                          <a:pt x="2585252" y="-11340"/>
                          <a:pt x="2786657" y="1177"/>
                          <a:pt x="3151251" y="0"/>
                        </a:cubicBezTo>
                        <a:cubicBezTo>
                          <a:pt x="3146084" y="109827"/>
                          <a:pt x="3171827" y="334629"/>
                          <a:pt x="3151251" y="507862"/>
                        </a:cubicBezTo>
                        <a:cubicBezTo>
                          <a:pt x="3130675" y="681095"/>
                          <a:pt x="3147528" y="897470"/>
                          <a:pt x="3151251" y="999516"/>
                        </a:cubicBezTo>
                        <a:cubicBezTo>
                          <a:pt x="3154974" y="1101562"/>
                          <a:pt x="3127768" y="1421129"/>
                          <a:pt x="3151251" y="1620837"/>
                        </a:cubicBezTo>
                        <a:cubicBezTo>
                          <a:pt x="2959658" y="1648002"/>
                          <a:pt x="2765057" y="1596461"/>
                          <a:pt x="2521001" y="1620837"/>
                        </a:cubicBezTo>
                        <a:cubicBezTo>
                          <a:pt x="2276945" y="1645214"/>
                          <a:pt x="2176592" y="1619737"/>
                          <a:pt x="1953776" y="1620837"/>
                        </a:cubicBezTo>
                        <a:cubicBezTo>
                          <a:pt x="1730961" y="1621937"/>
                          <a:pt x="1543582" y="1612151"/>
                          <a:pt x="1260500" y="1620837"/>
                        </a:cubicBezTo>
                        <a:cubicBezTo>
                          <a:pt x="977418" y="1629523"/>
                          <a:pt x="864685" y="1635542"/>
                          <a:pt x="661763" y="1620837"/>
                        </a:cubicBezTo>
                        <a:cubicBezTo>
                          <a:pt x="458841" y="1606132"/>
                          <a:pt x="295963" y="1625000"/>
                          <a:pt x="0" y="1620837"/>
                        </a:cubicBezTo>
                        <a:cubicBezTo>
                          <a:pt x="-18198" y="1390343"/>
                          <a:pt x="-7495" y="1316631"/>
                          <a:pt x="0" y="1064350"/>
                        </a:cubicBezTo>
                        <a:cubicBezTo>
                          <a:pt x="7495" y="812069"/>
                          <a:pt x="25609" y="721925"/>
                          <a:pt x="0" y="540279"/>
                        </a:cubicBezTo>
                        <a:cubicBezTo>
                          <a:pt x="-25609" y="358633"/>
                          <a:pt x="-4319" y="165990"/>
                          <a:pt x="0" y="0"/>
                        </a:cubicBezTo>
                        <a:close/>
                      </a:path>
                      <a:path w="3151251" h="1620837" stroke="0" extrusionOk="0">
                        <a:moveTo>
                          <a:pt x="0" y="0"/>
                        </a:moveTo>
                        <a:cubicBezTo>
                          <a:pt x="211202" y="16264"/>
                          <a:pt x="427179" y="4644"/>
                          <a:pt x="598738" y="0"/>
                        </a:cubicBezTo>
                        <a:cubicBezTo>
                          <a:pt x="770297" y="-4644"/>
                          <a:pt x="938163" y="14948"/>
                          <a:pt x="1134450" y="0"/>
                        </a:cubicBezTo>
                        <a:cubicBezTo>
                          <a:pt x="1330737" y="-14948"/>
                          <a:pt x="1643704" y="22513"/>
                          <a:pt x="1827726" y="0"/>
                        </a:cubicBezTo>
                        <a:cubicBezTo>
                          <a:pt x="2011748" y="-22513"/>
                          <a:pt x="2270272" y="2358"/>
                          <a:pt x="2426463" y="0"/>
                        </a:cubicBezTo>
                        <a:cubicBezTo>
                          <a:pt x="2582654" y="-2358"/>
                          <a:pt x="2862909" y="-6568"/>
                          <a:pt x="3151251" y="0"/>
                        </a:cubicBezTo>
                        <a:cubicBezTo>
                          <a:pt x="3132108" y="179781"/>
                          <a:pt x="3168925" y="287881"/>
                          <a:pt x="3151251" y="572696"/>
                        </a:cubicBezTo>
                        <a:cubicBezTo>
                          <a:pt x="3133577" y="857511"/>
                          <a:pt x="3160358" y="996026"/>
                          <a:pt x="3151251" y="1112975"/>
                        </a:cubicBezTo>
                        <a:cubicBezTo>
                          <a:pt x="3142144" y="1229924"/>
                          <a:pt x="3146038" y="1435376"/>
                          <a:pt x="3151251" y="1620837"/>
                        </a:cubicBezTo>
                        <a:cubicBezTo>
                          <a:pt x="3012304" y="1604896"/>
                          <a:pt x="2766715" y="1636521"/>
                          <a:pt x="2584026" y="1620837"/>
                        </a:cubicBezTo>
                        <a:cubicBezTo>
                          <a:pt x="2401337" y="1605153"/>
                          <a:pt x="2263240" y="1621287"/>
                          <a:pt x="1953776" y="1620837"/>
                        </a:cubicBezTo>
                        <a:cubicBezTo>
                          <a:pt x="1644312" y="1620388"/>
                          <a:pt x="1594147" y="1628882"/>
                          <a:pt x="1323525" y="1620837"/>
                        </a:cubicBezTo>
                        <a:cubicBezTo>
                          <a:pt x="1052903" y="1612792"/>
                          <a:pt x="927526" y="1608917"/>
                          <a:pt x="724788" y="1620837"/>
                        </a:cubicBezTo>
                        <a:cubicBezTo>
                          <a:pt x="522050" y="1632757"/>
                          <a:pt x="295549" y="1650419"/>
                          <a:pt x="0" y="1620837"/>
                        </a:cubicBezTo>
                        <a:cubicBezTo>
                          <a:pt x="15325" y="1334835"/>
                          <a:pt x="22214" y="1258795"/>
                          <a:pt x="0" y="1048141"/>
                        </a:cubicBezTo>
                        <a:cubicBezTo>
                          <a:pt x="-22214" y="837487"/>
                          <a:pt x="-21508" y="622661"/>
                          <a:pt x="0" y="475446"/>
                        </a:cubicBezTo>
                        <a:cubicBezTo>
                          <a:pt x="21508" y="328232"/>
                          <a:pt x="15921" y="20580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5E701F-93AA-83C3-306A-F4DBF8B836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4629" y="2629819"/>
            <a:ext cx="3347068" cy="1800000"/>
          </a:xfrm>
          <a:prstGeom prst="roundRect">
            <a:avLst>
              <a:gd name="adj" fmla="val 6803"/>
            </a:avLst>
          </a:prstGeom>
          <a:ln w="19050">
            <a:solidFill>
              <a:schemeClr val="bg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53E4418-EC45-B308-B9C6-4C73B6EEA1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5531" y="1445768"/>
            <a:ext cx="3567042" cy="1800000"/>
          </a:xfrm>
          <a:prstGeom prst="roundRect">
            <a:avLst>
              <a:gd name="adj" fmla="val 6389"/>
            </a:avLst>
          </a:prstGeom>
          <a:ln w="19050">
            <a:solidFill>
              <a:schemeClr val="bg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5D63D26-F2BA-EC4F-A84E-7B9AA465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6366" y="2629820"/>
            <a:ext cx="3567042" cy="1807743"/>
          </a:xfrm>
          <a:prstGeom prst="roundRect">
            <a:avLst>
              <a:gd name="adj" fmla="val 7294"/>
            </a:avLst>
          </a:prstGeom>
          <a:ln w="19050">
            <a:solidFill>
              <a:schemeClr val="bg1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1072171-4C21-CEA5-73DF-6744757C0248}"/>
              </a:ext>
            </a:extLst>
          </p:cNvPr>
          <p:cNvSpPr txBox="1"/>
          <p:nvPr/>
        </p:nvSpPr>
        <p:spPr>
          <a:xfrm>
            <a:off x="238541" y="1010974"/>
            <a:ext cx="28953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Phishing - Cyber Games UK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E0892A-69F6-72D0-801B-D65F82C80DB9}"/>
              </a:ext>
            </a:extLst>
          </p:cNvPr>
          <p:cNvSpPr txBox="1"/>
          <p:nvPr/>
        </p:nvSpPr>
        <p:spPr>
          <a:xfrm>
            <a:off x="2959952" y="4434320"/>
            <a:ext cx="261642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</a:rPr>
              <a:t>Figure 2. Cyber Trust - Phishing Warning Signs [2]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FF6DD9-4F5E-917F-7E5B-EA408D359BBF}"/>
              </a:ext>
            </a:extLst>
          </p:cNvPr>
          <p:cNvSpPr txBox="1"/>
          <p:nvPr/>
        </p:nvSpPr>
        <p:spPr>
          <a:xfrm>
            <a:off x="526822" y="3251991"/>
            <a:ext cx="20617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</a:rPr>
              <a:t>Figure 1. Cyber Trust - Phishing Email </a:t>
            </a:r>
          </a:p>
          <a:p>
            <a:r>
              <a:rPr lang="en-GB" sz="900" dirty="0">
                <a:solidFill>
                  <a:schemeClr val="bg1"/>
                </a:solidFill>
              </a:rPr>
              <a:t>Simulation [2]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2BFB82C-84E2-D906-53DA-FC5F911E7D2D}"/>
              </a:ext>
            </a:extLst>
          </p:cNvPr>
          <p:cNvSpPr txBox="1"/>
          <p:nvPr/>
        </p:nvSpPr>
        <p:spPr>
          <a:xfrm>
            <a:off x="6298561" y="3252820"/>
            <a:ext cx="20493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  <a:effectLst/>
                <a:latin typeface="+mn-lt"/>
              </a:rPr>
              <a:t>Figure 3. </a:t>
            </a:r>
            <a:r>
              <a:rPr lang="en-GB" sz="900" dirty="0" err="1">
                <a:solidFill>
                  <a:schemeClr val="bg1"/>
                </a:solidFill>
              </a:rPr>
              <a:t>PhishMeIfYouCan</a:t>
            </a:r>
            <a:r>
              <a:rPr lang="en-GB" sz="900" dirty="0">
                <a:solidFill>
                  <a:schemeClr val="bg1"/>
                </a:solidFill>
              </a:rPr>
              <a:t> - Email Challenge [3]</a:t>
            </a:r>
            <a:endParaRPr lang="en-GB" sz="900" dirty="0">
              <a:solidFill>
                <a:schemeClr val="bg1"/>
              </a:solidFill>
              <a:effectLst/>
              <a:latin typeface="Helvetica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801CF75-C68C-8DFA-AEF4-41EF33B18D52}"/>
              </a:ext>
            </a:extLst>
          </p:cNvPr>
          <p:cNvSpPr txBox="1"/>
          <p:nvPr/>
        </p:nvSpPr>
        <p:spPr>
          <a:xfrm>
            <a:off x="8794222" y="4445514"/>
            <a:ext cx="275953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  <a:effectLst/>
                <a:latin typeface="+mn-lt"/>
              </a:rPr>
              <a:t>Figure 4. </a:t>
            </a:r>
            <a:r>
              <a:rPr lang="en-GB" sz="900" dirty="0" err="1">
                <a:solidFill>
                  <a:schemeClr val="bg1"/>
                </a:solidFill>
              </a:rPr>
              <a:t>PhishMeIfYouCan</a:t>
            </a:r>
            <a:r>
              <a:rPr lang="en-GB" sz="900" dirty="0">
                <a:solidFill>
                  <a:schemeClr val="bg1"/>
                </a:solidFill>
              </a:rPr>
              <a:t> - Game Results [3]</a:t>
            </a:r>
            <a:endParaRPr lang="en-GB" sz="900" dirty="0">
              <a:solidFill>
                <a:schemeClr val="bg1"/>
              </a:solidFill>
              <a:effectLst/>
              <a:latin typeface="Helvetica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193E19-E0DD-B467-AFEE-F94CCA0302CB}"/>
              </a:ext>
            </a:extLst>
          </p:cNvPr>
          <p:cNvSpPr txBox="1"/>
          <p:nvPr/>
        </p:nvSpPr>
        <p:spPr>
          <a:xfrm>
            <a:off x="1122754" y="4783091"/>
            <a:ext cx="46949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15EA9F"/>
                </a:solidFill>
              </a:rPr>
              <a:t>﻿﻿Simulates a real-world environment.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15EA9F"/>
                </a:solidFill>
              </a:rPr>
              <a:t>﻿﻿Provides examples of phishing emails.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15EA9F"/>
                </a:solidFill>
              </a:rPr>
              <a:t>Highlights the warning signs of phishing emails.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AD306F-8ACB-7C07-AF9D-E613A6955A07}"/>
              </a:ext>
            </a:extLst>
          </p:cNvPr>
          <p:cNvSpPr txBox="1"/>
          <p:nvPr/>
        </p:nvSpPr>
        <p:spPr>
          <a:xfrm>
            <a:off x="7043676" y="4770553"/>
            <a:ext cx="35670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15EA9F"/>
                </a:solidFill>
              </a:rPr>
              <a:t>Uses real-world brands in the examples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15EA9F"/>
                </a:solidFill>
              </a:rPr>
              <a:t>Examples are high quality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15EA9F"/>
                </a:solidFill>
              </a:rPr>
              <a:t>Updated monthly.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8EA76DA-8F5D-1B8C-AF56-46EF77003BBC}"/>
              </a:ext>
            </a:extLst>
          </p:cNvPr>
          <p:cNvCxnSpPr>
            <a:cxnSpLocks/>
          </p:cNvCxnSpPr>
          <p:nvPr/>
        </p:nvCxnSpPr>
        <p:spPr>
          <a:xfrm>
            <a:off x="6096000" y="1113183"/>
            <a:ext cx="0" cy="519554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4CFE2008-470B-013C-AB76-6BF153C5CFFF}"/>
              </a:ext>
            </a:extLst>
          </p:cNvPr>
          <p:cNvGrpSpPr/>
          <p:nvPr/>
        </p:nvGrpSpPr>
        <p:grpSpPr>
          <a:xfrm>
            <a:off x="352571" y="4862108"/>
            <a:ext cx="755109" cy="802813"/>
            <a:chOff x="567256" y="4838255"/>
            <a:chExt cx="755109" cy="802813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D00CDC0-63D7-B93F-9506-2409785881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7113" t="13709" r="50939" b="12327"/>
            <a:stretch>
              <a:fillRect/>
            </a:stretch>
          </p:blipFill>
          <p:spPr>
            <a:xfrm>
              <a:off x="637989" y="4870542"/>
              <a:ext cx="572315" cy="503999"/>
            </a:xfrm>
            <a:prstGeom prst="rect">
              <a:avLst/>
            </a:prstGeom>
          </p:spPr>
        </p:pic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5E5881F1-D304-0BF8-EC40-8473FD8EA548}"/>
                </a:ext>
              </a:extLst>
            </p:cNvPr>
            <p:cNvSpPr/>
            <p:nvPr/>
          </p:nvSpPr>
          <p:spPr>
            <a:xfrm>
              <a:off x="567256" y="4838255"/>
              <a:ext cx="730512" cy="781022"/>
            </a:xfrm>
            <a:prstGeom prst="roundRect">
              <a:avLst/>
            </a:prstGeom>
            <a:noFill/>
            <a:ln>
              <a:solidFill>
                <a:srgbClr val="15EA9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0E82A4E-1BC2-6EED-7E4B-A1DB55AD62C4}"/>
                </a:ext>
              </a:extLst>
            </p:cNvPr>
            <p:cNvSpPr txBox="1"/>
            <p:nvPr/>
          </p:nvSpPr>
          <p:spPr>
            <a:xfrm>
              <a:off x="597487" y="5271736"/>
              <a:ext cx="7248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15EA9F"/>
                  </a:solidFill>
                </a:rPr>
                <a:t>Pros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77607AA-68E2-8537-148F-DBBABB624ED9}"/>
              </a:ext>
            </a:extLst>
          </p:cNvPr>
          <p:cNvGrpSpPr/>
          <p:nvPr/>
        </p:nvGrpSpPr>
        <p:grpSpPr>
          <a:xfrm>
            <a:off x="6274238" y="4871961"/>
            <a:ext cx="755109" cy="802813"/>
            <a:chOff x="334963" y="4689475"/>
            <a:chExt cx="755109" cy="802813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4C6EF96F-0C83-2640-D042-A6FE26FA915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7113" t="13709" r="50939" b="12327"/>
            <a:stretch>
              <a:fillRect/>
            </a:stretch>
          </p:blipFill>
          <p:spPr>
            <a:xfrm>
              <a:off x="405696" y="4721762"/>
              <a:ext cx="572315" cy="503999"/>
            </a:xfrm>
            <a:prstGeom prst="rect">
              <a:avLst/>
            </a:prstGeom>
          </p:spPr>
        </p:pic>
        <p:sp>
          <p:nvSpPr>
            <p:cNvPr id="40" name="Rounded Rectangle 39">
              <a:extLst>
                <a:ext uri="{FF2B5EF4-FFF2-40B4-BE49-F238E27FC236}">
                  <a16:creationId xmlns:a16="http://schemas.microsoft.com/office/drawing/2014/main" id="{9971C263-114C-0CC8-F487-C9F16D952248}"/>
                </a:ext>
              </a:extLst>
            </p:cNvPr>
            <p:cNvSpPr/>
            <p:nvPr/>
          </p:nvSpPr>
          <p:spPr>
            <a:xfrm>
              <a:off x="334963" y="4689475"/>
              <a:ext cx="730512" cy="781022"/>
            </a:xfrm>
            <a:prstGeom prst="roundRect">
              <a:avLst/>
            </a:prstGeom>
            <a:noFill/>
            <a:ln>
              <a:solidFill>
                <a:srgbClr val="15EA9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E50ADF68-654B-C2F0-0472-2B7A03F3D49C}"/>
                </a:ext>
              </a:extLst>
            </p:cNvPr>
            <p:cNvSpPr txBox="1"/>
            <p:nvPr/>
          </p:nvSpPr>
          <p:spPr>
            <a:xfrm>
              <a:off x="365194" y="5122956"/>
              <a:ext cx="7248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15EA9F"/>
                  </a:solidFill>
                </a:rPr>
                <a:t>Pros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54F00F1D-029F-0E22-5EE6-44BF2BD53E7B}"/>
              </a:ext>
            </a:extLst>
          </p:cNvPr>
          <p:cNvGrpSpPr/>
          <p:nvPr/>
        </p:nvGrpSpPr>
        <p:grpSpPr>
          <a:xfrm>
            <a:off x="5167306" y="5524014"/>
            <a:ext cx="770708" cy="809264"/>
            <a:chOff x="-196327" y="4838255"/>
            <a:chExt cx="770708" cy="809264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A2BC39E0-E4A1-8CE2-CF15-83D0FA6BFFC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54107" t="19887" r="3945" b="7480"/>
            <a:stretch>
              <a:fillRect/>
            </a:stretch>
          </p:blipFill>
          <p:spPr>
            <a:xfrm>
              <a:off x="-114854" y="4870542"/>
              <a:ext cx="591134" cy="511200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1BACFBE6-F1FE-689B-997E-27C412F29F74}"/>
                </a:ext>
              </a:extLst>
            </p:cNvPr>
            <p:cNvSpPr txBox="1"/>
            <p:nvPr/>
          </p:nvSpPr>
          <p:spPr>
            <a:xfrm>
              <a:off x="-196327" y="5278187"/>
              <a:ext cx="77070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FC4B4D"/>
                  </a:solidFill>
                </a:rPr>
                <a:t>Cons</a:t>
              </a:r>
            </a:p>
          </p:txBody>
        </p:sp>
        <p:sp>
          <p:nvSpPr>
            <p:cNvPr id="42" name="Rounded Rectangle 41">
              <a:extLst>
                <a:ext uri="{FF2B5EF4-FFF2-40B4-BE49-F238E27FC236}">
                  <a16:creationId xmlns:a16="http://schemas.microsoft.com/office/drawing/2014/main" id="{7EB07759-18C3-F58B-A241-36979AFC18A7}"/>
                </a:ext>
              </a:extLst>
            </p:cNvPr>
            <p:cNvSpPr/>
            <p:nvPr/>
          </p:nvSpPr>
          <p:spPr>
            <a:xfrm>
              <a:off x="-194099" y="4838255"/>
              <a:ext cx="730512" cy="781022"/>
            </a:xfrm>
            <a:prstGeom prst="roundRect">
              <a:avLst/>
            </a:prstGeom>
            <a:noFill/>
            <a:ln>
              <a:solidFill>
                <a:srgbClr val="FC4B4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25D0618D-B313-0FB2-3155-E621EB5B9397}"/>
              </a:ext>
            </a:extLst>
          </p:cNvPr>
          <p:cNvSpPr txBox="1"/>
          <p:nvPr/>
        </p:nvSpPr>
        <p:spPr>
          <a:xfrm>
            <a:off x="2300106" y="5536329"/>
            <a:ext cx="28421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C4B4D"/>
                </a:solidFill>
              </a:rPr>
              <a:t>﻿﻿Limited pool of examples.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C4B4D"/>
                </a:solidFill>
              </a:rPr>
              <a:t>﻿﻿Only available on PC screens.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C4B4D"/>
                </a:solidFill>
              </a:rPr>
              <a:t>﻿﻿Layout issues on the webpage.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DC736A0-3837-2797-4528-7C9A98E1FEAA}"/>
              </a:ext>
            </a:extLst>
          </p:cNvPr>
          <p:cNvSpPr txBox="1"/>
          <p:nvPr/>
        </p:nvSpPr>
        <p:spPr>
          <a:xfrm>
            <a:off x="8012703" y="5536329"/>
            <a:ext cx="30634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C4B4D"/>
                </a:solidFill>
              </a:rPr>
              <a:t>Could highlight the areas of the email that identify it as a phishing email.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B863B328-86FE-1E93-5933-FEEC623AA9F9}"/>
              </a:ext>
            </a:extLst>
          </p:cNvPr>
          <p:cNvGrpSpPr/>
          <p:nvPr/>
        </p:nvGrpSpPr>
        <p:grpSpPr>
          <a:xfrm>
            <a:off x="11110361" y="5521271"/>
            <a:ext cx="770708" cy="809264"/>
            <a:chOff x="-196327" y="4838255"/>
            <a:chExt cx="770708" cy="809264"/>
          </a:xfrm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E9C214BC-9C99-C366-7378-BD7070CAC87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54107" t="19887" r="3945" b="7480"/>
            <a:stretch>
              <a:fillRect/>
            </a:stretch>
          </p:blipFill>
          <p:spPr>
            <a:xfrm>
              <a:off x="-114854" y="4870542"/>
              <a:ext cx="591134" cy="511200"/>
            </a:xfrm>
            <a:prstGeom prst="rect">
              <a:avLst/>
            </a:prstGeom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68F78507-0BEE-B857-FCAB-C79DC6A7C29E}"/>
                </a:ext>
              </a:extLst>
            </p:cNvPr>
            <p:cNvSpPr txBox="1"/>
            <p:nvPr/>
          </p:nvSpPr>
          <p:spPr>
            <a:xfrm>
              <a:off x="-196327" y="5278187"/>
              <a:ext cx="77070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FC4B4D"/>
                  </a:solidFill>
                </a:rPr>
                <a:t>Cons</a:t>
              </a:r>
            </a:p>
          </p:txBody>
        </p:sp>
        <p:sp>
          <p:nvSpPr>
            <p:cNvPr id="50" name="Rounded Rectangle 49">
              <a:extLst>
                <a:ext uri="{FF2B5EF4-FFF2-40B4-BE49-F238E27FC236}">
                  <a16:creationId xmlns:a16="http://schemas.microsoft.com/office/drawing/2014/main" id="{9B2E4FED-30E1-2C05-32A6-78F20E5EAB25}"/>
                </a:ext>
              </a:extLst>
            </p:cNvPr>
            <p:cNvSpPr/>
            <p:nvPr/>
          </p:nvSpPr>
          <p:spPr>
            <a:xfrm>
              <a:off x="-194099" y="4838255"/>
              <a:ext cx="730512" cy="781022"/>
            </a:xfrm>
            <a:prstGeom prst="roundRect">
              <a:avLst/>
            </a:prstGeom>
            <a:noFill/>
            <a:ln>
              <a:solidFill>
                <a:srgbClr val="FC4B4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F7DFB4BB-F7A6-4B00-EF81-960E14B9A0C1}"/>
              </a:ext>
            </a:extLst>
          </p:cNvPr>
          <p:cNvSpPr txBox="1"/>
          <p:nvPr/>
        </p:nvSpPr>
        <p:spPr>
          <a:xfrm>
            <a:off x="6159611" y="1003304"/>
            <a:ext cx="2130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Phish Me If You Can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98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79B0E-6616-EB47-6D15-B945DD43D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5EEA6B6-C3B1-70BB-3AEF-E639896C555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solidFill>
              <a:srgbClr val="0634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C6C330-F8A2-E335-5CC4-6C8A3A0E2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1898" y="1012628"/>
            <a:ext cx="5437188" cy="3264134"/>
          </a:xfrm>
          <a:prstGeom prst="roundRect">
            <a:avLst>
              <a:gd name="adj" fmla="val 5597"/>
            </a:avLst>
          </a:prstGeom>
          <a:ln w="19050">
            <a:solidFill>
              <a:schemeClr val="bg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F20238-14A8-EA3E-C310-6B64EA4A5B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14" y="4166484"/>
            <a:ext cx="5753086" cy="1826926"/>
          </a:xfrm>
          <a:prstGeom prst="roundRect">
            <a:avLst>
              <a:gd name="adj" fmla="val 11662"/>
            </a:avLst>
          </a:prstGeom>
          <a:ln w="19050">
            <a:solidFill>
              <a:schemeClr val="bg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2F3632-A87D-3E25-0F01-B1AC6E029676}"/>
              </a:ext>
            </a:extLst>
          </p:cNvPr>
          <p:cNvSpPr txBox="1"/>
          <p:nvPr/>
        </p:nvSpPr>
        <p:spPr>
          <a:xfrm>
            <a:off x="238538" y="429370"/>
            <a:ext cx="4858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Game Mechanics Inspiration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D55AED-C139-DAA5-DA99-85F0B7E58C3A}"/>
              </a:ext>
            </a:extLst>
          </p:cNvPr>
          <p:cNvSpPr txBox="1"/>
          <p:nvPr/>
        </p:nvSpPr>
        <p:spPr>
          <a:xfrm>
            <a:off x="238538" y="1012628"/>
            <a:ext cx="233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Papers Please Game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22AF92-4B97-DACB-E99A-F79687A784F0}"/>
              </a:ext>
            </a:extLst>
          </p:cNvPr>
          <p:cNvSpPr txBox="1"/>
          <p:nvPr/>
        </p:nvSpPr>
        <p:spPr>
          <a:xfrm>
            <a:off x="245078" y="1725913"/>
            <a:ext cx="471462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﻿﻿Approving and Denying Emails.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﻿﻿Guide to help identify phishing emails.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﻿﻿Consequences to player actions.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﻿﻿Rules that change as the game progresses.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36" name="Diagram 35">
            <a:extLst>
              <a:ext uri="{FF2B5EF4-FFF2-40B4-BE49-F238E27FC236}">
                <a16:creationId xmlns:a16="http://schemas.microsoft.com/office/drawing/2014/main" id="{EC4DD35F-922F-EC74-7F99-81C1BC0267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65651379"/>
              </p:ext>
            </p:extLst>
          </p:nvPr>
        </p:nvGraphicFramePr>
        <p:xfrm>
          <a:off x="6438914" y="4983178"/>
          <a:ext cx="5166854" cy="1321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id="{6E0BAB67-8A2D-94CF-7E08-81BAF54B755D}"/>
              </a:ext>
            </a:extLst>
          </p:cNvPr>
          <p:cNvSpPr txBox="1"/>
          <p:nvPr/>
        </p:nvSpPr>
        <p:spPr>
          <a:xfrm>
            <a:off x="1648353" y="5993410"/>
            <a:ext cx="314220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</a:rPr>
              <a:t>Figure 5. Papers, Please – Document Verification Game [4]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0EB4F33-6E5B-276E-3B25-7B61352D4ED4}"/>
              </a:ext>
            </a:extLst>
          </p:cNvPr>
          <p:cNvSpPr txBox="1"/>
          <p:nvPr/>
        </p:nvSpPr>
        <p:spPr>
          <a:xfrm>
            <a:off x="7511399" y="4283722"/>
            <a:ext cx="302188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</a:rPr>
              <a:t>Figure 6. Papers, Please - Document Verification Game[4]</a:t>
            </a:r>
            <a:endParaRPr lang="en-US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494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47CBFF-521A-0A78-CDB8-683AD69DE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D3E64ED-6A51-732A-A809-73524E71F95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solidFill>
              <a:srgbClr val="0634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615E47-8F4D-6FFE-A75A-6EDE0DE32FFE}"/>
              </a:ext>
            </a:extLst>
          </p:cNvPr>
          <p:cNvSpPr txBox="1"/>
          <p:nvPr/>
        </p:nvSpPr>
        <p:spPr>
          <a:xfrm>
            <a:off x="5117591" y="420624"/>
            <a:ext cx="19568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Next Steps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678FCF8-7306-9637-E146-0CAE512620E8}"/>
              </a:ext>
            </a:extLst>
          </p:cNvPr>
          <p:cNvSpPr/>
          <p:nvPr/>
        </p:nvSpPr>
        <p:spPr>
          <a:xfrm>
            <a:off x="2391888" y="2025063"/>
            <a:ext cx="360000" cy="36000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2173B"/>
                </a:solidFill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B61AAD-DE72-FB54-89F6-5D4748D5A5B0}"/>
              </a:ext>
            </a:extLst>
          </p:cNvPr>
          <p:cNvSpPr txBox="1"/>
          <p:nvPr/>
        </p:nvSpPr>
        <p:spPr>
          <a:xfrm>
            <a:off x="3028901" y="1878130"/>
            <a:ext cx="2205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Review Presentation</a:t>
            </a:r>
          </a:p>
          <a:p>
            <a:r>
              <a:rPr lang="en-GB" dirty="0">
                <a:solidFill>
                  <a:schemeClr val="bg1"/>
                </a:solidFill>
              </a:rPr>
              <a:t>Feedback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4E5623F-C898-EBC2-0EE3-AB5DDA163FF2}"/>
              </a:ext>
            </a:extLst>
          </p:cNvPr>
          <p:cNvSpPr/>
          <p:nvPr/>
        </p:nvSpPr>
        <p:spPr>
          <a:xfrm>
            <a:off x="2391888" y="3142448"/>
            <a:ext cx="360000" cy="36000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2173B"/>
                </a:solidFill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268344-831A-8194-E4AD-1615D9864E60}"/>
              </a:ext>
            </a:extLst>
          </p:cNvPr>
          <p:cNvSpPr txBox="1"/>
          <p:nvPr/>
        </p:nvSpPr>
        <p:spPr>
          <a:xfrm>
            <a:off x="3028901" y="3144253"/>
            <a:ext cx="2226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Finalise requirement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B5B9D1-B5E7-C944-763B-01A0F6FE1D49}"/>
              </a:ext>
            </a:extLst>
          </p:cNvPr>
          <p:cNvSpPr txBox="1"/>
          <p:nvPr/>
        </p:nvSpPr>
        <p:spPr>
          <a:xfrm>
            <a:off x="3028901" y="4254186"/>
            <a:ext cx="2289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Choose technologies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4E5C7E-11F7-536B-A0CE-D41D7D11C7DE}"/>
              </a:ext>
            </a:extLst>
          </p:cNvPr>
          <p:cNvSpPr/>
          <p:nvPr/>
        </p:nvSpPr>
        <p:spPr>
          <a:xfrm>
            <a:off x="2391888" y="4257953"/>
            <a:ext cx="360000" cy="36000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2173B"/>
                </a:solidFill>
              </a:rPr>
              <a:t>3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FF8FDB8-F640-5B79-EBBC-D5A33C6B7125}"/>
              </a:ext>
            </a:extLst>
          </p:cNvPr>
          <p:cNvSpPr/>
          <p:nvPr/>
        </p:nvSpPr>
        <p:spPr>
          <a:xfrm>
            <a:off x="7074409" y="2001870"/>
            <a:ext cx="360000" cy="36000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2173B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E496C0-1739-DD7D-1419-AD77B589BD76}"/>
              </a:ext>
            </a:extLst>
          </p:cNvPr>
          <p:cNvSpPr txBox="1"/>
          <p:nvPr/>
        </p:nvSpPr>
        <p:spPr>
          <a:xfrm>
            <a:off x="7711422" y="1876325"/>
            <a:ext cx="2412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Create a Game Design</a:t>
            </a:r>
          </a:p>
          <a:p>
            <a:r>
              <a:rPr lang="en-GB" dirty="0">
                <a:solidFill>
                  <a:schemeClr val="bg1"/>
                </a:solidFill>
              </a:rPr>
              <a:t>Document (GDD)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6E6016-F907-BEF5-3E30-5CB6DF2E2E31}"/>
              </a:ext>
            </a:extLst>
          </p:cNvPr>
          <p:cNvSpPr/>
          <p:nvPr/>
        </p:nvSpPr>
        <p:spPr>
          <a:xfrm>
            <a:off x="7074409" y="3119255"/>
            <a:ext cx="360000" cy="36000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2173B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5136F4-81DD-CAC3-F198-F10F7527FBA7}"/>
              </a:ext>
            </a:extLst>
          </p:cNvPr>
          <p:cNvSpPr txBox="1"/>
          <p:nvPr/>
        </p:nvSpPr>
        <p:spPr>
          <a:xfrm>
            <a:off x="7711422" y="3142448"/>
            <a:ext cx="25539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Build a minimum viable </a:t>
            </a:r>
          </a:p>
          <a:p>
            <a:r>
              <a:rPr lang="en-GB" dirty="0">
                <a:solidFill>
                  <a:schemeClr val="bg1"/>
                </a:solidFill>
              </a:rPr>
              <a:t>product (MVP)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3C7C870-CC37-1578-7913-91B76F2778F3}"/>
              </a:ext>
            </a:extLst>
          </p:cNvPr>
          <p:cNvSpPr txBox="1"/>
          <p:nvPr/>
        </p:nvSpPr>
        <p:spPr>
          <a:xfrm>
            <a:off x="7711422" y="4252381"/>
            <a:ext cx="2031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Iterate and expand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1EADD98-C328-22CA-3301-6DF2030B0F29}"/>
              </a:ext>
            </a:extLst>
          </p:cNvPr>
          <p:cNvSpPr/>
          <p:nvPr/>
        </p:nvSpPr>
        <p:spPr>
          <a:xfrm>
            <a:off x="7074409" y="4234760"/>
            <a:ext cx="360000" cy="36000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2173B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784157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FBF4F-3A6B-75EF-CA65-6A018763D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896BAEE-CD1F-12B9-E2CC-CE5EB443A94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solidFill>
              <a:srgbClr val="0634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D20FBD-68D2-891C-5350-DDAC49C3A8B6}"/>
              </a:ext>
            </a:extLst>
          </p:cNvPr>
          <p:cNvSpPr txBox="1"/>
          <p:nvPr/>
        </p:nvSpPr>
        <p:spPr>
          <a:xfrm>
            <a:off x="4192754" y="3075057"/>
            <a:ext cx="38064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effectLst/>
              </a:rPr>
              <a:t>Any Questions?</a:t>
            </a:r>
            <a:endParaRPr lang="en-GB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465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5F7A392-D28E-9EE5-4940-91197204BA6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solidFill>
              <a:srgbClr val="0634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EF417C-5671-ACCB-065D-9F8811944419}"/>
              </a:ext>
            </a:extLst>
          </p:cNvPr>
          <p:cNvSpPr txBox="1"/>
          <p:nvPr/>
        </p:nvSpPr>
        <p:spPr>
          <a:xfrm>
            <a:off x="234379" y="1123599"/>
            <a:ext cx="116162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>
                <a:solidFill>
                  <a:schemeClr val="bg1"/>
                </a:solidFill>
                <a:effectLst/>
              </a:rPr>
              <a:t>[1] National Cyber Security Centre, “Phishing scams: How to spot and report them.” Accessed: Oct. 	12, 2026. [Online]. Available: https://www.ncsc.gov.uk/collection/phishing-scams</a:t>
            </a:r>
            <a:endParaRPr lang="en-GB" dirty="0">
              <a:solidFill>
                <a:schemeClr val="bg1"/>
              </a:solidFill>
            </a:endParaRPr>
          </a:p>
          <a:p>
            <a:pPr algn="just"/>
            <a:endParaRPr lang="en-GB" dirty="0">
              <a:solidFill>
                <a:schemeClr val="bg1"/>
              </a:solidFill>
              <a:effectLst/>
            </a:endParaRPr>
          </a:p>
          <a:p>
            <a:pPr algn="just"/>
            <a:r>
              <a:rPr lang="en-GB" dirty="0">
                <a:solidFill>
                  <a:schemeClr val="bg1"/>
                </a:solidFill>
                <a:effectLst/>
              </a:rPr>
              <a:t>[2] The Cyber Trust, “Phishing,” Cyber Games UK. Accessed: Oct. 12, 2026. [Online]. Available: 	https://cybergamesuk.com/phishing</a:t>
            </a:r>
            <a:endParaRPr lang="en-GB" dirty="0">
              <a:solidFill>
                <a:schemeClr val="bg1"/>
              </a:solidFill>
            </a:endParaRPr>
          </a:p>
          <a:p>
            <a:pPr algn="just"/>
            <a:endParaRPr lang="en-GB" dirty="0">
              <a:solidFill>
                <a:schemeClr val="bg1"/>
              </a:solidFill>
              <a:effectLst/>
            </a:endParaRPr>
          </a:p>
          <a:p>
            <a:pPr algn="just"/>
            <a:r>
              <a:rPr lang="en-GB" dirty="0">
                <a:solidFill>
                  <a:schemeClr val="bg1"/>
                </a:solidFill>
                <a:effectLst/>
              </a:rPr>
              <a:t>[3] “</a:t>
            </a:r>
            <a:r>
              <a:rPr lang="en-GB" dirty="0" err="1">
                <a:solidFill>
                  <a:schemeClr val="bg1"/>
                </a:solidFill>
                <a:effectLst/>
              </a:rPr>
              <a:t>PhishMeIfYouCan</a:t>
            </a:r>
            <a:r>
              <a:rPr lang="en-GB" dirty="0">
                <a:solidFill>
                  <a:schemeClr val="bg1"/>
                </a:solidFill>
                <a:effectLst/>
              </a:rPr>
              <a:t> | The Game.” Accessed: Oct. 12, 2026. [Online]. Available: 	https://play.phishmeifyoucan.com/</a:t>
            </a:r>
            <a:endParaRPr lang="en-GB" dirty="0">
              <a:solidFill>
                <a:schemeClr val="bg1"/>
              </a:solidFill>
            </a:endParaRPr>
          </a:p>
          <a:p>
            <a:pPr algn="just"/>
            <a:endParaRPr lang="en-GB" dirty="0">
              <a:solidFill>
                <a:schemeClr val="bg1"/>
              </a:solidFill>
              <a:effectLst/>
            </a:endParaRPr>
          </a:p>
          <a:p>
            <a:pPr algn="just"/>
            <a:r>
              <a:rPr lang="en-GB" dirty="0">
                <a:solidFill>
                  <a:schemeClr val="bg1"/>
                </a:solidFill>
                <a:effectLst/>
              </a:rPr>
              <a:t>[4] L. Pope, “Papers, Please,” Steam, Aug. 8, 2013. Accessed: Oct. 12, 2026. [Online]. Available: 	https://store.steampowered.com/app/239030/Papers_Please/</a:t>
            </a:r>
            <a:endParaRPr lang="en-GB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72A043-A7A5-5001-D565-6C095C247FC6}"/>
              </a:ext>
            </a:extLst>
          </p:cNvPr>
          <p:cNvSpPr txBox="1"/>
          <p:nvPr/>
        </p:nvSpPr>
        <p:spPr>
          <a:xfrm>
            <a:off x="234379" y="426643"/>
            <a:ext cx="2051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</a:rPr>
              <a:t>References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726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2B7E993-7566-EC6F-458A-B9556EE924E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173B"/>
          </a:solidFill>
          <a:ln>
            <a:solidFill>
              <a:srgbClr val="0634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B30C43-71E2-E05D-42E0-9FFD6C8F7D9B}"/>
              </a:ext>
            </a:extLst>
          </p:cNvPr>
          <p:cNvSpPr txBox="1"/>
          <p:nvPr/>
        </p:nvSpPr>
        <p:spPr>
          <a:xfrm>
            <a:off x="4751016" y="3075057"/>
            <a:ext cx="2689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effectLst/>
              </a:rPr>
              <a:t>Thank you!</a:t>
            </a:r>
            <a:endParaRPr lang="en-GB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757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Modulo</Template>
  <TotalTime>2074</TotalTime>
  <Words>826</Words>
  <Application>Microsoft Office PowerPoint</Application>
  <PresentationFormat>Widescreen</PresentationFormat>
  <Paragraphs>138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Adelle Sans Devanagari</vt:lpstr>
      <vt:lpstr>Aptos</vt:lpstr>
      <vt:lpstr>Aptos Display</vt:lpstr>
      <vt:lpstr>Arial</vt:lpstr>
      <vt:lpstr>Helvetica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Kawam De Oliveira (2412430)</dc:creator>
  <cp:lastModifiedBy>William Foot (2405192)</cp:lastModifiedBy>
  <cp:revision>3</cp:revision>
  <dcterms:created xsi:type="dcterms:W3CDTF">2026-10-14T15:05:11Z</dcterms:created>
  <dcterms:modified xsi:type="dcterms:W3CDTF">2026-10-16T08:32:11Z</dcterms:modified>
</cp:coreProperties>
</file>