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2.xml" ContentType="application/vnd.openxmlformats-officedocument.theme+xml"/>
  <Override PartName="/ppt/slideLayouts/slideLayout8.xml" ContentType="application/vnd.openxmlformats-officedocument.presentationml.slideLayout+xml"/>
  <Override PartName="/ppt/theme/theme3.xml" ContentType="application/vnd.openxmlformats-officedocument.theme+xml"/>
  <Override PartName="/ppt/slideLayouts/slideLayout9.xml" ContentType="application/vnd.openxmlformats-officedocument.presentationml.slideLayout+xml"/>
  <Override PartName="/ppt/theme/theme4.xml" ContentType="application/vnd.openxmlformats-officedocument.theme+xml"/>
  <Override PartName="/ppt/slideLayouts/slideLayout10.xml" ContentType="application/vnd.openxmlformats-officedocument.presentationml.slideLayout+xml"/>
  <Override PartName="/ppt/theme/theme5.xml" ContentType="application/vnd.openxmlformats-officedocument.theme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6.xml" ContentType="application/vnd.openxmlformats-officedocument.theme+xml"/>
  <Override PartName="/ppt/slideLayouts/slideLayout13.xml" ContentType="application/vnd.openxmlformats-officedocument.presentationml.slideLayout+xml"/>
  <Override PartName="/ppt/theme/theme7.xml" ContentType="application/vnd.openxmlformats-officedocument.theme+xml"/>
  <Override PartName="/ppt/slideLayouts/slideLayout14.xml" ContentType="application/vnd.openxmlformats-officedocument.presentationml.slideLayout+xml"/>
  <Override PartName="/ppt/theme/theme8.xml" ContentType="application/vnd.openxmlformats-officedocument.theme+xml"/>
  <Override PartName="/ppt/slideLayouts/slideLayout15.xml" ContentType="application/vnd.openxmlformats-officedocument.presentationml.slideLayout+xml"/>
  <Override PartName="/ppt/theme/theme9.xml" ContentType="application/vnd.openxmlformats-officedocument.theme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theme/theme10.xml" ContentType="application/vnd.openxmlformats-officedocument.theme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theme/theme11.xml" ContentType="application/vnd.openxmlformats-officedocument.theme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2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13.xml" ContentType="application/vnd.openxmlformats-officedocument.theme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14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theme/theme15.xml" ContentType="application/vnd.openxmlformats-officedocument.theme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16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theme/theme17.xml" ContentType="application/vnd.openxmlformats-officedocument.theme+xml"/>
  <Override PartName="/ppt/theme/theme18.xml" ContentType="application/vnd.openxmlformats-officedocument.theme+xml"/>
  <Override PartName="/ppt/theme/theme19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  <p:sldMasterId id="2147483667" r:id="rId5"/>
    <p:sldMasterId id="2147483669" r:id="rId6"/>
    <p:sldMasterId id="2147483671" r:id="rId7"/>
    <p:sldMasterId id="2147483673" r:id="rId8"/>
    <p:sldMasterId id="2147483675" r:id="rId9"/>
    <p:sldMasterId id="2147483678" r:id="rId10"/>
    <p:sldMasterId id="2147483742" r:id="rId11"/>
    <p:sldMasterId id="2147483744" r:id="rId12"/>
    <p:sldMasterId id="2147483745" r:id="rId13"/>
    <p:sldMasterId id="2147483696" r:id="rId14"/>
    <p:sldMasterId id="2147483701" r:id="rId15"/>
    <p:sldMasterId id="2147483705" r:id="rId16"/>
    <p:sldMasterId id="2147483709" r:id="rId17"/>
    <p:sldMasterId id="2147483721" r:id="rId18"/>
    <p:sldMasterId id="2147483733" r:id="rId19"/>
    <p:sldMasterId id="2147483680" r:id="rId20"/>
  </p:sldMasterIdLst>
  <p:notesMasterIdLst>
    <p:notesMasterId r:id="rId28"/>
  </p:notesMasterIdLst>
  <p:handoutMasterIdLst>
    <p:handoutMasterId r:id="rId29"/>
  </p:handoutMasterIdLst>
  <p:sldIdLst>
    <p:sldId id="256" r:id="rId21"/>
    <p:sldId id="382" r:id="rId22"/>
    <p:sldId id="396" r:id="rId23"/>
    <p:sldId id="397" r:id="rId24"/>
    <p:sldId id="388" r:id="rId25"/>
    <p:sldId id="398" r:id="rId26"/>
    <p:sldId id="387" r:id="rId27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Title" id="{693153A2-00B1-451D-9469-FC905042BD78}">
          <p14:sldIdLst>
            <p14:sldId id="256"/>
          </p14:sldIdLst>
        </p14:section>
        <p14:section name="Content" id="{621E9DEF-20BC-40E3-AF90-46F896E3754E}">
          <p14:sldIdLst>
            <p14:sldId id="382"/>
            <p14:sldId id="396"/>
            <p14:sldId id="397"/>
            <p14:sldId id="388"/>
            <p14:sldId id="398"/>
            <p14:sldId id="387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15FF67B-2105-46C1-BC55-969A1BF2ED66}" v="11" dt="2023-02-06T16:54:37.47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5402" autoAdjust="0"/>
  </p:normalViewPr>
  <p:slideViewPr>
    <p:cSldViewPr snapToGrid="0">
      <p:cViewPr varScale="1">
        <p:scale>
          <a:sx n="64" d="100"/>
          <a:sy n="64" d="100"/>
        </p:scale>
        <p:origin x="1930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6.xml"/><Relationship Id="rId3" Type="http://schemas.openxmlformats.org/officeDocument/2006/relationships/customXml" Target="../customXml/item3.xml"/><Relationship Id="rId21" Type="http://schemas.openxmlformats.org/officeDocument/2006/relationships/slide" Target="slides/slide1.xml"/><Relationship Id="rId34" Type="http://schemas.microsoft.com/office/2016/11/relationships/changesInfo" Target="changesInfos/changesInfo1.xml"/><Relationship Id="rId7" Type="http://schemas.openxmlformats.org/officeDocument/2006/relationships/slideMaster" Target="slideMasters/slideMaster4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5.xml"/><Relationship Id="rId33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Master" Target="slideMasters/slideMaster17.xml"/><Relationship Id="rId29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4.xml"/><Relationship Id="rId32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" Target="slides/slide3.xml"/><Relationship Id="rId28" Type="http://schemas.openxmlformats.org/officeDocument/2006/relationships/notesMaster" Target="notesMasters/notesMaster1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" Target="slides/slide2.xml"/><Relationship Id="rId27" Type="http://schemas.openxmlformats.org/officeDocument/2006/relationships/slide" Target="slides/slide7.xml"/><Relationship Id="rId30" Type="http://schemas.openxmlformats.org/officeDocument/2006/relationships/presProps" Target="presProps.xml"/><Relationship Id="rId35" Type="http://schemas.microsoft.com/office/2015/10/relationships/revisionInfo" Target="revisionInfo.xml"/><Relationship Id="rId8" Type="http://schemas.openxmlformats.org/officeDocument/2006/relationships/slideMaster" Target="slideMasters/slideMaster5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ulia Ault" userId="448e6d29-d07f-428e-8f66-47be6c4f352b" providerId="ADAL" clId="{A15FF67B-2105-46C1-BC55-969A1BF2ED66}"/>
    <pc:docChg chg="custSel addSld delSld modSld sldOrd modSection">
      <pc:chgData name="Julia Ault" userId="448e6d29-d07f-428e-8f66-47be6c4f352b" providerId="ADAL" clId="{A15FF67B-2105-46C1-BC55-969A1BF2ED66}" dt="2023-02-06T16:55:02.732" v="111" actId="20577"/>
      <pc:docMkLst>
        <pc:docMk/>
      </pc:docMkLst>
      <pc:sldChg chg="modSp mod">
        <pc:chgData name="Julia Ault" userId="448e6d29-d07f-428e-8f66-47be6c4f352b" providerId="ADAL" clId="{A15FF67B-2105-46C1-BC55-969A1BF2ED66}" dt="2023-02-06T16:33:22.106" v="14" actId="1076"/>
        <pc:sldMkLst>
          <pc:docMk/>
          <pc:sldMk cId="3408955283" sldId="256"/>
        </pc:sldMkLst>
        <pc:spChg chg="mod">
          <ac:chgData name="Julia Ault" userId="448e6d29-d07f-428e-8f66-47be6c4f352b" providerId="ADAL" clId="{A15FF67B-2105-46C1-BC55-969A1BF2ED66}" dt="2023-02-06T16:33:22.106" v="14" actId="1076"/>
          <ac:spMkLst>
            <pc:docMk/>
            <pc:sldMk cId="3408955283" sldId="256"/>
            <ac:spMk id="3" creationId="{5BE54B6F-DE25-5FC7-9657-366DFC3C46E0}"/>
          </ac:spMkLst>
        </pc:spChg>
      </pc:sldChg>
      <pc:sldChg chg="del">
        <pc:chgData name="Julia Ault" userId="448e6d29-d07f-428e-8f66-47be6c4f352b" providerId="ADAL" clId="{A15FF67B-2105-46C1-BC55-969A1BF2ED66}" dt="2023-02-06T16:43:51.591" v="61" actId="47"/>
        <pc:sldMkLst>
          <pc:docMk/>
          <pc:sldMk cId="3115096636" sldId="257"/>
        </pc:sldMkLst>
      </pc:sldChg>
      <pc:sldChg chg="del">
        <pc:chgData name="Julia Ault" userId="448e6d29-d07f-428e-8f66-47be6c4f352b" providerId="ADAL" clId="{A15FF67B-2105-46C1-BC55-969A1BF2ED66}" dt="2023-02-06T16:43:51.591" v="61" actId="47"/>
        <pc:sldMkLst>
          <pc:docMk/>
          <pc:sldMk cId="579073965" sldId="258"/>
        </pc:sldMkLst>
      </pc:sldChg>
      <pc:sldChg chg="del">
        <pc:chgData name="Julia Ault" userId="448e6d29-d07f-428e-8f66-47be6c4f352b" providerId="ADAL" clId="{A15FF67B-2105-46C1-BC55-969A1BF2ED66}" dt="2023-02-06T16:43:51.591" v="61" actId="47"/>
        <pc:sldMkLst>
          <pc:docMk/>
          <pc:sldMk cId="912218983" sldId="259"/>
        </pc:sldMkLst>
      </pc:sldChg>
      <pc:sldChg chg="del">
        <pc:chgData name="Julia Ault" userId="448e6d29-d07f-428e-8f66-47be6c4f352b" providerId="ADAL" clId="{A15FF67B-2105-46C1-BC55-969A1BF2ED66}" dt="2023-02-06T16:43:51.591" v="61" actId="47"/>
        <pc:sldMkLst>
          <pc:docMk/>
          <pc:sldMk cId="3473356066" sldId="260"/>
        </pc:sldMkLst>
      </pc:sldChg>
      <pc:sldChg chg="del">
        <pc:chgData name="Julia Ault" userId="448e6d29-d07f-428e-8f66-47be6c4f352b" providerId="ADAL" clId="{A15FF67B-2105-46C1-BC55-969A1BF2ED66}" dt="2023-02-06T16:43:51.591" v="61" actId="47"/>
        <pc:sldMkLst>
          <pc:docMk/>
          <pc:sldMk cId="127390701" sldId="261"/>
        </pc:sldMkLst>
      </pc:sldChg>
      <pc:sldChg chg="del">
        <pc:chgData name="Julia Ault" userId="448e6d29-d07f-428e-8f66-47be6c4f352b" providerId="ADAL" clId="{A15FF67B-2105-46C1-BC55-969A1BF2ED66}" dt="2023-02-06T16:43:51.591" v="61" actId="47"/>
        <pc:sldMkLst>
          <pc:docMk/>
          <pc:sldMk cId="2127639626" sldId="262"/>
        </pc:sldMkLst>
      </pc:sldChg>
      <pc:sldChg chg="del">
        <pc:chgData name="Julia Ault" userId="448e6d29-d07f-428e-8f66-47be6c4f352b" providerId="ADAL" clId="{A15FF67B-2105-46C1-BC55-969A1BF2ED66}" dt="2023-02-06T16:43:51.591" v="61" actId="47"/>
        <pc:sldMkLst>
          <pc:docMk/>
          <pc:sldMk cId="1238728438" sldId="263"/>
        </pc:sldMkLst>
      </pc:sldChg>
      <pc:sldChg chg="del">
        <pc:chgData name="Julia Ault" userId="448e6d29-d07f-428e-8f66-47be6c4f352b" providerId="ADAL" clId="{A15FF67B-2105-46C1-BC55-969A1BF2ED66}" dt="2023-02-06T16:43:51.591" v="61" actId="47"/>
        <pc:sldMkLst>
          <pc:docMk/>
          <pc:sldMk cId="602634172" sldId="264"/>
        </pc:sldMkLst>
      </pc:sldChg>
      <pc:sldChg chg="del">
        <pc:chgData name="Julia Ault" userId="448e6d29-d07f-428e-8f66-47be6c4f352b" providerId="ADAL" clId="{A15FF67B-2105-46C1-BC55-969A1BF2ED66}" dt="2023-02-06T16:43:51.591" v="61" actId="47"/>
        <pc:sldMkLst>
          <pc:docMk/>
          <pc:sldMk cId="692881427" sldId="266"/>
        </pc:sldMkLst>
      </pc:sldChg>
      <pc:sldChg chg="del">
        <pc:chgData name="Julia Ault" userId="448e6d29-d07f-428e-8f66-47be6c4f352b" providerId="ADAL" clId="{A15FF67B-2105-46C1-BC55-969A1BF2ED66}" dt="2023-02-06T16:43:51.591" v="61" actId="47"/>
        <pc:sldMkLst>
          <pc:docMk/>
          <pc:sldMk cId="234883641" sldId="267"/>
        </pc:sldMkLst>
      </pc:sldChg>
      <pc:sldChg chg="del">
        <pc:chgData name="Julia Ault" userId="448e6d29-d07f-428e-8f66-47be6c4f352b" providerId="ADAL" clId="{A15FF67B-2105-46C1-BC55-969A1BF2ED66}" dt="2023-02-06T16:43:51.591" v="61" actId="47"/>
        <pc:sldMkLst>
          <pc:docMk/>
          <pc:sldMk cId="3520869734" sldId="268"/>
        </pc:sldMkLst>
      </pc:sldChg>
      <pc:sldChg chg="del">
        <pc:chgData name="Julia Ault" userId="448e6d29-d07f-428e-8f66-47be6c4f352b" providerId="ADAL" clId="{A15FF67B-2105-46C1-BC55-969A1BF2ED66}" dt="2023-02-06T16:43:51.591" v="61" actId="47"/>
        <pc:sldMkLst>
          <pc:docMk/>
          <pc:sldMk cId="2637555582" sldId="269"/>
        </pc:sldMkLst>
      </pc:sldChg>
      <pc:sldChg chg="del">
        <pc:chgData name="Julia Ault" userId="448e6d29-d07f-428e-8f66-47be6c4f352b" providerId="ADAL" clId="{A15FF67B-2105-46C1-BC55-969A1BF2ED66}" dt="2023-02-06T16:43:51.591" v="61" actId="47"/>
        <pc:sldMkLst>
          <pc:docMk/>
          <pc:sldMk cId="2643167096" sldId="270"/>
        </pc:sldMkLst>
      </pc:sldChg>
      <pc:sldChg chg="del">
        <pc:chgData name="Julia Ault" userId="448e6d29-d07f-428e-8f66-47be6c4f352b" providerId="ADAL" clId="{A15FF67B-2105-46C1-BC55-969A1BF2ED66}" dt="2023-02-06T16:43:51.591" v="61" actId="47"/>
        <pc:sldMkLst>
          <pc:docMk/>
          <pc:sldMk cId="3154700261" sldId="272"/>
        </pc:sldMkLst>
      </pc:sldChg>
      <pc:sldChg chg="del">
        <pc:chgData name="Julia Ault" userId="448e6d29-d07f-428e-8f66-47be6c4f352b" providerId="ADAL" clId="{A15FF67B-2105-46C1-BC55-969A1BF2ED66}" dt="2023-02-06T16:40:09.245" v="16" actId="2696"/>
        <pc:sldMkLst>
          <pc:docMk/>
          <pc:sldMk cId="0" sldId="274"/>
        </pc:sldMkLst>
      </pc:sldChg>
      <pc:sldChg chg="del">
        <pc:chgData name="Julia Ault" userId="448e6d29-d07f-428e-8f66-47be6c4f352b" providerId="ADAL" clId="{A15FF67B-2105-46C1-BC55-969A1BF2ED66}" dt="2023-02-06T16:43:51.591" v="61" actId="47"/>
        <pc:sldMkLst>
          <pc:docMk/>
          <pc:sldMk cId="0" sldId="276"/>
        </pc:sldMkLst>
      </pc:sldChg>
      <pc:sldChg chg="del">
        <pc:chgData name="Julia Ault" userId="448e6d29-d07f-428e-8f66-47be6c4f352b" providerId="ADAL" clId="{A15FF67B-2105-46C1-BC55-969A1BF2ED66}" dt="2023-02-06T16:43:51.591" v="61" actId="47"/>
        <pc:sldMkLst>
          <pc:docMk/>
          <pc:sldMk cId="0" sldId="277"/>
        </pc:sldMkLst>
      </pc:sldChg>
      <pc:sldChg chg="del">
        <pc:chgData name="Julia Ault" userId="448e6d29-d07f-428e-8f66-47be6c4f352b" providerId="ADAL" clId="{A15FF67B-2105-46C1-BC55-969A1BF2ED66}" dt="2023-02-06T16:43:51.591" v="61" actId="47"/>
        <pc:sldMkLst>
          <pc:docMk/>
          <pc:sldMk cId="0" sldId="279"/>
        </pc:sldMkLst>
      </pc:sldChg>
      <pc:sldChg chg="del">
        <pc:chgData name="Julia Ault" userId="448e6d29-d07f-428e-8f66-47be6c4f352b" providerId="ADAL" clId="{A15FF67B-2105-46C1-BC55-969A1BF2ED66}" dt="2023-02-06T16:43:51.591" v="61" actId="47"/>
        <pc:sldMkLst>
          <pc:docMk/>
          <pc:sldMk cId="0" sldId="280"/>
        </pc:sldMkLst>
      </pc:sldChg>
      <pc:sldChg chg="del">
        <pc:chgData name="Julia Ault" userId="448e6d29-d07f-428e-8f66-47be6c4f352b" providerId="ADAL" clId="{A15FF67B-2105-46C1-BC55-969A1BF2ED66}" dt="2023-02-06T16:43:51.591" v="61" actId="47"/>
        <pc:sldMkLst>
          <pc:docMk/>
          <pc:sldMk cId="0" sldId="281"/>
        </pc:sldMkLst>
      </pc:sldChg>
      <pc:sldChg chg="del">
        <pc:chgData name="Julia Ault" userId="448e6d29-d07f-428e-8f66-47be6c4f352b" providerId="ADAL" clId="{A15FF67B-2105-46C1-BC55-969A1BF2ED66}" dt="2023-02-06T16:43:51.591" v="61" actId="47"/>
        <pc:sldMkLst>
          <pc:docMk/>
          <pc:sldMk cId="0" sldId="282"/>
        </pc:sldMkLst>
      </pc:sldChg>
      <pc:sldChg chg="del">
        <pc:chgData name="Julia Ault" userId="448e6d29-d07f-428e-8f66-47be6c4f352b" providerId="ADAL" clId="{A15FF67B-2105-46C1-BC55-969A1BF2ED66}" dt="2023-02-06T16:43:51.591" v="61" actId="47"/>
        <pc:sldMkLst>
          <pc:docMk/>
          <pc:sldMk cId="0" sldId="284"/>
        </pc:sldMkLst>
      </pc:sldChg>
      <pc:sldChg chg="del">
        <pc:chgData name="Julia Ault" userId="448e6d29-d07f-428e-8f66-47be6c4f352b" providerId="ADAL" clId="{A15FF67B-2105-46C1-BC55-969A1BF2ED66}" dt="2023-02-06T16:43:51.591" v="61" actId="47"/>
        <pc:sldMkLst>
          <pc:docMk/>
          <pc:sldMk cId="675978704" sldId="285"/>
        </pc:sldMkLst>
      </pc:sldChg>
      <pc:sldChg chg="del">
        <pc:chgData name="Julia Ault" userId="448e6d29-d07f-428e-8f66-47be6c4f352b" providerId="ADAL" clId="{A15FF67B-2105-46C1-BC55-969A1BF2ED66}" dt="2023-02-06T16:43:51.591" v="61" actId="47"/>
        <pc:sldMkLst>
          <pc:docMk/>
          <pc:sldMk cId="2130225254" sldId="286"/>
        </pc:sldMkLst>
      </pc:sldChg>
      <pc:sldChg chg="del">
        <pc:chgData name="Julia Ault" userId="448e6d29-d07f-428e-8f66-47be6c4f352b" providerId="ADAL" clId="{A15FF67B-2105-46C1-BC55-969A1BF2ED66}" dt="2023-02-06T16:43:51.591" v="61" actId="47"/>
        <pc:sldMkLst>
          <pc:docMk/>
          <pc:sldMk cId="3107006425" sldId="288"/>
        </pc:sldMkLst>
      </pc:sldChg>
      <pc:sldChg chg="del">
        <pc:chgData name="Julia Ault" userId="448e6d29-d07f-428e-8f66-47be6c4f352b" providerId="ADAL" clId="{A15FF67B-2105-46C1-BC55-969A1BF2ED66}" dt="2023-02-06T16:43:51.591" v="61" actId="47"/>
        <pc:sldMkLst>
          <pc:docMk/>
          <pc:sldMk cId="3327761713" sldId="289"/>
        </pc:sldMkLst>
      </pc:sldChg>
      <pc:sldChg chg="modSp mod">
        <pc:chgData name="Julia Ault" userId="448e6d29-d07f-428e-8f66-47be6c4f352b" providerId="ADAL" clId="{A15FF67B-2105-46C1-BC55-969A1BF2ED66}" dt="2023-02-06T16:55:02.732" v="111" actId="20577"/>
        <pc:sldMkLst>
          <pc:docMk/>
          <pc:sldMk cId="1164821750" sldId="382"/>
        </pc:sldMkLst>
        <pc:spChg chg="mod">
          <ac:chgData name="Julia Ault" userId="448e6d29-d07f-428e-8f66-47be6c4f352b" providerId="ADAL" clId="{A15FF67B-2105-46C1-BC55-969A1BF2ED66}" dt="2023-02-06T16:41:15.901" v="38" actId="113"/>
          <ac:spMkLst>
            <pc:docMk/>
            <pc:sldMk cId="1164821750" sldId="382"/>
            <ac:spMk id="2" creationId="{00000000-0000-0000-0000-000000000000}"/>
          </ac:spMkLst>
        </pc:spChg>
        <pc:spChg chg="mod">
          <ac:chgData name="Julia Ault" userId="448e6d29-d07f-428e-8f66-47be6c4f352b" providerId="ADAL" clId="{A15FF67B-2105-46C1-BC55-969A1BF2ED66}" dt="2023-02-06T16:55:02.732" v="111" actId="20577"/>
          <ac:spMkLst>
            <pc:docMk/>
            <pc:sldMk cId="1164821750" sldId="382"/>
            <ac:spMk id="3" creationId="{00000000-0000-0000-0000-000000000000}"/>
          </ac:spMkLst>
        </pc:spChg>
      </pc:sldChg>
      <pc:sldChg chg="del">
        <pc:chgData name="Julia Ault" userId="448e6d29-d07f-428e-8f66-47be6c4f352b" providerId="ADAL" clId="{A15FF67B-2105-46C1-BC55-969A1BF2ED66}" dt="2023-02-06T16:43:51.591" v="61" actId="47"/>
        <pc:sldMkLst>
          <pc:docMk/>
          <pc:sldMk cId="3550066624" sldId="383"/>
        </pc:sldMkLst>
      </pc:sldChg>
      <pc:sldChg chg="del">
        <pc:chgData name="Julia Ault" userId="448e6d29-d07f-428e-8f66-47be6c4f352b" providerId="ADAL" clId="{A15FF67B-2105-46C1-BC55-969A1BF2ED66}" dt="2023-02-06T16:43:51.591" v="61" actId="47"/>
        <pc:sldMkLst>
          <pc:docMk/>
          <pc:sldMk cId="3111890513" sldId="384"/>
        </pc:sldMkLst>
      </pc:sldChg>
      <pc:sldChg chg="modSp del mod">
        <pc:chgData name="Julia Ault" userId="448e6d29-d07f-428e-8f66-47be6c4f352b" providerId="ADAL" clId="{A15FF67B-2105-46C1-BC55-969A1BF2ED66}" dt="2023-02-06T16:50:29.350" v="97" actId="2696"/>
        <pc:sldMkLst>
          <pc:docMk/>
          <pc:sldMk cId="361855689" sldId="386"/>
        </pc:sldMkLst>
        <pc:spChg chg="mod">
          <ac:chgData name="Julia Ault" userId="448e6d29-d07f-428e-8f66-47be6c4f352b" providerId="ADAL" clId="{A15FF67B-2105-46C1-BC55-969A1BF2ED66}" dt="2023-02-06T16:42:26.227" v="53" actId="255"/>
          <ac:spMkLst>
            <pc:docMk/>
            <pc:sldMk cId="361855689" sldId="386"/>
            <ac:spMk id="2" creationId="{8A49B096-E4DE-4ED9-8827-BDB74ABEFE83}"/>
          </ac:spMkLst>
        </pc:spChg>
        <pc:picChg chg="mod">
          <ac:chgData name="Julia Ault" userId="448e6d29-d07f-428e-8f66-47be6c4f352b" providerId="ADAL" clId="{A15FF67B-2105-46C1-BC55-969A1BF2ED66}" dt="2023-02-06T16:42:33.217" v="55" actId="14100"/>
          <ac:picMkLst>
            <pc:docMk/>
            <pc:sldMk cId="361855689" sldId="386"/>
            <ac:picMk id="8" creationId="{F5E94B1D-196A-4213-8E99-89D2D85EA1E9}"/>
          </ac:picMkLst>
        </pc:picChg>
      </pc:sldChg>
      <pc:sldChg chg="addSp modSp mod">
        <pc:chgData name="Julia Ault" userId="448e6d29-d07f-428e-8f66-47be6c4f352b" providerId="ADAL" clId="{A15FF67B-2105-46C1-BC55-969A1BF2ED66}" dt="2023-02-06T16:48:05.879" v="96" actId="113"/>
        <pc:sldMkLst>
          <pc:docMk/>
          <pc:sldMk cId="2026301489" sldId="387"/>
        </pc:sldMkLst>
        <pc:spChg chg="add mod">
          <ac:chgData name="Julia Ault" userId="448e6d29-d07f-428e-8f66-47be6c4f352b" providerId="ADAL" clId="{A15FF67B-2105-46C1-BC55-969A1BF2ED66}" dt="2023-02-06T16:48:05.879" v="96" actId="113"/>
          <ac:spMkLst>
            <pc:docMk/>
            <pc:sldMk cId="2026301489" sldId="387"/>
            <ac:spMk id="2" creationId="{7779D9E9-F91C-4025-A6FC-5794EEF5F0B2}"/>
          </ac:spMkLst>
        </pc:spChg>
        <pc:picChg chg="mod">
          <ac:chgData name="Julia Ault" userId="448e6d29-d07f-428e-8f66-47be6c4f352b" providerId="ADAL" clId="{A15FF67B-2105-46C1-BC55-969A1BF2ED66}" dt="2023-02-06T16:47:13.383" v="63" actId="1076"/>
          <ac:picMkLst>
            <pc:docMk/>
            <pc:sldMk cId="2026301489" sldId="387"/>
            <ac:picMk id="5" creationId="{C63B230D-E390-4CFE-8544-92887EC0F1E7}"/>
          </ac:picMkLst>
        </pc:picChg>
      </pc:sldChg>
      <pc:sldChg chg="modSp mod ord">
        <pc:chgData name="Julia Ault" userId="448e6d29-d07f-428e-8f66-47be6c4f352b" providerId="ADAL" clId="{A15FF67B-2105-46C1-BC55-969A1BF2ED66}" dt="2023-02-06T16:53:09.190" v="99"/>
        <pc:sldMkLst>
          <pc:docMk/>
          <pc:sldMk cId="3685605486" sldId="388"/>
        </pc:sldMkLst>
        <pc:picChg chg="mod">
          <ac:chgData name="Julia Ault" userId="448e6d29-d07f-428e-8f66-47be6c4f352b" providerId="ADAL" clId="{A15FF67B-2105-46C1-BC55-969A1BF2ED66}" dt="2023-02-06T16:43:39.880" v="60" actId="1076"/>
          <ac:picMkLst>
            <pc:docMk/>
            <pc:sldMk cId="3685605486" sldId="388"/>
            <ac:picMk id="7" creationId="{C0BDB2D1-D609-4F6B-B81C-4891B3A09EE0}"/>
          </ac:picMkLst>
        </pc:picChg>
      </pc:sldChg>
      <pc:sldChg chg="del">
        <pc:chgData name="Julia Ault" userId="448e6d29-d07f-428e-8f66-47be6c4f352b" providerId="ADAL" clId="{A15FF67B-2105-46C1-BC55-969A1BF2ED66}" dt="2023-02-06T16:43:51.591" v="61" actId="47"/>
        <pc:sldMkLst>
          <pc:docMk/>
          <pc:sldMk cId="2383197100" sldId="390"/>
        </pc:sldMkLst>
      </pc:sldChg>
      <pc:sldChg chg="del">
        <pc:chgData name="Julia Ault" userId="448e6d29-d07f-428e-8f66-47be6c4f352b" providerId="ADAL" clId="{A15FF67B-2105-46C1-BC55-969A1BF2ED66}" dt="2023-02-06T16:43:51.591" v="61" actId="47"/>
        <pc:sldMkLst>
          <pc:docMk/>
          <pc:sldMk cId="1423551265" sldId="391"/>
        </pc:sldMkLst>
      </pc:sldChg>
      <pc:sldChg chg="del">
        <pc:chgData name="Julia Ault" userId="448e6d29-d07f-428e-8f66-47be6c4f352b" providerId="ADAL" clId="{A15FF67B-2105-46C1-BC55-969A1BF2ED66}" dt="2023-02-06T16:43:51.591" v="61" actId="47"/>
        <pc:sldMkLst>
          <pc:docMk/>
          <pc:sldMk cId="3113382029" sldId="393"/>
        </pc:sldMkLst>
      </pc:sldChg>
      <pc:sldChg chg="del">
        <pc:chgData name="Julia Ault" userId="448e6d29-d07f-428e-8f66-47be6c4f352b" providerId="ADAL" clId="{A15FF67B-2105-46C1-BC55-969A1BF2ED66}" dt="2023-02-06T16:43:51.591" v="61" actId="47"/>
        <pc:sldMkLst>
          <pc:docMk/>
          <pc:sldMk cId="2962374128" sldId="394"/>
        </pc:sldMkLst>
      </pc:sldChg>
      <pc:sldChg chg="del">
        <pc:chgData name="Julia Ault" userId="448e6d29-d07f-428e-8f66-47be6c4f352b" providerId="ADAL" clId="{A15FF67B-2105-46C1-BC55-969A1BF2ED66}" dt="2023-02-06T16:43:51.591" v="61" actId="47"/>
        <pc:sldMkLst>
          <pc:docMk/>
          <pc:sldMk cId="659975322" sldId="395"/>
        </pc:sldMkLst>
      </pc:sldChg>
      <pc:sldChg chg="modSp mod">
        <pc:chgData name="Julia Ault" userId="448e6d29-d07f-428e-8f66-47be6c4f352b" providerId="ADAL" clId="{A15FF67B-2105-46C1-BC55-969A1BF2ED66}" dt="2023-02-06T16:40:50" v="35"/>
        <pc:sldMkLst>
          <pc:docMk/>
          <pc:sldMk cId="1219529309" sldId="396"/>
        </pc:sldMkLst>
        <pc:picChg chg="mod">
          <ac:chgData name="Julia Ault" userId="448e6d29-d07f-428e-8f66-47be6c4f352b" providerId="ADAL" clId="{A15FF67B-2105-46C1-BC55-969A1BF2ED66}" dt="2023-02-06T16:40:50" v="35"/>
          <ac:picMkLst>
            <pc:docMk/>
            <pc:sldMk cId="1219529309" sldId="396"/>
            <ac:picMk id="7" creationId="{9ACC04F8-686F-45D0-B882-B27DF20F6C63}"/>
          </ac:picMkLst>
        </pc:picChg>
      </pc:sldChg>
      <pc:sldChg chg="modSp mod">
        <pc:chgData name="Julia Ault" userId="448e6d29-d07f-428e-8f66-47be6c4f352b" providerId="ADAL" clId="{A15FF67B-2105-46C1-BC55-969A1BF2ED66}" dt="2023-02-06T16:42:10.232" v="50" actId="1076"/>
        <pc:sldMkLst>
          <pc:docMk/>
          <pc:sldMk cId="312424004" sldId="397"/>
        </pc:sldMkLst>
        <pc:spChg chg="mod">
          <ac:chgData name="Julia Ault" userId="448e6d29-d07f-428e-8f66-47be6c4f352b" providerId="ADAL" clId="{A15FF67B-2105-46C1-BC55-969A1BF2ED66}" dt="2023-02-06T16:41:38.027" v="43" actId="14100"/>
          <ac:spMkLst>
            <pc:docMk/>
            <pc:sldMk cId="312424004" sldId="397"/>
            <ac:spMk id="2" creationId="{8A49B096-E4DE-4ED9-8827-BDB74ABEFE83}"/>
          </ac:spMkLst>
        </pc:spChg>
        <pc:spChg chg="mod">
          <ac:chgData name="Julia Ault" userId="448e6d29-d07f-428e-8f66-47be6c4f352b" providerId="ADAL" clId="{A15FF67B-2105-46C1-BC55-969A1BF2ED66}" dt="2023-02-06T16:42:10.232" v="50" actId="1076"/>
          <ac:spMkLst>
            <pc:docMk/>
            <pc:sldMk cId="312424004" sldId="397"/>
            <ac:spMk id="5" creationId="{277173B9-130F-4FDC-B333-EB15EE089C4B}"/>
          </ac:spMkLst>
        </pc:spChg>
        <pc:picChg chg="mod">
          <ac:chgData name="Julia Ault" userId="448e6d29-d07f-428e-8f66-47be6c4f352b" providerId="ADAL" clId="{A15FF67B-2105-46C1-BC55-969A1BF2ED66}" dt="2023-02-06T16:41:59.992" v="48" actId="1440"/>
          <ac:picMkLst>
            <pc:docMk/>
            <pc:sldMk cId="312424004" sldId="397"/>
            <ac:picMk id="6" creationId="{F385B61D-3561-4909-A60D-61169A052E52}"/>
          </ac:picMkLst>
        </pc:picChg>
      </pc:sldChg>
      <pc:sldChg chg="addSp delSp modSp add mod">
        <pc:chgData name="Julia Ault" userId="448e6d29-d07f-428e-8f66-47be6c4f352b" providerId="ADAL" clId="{A15FF67B-2105-46C1-BC55-969A1BF2ED66}" dt="2023-02-06T16:54:37.476" v="109"/>
        <pc:sldMkLst>
          <pc:docMk/>
          <pc:sldMk cId="681604283" sldId="398"/>
        </pc:sldMkLst>
        <pc:spChg chg="add del mod">
          <ac:chgData name="Julia Ault" userId="448e6d29-d07f-428e-8f66-47be6c4f352b" providerId="ADAL" clId="{A15FF67B-2105-46C1-BC55-969A1BF2ED66}" dt="2023-02-06T16:54:26.694" v="103" actId="931"/>
          <ac:spMkLst>
            <pc:docMk/>
            <pc:sldMk cId="681604283" sldId="398"/>
            <ac:spMk id="3" creationId="{BD8E7D9C-837F-3C76-52B2-321FB22B4BE7}"/>
          </ac:spMkLst>
        </pc:spChg>
        <pc:picChg chg="add mod">
          <ac:chgData name="Julia Ault" userId="448e6d29-d07f-428e-8f66-47be6c4f352b" providerId="ADAL" clId="{A15FF67B-2105-46C1-BC55-969A1BF2ED66}" dt="2023-02-06T16:54:37.476" v="109"/>
          <ac:picMkLst>
            <pc:docMk/>
            <pc:sldMk cId="681604283" sldId="398"/>
            <ac:picMk id="6" creationId="{1B8A3F00-2AD1-B2B7-04B5-AD10F8B039AD}"/>
          </ac:picMkLst>
        </pc:picChg>
        <pc:picChg chg="del">
          <ac:chgData name="Julia Ault" userId="448e6d29-d07f-428e-8f66-47be6c4f352b" providerId="ADAL" clId="{A15FF67B-2105-46C1-BC55-969A1BF2ED66}" dt="2023-02-06T16:54:09.036" v="101" actId="478"/>
          <ac:picMkLst>
            <pc:docMk/>
            <pc:sldMk cId="681604283" sldId="398"/>
            <ac:picMk id="7" creationId="{C0BDB2D1-D609-4F6B-B81C-4891B3A09EE0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9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06/02/2023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8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E3FBC75-2F19-421B-AAE4-89E53BA97DB0}" type="datetimeFigureOut">
              <a:rPr lang="en-GB" smtClean="0"/>
              <a:t>06/02/2023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B85D57A-F542-4501-B349-5C65BB06D8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78573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6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6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6.xml"/></Relationships>
</file>

<file path=ppt/slideLayouts/_rels/slideLayout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6.xml"/></Relationships>
</file>

<file path=ppt/slideLayouts/_rels/slideLayout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6.xml"/></Relationships>
</file>

<file path=ppt/slideLayouts/_rels/slideLayout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6.xml"/></Relationships>
</file>

<file path=ppt/slideLayouts/_rels/slideLayout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6.xml"/></Relationships>
</file>

<file path=ppt/slideLayouts/_rels/slideLayout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8861188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06/02/2023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95006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11738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06/02/2023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93594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06/02/2023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43409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06/02/2023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87990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785512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5EAA79-7DCE-46C3-9004-2EDC6E6655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1957E2-D01A-4EE5-98A0-6EF2B07EDDE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94490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9C98C58F-EF67-CB44-8825-0F046CAF7261}"/>
              </a:ext>
            </a:extLst>
          </p:cNvPr>
          <p:cNvSpPr txBox="1">
            <a:spLocks/>
          </p:cNvSpPr>
          <p:nvPr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10232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2484BA-3CDD-4CBE-B8ED-A5FF1D64E3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5E0E428-53E1-4CD8-9933-11FC7D6E747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67761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655636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729163" y="1516008"/>
            <a:ext cx="387032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32935888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AD7A99E-5B7F-6649-9A4D-E3C41FE51E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7484812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D1C6F2FA-9D48-5647-B3AE-270F4C5B452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021317" y="1516008"/>
            <a:ext cx="3578171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8246188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E3A74712-E683-8D4A-897E-564DD5A5F4C0}"/>
              </a:ext>
            </a:extLst>
          </p:cNvPr>
          <p:cNvSpPr txBox="1">
            <a:spLocks/>
          </p:cNvSpPr>
          <p:nvPr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16161775-7EDC-3249-8DBB-B8547B34CE0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021317" y="1516008"/>
            <a:ext cx="3578171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85807948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350326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413157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783547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019360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2/6/2023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997858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2/6/2023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529793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2/6/2023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295204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036110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499270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887890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9023501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E13553-AB8B-C341-93A5-5CC82D843D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1CB8C6-8818-9C4E-9A49-B521788745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3203575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31247948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57033D-9F3E-8248-9B9F-E98406770C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4138" y="365125"/>
            <a:ext cx="8395138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D8C34B-9896-0E40-BD81-61E38533FA8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94138" y="1825625"/>
            <a:ext cx="4101662" cy="3865727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8F99B9-D9F3-D448-81A1-3C9FA0DB51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13688" y="1825625"/>
            <a:ext cx="4375588" cy="3865727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522431278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21545300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A08889-95C7-C547-A1EA-A22929CE98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A5581E7-B6AD-1144-AFF7-D87531D2208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457201"/>
            <a:ext cx="4629150" cy="4501054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DFC0E95-E99E-4C48-9AA8-DCB13028004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7856520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B07AF117-4642-4B4F-9E27-4D6E2B7C5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7C814C8-3E80-F94B-8AAA-96F2F4684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285" y="2566604"/>
            <a:ext cx="8499584" cy="3185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568307208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A01EA-088C-C946-BEA0-F7A16D611B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428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1DB74E-393F-8341-8EDE-BCD3D1EC5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0383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B9C1506C-B0E9-4E4D-9F5A-01E9D6DE1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27026538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171462306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B07AF117-4642-4B4F-9E27-4D6E2B7C5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7C814C8-3E80-F94B-8AAA-96F2F4684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285" y="2566604"/>
            <a:ext cx="8499584" cy="3185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820500780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A01EA-088C-C946-BEA0-F7A16D611B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428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1DB74E-393F-8341-8EDE-BCD3D1EC5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0383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B9C1506C-B0E9-4E4D-9F5A-01E9D6DE1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21328889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629499726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7CF91-8FB7-0B42-A329-E11BE478FD5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34FCA1-D7E4-A64A-B793-6901C347CA5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CEEFF4-2699-2845-91D9-D5A07A07881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2/6/2023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3D7AE9-B962-CC42-BA86-B1E5EDE33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947482-2CC9-0E4C-870E-8D35795D50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860930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591516-56E3-FE49-AF8F-9F2EF75D8C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9EEC7E-522D-5245-80F4-6045A4C8C5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853E28-50D1-DB40-925E-1865E073DFF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2/6/2023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0EE0FC-C5EA-7B43-A0D8-933FEEC1E1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89ED53-FDF6-FE4E-8218-A5DCCBEBF0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6311211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149A6-312A-DE4B-B032-3C87D4A1F2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53AC8F-1D8F-4045-BA5F-AC0745D4C4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47A2DA-0D49-1243-97F3-8C33ED427BA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2/6/2023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3D2AB8-7709-F248-874B-15AF8A8F2F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3051CA-2F1D-EF43-AB3E-970DE78ECA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3454786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FCC5C1-CEEC-A54F-8061-670B3716BC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46779F-F147-C642-A601-EB30995A307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339AF6-4ECF-C940-B2CD-54C3A84818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C2FBBA-1744-7C44-BDC5-5E40FC4E724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2/6/2023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4CE875-541F-134E-8E16-39C7587211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3B6349-EA0A-2142-8CEF-E85D325A49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9644038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C4223D-B3AF-FC43-8E2C-CD1AAF8624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BF013F-2912-624D-8195-A67E139018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3456B4-6048-6640-9D7D-42EA2A6DDE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7129F5-4B35-4648-9238-99F17302CF5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76AB2B2-2AF7-4E41-BF6E-38905C051B6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71B7545-C2A4-3C49-AFF2-44FB003DC61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2/6/2023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66D25BF-5E79-9048-9C82-AFCE84DEAF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1EC22-A66B-F44B-96E5-15E164D9B6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6123002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6FC50D-4F82-6D41-B29B-7D5BFC9BC8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24865E-E560-0B4E-9395-474CD6DBF7E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2/6/2023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D83FAC-4B1F-7341-B306-E3666ACF0B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E7A9CF-F8E0-444E-872B-29AF2503BE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5413094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EE6DEFC-6AE7-8546-81B6-A8985717AB2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2/6/2023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023E71D-C4D2-684F-A864-9E8A10CACB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E9DACB-F630-B743-96E9-3C02225BD9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2850266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B2CFC4-E0FF-CD48-BF1D-8282D552AB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95B17B-9BE6-EB49-B5FB-C098D6C43A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FB7D76-9210-8F49-9A78-8747A6504A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75A7EF-7E39-2F4E-9A2D-6C0F4CDC5A0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2/6/2023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34F60D-F04A-8F46-8F4B-C293A3F22B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DBFFEF-7F5C-3E4A-AEBA-AE008AE7FB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7305344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D254E5-EC60-7642-89FC-E0005F24DF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6ABA9B-C852-BD4C-8EBB-DCA38ABAFB7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052852-941B-934D-8B59-88371343E63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4B2328-0A43-4342-A653-438448402AB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2/6/2023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64BB61-D3D6-F54F-B677-477ED6253E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DC3A9F-519B-324E-8B37-F8E2A62086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7389015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2CF624-42BE-7644-90FA-098E6BC22A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3350E3-FA89-4446-9F4F-2DDCB0D724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560375-BEC7-464A-8FED-420C1DCCF56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2/6/2023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49956A-D1B6-2141-8227-E96F875731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1AFAD8-75E0-E74B-8E53-F8DAA76AF1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2456017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F022C87-B12F-C545-920B-2FEA49D862E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944DBAF-A21F-884B-8893-93D4AB4B5B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EBC95F-39B8-0C49-A006-DB8F65C05F8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2/6/2023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480421-2463-624E-8B83-7E103ADC90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D2072A-1BC5-4B41-9369-C7AF05D0BA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7804602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D55A6-6F6E-F74C-9EA0-0B5928337FC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18C1E26-42A5-B440-B9C8-CEDD2A852D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BA9EB3-C20B-DF4F-A968-B10AB5D9013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2/6/2023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CFCFFA-B6A2-F74A-8C54-0B36FE17BA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04AC94-14D0-8B40-AC33-71C6CF7329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4360714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667951-B918-894D-BB5C-B72A99F2C6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0155AD-98F2-734A-B92B-9C6661F3C0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5785D2-81B9-2F43-9E4D-DCD90694EEA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2/6/2023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954D14-FC43-0C4F-858F-9CF6665D8C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4E1104-FF98-FB4B-B38F-9C077F967F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817883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C4934C-B4C9-2A4C-B88F-D91E73D7B9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872BD2-5D0B-BE48-AE5D-B91BF84DDF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F626BB-7637-DB46-87CD-5A77DA4902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2/6/2023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3CCEE1-9588-4642-91F6-0AC184FDD7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B459B8-64BF-5141-A955-95F9AB23B6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123395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8149ED-0700-344B-AF7A-1FAA127029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0A7911-5EFA-6B4D-B369-D7ED660597E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518818-A7A5-334F-9BB5-DFA66F746D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AB2CE8-7DFC-4B40-B4C2-64F6E9FBFAF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2/6/2023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CBC5FC-F8C6-7C4C-94CD-C312E0BE0C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5FDDFD-CB88-F141-906B-DA0E35C36F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1353874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8FC1F5-AB6D-1847-9672-250A387E47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DF9861-87E1-A249-8299-7C29BE7639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8CB95E-5618-844C-9757-B733223DB9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577E6FB-192F-AE40-AEC5-D27B01360C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275A479-214E-D54F-8170-2D3F57C9848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631FE86-DB76-8547-829A-D16D296EA3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2/6/2023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B17C808-3559-C84E-ADFE-CCB80B260D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4519476-8DF1-314F-A373-B7B26111A9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8354594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A8C171-7289-D249-A793-DE9F5EB81D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374DBDE-AF66-704B-98B2-37FDC1193E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2/6/2023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7370EF4-5D33-D84F-AB32-3D385BC1E0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4884FD-90BC-1A43-9B75-28B27C166D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584070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A1A62C1-3DEA-5546-9E5E-C32410A1B5D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2/6/2023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BF570D8-3B80-564F-929A-04BEC36B70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58973F-C520-6D4D-A4B2-CF1EF89EF3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5583124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D79CFF-BF8F-F744-B9EE-60193117DA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6C392F-8BA6-C843-BFA2-37A235A7CC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608ED9-A011-4342-B842-18012F2EC2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6CEA99-61DA-0A49-BCD4-AB1492700F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2/6/2023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D48789-EEBB-4C4E-8064-2E64AF75EF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A39AF6-375A-F64D-85EE-A8E0181556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3819223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BC32E7-F382-9F46-9FA8-FE1B6E22E1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B8F85F5-1E2C-EA48-A168-AA871577DBF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4341BF9-8683-A247-94F0-3F8EAD5B70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E2EBB5-B5D0-C645-B0DC-15CFC0D9C64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2/6/2023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121C38-F234-5640-81F2-7023DE9ECC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E6311F-C9BC-A04C-90E6-58694A8DB5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5931515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BE4A9D-2A4B-E242-AD73-2213273B5F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F8B4BA-D763-A749-B180-F12D47DD800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9FC624-76C3-9848-B506-CB4DF01315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2/6/2023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1B07F3-6F8C-304D-B01C-87FA8B3D2D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749C26-FC13-B042-8323-29B4ED26C1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412200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3331CA3-6867-2B41-A4AC-AE41453A33B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CC6E175-D0C1-6F4F-BBCE-07E66A026E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1061C9-1FDF-BB42-9982-77DF7AF43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2/6/2023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9E19CD-FADD-E442-BE32-978030C696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8F8E86-7E3C-5045-B990-0EB986A57F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1940120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white text 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11" name="Picture 10" descr="Text&#10;&#10;Description automatically generated with medium confidence">
            <a:extLst>
              <a:ext uri="{FF2B5EF4-FFF2-40B4-BE49-F238E27FC236}">
                <a16:creationId xmlns:a16="http://schemas.microsoft.com/office/drawing/2014/main" id="{466B934A-A475-114C-AA1B-5F9F12584F2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5678988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only white text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736A280-2C91-F548-B032-A04AB39CF28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3732254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mono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79AAABAA-0F32-FD4D-BFBE-5CFAD828F7F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4283171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Mono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0F8DD660-4622-2A47-82B3-18A6984986A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8244117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Mono White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4" name="Picture 3" descr="Text&#10;&#10;Description automatically generated with medium confidence">
            <a:extLst>
              <a:ext uri="{FF2B5EF4-FFF2-40B4-BE49-F238E27FC236}">
                <a16:creationId xmlns:a16="http://schemas.microsoft.com/office/drawing/2014/main" id="{6B516FE7-964A-1E4E-9AD2-64229A0C31A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3435057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Mono White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1B6401D3-A379-1A4C-84B3-73B1DEBDD1E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747403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Full Colour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4D3D6F76-26A7-0E46-9BE1-B7F07294020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4607216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Full colour_C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4" name="Picture 3" descr="A picture containing chart&#10;&#10;Description automatically generated">
            <a:extLst>
              <a:ext uri="{FF2B5EF4-FFF2-40B4-BE49-F238E27FC236}">
                <a16:creationId xmlns:a16="http://schemas.microsoft.com/office/drawing/2014/main" id="{2AEF8B83-F027-5B40-9BE5-0DC1AAF1C70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3992587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2/6/2023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6021432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6049734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9646181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2/6/2023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34943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7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8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9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10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theme" Target="../theme/theme6.xml"/><Relationship Id="rId2" Type="http://schemas.openxmlformats.org/officeDocument/2006/relationships/slideLayout" Target="../slideLayouts/slideLayout12.xml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7.png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13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14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15.xml"/></Relationships>
</file>

<file path=ppt/slideMasters/_rels/slideMaster1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3.xml"/><Relationship Id="rId13" Type="http://schemas.openxmlformats.org/officeDocument/2006/relationships/image" Target="../media/image11.png"/><Relationship Id="rId3" Type="http://schemas.openxmlformats.org/officeDocument/2006/relationships/slideLayout" Target="../slideLayouts/slideLayout18.xml"/><Relationship Id="rId7" Type="http://schemas.openxmlformats.org/officeDocument/2006/relationships/slideLayout" Target="../slideLayouts/slideLayout22.xml"/><Relationship Id="rId12" Type="http://schemas.openxmlformats.org/officeDocument/2006/relationships/theme" Target="../theme/theme10.xml"/><Relationship Id="rId2" Type="http://schemas.openxmlformats.org/officeDocument/2006/relationships/slideLayout" Target="../slideLayouts/slideLayout17.xml"/><Relationship Id="rId1" Type="http://schemas.openxmlformats.org/officeDocument/2006/relationships/slideLayout" Target="../slideLayouts/slideLayout16.xml"/><Relationship Id="rId6" Type="http://schemas.openxmlformats.org/officeDocument/2006/relationships/slideLayout" Target="../slideLayouts/slideLayout21.xml"/><Relationship Id="rId11" Type="http://schemas.openxmlformats.org/officeDocument/2006/relationships/slideLayout" Target="../slideLayouts/slideLayout26.xml"/><Relationship Id="rId5" Type="http://schemas.openxmlformats.org/officeDocument/2006/relationships/slideLayout" Target="../slideLayouts/slideLayout20.xml"/><Relationship Id="rId10" Type="http://schemas.openxmlformats.org/officeDocument/2006/relationships/slideLayout" Target="../slideLayouts/slideLayout25.xml"/><Relationship Id="rId4" Type="http://schemas.openxmlformats.org/officeDocument/2006/relationships/slideLayout" Target="../slideLayouts/slideLayout19.xml"/><Relationship Id="rId9" Type="http://schemas.openxmlformats.org/officeDocument/2006/relationships/slideLayout" Target="../slideLayouts/slideLayout24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9.xml"/><Relationship Id="rId2" Type="http://schemas.openxmlformats.org/officeDocument/2006/relationships/slideLayout" Target="../slideLayouts/slideLayout28.xml"/><Relationship Id="rId1" Type="http://schemas.openxmlformats.org/officeDocument/2006/relationships/slideLayout" Target="../slideLayouts/slideLayout27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0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3.xml"/><Relationship Id="rId2" Type="http://schemas.openxmlformats.org/officeDocument/2006/relationships/slideLayout" Target="../slideLayouts/slideLayout32.xml"/><Relationship Id="rId1" Type="http://schemas.openxmlformats.org/officeDocument/2006/relationships/slideLayout" Target="../slideLayouts/slideLayout31.xml"/><Relationship Id="rId5" Type="http://schemas.openxmlformats.org/officeDocument/2006/relationships/image" Target="../media/image13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5" Type="http://schemas.openxmlformats.org/officeDocument/2006/relationships/image" Target="../media/image14.png"/><Relationship Id="rId4" Type="http://schemas.openxmlformats.org/officeDocument/2006/relationships/theme" Target="../theme/theme13.xml"/></Relationships>
</file>

<file path=ppt/slideMasters/_rels/slideMaster1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4.xml"/><Relationship Id="rId13" Type="http://schemas.openxmlformats.org/officeDocument/2006/relationships/image" Target="../media/image15.png"/><Relationship Id="rId3" Type="http://schemas.openxmlformats.org/officeDocument/2006/relationships/slideLayout" Target="../slideLayouts/slideLayout39.xml"/><Relationship Id="rId7" Type="http://schemas.openxmlformats.org/officeDocument/2006/relationships/slideLayout" Target="../slideLayouts/slideLayout43.xml"/><Relationship Id="rId12" Type="http://schemas.openxmlformats.org/officeDocument/2006/relationships/theme" Target="../theme/theme14.xml"/><Relationship Id="rId2" Type="http://schemas.openxmlformats.org/officeDocument/2006/relationships/slideLayout" Target="../slideLayouts/slideLayout38.xml"/><Relationship Id="rId1" Type="http://schemas.openxmlformats.org/officeDocument/2006/relationships/slideLayout" Target="../slideLayouts/slideLayout37.xml"/><Relationship Id="rId6" Type="http://schemas.openxmlformats.org/officeDocument/2006/relationships/slideLayout" Target="../slideLayouts/slideLayout42.xml"/><Relationship Id="rId11" Type="http://schemas.openxmlformats.org/officeDocument/2006/relationships/slideLayout" Target="../slideLayouts/slideLayout47.xml"/><Relationship Id="rId5" Type="http://schemas.openxmlformats.org/officeDocument/2006/relationships/slideLayout" Target="../slideLayouts/slideLayout41.xml"/><Relationship Id="rId10" Type="http://schemas.openxmlformats.org/officeDocument/2006/relationships/slideLayout" Target="../slideLayouts/slideLayout46.xml"/><Relationship Id="rId4" Type="http://schemas.openxmlformats.org/officeDocument/2006/relationships/slideLayout" Target="../slideLayouts/slideLayout40.xml"/><Relationship Id="rId9" Type="http://schemas.openxmlformats.org/officeDocument/2006/relationships/slideLayout" Target="../slideLayouts/slideLayout45.xml"/></Relationships>
</file>

<file path=ppt/slideMasters/_rels/slideMaster1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5.xml"/><Relationship Id="rId13" Type="http://schemas.openxmlformats.org/officeDocument/2006/relationships/image" Target="../media/image16.png"/><Relationship Id="rId3" Type="http://schemas.openxmlformats.org/officeDocument/2006/relationships/slideLayout" Target="../slideLayouts/slideLayout50.xml"/><Relationship Id="rId7" Type="http://schemas.openxmlformats.org/officeDocument/2006/relationships/slideLayout" Target="../slideLayouts/slideLayout54.xml"/><Relationship Id="rId12" Type="http://schemas.openxmlformats.org/officeDocument/2006/relationships/theme" Target="../theme/theme15.xml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slideLayout" Target="../slideLayouts/slideLayout53.xml"/><Relationship Id="rId11" Type="http://schemas.openxmlformats.org/officeDocument/2006/relationships/slideLayout" Target="../slideLayouts/slideLayout58.xml"/><Relationship Id="rId5" Type="http://schemas.openxmlformats.org/officeDocument/2006/relationships/slideLayout" Target="../slideLayouts/slideLayout52.xml"/><Relationship Id="rId10" Type="http://schemas.openxmlformats.org/officeDocument/2006/relationships/slideLayout" Target="../slideLayouts/slideLayout57.xml"/><Relationship Id="rId4" Type="http://schemas.openxmlformats.org/officeDocument/2006/relationships/slideLayout" Target="../slideLayouts/slideLayout51.xml"/><Relationship Id="rId9" Type="http://schemas.openxmlformats.org/officeDocument/2006/relationships/slideLayout" Target="../slideLayouts/slideLayout56.xml"/></Relationships>
</file>

<file path=ppt/slideMasters/_rels/slideMaster1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6.xml"/><Relationship Id="rId3" Type="http://schemas.openxmlformats.org/officeDocument/2006/relationships/slideLayout" Target="../slideLayouts/slideLayout61.xml"/><Relationship Id="rId7" Type="http://schemas.openxmlformats.org/officeDocument/2006/relationships/slideLayout" Target="../slideLayouts/slideLayout65.xml"/><Relationship Id="rId2" Type="http://schemas.openxmlformats.org/officeDocument/2006/relationships/slideLayout" Target="../slideLayouts/slideLayout60.xml"/><Relationship Id="rId1" Type="http://schemas.openxmlformats.org/officeDocument/2006/relationships/slideLayout" Target="../slideLayouts/slideLayout59.xml"/><Relationship Id="rId6" Type="http://schemas.openxmlformats.org/officeDocument/2006/relationships/slideLayout" Target="../slideLayouts/slideLayout64.xml"/><Relationship Id="rId5" Type="http://schemas.openxmlformats.org/officeDocument/2006/relationships/slideLayout" Target="../slideLayouts/slideLayout63.xml"/><Relationship Id="rId4" Type="http://schemas.openxmlformats.org/officeDocument/2006/relationships/slideLayout" Target="../slideLayouts/slideLayout62.xml"/><Relationship Id="rId9" Type="http://schemas.openxmlformats.org/officeDocument/2006/relationships/theme" Target="../theme/theme16.xml"/></Relationships>
</file>

<file path=ppt/slideMasters/_rels/slideMaster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9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image" Target="../media/image11.png"/><Relationship Id="rId5" Type="http://schemas.openxmlformats.org/officeDocument/2006/relationships/theme" Target="../theme/theme17.xml"/><Relationship Id="rId4" Type="http://schemas.openxmlformats.org/officeDocument/2006/relationships/slideLayout" Target="../slideLayouts/slideLayout7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85A667A1-ECA2-024B-9CB5-ABBC0AAC5E4C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69526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18059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outdoor, sky, grass&#10;&#10;Description automatically generated">
            <a:extLst>
              <a:ext uri="{FF2B5EF4-FFF2-40B4-BE49-F238E27FC236}">
                <a16:creationId xmlns:a16="http://schemas.microsoft.com/office/drawing/2014/main" id="{6F6BDCC3-68A5-F445-88C0-DAB78F462C8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72768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0C1BDC32-D4F1-3049-91DC-0E2B06EFA56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86688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BE69152-AADC-5147-A851-5818AE827F0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68695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65277B58-6235-064D-97B2-D0F4DEB59BA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33672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  <p:sldLayoutId id="2147483677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444BC08C-2962-454D-849E-17D2822D138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0017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9204EC72-2D01-394B-9A9E-F65E10B37F4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14194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07D91359-67D2-A247-898E-E5E6274F864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1983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62A00376-38CB-5547-8DDE-248B1E7270B7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71463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46" r:id="rId2"/>
    <p:sldLayoutId id="2147483743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382E4C30-7575-D148-87A5-842F6A4E7C8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55628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3B4127EB-145A-B946-9EF1-43A59ADB340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15698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2" r:id="rId1"/>
    <p:sldLayoutId id="2147483703" r:id="rId2"/>
    <p:sldLayoutId id="2147483704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3A81A8AB-655B-9F44-A0B6-888AE8CA54F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05652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6" r:id="rId1"/>
    <p:sldLayoutId id="2147483707" r:id="rId2"/>
    <p:sldLayoutId id="2147483708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Text&#10;&#10;Description automatically generated with low confidence">
            <a:extLst>
              <a:ext uri="{FF2B5EF4-FFF2-40B4-BE49-F238E27FC236}">
                <a16:creationId xmlns:a16="http://schemas.microsoft.com/office/drawing/2014/main" id="{CD47BF98-06ED-7B44-BEB7-FB20FA299010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62538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0" r:id="rId1"/>
    <p:sldLayoutId id="2147483711" r:id="rId2"/>
    <p:sldLayoutId id="2147483712" r:id="rId3"/>
    <p:sldLayoutId id="2147483713" r:id="rId4"/>
    <p:sldLayoutId id="2147483714" r:id="rId5"/>
    <p:sldLayoutId id="2147483715" r:id="rId6"/>
    <p:sldLayoutId id="2147483716" r:id="rId7"/>
    <p:sldLayoutId id="2147483717" r:id="rId8"/>
    <p:sldLayoutId id="2147483718" r:id="rId9"/>
    <p:sldLayoutId id="2147483719" r:id="rId10"/>
    <p:sldLayoutId id="2147483720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alendar&#10;&#10;Description automatically generated with low confidence">
            <a:extLst>
              <a:ext uri="{FF2B5EF4-FFF2-40B4-BE49-F238E27FC236}">
                <a16:creationId xmlns:a16="http://schemas.microsoft.com/office/drawing/2014/main" id="{3B2201CD-8F67-7B41-B60B-AFDD0004B68A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92947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2" r:id="rId1"/>
    <p:sldLayoutId id="2147483723" r:id="rId2"/>
    <p:sldLayoutId id="2147483724" r:id="rId3"/>
    <p:sldLayoutId id="2147483725" r:id="rId4"/>
    <p:sldLayoutId id="2147483726" r:id="rId5"/>
    <p:sldLayoutId id="2147483727" r:id="rId6"/>
    <p:sldLayoutId id="2147483728" r:id="rId7"/>
    <p:sldLayoutId id="2147483729" r:id="rId8"/>
    <p:sldLayoutId id="2147483730" r:id="rId9"/>
    <p:sldLayoutId id="2147483731" r:id="rId10"/>
    <p:sldLayoutId id="2147483732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5537859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4" r:id="rId1"/>
    <p:sldLayoutId id="2147483735" r:id="rId2"/>
    <p:sldLayoutId id="2147483736" r:id="rId3"/>
    <p:sldLayoutId id="2147483737" r:id="rId4"/>
    <p:sldLayoutId id="2147483738" r:id="rId5"/>
    <p:sldLayoutId id="2147483739" r:id="rId6"/>
    <p:sldLayoutId id="2147483740" r:id="rId7"/>
    <p:sldLayoutId id="2147483741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62A00376-38CB-5547-8DDE-248B1E7270B7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16221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4" r:id="rId2"/>
    <p:sldLayoutId id="2147483682" r:id="rId3"/>
    <p:sldLayoutId id="2147483687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7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hyperlink" Target="https://uowtsd-my.sharepoint.com/:f:/g/personal/j_ault_uwtsd_ac_uk/EtCX0cpLtVtEhylALA6E-CIBW0JJb6qN5g2yxwwZL__9-g?e=DQUkxa" TargetMode="External"/><Relationship Id="rId1" Type="http://schemas.openxmlformats.org/officeDocument/2006/relationships/slideLayout" Target="../slideLayouts/slideLayout17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1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g"/><Relationship Id="rId2" Type="http://schemas.openxmlformats.org/officeDocument/2006/relationships/hyperlink" Target="https://www.microsoft.com/en-us/videoplayer/embed/RE1FGlM" TargetMode="External"/><Relationship Id="rId1" Type="http://schemas.openxmlformats.org/officeDocument/2006/relationships/slideLayout" Target="../slideLayouts/slideLayout1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br>
              <a:rPr lang="en-GB" sz="3600" b="1" dirty="0">
                <a:latin typeface="+mj-lt"/>
              </a:rPr>
            </a:br>
            <a:br>
              <a:rPr lang="en-GB" sz="3100" dirty="0">
                <a:latin typeface="+mn-lt"/>
              </a:rPr>
            </a:br>
            <a:br>
              <a:rPr lang="en-GB" sz="3100" dirty="0">
                <a:latin typeface="+mn-lt"/>
              </a:rPr>
            </a:br>
            <a:br>
              <a:rPr lang="en-GB" sz="3100" dirty="0">
                <a:latin typeface="+mn-lt"/>
              </a:rPr>
            </a:br>
            <a:br>
              <a:rPr lang="en-GB" sz="3100" dirty="0">
                <a:latin typeface="+mn-lt"/>
              </a:rPr>
            </a:br>
            <a:br>
              <a:rPr lang="en-GB" sz="3600" dirty="0">
                <a:latin typeface="+mn-lt"/>
              </a:rPr>
            </a:br>
            <a:br>
              <a:rPr lang="en-GB" i="1" dirty="0">
                <a:solidFill>
                  <a:schemeClr val="bg1"/>
                </a:solidFill>
              </a:rPr>
            </a:b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BE54B6F-DE25-5FC7-9657-366DFC3C46E0}"/>
              </a:ext>
            </a:extLst>
          </p:cNvPr>
          <p:cNvSpPr txBox="1"/>
          <p:nvPr/>
        </p:nvSpPr>
        <p:spPr>
          <a:xfrm>
            <a:off x="256910" y="2033956"/>
            <a:ext cx="4421393" cy="16004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+mj-ea"/>
              </a:rPr>
              <a:t>Microsoft 365:</a:t>
            </a:r>
            <a:br>
              <a:rPr lang="en-US" sz="5400" b="1" dirty="0">
                <a:latin typeface="+mj-lt"/>
                <a:cs typeface="+mj-ea"/>
              </a:rPr>
            </a:br>
            <a:r>
              <a:rPr lang="en-GB" altLang="en-US" sz="4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Arial Rounded MT Bold" charset="0"/>
                <a:cs typeface="Arial Rounded MT Bold" charset="0"/>
              </a:rPr>
              <a:t>Word Tutorials</a:t>
            </a:r>
            <a:endParaRPr lang="en-GB" sz="4400" b="1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36525"/>
            <a:ext cx="8229600" cy="1143000"/>
          </a:xfrm>
        </p:spPr>
        <p:txBody>
          <a:bodyPr>
            <a:normAutofit/>
          </a:bodyPr>
          <a:lstStyle/>
          <a:p>
            <a:r>
              <a:rPr lang="en-US" sz="4800" b="1" dirty="0">
                <a:ea typeface="Arial Rounded MT Bold" charset="0"/>
                <a:cs typeface="Arial Rounded MT Bold" charset="0"/>
              </a:rPr>
              <a:t>Word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7111"/>
            <a:ext cx="8401050" cy="4582416"/>
          </a:xfrm>
        </p:spPr>
        <p:txBody>
          <a:bodyPr>
            <a:normAutofit/>
          </a:bodyPr>
          <a:lstStyle/>
          <a:p>
            <a:pPr marL="1828800" lvl="4" indent="0">
              <a:buNone/>
            </a:pPr>
            <a:endParaRPr lang="en-US" dirty="0"/>
          </a:p>
          <a:p>
            <a:r>
              <a:rPr lang="en-US" dirty="0"/>
              <a:t>When you have downloaded your free copy of the Microsoft 355 Office software from UWTSD, it includes a copy of Word. </a:t>
            </a:r>
          </a:p>
          <a:p>
            <a:r>
              <a:rPr lang="en-US" dirty="0"/>
              <a:t>If you open it on your computer or laptop, it should open with </a:t>
            </a:r>
            <a:r>
              <a:rPr lang="en-US" b="1" dirty="0"/>
              <a:t>Featured</a:t>
            </a:r>
            <a:r>
              <a:rPr lang="en-US" dirty="0"/>
              <a:t> showing. </a:t>
            </a:r>
          </a:p>
          <a:p>
            <a:r>
              <a:rPr lang="en-US" dirty="0"/>
              <a:t>If not, click on File: New and the Featured screen will appear. </a:t>
            </a:r>
          </a:p>
          <a:p>
            <a:r>
              <a:rPr lang="en-US" dirty="0"/>
              <a:t>There are some Tutorials here to help you get started.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648217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7AA8DE8-FFB7-49C2-B1D6-B3B51069D9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3</a:t>
            </a:fld>
            <a:endParaRPr lang="en-GB"/>
          </a:p>
        </p:txBody>
      </p:sp>
      <p:pic>
        <p:nvPicPr>
          <p:cNvPr id="7" name="Content Placeholder 6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9ACC04F8-686F-45D0-B882-B27DF20F6C6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5399" y="249429"/>
            <a:ext cx="7428106" cy="5674210"/>
          </a:xfrm>
        </p:spPr>
      </p:pic>
    </p:spTree>
    <p:extLst>
      <p:ext uri="{BB962C8B-B14F-4D97-AF65-F5344CB8AC3E}">
        <p14:creationId xmlns:p14="http://schemas.microsoft.com/office/powerpoint/2010/main" val="12195293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49B096-E4DE-4ED9-8827-BDB74ABEFE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4725403" cy="753812"/>
          </a:xfrm>
        </p:spPr>
        <p:txBody>
          <a:bodyPr/>
          <a:lstStyle/>
          <a:p>
            <a:r>
              <a:rPr lang="en-GB" sz="4800" b="1" dirty="0"/>
              <a:t>Welcome to Word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7AA8DE8-FFB7-49C2-B1D6-B3B51069D9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4</a:t>
            </a:fld>
            <a:endParaRPr lang="en-GB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77173B9-130F-4FDC-B333-EB15EE089C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2396436"/>
            <a:ext cx="2888226" cy="1479193"/>
          </a:xfrm>
        </p:spPr>
        <p:txBody>
          <a:bodyPr/>
          <a:lstStyle/>
          <a:p>
            <a:pPr marL="0" indent="0" algn="ctr">
              <a:buNone/>
            </a:pPr>
            <a:r>
              <a:rPr lang="en-GB" sz="4800" dirty="0">
                <a:latin typeface="+mj-lt"/>
              </a:rPr>
              <a:t>Click on </a:t>
            </a:r>
          </a:p>
          <a:p>
            <a:pPr marL="0" indent="0" algn="ctr">
              <a:buNone/>
            </a:pPr>
            <a:r>
              <a:rPr lang="en-GB" sz="4800" dirty="0">
                <a:latin typeface="+mj-lt"/>
              </a:rPr>
              <a:t>Take a tour</a:t>
            </a:r>
          </a:p>
          <a:p>
            <a:endParaRPr lang="en-GB" dirty="0"/>
          </a:p>
        </p:txBody>
      </p:sp>
      <p:pic>
        <p:nvPicPr>
          <p:cNvPr id="6" name="Picture 5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F385B61D-3561-4909-A60D-61169A052E5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8713" y="1118938"/>
            <a:ext cx="3919794" cy="472842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124240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9DB59D5-C309-458A-AF0A-DB6D7962E8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5</a:t>
            </a:fld>
            <a:endParaRPr lang="en-GB"/>
          </a:p>
        </p:txBody>
      </p:sp>
      <p:pic>
        <p:nvPicPr>
          <p:cNvPr id="7" name="Content Placeholder 6" descr="A screenshot of a cell phone&#10;&#10;Description generated with very high confidence">
            <a:hlinkClick r:id="rId2"/>
            <a:extLst>
              <a:ext uri="{FF2B5EF4-FFF2-40B4-BE49-F238E27FC236}">
                <a16:creationId xmlns:a16="http://schemas.microsoft.com/office/drawing/2014/main" id="{C0BDB2D1-D609-4F6B-B81C-4891B3A09EE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638" y="999030"/>
            <a:ext cx="8156724" cy="3416559"/>
          </a:xfrm>
        </p:spPr>
      </p:pic>
    </p:spTree>
    <p:extLst>
      <p:ext uri="{BB962C8B-B14F-4D97-AF65-F5344CB8AC3E}">
        <p14:creationId xmlns:p14="http://schemas.microsoft.com/office/powerpoint/2010/main" val="36856054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9DB59D5-C309-458A-AF0A-DB6D7962E8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6</a:t>
            </a:fld>
            <a:endParaRPr lang="en-GB"/>
          </a:p>
        </p:txBody>
      </p:sp>
      <p:pic>
        <p:nvPicPr>
          <p:cNvPr id="6" name="Content Placeholder 5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1B8A3F00-2AD1-B2B7-04B5-AD10F8B039A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1023" y="350170"/>
            <a:ext cx="7281954" cy="5196389"/>
          </a:xfrm>
        </p:spPr>
      </p:pic>
    </p:spTree>
    <p:extLst>
      <p:ext uri="{BB962C8B-B14F-4D97-AF65-F5344CB8AC3E}">
        <p14:creationId xmlns:p14="http://schemas.microsoft.com/office/powerpoint/2010/main" val="6816042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9DB59D5-C309-458A-AF0A-DB6D7962E8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7</a:t>
            </a:fld>
            <a:endParaRPr lang="en-GB"/>
          </a:p>
        </p:txBody>
      </p:sp>
      <p:pic>
        <p:nvPicPr>
          <p:cNvPr id="5" name="Video 5" descr="Welcome to Word video">
            <a:hlinkClick r:id="rId2"/>
            <a:extLst>
              <a:ext uri="{FF2B5EF4-FFF2-40B4-BE49-F238E27FC236}">
                <a16:creationId xmlns:a16="http://schemas.microsoft.com/office/drawing/2014/main" id="{C63B230D-E390-4CFE-8544-92887EC0F1E7}"/>
              </a:ext>
            </a:extLst>
          </p:cNvPr>
          <p:cNvPicPr>
            <a:picLocks noGrp="1"/>
          </p:cNvPicPr>
          <p:nvPr>
            <p:ph idx="1"/>
          </p:nvPr>
        </p:nvPicPr>
        <p:blipFill>
          <a:blip r:embed="rId3">
            <a:extLst>
              <a:ext uri="{C809E66F-F1BF-436E-b5F7-EEA9579F0CBA}">
                <wp15:webVideoPr xmlns:wp15="http://schemas.microsoft.com/office/word/2012/wordprocessingDrawing" embeddedHtml="&lt;iframe src=&quot;http://videoplayercdn.osi.office.net/hub/?csid=ux-cms-en-us-msoffice&amp;uuid=df209adb-b5be-4d4b-9d67-069eda7708e7&amp;AutoPlayVideo=true&amp;height=550&amp;width=980&quot; frameborder= &quot;0&quot; marginwidth= &quot;0&quot; marginheight= &quot;0&quot; scrolling= &quot;no&quot; style=&quot;width: 980px; height: 550px;&quot;&gt;&lt;/iframe&gt;" h="550" w="980"/>
              </a:ext>
            </a:extLst>
          </a:blip>
          <a:stretch>
            <a:fillRect/>
          </a:stretch>
        </p:blipFill>
        <p:spPr>
          <a:xfrm>
            <a:off x="913826" y="1180066"/>
            <a:ext cx="7316348" cy="4497868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7779D9E9-F91C-4025-A6FC-5794EEF5F0B2}"/>
              </a:ext>
            </a:extLst>
          </p:cNvPr>
          <p:cNvSpPr txBox="1"/>
          <p:nvPr/>
        </p:nvSpPr>
        <p:spPr>
          <a:xfrm>
            <a:off x="913826" y="264694"/>
            <a:ext cx="707156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b="1" dirty="0">
                <a:latin typeface="+mj-lt"/>
              </a:rPr>
              <a:t>Click image to watch </a:t>
            </a:r>
            <a:r>
              <a:rPr lang="en-GB" sz="4800" b="1" dirty="0">
                <a:latin typeface="+mj-lt"/>
                <a:hlinkClick r:id="rId2"/>
              </a:rPr>
              <a:t>video</a:t>
            </a:r>
            <a:endParaRPr lang="en-GB" sz="4800" b="1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026301489"/>
      </p:ext>
    </p:extLst>
  </p:cSld>
  <p:clrMapOvr>
    <a:masterClrMapping/>
  </p:clrMapOvr>
</p:sld>
</file>

<file path=ppt/theme/theme1.xml><?xml version="1.0" encoding="utf-8"?>
<a:theme xmlns:a="http://schemas.openxmlformats.org/drawingml/2006/main" name="Theme1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..potx" id="{C68C4F12-384E-4C24-B0E8-1038232482B1}" vid="{F5C72096-FFF9-4926-963C-E58210AAE2E2}"/>
    </a:ext>
  </a:extLst>
</a:theme>
</file>

<file path=ppt/theme/theme2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..potx" id="{C68C4F12-384E-4C24-B0E8-1038232482B1}" vid="{B8F101A4-2349-421B-B2EA-813B6BF29D63}"/>
    </a:ext>
  </a:extLst>
</a:theme>
</file>

<file path=ppt/theme/theme3.xml><?xml version="1.0" encoding="utf-8"?>
<a:theme xmlns:a="http://schemas.openxmlformats.org/drawingml/2006/main" name="Title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..potx" id="{C68C4F12-384E-4C24-B0E8-1038232482B1}" vid="{B0247B10-66D0-4CD1-B6D6-F7E85CD2DDD4}"/>
    </a:ext>
  </a:extLst>
</a:theme>
</file>

<file path=ppt/theme/theme4.xml><?xml version="1.0" encoding="utf-8"?>
<a:theme xmlns:a="http://schemas.openxmlformats.org/drawingml/2006/main" name="Title Slid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..potx" id="{C68C4F12-384E-4C24-B0E8-1038232482B1}" vid="{C6873663-39D8-445F-AFC2-57E77040C3EA}"/>
    </a:ext>
  </a:extLst>
</a:theme>
</file>

<file path=ppt/theme/theme5.xml><?xml version="1.0" encoding="utf-8"?>
<a:theme xmlns:a="http://schemas.openxmlformats.org/drawingml/2006/main" name="Title Slid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..potx" id="{C68C4F12-384E-4C24-B0E8-1038232482B1}" vid="{0080350E-D561-4168-ABA2-DF25F231ADFA}"/>
    </a:ext>
  </a:extLst>
</a:theme>
</file>

<file path=ppt/theme/theme6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..potx" id="{C68C4F12-384E-4C24-B0E8-1038232482B1}" vid="{56AB8C08-E67F-48B8-A4AE-76F3BB398734}"/>
    </a:ext>
  </a:extLst>
</a:theme>
</file>

<file path=ppt/theme/theme7.xml><?xml version="1.0" encoding="utf-8"?>
<a:theme xmlns:a="http://schemas.openxmlformats.org/drawingml/2006/main" name="Sub 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..potx" id="{C68C4F12-384E-4C24-B0E8-1038232482B1}" vid="{FF11F6A9-B39C-4F74-8F02-A7EE5561E92D}"/>
    </a:ext>
  </a:extLst>
</a:theme>
</file>

<file path=ppt/theme/theme8.xml><?xml version="1.0" encoding="utf-8"?>
<a:theme xmlns:a="http://schemas.openxmlformats.org/drawingml/2006/main" name="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..potx" id="{C68C4F12-384E-4C24-B0E8-1038232482B1}" vid="{12DE5B9F-4AA8-4534-A36D-201CFED1F71B}"/>
    </a:ext>
  </a:extLst>
</a:theme>
</file>

<file path=ppt/theme/theme9.xml><?xml version="1.0" encoding="utf-8"?>
<a:theme xmlns:a="http://schemas.openxmlformats.org/drawingml/2006/main" name="Sub 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..potx" id="{C68C4F12-384E-4C24-B0E8-1038232482B1}" vid="{85779981-5C50-40F2-96BA-5F86CE51EAC6}"/>
    </a:ext>
  </a:extLst>
</a:theme>
</file>

<file path=ppt/theme/theme10.xml><?xml version="1.0" encoding="utf-8"?>
<a:theme xmlns:a="http://schemas.openxmlformats.org/drawingml/2006/main" name="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..potx" id="{C68C4F12-384E-4C24-B0E8-1038232482B1}" vid="{AAA6B9D3-2BD2-487A-B226-61038708923A}"/>
    </a:ext>
  </a:extLst>
</a:theme>
</file>

<file path=ppt/theme/theme11.xml><?xml version="1.0" encoding="utf-8"?>
<a:theme xmlns:a="http://schemas.openxmlformats.org/drawingml/2006/main" name="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..potx" id="{C68C4F12-384E-4C24-B0E8-1038232482B1}" vid="{7F89AAD8-461C-46E0-B590-25D03E83BA64}"/>
    </a:ext>
  </a:extLst>
</a:theme>
</file>

<file path=ppt/theme/theme12.xml><?xml version="1.0" encoding="utf-8"?>
<a:theme xmlns:a="http://schemas.openxmlformats.org/drawingml/2006/main" name="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..potx" id="{C68C4F12-384E-4C24-B0E8-1038232482B1}" vid="{75C32A2A-1D4A-4F99-BA87-EC9F0C85F4EC}"/>
    </a:ext>
  </a:extLst>
</a:theme>
</file>

<file path=ppt/theme/theme13.xml><?xml version="1.0" encoding="utf-8"?>
<a:theme xmlns:a="http://schemas.openxmlformats.org/drawingml/2006/main" name="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..potx" id="{C68C4F12-384E-4C24-B0E8-1038232482B1}" vid="{91798E88-A615-43B2-90D5-6CDB0B39ECF2}"/>
    </a:ext>
  </a:extLst>
</a:theme>
</file>

<file path=ppt/theme/theme14.xml><?xml version="1.0" encoding="utf-8"?>
<a:theme xmlns:a="http://schemas.openxmlformats.org/drawingml/2006/main" name="Text Break / Info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..potx" id="{C68C4F12-384E-4C24-B0E8-1038232482B1}" vid="{917AF29B-9720-4D05-9849-41494E4A539D}"/>
    </a:ext>
  </a:extLst>
</a:theme>
</file>

<file path=ppt/theme/theme15.xml><?xml version="1.0" encoding="utf-8"?>
<a:theme xmlns:a="http://schemas.openxmlformats.org/drawingml/2006/main" name="Text Break Info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..potx" id="{C68C4F12-384E-4C24-B0E8-1038232482B1}" vid="{39B5CCA4-CD82-43E6-9E40-608C76E57ED4}"/>
    </a:ext>
  </a:extLst>
</a:theme>
</file>

<file path=ppt/theme/theme16.xml><?xml version="1.0" encoding="utf-8"?>
<a:theme xmlns:a="http://schemas.openxmlformats.org/drawingml/2006/main" name="UWTSD Logo Only_Image Bkgr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..potx" id="{C68C4F12-384E-4C24-B0E8-1038232482B1}" vid="{FC12CF30-08D7-44C8-B669-586B80A3F913}"/>
    </a:ext>
  </a:extLst>
</a:theme>
</file>

<file path=ppt/theme/theme17.xml><?xml version="1.0" encoding="utf-8"?>
<a:theme xmlns:a="http://schemas.openxmlformats.org/drawingml/2006/main" name="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..potx" id="{C68C4F12-384E-4C24-B0E8-1038232482B1}" vid="{3EC4218C-17C0-44FE-A8F0-973327936DD8}"/>
    </a:ext>
  </a:extLst>
</a:theme>
</file>

<file path=ppt/theme/theme18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F4C1FB146120944B9FC82FB694135E2" ma:contentTypeVersion="7" ma:contentTypeDescription="Create a new document." ma:contentTypeScope="" ma:versionID="d0e19af01c0de44323b84d83e4bc4121">
  <xsd:schema xmlns:xsd="http://www.w3.org/2001/XMLSchema" xmlns:xs="http://www.w3.org/2001/XMLSchema" xmlns:p="http://schemas.microsoft.com/office/2006/metadata/properties" xmlns:ns2="709101cf-0263-47d1-9b92-1c49f1a7ff8b" xmlns:ns3="82c5162c-fb35-470e-b029-a4513e0af4ca" targetNamespace="http://schemas.microsoft.com/office/2006/metadata/properties" ma:root="true" ma:fieldsID="ea4b62f15749b139e097f20f9e86c828" ns2:_="" ns3:_="">
    <xsd:import namespace="709101cf-0263-47d1-9b92-1c49f1a7ff8b"/>
    <xsd:import namespace="82c5162c-fb35-470e-b029-a4513e0af4ca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GenerationTime" minOccurs="0"/>
                <xsd:element ref="ns3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09101cf-0263-47d1-9b92-1c49f1a7ff8b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2c5162c-fb35-470e-b029-a4513e0af4c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0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709101cf-0263-47d1-9b92-1c49f1a7ff8b">
      <UserInfo>
        <DisplayName>Sylvia Hoffmann</DisplayName>
        <AccountId>4398</AccountId>
        <AccountType/>
      </UserInfo>
      <UserInfo>
        <DisplayName>Llinos McVicar</DisplayName>
        <AccountId>4803</AccountId>
        <AccountType/>
      </UserInfo>
      <UserInfo>
        <DisplayName>Bunmi Thomas</DisplayName>
        <AccountId>20016</AccountId>
        <AccountType/>
      </UserInfo>
    </SharedWithUsers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943BEB27-7BF5-4BD8-947A-DB57BFB201C2}">
  <ds:schemaRefs>
    <ds:schemaRef ds:uri="709101cf-0263-47d1-9b92-1c49f1a7ff8b"/>
    <ds:schemaRef ds:uri="82c5162c-fb35-470e-b029-a4513e0af4ca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schemas.openxmlformats.org/package/2006/metadata/core-properties"/>
    <ds:schemaRef ds:uri="http://schemas.microsoft.com/office/infopath/2007/PartnerControls"/>
    <ds:schemaRef ds:uri="http://schemas.microsoft.com/office/2006/documentManagement/types"/>
    <ds:schemaRef ds:uri="82c5162c-fb35-470e-b029-a4513e0af4ca"/>
    <ds:schemaRef ds:uri="http://purl.org/dc/dcmitype/"/>
    <ds:schemaRef ds:uri="709101cf-0263-47d1-9b92-1c49f1a7ff8b"/>
    <ds:schemaRef ds:uri="http://purl.org/dc/elements/1.1/"/>
    <ds:schemaRef ds:uri="http://schemas.microsoft.com/office/2006/metadata/properties"/>
    <ds:schemaRef ds:uri="http://www.w3.org/XML/1998/namespace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3216</TotalTime>
  <Words>99</Words>
  <Application>Microsoft Office PowerPoint</Application>
  <PresentationFormat>On-screen Show (4:3)</PresentationFormat>
  <Paragraphs>18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17</vt:i4>
      </vt:variant>
      <vt:variant>
        <vt:lpstr>Slide Titles</vt:lpstr>
      </vt:variant>
      <vt:variant>
        <vt:i4>7</vt:i4>
      </vt:variant>
    </vt:vector>
  </HeadingPairs>
  <TitlesOfParts>
    <vt:vector size="27" baseType="lpstr">
      <vt:lpstr>Arial</vt:lpstr>
      <vt:lpstr>Calibri</vt:lpstr>
      <vt:lpstr>Calibri Light</vt:lpstr>
      <vt:lpstr>Theme1</vt:lpstr>
      <vt:lpstr>Title Slide 1</vt:lpstr>
      <vt:lpstr>Title Slide 2</vt:lpstr>
      <vt:lpstr>Title Slide 3</vt:lpstr>
      <vt:lpstr>Title Slide 4</vt:lpstr>
      <vt:lpstr>Sub Title 1</vt:lpstr>
      <vt:lpstr>Sub Title 2</vt:lpstr>
      <vt:lpstr>Sub Title 3</vt:lpstr>
      <vt:lpstr>Sub Title 4</vt:lpstr>
      <vt:lpstr>Text 1</vt:lpstr>
      <vt:lpstr>Text 2</vt:lpstr>
      <vt:lpstr>Text 3</vt:lpstr>
      <vt:lpstr>Text 4</vt:lpstr>
      <vt:lpstr>Text Break / Info Slide 1</vt:lpstr>
      <vt:lpstr>Text Break Info Slide 2</vt:lpstr>
      <vt:lpstr>UWTSD Logo Only_Image Bkgrnd</vt:lpstr>
      <vt:lpstr>Text 1</vt:lpstr>
      <vt:lpstr>       </vt:lpstr>
      <vt:lpstr>Word</vt:lpstr>
      <vt:lpstr>PowerPoint Presentation</vt:lpstr>
      <vt:lpstr>Welcome to Word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Microsoft 365 Word Tutorials</dc:title>
  <dc:creator>Julia Ault</dc:creator>
  <cp:lastModifiedBy>Julia Ault</cp:lastModifiedBy>
  <cp:revision>104</cp:revision>
  <cp:lastPrinted>2020-09-16T11:34:26Z</cp:lastPrinted>
  <dcterms:created xsi:type="dcterms:W3CDTF">2015-04-14T15:21:28Z</dcterms:created>
  <dcterms:modified xsi:type="dcterms:W3CDTF">2023-02-06T16:55:12Z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0x0101006F4C1FB146120944B9FC82FB694135E2</vt:lpwstr>
  </property>
</Properties>
</file>