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7" r:id="rId2"/>
    <p:sldId id="256" r:id="rId3"/>
    <p:sldId id="259" r:id="rId4"/>
    <p:sldId id="258" r:id="rId5"/>
    <p:sldId id="260" r:id="rId6"/>
    <p:sldId id="263" r:id="rId7"/>
    <p:sldId id="261" r:id="rId8"/>
    <p:sldId id="262" r:id="rId9"/>
    <p:sldId id="264" r:id="rId10"/>
    <p:sldId id="265" r:id="rId11"/>
    <p:sldId id="268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6D2326-4F30-778D-06CB-521725265569}" v="818" dt="2022-07-22T12:30:41.453"/>
    <p1510:client id="{6C004A12-63C7-4DDE-B121-3C1D97572786}" v="1927" dt="2022-07-22T12:17:48.258"/>
    <p1510:client id="{8E464D56-5D9A-F846-0E82-492C366D36F9}" v="1270" dt="2022-07-22T12:32:15.323"/>
    <p1510:client id="{D510B8D0-C0D8-EA9A-1E5A-A29643BC5C97}" v="905" dt="2022-07-05T11:47:50.3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Akhtar (2123642)" userId="S::2123642@student.uwtsd.ac.uk::c0570907-0ece-4d42-8db9-94af03e569e7" providerId="AD" clId="Web-{456D2326-4F30-778D-06CB-521725265569}"/>
    <pc:docChg chg="addSld delSld modSld sldOrd">
      <pc:chgData name="Sophie Akhtar (2123642)" userId="S::2123642@student.uwtsd.ac.uk::c0570907-0ece-4d42-8db9-94af03e569e7" providerId="AD" clId="Web-{456D2326-4F30-778D-06CB-521725265569}" dt="2022-07-22T12:30:41.453" v="823"/>
      <pc:docMkLst>
        <pc:docMk/>
      </pc:docMkLst>
      <pc:sldChg chg="modSp">
        <pc:chgData name="Sophie Akhtar (2123642)" userId="S::2123642@student.uwtsd.ac.uk::c0570907-0ece-4d42-8db9-94af03e569e7" providerId="AD" clId="Web-{456D2326-4F30-778D-06CB-521725265569}" dt="2022-07-22T12:26:34.524" v="787" actId="20577"/>
        <pc:sldMkLst>
          <pc:docMk/>
          <pc:sldMk cId="2348131548" sldId="257"/>
        </pc:sldMkLst>
        <pc:graphicFrameChg chg="modGraphic">
          <ac:chgData name="Sophie Akhtar (2123642)" userId="S::2123642@student.uwtsd.ac.uk::c0570907-0ece-4d42-8db9-94af03e569e7" providerId="AD" clId="Web-{456D2326-4F30-778D-06CB-521725265569}" dt="2022-07-22T12:26:34.524" v="787" actId="20577"/>
          <ac:graphicFrameMkLst>
            <pc:docMk/>
            <pc:sldMk cId="2348131548" sldId="257"/>
            <ac:graphicFrameMk id="28" creationId="{5D7066B2-548E-66DF-A8B4-6FF0FA601247}"/>
          </ac:graphicFrameMkLst>
        </pc:graphicFrameChg>
      </pc:sldChg>
      <pc:sldChg chg="modSp">
        <pc:chgData name="Sophie Akhtar (2123642)" userId="S::2123642@student.uwtsd.ac.uk::c0570907-0ece-4d42-8db9-94af03e569e7" providerId="AD" clId="Web-{456D2326-4F30-778D-06CB-521725265569}" dt="2022-07-22T11:07:30.206" v="36" actId="1076"/>
        <pc:sldMkLst>
          <pc:docMk/>
          <pc:sldMk cId="2259602973" sldId="258"/>
        </pc:sldMkLst>
        <pc:spChg chg="mod">
          <ac:chgData name="Sophie Akhtar (2123642)" userId="S::2123642@student.uwtsd.ac.uk::c0570907-0ece-4d42-8db9-94af03e569e7" providerId="AD" clId="Web-{456D2326-4F30-778D-06CB-521725265569}" dt="2022-07-22T11:07:30.206" v="36" actId="1076"/>
          <ac:spMkLst>
            <pc:docMk/>
            <pc:sldMk cId="2259602973" sldId="258"/>
            <ac:spMk id="2" creationId="{5B10A51D-5EAD-7C2F-C8F2-2964F93894D2}"/>
          </ac:spMkLst>
        </pc:spChg>
      </pc:sldChg>
      <pc:sldChg chg="addSp delSp modSp">
        <pc:chgData name="Sophie Akhtar (2123642)" userId="S::2123642@student.uwtsd.ac.uk::c0570907-0ece-4d42-8db9-94af03e569e7" providerId="AD" clId="Web-{456D2326-4F30-778D-06CB-521725265569}" dt="2022-07-22T11:22:55.415" v="704"/>
        <pc:sldMkLst>
          <pc:docMk/>
          <pc:sldMk cId="1049958060" sldId="260"/>
        </pc:sldMkLst>
        <pc:spChg chg="mod">
          <ac:chgData name="Sophie Akhtar (2123642)" userId="S::2123642@student.uwtsd.ac.uk::c0570907-0ece-4d42-8db9-94af03e569e7" providerId="AD" clId="Web-{456D2326-4F30-778D-06CB-521725265569}" dt="2022-07-22T11:07:47.097" v="47" actId="20577"/>
          <ac:spMkLst>
            <pc:docMk/>
            <pc:sldMk cId="1049958060" sldId="260"/>
            <ac:spMk id="2" creationId="{A74A0181-C504-0546-4547-31BC6222C3D3}"/>
          </ac:spMkLst>
        </pc:spChg>
        <pc:spChg chg="mod">
          <ac:chgData name="Sophie Akhtar (2123642)" userId="S::2123642@student.uwtsd.ac.uk::c0570907-0ece-4d42-8db9-94af03e569e7" providerId="AD" clId="Web-{456D2326-4F30-778D-06CB-521725265569}" dt="2022-07-22T11:21:16.287" v="692" actId="20577"/>
          <ac:spMkLst>
            <pc:docMk/>
            <pc:sldMk cId="1049958060" sldId="260"/>
            <ac:spMk id="3" creationId="{8E71876D-8370-567C-9BB9-3E6C099CE9C0}"/>
          </ac:spMkLst>
        </pc:spChg>
        <pc:spChg chg="add del mod">
          <ac:chgData name="Sophie Akhtar (2123642)" userId="S::2123642@student.uwtsd.ac.uk::c0570907-0ece-4d42-8db9-94af03e569e7" providerId="AD" clId="Web-{456D2326-4F30-778D-06CB-521725265569}" dt="2022-07-22T11:22:52.633" v="702"/>
          <ac:spMkLst>
            <pc:docMk/>
            <pc:sldMk cId="1049958060" sldId="260"/>
            <ac:spMk id="4" creationId="{DC073AE1-E090-F9EF-6AEF-5DCF30EB90DA}"/>
          </ac:spMkLst>
        </pc:spChg>
        <pc:spChg chg="add del mod">
          <ac:chgData name="Sophie Akhtar (2123642)" userId="S::2123642@student.uwtsd.ac.uk::c0570907-0ece-4d42-8db9-94af03e569e7" providerId="AD" clId="Web-{456D2326-4F30-778D-06CB-521725265569}" dt="2022-07-22T11:22:55.415" v="704"/>
          <ac:spMkLst>
            <pc:docMk/>
            <pc:sldMk cId="1049958060" sldId="260"/>
            <ac:spMk id="5" creationId="{66802A82-B53B-6784-A78F-592F664AF844}"/>
          </ac:spMkLst>
        </pc:spChg>
      </pc:sldChg>
      <pc:sldChg chg="modSp">
        <pc:chgData name="Sophie Akhtar (2123642)" userId="S::2123642@student.uwtsd.ac.uk::c0570907-0ece-4d42-8db9-94af03e569e7" providerId="AD" clId="Web-{456D2326-4F30-778D-06CB-521725265569}" dt="2022-07-22T11:21:53.194" v="699" actId="20577"/>
        <pc:sldMkLst>
          <pc:docMk/>
          <pc:sldMk cId="3546973762" sldId="261"/>
        </pc:sldMkLst>
        <pc:spChg chg="mod">
          <ac:chgData name="Sophie Akhtar (2123642)" userId="S::2123642@student.uwtsd.ac.uk::c0570907-0ece-4d42-8db9-94af03e569e7" providerId="AD" clId="Web-{456D2326-4F30-778D-06CB-521725265569}" dt="2022-07-22T11:21:53.194" v="699" actId="20577"/>
          <ac:spMkLst>
            <pc:docMk/>
            <pc:sldMk cId="3546973762" sldId="261"/>
            <ac:spMk id="3" creationId="{DAB52D1F-CEAD-06D9-FDE7-6056F722583B}"/>
          </ac:spMkLst>
        </pc:spChg>
      </pc:sldChg>
      <pc:sldChg chg="addSp delSp modSp mod setBg">
        <pc:chgData name="Sophie Akhtar (2123642)" userId="S::2123642@student.uwtsd.ac.uk::c0570907-0ece-4d42-8db9-94af03e569e7" providerId="AD" clId="Web-{456D2326-4F30-778D-06CB-521725265569}" dt="2022-07-22T11:32:52.600" v="738" actId="1076"/>
        <pc:sldMkLst>
          <pc:docMk/>
          <pc:sldMk cId="3992250360" sldId="262"/>
        </pc:sldMkLst>
        <pc:spChg chg="mod">
          <ac:chgData name="Sophie Akhtar (2123642)" userId="S::2123642@student.uwtsd.ac.uk::c0570907-0ece-4d42-8db9-94af03e569e7" providerId="AD" clId="Web-{456D2326-4F30-778D-06CB-521725265569}" dt="2022-07-22T11:32:49.147" v="737"/>
          <ac:spMkLst>
            <pc:docMk/>
            <pc:sldMk cId="3992250360" sldId="262"/>
            <ac:spMk id="2" creationId="{13ADFF46-F55B-8E70-543F-F853A7A779D4}"/>
          </ac:spMkLst>
        </pc:spChg>
        <pc:spChg chg="mod ord">
          <ac:chgData name="Sophie Akhtar (2123642)" userId="S::2123642@student.uwtsd.ac.uk::c0570907-0ece-4d42-8db9-94af03e569e7" providerId="AD" clId="Web-{456D2326-4F30-778D-06CB-521725265569}" dt="2022-07-22T11:32:49.147" v="737"/>
          <ac:spMkLst>
            <pc:docMk/>
            <pc:sldMk cId="3992250360" sldId="262"/>
            <ac:spMk id="3" creationId="{F91A2B67-97A8-0786-93EF-F9F436D587C2}"/>
          </ac:spMkLst>
        </pc:spChg>
        <pc:spChg chg="add del">
          <ac:chgData name="Sophie Akhtar (2123642)" userId="S::2123642@student.uwtsd.ac.uk::c0570907-0ece-4d42-8db9-94af03e569e7" providerId="AD" clId="Web-{456D2326-4F30-778D-06CB-521725265569}" dt="2022-07-22T11:32:20.990" v="720"/>
          <ac:spMkLst>
            <pc:docMk/>
            <pc:sldMk cId="3992250360" sldId="262"/>
            <ac:spMk id="10" creationId="{142D98E1-37D2-4470-BF74-845E897954C6}"/>
          </ac:spMkLst>
        </pc:spChg>
        <pc:spChg chg="add del">
          <ac:chgData name="Sophie Akhtar (2123642)" userId="S::2123642@student.uwtsd.ac.uk::c0570907-0ece-4d42-8db9-94af03e569e7" providerId="AD" clId="Web-{456D2326-4F30-778D-06CB-521725265569}" dt="2022-07-22T11:32:20.990" v="720"/>
          <ac:spMkLst>
            <pc:docMk/>
            <pc:sldMk cId="3992250360" sldId="262"/>
            <ac:spMk id="20" creationId="{E1BEDD21-8CC9-4E04-B8CF-CE59786DFB3A}"/>
          </ac:spMkLst>
        </pc:spChg>
        <pc:spChg chg="add del">
          <ac:chgData name="Sophie Akhtar (2123642)" userId="S::2123642@student.uwtsd.ac.uk::c0570907-0ece-4d42-8db9-94af03e569e7" providerId="AD" clId="Web-{456D2326-4F30-778D-06CB-521725265569}" dt="2022-07-22T11:32:23.318" v="722"/>
          <ac:spMkLst>
            <pc:docMk/>
            <pc:sldMk cId="3992250360" sldId="262"/>
            <ac:spMk id="32" creationId="{F420BC5C-C418-4843-B04B-6918968D0982}"/>
          </ac:spMkLst>
        </pc:spChg>
        <pc:spChg chg="add del">
          <ac:chgData name="Sophie Akhtar (2123642)" userId="S::2123642@student.uwtsd.ac.uk::c0570907-0ece-4d42-8db9-94af03e569e7" providerId="AD" clId="Web-{456D2326-4F30-778D-06CB-521725265569}" dt="2022-07-22T11:32:23.318" v="722"/>
          <ac:spMkLst>
            <pc:docMk/>
            <pc:sldMk cId="3992250360" sldId="262"/>
            <ac:spMk id="33" creationId="{13E5F285-BD95-4989-B20B-77899015947C}"/>
          </ac:spMkLst>
        </pc:spChg>
        <pc:spChg chg="add del">
          <ac:chgData name="Sophie Akhtar (2123642)" userId="S::2123642@student.uwtsd.ac.uk::c0570907-0ece-4d42-8db9-94af03e569e7" providerId="AD" clId="Web-{456D2326-4F30-778D-06CB-521725265569}" dt="2022-07-22T11:32:23.318" v="722"/>
          <ac:spMkLst>
            <pc:docMk/>
            <pc:sldMk cId="3992250360" sldId="262"/>
            <ac:spMk id="35" creationId="{6B6061A8-D267-4967-AF47-C3CC45138582}"/>
          </ac:spMkLst>
        </pc:spChg>
        <pc:spChg chg="add del">
          <ac:chgData name="Sophie Akhtar (2123642)" userId="S::2123642@student.uwtsd.ac.uk::c0570907-0ece-4d42-8db9-94af03e569e7" providerId="AD" clId="Web-{456D2326-4F30-778D-06CB-521725265569}" dt="2022-07-22T11:32:26.568" v="724"/>
          <ac:spMkLst>
            <pc:docMk/>
            <pc:sldMk cId="3992250360" sldId="262"/>
            <ac:spMk id="37" creationId="{142D98E1-37D2-4470-BF74-845E897954C6}"/>
          </ac:spMkLst>
        </pc:spChg>
        <pc:spChg chg="add del">
          <ac:chgData name="Sophie Akhtar (2123642)" userId="S::2123642@student.uwtsd.ac.uk::c0570907-0ece-4d42-8db9-94af03e569e7" providerId="AD" clId="Web-{456D2326-4F30-778D-06CB-521725265569}" dt="2022-07-22T11:32:29.162" v="726"/>
          <ac:spMkLst>
            <pc:docMk/>
            <pc:sldMk cId="3992250360" sldId="262"/>
            <ac:spMk id="41" creationId="{2F9C493A-9F03-49B4-B3FB-19CE5AC115BE}"/>
          </ac:spMkLst>
        </pc:spChg>
        <pc:spChg chg="add del">
          <ac:chgData name="Sophie Akhtar (2123642)" userId="S::2123642@student.uwtsd.ac.uk::c0570907-0ece-4d42-8db9-94af03e569e7" providerId="AD" clId="Web-{456D2326-4F30-778D-06CB-521725265569}" dt="2022-07-22T11:32:29.162" v="726"/>
          <ac:spMkLst>
            <pc:docMk/>
            <pc:sldMk cId="3992250360" sldId="262"/>
            <ac:spMk id="44" creationId="{62F1D297-74F5-4948-9655-BC87A30A469D}"/>
          </ac:spMkLst>
        </pc:spChg>
        <pc:spChg chg="add del">
          <ac:chgData name="Sophie Akhtar (2123642)" userId="S::2123642@student.uwtsd.ac.uk::c0570907-0ece-4d42-8db9-94af03e569e7" providerId="AD" clId="Web-{456D2326-4F30-778D-06CB-521725265569}" dt="2022-07-22T11:32:32.334" v="728"/>
          <ac:spMkLst>
            <pc:docMk/>
            <pc:sldMk cId="3992250360" sldId="262"/>
            <ac:spMk id="48" creationId="{142D98E1-37D2-4470-BF74-845E897954C6}"/>
          </ac:spMkLst>
        </pc:spChg>
        <pc:spChg chg="add del">
          <ac:chgData name="Sophie Akhtar (2123642)" userId="S::2123642@student.uwtsd.ac.uk::c0570907-0ece-4d42-8db9-94af03e569e7" providerId="AD" clId="Web-{456D2326-4F30-778D-06CB-521725265569}" dt="2022-07-22T11:32:32.334" v="728"/>
          <ac:spMkLst>
            <pc:docMk/>
            <pc:sldMk cId="3992250360" sldId="262"/>
            <ac:spMk id="51" creationId="{E1BEDD21-8CC9-4E04-B8CF-CE59786DFB3A}"/>
          </ac:spMkLst>
        </pc:spChg>
        <pc:spChg chg="add del">
          <ac:chgData name="Sophie Akhtar (2123642)" userId="S::2123642@student.uwtsd.ac.uk::c0570907-0ece-4d42-8db9-94af03e569e7" providerId="AD" clId="Web-{456D2326-4F30-778D-06CB-521725265569}" dt="2022-07-22T11:32:37.272" v="730"/>
          <ac:spMkLst>
            <pc:docMk/>
            <pc:sldMk cId="3992250360" sldId="262"/>
            <ac:spMk id="55" creationId="{142D98E1-37D2-4470-BF74-845E897954C6}"/>
          </ac:spMkLst>
        </pc:spChg>
        <pc:spChg chg="add del">
          <ac:chgData name="Sophie Akhtar (2123642)" userId="S::2123642@student.uwtsd.ac.uk::c0570907-0ece-4d42-8db9-94af03e569e7" providerId="AD" clId="Web-{456D2326-4F30-778D-06CB-521725265569}" dt="2022-07-22T11:32:40.990" v="732"/>
          <ac:spMkLst>
            <pc:docMk/>
            <pc:sldMk cId="3992250360" sldId="262"/>
            <ac:spMk id="59" creationId="{142D98E1-37D2-4470-BF74-845E897954C6}"/>
          </ac:spMkLst>
        </pc:spChg>
        <pc:spChg chg="add del">
          <ac:chgData name="Sophie Akhtar (2123642)" userId="S::2123642@student.uwtsd.ac.uk::c0570907-0ece-4d42-8db9-94af03e569e7" providerId="AD" clId="Web-{456D2326-4F30-778D-06CB-521725265569}" dt="2022-07-22T11:32:46.319" v="734"/>
          <ac:spMkLst>
            <pc:docMk/>
            <pc:sldMk cId="3992250360" sldId="262"/>
            <ac:spMk id="63" creationId="{142D98E1-37D2-4470-BF74-845E897954C6}"/>
          </ac:spMkLst>
        </pc:spChg>
        <pc:spChg chg="add del">
          <ac:chgData name="Sophie Akhtar (2123642)" userId="S::2123642@student.uwtsd.ac.uk::c0570907-0ece-4d42-8db9-94af03e569e7" providerId="AD" clId="Web-{456D2326-4F30-778D-06CB-521725265569}" dt="2022-07-22T11:32:49.131" v="736"/>
          <ac:spMkLst>
            <pc:docMk/>
            <pc:sldMk cId="3992250360" sldId="262"/>
            <ac:spMk id="67" creationId="{142D98E1-37D2-4470-BF74-845E897954C6}"/>
          </ac:spMkLst>
        </pc:spChg>
        <pc:spChg chg="add del">
          <ac:chgData name="Sophie Akhtar (2123642)" userId="S::2123642@student.uwtsd.ac.uk::c0570907-0ece-4d42-8db9-94af03e569e7" providerId="AD" clId="Web-{456D2326-4F30-778D-06CB-521725265569}" dt="2022-07-22T11:32:49.131" v="736"/>
          <ac:spMkLst>
            <pc:docMk/>
            <pc:sldMk cId="3992250360" sldId="262"/>
            <ac:spMk id="70" creationId="{E1BEDD21-8CC9-4E04-B8CF-CE59786DFB3A}"/>
          </ac:spMkLst>
        </pc:spChg>
        <pc:spChg chg="add">
          <ac:chgData name="Sophie Akhtar (2123642)" userId="S::2123642@student.uwtsd.ac.uk::c0570907-0ece-4d42-8db9-94af03e569e7" providerId="AD" clId="Web-{456D2326-4F30-778D-06CB-521725265569}" dt="2022-07-22T11:32:49.147" v="737"/>
          <ac:spMkLst>
            <pc:docMk/>
            <pc:sldMk cId="3992250360" sldId="262"/>
            <ac:spMk id="74" creationId="{F420BC5C-C418-4843-B04B-6918968D0982}"/>
          </ac:spMkLst>
        </pc:spChg>
        <pc:spChg chg="add">
          <ac:chgData name="Sophie Akhtar (2123642)" userId="S::2123642@student.uwtsd.ac.uk::c0570907-0ece-4d42-8db9-94af03e569e7" providerId="AD" clId="Web-{456D2326-4F30-778D-06CB-521725265569}" dt="2022-07-22T11:32:49.147" v="737"/>
          <ac:spMkLst>
            <pc:docMk/>
            <pc:sldMk cId="3992250360" sldId="262"/>
            <ac:spMk id="75" creationId="{13E5F285-BD95-4989-B20B-77899015947C}"/>
          </ac:spMkLst>
        </pc:spChg>
        <pc:spChg chg="add">
          <ac:chgData name="Sophie Akhtar (2123642)" userId="S::2123642@student.uwtsd.ac.uk::c0570907-0ece-4d42-8db9-94af03e569e7" providerId="AD" clId="Web-{456D2326-4F30-778D-06CB-521725265569}" dt="2022-07-22T11:32:49.147" v="737"/>
          <ac:spMkLst>
            <pc:docMk/>
            <pc:sldMk cId="3992250360" sldId="262"/>
            <ac:spMk id="78" creationId="{6B6061A8-D267-4967-AF47-C3CC45138582}"/>
          </ac:spMkLst>
        </pc:spChg>
        <pc:grpChg chg="add del">
          <ac:chgData name="Sophie Akhtar (2123642)" userId="S::2123642@student.uwtsd.ac.uk::c0570907-0ece-4d42-8db9-94af03e569e7" providerId="AD" clId="Web-{456D2326-4F30-778D-06CB-521725265569}" dt="2022-07-22T11:32:20.990" v="720"/>
          <ac:grpSpMkLst>
            <pc:docMk/>
            <pc:sldMk cId="3992250360" sldId="262"/>
            <ac:grpSpMk id="12" creationId="{2EDC2578-BDB0-4118-975D-CFCE02823D48}"/>
          </ac:grpSpMkLst>
        </pc:grpChg>
        <pc:grpChg chg="add del">
          <ac:chgData name="Sophie Akhtar (2123642)" userId="S::2123642@student.uwtsd.ac.uk::c0570907-0ece-4d42-8db9-94af03e569e7" providerId="AD" clId="Web-{456D2326-4F30-778D-06CB-521725265569}" dt="2022-07-22T11:32:23.318" v="722"/>
          <ac:grpSpMkLst>
            <pc:docMk/>
            <pc:sldMk cId="3992250360" sldId="262"/>
            <ac:grpSpMk id="14" creationId="{6C02F4BE-6538-4CAD-B506-5FEB41D378BC}"/>
          </ac:grpSpMkLst>
        </pc:grpChg>
        <pc:grpChg chg="add del">
          <ac:chgData name="Sophie Akhtar (2123642)" userId="S::2123642@student.uwtsd.ac.uk::c0570907-0ece-4d42-8db9-94af03e569e7" providerId="AD" clId="Web-{456D2326-4F30-778D-06CB-521725265569}" dt="2022-07-22T11:32:20.990" v="720"/>
          <ac:grpSpMkLst>
            <pc:docMk/>
            <pc:sldMk cId="3992250360" sldId="262"/>
            <ac:grpSpMk id="22" creationId="{A6DA475A-533E-4A16-A83E-0171FFB6D8BA}"/>
          </ac:grpSpMkLst>
        </pc:grpChg>
        <pc:grpChg chg="add del">
          <ac:chgData name="Sophie Akhtar (2123642)" userId="S::2123642@student.uwtsd.ac.uk::c0570907-0ece-4d42-8db9-94af03e569e7" providerId="AD" clId="Web-{456D2326-4F30-778D-06CB-521725265569}" dt="2022-07-22T11:32:23.318" v="722"/>
          <ac:grpSpMkLst>
            <pc:docMk/>
            <pc:sldMk cId="3992250360" sldId="262"/>
            <ac:grpSpMk id="24" creationId="{12DB770A-658D-4212-9BF2-236070D5D7A4}"/>
          </ac:grpSpMkLst>
        </pc:grpChg>
        <pc:grpChg chg="add del">
          <ac:chgData name="Sophie Akhtar (2123642)" userId="S::2123642@student.uwtsd.ac.uk::c0570907-0ece-4d42-8db9-94af03e569e7" providerId="AD" clId="Web-{456D2326-4F30-778D-06CB-521725265569}" dt="2022-07-22T11:32:26.568" v="724"/>
          <ac:grpSpMkLst>
            <pc:docMk/>
            <pc:sldMk cId="3992250360" sldId="262"/>
            <ac:grpSpMk id="38" creationId="{2EDC2578-BDB0-4118-975D-CFCE02823D48}"/>
          </ac:grpSpMkLst>
        </pc:grpChg>
        <pc:grpChg chg="add del">
          <ac:chgData name="Sophie Akhtar (2123642)" userId="S::2123642@student.uwtsd.ac.uk::c0570907-0ece-4d42-8db9-94af03e569e7" providerId="AD" clId="Web-{456D2326-4F30-778D-06CB-521725265569}" dt="2022-07-22T11:32:29.162" v="726"/>
          <ac:grpSpMkLst>
            <pc:docMk/>
            <pc:sldMk cId="3992250360" sldId="262"/>
            <ac:grpSpMk id="42" creationId="{5E46079A-4648-465E-9D1A-479174C99FFA}"/>
          </ac:grpSpMkLst>
        </pc:grpChg>
        <pc:grpChg chg="add del">
          <ac:chgData name="Sophie Akhtar (2123642)" userId="S::2123642@student.uwtsd.ac.uk::c0570907-0ece-4d42-8db9-94af03e569e7" providerId="AD" clId="Web-{456D2326-4F30-778D-06CB-521725265569}" dt="2022-07-22T11:32:29.162" v="726"/>
          <ac:grpSpMkLst>
            <pc:docMk/>
            <pc:sldMk cId="3992250360" sldId="262"/>
            <ac:grpSpMk id="45" creationId="{756DB040-BB4B-446D-9172-7253A56604B0}"/>
          </ac:grpSpMkLst>
        </pc:grpChg>
        <pc:grpChg chg="add del">
          <ac:chgData name="Sophie Akhtar (2123642)" userId="S::2123642@student.uwtsd.ac.uk::c0570907-0ece-4d42-8db9-94af03e569e7" providerId="AD" clId="Web-{456D2326-4F30-778D-06CB-521725265569}" dt="2022-07-22T11:32:32.334" v="728"/>
          <ac:grpSpMkLst>
            <pc:docMk/>
            <pc:sldMk cId="3992250360" sldId="262"/>
            <ac:grpSpMk id="49" creationId="{2EDC2578-BDB0-4118-975D-CFCE02823D48}"/>
          </ac:grpSpMkLst>
        </pc:grpChg>
        <pc:grpChg chg="add del">
          <ac:chgData name="Sophie Akhtar (2123642)" userId="S::2123642@student.uwtsd.ac.uk::c0570907-0ece-4d42-8db9-94af03e569e7" providerId="AD" clId="Web-{456D2326-4F30-778D-06CB-521725265569}" dt="2022-07-22T11:32:32.334" v="728"/>
          <ac:grpSpMkLst>
            <pc:docMk/>
            <pc:sldMk cId="3992250360" sldId="262"/>
            <ac:grpSpMk id="52" creationId="{A6DA475A-533E-4A16-A83E-0171FFB6D8BA}"/>
          </ac:grpSpMkLst>
        </pc:grpChg>
        <pc:grpChg chg="add del">
          <ac:chgData name="Sophie Akhtar (2123642)" userId="S::2123642@student.uwtsd.ac.uk::c0570907-0ece-4d42-8db9-94af03e569e7" providerId="AD" clId="Web-{456D2326-4F30-778D-06CB-521725265569}" dt="2022-07-22T11:32:37.272" v="730"/>
          <ac:grpSpMkLst>
            <pc:docMk/>
            <pc:sldMk cId="3992250360" sldId="262"/>
            <ac:grpSpMk id="56" creationId="{2EDC2578-BDB0-4118-975D-CFCE02823D48}"/>
          </ac:grpSpMkLst>
        </pc:grpChg>
        <pc:grpChg chg="add del">
          <ac:chgData name="Sophie Akhtar (2123642)" userId="S::2123642@student.uwtsd.ac.uk::c0570907-0ece-4d42-8db9-94af03e569e7" providerId="AD" clId="Web-{456D2326-4F30-778D-06CB-521725265569}" dt="2022-07-22T11:32:40.990" v="732"/>
          <ac:grpSpMkLst>
            <pc:docMk/>
            <pc:sldMk cId="3992250360" sldId="262"/>
            <ac:grpSpMk id="60" creationId="{554A72DC-6122-426C-9473-FE48DFBD1634}"/>
          </ac:grpSpMkLst>
        </pc:grpChg>
        <pc:grpChg chg="add del">
          <ac:chgData name="Sophie Akhtar (2123642)" userId="S::2123642@student.uwtsd.ac.uk::c0570907-0ece-4d42-8db9-94af03e569e7" providerId="AD" clId="Web-{456D2326-4F30-778D-06CB-521725265569}" dt="2022-07-22T11:32:46.319" v="734"/>
          <ac:grpSpMkLst>
            <pc:docMk/>
            <pc:sldMk cId="3992250360" sldId="262"/>
            <ac:grpSpMk id="64" creationId="{C5035748-E666-464D-B95F-ED8146346809}"/>
          </ac:grpSpMkLst>
        </pc:grpChg>
        <pc:grpChg chg="add del">
          <ac:chgData name="Sophie Akhtar (2123642)" userId="S::2123642@student.uwtsd.ac.uk::c0570907-0ece-4d42-8db9-94af03e569e7" providerId="AD" clId="Web-{456D2326-4F30-778D-06CB-521725265569}" dt="2022-07-22T11:32:49.131" v="736"/>
          <ac:grpSpMkLst>
            <pc:docMk/>
            <pc:sldMk cId="3992250360" sldId="262"/>
            <ac:grpSpMk id="68" creationId="{2EDC2578-BDB0-4118-975D-CFCE02823D48}"/>
          </ac:grpSpMkLst>
        </pc:grpChg>
        <pc:grpChg chg="add del">
          <ac:chgData name="Sophie Akhtar (2123642)" userId="S::2123642@student.uwtsd.ac.uk::c0570907-0ece-4d42-8db9-94af03e569e7" providerId="AD" clId="Web-{456D2326-4F30-778D-06CB-521725265569}" dt="2022-07-22T11:32:49.131" v="736"/>
          <ac:grpSpMkLst>
            <pc:docMk/>
            <pc:sldMk cId="3992250360" sldId="262"/>
            <ac:grpSpMk id="71" creationId="{A6DA475A-533E-4A16-A83E-0171FFB6D8BA}"/>
          </ac:grpSpMkLst>
        </pc:grpChg>
        <pc:grpChg chg="add">
          <ac:chgData name="Sophie Akhtar (2123642)" userId="S::2123642@student.uwtsd.ac.uk::c0570907-0ece-4d42-8db9-94af03e569e7" providerId="AD" clId="Web-{456D2326-4F30-778D-06CB-521725265569}" dt="2022-07-22T11:32:49.147" v="737"/>
          <ac:grpSpMkLst>
            <pc:docMk/>
            <pc:sldMk cId="3992250360" sldId="262"/>
            <ac:grpSpMk id="76" creationId="{6C02F4BE-6538-4CAD-B506-5FEB41D378BC}"/>
          </ac:grpSpMkLst>
        </pc:grpChg>
        <pc:grpChg chg="add">
          <ac:chgData name="Sophie Akhtar (2123642)" userId="S::2123642@student.uwtsd.ac.uk::c0570907-0ece-4d42-8db9-94af03e569e7" providerId="AD" clId="Web-{456D2326-4F30-778D-06CB-521725265569}" dt="2022-07-22T11:32:49.147" v="737"/>
          <ac:grpSpMkLst>
            <pc:docMk/>
            <pc:sldMk cId="3992250360" sldId="262"/>
            <ac:grpSpMk id="79" creationId="{12DB770A-658D-4212-9BF2-236070D5D7A4}"/>
          </ac:grpSpMkLst>
        </pc:grpChg>
        <pc:picChg chg="add mod">
          <ac:chgData name="Sophie Akhtar (2123642)" userId="S::2123642@student.uwtsd.ac.uk::c0570907-0ece-4d42-8db9-94af03e569e7" providerId="AD" clId="Web-{456D2326-4F30-778D-06CB-521725265569}" dt="2022-07-22T11:32:52.600" v="738" actId="1076"/>
          <ac:picMkLst>
            <pc:docMk/>
            <pc:sldMk cId="3992250360" sldId="262"/>
            <ac:picMk id="5" creationId="{BB1F1E20-B96B-0A8F-D3FB-399585343B74}"/>
          </ac:picMkLst>
        </pc:picChg>
      </pc:sldChg>
      <pc:sldChg chg="addSp modSp ord">
        <pc:chgData name="Sophie Akhtar (2123642)" userId="S::2123642@student.uwtsd.ac.uk::c0570907-0ece-4d42-8db9-94af03e569e7" providerId="AD" clId="Web-{456D2326-4F30-778D-06CB-521725265569}" dt="2022-07-22T12:30:41.453" v="823"/>
        <pc:sldMkLst>
          <pc:docMk/>
          <pc:sldMk cId="3248227737" sldId="263"/>
        </pc:sldMkLst>
        <pc:spChg chg="mod">
          <ac:chgData name="Sophie Akhtar (2123642)" userId="S::2123642@student.uwtsd.ac.uk::c0570907-0ece-4d42-8db9-94af03e569e7" providerId="AD" clId="Web-{456D2326-4F30-778D-06CB-521725265569}" dt="2022-07-22T11:23:07.743" v="710" actId="20577"/>
          <ac:spMkLst>
            <pc:docMk/>
            <pc:sldMk cId="3248227737" sldId="263"/>
            <ac:spMk id="3" creationId="{76CFA80D-5D3D-EDFA-BE4E-FF2995CF1A9C}"/>
          </ac:spMkLst>
        </pc:spChg>
        <pc:spChg chg="add mod">
          <ac:chgData name="Sophie Akhtar (2123642)" userId="S::2123642@student.uwtsd.ac.uk::c0570907-0ece-4d42-8db9-94af03e569e7" providerId="AD" clId="Web-{456D2326-4F30-778D-06CB-521725265569}" dt="2022-07-22T12:29:48.451" v="822" actId="20577"/>
          <ac:spMkLst>
            <pc:docMk/>
            <pc:sldMk cId="3248227737" sldId="263"/>
            <ac:spMk id="4" creationId="{E89CFF38-E2AE-FE23-DB16-3060EF536944}"/>
          </ac:spMkLst>
        </pc:spChg>
      </pc:sldChg>
      <pc:sldChg chg="del">
        <pc:chgData name="Sophie Akhtar (2123642)" userId="S::2123642@student.uwtsd.ac.uk::c0570907-0ece-4d42-8db9-94af03e569e7" providerId="AD" clId="Web-{456D2326-4F30-778D-06CB-521725265569}" dt="2022-07-22T12:00:44.014" v="764"/>
        <pc:sldMkLst>
          <pc:docMk/>
          <pc:sldMk cId="1579514419" sldId="267"/>
        </pc:sldMkLst>
      </pc:sldChg>
      <pc:sldChg chg="addSp delSp modSp new mod setBg">
        <pc:chgData name="Sophie Akhtar (2123642)" userId="S::2123642@student.uwtsd.ac.uk::c0570907-0ece-4d42-8db9-94af03e569e7" providerId="AD" clId="Web-{456D2326-4F30-778D-06CB-521725265569}" dt="2022-07-22T11:43:51.146" v="763" actId="1076"/>
        <pc:sldMkLst>
          <pc:docMk/>
          <pc:sldMk cId="3439353187" sldId="268"/>
        </pc:sldMkLst>
        <pc:spChg chg="del mod">
          <ac:chgData name="Sophie Akhtar (2123642)" userId="S::2123642@student.uwtsd.ac.uk::c0570907-0ece-4d42-8db9-94af03e569e7" providerId="AD" clId="Web-{456D2326-4F30-778D-06CB-521725265569}" dt="2022-07-22T11:43:16.005" v="751"/>
          <ac:spMkLst>
            <pc:docMk/>
            <pc:sldMk cId="3439353187" sldId="268"/>
            <ac:spMk id="2" creationId="{D63E4033-143F-4330-8C34-E0F8F00ED898}"/>
          </ac:spMkLst>
        </pc:spChg>
        <pc:spChg chg="del">
          <ac:chgData name="Sophie Akhtar (2123642)" userId="S::2123642@student.uwtsd.ac.uk::c0570907-0ece-4d42-8db9-94af03e569e7" providerId="AD" clId="Web-{456D2326-4F30-778D-06CB-521725265569}" dt="2022-07-22T11:41:01.080" v="740"/>
          <ac:spMkLst>
            <pc:docMk/>
            <pc:sldMk cId="3439353187" sldId="268"/>
            <ac:spMk id="3" creationId="{D39C1B24-962D-3DE7-EDE9-52B0D2E8C54E}"/>
          </ac:spMkLst>
        </pc:spChg>
        <pc:spChg chg="add del">
          <ac:chgData name="Sophie Akhtar (2123642)" userId="S::2123642@student.uwtsd.ac.uk::c0570907-0ece-4d42-8db9-94af03e569e7" providerId="AD" clId="Web-{456D2326-4F30-778D-06CB-521725265569}" dt="2022-07-22T11:43:14.239" v="750"/>
          <ac:spMkLst>
            <pc:docMk/>
            <pc:sldMk cId="3439353187" sldId="268"/>
            <ac:spMk id="8" creationId="{B1A2316E-33D1-5A52-FDBD-28655F84D670}"/>
          </ac:spMkLst>
        </pc:spChg>
        <pc:spChg chg="add">
          <ac:chgData name="Sophie Akhtar (2123642)" userId="S::2123642@student.uwtsd.ac.uk::c0570907-0ece-4d42-8db9-94af03e569e7" providerId="AD" clId="Web-{456D2326-4F30-778D-06CB-521725265569}" dt="2022-07-22T11:43:10.583" v="749"/>
          <ac:spMkLst>
            <pc:docMk/>
            <pc:sldMk cId="3439353187" sldId="268"/>
            <ac:spMk id="11" creationId="{142D98E1-37D2-4470-BF74-845E897954C6}"/>
          </ac:spMkLst>
        </pc:spChg>
        <pc:grpChg chg="add">
          <ac:chgData name="Sophie Akhtar (2123642)" userId="S::2123642@student.uwtsd.ac.uk::c0570907-0ece-4d42-8db9-94af03e569e7" providerId="AD" clId="Web-{456D2326-4F30-778D-06CB-521725265569}" dt="2022-07-22T11:43:10.583" v="749"/>
          <ac:grpSpMkLst>
            <pc:docMk/>
            <pc:sldMk cId="3439353187" sldId="268"/>
            <ac:grpSpMk id="13" creationId="{2EDC2578-BDB0-4118-975D-CFCE02823D48}"/>
          </ac:grpSpMkLst>
        </pc:grpChg>
        <pc:picChg chg="add mod ord modCrop">
          <ac:chgData name="Sophie Akhtar (2123642)" userId="S::2123642@student.uwtsd.ac.uk::c0570907-0ece-4d42-8db9-94af03e569e7" providerId="AD" clId="Web-{456D2326-4F30-778D-06CB-521725265569}" dt="2022-07-22T11:43:51.146" v="763" actId="1076"/>
          <ac:picMkLst>
            <pc:docMk/>
            <pc:sldMk cId="3439353187" sldId="268"/>
            <ac:picMk id="4" creationId="{4658587B-EE01-EEAC-38B4-B2EDF484A3F0}"/>
          </ac:picMkLst>
        </pc:picChg>
      </pc:sldChg>
    </pc:docChg>
  </pc:docChgLst>
  <pc:docChgLst>
    <pc:chgData name="Serena" userId="1c973d81-5c97-4270-b91c-9a8c7293eb2f" providerId="ADAL" clId="{8D9D74AF-106D-4594-AA59-57412CB326EA}"/>
    <pc:docChg chg="undo custSel addSld modSld sldOrd addMainMaster delMainMaster">
      <pc:chgData name="Serena" userId="1c973d81-5c97-4270-b91c-9a8c7293eb2f" providerId="ADAL" clId="{8D9D74AF-106D-4594-AA59-57412CB326EA}" dt="2022-06-26T11:35:25.126" v="1178" actId="207"/>
      <pc:docMkLst>
        <pc:docMk/>
      </pc:docMkLst>
      <pc:sldChg chg="addSp delSp modSp new mod setBg modClrScheme setClrOvrMap chgLayout">
        <pc:chgData name="Serena" userId="1c973d81-5c97-4270-b91c-9a8c7293eb2f" providerId="ADAL" clId="{8D9D74AF-106D-4594-AA59-57412CB326EA}" dt="2022-06-26T11:07:57.885" v="404" actId="14100"/>
        <pc:sldMkLst>
          <pc:docMk/>
          <pc:sldMk cId="3080615005" sldId="256"/>
        </pc:sldMkLst>
        <pc:spChg chg="mod">
          <ac:chgData name="Serena" userId="1c973d81-5c97-4270-b91c-9a8c7293eb2f" providerId="ADAL" clId="{8D9D74AF-106D-4594-AA59-57412CB326EA}" dt="2022-06-26T11:07:57.885" v="404" actId="14100"/>
          <ac:spMkLst>
            <pc:docMk/>
            <pc:sldMk cId="3080615005" sldId="256"/>
            <ac:spMk id="2" creationId="{5DB17235-1F0C-0CF9-1B31-FDD0344DC55F}"/>
          </ac:spMkLst>
        </pc:spChg>
        <pc:spChg chg="del mod">
          <ac:chgData name="Serena" userId="1c973d81-5c97-4270-b91c-9a8c7293eb2f" providerId="ADAL" clId="{8D9D74AF-106D-4594-AA59-57412CB326EA}" dt="2022-06-26T11:05:25.923" v="370" actId="478"/>
          <ac:spMkLst>
            <pc:docMk/>
            <pc:sldMk cId="3080615005" sldId="256"/>
            <ac:spMk id="3" creationId="{E548515E-DA85-2B39-2826-25241D5A97D2}"/>
          </ac:spMkLst>
        </pc:spChg>
        <pc:spChg chg="add del mod">
          <ac:chgData name="Serena" userId="1c973d81-5c97-4270-b91c-9a8c7293eb2f" providerId="ADAL" clId="{8D9D74AF-106D-4594-AA59-57412CB326EA}" dt="2022-06-26T11:05:28.954" v="371" actId="478"/>
          <ac:spMkLst>
            <pc:docMk/>
            <pc:sldMk cId="3080615005" sldId="256"/>
            <ac:spMk id="6" creationId="{84B6FD30-42A3-58ED-D275-C37F55228366}"/>
          </ac:spMkLst>
        </pc:spChg>
        <pc:spChg chg="add mod">
          <ac:chgData name="Serena" userId="1c973d81-5c97-4270-b91c-9a8c7293eb2f" providerId="ADAL" clId="{8D9D74AF-106D-4594-AA59-57412CB326EA}" dt="2022-06-26T11:06:36.302" v="387" actId="255"/>
          <ac:spMkLst>
            <pc:docMk/>
            <pc:sldMk cId="3080615005" sldId="256"/>
            <ac:spMk id="7" creationId="{A1A4AEA4-22EF-C5F9-F247-A2C3BB9D168F}"/>
          </ac:spMkLst>
        </pc:spChg>
        <pc:spChg chg="add del">
          <ac:chgData name="Serena" userId="1c973d81-5c97-4270-b91c-9a8c7293eb2f" providerId="ADAL" clId="{8D9D74AF-106D-4594-AA59-57412CB326EA}" dt="2022-06-26T11:00:52.589" v="235" actId="26606"/>
          <ac:spMkLst>
            <pc:docMk/>
            <pc:sldMk cId="3080615005" sldId="256"/>
            <ac:spMk id="9" creationId="{DD7EAFE6-2BB9-41FB-9CF4-588CFC708774}"/>
          </ac:spMkLst>
        </pc:spChg>
        <pc:spChg chg="add del">
          <ac:chgData name="Serena" userId="1c973d81-5c97-4270-b91c-9a8c7293eb2f" providerId="ADAL" clId="{8D9D74AF-106D-4594-AA59-57412CB326EA}" dt="2022-06-26T11:00:52.589" v="235" actId="26606"/>
          <ac:spMkLst>
            <pc:docMk/>
            <pc:sldMk cId="3080615005" sldId="256"/>
            <ac:spMk id="11" creationId="{32768DCD-B824-413A-B330-8D57ADB3724C}"/>
          </ac:spMkLst>
        </pc:spChg>
        <pc:spChg chg="add del">
          <ac:chgData name="Serena" userId="1c973d81-5c97-4270-b91c-9a8c7293eb2f" providerId="ADAL" clId="{8D9D74AF-106D-4594-AA59-57412CB326EA}" dt="2022-06-26T11:00:55.046" v="238" actId="26606"/>
          <ac:spMkLst>
            <pc:docMk/>
            <pc:sldMk cId="3080615005" sldId="256"/>
            <ac:spMk id="13" creationId="{B30473F7-A24A-427B-B9CE-C1A94B6F26D6}"/>
          </ac:spMkLst>
        </pc:spChg>
        <pc:spChg chg="add del">
          <ac:chgData name="Serena" userId="1c973d81-5c97-4270-b91c-9a8c7293eb2f" providerId="ADAL" clId="{8D9D74AF-106D-4594-AA59-57412CB326EA}" dt="2022-06-26T11:00:55.046" v="238" actId="26606"/>
          <ac:spMkLst>
            <pc:docMk/>
            <pc:sldMk cId="3080615005" sldId="256"/>
            <ac:spMk id="14" creationId="{5E789A05-76D0-47F6-AD3C-AF9057326156}"/>
          </ac:spMkLst>
        </pc:spChg>
        <pc:spChg chg="add del">
          <ac:chgData name="Serena" userId="1c973d81-5c97-4270-b91c-9a8c7293eb2f" providerId="ADAL" clId="{8D9D74AF-106D-4594-AA59-57412CB326EA}" dt="2022-06-26T11:00:55.046" v="238" actId="26606"/>
          <ac:spMkLst>
            <pc:docMk/>
            <pc:sldMk cId="3080615005" sldId="256"/>
            <ac:spMk id="15" creationId="{99B60357-232D-4489-8786-BF4E4F74BA76}"/>
          </ac:spMkLst>
        </pc:spChg>
        <pc:spChg chg="add del">
          <ac:chgData name="Serena" userId="1c973d81-5c97-4270-b91c-9a8c7293eb2f" providerId="ADAL" clId="{8D9D74AF-106D-4594-AA59-57412CB326EA}" dt="2022-06-26T11:00:55.046" v="238" actId="26606"/>
          <ac:spMkLst>
            <pc:docMk/>
            <pc:sldMk cId="3080615005" sldId="256"/>
            <ac:spMk id="16" creationId="{5EF4A068-C95D-486B-AB65-28A5F70AF53A}"/>
          </ac:spMkLst>
        </pc:spChg>
        <pc:spChg chg="add del">
          <ac:chgData name="Serena" userId="1c973d81-5c97-4270-b91c-9a8c7293eb2f" providerId="ADAL" clId="{8D9D74AF-106D-4594-AA59-57412CB326EA}" dt="2022-06-26T11:00:55.046" v="238" actId="26606"/>
          <ac:spMkLst>
            <pc:docMk/>
            <pc:sldMk cId="3080615005" sldId="256"/>
            <ac:spMk id="17" creationId="{2068A50E-2E17-40A4-8E3C-25CC6DF99F20}"/>
          </ac:spMkLst>
        </pc:spChg>
        <pc:spChg chg="add del">
          <ac:chgData name="Serena" userId="1c973d81-5c97-4270-b91c-9a8c7293eb2f" providerId="ADAL" clId="{8D9D74AF-106D-4594-AA59-57412CB326EA}" dt="2022-06-26T11:01:01.622" v="241" actId="26606"/>
          <ac:spMkLst>
            <pc:docMk/>
            <pc:sldMk cId="3080615005" sldId="256"/>
            <ac:spMk id="23" creationId="{6DA65B90-7B06-4499-91BA-CDDD36132481}"/>
          </ac:spMkLst>
        </pc:spChg>
        <pc:spChg chg="add del">
          <ac:chgData name="Serena" userId="1c973d81-5c97-4270-b91c-9a8c7293eb2f" providerId="ADAL" clId="{8D9D74AF-106D-4594-AA59-57412CB326EA}" dt="2022-06-26T11:01:01.622" v="241" actId="26606"/>
          <ac:spMkLst>
            <pc:docMk/>
            <pc:sldMk cId="3080615005" sldId="256"/>
            <ac:spMk id="24" creationId="{E99D7AAF-4170-4D21-AB6C-605F6F100C2E}"/>
          </ac:spMkLst>
        </pc:spChg>
        <pc:spChg chg="add del">
          <ac:chgData name="Serena" userId="1c973d81-5c97-4270-b91c-9a8c7293eb2f" providerId="ADAL" clId="{8D9D74AF-106D-4594-AA59-57412CB326EA}" dt="2022-06-26T11:01:01.622" v="241" actId="26606"/>
          <ac:spMkLst>
            <pc:docMk/>
            <pc:sldMk cId="3080615005" sldId="256"/>
            <ac:spMk id="26" creationId="{9502469D-C562-48E3-ABA2-3CFA55C52684}"/>
          </ac:spMkLst>
        </pc:spChg>
        <pc:spChg chg="add del">
          <ac:chgData name="Serena" userId="1c973d81-5c97-4270-b91c-9a8c7293eb2f" providerId="ADAL" clId="{8D9D74AF-106D-4594-AA59-57412CB326EA}" dt="2022-06-26T11:01:16.089" v="243" actId="26606"/>
          <ac:spMkLst>
            <pc:docMk/>
            <pc:sldMk cId="3080615005" sldId="256"/>
            <ac:spMk id="30" creationId="{9EB54D17-3792-403D-9127-495845021D2B}"/>
          </ac:spMkLst>
        </pc:spChg>
        <pc:spChg chg="add del">
          <ac:chgData name="Serena" userId="1c973d81-5c97-4270-b91c-9a8c7293eb2f" providerId="ADAL" clId="{8D9D74AF-106D-4594-AA59-57412CB326EA}" dt="2022-06-26T11:01:16.089" v="243" actId="26606"/>
          <ac:spMkLst>
            <pc:docMk/>
            <pc:sldMk cId="3080615005" sldId="256"/>
            <ac:spMk id="31" creationId="{51A01047-632B-4F57-9CDB-AA680D5BBB19}"/>
          </ac:spMkLst>
        </pc:spChg>
        <pc:spChg chg="add del">
          <ac:chgData name="Serena" userId="1c973d81-5c97-4270-b91c-9a8c7293eb2f" providerId="ADAL" clId="{8D9D74AF-106D-4594-AA59-57412CB326EA}" dt="2022-06-26T11:01:16.089" v="243" actId="26606"/>
          <ac:spMkLst>
            <pc:docMk/>
            <pc:sldMk cId="3080615005" sldId="256"/>
            <ac:spMk id="33" creationId="{48EF695B-E7DE-4164-862A-9CD06DFB0EC0}"/>
          </ac:spMkLst>
        </pc:spChg>
        <pc:spChg chg="add">
          <ac:chgData name="Serena" userId="1c973d81-5c97-4270-b91c-9a8c7293eb2f" providerId="ADAL" clId="{8D9D74AF-106D-4594-AA59-57412CB326EA}" dt="2022-06-26T11:01:16.174" v="244" actId="26606"/>
          <ac:spMkLst>
            <pc:docMk/>
            <pc:sldMk cId="3080615005" sldId="256"/>
            <ac:spMk id="39" creationId="{A5D0B0D3-D735-4619-AA45-B57B791E1744}"/>
          </ac:spMkLst>
        </pc:spChg>
        <pc:spChg chg="add">
          <ac:chgData name="Serena" userId="1c973d81-5c97-4270-b91c-9a8c7293eb2f" providerId="ADAL" clId="{8D9D74AF-106D-4594-AA59-57412CB326EA}" dt="2022-06-26T11:01:16.174" v="244" actId="26606"/>
          <ac:spMkLst>
            <pc:docMk/>
            <pc:sldMk cId="3080615005" sldId="256"/>
            <ac:spMk id="40" creationId="{752C2BA4-3BBE-4D22-A0D9-8D2A7B8F1C71}"/>
          </ac:spMkLst>
        </pc:spChg>
        <pc:spChg chg="add">
          <ac:chgData name="Serena" userId="1c973d81-5c97-4270-b91c-9a8c7293eb2f" providerId="ADAL" clId="{8D9D74AF-106D-4594-AA59-57412CB326EA}" dt="2022-06-26T11:01:16.174" v="244" actId="26606"/>
          <ac:spMkLst>
            <pc:docMk/>
            <pc:sldMk cId="3080615005" sldId="256"/>
            <ac:spMk id="42" creationId="{82AA7049-B18D-49D6-AD7D-DBB9E19FBB78}"/>
          </ac:spMkLst>
        </pc:spChg>
        <pc:grpChg chg="add">
          <ac:chgData name="Serena" userId="1c973d81-5c97-4270-b91c-9a8c7293eb2f" providerId="ADAL" clId="{8D9D74AF-106D-4594-AA59-57412CB326EA}" dt="2022-06-26T11:01:16.174" v="244" actId="26606"/>
          <ac:grpSpMkLst>
            <pc:docMk/>
            <pc:sldMk cId="3080615005" sldId="256"/>
            <ac:grpSpMk id="22" creationId="{06B4C967-D337-479B-87CA-7587B7FCFF5E}"/>
          </ac:grpSpMkLst>
        </pc:grpChg>
        <pc:grpChg chg="add del">
          <ac:chgData name="Serena" userId="1c973d81-5c97-4270-b91c-9a8c7293eb2f" providerId="ADAL" clId="{8D9D74AF-106D-4594-AA59-57412CB326EA}" dt="2022-06-26T11:01:16.089" v="243" actId="26606"/>
          <ac:grpSpMkLst>
            <pc:docMk/>
            <pc:sldMk cId="3080615005" sldId="256"/>
            <ac:grpSpMk id="34" creationId="{D5ADB088-C125-457F-9C61-DFE21DCEF4A5}"/>
          </ac:grpSpMkLst>
        </pc:grpChg>
        <pc:grpChg chg="add">
          <ac:chgData name="Serena" userId="1c973d81-5c97-4270-b91c-9a8c7293eb2f" providerId="ADAL" clId="{8D9D74AF-106D-4594-AA59-57412CB326EA}" dt="2022-06-26T11:01:16.174" v="244" actId="26606"/>
          <ac:grpSpMkLst>
            <pc:docMk/>
            <pc:sldMk cId="3080615005" sldId="256"/>
            <ac:grpSpMk id="43" creationId="{3850DB66-16D1-4953-A6E3-FCA3DC5F276F}"/>
          </ac:grpSpMkLst>
        </pc:grpChg>
        <pc:picChg chg="add del">
          <ac:chgData name="Serena" userId="1c973d81-5c97-4270-b91c-9a8c7293eb2f" providerId="ADAL" clId="{8D9D74AF-106D-4594-AA59-57412CB326EA}" dt="2022-06-26T11:00:52.589" v="235" actId="26606"/>
          <ac:picMkLst>
            <pc:docMk/>
            <pc:sldMk cId="3080615005" sldId="256"/>
            <ac:picMk id="4" creationId="{6CC8C38B-60EC-88F2-1C65-A02E393649F8}"/>
          </ac:picMkLst>
        </pc:picChg>
        <pc:picChg chg="add del">
          <ac:chgData name="Serena" userId="1c973d81-5c97-4270-b91c-9a8c7293eb2f" providerId="ADAL" clId="{8D9D74AF-106D-4594-AA59-57412CB326EA}" dt="2022-06-26T11:00:55.046" v="238" actId="26606"/>
          <ac:picMkLst>
            <pc:docMk/>
            <pc:sldMk cId="3080615005" sldId="256"/>
            <ac:picMk id="18" creationId="{B082B406-38AE-7CC4-4F51-8B723DB8E735}"/>
          </ac:picMkLst>
        </pc:picChg>
        <pc:picChg chg="add del">
          <ac:chgData name="Serena" userId="1c973d81-5c97-4270-b91c-9a8c7293eb2f" providerId="ADAL" clId="{8D9D74AF-106D-4594-AA59-57412CB326EA}" dt="2022-06-26T11:01:01.622" v="241" actId="26606"/>
          <ac:picMkLst>
            <pc:docMk/>
            <pc:sldMk cId="3080615005" sldId="256"/>
            <ac:picMk id="25" creationId="{1D82D474-9411-B3D6-27C8-F328F9F049E0}"/>
          </ac:picMkLst>
        </pc:picChg>
        <pc:picChg chg="add del">
          <ac:chgData name="Serena" userId="1c973d81-5c97-4270-b91c-9a8c7293eb2f" providerId="ADAL" clId="{8D9D74AF-106D-4594-AA59-57412CB326EA}" dt="2022-06-26T11:01:16.089" v="243" actId="26606"/>
          <ac:picMkLst>
            <pc:docMk/>
            <pc:sldMk cId="3080615005" sldId="256"/>
            <ac:picMk id="32" creationId="{33834762-FC83-D4EC-D523-D35E3BCA93BA}"/>
          </ac:picMkLst>
        </pc:picChg>
        <pc:picChg chg="add">
          <ac:chgData name="Serena" userId="1c973d81-5c97-4270-b91c-9a8c7293eb2f" providerId="ADAL" clId="{8D9D74AF-106D-4594-AA59-57412CB326EA}" dt="2022-06-26T11:01:16.174" v="244" actId="26606"/>
          <ac:picMkLst>
            <pc:docMk/>
            <pc:sldMk cId="3080615005" sldId="256"/>
            <ac:picMk id="41" creationId="{E2EA8992-C880-2D76-934F-C1E4F317F49F}"/>
          </ac:picMkLst>
        </pc:picChg>
        <pc:cxnChg chg="add del">
          <ac:chgData name="Serena" userId="1c973d81-5c97-4270-b91c-9a8c7293eb2f" providerId="ADAL" clId="{8D9D74AF-106D-4594-AA59-57412CB326EA}" dt="2022-06-26T11:00:55.046" v="238" actId="26606"/>
          <ac:cxnSpMkLst>
            <pc:docMk/>
            <pc:sldMk cId="3080615005" sldId="256"/>
            <ac:cxnSpMk id="19" creationId="{88E181E9-8FE4-417B-A80B-0A099C6BE7DF}"/>
          </ac:cxnSpMkLst>
        </pc:cxnChg>
        <pc:cxnChg chg="add del">
          <ac:chgData name="Serena" userId="1c973d81-5c97-4270-b91c-9a8c7293eb2f" providerId="ADAL" clId="{8D9D74AF-106D-4594-AA59-57412CB326EA}" dt="2022-06-26T11:00:55.046" v="238" actId="26606"/>
          <ac:cxnSpMkLst>
            <pc:docMk/>
            <pc:sldMk cId="3080615005" sldId="256"/>
            <ac:cxnSpMk id="21" creationId="{44EB5B0D-CAAF-4A5A-8339-8CCEA2AEE23A}"/>
          </ac:cxnSpMkLst>
        </pc:cxnChg>
        <pc:cxnChg chg="add del">
          <ac:chgData name="Serena" userId="1c973d81-5c97-4270-b91c-9a8c7293eb2f" providerId="ADAL" clId="{8D9D74AF-106D-4594-AA59-57412CB326EA}" dt="2022-06-26T11:01:01.622" v="241" actId="26606"/>
          <ac:cxnSpMkLst>
            <pc:docMk/>
            <pc:sldMk cId="3080615005" sldId="256"/>
            <ac:cxnSpMk id="27" creationId="{4D594499-F983-4364-8ABC-5BCDC2E906BF}"/>
          </ac:cxnSpMkLst>
        </pc:cxnChg>
        <pc:cxnChg chg="add del">
          <ac:chgData name="Serena" userId="1c973d81-5c97-4270-b91c-9a8c7293eb2f" providerId="ADAL" clId="{8D9D74AF-106D-4594-AA59-57412CB326EA}" dt="2022-06-26T11:01:01.622" v="241" actId="26606"/>
          <ac:cxnSpMkLst>
            <pc:docMk/>
            <pc:sldMk cId="3080615005" sldId="256"/>
            <ac:cxnSpMk id="28" creationId="{6D4C177C-581F-4CC8-A686-0B6D25DC6A70}"/>
          </ac:cxnSpMkLst>
        </pc:cxnChg>
      </pc:sldChg>
      <pc:sldChg chg="addSp delSp modSp new mod ord setBg">
        <pc:chgData name="Serena" userId="1c973d81-5c97-4270-b91c-9a8c7293eb2f" providerId="ADAL" clId="{8D9D74AF-106D-4594-AA59-57412CB326EA}" dt="2022-06-26T11:06:08.010" v="383" actId="26606"/>
        <pc:sldMkLst>
          <pc:docMk/>
          <pc:sldMk cId="2348131548" sldId="257"/>
        </pc:sldMkLst>
        <pc:spChg chg="mod">
          <ac:chgData name="Serena" userId="1c973d81-5c97-4270-b91c-9a8c7293eb2f" providerId="ADAL" clId="{8D9D74AF-106D-4594-AA59-57412CB326EA}" dt="2022-06-26T11:06:07.995" v="382" actId="26606"/>
          <ac:spMkLst>
            <pc:docMk/>
            <pc:sldMk cId="2348131548" sldId="257"/>
            <ac:spMk id="2" creationId="{15B9DA8C-1DCB-3DAC-2B72-740D93BF1BA8}"/>
          </ac:spMkLst>
        </pc:spChg>
        <pc:spChg chg="add del mod">
          <ac:chgData name="Serena" userId="1c973d81-5c97-4270-b91c-9a8c7293eb2f" providerId="ADAL" clId="{8D9D74AF-106D-4594-AA59-57412CB326EA}" dt="2022-06-26T11:06:08.010" v="383" actId="26606"/>
          <ac:spMkLst>
            <pc:docMk/>
            <pc:sldMk cId="2348131548" sldId="257"/>
            <ac:spMk id="3" creationId="{5E19B602-7FA3-9322-F7AA-42B17B820474}"/>
          </ac:spMkLst>
        </pc:spChg>
        <pc:spChg chg="add del">
          <ac:chgData name="Serena" userId="1c973d81-5c97-4270-b91c-9a8c7293eb2f" providerId="ADAL" clId="{8D9D74AF-106D-4594-AA59-57412CB326EA}" dt="2022-06-26T11:06:07.995" v="382" actId="26606"/>
          <ac:spMkLst>
            <pc:docMk/>
            <pc:sldMk cId="2348131548" sldId="257"/>
            <ac:spMk id="9" creationId="{F420BC5C-C418-4843-B04B-6918968D0982}"/>
          </ac:spMkLst>
        </pc:spChg>
        <pc:spChg chg="add del">
          <ac:chgData name="Serena" userId="1c973d81-5c97-4270-b91c-9a8c7293eb2f" providerId="ADAL" clId="{8D9D74AF-106D-4594-AA59-57412CB326EA}" dt="2022-06-26T11:06:07.995" v="382" actId="26606"/>
          <ac:spMkLst>
            <pc:docMk/>
            <pc:sldMk cId="2348131548" sldId="257"/>
            <ac:spMk id="19" creationId="{A2597A8B-414A-4F6D-9710-2F1BE256E74B}"/>
          </ac:spMkLst>
        </pc:spChg>
        <pc:grpChg chg="add del">
          <ac:chgData name="Serena" userId="1c973d81-5c97-4270-b91c-9a8c7293eb2f" providerId="ADAL" clId="{8D9D74AF-106D-4594-AA59-57412CB326EA}" dt="2022-06-26T11:06:07.995" v="382" actId="26606"/>
          <ac:grpSpMkLst>
            <pc:docMk/>
            <pc:sldMk cId="2348131548" sldId="257"/>
            <ac:grpSpMk id="11" creationId="{D262907E-3263-4F8C-8D5C-69E4915525AD}"/>
          </ac:grpSpMkLst>
        </pc:grpChg>
        <pc:grpChg chg="add del">
          <ac:chgData name="Serena" userId="1c973d81-5c97-4270-b91c-9a8c7293eb2f" providerId="ADAL" clId="{8D9D74AF-106D-4594-AA59-57412CB326EA}" dt="2022-06-26T11:06:07.995" v="382" actId="26606"/>
          <ac:grpSpMkLst>
            <pc:docMk/>
            <pc:sldMk cId="2348131548" sldId="257"/>
            <ac:grpSpMk id="21" creationId="{09BA142B-E03A-4CCD-8C46-8BDDD96AB334}"/>
          </ac:grpSpMkLst>
        </pc:grpChg>
        <pc:graphicFrameChg chg="add del">
          <ac:chgData name="Serena" userId="1c973d81-5c97-4270-b91c-9a8c7293eb2f" providerId="ADAL" clId="{8D9D74AF-106D-4594-AA59-57412CB326EA}" dt="2022-06-26T11:06:07.995" v="382" actId="26606"/>
          <ac:graphicFrameMkLst>
            <pc:docMk/>
            <pc:sldMk cId="2348131548" sldId="257"/>
            <ac:graphicFrameMk id="5" creationId="{2C3DA7A3-D13E-9DEF-1630-91E26A31201D}"/>
          </ac:graphicFrameMkLst>
        </pc:graphicFrameChg>
        <pc:graphicFrameChg chg="add">
          <ac:chgData name="Serena" userId="1c973d81-5c97-4270-b91c-9a8c7293eb2f" providerId="ADAL" clId="{8D9D74AF-106D-4594-AA59-57412CB326EA}" dt="2022-06-26T11:06:08.010" v="383" actId="26606"/>
          <ac:graphicFrameMkLst>
            <pc:docMk/>
            <pc:sldMk cId="2348131548" sldId="257"/>
            <ac:graphicFrameMk id="28" creationId="{5D7066B2-548E-66DF-A8B4-6FF0FA601247}"/>
          </ac:graphicFrameMkLst>
        </pc:graphicFrameChg>
      </pc:sldChg>
      <pc:sldChg chg="addSp delSp modSp new mod ord setBg">
        <pc:chgData name="Serena" userId="1c973d81-5c97-4270-b91c-9a8c7293eb2f" providerId="ADAL" clId="{8D9D74AF-106D-4594-AA59-57412CB326EA}" dt="2022-06-26T11:35:25.126" v="1178" actId="207"/>
        <pc:sldMkLst>
          <pc:docMk/>
          <pc:sldMk cId="2259602973" sldId="258"/>
        </pc:sldMkLst>
        <pc:spChg chg="mod">
          <ac:chgData name="Serena" userId="1c973d81-5c97-4270-b91c-9a8c7293eb2f" providerId="ADAL" clId="{8D9D74AF-106D-4594-AA59-57412CB326EA}" dt="2022-06-26T11:35:25.126" v="1178" actId="207"/>
          <ac:spMkLst>
            <pc:docMk/>
            <pc:sldMk cId="2259602973" sldId="258"/>
            <ac:spMk id="2" creationId="{5B10A51D-5EAD-7C2F-C8F2-2964F93894D2}"/>
          </ac:spMkLst>
        </pc:spChg>
        <pc:spChg chg="del">
          <ac:chgData name="Serena" userId="1c973d81-5c97-4270-b91c-9a8c7293eb2f" providerId="ADAL" clId="{8D9D74AF-106D-4594-AA59-57412CB326EA}" dt="2022-06-26T11:20:23.960" v="1017" actId="26606"/>
          <ac:spMkLst>
            <pc:docMk/>
            <pc:sldMk cId="2259602973" sldId="258"/>
            <ac:spMk id="3" creationId="{EAD4DC95-825E-F2B8-0503-A32BB774FC2F}"/>
          </ac:spMkLst>
        </pc:spChg>
        <pc:spChg chg="add del">
          <ac:chgData name="Serena" userId="1c973d81-5c97-4270-b91c-9a8c7293eb2f" providerId="ADAL" clId="{8D9D74AF-106D-4594-AA59-57412CB326EA}" dt="2022-06-26T11:20:49.690" v="1020" actId="26606"/>
          <ac:spMkLst>
            <pc:docMk/>
            <pc:sldMk cId="2259602973" sldId="258"/>
            <ac:spMk id="9" creationId="{435959F4-53DA-47FF-BC24-1E5B75C69876}"/>
          </ac:spMkLst>
        </pc:spChg>
        <pc:spChg chg="add del">
          <ac:chgData name="Serena" userId="1c973d81-5c97-4270-b91c-9a8c7293eb2f" providerId="ADAL" clId="{8D9D74AF-106D-4594-AA59-57412CB326EA}" dt="2022-06-26T11:20:49.690" v="1020" actId="26606"/>
          <ac:spMkLst>
            <pc:docMk/>
            <pc:sldMk cId="2259602973" sldId="258"/>
            <ac:spMk id="20" creationId="{59226104-0061-4319-8237-9C001BF85D49}"/>
          </ac:spMkLst>
        </pc:spChg>
        <pc:spChg chg="add del">
          <ac:chgData name="Serena" userId="1c973d81-5c97-4270-b91c-9a8c7293eb2f" providerId="ADAL" clId="{8D9D74AF-106D-4594-AA59-57412CB326EA}" dt="2022-06-26T11:20:49.690" v="1020" actId="26606"/>
          <ac:spMkLst>
            <pc:docMk/>
            <pc:sldMk cId="2259602973" sldId="258"/>
            <ac:spMk id="30" creationId="{A5D0B0D3-D735-4619-AA45-B57B791E1744}"/>
          </ac:spMkLst>
        </pc:spChg>
        <pc:spChg chg="add del">
          <ac:chgData name="Serena" userId="1c973d81-5c97-4270-b91c-9a8c7293eb2f" providerId="ADAL" clId="{8D9D74AF-106D-4594-AA59-57412CB326EA}" dt="2022-06-26T11:20:49.690" v="1020" actId="26606"/>
          <ac:spMkLst>
            <pc:docMk/>
            <pc:sldMk cId="2259602973" sldId="258"/>
            <ac:spMk id="32" creationId="{948AEA76-67F2-4344-A189-9BFFE0076388}"/>
          </ac:spMkLst>
        </pc:spChg>
        <pc:spChg chg="add del">
          <ac:chgData name="Serena" userId="1c973d81-5c97-4270-b91c-9a8c7293eb2f" providerId="ADAL" clId="{8D9D74AF-106D-4594-AA59-57412CB326EA}" dt="2022-06-26T11:20:49.690" v="1020" actId="26606"/>
          <ac:spMkLst>
            <pc:docMk/>
            <pc:sldMk cId="2259602973" sldId="258"/>
            <ac:spMk id="34" creationId="{CF7F2079-504C-499A-A644-58F4DDC7643B}"/>
          </ac:spMkLst>
        </pc:spChg>
        <pc:spChg chg="add del">
          <ac:chgData name="Serena" userId="1c973d81-5c97-4270-b91c-9a8c7293eb2f" providerId="ADAL" clId="{8D9D74AF-106D-4594-AA59-57412CB326EA}" dt="2022-06-26T11:20:49.690" v="1020" actId="26606"/>
          <ac:spMkLst>
            <pc:docMk/>
            <pc:sldMk cId="2259602973" sldId="258"/>
            <ac:spMk id="44" creationId="{3D505D40-32E9-4C48-81F8-AD80433BE6B7}"/>
          </ac:spMkLst>
        </pc:spChg>
        <pc:spChg chg="add del">
          <ac:chgData name="Serena" userId="1c973d81-5c97-4270-b91c-9a8c7293eb2f" providerId="ADAL" clId="{8D9D74AF-106D-4594-AA59-57412CB326EA}" dt="2022-06-26T11:20:49.644" v="1019" actId="26606"/>
          <ac:spMkLst>
            <pc:docMk/>
            <pc:sldMk cId="2259602973" sldId="258"/>
            <ac:spMk id="58" creationId="{435959F4-53DA-47FF-BC24-1E5B75C69876}"/>
          </ac:spMkLst>
        </pc:spChg>
        <pc:spChg chg="add del">
          <ac:chgData name="Serena" userId="1c973d81-5c97-4270-b91c-9a8c7293eb2f" providerId="ADAL" clId="{8D9D74AF-106D-4594-AA59-57412CB326EA}" dt="2022-06-26T11:20:49.644" v="1019" actId="26606"/>
          <ac:spMkLst>
            <pc:docMk/>
            <pc:sldMk cId="2259602973" sldId="258"/>
            <ac:spMk id="69" creationId="{59226104-0061-4319-8237-9C001BF85D49}"/>
          </ac:spMkLst>
        </pc:spChg>
        <pc:spChg chg="add del">
          <ac:chgData name="Serena" userId="1c973d81-5c97-4270-b91c-9a8c7293eb2f" providerId="ADAL" clId="{8D9D74AF-106D-4594-AA59-57412CB326EA}" dt="2022-06-26T11:20:49.644" v="1019" actId="26606"/>
          <ac:spMkLst>
            <pc:docMk/>
            <pc:sldMk cId="2259602973" sldId="258"/>
            <ac:spMk id="79" creationId="{A5D0B0D3-D735-4619-AA45-B57B791E1744}"/>
          </ac:spMkLst>
        </pc:spChg>
        <pc:spChg chg="add del">
          <ac:chgData name="Serena" userId="1c973d81-5c97-4270-b91c-9a8c7293eb2f" providerId="ADAL" clId="{8D9D74AF-106D-4594-AA59-57412CB326EA}" dt="2022-06-26T11:20:49.644" v="1019" actId="26606"/>
          <ac:spMkLst>
            <pc:docMk/>
            <pc:sldMk cId="2259602973" sldId="258"/>
            <ac:spMk id="81" creationId="{25A2CBEC-4F23-437D-9D03-9968C9B79790}"/>
          </ac:spMkLst>
        </pc:spChg>
        <pc:spChg chg="add del">
          <ac:chgData name="Serena" userId="1c973d81-5c97-4270-b91c-9a8c7293eb2f" providerId="ADAL" clId="{8D9D74AF-106D-4594-AA59-57412CB326EA}" dt="2022-06-26T11:20:49.644" v="1019" actId="26606"/>
          <ac:spMkLst>
            <pc:docMk/>
            <pc:sldMk cId="2259602973" sldId="258"/>
            <ac:spMk id="91" creationId="{6264A856-A4F6-4068-9AC3-7B38A00DA75A}"/>
          </ac:spMkLst>
        </pc:spChg>
        <pc:spChg chg="add">
          <ac:chgData name="Serena" userId="1c973d81-5c97-4270-b91c-9a8c7293eb2f" providerId="ADAL" clId="{8D9D74AF-106D-4594-AA59-57412CB326EA}" dt="2022-06-26T11:20:49.690" v="1020" actId="26606"/>
          <ac:spMkLst>
            <pc:docMk/>
            <pc:sldMk cId="2259602973" sldId="258"/>
            <ac:spMk id="102" creationId="{435959F4-53DA-47FF-BC24-1E5B75C69876}"/>
          </ac:spMkLst>
        </pc:spChg>
        <pc:spChg chg="add">
          <ac:chgData name="Serena" userId="1c973d81-5c97-4270-b91c-9a8c7293eb2f" providerId="ADAL" clId="{8D9D74AF-106D-4594-AA59-57412CB326EA}" dt="2022-06-26T11:20:49.690" v="1020" actId="26606"/>
          <ac:spMkLst>
            <pc:docMk/>
            <pc:sldMk cId="2259602973" sldId="258"/>
            <ac:spMk id="111" creationId="{59226104-0061-4319-8237-9C001BF85D49}"/>
          </ac:spMkLst>
        </pc:spChg>
        <pc:spChg chg="add">
          <ac:chgData name="Serena" userId="1c973d81-5c97-4270-b91c-9a8c7293eb2f" providerId="ADAL" clId="{8D9D74AF-106D-4594-AA59-57412CB326EA}" dt="2022-06-26T11:20:49.690" v="1020" actId="26606"/>
          <ac:spMkLst>
            <pc:docMk/>
            <pc:sldMk cId="2259602973" sldId="258"/>
            <ac:spMk id="118" creationId="{A5D0B0D3-D735-4619-AA45-B57B791E1744}"/>
          </ac:spMkLst>
        </pc:spChg>
        <pc:spChg chg="add">
          <ac:chgData name="Serena" userId="1c973d81-5c97-4270-b91c-9a8c7293eb2f" providerId="ADAL" clId="{8D9D74AF-106D-4594-AA59-57412CB326EA}" dt="2022-06-26T11:20:49.690" v="1020" actId="26606"/>
          <ac:spMkLst>
            <pc:docMk/>
            <pc:sldMk cId="2259602973" sldId="258"/>
            <ac:spMk id="119" creationId="{752C2BA4-3BBE-4D22-A0D9-8D2A7B8F1C71}"/>
          </ac:spMkLst>
        </pc:spChg>
        <pc:spChg chg="add">
          <ac:chgData name="Serena" userId="1c973d81-5c97-4270-b91c-9a8c7293eb2f" providerId="ADAL" clId="{8D9D74AF-106D-4594-AA59-57412CB326EA}" dt="2022-06-26T11:20:49.690" v="1020" actId="26606"/>
          <ac:spMkLst>
            <pc:docMk/>
            <pc:sldMk cId="2259602973" sldId="258"/>
            <ac:spMk id="120" creationId="{82AA7049-B18D-49D6-AD7D-DBB9E19FBB78}"/>
          </ac:spMkLst>
        </pc:spChg>
        <pc:grpChg chg="add del">
          <ac:chgData name="Serena" userId="1c973d81-5c97-4270-b91c-9a8c7293eb2f" providerId="ADAL" clId="{8D9D74AF-106D-4594-AA59-57412CB326EA}" dt="2022-06-26T11:20:49.690" v="1020" actId="26606"/>
          <ac:grpSpMkLst>
            <pc:docMk/>
            <pc:sldMk cId="2259602973" sldId="258"/>
            <ac:grpSpMk id="11" creationId="{A7CF83E8-F6F0-41E3-B580-7412A04DDFB5}"/>
          </ac:grpSpMkLst>
        </pc:grpChg>
        <pc:grpChg chg="add del">
          <ac:chgData name="Serena" userId="1c973d81-5c97-4270-b91c-9a8c7293eb2f" providerId="ADAL" clId="{8D9D74AF-106D-4594-AA59-57412CB326EA}" dt="2022-06-26T11:20:49.690" v="1020" actId="26606"/>
          <ac:grpSpMkLst>
            <pc:docMk/>
            <pc:sldMk cId="2259602973" sldId="258"/>
            <ac:grpSpMk id="22" creationId="{51B01909-73B8-4486-A749-C643B1D7E361}"/>
          </ac:grpSpMkLst>
        </pc:grpChg>
        <pc:grpChg chg="add del">
          <ac:chgData name="Serena" userId="1c973d81-5c97-4270-b91c-9a8c7293eb2f" providerId="ADAL" clId="{8D9D74AF-106D-4594-AA59-57412CB326EA}" dt="2022-06-26T11:20:49.690" v="1020" actId="26606"/>
          <ac:grpSpMkLst>
            <pc:docMk/>
            <pc:sldMk cId="2259602973" sldId="258"/>
            <ac:grpSpMk id="36" creationId="{DBBA0A0D-8F6A-400A-9E49-8C008E2C7DB1}"/>
          </ac:grpSpMkLst>
        </pc:grpChg>
        <pc:grpChg chg="add del">
          <ac:chgData name="Serena" userId="1c973d81-5c97-4270-b91c-9a8c7293eb2f" providerId="ADAL" clId="{8D9D74AF-106D-4594-AA59-57412CB326EA}" dt="2022-06-26T11:20:49.690" v="1020" actId="26606"/>
          <ac:grpSpMkLst>
            <pc:docMk/>
            <pc:sldMk cId="2259602973" sldId="258"/>
            <ac:grpSpMk id="46" creationId="{C507BF36-B92B-4CAC-BCA7-8364B51E1F09}"/>
          </ac:grpSpMkLst>
        </pc:grpChg>
        <pc:grpChg chg="add del">
          <ac:chgData name="Serena" userId="1c973d81-5c97-4270-b91c-9a8c7293eb2f" providerId="ADAL" clId="{8D9D74AF-106D-4594-AA59-57412CB326EA}" dt="2022-06-26T11:20:49.644" v="1019" actId="26606"/>
          <ac:grpSpMkLst>
            <pc:docMk/>
            <pc:sldMk cId="2259602973" sldId="258"/>
            <ac:grpSpMk id="60" creationId="{A7CF83E8-F6F0-41E3-B580-7412A04DDFB5}"/>
          </ac:grpSpMkLst>
        </pc:grpChg>
        <pc:grpChg chg="add del">
          <ac:chgData name="Serena" userId="1c973d81-5c97-4270-b91c-9a8c7293eb2f" providerId="ADAL" clId="{8D9D74AF-106D-4594-AA59-57412CB326EA}" dt="2022-06-26T11:20:49.644" v="1019" actId="26606"/>
          <ac:grpSpMkLst>
            <pc:docMk/>
            <pc:sldMk cId="2259602973" sldId="258"/>
            <ac:grpSpMk id="71" creationId="{51B01909-73B8-4486-A749-C643B1D7E361}"/>
          </ac:grpSpMkLst>
        </pc:grpChg>
        <pc:grpChg chg="add del">
          <ac:chgData name="Serena" userId="1c973d81-5c97-4270-b91c-9a8c7293eb2f" providerId="ADAL" clId="{8D9D74AF-106D-4594-AA59-57412CB326EA}" dt="2022-06-26T11:20:49.644" v="1019" actId="26606"/>
          <ac:grpSpMkLst>
            <pc:docMk/>
            <pc:sldMk cId="2259602973" sldId="258"/>
            <ac:grpSpMk id="83" creationId="{DBBA0A0D-8F6A-400A-9E49-8C008E2C7DB1}"/>
          </ac:grpSpMkLst>
        </pc:grpChg>
        <pc:grpChg chg="add">
          <ac:chgData name="Serena" userId="1c973d81-5c97-4270-b91c-9a8c7293eb2f" providerId="ADAL" clId="{8D9D74AF-106D-4594-AA59-57412CB326EA}" dt="2022-06-26T11:20:49.690" v="1020" actId="26606"/>
          <ac:grpSpMkLst>
            <pc:docMk/>
            <pc:sldMk cId="2259602973" sldId="258"/>
            <ac:grpSpMk id="85" creationId="{3850DB66-16D1-4953-A6E3-FCA3DC5F276F}"/>
          </ac:grpSpMkLst>
        </pc:grpChg>
        <pc:grpChg chg="add">
          <ac:chgData name="Serena" userId="1c973d81-5c97-4270-b91c-9a8c7293eb2f" providerId="ADAL" clId="{8D9D74AF-106D-4594-AA59-57412CB326EA}" dt="2022-06-26T11:20:49.690" v="1020" actId="26606"/>
          <ac:grpSpMkLst>
            <pc:docMk/>
            <pc:sldMk cId="2259602973" sldId="258"/>
            <ac:grpSpMk id="92" creationId="{06B4C967-D337-479B-87CA-7587B7FCFF5E}"/>
          </ac:grpSpMkLst>
        </pc:grpChg>
        <pc:grpChg chg="add del">
          <ac:chgData name="Serena" userId="1c973d81-5c97-4270-b91c-9a8c7293eb2f" providerId="ADAL" clId="{8D9D74AF-106D-4594-AA59-57412CB326EA}" dt="2022-06-26T11:20:49.644" v="1019" actId="26606"/>
          <ac:grpSpMkLst>
            <pc:docMk/>
            <pc:sldMk cId="2259602973" sldId="258"/>
            <ac:grpSpMk id="93" creationId="{C2983E8C-44FB-463B-B6B0-B53E96ACCD72}"/>
          </ac:grpSpMkLst>
        </pc:grpChg>
        <pc:grpChg chg="add">
          <ac:chgData name="Serena" userId="1c973d81-5c97-4270-b91c-9a8c7293eb2f" providerId="ADAL" clId="{8D9D74AF-106D-4594-AA59-57412CB326EA}" dt="2022-06-26T11:20:49.690" v="1020" actId="26606"/>
          <ac:grpSpMkLst>
            <pc:docMk/>
            <pc:sldMk cId="2259602973" sldId="258"/>
            <ac:grpSpMk id="103" creationId="{A7CF83E8-F6F0-41E3-B580-7412A04DDFB5}"/>
          </ac:grpSpMkLst>
        </pc:grpChg>
        <pc:grpChg chg="add">
          <ac:chgData name="Serena" userId="1c973d81-5c97-4270-b91c-9a8c7293eb2f" providerId="ADAL" clId="{8D9D74AF-106D-4594-AA59-57412CB326EA}" dt="2022-06-26T11:20:49.690" v="1020" actId="26606"/>
          <ac:grpSpMkLst>
            <pc:docMk/>
            <pc:sldMk cId="2259602973" sldId="258"/>
            <ac:grpSpMk id="112" creationId="{51B01909-73B8-4486-A749-C643B1D7E361}"/>
          </ac:grpSpMkLst>
        </pc:grpChg>
        <pc:picChg chg="add mod ord">
          <ac:chgData name="Serena" userId="1c973d81-5c97-4270-b91c-9a8c7293eb2f" providerId="ADAL" clId="{8D9D74AF-106D-4594-AA59-57412CB326EA}" dt="2022-06-26T11:20:49.690" v="1020" actId="26606"/>
          <ac:picMkLst>
            <pc:docMk/>
            <pc:sldMk cId="2259602973" sldId="258"/>
            <ac:picMk id="5" creationId="{8804B65F-7309-EDC0-A5B6-F07F1E2FE045}"/>
          </ac:picMkLst>
        </pc:picChg>
      </pc:sldChg>
      <pc:sldChg chg="addSp delSp modSp new mod setBg">
        <pc:chgData name="Serena" userId="1c973d81-5c97-4270-b91c-9a8c7293eb2f" providerId="ADAL" clId="{8D9D74AF-106D-4594-AA59-57412CB326EA}" dt="2022-06-26T11:20:16.180" v="1016" actId="26606"/>
        <pc:sldMkLst>
          <pc:docMk/>
          <pc:sldMk cId="2645133269" sldId="259"/>
        </pc:sldMkLst>
        <pc:spChg chg="mod">
          <ac:chgData name="Serena" userId="1c973d81-5c97-4270-b91c-9a8c7293eb2f" providerId="ADAL" clId="{8D9D74AF-106D-4594-AA59-57412CB326EA}" dt="2022-06-26T11:20:16.079" v="1014" actId="26606"/>
          <ac:spMkLst>
            <pc:docMk/>
            <pc:sldMk cId="2645133269" sldId="259"/>
            <ac:spMk id="2" creationId="{9691DB9B-8DDB-661B-4C86-A0D698C6D7FD}"/>
          </ac:spMkLst>
        </pc:spChg>
        <pc:spChg chg="add del mod">
          <ac:chgData name="Serena" userId="1c973d81-5c97-4270-b91c-9a8c7293eb2f" providerId="ADAL" clId="{8D9D74AF-106D-4594-AA59-57412CB326EA}" dt="2022-06-26T11:18:56.371" v="959" actId="26606"/>
          <ac:spMkLst>
            <pc:docMk/>
            <pc:sldMk cId="2645133269" sldId="259"/>
            <ac:spMk id="3" creationId="{1C7DC2C0-3A03-0767-C9C3-21D896412464}"/>
          </ac:spMkLst>
        </pc:spChg>
        <pc:spChg chg="add del">
          <ac:chgData name="Serena" userId="1c973d81-5c97-4270-b91c-9a8c7293eb2f" providerId="ADAL" clId="{8D9D74AF-106D-4594-AA59-57412CB326EA}" dt="2022-06-26T11:18:42.721" v="956" actId="26606"/>
          <ac:spMkLst>
            <pc:docMk/>
            <pc:sldMk cId="2645133269" sldId="259"/>
            <ac:spMk id="9" creationId="{142D98E1-37D2-4470-BF74-845E897954C6}"/>
          </ac:spMkLst>
        </pc:spChg>
        <pc:spChg chg="add del">
          <ac:chgData name="Serena" userId="1c973d81-5c97-4270-b91c-9a8c7293eb2f" providerId="ADAL" clId="{8D9D74AF-106D-4594-AA59-57412CB326EA}" dt="2022-06-26T11:18:42.721" v="956" actId="26606"/>
          <ac:spMkLst>
            <pc:docMk/>
            <pc:sldMk cId="2645133269" sldId="259"/>
            <ac:spMk id="11" creationId="{3ED2C98F-B668-4CD9-862F-6BF4AE5D2743}"/>
          </ac:spMkLst>
        </pc:spChg>
        <pc:spChg chg="add del">
          <ac:chgData name="Serena" userId="1c973d81-5c97-4270-b91c-9a8c7293eb2f" providerId="ADAL" clId="{8D9D74AF-106D-4594-AA59-57412CB326EA}" dt="2022-06-26T11:18:56.293" v="958" actId="26606"/>
          <ac:spMkLst>
            <pc:docMk/>
            <pc:sldMk cId="2645133269" sldId="259"/>
            <ac:spMk id="18" creationId="{2F9C493A-9F03-49B4-B3FB-19CE5AC115BE}"/>
          </ac:spMkLst>
        </pc:spChg>
        <pc:spChg chg="add del">
          <ac:chgData name="Serena" userId="1c973d81-5c97-4270-b91c-9a8c7293eb2f" providerId="ADAL" clId="{8D9D74AF-106D-4594-AA59-57412CB326EA}" dt="2022-06-26T11:18:56.293" v="958" actId="26606"/>
          <ac:spMkLst>
            <pc:docMk/>
            <pc:sldMk cId="2645133269" sldId="259"/>
            <ac:spMk id="19" creationId="{90A46C7D-C1BB-49B8-8D37-39742820E964}"/>
          </ac:spMkLst>
        </pc:spChg>
        <pc:spChg chg="add del">
          <ac:chgData name="Serena" userId="1c973d81-5c97-4270-b91c-9a8c7293eb2f" providerId="ADAL" clId="{8D9D74AF-106D-4594-AA59-57412CB326EA}" dt="2022-06-26T11:20:16.180" v="1016" actId="26606"/>
          <ac:spMkLst>
            <pc:docMk/>
            <pc:sldMk cId="2645133269" sldId="259"/>
            <ac:spMk id="31" creationId="{2F9C493A-9F03-49B4-B3FB-19CE5AC115BE}"/>
          </ac:spMkLst>
        </pc:spChg>
        <pc:spChg chg="add del">
          <ac:chgData name="Serena" userId="1c973d81-5c97-4270-b91c-9a8c7293eb2f" providerId="ADAL" clId="{8D9D74AF-106D-4594-AA59-57412CB326EA}" dt="2022-06-26T11:20:16.180" v="1016" actId="26606"/>
          <ac:spMkLst>
            <pc:docMk/>
            <pc:sldMk cId="2645133269" sldId="259"/>
            <ac:spMk id="32" creationId="{90A46C7D-C1BB-49B8-8D37-39742820E964}"/>
          </ac:spMkLst>
        </pc:spChg>
        <pc:spChg chg="add del">
          <ac:chgData name="Serena" userId="1c973d81-5c97-4270-b91c-9a8c7293eb2f" providerId="ADAL" clId="{8D9D74AF-106D-4594-AA59-57412CB326EA}" dt="2022-06-26T11:20:16.180" v="1016" actId="26606"/>
          <ac:spMkLst>
            <pc:docMk/>
            <pc:sldMk cId="2645133269" sldId="259"/>
            <ac:spMk id="39" creationId="{D5B4F0F5-BE58-4EC0-B650-A71A07437CDD}"/>
          </ac:spMkLst>
        </pc:spChg>
        <pc:spChg chg="add del">
          <ac:chgData name="Serena" userId="1c973d81-5c97-4270-b91c-9a8c7293eb2f" providerId="ADAL" clId="{8D9D74AF-106D-4594-AA59-57412CB326EA}" dt="2022-06-26T11:20:11.569" v="1012" actId="26606"/>
          <ac:spMkLst>
            <pc:docMk/>
            <pc:sldMk cId="2645133269" sldId="259"/>
            <ac:spMk id="45" creationId="{142D98E1-37D2-4470-BF74-845E897954C6}"/>
          </ac:spMkLst>
        </pc:spChg>
        <pc:spChg chg="add del">
          <ac:chgData name="Serena" userId="1c973d81-5c97-4270-b91c-9a8c7293eb2f" providerId="ADAL" clId="{8D9D74AF-106D-4594-AA59-57412CB326EA}" dt="2022-06-26T11:20:11.569" v="1012" actId="26606"/>
          <ac:spMkLst>
            <pc:docMk/>
            <pc:sldMk cId="2645133269" sldId="259"/>
            <ac:spMk id="47" creationId="{3ED2C98F-B668-4CD9-862F-6BF4AE5D2743}"/>
          </ac:spMkLst>
        </pc:spChg>
        <pc:spChg chg="add del">
          <ac:chgData name="Serena" userId="1c973d81-5c97-4270-b91c-9a8c7293eb2f" providerId="ADAL" clId="{8D9D74AF-106D-4594-AA59-57412CB326EA}" dt="2022-06-26T11:20:16.079" v="1014" actId="26606"/>
          <ac:spMkLst>
            <pc:docMk/>
            <pc:sldMk cId="2645133269" sldId="259"/>
            <ac:spMk id="54" creationId="{142D98E1-37D2-4470-BF74-845E897954C6}"/>
          </ac:spMkLst>
        </pc:spChg>
        <pc:spChg chg="add">
          <ac:chgData name="Serena" userId="1c973d81-5c97-4270-b91c-9a8c7293eb2f" providerId="ADAL" clId="{8D9D74AF-106D-4594-AA59-57412CB326EA}" dt="2022-06-26T11:20:16.180" v="1016" actId="26606"/>
          <ac:spMkLst>
            <pc:docMk/>
            <pc:sldMk cId="2645133269" sldId="259"/>
            <ac:spMk id="57" creationId="{2F9C493A-9F03-49B4-B3FB-19CE5AC115BE}"/>
          </ac:spMkLst>
        </pc:spChg>
        <pc:spChg chg="add">
          <ac:chgData name="Serena" userId="1c973d81-5c97-4270-b91c-9a8c7293eb2f" providerId="ADAL" clId="{8D9D74AF-106D-4594-AA59-57412CB326EA}" dt="2022-06-26T11:20:16.180" v="1016" actId="26606"/>
          <ac:spMkLst>
            <pc:docMk/>
            <pc:sldMk cId="2645133269" sldId="259"/>
            <ac:spMk id="58" creationId="{90A46C7D-C1BB-49B8-8D37-39742820E964}"/>
          </ac:spMkLst>
        </pc:spChg>
        <pc:spChg chg="add">
          <ac:chgData name="Serena" userId="1c973d81-5c97-4270-b91c-9a8c7293eb2f" providerId="ADAL" clId="{8D9D74AF-106D-4594-AA59-57412CB326EA}" dt="2022-06-26T11:20:16.180" v="1016" actId="26606"/>
          <ac:spMkLst>
            <pc:docMk/>
            <pc:sldMk cId="2645133269" sldId="259"/>
            <ac:spMk id="65" creationId="{D5B4F0F5-BE58-4EC0-B650-A71A07437CDD}"/>
          </ac:spMkLst>
        </pc:spChg>
        <pc:grpChg chg="add del">
          <ac:chgData name="Serena" userId="1c973d81-5c97-4270-b91c-9a8c7293eb2f" providerId="ADAL" clId="{8D9D74AF-106D-4594-AA59-57412CB326EA}" dt="2022-06-26T11:20:16.180" v="1016" actId="26606"/>
          <ac:grpSpMkLst>
            <pc:docMk/>
            <pc:sldMk cId="2645133269" sldId="259"/>
            <ac:grpSpMk id="13" creationId="{C13D619A-1417-41F6-AB84-3DA81D94BD75}"/>
          </ac:grpSpMkLst>
        </pc:grpChg>
        <pc:grpChg chg="add del">
          <ac:chgData name="Serena" userId="1c973d81-5c97-4270-b91c-9a8c7293eb2f" providerId="ADAL" clId="{8D9D74AF-106D-4594-AA59-57412CB326EA}" dt="2022-06-26T11:18:56.293" v="958" actId="26606"/>
          <ac:grpSpMkLst>
            <pc:docMk/>
            <pc:sldMk cId="2645133269" sldId="259"/>
            <ac:grpSpMk id="20" creationId="{BC3D4A83-1EFA-4B2C-B330-849E3589503E}"/>
          </ac:grpSpMkLst>
        </pc:grpChg>
        <pc:grpChg chg="add del">
          <ac:chgData name="Serena" userId="1c973d81-5c97-4270-b91c-9a8c7293eb2f" providerId="ADAL" clId="{8D9D74AF-106D-4594-AA59-57412CB326EA}" dt="2022-06-26T11:20:16.180" v="1016" actId="26606"/>
          <ac:grpSpMkLst>
            <pc:docMk/>
            <pc:sldMk cId="2645133269" sldId="259"/>
            <ac:grpSpMk id="23" creationId="{E700C1F5-B637-45FE-96CC-270D263A597B}"/>
          </ac:grpSpMkLst>
        </pc:grpChg>
        <pc:grpChg chg="add del">
          <ac:chgData name="Serena" userId="1c973d81-5c97-4270-b91c-9a8c7293eb2f" providerId="ADAL" clId="{8D9D74AF-106D-4594-AA59-57412CB326EA}" dt="2022-06-26T11:20:16.079" v="1014" actId="26606"/>
          <ac:grpSpMkLst>
            <pc:docMk/>
            <pc:sldMk cId="2645133269" sldId="259"/>
            <ac:grpSpMk id="55" creationId="{91868ACA-CC8C-4FA4-8E32-6DB1C7DA9E27}"/>
          </ac:grpSpMkLst>
        </pc:grpChg>
        <pc:grpChg chg="add">
          <ac:chgData name="Serena" userId="1c973d81-5c97-4270-b91c-9a8c7293eb2f" providerId="ADAL" clId="{8D9D74AF-106D-4594-AA59-57412CB326EA}" dt="2022-06-26T11:20:16.180" v="1016" actId="26606"/>
          <ac:grpSpMkLst>
            <pc:docMk/>
            <pc:sldMk cId="2645133269" sldId="259"/>
            <ac:grpSpMk id="59" creationId="{C13D619A-1417-41F6-AB84-3DA81D94BD75}"/>
          </ac:grpSpMkLst>
        </pc:grpChg>
        <pc:grpChg chg="add">
          <ac:chgData name="Serena" userId="1c973d81-5c97-4270-b91c-9a8c7293eb2f" providerId="ADAL" clId="{8D9D74AF-106D-4594-AA59-57412CB326EA}" dt="2022-06-26T11:20:16.180" v="1016" actId="26606"/>
          <ac:grpSpMkLst>
            <pc:docMk/>
            <pc:sldMk cId="2645133269" sldId="259"/>
            <ac:grpSpMk id="66" creationId="{E700C1F5-B637-45FE-96CC-270D263A597B}"/>
          </ac:grpSpMkLst>
        </pc:grpChg>
        <pc:grpChg chg="mod replId">
          <ac:chgData name="Serena" userId="1c973d81-5c97-4270-b91c-9a8c7293eb2f" providerId="ADAL" clId="{8D9D74AF-106D-4594-AA59-57412CB326EA}" dt="2022-06-26T11:20:16.095" v="1015" actId="26606"/>
          <ac:grpSpMkLst>
            <pc:docMk/>
            <pc:sldMk cId="2645133269" sldId="259"/>
            <ac:grpSpMk id="74" creationId="{EC9D29F2-21D6-461F-8BD7-533101D86CE2}"/>
          </ac:grpSpMkLst>
        </pc:grpChg>
        <pc:graphicFrameChg chg="add del">
          <ac:chgData name="Serena" userId="1c973d81-5c97-4270-b91c-9a8c7293eb2f" providerId="ADAL" clId="{8D9D74AF-106D-4594-AA59-57412CB326EA}" dt="2022-06-26T11:18:42.721" v="956" actId="26606"/>
          <ac:graphicFrameMkLst>
            <pc:docMk/>
            <pc:sldMk cId="2645133269" sldId="259"/>
            <ac:graphicFrameMk id="5" creationId="{0BAB2D62-EAEA-2C7C-8D74-C8C9DB865050}"/>
          </ac:graphicFrameMkLst>
        </pc:graphicFrameChg>
        <pc:graphicFrameChg chg="add del">
          <ac:chgData name="Serena" userId="1c973d81-5c97-4270-b91c-9a8c7293eb2f" providerId="ADAL" clId="{8D9D74AF-106D-4594-AA59-57412CB326EA}" dt="2022-06-26T11:18:56.293" v="958" actId="26606"/>
          <ac:graphicFrameMkLst>
            <pc:docMk/>
            <pc:sldMk cId="2645133269" sldId="259"/>
            <ac:graphicFrameMk id="21" creationId="{592D2B1C-1390-B5BD-435F-D343CC0AE1F2}"/>
          </ac:graphicFrameMkLst>
        </pc:graphicFrameChg>
        <pc:graphicFrameChg chg="add mod modGraphic">
          <ac:chgData name="Serena" userId="1c973d81-5c97-4270-b91c-9a8c7293eb2f" providerId="ADAL" clId="{8D9D74AF-106D-4594-AA59-57412CB326EA}" dt="2022-06-26T11:20:16.180" v="1016" actId="26606"/>
          <ac:graphicFrameMkLst>
            <pc:docMk/>
            <pc:sldMk cId="2645133269" sldId="259"/>
            <ac:graphicFrameMk id="40" creationId="{7934F20D-0966-D330-7412-F6A7B2E86EC1}"/>
          </ac:graphicFrameMkLst>
        </pc:graphicFrameChg>
      </pc:sldChg>
      <pc:sldChg chg="modSp new mod">
        <pc:chgData name="Serena" userId="1c973d81-5c97-4270-b91c-9a8c7293eb2f" providerId="ADAL" clId="{8D9D74AF-106D-4594-AA59-57412CB326EA}" dt="2022-06-26T11:22:09.754" v="1066" actId="20577"/>
        <pc:sldMkLst>
          <pc:docMk/>
          <pc:sldMk cId="1049958060" sldId="260"/>
        </pc:sldMkLst>
        <pc:spChg chg="mod">
          <ac:chgData name="Serena" userId="1c973d81-5c97-4270-b91c-9a8c7293eb2f" providerId="ADAL" clId="{8D9D74AF-106D-4594-AA59-57412CB326EA}" dt="2022-06-26T11:22:09.754" v="1066" actId="20577"/>
          <ac:spMkLst>
            <pc:docMk/>
            <pc:sldMk cId="1049958060" sldId="260"/>
            <ac:spMk id="2" creationId="{A74A0181-C504-0546-4547-31BC6222C3D3}"/>
          </ac:spMkLst>
        </pc:spChg>
      </pc:sldChg>
      <pc:sldChg chg="modSp new mod">
        <pc:chgData name="Serena" userId="1c973d81-5c97-4270-b91c-9a8c7293eb2f" providerId="ADAL" clId="{8D9D74AF-106D-4594-AA59-57412CB326EA}" dt="2022-06-26T11:31:06.113" v="1173" actId="255"/>
        <pc:sldMkLst>
          <pc:docMk/>
          <pc:sldMk cId="3546973762" sldId="261"/>
        </pc:sldMkLst>
        <pc:spChg chg="mod">
          <ac:chgData name="Serena" userId="1c973d81-5c97-4270-b91c-9a8c7293eb2f" providerId="ADAL" clId="{8D9D74AF-106D-4594-AA59-57412CB326EA}" dt="2022-06-26T11:22:38.447" v="1070" actId="14100"/>
          <ac:spMkLst>
            <pc:docMk/>
            <pc:sldMk cId="3546973762" sldId="261"/>
            <ac:spMk id="2" creationId="{1695EA7F-9940-0B1F-0C2B-CD5174CEB4B5}"/>
          </ac:spMkLst>
        </pc:spChg>
        <pc:spChg chg="mod">
          <ac:chgData name="Serena" userId="1c973d81-5c97-4270-b91c-9a8c7293eb2f" providerId="ADAL" clId="{8D9D74AF-106D-4594-AA59-57412CB326EA}" dt="2022-06-26T11:31:06.113" v="1173" actId="255"/>
          <ac:spMkLst>
            <pc:docMk/>
            <pc:sldMk cId="3546973762" sldId="261"/>
            <ac:spMk id="3" creationId="{DAB52D1F-CEAD-06D9-FDE7-6056F722583B}"/>
          </ac:spMkLst>
        </pc:spChg>
      </pc:sldChg>
      <pc:sldChg chg="modSp new mod">
        <pc:chgData name="Serena" userId="1c973d81-5c97-4270-b91c-9a8c7293eb2f" providerId="ADAL" clId="{8D9D74AF-106D-4594-AA59-57412CB326EA}" dt="2022-06-26T11:23:09.467" v="1074" actId="14100"/>
        <pc:sldMkLst>
          <pc:docMk/>
          <pc:sldMk cId="3992250360" sldId="262"/>
        </pc:sldMkLst>
        <pc:spChg chg="mod">
          <ac:chgData name="Serena" userId="1c973d81-5c97-4270-b91c-9a8c7293eb2f" providerId="ADAL" clId="{8D9D74AF-106D-4594-AA59-57412CB326EA}" dt="2022-06-26T11:23:09.467" v="1074" actId="14100"/>
          <ac:spMkLst>
            <pc:docMk/>
            <pc:sldMk cId="3992250360" sldId="262"/>
            <ac:spMk id="2" creationId="{13ADFF46-F55B-8E70-543F-F853A7A779D4}"/>
          </ac:spMkLst>
        </pc:spChg>
      </pc:sldChg>
      <pc:sldChg chg="modSp new mod">
        <pc:chgData name="Serena" userId="1c973d81-5c97-4270-b91c-9a8c7293eb2f" providerId="ADAL" clId="{8D9D74AF-106D-4594-AA59-57412CB326EA}" dt="2022-06-26T11:23:42.649" v="1082" actId="1076"/>
        <pc:sldMkLst>
          <pc:docMk/>
          <pc:sldMk cId="3248227737" sldId="263"/>
        </pc:sldMkLst>
        <pc:spChg chg="mod">
          <ac:chgData name="Serena" userId="1c973d81-5c97-4270-b91c-9a8c7293eb2f" providerId="ADAL" clId="{8D9D74AF-106D-4594-AA59-57412CB326EA}" dt="2022-06-26T11:23:42.649" v="1082" actId="1076"/>
          <ac:spMkLst>
            <pc:docMk/>
            <pc:sldMk cId="3248227737" sldId="263"/>
            <ac:spMk id="2" creationId="{83D5F4E2-601C-F93C-29CA-B6DA0CCA3AF6}"/>
          </ac:spMkLst>
        </pc:spChg>
      </pc:sldChg>
      <pc:sldChg chg="modSp new mod">
        <pc:chgData name="Serena" userId="1c973d81-5c97-4270-b91c-9a8c7293eb2f" providerId="ADAL" clId="{8D9D74AF-106D-4594-AA59-57412CB326EA}" dt="2022-06-26T11:24:14.946" v="1088" actId="14100"/>
        <pc:sldMkLst>
          <pc:docMk/>
          <pc:sldMk cId="2385836071" sldId="264"/>
        </pc:sldMkLst>
        <pc:spChg chg="mod">
          <ac:chgData name="Serena" userId="1c973d81-5c97-4270-b91c-9a8c7293eb2f" providerId="ADAL" clId="{8D9D74AF-106D-4594-AA59-57412CB326EA}" dt="2022-06-26T11:24:14.946" v="1088" actId="14100"/>
          <ac:spMkLst>
            <pc:docMk/>
            <pc:sldMk cId="2385836071" sldId="264"/>
            <ac:spMk id="2" creationId="{EA5BD010-0F9E-E43A-224F-05C97015EDF6}"/>
          </ac:spMkLst>
        </pc:spChg>
      </pc:sldChg>
      <pc:sldChg chg="modSp new mod">
        <pc:chgData name="Serena" userId="1c973d81-5c97-4270-b91c-9a8c7293eb2f" providerId="ADAL" clId="{8D9D74AF-106D-4594-AA59-57412CB326EA}" dt="2022-06-26T11:24:34.509" v="1113" actId="5793"/>
        <pc:sldMkLst>
          <pc:docMk/>
          <pc:sldMk cId="1148266776" sldId="265"/>
        </pc:sldMkLst>
        <pc:spChg chg="mod">
          <ac:chgData name="Serena" userId="1c973d81-5c97-4270-b91c-9a8c7293eb2f" providerId="ADAL" clId="{8D9D74AF-106D-4594-AA59-57412CB326EA}" dt="2022-06-26T11:24:34.509" v="1113" actId="5793"/>
          <ac:spMkLst>
            <pc:docMk/>
            <pc:sldMk cId="1148266776" sldId="265"/>
            <ac:spMk id="2" creationId="{D3A7A578-A93E-2962-F511-4DB45244B5FE}"/>
          </ac:spMkLst>
        </pc:spChg>
      </pc:sldChg>
      <pc:sldChg chg="addSp delSp modSp new mod setBg">
        <pc:chgData name="Serena" userId="1c973d81-5c97-4270-b91c-9a8c7293eb2f" providerId="ADAL" clId="{8D9D74AF-106D-4594-AA59-57412CB326EA}" dt="2022-06-26T11:25:37.796" v="1143" actId="26606"/>
        <pc:sldMkLst>
          <pc:docMk/>
          <pc:sldMk cId="865682955" sldId="266"/>
        </pc:sldMkLst>
        <pc:spChg chg="mod">
          <ac:chgData name="Serena" userId="1c973d81-5c97-4270-b91c-9a8c7293eb2f" providerId="ADAL" clId="{8D9D74AF-106D-4594-AA59-57412CB326EA}" dt="2022-06-26T11:25:37.796" v="1143" actId="26606"/>
          <ac:spMkLst>
            <pc:docMk/>
            <pc:sldMk cId="865682955" sldId="266"/>
            <ac:spMk id="2" creationId="{A4D102E8-6B25-24F8-ECDD-8990E3DFAA93}"/>
          </ac:spMkLst>
        </pc:spChg>
        <pc:spChg chg="del">
          <ac:chgData name="Serena" userId="1c973d81-5c97-4270-b91c-9a8c7293eb2f" providerId="ADAL" clId="{8D9D74AF-106D-4594-AA59-57412CB326EA}" dt="2022-06-26T11:25:24.894" v="1141" actId="26606"/>
          <ac:spMkLst>
            <pc:docMk/>
            <pc:sldMk cId="865682955" sldId="266"/>
            <ac:spMk id="3" creationId="{036B4836-7719-C587-1149-3A0D759AAFCF}"/>
          </ac:spMkLst>
        </pc:spChg>
        <pc:spChg chg="add del">
          <ac:chgData name="Serena" userId="1c973d81-5c97-4270-b91c-9a8c7293eb2f" providerId="ADAL" clId="{8D9D74AF-106D-4594-AA59-57412CB326EA}" dt="2022-06-26T11:25:37.796" v="1143" actId="26606"/>
          <ac:spMkLst>
            <pc:docMk/>
            <pc:sldMk cId="865682955" sldId="266"/>
            <ac:spMk id="8" creationId="{435959F4-53DA-47FF-BC24-1E5B75C69876}"/>
          </ac:spMkLst>
        </pc:spChg>
        <pc:spChg chg="add del">
          <ac:chgData name="Serena" userId="1c973d81-5c97-4270-b91c-9a8c7293eb2f" providerId="ADAL" clId="{8D9D74AF-106D-4594-AA59-57412CB326EA}" dt="2022-06-26T11:25:37.796" v="1143" actId="26606"/>
          <ac:spMkLst>
            <pc:docMk/>
            <pc:sldMk cId="865682955" sldId="266"/>
            <ac:spMk id="19" creationId="{59226104-0061-4319-8237-9C001BF85D49}"/>
          </ac:spMkLst>
        </pc:spChg>
        <pc:spChg chg="add del">
          <ac:chgData name="Serena" userId="1c973d81-5c97-4270-b91c-9a8c7293eb2f" providerId="ADAL" clId="{8D9D74AF-106D-4594-AA59-57412CB326EA}" dt="2022-06-26T11:25:37.796" v="1143" actId="26606"/>
          <ac:spMkLst>
            <pc:docMk/>
            <pc:sldMk cId="865682955" sldId="266"/>
            <ac:spMk id="29" creationId="{A5D0B0D3-D735-4619-AA45-B57B791E1744}"/>
          </ac:spMkLst>
        </pc:spChg>
        <pc:spChg chg="add del">
          <ac:chgData name="Serena" userId="1c973d81-5c97-4270-b91c-9a8c7293eb2f" providerId="ADAL" clId="{8D9D74AF-106D-4594-AA59-57412CB326EA}" dt="2022-06-26T11:25:37.796" v="1143" actId="26606"/>
          <ac:spMkLst>
            <pc:docMk/>
            <pc:sldMk cId="865682955" sldId="266"/>
            <ac:spMk id="31" creationId="{D1DEB8A1-0BB8-48FD-8739-36D42B5F2E9C}"/>
          </ac:spMkLst>
        </pc:spChg>
        <pc:spChg chg="add del">
          <ac:chgData name="Serena" userId="1c973d81-5c97-4270-b91c-9a8c7293eb2f" providerId="ADAL" clId="{8D9D74AF-106D-4594-AA59-57412CB326EA}" dt="2022-06-26T11:25:37.796" v="1143" actId="26606"/>
          <ac:spMkLst>
            <pc:docMk/>
            <pc:sldMk cId="865682955" sldId="266"/>
            <ac:spMk id="41" creationId="{8E888BFA-FA2E-44AF-9D7B-16D609CD43A8}"/>
          </ac:spMkLst>
        </pc:spChg>
        <pc:spChg chg="add">
          <ac:chgData name="Serena" userId="1c973d81-5c97-4270-b91c-9a8c7293eb2f" providerId="ADAL" clId="{8D9D74AF-106D-4594-AA59-57412CB326EA}" dt="2022-06-26T11:25:37.796" v="1143" actId="26606"/>
          <ac:spMkLst>
            <pc:docMk/>
            <pc:sldMk cId="865682955" sldId="266"/>
            <ac:spMk id="56" creationId="{435959F4-53DA-47FF-BC24-1E5B75C69876}"/>
          </ac:spMkLst>
        </pc:spChg>
        <pc:spChg chg="add">
          <ac:chgData name="Serena" userId="1c973d81-5c97-4270-b91c-9a8c7293eb2f" providerId="ADAL" clId="{8D9D74AF-106D-4594-AA59-57412CB326EA}" dt="2022-06-26T11:25:37.796" v="1143" actId="26606"/>
          <ac:spMkLst>
            <pc:docMk/>
            <pc:sldMk cId="865682955" sldId="266"/>
            <ac:spMk id="67" creationId="{59226104-0061-4319-8237-9C001BF85D49}"/>
          </ac:spMkLst>
        </pc:spChg>
        <pc:spChg chg="add">
          <ac:chgData name="Serena" userId="1c973d81-5c97-4270-b91c-9a8c7293eb2f" providerId="ADAL" clId="{8D9D74AF-106D-4594-AA59-57412CB326EA}" dt="2022-06-26T11:25:37.796" v="1143" actId="26606"/>
          <ac:spMkLst>
            <pc:docMk/>
            <pc:sldMk cId="865682955" sldId="266"/>
            <ac:spMk id="77" creationId="{A5D0B0D3-D735-4619-AA45-B57B791E1744}"/>
          </ac:spMkLst>
        </pc:spChg>
        <pc:spChg chg="add">
          <ac:chgData name="Serena" userId="1c973d81-5c97-4270-b91c-9a8c7293eb2f" providerId="ADAL" clId="{8D9D74AF-106D-4594-AA59-57412CB326EA}" dt="2022-06-26T11:25:37.796" v="1143" actId="26606"/>
          <ac:spMkLst>
            <pc:docMk/>
            <pc:sldMk cId="865682955" sldId="266"/>
            <ac:spMk id="79" creationId="{CF7F2079-504C-499A-A644-58F4DDC7643B}"/>
          </ac:spMkLst>
        </pc:spChg>
        <pc:spChg chg="add">
          <ac:chgData name="Serena" userId="1c973d81-5c97-4270-b91c-9a8c7293eb2f" providerId="ADAL" clId="{8D9D74AF-106D-4594-AA59-57412CB326EA}" dt="2022-06-26T11:25:37.796" v="1143" actId="26606"/>
          <ac:spMkLst>
            <pc:docMk/>
            <pc:sldMk cId="865682955" sldId="266"/>
            <ac:spMk id="89" creationId="{3D505D40-32E9-4C48-81F8-AD80433BE6B7}"/>
          </ac:spMkLst>
        </pc:spChg>
        <pc:grpChg chg="add del">
          <ac:chgData name="Serena" userId="1c973d81-5c97-4270-b91c-9a8c7293eb2f" providerId="ADAL" clId="{8D9D74AF-106D-4594-AA59-57412CB326EA}" dt="2022-06-26T11:25:37.796" v="1143" actId="26606"/>
          <ac:grpSpMkLst>
            <pc:docMk/>
            <pc:sldMk cId="865682955" sldId="266"/>
            <ac:grpSpMk id="10" creationId="{A7CF83E8-F6F0-41E3-B580-7412A04DDFB5}"/>
          </ac:grpSpMkLst>
        </pc:grpChg>
        <pc:grpChg chg="add del">
          <ac:chgData name="Serena" userId="1c973d81-5c97-4270-b91c-9a8c7293eb2f" providerId="ADAL" clId="{8D9D74AF-106D-4594-AA59-57412CB326EA}" dt="2022-06-26T11:25:37.796" v="1143" actId="26606"/>
          <ac:grpSpMkLst>
            <pc:docMk/>
            <pc:sldMk cId="865682955" sldId="266"/>
            <ac:grpSpMk id="21" creationId="{51B01909-73B8-4486-A749-C643B1D7E361}"/>
          </ac:grpSpMkLst>
        </pc:grpChg>
        <pc:grpChg chg="add del">
          <ac:chgData name="Serena" userId="1c973d81-5c97-4270-b91c-9a8c7293eb2f" providerId="ADAL" clId="{8D9D74AF-106D-4594-AA59-57412CB326EA}" dt="2022-06-26T11:25:37.796" v="1143" actId="26606"/>
          <ac:grpSpMkLst>
            <pc:docMk/>
            <pc:sldMk cId="865682955" sldId="266"/>
            <ac:grpSpMk id="33" creationId="{06B4C967-D337-479B-87CA-7587B7FCFF5E}"/>
          </ac:grpSpMkLst>
        </pc:grpChg>
        <pc:grpChg chg="add del">
          <ac:chgData name="Serena" userId="1c973d81-5c97-4270-b91c-9a8c7293eb2f" providerId="ADAL" clId="{8D9D74AF-106D-4594-AA59-57412CB326EA}" dt="2022-06-26T11:25:37.796" v="1143" actId="26606"/>
          <ac:grpSpMkLst>
            <pc:docMk/>
            <pc:sldMk cId="865682955" sldId="266"/>
            <ac:grpSpMk id="43" creationId="{67CE019E-45F4-43D5-9AB7-9B668C6E6AD6}"/>
          </ac:grpSpMkLst>
        </pc:grpChg>
        <pc:grpChg chg="add">
          <ac:chgData name="Serena" userId="1c973d81-5c97-4270-b91c-9a8c7293eb2f" providerId="ADAL" clId="{8D9D74AF-106D-4594-AA59-57412CB326EA}" dt="2022-06-26T11:25:37.796" v="1143" actId="26606"/>
          <ac:grpSpMkLst>
            <pc:docMk/>
            <pc:sldMk cId="865682955" sldId="266"/>
            <ac:grpSpMk id="58" creationId="{A7CF83E8-F6F0-41E3-B580-7412A04DDFB5}"/>
          </ac:grpSpMkLst>
        </pc:grpChg>
        <pc:grpChg chg="add">
          <ac:chgData name="Serena" userId="1c973d81-5c97-4270-b91c-9a8c7293eb2f" providerId="ADAL" clId="{8D9D74AF-106D-4594-AA59-57412CB326EA}" dt="2022-06-26T11:25:37.796" v="1143" actId="26606"/>
          <ac:grpSpMkLst>
            <pc:docMk/>
            <pc:sldMk cId="865682955" sldId="266"/>
            <ac:grpSpMk id="69" creationId="{51B01909-73B8-4486-A749-C643B1D7E361}"/>
          </ac:grpSpMkLst>
        </pc:grpChg>
        <pc:grpChg chg="add">
          <ac:chgData name="Serena" userId="1c973d81-5c97-4270-b91c-9a8c7293eb2f" providerId="ADAL" clId="{8D9D74AF-106D-4594-AA59-57412CB326EA}" dt="2022-06-26T11:25:37.796" v="1143" actId="26606"/>
          <ac:grpSpMkLst>
            <pc:docMk/>
            <pc:sldMk cId="865682955" sldId="266"/>
            <ac:grpSpMk id="81" creationId="{DBBA0A0D-8F6A-400A-9E49-8C008E2C7DB1}"/>
          </ac:grpSpMkLst>
        </pc:grpChg>
        <pc:grpChg chg="add">
          <ac:chgData name="Serena" userId="1c973d81-5c97-4270-b91c-9a8c7293eb2f" providerId="ADAL" clId="{8D9D74AF-106D-4594-AA59-57412CB326EA}" dt="2022-06-26T11:25:37.796" v="1143" actId="26606"/>
          <ac:grpSpMkLst>
            <pc:docMk/>
            <pc:sldMk cId="865682955" sldId="266"/>
            <ac:grpSpMk id="91" creationId="{C507BF36-B92B-4CAC-BCA7-8364B51E1F09}"/>
          </ac:grpSpMkLst>
        </pc:grpChg>
        <pc:picChg chg="add">
          <ac:chgData name="Serena" userId="1c973d81-5c97-4270-b91c-9a8c7293eb2f" providerId="ADAL" clId="{8D9D74AF-106D-4594-AA59-57412CB326EA}" dt="2022-06-26T11:25:37.796" v="1143" actId="26606"/>
          <ac:picMkLst>
            <pc:docMk/>
            <pc:sldMk cId="865682955" sldId="266"/>
            <ac:picMk id="52" creationId="{53D6BB96-5895-F848-2541-E8C12A06A733}"/>
          </ac:picMkLst>
        </pc:picChg>
      </pc:sldChg>
      <pc:sldMasterChg chg="add del addSldLayout delSldLayout">
        <pc:chgData name="Serena" userId="1c973d81-5c97-4270-b91c-9a8c7293eb2f" providerId="ADAL" clId="{8D9D74AF-106D-4594-AA59-57412CB326EA}" dt="2022-06-26T11:01:16.174" v="244" actId="26606"/>
        <pc:sldMasterMkLst>
          <pc:docMk/>
          <pc:sldMasterMk cId="1135398666" sldId="2147483648"/>
        </pc:sldMasterMkLst>
        <pc:sldLayoutChg chg="add del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135398666" sldId="2147483648"/>
            <pc:sldLayoutMk cId="2957422993" sldId="2147483649"/>
          </pc:sldLayoutMkLst>
        </pc:sldLayoutChg>
        <pc:sldLayoutChg chg="add del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135398666" sldId="2147483648"/>
            <pc:sldLayoutMk cId="234685707" sldId="2147483650"/>
          </pc:sldLayoutMkLst>
        </pc:sldLayoutChg>
        <pc:sldLayoutChg chg="add del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135398666" sldId="2147483648"/>
            <pc:sldLayoutMk cId="543006422" sldId="2147483651"/>
          </pc:sldLayoutMkLst>
        </pc:sldLayoutChg>
        <pc:sldLayoutChg chg="add del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135398666" sldId="2147483648"/>
            <pc:sldLayoutMk cId="1944121100" sldId="2147483652"/>
          </pc:sldLayoutMkLst>
        </pc:sldLayoutChg>
        <pc:sldLayoutChg chg="add del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135398666" sldId="2147483648"/>
            <pc:sldLayoutMk cId="2377939102" sldId="2147483653"/>
          </pc:sldLayoutMkLst>
        </pc:sldLayoutChg>
        <pc:sldLayoutChg chg="add del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135398666" sldId="2147483648"/>
            <pc:sldLayoutMk cId="2881693364" sldId="2147483654"/>
          </pc:sldLayoutMkLst>
        </pc:sldLayoutChg>
        <pc:sldLayoutChg chg="add del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135398666" sldId="2147483648"/>
            <pc:sldLayoutMk cId="3315634850" sldId="2147483655"/>
          </pc:sldLayoutMkLst>
        </pc:sldLayoutChg>
        <pc:sldLayoutChg chg="add del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135398666" sldId="2147483648"/>
            <pc:sldLayoutMk cId="1193624750" sldId="2147483656"/>
          </pc:sldLayoutMkLst>
        </pc:sldLayoutChg>
        <pc:sldLayoutChg chg="add del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135398666" sldId="2147483648"/>
            <pc:sldLayoutMk cId="454966889" sldId="2147483657"/>
          </pc:sldLayoutMkLst>
        </pc:sldLayoutChg>
        <pc:sldLayoutChg chg="add del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135398666" sldId="2147483648"/>
            <pc:sldLayoutMk cId="3047051675" sldId="2147483658"/>
          </pc:sldLayoutMkLst>
        </pc:sldLayoutChg>
        <pc:sldLayoutChg chg="add del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135398666" sldId="2147483648"/>
            <pc:sldLayoutMk cId="2324681674" sldId="2147483659"/>
          </pc:sldLayoutMkLst>
        </pc:sldLayoutChg>
      </pc:sldMasterChg>
      <pc:sldMasterChg chg="add del replId addSldLayout delSldLayout">
        <pc:chgData name="Serena" userId="1c973d81-5c97-4270-b91c-9a8c7293eb2f" providerId="ADAL" clId="{8D9D74AF-106D-4594-AA59-57412CB326EA}" dt="2022-06-26T11:00:52.589" v="235" actId="26606"/>
        <pc:sldMasterMkLst>
          <pc:docMk/>
          <pc:sldMasterMk cId="2279951970" sldId="2147483660"/>
        </pc:sldMasterMkLst>
        <pc:sldLayoutChg chg="add del">
          <pc:chgData name="Serena" userId="1c973d81-5c97-4270-b91c-9a8c7293eb2f" providerId="ADAL" clId="{8D9D74AF-106D-4594-AA59-57412CB326EA}" dt="2022-06-26T11:00:52.589" v="235" actId="26606"/>
          <pc:sldLayoutMkLst>
            <pc:docMk/>
            <pc:sldMasterMk cId="2279951970" sldId="2147483660"/>
            <pc:sldLayoutMk cId="1262977151" sldId="2147483661"/>
          </pc:sldLayoutMkLst>
        </pc:sldLayoutChg>
        <pc:sldLayoutChg chg="add del replId">
          <pc:chgData name="Serena" userId="1c973d81-5c97-4270-b91c-9a8c7293eb2f" providerId="ADAL" clId="{8D9D74AF-106D-4594-AA59-57412CB326EA}" dt="2022-06-26T11:00:52.589" v="235" actId="26606"/>
          <pc:sldLayoutMkLst>
            <pc:docMk/>
            <pc:sldMasterMk cId="2279951970" sldId="2147483660"/>
            <pc:sldLayoutMk cId="426989361" sldId="2147483662"/>
          </pc:sldLayoutMkLst>
        </pc:sldLayoutChg>
        <pc:sldLayoutChg chg="add del replId">
          <pc:chgData name="Serena" userId="1c973d81-5c97-4270-b91c-9a8c7293eb2f" providerId="ADAL" clId="{8D9D74AF-106D-4594-AA59-57412CB326EA}" dt="2022-06-26T11:00:52.589" v="235" actId="26606"/>
          <pc:sldLayoutMkLst>
            <pc:docMk/>
            <pc:sldMasterMk cId="2279951970" sldId="2147483660"/>
            <pc:sldLayoutMk cId="3050191395" sldId="2147483663"/>
          </pc:sldLayoutMkLst>
        </pc:sldLayoutChg>
        <pc:sldLayoutChg chg="add del replId">
          <pc:chgData name="Serena" userId="1c973d81-5c97-4270-b91c-9a8c7293eb2f" providerId="ADAL" clId="{8D9D74AF-106D-4594-AA59-57412CB326EA}" dt="2022-06-26T11:00:52.589" v="235" actId="26606"/>
          <pc:sldLayoutMkLst>
            <pc:docMk/>
            <pc:sldMasterMk cId="2279951970" sldId="2147483660"/>
            <pc:sldLayoutMk cId="2149192190" sldId="2147483664"/>
          </pc:sldLayoutMkLst>
        </pc:sldLayoutChg>
        <pc:sldLayoutChg chg="add del replId">
          <pc:chgData name="Serena" userId="1c973d81-5c97-4270-b91c-9a8c7293eb2f" providerId="ADAL" clId="{8D9D74AF-106D-4594-AA59-57412CB326EA}" dt="2022-06-26T11:00:52.589" v="235" actId="26606"/>
          <pc:sldLayoutMkLst>
            <pc:docMk/>
            <pc:sldMasterMk cId="2279951970" sldId="2147483660"/>
            <pc:sldLayoutMk cId="645756135" sldId="2147483665"/>
          </pc:sldLayoutMkLst>
        </pc:sldLayoutChg>
        <pc:sldLayoutChg chg="add del replId">
          <pc:chgData name="Serena" userId="1c973d81-5c97-4270-b91c-9a8c7293eb2f" providerId="ADAL" clId="{8D9D74AF-106D-4594-AA59-57412CB326EA}" dt="2022-06-26T11:00:52.589" v="235" actId="26606"/>
          <pc:sldLayoutMkLst>
            <pc:docMk/>
            <pc:sldMasterMk cId="2279951970" sldId="2147483660"/>
            <pc:sldLayoutMk cId="580850433" sldId="2147483666"/>
          </pc:sldLayoutMkLst>
        </pc:sldLayoutChg>
        <pc:sldLayoutChg chg="add del replId">
          <pc:chgData name="Serena" userId="1c973d81-5c97-4270-b91c-9a8c7293eb2f" providerId="ADAL" clId="{8D9D74AF-106D-4594-AA59-57412CB326EA}" dt="2022-06-26T11:00:52.589" v="235" actId="26606"/>
          <pc:sldLayoutMkLst>
            <pc:docMk/>
            <pc:sldMasterMk cId="2279951970" sldId="2147483660"/>
            <pc:sldLayoutMk cId="1637494952" sldId="2147483667"/>
          </pc:sldLayoutMkLst>
        </pc:sldLayoutChg>
        <pc:sldLayoutChg chg="add del replId">
          <pc:chgData name="Serena" userId="1c973d81-5c97-4270-b91c-9a8c7293eb2f" providerId="ADAL" clId="{8D9D74AF-106D-4594-AA59-57412CB326EA}" dt="2022-06-26T11:00:52.589" v="235" actId="26606"/>
          <pc:sldLayoutMkLst>
            <pc:docMk/>
            <pc:sldMasterMk cId="2279951970" sldId="2147483660"/>
            <pc:sldLayoutMk cId="2056565821" sldId="2147483668"/>
          </pc:sldLayoutMkLst>
        </pc:sldLayoutChg>
        <pc:sldLayoutChg chg="add del replId">
          <pc:chgData name="Serena" userId="1c973d81-5c97-4270-b91c-9a8c7293eb2f" providerId="ADAL" clId="{8D9D74AF-106D-4594-AA59-57412CB326EA}" dt="2022-06-26T11:00:52.589" v="235" actId="26606"/>
          <pc:sldLayoutMkLst>
            <pc:docMk/>
            <pc:sldMasterMk cId="2279951970" sldId="2147483660"/>
            <pc:sldLayoutMk cId="3323038300" sldId="2147483669"/>
          </pc:sldLayoutMkLst>
        </pc:sldLayoutChg>
        <pc:sldLayoutChg chg="add del replId">
          <pc:chgData name="Serena" userId="1c973d81-5c97-4270-b91c-9a8c7293eb2f" providerId="ADAL" clId="{8D9D74AF-106D-4594-AA59-57412CB326EA}" dt="2022-06-26T11:00:52.589" v="235" actId="26606"/>
          <pc:sldLayoutMkLst>
            <pc:docMk/>
            <pc:sldMasterMk cId="2279951970" sldId="2147483660"/>
            <pc:sldLayoutMk cId="3073696797" sldId="2147483670"/>
          </pc:sldLayoutMkLst>
        </pc:sldLayoutChg>
        <pc:sldLayoutChg chg="add del replId">
          <pc:chgData name="Serena" userId="1c973d81-5c97-4270-b91c-9a8c7293eb2f" providerId="ADAL" clId="{8D9D74AF-106D-4594-AA59-57412CB326EA}" dt="2022-06-26T11:00:52.589" v="235" actId="26606"/>
          <pc:sldLayoutMkLst>
            <pc:docMk/>
            <pc:sldMasterMk cId="2279951970" sldId="2147483660"/>
            <pc:sldLayoutMk cId="1367283288" sldId="2147483671"/>
          </pc:sldLayoutMkLst>
        </pc:sldLayoutChg>
      </pc:sldMasterChg>
      <pc:sldMasterChg chg="add del addSldLayout delSldLayout">
        <pc:chgData name="Serena" userId="1c973d81-5c97-4270-b91c-9a8c7293eb2f" providerId="ADAL" clId="{8D9D74AF-106D-4594-AA59-57412CB326EA}" dt="2022-06-26T11:00:55.046" v="238" actId="26606"/>
        <pc:sldMasterMkLst>
          <pc:docMk/>
          <pc:sldMasterMk cId="2426336018" sldId="2147483673"/>
        </pc:sldMasterMkLst>
        <pc:sldLayoutChg chg="add del">
          <pc:chgData name="Serena" userId="1c973d81-5c97-4270-b91c-9a8c7293eb2f" providerId="ADAL" clId="{8D9D74AF-106D-4594-AA59-57412CB326EA}" dt="2022-06-26T11:00:55.046" v="238" actId="26606"/>
          <pc:sldLayoutMkLst>
            <pc:docMk/>
            <pc:sldMasterMk cId="2426336018" sldId="2147483673"/>
            <pc:sldLayoutMk cId="4174194745" sldId="2147483662"/>
          </pc:sldLayoutMkLst>
        </pc:sldLayoutChg>
        <pc:sldLayoutChg chg="add del">
          <pc:chgData name="Serena" userId="1c973d81-5c97-4270-b91c-9a8c7293eb2f" providerId="ADAL" clId="{8D9D74AF-106D-4594-AA59-57412CB326EA}" dt="2022-06-26T11:00:55.046" v="238" actId="26606"/>
          <pc:sldLayoutMkLst>
            <pc:docMk/>
            <pc:sldMasterMk cId="2426336018" sldId="2147483673"/>
            <pc:sldLayoutMk cId="2012676544" sldId="2147483663"/>
          </pc:sldLayoutMkLst>
        </pc:sldLayoutChg>
        <pc:sldLayoutChg chg="add del">
          <pc:chgData name="Serena" userId="1c973d81-5c97-4270-b91c-9a8c7293eb2f" providerId="ADAL" clId="{8D9D74AF-106D-4594-AA59-57412CB326EA}" dt="2022-06-26T11:00:55.046" v="238" actId="26606"/>
          <pc:sldLayoutMkLst>
            <pc:docMk/>
            <pc:sldMasterMk cId="2426336018" sldId="2147483673"/>
            <pc:sldLayoutMk cId="541459576" sldId="2147483664"/>
          </pc:sldLayoutMkLst>
        </pc:sldLayoutChg>
        <pc:sldLayoutChg chg="add del">
          <pc:chgData name="Serena" userId="1c973d81-5c97-4270-b91c-9a8c7293eb2f" providerId="ADAL" clId="{8D9D74AF-106D-4594-AA59-57412CB326EA}" dt="2022-06-26T11:00:55.046" v="238" actId="26606"/>
          <pc:sldLayoutMkLst>
            <pc:docMk/>
            <pc:sldMasterMk cId="2426336018" sldId="2147483673"/>
            <pc:sldLayoutMk cId="2544856802" sldId="2147483665"/>
          </pc:sldLayoutMkLst>
        </pc:sldLayoutChg>
        <pc:sldLayoutChg chg="add del">
          <pc:chgData name="Serena" userId="1c973d81-5c97-4270-b91c-9a8c7293eb2f" providerId="ADAL" clId="{8D9D74AF-106D-4594-AA59-57412CB326EA}" dt="2022-06-26T11:00:55.046" v="238" actId="26606"/>
          <pc:sldLayoutMkLst>
            <pc:docMk/>
            <pc:sldMasterMk cId="2426336018" sldId="2147483673"/>
            <pc:sldLayoutMk cId="374558596" sldId="2147483666"/>
          </pc:sldLayoutMkLst>
        </pc:sldLayoutChg>
        <pc:sldLayoutChg chg="add del">
          <pc:chgData name="Serena" userId="1c973d81-5c97-4270-b91c-9a8c7293eb2f" providerId="ADAL" clId="{8D9D74AF-106D-4594-AA59-57412CB326EA}" dt="2022-06-26T11:00:55.046" v="238" actId="26606"/>
          <pc:sldLayoutMkLst>
            <pc:docMk/>
            <pc:sldMasterMk cId="2426336018" sldId="2147483673"/>
            <pc:sldLayoutMk cId="1434684614" sldId="2147483667"/>
          </pc:sldLayoutMkLst>
        </pc:sldLayoutChg>
        <pc:sldLayoutChg chg="add del">
          <pc:chgData name="Serena" userId="1c973d81-5c97-4270-b91c-9a8c7293eb2f" providerId="ADAL" clId="{8D9D74AF-106D-4594-AA59-57412CB326EA}" dt="2022-06-26T11:00:55.046" v="238" actId="26606"/>
          <pc:sldLayoutMkLst>
            <pc:docMk/>
            <pc:sldMasterMk cId="2426336018" sldId="2147483673"/>
            <pc:sldLayoutMk cId="2879637393" sldId="2147483668"/>
          </pc:sldLayoutMkLst>
        </pc:sldLayoutChg>
        <pc:sldLayoutChg chg="add del">
          <pc:chgData name="Serena" userId="1c973d81-5c97-4270-b91c-9a8c7293eb2f" providerId="ADAL" clId="{8D9D74AF-106D-4594-AA59-57412CB326EA}" dt="2022-06-26T11:00:55.046" v="238" actId="26606"/>
          <pc:sldLayoutMkLst>
            <pc:docMk/>
            <pc:sldMasterMk cId="2426336018" sldId="2147483673"/>
            <pc:sldLayoutMk cId="3289250461" sldId="2147483669"/>
          </pc:sldLayoutMkLst>
        </pc:sldLayoutChg>
        <pc:sldLayoutChg chg="add del">
          <pc:chgData name="Serena" userId="1c973d81-5c97-4270-b91c-9a8c7293eb2f" providerId="ADAL" clId="{8D9D74AF-106D-4594-AA59-57412CB326EA}" dt="2022-06-26T11:00:55.046" v="238" actId="26606"/>
          <pc:sldLayoutMkLst>
            <pc:docMk/>
            <pc:sldMasterMk cId="2426336018" sldId="2147483673"/>
            <pc:sldLayoutMk cId="3837557698" sldId="2147483670"/>
          </pc:sldLayoutMkLst>
        </pc:sldLayoutChg>
        <pc:sldLayoutChg chg="add del">
          <pc:chgData name="Serena" userId="1c973d81-5c97-4270-b91c-9a8c7293eb2f" providerId="ADAL" clId="{8D9D74AF-106D-4594-AA59-57412CB326EA}" dt="2022-06-26T11:00:55.046" v="238" actId="26606"/>
          <pc:sldLayoutMkLst>
            <pc:docMk/>
            <pc:sldMasterMk cId="2426336018" sldId="2147483673"/>
            <pc:sldLayoutMk cId="2880426138" sldId="2147483671"/>
          </pc:sldLayoutMkLst>
        </pc:sldLayoutChg>
        <pc:sldLayoutChg chg="add del">
          <pc:chgData name="Serena" userId="1c973d81-5c97-4270-b91c-9a8c7293eb2f" providerId="ADAL" clId="{8D9D74AF-106D-4594-AA59-57412CB326EA}" dt="2022-06-26T11:00:55.046" v="238" actId="26606"/>
          <pc:sldLayoutMkLst>
            <pc:docMk/>
            <pc:sldMasterMk cId="2426336018" sldId="2147483673"/>
            <pc:sldLayoutMk cId="1269491986" sldId="2147483672"/>
          </pc:sldLayoutMkLst>
        </pc:sldLayoutChg>
      </pc:sldMasterChg>
      <pc:sldMasterChg chg="add del addSldLayout delSldLayout">
        <pc:chgData name="Serena" userId="1c973d81-5c97-4270-b91c-9a8c7293eb2f" providerId="ADAL" clId="{8D9D74AF-106D-4594-AA59-57412CB326EA}" dt="2022-06-26T11:01:01.622" v="241" actId="26606"/>
        <pc:sldMasterMkLst>
          <pc:docMk/>
          <pc:sldMasterMk cId="2196140904" sldId="2147483686"/>
        </pc:sldMasterMkLst>
        <pc:sldLayoutChg chg="add del">
          <pc:chgData name="Serena" userId="1c973d81-5c97-4270-b91c-9a8c7293eb2f" providerId="ADAL" clId="{8D9D74AF-106D-4594-AA59-57412CB326EA}" dt="2022-06-26T11:01:01.622" v="241" actId="26606"/>
          <pc:sldLayoutMkLst>
            <pc:docMk/>
            <pc:sldMasterMk cId="2196140904" sldId="2147483686"/>
            <pc:sldLayoutMk cId="3696419929" sldId="2147483675"/>
          </pc:sldLayoutMkLst>
        </pc:sldLayoutChg>
        <pc:sldLayoutChg chg="add del">
          <pc:chgData name="Serena" userId="1c973d81-5c97-4270-b91c-9a8c7293eb2f" providerId="ADAL" clId="{8D9D74AF-106D-4594-AA59-57412CB326EA}" dt="2022-06-26T11:01:01.622" v="241" actId="26606"/>
          <pc:sldLayoutMkLst>
            <pc:docMk/>
            <pc:sldMasterMk cId="2196140904" sldId="2147483686"/>
            <pc:sldLayoutMk cId="2625141381" sldId="2147483676"/>
          </pc:sldLayoutMkLst>
        </pc:sldLayoutChg>
        <pc:sldLayoutChg chg="add del">
          <pc:chgData name="Serena" userId="1c973d81-5c97-4270-b91c-9a8c7293eb2f" providerId="ADAL" clId="{8D9D74AF-106D-4594-AA59-57412CB326EA}" dt="2022-06-26T11:01:01.622" v="241" actId="26606"/>
          <pc:sldLayoutMkLst>
            <pc:docMk/>
            <pc:sldMasterMk cId="2196140904" sldId="2147483686"/>
            <pc:sldLayoutMk cId="331905941" sldId="2147483677"/>
          </pc:sldLayoutMkLst>
        </pc:sldLayoutChg>
        <pc:sldLayoutChg chg="add del">
          <pc:chgData name="Serena" userId="1c973d81-5c97-4270-b91c-9a8c7293eb2f" providerId="ADAL" clId="{8D9D74AF-106D-4594-AA59-57412CB326EA}" dt="2022-06-26T11:01:01.622" v="241" actId="26606"/>
          <pc:sldLayoutMkLst>
            <pc:docMk/>
            <pc:sldMasterMk cId="2196140904" sldId="2147483686"/>
            <pc:sldLayoutMk cId="1118138823" sldId="2147483678"/>
          </pc:sldLayoutMkLst>
        </pc:sldLayoutChg>
        <pc:sldLayoutChg chg="add del">
          <pc:chgData name="Serena" userId="1c973d81-5c97-4270-b91c-9a8c7293eb2f" providerId="ADAL" clId="{8D9D74AF-106D-4594-AA59-57412CB326EA}" dt="2022-06-26T11:01:01.622" v="241" actId="26606"/>
          <pc:sldLayoutMkLst>
            <pc:docMk/>
            <pc:sldMasterMk cId="2196140904" sldId="2147483686"/>
            <pc:sldLayoutMk cId="2242339290" sldId="2147483679"/>
          </pc:sldLayoutMkLst>
        </pc:sldLayoutChg>
        <pc:sldLayoutChg chg="add del">
          <pc:chgData name="Serena" userId="1c973d81-5c97-4270-b91c-9a8c7293eb2f" providerId="ADAL" clId="{8D9D74AF-106D-4594-AA59-57412CB326EA}" dt="2022-06-26T11:01:01.622" v="241" actId="26606"/>
          <pc:sldLayoutMkLst>
            <pc:docMk/>
            <pc:sldMasterMk cId="2196140904" sldId="2147483686"/>
            <pc:sldLayoutMk cId="887505443" sldId="2147483680"/>
          </pc:sldLayoutMkLst>
        </pc:sldLayoutChg>
        <pc:sldLayoutChg chg="add del">
          <pc:chgData name="Serena" userId="1c973d81-5c97-4270-b91c-9a8c7293eb2f" providerId="ADAL" clId="{8D9D74AF-106D-4594-AA59-57412CB326EA}" dt="2022-06-26T11:01:01.622" v="241" actId="26606"/>
          <pc:sldLayoutMkLst>
            <pc:docMk/>
            <pc:sldMasterMk cId="2196140904" sldId="2147483686"/>
            <pc:sldLayoutMk cId="2817296231" sldId="2147483681"/>
          </pc:sldLayoutMkLst>
        </pc:sldLayoutChg>
        <pc:sldLayoutChg chg="add del">
          <pc:chgData name="Serena" userId="1c973d81-5c97-4270-b91c-9a8c7293eb2f" providerId="ADAL" clId="{8D9D74AF-106D-4594-AA59-57412CB326EA}" dt="2022-06-26T11:01:01.622" v="241" actId="26606"/>
          <pc:sldLayoutMkLst>
            <pc:docMk/>
            <pc:sldMasterMk cId="2196140904" sldId="2147483686"/>
            <pc:sldLayoutMk cId="1905593146" sldId="2147483682"/>
          </pc:sldLayoutMkLst>
        </pc:sldLayoutChg>
        <pc:sldLayoutChg chg="add del">
          <pc:chgData name="Serena" userId="1c973d81-5c97-4270-b91c-9a8c7293eb2f" providerId="ADAL" clId="{8D9D74AF-106D-4594-AA59-57412CB326EA}" dt="2022-06-26T11:01:01.622" v="241" actId="26606"/>
          <pc:sldLayoutMkLst>
            <pc:docMk/>
            <pc:sldMasterMk cId="2196140904" sldId="2147483686"/>
            <pc:sldLayoutMk cId="3009567481" sldId="2147483683"/>
          </pc:sldLayoutMkLst>
        </pc:sldLayoutChg>
        <pc:sldLayoutChg chg="add del">
          <pc:chgData name="Serena" userId="1c973d81-5c97-4270-b91c-9a8c7293eb2f" providerId="ADAL" clId="{8D9D74AF-106D-4594-AA59-57412CB326EA}" dt="2022-06-26T11:01:01.622" v="241" actId="26606"/>
          <pc:sldLayoutMkLst>
            <pc:docMk/>
            <pc:sldMasterMk cId="2196140904" sldId="2147483686"/>
            <pc:sldLayoutMk cId="4206390310" sldId="2147483684"/>
          </pc:sldLayoutMkLst>
        </pc:sldLayoutChg>
        <pc:sldLayoutChg chg="add del">
          <pc:chgData name="Serena" userId="1c973d81-5c97-4270-b91c-9a8c7293eb2f" providerId="ADAL" clId="{8D9D74AF-106D-4594-AA59-57412CB326EA}" dt="2022-06-26T11:01:01.622" v="241" actId="26606"/>
          <pc:sldLayoutMkLst>
            <pc:docMk/>
            <pc:sldMasterMk cId="2196140904" sldId="2147483686"/>
            <pc:sldLayoutMk cId="3372929406" sldId="2147483685"/>
          </pc:sldLayoutMkLst>
        </pc:sldLayoutChg>
      </pc:sldMasterChg>
      <pc:sldMasterChg chg="add del addSldLayout delSldLayout">
        <pc:chgData name="Serena" userId="1c973d81-5c97-4270-b91c-9a8c7293eb2f" providerId="ADAL" clId="{8D9D74AF-106D-4594-AA59-57412CB326EA}" dt="2022-06-26T11:01:16.089" v="243" actId="26606"/>
        <pc:sldMasterMkLst>
          <pc:docMk/>
          <pc:sldMasterMk cId="1935266353" sldId="2147483699"/>
        </pc:sldMasterMkLst>
        <pc:sldLayoutChg chg="add del">
          <pc:chgData name="Serena" userId="1c973d81-5c97-4270-b91c-9a8c7293eb2f" providerId="ADAL" clId="{8D9D74AF-106D-4594-AA59-57412CB326EA}" dt="2022-06-26T11:01:16.089" v="243" actId="26606"/>
          <pc:sldLayoutMkLst>
            <pc:docMk/>
            <pc:sldMasterMk cId="1935266353" sldId="2147483699"/>
            <pc:sldLayoutMk cId="4191140103" sldId="2147483688"/>
          </pc:sldLayoutMkLst>
        </pc:sldLayoutChg>
        <pc:sldLayoutChg chg="add del">
          <pc:chgData name="Serena" userId="1c973d81-5c97-4270-b91c-9a8c7293eb2f" providerId="ADAL" clId="{8D9D74AF-106D-4594-AA59-57412CB326EA}" dt="2022-06-26T11:01:16.089" v="243" actId="26606"/>
          <pc:sldLayoutMkLst>
            <pc:docMk/>
            <pc:sldMasterMk cId="1935266353" sldId="2147483699"/>
            <pc:sldLayoutMk cId="1761847862" sldId="2147483689"/>
          </pc:sldLayoutMkLst>
        </pc:sldLayoutChg>
        <pc:sldLayoutChg chg="add del">
          <pc:chgData name="Serena" userId="1c973d81-5c97-4270-b91c-9a8c7293eb2f" providerId="ADAL" clId="{8D9D74AF-106D-4594-AA59-57412CB326EA}" dt="2022-06-26T11:01:16.089" v="243" actId="26606"/>
          <pc:sldLayoutMkLst>
            <pc:docMk/>
            <pc:sldMasterMk cId="1935266353" sldId="2147483699"/>
            <pc:sldLayoutMk cId="2268057801" sldId="2147483690"/>
          </pc:sldLayoutMkLst>
        </pc:sldLayoutChg>
        <pc:sldLayoutChg chg="add del">
          <pc:chgData name="Serena" userId="1c973d81-5c97-4270-b91c-9a8c7293eb2f" providerId="ADAL" clId="{8D9D74AF-106D-4594-AA59-57412CB326EA}" dt="2022-06-26T11:01:16.089" v="243" actId="26606"/>
          <pc:sldLayoutMkLst>
            <pc:docMk/>
            <pc:sldMasterMk cId="1935266353" sldId="2147483699"/>
            <pc:sldLayoutMk cId="1187918869" sldId="2147483691"/>
          </pc:sldLayoutMkLst>
        </pc:sldLayoutChg>
        <pc:sldLayoutChg chg="add del">
          <pc:chgData name="Serena" userId="1c973d81-5c97-4270-b91c-9a8c7293eb2f" providerId="ADAL" clId="{8D9D74AF-106D-4594-AA59-57412CB326EA}" dt="2022-06-26T11:01:16.089" v="243" actId="26606"/>
          <pc:sldLayoutMkLst>
            <pc:docMk/>
            <pc:sldMasterMk cId="1935266353" sldId="2147483699"/>
            <pc:sldLayoutMk cId="542009010" sldId="2147483692"/>
          </pc:sldLayoutMkLst>
        </pc:sldLayoutChg>
        <pc:sldLayoutChg chg="add del">
          <pc:chgData name="Serena" userId="1c973d81-5c97-4270-b91c-9a8c7293eb2f" providerId="ADAL" clId="{8D9D74AF-106D-4594-AA59-57412CB326EA}" dt="2022-06-26T11:01:16.089" v="243" actId="26606"/>
          <pc:sldLayoutMkLst>
            <pc:docMk/>
            <pc:sldMasterMk cId="1935266353" sldId="2147483699"/>
            <pc:sldLayoutMk cId="963097937" sldId="2147483693"/>
          </pc:sldLayoutMkLst>
        </pc:sldLayoutChg>
        <pc:sldLayoutChg chg="add del">
          <pc:chgData name="Serena" userId="1c973d81-5c97-4270-b91c-9a8c7293eb2f" providerId="ADAL" clId="{8D9D74AF-106D-4594-AA59-57412CB326EA}" dt="2022-06-26T11:01:16.089" v="243" actId="26606"/>
          <pc:sldLayoutMkLst>
            <pc:docMk/>
            <pc:sldMasterMk cId="1935266353" sldId="2147483699"/>
            <pc:sldLayoutMk cId="1782194180" sldId="2147483694"/>
          </pc:sldLayoutMkLst>
        </pc:sldLayoutChg>
        <pc:sldLayoutChg chg="add del">
          <pc:chgData name="Serena" userId="1c973d81-5c97-4270-b91c-9a8c7293eb2f" providerId="ADAL" clId="{8D9D74AF-106D-4594-AA59-57412CB326EA}" dt="2022-06-26T11:01:16.089" v="243" actId="26606"/>
          <pc:sldLayoutMkLst>
            <pc:docMk/>
            <pc:sldMasterMk cId="1935266353" sldId="2147483699"/>
            <pc:sldLayoutMk cId="4188546721" sldId="2147483695"/>
          </pc:sldLayoutMkLst>
        </pc:sldLayoutChg>
        <pc:sldLayoutChg chg="add del">
          <pc:chgData name="Serena" userId="1c973d81-5c97-4270-b91c-9a8c7293eb2f" providerId="ADAL" clId="{8D9D74AF-106D-4594-AA59-57412CB326EA}" dt="2022-06-26T11:01:16.089" v="243" actId="26606"/>
          <pc:sldLayoutMkLst>
            <pc:docMk/>
            <pc:sldMasterMk cId="1935266353" sldId="2147483699"/>
            <pc:sldLayoutMk cId="2578520786" sldId="2147483696"/>
          </pc:sldLayoutMkLst>
        </pc:sldLayoutChg>
        <pc:sldLayoutChg chg="add del">
          <pc:chgData name="Serena" userId="1c973d81-5c97-4270-b91c-9a8c7293eb2f" providerId="ADAL" clId="{8D9D74AF-106D-4594-AA59-57412CB326EA}" dt="2022-06-26T11:01:16.089" v="243" actId="26606"/>
          <pc:sldLayoutMkLst>
            <pc:docMk/>
            <pc:sldMasterMk cId="1935266353" sldId="2147483699"/>
            <pc:sldLayoutMk cId="2221815258" sldId="2147483697"/>
          </pc:sldLayoutMkLst>
        </pc:sldLayoutChg>
        <pc:sldLayoutChg chg="add del">
          <pc:chgData name="Serena" userId="1c973d81-5c97-4270-b91c-9a8c7293eb2f" providerId="ADAL" clId="{8D9D74AF-106D-4594-AA59-57412CB326EA}" dt="2022-06-26T11:01:16.089" v="243" actId="26606"/>
          <pc:sldLayoutMkLst>
            <pc:docMk/>
            <pc:sldMasterMk cId="1935266353" sldId="2147483699"/>
            <pc:sldLayoutMk cId="2832662572" sldId="2147483698"/>
          </pc:sldLayoutMkLst>
        </pc:sldLayoutChg>
      </pc:sldMasterChg>
      <pc:sldMasterChg chg="add addSldLayout">
        <pc:chgData name="Serena" userId="1c973d81-5c97-4270-b91c-9a8c7293eb2f" providerId="ADAL" clId="{8D9D74AF-106D-4594-AA59-57412CB326EA}" dt="2022-06-26T11:01:16.174" v="244" actId="26606"/>
        <pc:sldMasterMkLst>
          <pc:docMk/>
          <pc:sldMasterMk cId="1792487254" sldId="2147483751"/>
        </pc:sldMasterMkLst>
        <pc:sldLayoutChg chg="add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792487254" sldId="2147483751"/>
            <pc:sldLayoutMk cId="4024036745" sldId="2147483740"/>
          </pc:sldLayoutMkLst>
        </pc:sldLayoutChg>
        <pc:sldLayoutChg chg="add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792487254" sldId="2147483751"/>
            <pc:sldLayoutMk cId="1510770911" sldId="2147483741"/>
          </pc:sldLayoutMkLst>
        </pc:sldLayoutChg>
        <pc:sldLayoutChg chg="add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792487254" sldId="2147483751"/>
            <pc:sldLayoutMk cId="4066053429" sldId="2147483742"/>
          </pc:sldLayoutMkLst>
        </pc:sldLayoutChg>
        <pc:sldLayoutChg chg="add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792487254" sldId="2147483751"/>
            <pc:sldLayoutMk cId="2543611713" sldId="2147483743"/>
          </pc:sldLayoutMkLst>
        </pc:sldLayoutChg>
        <pc:sldLayoutChg chg="add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792487254" sldId="2147483751"/>
            <pc:sldLayoutMk cId="3024032766" sldId="2147483744"/>
          </pc:sldLayoutMkLst>
        </pc:sldLayoutChg>
        <pc:sldLayoutChg chg="add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792487254" sldId="2147483751"/>
            <pc:sldLayoutMk cId="507736840" sldId="2147483745"/>
          </pc:sldLayoutMkLst>
        </pc:sldLayoutChg>
        <pc:sldLayoutChg chg="add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792487254" sldId="2147483751"/>
            <pc:sldLayoutMk cId="1247757744" sldId="2147483746"/>
          </pc:sldLayoutMkLst>
        </pc:sldLayoutChg>
        <pc:sldLayoutChg chg="add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792487254" sldId="2147483751"/>
            <pc:sldLayoutMk cId="4261609631" sldId="2147483747"/>
          </pc:sldLayoutMkLst>
        </pc:sldLayoutChg>
        <pc:sldLayoutChg chg="add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792487254" sldId="2147483751"/>
            <pc:sldLayoutMk cId="1537058718" sldId="2147483748"/>
          </pc:sldLayoutMkLst>
        </pc:sldLayoutChg>
        <pc:sldLayoutChg chg="add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792487254" sldId="2147483751"/>
            <pc:sldLayoutMk cId="2628227497" sldId="2147483749"/>
          </pc:sldLayoutMkLst>
        </pc:sldLayoutChg>
        <pc:sldLayoutChg chg="add">
          <pc:chgData name="Serena" userId="1c973d81-5c97-4270-b91c-9a8c7293eb2f" providerId="ADAL" clId="{8D9D74AF-106D-4594-AA59-57412CB326EA}" dt="2022-06-26T11:01:16.174" v="244" actId="26606"/>
          <pc:sldLayoutMkLst>
            <pc:docMk/>
            <pc:sldMasterMk cId="1792487254" sldId="2147483751"/>
            <pc:sldLayoutMk cId="4074979721" sldId="2147483750"/>
          </pc:sldLayoutMkLst>
        </pc:sldLayoutChg>
      </pc:sldMasterChg>
    </pc:docChg>
  </pc:docChgLst>
  <pc:docChgLst>
    <pc:chgData name="Sabrina Akhtar (2124109)" userId="S::2124109@student.uwtsd.ac.uk::8c6e28ab-2cda-48b7-bf48-fb2175903526" providerId="AD" clId="Web-{6C004A12-63C7-4DDE-B121-3C1D97572786}"/>
    <pc:docChg chg="modSld">
      <pc:chgData name="Sabrina Akhtar (2124109)" userId="S::2124109@student.uwtsd.ac.uk::8c6e28ab-2cda-48b7-bf48-fb2175903526" providerId="AD" clId="Web-{6C004A12-63C7-4DDE-B121-3C1D97572786}" dt="2022-07-22T12:17:48.258" v="1552" actId="20577"/>
      <pc:docMkLst>
        <pc:docMk/>
      </pc:docMkLst>
      <pc:sldChg chg="addSp modSp">
        <pc:chgData name="Sabrina Akhtar (2124109)" userId="S::2124109@student.uwtsd.ac.uk::8c6e28ab-2cda-48b7-bf48-fb2175903526" providerId="AD" clId="Web-{6C004A12-63C7-4DDE-B121-3C1D97572786}" dt="2022-07-22T12:13:46.549" v="1492" actId="1076"/>
        <pc:sldMkLst>
          <pc:docMk/>
          <pc:sldMk cId="3080615005" sldId="256"/>
        </pc:sldMkLst>
        <pc:spChg chg="add mod">
          <ac:chgData name="Sabrina Akhtar (2124109)" userId="S::2124109@student.uwtsd.ac.uk::8c6e28ab-2cda-48b7-bf48-fb2175903526" providerId="AD" clId="Web-{6C004A12-63C7-4DDE-B121-3C1D97572786}" dt="2022-07-22T12:13:46.549" v="1492" actId="1076"/>
          <ac:spMkLst>
            <pc:docMk/>
            <pc:sldMk cId="3080615005" sldId="256"/>
            <ac:spMk id="3" creationId="{8841D901-A8D9-EDC6-1867-7354C7C7BE27}"/>
          </ac:spMkLst>
        </pc:spChg>
      </pc:sldChg>
      <pc:sldChg chg="addSp modSp">
        <pc:chgData name="Sabrina Akhtar (2124109)" userId="S::2124109@student.uwtsd.ac.uk::8c6e28ab-2cda-48b7-bf48-fb2175903526" providerId="AD" clId="Web-{6C004A12-63C7-4DDE-B121-3C1D97572786}" dt="2022-07-22T12:14:01.378" v="1496" actId="1076"/>
        <pc:sldMkLst>
          <pc:docMk/>
          <pc:sldMk cId="2348131548" sldId="257"/>
        </pc:sldMkLst>
        <pc:spChg chg="add mod">
          <ac:chgData name="Sabrina Akhtar (2124109)" userId="S::2124109@student.uwtsd.ac.uk::8c6e28ab-2cda-48b7-bf48-fb2175903526" providerId="AD" clId="Web-{6C004A12-63C7-4DDE-B121-3C1D97572786}" dt="2022-07-22T12:14:01.378" v="1496" actId="1076"/>
          <ac:spMkLst>
            <pc:docMk/>
            <pc:sldMk cId="2348131548" sldId="257"/>
            <ac:spMk id="31" creationId="{E13F2669-B1D8-CC5B-1FE0-66661D8DC966}"/>
          </ac:spMkLst>
        </pc:spChg>
      </pc:sldChg>
      <pc:sldChg chg="addSp modSp">
        <pc:chgData name="Sabrina Akhtar (2124109)" userId="S::2124109@student.uwtsd.ac.uk::8c6e28ab-2cda-48b7-bf48-fb2175903526" providerId="AD" clId="Web-{6C004A12-63C7-4DDE-B121-3C1D97572786}" dt="2022-07-22T12:13:07.923" v="1482" actId="1076"/>
        <pc:sldMkLst>
          <pc:docMk/>
          <pc:sldMk cId="2259602973" sldId="258"/>
        </pc:sldMkLst>
        <pc:spChg chg="add mod">
          <ac:chgData name="Sabrina Akhtar (2124109)" userId="S::2124109@student.uwtsd.ac.uk::8c6e28ab-2cda-48b7-bf48-fb2175903526" providerId="AD" clId="Web-{6C004A12-63C7-4DDE-B121-3C1D97572786}" dt="2022-07-22T12:13:07.923" v="1482" actId="1076"/>
          <ac:spMkLst>
            <pc:docMk/>
            <pc:sldMk cId="2259602973" sldId="258"/>
            <ac:spMk id="3" creationId="{76ECEB49-72A5-43CC-8B8F-DA3FD36C4417}"/>
          </ac:spMkLst>
        </pc:spChg>
      </pc:sldChg>
      <pc:sldChg chg="addSp modSp">
        <pc:chgData name="Sabrina Akhtar (2124109)" userId="S::2124109@student.uwtsd.ac.uk::8c6e28ab-2cda-48b7-bf48-fb2175903526" providerId="AD" clId="Web-{6C004A12-63C7-4DDE-B121-3C1D97572786}" dt="2022-07-22T12:13:32.268" v="1488" actId="1076"/>
        <pc:sldMkLst>
          <pc:docMk/>
          <pc:sldMk cId="2645133269" sldId="259"/>
        </pc:sldMkLst>
        <pc:spChg chg="add mod">
          <ac:chgData name="Sabrina Akhtar (2124109)" userId="S::2124109@student.uwtsd.ac.uk::8c6e28ab-2cda-48b7-bf48-fb2175903526" providerId="AD" clId="Web-{6C004A12-63C7-4DDE-B121-3C1D97572786}" dt="2022-07-22T12:13:32.268" v="1488" actId="1076"/>
          <ac:spMkLst>
            <pc:docMk/>
            <pc:sldMk cId="2645133269" sldId="259"/>
            <ac:spMk id="36" creationId="{EBFC9A68-FA8C-F1BE-08E8-9FE37ACAEDA4}"/>
          </ac:spMkLst>
        </pc:spChg>
      </pc:sldChg>
      <pc:sldChg chg="addSp modSp">
        <pc:chgData name="Sabrina Akhtar (2124109)" userId="S::2124109@student.uwtsd.ac.uk::8c6e28ab-2cda-48b7-bf48-fb2175903526" providerId="AD" clId="Web-{6C004A12-63C7-4DDE-B121-3C1D97572786}" dt="2022-07-22T12:12:48.579" v="1463" actId="1076"/>
        <pc:sldMkLst>
          <pc:docMk/>
          <pc:sldMk cId="1049958060" sldId="260"/>
        </pc:sldMkLst>
        <pc:spChg chg="mod">
          <ac:chgData name="Sabrina Akhtar (2124109)" userId="S::2124109@student.uwtsd.ac.uk::8c6e28ab-2cda-48b7-bf48-fb2175903526" providerId="AD" clId="Web-{6C004A12-63C7-4DDE-B121-3C1D97572786}" dt="2022-07-22T12:12:23.485" v="1433" actId="20577"/>
          <ac:spMkLst>
            <pc:docMk/>
            <pc:sldMk cId="1049958060" sldId="260"/>
            <ac:spMk id="3" creationId="{8E71876D-8370-567C-9BB9-3E6C099CE9C0}"/>
          </ac:spMkLst>
        </pc:spChg>
        <pc:spChg chg="add mod">
          <ac:chgData name="Sabrina Akhtar (2124109)" userId="S::2124109@student.uwtsd.ac.uk::8c6e28ab-2cda-48b7-bf48-fb2175903526" providerId="AD" clId="Web-{6C004A12-63C7-4DDE-B121-3C1D97572786}" dt="2022-07-22T12:12:48.579" v="1463" actId="1076"/>
          <ac:spMkLst>
            <pc:docMk/>
            <pc:sldMk cId="1049958060" sldId="260"/>
            <ac:spMk id="6" creationId="{3E0D5CFA-5B10-EAD0-D573-7E9593E4EFBD}"/>
          </ac:spMkLst>
        </pc:spChg>
      </pc:sldChg>
      <pc:sldChg chg="modSp">
        <pc:chgData name="Sabrina Akhtar (2124109)" userId="S::2124109@student.uwtsd.ac.uk::8c6e28ab-2cda-48b7-bf48-fb2175903526" providerId="AD" clId="Web-{6C004A12-63C7-4DDE-B121-3C1D97572786}" dt="2022-07-22T12:17:42.648" v="1551" actId="20577"/>
        <pc:sldMkLst>
          <pc:docMk/>
          <pc:sldMk cId="3546973762" sldId="261"/>
        </pc:sldMkLst>
        <pc:spChg chg="mod">
          <ac:chgData name="Sabrina Akhtar (2124109)" userId="S::2124109@student.uwtsd.ac.uk::8c6e28ab-2cda-48b7-bf48-fb2175903526" providerId="AD" clId="Web-{6C004A12-63C7-4DDE-B121-3C1D97572786}" dt="2022-07-22T12:17:42.648" v="1551" actId="20577"/>
          <ac:spMkLst>
            <pc:docMk/>
            <pc:sldMk cId="3546973762" sldId="261"/>
            <ac:spMk id="2" creationId="{1695EA7F-9940-0B1F-0C2B-CD5174CEB4B5}"/>
          </ac:spMkLst>
        </pc:spChg>
        <pc:spChg chg="mod">
          <ac:chgData name="Sabrina Akhtar (2124109)" userId="S::2124109@student.uwtsd.ac.uk::8c6e28ab-2cda-48b7-bf48-fb2175903526" providerId="AD" clId="Web-{6C004A12-63C7-4DDE-B121-3C1D97572786}" dt="2022-07-22T12:11:42.687" v="1424" actId="20577"/>
          <ac:spMkLst>
            <pc:docMk/>
            <pc:sldMk cId="3546973762" sldId="261"/>
            <ac:spMk id="5" creationId="{0B9F7E20-370B-58F1-C32E-1127996B40AB}"/>
          </ac:spMkLst>
        </pc:spChg>
      </pc:sldChg>
      <pc:sldChg chg="addSp modSp">
        <pc:chgData name="Sabrina Akhtar (2124109)" userId="S::2124109@student.uwtsd.ac.uk::8c6e28ab-2cda-48b7-bf48-fb2175903526" providerId="AD" clId="Web-{6C004A12-63C7-4DDE-B121-3C1D97572786}" dt="2022-07-22T12:17:48.258" v="1552" actId="20577"/>
        <pc:sldMkLst>
          <pc:docMk/>
          <pc:sldMk cId="3992250360" sldId="262"/>
        </pc:sldMkLst>
        <pc:spChg chg="mod">
          <ac:chgData name="Sabrina Akhtar (2124109)" userId="S::2124109@student.uwtsd.ac.uk::8c6e28ab-2cda-48b7-bf48-fb2175903526" providerId="AD" clId="Web-{6C004A12-63C7-4DDE-B121-3C1D97572786}" dt="2022-07-22T12:17:48.258" v="1552" actId="20577"/>
          <ac:spMkLst>
            <pc:docMk/>
            <pc:sldMk cId="3992250360" sldId="262"/>
            <ac:spMk id="2" creationId="{13ADFF46-F55B-8E70-543F-F853A7A779D4}"/>
          </ac:spMkLst>
        </pc:spChg>
        <pc:spChg chg="add mod">
          <ac:chgData name="Sabrina Akhtar (2124109)" userId="S::2124109@student.uwtsd.ac.uk::8c6e28ab-2cda-48b7-bf48-fb2175903526" providerId="AD" clId="Web-{6C004A12-63C7-4DDE-B121-3C1D97572786}" dt="2022-07-22T12:11:26.343" v="1414" actId="1076"/>
          <ac:spMkLst>
            <pc:docMk/>
            <pc:sldMk cId="3992250360" sldId="262"/>
            <ac:spMk id="40" creationId="{BC77A249-8151-37B7-13F5-1DFE2C066B30}"/>
          </ac:spMkLst>
        </pc:spChg>
      </pc:sldChg>
      <pc:sldChg chg="addSp modSp">
        <pc:chgData name="Sabrina Akhtar (2124109)" userId="S::2124109@student.uwtsd.ac.uk::8c6e28ab-2cda-48b7-bf48-fb2175903526" providerId="AD" clId="Web-{6C004A12-63C7-4DDE-B121-3C1D97572786}" dt="2022-07-22T12:10:53.748" v="1405" actId="1076"/>
        <pc:sldMkLst>
          <pc:docMk/>
          <pc:sldMk cId="3248227737" sldId="263"/>
        </pc:sldMkLst>
        <pc:spChg chg="add mod">
          <ac:chgData name="Sabrina Akhtar (2124109)" userId="S::2124109@student.uwtsd.ac.uk::8c6e28ab-2cda-48b7-bf48-fb2175903526" providerId="AD" clId="Web-{6C004A12-63C7-4DDE-B121-3C1D97572786}" dt="2022-07-22T12:10:53.748" v="1405" actId="1076"/>
          <ac:spMkLst>
            <pc:docMk/>
            <pc:sldMk cId="3248227737" sldId="263"/>
            <ac:spMk id="6" creationId="{241E8946-01BB-6AB6-B1BD-4904DF589ED4}"/>
          </ac:spMkLst>
        </pc:spChg>
      </pc:sldChg>
      <pc:sldChg chg="addSp modSp">
        <pc:chgData name="Sabrina Akhtar (2124109)" userId="S::2124109@student.uwtsd.ac.uk::8c6e28ab-2cda-48b7-bf48-fb2175903526" providerId="AD" clId="Web-{6C004A12-63C7-4DDE-B121-3C1D97572786}" dt="2022-07-22T12:08:45.948" v="1349" actId="1076"/>
        <pc:sldMkLst>
          <pc:docMk/>
          <pc:sldMk cId="2385836071" sldId="264"/>
        </pc:sldMkLst>
        <pc:spChg chg="mod">
          <ac:chgData name="Sabrina Akhtar (2124109)" userId="S::2124109@student.uwtsd.ac.uk::8c6e28ab-2cda-48b7-bf48-fb2175903526" providerId="AD" clId="Web-{6C004A12-63C7-4DDE-B121-3C1D97572786}" dt="2022-07-22T11:24:34.855" v="568" actId="20577"/>
          <ac:spMkLst>
            <pc:docMk/>
            <pc:sldMk cId="2385836071" sldId="264"/>
            <ac:spMk id="2" creationId="{EA5BD010-0F9E-E43A-224F-05C97015EDF6}"/>
          </ac:spMkLst>
        </pc:spChg>
        <pc:spChg chg="mod">
          <ac:chgData name="Sabrina Akhtar (2124109)" userId="S::2124109@student.uwtsd.ac.uk::8c6e28ab-2cda-48b7-bf48-fb2175903526" providerId="AD" clId="Web-{6C004A12-63C7-4DDE-B121-3C1D97572786}" dt="2022-07-22T12:00:29.921" v="1079" actId="20577"/>
          <ac:spMkLst>
            <pc:docMk/>
            <pc:sldMk cId="2385836071" sldId="264"/>
            <ac:spMk id="3" creationId="{2901A57F-FE20-C883-6C20-A441EC2A9BDF}"/>
          </ac:spMkLst>
        </pc:spChg>
        <pc:spChg chg="add mod">
          <ac:chgData name="Sabrina Akhtar (2124109)" userId="S::2124109@student.uwtsd.ac.uk::8c6e28ab-2cda-48b7-bf48-fb2175903526" providerId="AD" clId="Web-{6C004A12-63C7-4DDE-B121-3C1D97572786}" dt="2022-07-22T12:08:45.948" v="1349" actId="1076"/>
          <ac:spMkLst>
            <pc:docMk/>
            <pc:sldMk cId="2385836071" sldId="264"/>
            <ac:spMk id="4" creationId="{E9D4FBC7-91D9-8D5C-9D36-BA5395E7DC4C}"/>
          </ac:spMkLst>
        </pc:spChg>
      </pc:sldChg>
      <pc:sldChg chg="addSp modSp">
        <pc:chgData name="Sabrina Akhtar (2124109)" userId="S::2124109@student.uwtsd.ac.uk::8c6e28ab-2cda-48b7-bf48-fb2175903526" providerId="AD" clId="Web-{6C004A12-63C7-4DDE-B121-3C1D97572786}" dt="2022-07-22T12:17:35.742" v="1550" actId="20577"/>
        <pc:sldMkLst>
          <pc:docMk/>
          <pc:sldMk cId="1148266776" sldId="265"/>
        </pc:sldMkLst>
        <pc:spChg chg="mod">
          <ac:chgData name="Sabrina Akhtar (2124109)" userId="S::2124109@student.uwtsd.ac.uk::8c6e28ab-2cda-48b7-bf48-fb2175903526" providerId="AD" clId="Web-{6C004A12-63C7-4DDE-B121-3C1D97572786}" dt="2022-07-22T12:17:35.742" v="1550" actId="20577"/>
          <ac:spMkLst>
            <pc:docMk/>
            <pc:sldMk cId="1148266776" sldId="265"/>
            <ac:spMk id="3" creationId="{19B561D6-A2F2-F04A-D401-BEBCCFEBAB35}"/>
          </ac:spMkLst>
        </pc:spChg>
        <pc:spChg chg="add mod">
          <ac:chgData name="Sabrina Akhtar (2124109)" userId="S::2124109@student.uwtsd.ac.uk::8c6e28ab-2cda-48b7-bf48-fb2175903526" providerId="AD" clId="Web-{6C004A12-63C7-4DDE-B121-3C1D97572786}" dt="2022-07-22T12:09:20.668" v="1366" actId="1076"/>
          <ac:spMkLst>
            <pc:docMk/>
            <pc:sldMk cId="1148266776" sldId="265"/>
            <ac:spMk id="4" creationId="{C3CA625E-F02B-B165-9748-58F053FAB215}"/>
          </ac:spMkLst>
        </pc:spChg>
      </pc:sldChg>
      <pc:sldChg chg="addSp modSp">
        <pc:chgData name="Sabrina Akhtar (2124109)" userId="S::2124109@student.uwtsd.ac.uk::8c6e28ab-2cda-48b7-bf48-fb2175903526" providerId="AD" clId="Web-{6C004A12-63C7-4DDE-B121-3C1D97572786}" dt="2022-07-22T12:17:21.101" v="1549" actId="1076"/>
        <pc:sldMkLst>
          <pc:docMk/>
          <pc:sldMk cId="865682955" sldId="266"/>
        </pc:sldMkLst>
        <pc:spChg chg="mod">
          <ac:chgData name="Sabrina Akhtar (2124109)" userId="S::2124109@student.uwtsd.ac.uk::8c6e28ab-2cda-48b7-bf48-fb2175903526" providerId="AD" clId="Web-{6C004A12-63C7-4DDE-B121-3C1D97572786}" dt="2022-07-22T12:17:21.101" v="1549" actId="1076"/>
          <ac:spMkLst>
            <pc:docMk/>
            <pc:sldMk cId="865682955" sldId="266"/>
            <ac:spMk id="2" creationId="{A4D102E8-6B25-24F8-ECDD-8990E3DFAA93}"/>
          </ac:spMkLst>
        </pc:spChg>
        <pc:spChg chg="add mod">
          <ac:chgData name="Sabrina Akhtar (2124109)" userId="S::2124109@student.uwtsd.ac.uk::8c6e28ab-2cda-48b7-bf48-fb2175903526" providerId="AD" clId="Web-{6C004A12-63C7-4DDE-B121-3C1D97572786}" dt="2022-07-22T12:10:19.060" v="1383" actId="20577"/>
          <ac:spMkLst>
            <pc:docMk/>
            <pc:sldMk cId="865682955" sldId="266"/>
            <ac:spMk id="3" creationId="{09B1EE69-FCB7-A92C-F418-0CAB768C334E}"/>
          </ac:spMkLst>
        </pc:spChg>
        <pc:picChg chg="mod">
          <ac:chgData name="Sabrina Akhtar (2124109)" userId="S::2124109@student.uwtsd.ac.uk::8c6e28ab-2cda-48b7-bf48-fb2175903526" providerId="AD" clId="Web-{6C004A12-63C7-4DDE-B121-3C1D97572786}" dt="2022-07-22T12:17:12.648" v="1547" actId="1076"/>
          <ac:picMkLst>
            <pc:docMk/>
            <pc:sldMk cId="865682955" sldId="266"/>
            <ac:picMk id="52" creationId="{53D6BB96-5895-F848-2541-E8C12A06A733}"/>
          </ac:picMkLst>
        </pc:picChg>
      </pc:sldChg>
      <pc:sldChg chg="addSp modSp">
        <pc:chgData name="Sabrina Akhtar (2124109)" userId="S::2124109@student.uwtsd.ac.uk::8c6e28ab-2cda-48b7-bf48-fb2175903526" providerId="AD" clId="Web-{6C004A12-63C7-4DDE-B121-3C1D97572786}" dt="2022-07-22T12:08:12.901" v="1337" actId="1076"/>
        <pc:sldMkLst>
          <pc:docMk/>
          <pc:sldMk cId="3439353187" sldId="268"/>
        </pc:sldMkLst>
        <pc:spChg chg="add mod">
          <ac:chgData name="Sabrina Akhtar (2124109)" userId="S::2124109@student.uwtsd.ac.uk::8c6e28ab-2cda-48b7-bf48-fb2175903526" providerId="AD" clId="Web-{6C004A12-63C7-4DDE-B121-3C1D97572786}" dt="2022-07-22T12:05:58.960" v="1303" actId="1076"/>
          <ac:spMkLst>
            <pc:docMk/>
            <pc:sldMk cId="3439353187" sldId="268"/>
            <ac:spMk id="5" creationId="{6B2B0132-A65F-0554-0759-A0E5553934C9}"/>
          </ac:spMkLst>
        </pc:spChg>
        <pc:spChg chg="add mod">
          <ac:chgData name="Sabrina Akhtar (2124109)" userId="S::2124109@student.uwtsd.ac.uk::8c6e28ab-2cda-48b7-bf48-fb2175903526" providerId="AD" clId="Web-{6C004A12-63C7-4DDE-B121-3C1D97572786}" dt="2022-07-22T12:03:41.238" v="1239" actId="1076"/>
          <ac:spMkLst>
            <pc:docMk/>
            <pc:sldMk cId="3439353187" sldId="268"/>
            <ac:spMk id="6" creationId="{9B5BB37F-1330-800F-EFBA-67C22450CEE7}"/>
          </ac:spMkLst>
        </pc:spChg>
        <pc:spChg chg="add mod">
          <ac:chgData name="Sabrina Akhtar (2124109)" userId="S::2124109@student.uwtsd.ac.uk::8c6e28ab-2cda-48b7-bf48-fb2175903526" providerId="AD" clId="Web-{6C004A12-63C7-4DDE-B121-3C1D97572786}" dt="2022-07-22T12:04:45.255" v="1268" actId="1076"/>
          <ac:spMkLst>
            <pc:docMk/>
            <pc:sldMk cId="3439353187" sldId="268"/>
            <ac:spMk id="7" creationId="{506530A1-8E2D-77F9-84B1-C78FFE332E04}"/>
          </ac:spMkLst>
        </pc:spChg>
        <pc:spChg chg="add mod">
          <ac:chgData name="Sabrina Akhtar (2124109)" userId="S::2124109@student.uwtsd.ac.uk::8c6e28ab-2cda-48b7-bf48-fb2175903526" providerId="AD" clId="Web-{6C004A12-63C7-4DDE-B121-3C1D97572786}" dt="2022-07-22T12:05:52.101" v="1302" actId="14100"/>
          <ac:spMkLst>
            <pc:docMk/>
            <pc:sldMk cId="3439353187" sldId="268"/>
            <ac:spMk id="9" creationId="{F43F5AC6-D89F-5C48-7C40-DEF8924D7221}"/>
          </ac:spMkLst>
        </pc:spChg>
        <pc:spChg chg="add mod">
          <ac:chgData name="Sabrina Akhtar (2124109)" userId="S::2124109@student.uwtsd.ac.uk::8c6e28ab-2cda-48b7-bf48-fb2175903526" providerId="AD" clId="Web-{6C004A12-63C7-4DDE-B121-3C1D97572786}" dt="2022-07-22T12:06:28.851" v="1317" actId="1076"/>
          <ac:spMkLst>
            <pc:docMk/>
            <pc:sldMk cId="3439353187" sldId="268"/>
            <ac:spMk id="10" creationId="{3AB051F4-A71B-FBB8-C546-75FA855BC87B}"/>
          </ac:spMkLst>
        </pc:spChg>
        <pc:spChg chg="add mod">
          <ac:chgData name="Sabrina Akhtar (2124109)" userId="S::2124109@student.uwtsd.ac.uk::8c6e28ab-2cda-48b7-bf48-fb2175903526" providerId="AD" clId="Web-{6C004A12-63C7-4DDE-B121-3C1D97572786}" dt="2022-07-22T12:08:12.901" v="1337" actId="1076"/>
          <ac:spMkLst>
            <pc:docMk/>
            <pc:sldMk cId="3439353187" sldId="268"/>
            <ac:spMk id="12" creationId="{E059535C-91C0-E93A-02E7-9BF20A69379B}"/>
          </ac:spMkLst>
        </pc:spChg>
        <pc:picChg chg="mod">
          <ac:chgData name="Sabrina Akhtar (2124109)" userId="S::2124109@student.uwtsd.ac.uk::8c6e28ab-2cda-48b7-bf48-fb2175903526" providerId="AD" clId="Web-{6C004A12-63C7-4DDE-B121-3C1D97572786}" dt="2022-07-22T12:07:30.743" v="1319" actId="14100"/>
          <ac:picMkLst>
            <pc:docMk/>
            <pc:sldMk cId="3439353187" sldId="268"/>
            <ac:picMk id="4" creationId="{4658587B-EE01-EEAC-38B4-B2EDF484A3F0}"/>
          </ac:picMkLst>
        </pc:picChg>
      </pc:sldChg>
    </pc:docChg>
  </pc:docChgLst>
  <pc:docChgLst>
    <pc:chgData name="Serena Bailey (2025320)" userId="S::2025320@student.uwtsd.ac.uk::1c973d81-5c97-4270-b91c-9a8c7293eb2f" providerId="AD" clId="Web-{D510B8D0-C0D8-EA9A-1E5A-A29643BC5C97}"/>
    <pc:docChg chg="modSld">
      <pc:chgData name="Serena Bailey (2025320)" userId="S::2025320@student.uwtsd.ac.uk::1c973d81-5c97-4270-b91c-9a8c7293eb2f" providerId="AD" clId="Web-{D510B8D0-C0D8-EA9A-1E5A-A29643BC5C97}" dt="2022-07-05T11:47:50.322" v="707" actId="20577"/>
      <pc:docMkLst>
        <pc:docMk/>
      </pc:docMkLst>
      <pc:sldChg chg="modSp">
        <pc:chgData name="Serena Bailey (2025320)" userId="S::2025320@student.uwtsd.ac.uk::1c973d81-5c97-4270-b91c-9a8c7293eb2f" providerId="AD" clId="Web-{D510B8D0-C0D8-EA9A-1E5A-A29643BC5C97}" dt="2022-07-05T11:46:09.757" v="690" actId="20577"/>
        <pc:sldMkLst>
          <pc:docMk/>
          <pc:sldMk cId="2348131548" sldId="257"/>
        </pc:sldMkLst>
        <pc:graphicFrameChg chg="modGraphic">
          <ac:chgData name="Serena Bailey (2025320)" userId="S::2025320@student.uwtsd.ac.uk::1c973d81-5c97-4270-b91c-9a8c7293eb2f" providerId="AD" clId="Web-{D510B8D0-C0D8-EA9A-1E5A-A29643BC5C97}" dt="2022-07-05T11:46:09.757" v="690" actId="20577"/>
          <ac:graphicFrameMkLst>
            <pc:docMk/>
            <pc:sldMk cId="2348131548" sldId="257"/>
            <ac:graphicFrameMk id="28" creationId="{5D7066B2-548E-66DF-A8B4-6FF0FA601247}"/>
          </ac:graphicFrameMkLst>
        </pc:graphicFrameChg>
      </pc:sldChg>
      <pc:sldChg chg="modSp">
        <pc:chgData name="Serena Bailey (2025320)" userId="S::2025320@student.uwtsd.ac.uk::1c973d81-5c97-4270-b91c-9a8c7293eb2f" providerId="AD" clId="Web-{D510B8D0-C0D8-EA9A-1E5A-A29643BC5C97}" dt="2022-07-05T10:09:20.278" v="88" actId="20577"/>
        <pc:sldMkLst>
          <pc:docMk/>
          <pc:sldMk cId="1049958060" sldId="260"/>
        </pc:sldMkLst>
        <pc:spChg chg="mod">
          <ac:chgData name="Serena Bailey (2025320)" userId="S::2025320@student.uwtsd.ac.uk::1c973d81-5c97-4270-b91c-9a8c7293eb2f" providerId="AD" clId="Web-{D510B8D0-C0D8-EA9A-1E5A-A29643BC5C97}" dt="2022-07-05T10:09:20.278" v="88" actId="20577"/>
          <ac:spMkLst>
            <pc:docMk/>
            <pc:sldMk cId="1049958060" sldId="260"/>
            <ac:spMk id="3" creationId="{8E71876D-8370-567C-9BB9-3E6C099CE9C0}"/>
          </ac:spMkLst>
        </pc:spChg>
      </pc:sldChg>
      <pc:sldChg chg="addSp delSp modSp">
        <pc:chgData name="Serena Bailey (2025320)" userId="S::2025320@student.uwtsd.ac.uk::1c973d81-5c97-4270-b91c-9a8c7293eb2f" providerId="AD" clId="Web-{D510B8D0-C0D8-EA9A-1E5A-A29643BC5C97}" dt="2022-07-05T11:47:50.322" v="707" actId="20577"/>
        <pc:sldMkLst>
          <pc:docMk/>
          <pc:sldMk cId="3546973762" sldId="261"/>
        </pc:sldMkLst>
        <pc:spChg chg="mod">
          <ac:chgData name="Serena Bailey (2025320)" userId="S::2025320@student.uwtsd.ac.uk::1c973d81-5c97-4270-b91c-9a8c7293eb2f" providerId="AD" clId="Web-{D510B8D0-C0D8-EA9A-1E5A-A29643BC5C97}" dt="2022-07-05T11:47:50.322" v="707" actId="20577"/>
          <ac:spMkLst>
            <pc:docMk/>
            <pc:sldMk cId="3546973762" sldId="261"/>
            <ac:spMk id="3" creationId="{DAB52D1F-CEAD-06D9-FDE7-6056F722583B}"/>
          </ac:spMkLst>
        </pc:spChg>
        <pc:spChg chg="add mod">
          <ac:chgData name="Serena Bailey (2025320)" userId="S::2025320@student.uwtsd.ac.uk::1c973d81-5c97-4270-b91c-9a8c7293eb2f" providerId="AD" clId="Web-{D510B8D0-C0D8-EA9A-1E5A-A29643BC5C97}" dt="2022-07-05T11:35:26.957" v="674" actId="20577"/>
          <ac:spMkLst>
            <pc:docMk/>
            <pc:sldMk cId="3546973762" sldId="261"/>
            <ac:spMk id="25" creationId="{594850C6-2C87-0227-23B5-5BA654E8D460}"/>
          </ac:spMkLst>
        </pc:spChg>
        <pc:graphicFrameChg chg="add del mod modGraphic">
          <ac:chgData name="Serena Bailey (2025320)" userId="S::2025320@student.uwtsd.ac.uk::1c973d81-5c97-4270-b91c-9a8c7293eb2f" providerId="AD" clId="Web-{D510B8D0-C0D8-EA9A-1E5A-A29643BC5C97}" dt="2022-07-05T10:32:32.175" v="97"/>
          <ac:graphicFrameMkLst>
            <pc:docMk/>
            <pc:sldMk cId="3546973762" sldId="261"/>
            <ac:graphicFrameMk id="4" creationId="{C766032E-E40C-3E6E-23B7-1FAA40B6BC93}"/>
          </ac:graphicFrameMkLst>
        </pc:graphicFrameChg>
      </pc:sldChg>
      <pc:sldChg chg="modSp">
        <pc:chgData name="Serena Bailey (2025320)" userId="S::2025320@student.uwtsd.ac.uk::1c973d81-5c97-4270-b91c-9a8c7293eb2f" providerId="AD" clId="Web-{D510B8D0-C0D8-EA9A-1E5A-A29643BC5C97}" dt="2022-07-05T10:09:22.809" v="89" actId="20577"/>
        <pc:sldMkLst>
          <pc:docMk/>
          <pc:sldMk cId="3992250360" sldId="262"/>
        </pc:sldMkLst>
        <pc:spChg chg="mod">
          <ac:chgData name="Serena Bailey (2025320)" userId="S::2025320@student.uwtsd.ac.uk::1c973d81-5c97-4270-b91c-9a8c7293eb2f" providerId="AD" clId="Web-{D510B8D0-C0D8-EA9A-1E5A-A29643BC5C97}" dt="2022-07-05T10:09:22.809" v="89" actId="20577"/>
          <ac:spMkLst>
            <pc:docMk/>
            <pc:sldMk cId="3992250360" sldId="262"/>
            <ac:spMk id="3" creationId="{F91A2B67-97A8-0786-93EF-F9F436D587C2}"/>
          </ac:spMkLst>
        </pc:spChg>
      </pc:sldChg>
      <pc:sldChg chg="modSp">
        <pc:chgData name="Serena Bailey (2025320)" userId="S::2025320@student.uwtsd.ac.uk::1c973d81-5c97-4270-b91c-9a8c7293eb2f" providerId="AD" clId="Web-{D510B8D0-C0D8-EA9A-1E5A-A29643BC5C97}" dt="2022-07-05T10:09:30.809" v="91" actId="20577"/>
        <pc:sldMkLst>
          <pc:docMk/>
          <pc:sldMk cId="3248227737" sldId="263"/>
        </pc:sldMkLst>
        <pc:spChg chg="mod">
          <ac:chgData name="Serena Bailey (2025320)" userId="S::2025320@student.uwtsd.ac.uk::1c973d81-5c97-4270-b91c-9a8c7293eb2f" providerId="AD" clId="Web-{D510B8D0-C0D8-EA9A-1E5A-A29643BC5C97}" dt="2022-07-05T10:09:30.809" v="91" actId="20577"/>
          <ac:spMkLst>
            <pc:docMk/>
            <pc:sldMk cId="3248227737" sldId="263"/>
            <ac:spMk id="3" creationId="{76CFA80D-5D3D-EDFA-BE4E-FF2995CF1A9C}"/>
          </ac:spMkLst>
        </pc:spChg>
      </pc:sldChg>
      <pc:sldChg chg="modSp">
        <pc:chgData name="Serena Bailey (2025320)" userId="S::2025320@student.uwtsd.ac.uk::1c973d81-5c97-4270-b91c-9a8c7293eb2f" providerId="AD" clId="Web-{D510B8D0-C0D8-EA9A-1E5A-A29643BC5C97}" dt="2022-07-05T10:10:15.029" v="94" actId="20577"/>
        <pc:sldMkLst>
          <pc:docMk/>
          <pc:sldMk cId="2385836071" sldId="264"/>
        </pc:sldMkLst>
        <pc:spChg chg="mod">
          <ac:chgData name="Serena Bailey (2025320)" userId="S::2025320@student.uwtsd.ac.uk::1c973d81-5c97-4270-b91c-9a8c7293eb2f" providerId="AD" clId="Web-{D510B8D0-C0D8-EA9A-1E5A-A29643BC5C97}" dt="2022-07-05T10:10:15.029" v="94" actId="20577"/>
          <ac:spMkLst>
            <pc:docMk/>
            <pc:sldMk cId="2385836071" sldId="264"/>
            <ac:spMk id="3" creationId="{2901A57F-FE20-C883-6C20-A441EC2A9BDF}"/>
          </ac:spMkLst>
        </pc:spChg>
      </pc:sldChg>
    </pc:docChg>
  </pc:docChgLst>
  <pc:docChgLst>
    <pc:chgData name="Serena Bailey (2025320)" userId="1c973d81-5c97-4270-b91c-9a8c7293eb2f" providerId="ADAL" clId="{3E6BAB66-71F0-174F-B996-D0C14EB58419}"/>
    <pc:docChg chg="modSld">
      <pc:chgData name="Serena Bailey (2025320)" userId="1c973d81-5c97-4270-b91c-9a8c7293eb2f" providerId="ADAL" clId="{3E6BAB66-71F0-174F-B996-D0C14EB58419}" dt="2022-06-28T11:32:21.185" v="19" actId="255"/>
      <pc:docMkLst>
        <pc:docMk/>
      </pc:docMkLst>
      <pc:sldChg chg="modSp">
        <pc:chgData name="Serena Bailey (2025320)" userId="1c973d81-5c97-4270-b91c-9a8c7293eb2f" providerId="ADAL" clId="{3E6BAB66-71F0-174F-B996-D0C14EB58419}" dt="2022-06-28T11:32:21.185" v="19" actId="255"/>
        <pc:sldMkLst>
          <pc:docMk/>
          <pc:sldMk cId="3992250360" sldId="262"/>
        </pc:sldMkLst>
        <pc:spChg chg="mod">
          <ac:chgData name="Serena Bailey (2025320)" userId="1c973d81-5c97-4270-b91c-9a8c7293eb2f" providerId="ADAL" clId="{3E6BAB66-71F0-174F-B996-D0C14EB58419}" dt="2022-06-28T11:32:21.185" v="19" actId="255"/>
          <ac:spMkLst>
            <pc:docMk/>
            <pc:sldMk cId="3992250360" sldId="262"/>
            <ac:spMk id="3" creationId="{F91A2B67-97A8-0786-93EF-F9F436D587C2}"/>
          </ac:spMkLst>
        </pc:spChg>
      </pc:sldChg>
    </pc:docChg>
  </pc:docChgLst>
  <pc:docChgLst>
    <pc:chgData name="Serena Bailey (2025320)" userId="S::2025320@student.uwtsd.ac.uk::1c973d81-5c97-4270-b91c-9a8c7293eb2f" providerId="AD" clId="Web-{8E464D56-5D9A-F846-0E82-492C366D36F9}"/>
    <pc:docChg chg="addSld modSld addMainMaster delMainMaster">
      <pc:chgData name="Serena Bailey (2025320)" userId="S::2025320@student.uwtsd.ac.uk::1c973d81-5c97-4270-b91c-9a8c7293eb2f" providerId="AD" clId="Web-{8E464D56-5D9A-F846-0E82-492C366D36F9}" dt="2022-07-22T12:32:15.120" v="945" actId="20577"/>
      <pc:docMkLst>
        <pc:docMk/>
      </pc:docMkLst>
      <pc:sldChg chg="addSp delSp modSp mod modClrScheme delDesignElem chgLayout">
        <pc:chgData name="Serena Bailey (2025320)" userId="S::2025320@student.uwtsd.ac.uk::1c973d81-5c97-4270-b91c-9a8c7293eb2f" providerId="AD" clId="Web-{8E464D56-5D9A-F846-0E82-492C366D36F9}" dt="2022-07-22T12:19:52.712" v="817"/>
        <pc:sldMkLst>
          <pc:docMk/>
          <pc:sldMk cId="3080615005" sldId="256"/>
        </pc:sldMkLst>
        <pc:spChg chg="mod ord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3080615005" sldId="256"/>
            <ac:spMk id="2" creationId="{5DB17235-1F0C-0CF9-1B31-FDD0344DC55F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3080615005" sldId="256"/>
            <ac:spMk id="39" creationId="{A5D0B0D3-D735-4619-AA45-B57B791E1744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3080615005" sldId="256"/>
            <ac:spMk id="40" creationId="{752C2BA4-3BBE-4D22-A0D9-8D2A7B8F1C71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3080615005" sldId="256"/>
            <ac:spMk id="42" creationId="{82AA7049-B18D-49D6-AD7D-DBB9E19FBB78}"/>
          </ac:spMkLst>
        </pc:spChg>
        <pc:grpChg chg="add del">
          <ac:chgData name="Serena Bailey (2025320)" userId="S::2025320@student.uwtsd.ac.uk::1c973d81-5c97-4270-b91c-9a8c7293eb2f" providerId="AD" clId="Web-{8E464D56-5D9A-F846-0E82-492C366D36F9}" dt="2022-07-22T12:19:52.712" v="817"/>
          <ac:grpSpMkLst>
            <pc:docMk/>
            <pc:sldMk cId="3080615005" sldId="256"/>
            <ac:grpSpMk id="22" creationId="{06B4C967-D337-479B-87CA-7587B7FCFF5E}"/>
          </ac:grpSpMkLst>
        </pc:grpChg>
        <pc:grpChg chg="add del">
          <ac:chgData name="Serena Bailey (2025320)" userId="S::2025320@student.uwtsd.ac.uk::1c973d81-5c97-4270-b91c-9a8c7293eb2f" providerId="AD" clId="Web-{8E464D56-5D9A-F846-0E82-492C366D36F9}" dt="2022-07-22T12:19:52.712" v="817"/>
          <ac:grpSpMkLst>
            <pc:docMk/>
            <pc:sldMk cId="3080615005" sldId="256"/>
            <ac:grpSpMk id="43" creationId="{3850DB66-16D1-4953-A6E3-FCA3DC5F276F}"/>
          </ac:grpSpMkLst>
        </pc:grpChg>
      </pc:sldChg>
      <pc:sldChg chg="modSp mod modClrScheme chgLayout">
        <pc:chgData name="Serena Bailey (2025320)" userId="S::2025320@student.uwtsd.ac.uk::1c973d81-5c97-4270-b91c-9a8c7293eb2f" providerId="AD" clId="Web-{8E464D56-5D9A-F846-0E82-492C366D36F9}" dt="2022-07-22T12:19:52.712" v="817"/>
        <pc:sldMkLst>
          <pc:docMk/>
          <pc:sldMk cId="2348131548" sldId="257"/>
        </pc:sldMkLst>
        <pc:spChg chg="mod ord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2348131548" sldId="257"/>
            <ac:spMk id="2" creationId="{15B9DA8C-1DCB-3DAC-2B72-740D93BF1BA8}"/>
          </ac:spMkLst>
        </pc:spChg>
        <pc:graphicFrameChg chg="mod ord">
          <ac:chgData name="Serena Bailey (2025320)" userId="S::2025320@student.uwtsd.ac.uk::1c973d81-5c97-4270-b91c-9a8c7293eb2f" providerId="AD" clId="Web-{8E464D56-5D9A-F846-0E82-492C366D36F9}" dt="2022-07-22T12:19:52.712" v="817"/>
          <ac:graphicFrameMkLst>
            <pc:docMk/>
            <pc:sldMk cId="2348131548" sldId="257"/>
            <ac:graphicFrameMk id="28" creationId="{5D7066B2-548E-66DF-A8B4-6FF0FA601247}"/>
          </ac:graphicFrameMkLst>
        </pc:graphicFrameChg>
      </pc:sldChg>
      <pc:sldChg chg="addSp delSp modSp mod modClrScheme delDesignElem chgLayout">
        <pc:chgData name="Serena Bailey (2025320)" userId="S::2025320@student.uwtsd.ac.uk::1c973d81-5c97-4270-b91c-9a8c7293eb2f" providerId="AD" clId="Web-{8E464D56-5D9A-F846-0E82-492C366D36F9}" dt="2022-07-22T12:19:52.712" v="817"/>
        <pc:sldMkLst>
          <pc:docMk/>
          <pc:sldMk cId="2259602973" sldId="258"/>
        </pc:sldMkLst>
        <pc:spChg chg="mod ord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2259602973" sldId="258"/>
            <ac:spMk id="2" creationId="{5B10A51D-5EAD-7C2F-C8F2-2964F93894D2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2259602973" sldId="258"/>
            <ac:spMk id="102" creationId="{435959F4-53DA-47FF-BC24-1E5B75C69876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2259602973" sldId="258"/>
            <ac:spMk id="111" creationId="{59226104-0061-4319-8237-9C001BF85D49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2259602973" sldId="258"/>
            <ac:spMk id="118" creationId="{A5D0B0D3-D735-4619-AA45-B57B791E1744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2259602973" sldId="258"/>
            <ac:spMk id="119" creationId="{752C2BA4-3BBE-4D22-A0D9-8D2A7B8F1C71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2259602973" sldId="258"/>
            <ac:spMk id="120" creationId="{82AA7049-B18D-49D6-AD7D-DBB9E19FBB78}"/>
          </ac:spMkLst>
        </pc:spChg>
        <pc:grpChg chg="add del">
          <ac:chgData name="Serena Bailey (2025320)" userId="S::2025320@student.uwtsd.ac.uk::1c973d81-5c97-4270-b91c-9a8c7293eb2f" providerId="AD" clId="Web-{8E464D56-5D9A-F846-0E82-492C366D36F9}" dt="2022-07-22T12:19:52.712" v="817"/>
          <ac:grpSpMkLst>
            <pc:docMk/>
            <pc:sldMk cId="2259602973" sldId="258"/>
            <ac:grpSpMk id="85" creationId="{3850DB66-16D1-4953-A6E3-FCA3DC5F276F}"/>
          </ac:grpSpMkLst>
        </pc:grpChg>
        <pc:grpChg chg="add del">
          <ac:chgData name="Serena Bailey (2025320)" userId="S::2025320@student.uwtsd.ac.uk::1c973d81-5c97-4270-b91c-9a8c7293eb2f" providerId="AD" clId="Web-{8E464D56-5D9A-F846-0E82-492C366D36F9}" dt="2022-07-22T12:19:52.712" v="817"/>
          <ac:grpSpMkLst>
            <pc:docMk/>
            <pc:sldMk cId="2259602973" sldId="258"/>
            <ac:grpSpMk id="92" creationId="{06B4C967-D337-479B-87CA-7587B7FCFF5E}"/>
          </ac:grpSpMkLst>
        </pc:grpChg>
        <pc:grpChg chg="add del">
          <ac:chgData name="Serena Bailey (2025320)" userId="S::2025320@student.uwtsd.ac.uk::1c973d81-5c97-4270-b91c-9a8c7293eb2f" providerId="AD" clId="Web-{8E464D56-5D9A-F846-0E82-492C366D36F9}" dt="2022-07-22T12:19:52.712" v="817"/>
          <ac:grpSpMkLst>
            <pc:docMk/>
            <pc:sldMk cId="2259602973" sldId="258"/>
            <ac:grpSpMk id="103" creationId="{A7CF83E8-F6F0-41E3-B580-7412A04DDFB5}"/>
          </ac:grpSpMkLst>
        </pc:grpChg>
        <pc:grpChg chg="add del">
          <ac:chgData name="Serena Bailey (2025320)" userId="S::2025320@student.uwtsd.ac.uk::1c973d81-5c97-4270-b91c-9a8c7293eb2f" providerId="AD" clId="Web-{8E464D56-5D9A-F846-0E82-492C366D36F9}" dt="2022-07-22T12:19:52.712" v="817"/>
          <ac:grpSpMkLst>
            <pc:docMk/>
            <pc:sldMk cId="2259602973" sldId="258"/>
            <ac:grpSpMk id="112" creationId="{51B01909-73B8-4486-A749-C643B1D7E361}"/>
          </ac:grpSpMkLst>
        </pc:grpChg>
      </pc:sldChg>
      <pc:sldChg chg="addSp delSp modSp mod modClrScheme delDesignElem chgLayout">
        <pc:chgData name="Serena Bailey (2025320)" userId="S::2025320@student.uwtsd.ac.uk::1c973d81-5c97-4270-b91c-9a8c7293eb2f" providerId="AD" clId="Web-{8E464D56-5D9A-F846-0E82-492C366D36F9}" dt="2022-07-22T12:19:52.712" v="817"/>
        <pc:sldMkLst>
          <pc:docMk/>
          <pc:sldMk cId="2645133269" sldId="259"/>
        </pc:sldMkLst>
        <pc:spChg chg="mod ord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2645133269" sldId="259"/>
            <ac:spMk id="2" creationId="{9691DB9B-8DDB-661B-4C86-A0D698C6D7FD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2645133269" sldId="259"/>
            <ac:spMk id="57" creationId="{2F9C493A-9F03-49B4-B3FB-19CE5AC115BE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2645133269" sldId="259"/>
            <ac:spMk id="58" creationId="{90A46C7D-C1BB-49B8-8D37-39742820E964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2645133269" sldId="259"/>
            <ac:spMk id="65" creationId="{D5B4F0F5-BE58-4EC0-B650-A71A07437CDD}"/>
          </ac:spMkLst>
        </pc:spChg>
        <pc:grpChg chg="add del">
          <ac:chgData name="Serena Bailey (2025320)" userId="S::2025320@student.uwtsd.ac.uk::1c973d81-5c97-4270-b91c-9a8c7293eb2f" providerId="AD" clId="Web-{8E464D56-5D9A-F846-0E82-492C366D36F9}" dt="2022-07-22T12:19:52.712" v="817"/>
          <ac:grpSpMkLst>
            <pc:docMk/>
            <pc:sldMk cId="2645133269" sldId="259"/>
            <ac:grpSpMk id="59" creationId="{C13D619A-1417-41F6-AB84-3DA81D94BD75}"/>
          </ac:grpSpMkLst>
        </pc:grpChg>
        <pc:grpChg chg="add del">
          <ac:chgData name="Serena Bailey (2025320)" userId="S::2025320@student.uwtsd.ac.uk::1c973d81-5c97-4270-b91c-9a8c7293eb2f" providerId="AD" clId="Web-{8E464D56-5D9A-F846-0E82-492C366D36F9}" dt="2022-07-22T12:19:52.712" v="817"/>
          <ac:grpSpMkLst>
            <pc:docMk/>
            <pc:sldMk cId="2645133269" sldId="259"/>
            <ac:grpSpMk id="66" creationId="{E700C1F5-B637-45FE-96CC-270D263A597B}"/>
          </ac:grpSpMkLst>
        </pc:grpChg>
        <pc:graphicFrameChg chg="mod ord">
          <ac:chgData name="Serena Bailey (2025320)" userId="S::2025320@student.uwtsd.ac.uk::1c973d81-5c97-4270-b91c-9a8c7293eb2f" providerId="AD" clId="Web-{8E464D56-5D9A-F846-0E82-492C366D36F9}" dt="2022-07-22T12:19:52.712" v="817"/>
          <ac:graphicFrameMkLst>
            <pc:docMk/>
            <pc:sldMk cId="2645133269" sldId="259"/>
            <ac:graphicFrameMk id="40" creationId="{7934F20D-0966-D330-7412-F6A7B2E86EC1}"/>
          </ac:graphicFrameMkLst>
        </pc:graphicFrameChg>
      </pc:sldChg>
      <pc:sldChg chg="modSp mod modClrScheme chgLayout">
        <pc:chgData name="Serena Bailey (2025320)" userId="S::2025320@student.uwtsd.ac.uk::1c973d81-5c97-4270-b91c-9a8c7293eb2f" providerId="AD" clId="Web-{8E464D56-5D9A-F846-0E82-492C366D36F9}" dt="2022-07-22T12:19:52.712" v="817"/>
        <pc:sldMkLst>
          <pc:docMk/>
          <pc:sldMk cId="1049958060" sldId="260"/>
        </pc:sldMkLst>
        <pc:spChg chg="mod ord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1049958060" sldId="260"/>
            <ac:spMk id="2" creationId="{A74A0181-C504-0546-4547-31BC6222C3D3}"/>
          </ac:spMkLst>
        </pc:spChg>
        <pc:spChg chg="mod ord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1049958060" sldId="260"/>
            <ac:spMk id="3" creationId="{8E71876D-8370-567C-9BB9-3E6C099CE9C0}"/>
          </ac:spMkLst>
        </pc:spChg>
      </pc:sldChg>
      <pc:sldChg chg="addSp delSp modSp mod modClrScheme chgLayout">
        <pc:chgData name="Serena Bailey (2025320)" userId="S::2025320@student.uwtsd.ac.uk::1c973d81-5c97-4270-b91c-9a8c7293eb2f" providerId="AD" clId="Web-{8E464D56-5D9A-F846-0E82-492C366D36F9}" dt="2022-07-22T12:19:52.712" v="817"/>
        <pc:sldMkLst>
          <pc:docMk/>
          <pc:sldMk cId="3546973762" sldId="261"/>
        </pc:sldMkLst>
        <pc:spChg chg="mod ord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3546973762" sldId="261"/>
            <ac:spMk id="2" creationId="{1695EA7F-9940-0B1F-0C2B-CD5174CEB4B5}"/>
          </ac:spMkLst>
        </pc:spChg>
        <pc:spChg chg="mod ord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3546973762" sldId="261"/>
            <ac:spMk id="3" creationId="{DAB52D1F-CEAD-06D9-FDE7-6056F722583B}"/>
          </ac:spMkLst>
        </pc:spChg>
        <pc:spChg chg="add mod">
          <ac:chgData name="Serena Bailey (2025320)" userId="S::2025320@student.uwtsd.ac.uk::1c973d81-5c97-4270-b91c-9a8c7293eb2f" providerId="AD" clId="Web-{8E464D56-5D9A-F846-0E82-492C366D36F9}" dt="2022-07-22T11:51:40.455" v="464" actId="1076"/>
          <ac:spMkLst>
            <pc:docMk/>
            <pc:sldMk cId="3546973762" sldId="261"/>
            <ac:spMk id="4" creationId="{D4FCC95D-A394-9CC8-8AFF-B2171F52B7D1}"/>
          </ac:spMkLst>
        </pc:spChg>
        <pc:spChg chg="add mod">
          <ac:chgData name="Serena Bailey (2025320)" userId="S::2025320@student.uwtsd.ac.uk::1c973d81-5c97-4270-b91c-9a8c7293eb2f" providerId="AD" clId="Web-{8E464D56-5D9A-F846-0E82-492C366D36F9}" dt="2022-07-22T11:24:22.636" v="300" actId="14100"/>
          <ac:spMkLst>
            <pc:docMk/>
            <pc:sldMk cId="3546973762" sldId="261"/>
            <ac:spMk id="5" creationId="{0B9F7E20-370B-58F1-C32E-1127996B40AB}"/>
          </ac:spMkLst>
        </pc:spChg>
        <pc:spChg chg="add mod">
          <ac:chgData name="Serena Bailey (2025320)" userId="S::2025320@student.uwtsd.ac.uk::1c973d81-5c97-4270-b91c-9a8c7293eb2f" providerId="AD" clId="Web-{8E464D56-5D9A-F846-0E82-492C366D36F9}" dt="2022-07-22T11:53:24.488" v="499" actId="1076"/>
          <ac:spMkLst>
            <pc:docMk/>
            <pc:sldMk cId="3546973762" sldId="261"/>
            <ac:spMk id="6" creationId="{ECBDF553-0D09-ED7A-A092-D641D3A32750}"/>
          </ac:spMkLst>
        </pc:spChg>
        <pc:spChg chg="add del mod">
          <ac:chgData name="Serena Bailey (2025320)" userId="S::2025320@student.uwtsd.ac.uk::1c973d81-5c97-4270-b91c-9a8c7293eb2f" providerId="AD" clId="Web-{8E464D56-5D9A-F846-0E82-492C366D36F9}" dt="2022-07-22T11:55:02.803" v="506"/>
          <ac:spMkLst>
            <pc:docMk/>
            <pc:sldMk cId="3546973762" sldId="261"/>
            <ac:spMk id="8" creationId="{4E5D2F15-F564-032E-2D5B-C3DFA9B70917}"/>
          </ac:spMkLst>
        </pc:spChg>
        <pc:spChg chg="mod">
          <ac:chgData name="Serena Bailey (2025320)" userId="S::2025320@student.uwtsd.ac.uk::1c973d81-5c97-4270-b91c-9a8c7293eb2f" providerId="AD" clId="Web-{8E464D56-5D9A-F846-0E82-492C366D36F9}" dt="2022-07-22T11:49:11.623" v="443" actId="1076"/>
          <ac:spMkLst>
            <pc:docMk/>
            <pc:sldMk cId="3546973762" sldId="261"/>
            <ac:spMk id="25" creationId="{594850C6-2C87-0227-23B5-5BA654E8D460}"/>
          </ac:spMkLst>
        </pc:spChg>
        <pc:picChg chg="add mod">
          <ac:chgData name="Serena Bailey (2025320)" userId="S::2025320@student.uwtsd.ac.uk::1c973d81-5c97-4270-b91c-9a8c7293eb2f" providerId="AD" clId="Web-{8E464D56-5D9A-F846-0E82-492C366D36F9}" dt="2022-07-22T11:55:06.569" v="508" actId="14100"/>
          <ac:picMkLst>
            <pc:docMk/>
            <pc:sldMk cId="3546973762" sldId="261"/>
            <ac:picMk id="7" creationId="{19A93608-CC3D-5F6C-BB95-1BD5B919D3F2}"/>
          </ac:picMkLst>
        </pc:picChg>
      </pc:sldChg>
      <pc:sldChg chg="addSp delSp modSp mod modClrScheme delDesignElem chgLayout">
        <pc:chgData name="Serena Bailey (2025320)" userId="S::2025320@student.uwtsd.ac.uk::1c973d81-5c97-4270-b91c-9a8c7293eb2f" providerId="AD" clId="Web-{8E464D56-5D9A-F846-0E82-492C366D36F9}" dt="2022-07-22T12:19:52.712" v="817"/>
        <pc:sldMkLst>
          <pc:docMk/>
          <pc:sldMk cId="3992250360" sldId="262"/>
        </pc:sldMkLst>
        <pc:spChg chg="mod ord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3992250360" sldId="262"/>
            <ac:spMk id="2" creationId="{13ADFF46-F55B-8E70-543F-F853A7A779D4}"/>
          </ac:spMkLst>
        </pc:spChg>
        <pc:spChg chg="mod ord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3992250360" sldId="262"/>
            <ac:spMk id="3" creationId="{F91A2B67-97A8-0786-93EF-F9F436D587C2}"/>
          </ac:spMkLst>
        </pc:spChg>
        <pc:spChg chg="add del mod">
          <ac:chgData name="Serena Bailey (2025320)" userId="S::2025320@student.uwtsd.ac.uk::1c973d81-5c97-4270-b91c-9a8c7293eb2f" providerId="AD" clId="Web-{8E464D56-5D9A-F846-0E82-492C366D36F9}" dt="2022-07-22T11:24:57.387" v="303"/>
          <ac:spMkLst>
            <pc:docMk/>
            <pc:sldMk cId="3992250360" sldId="262"/>
            <ac:spMk id="4" creationId="{58928AAB-A0EB-9810-FFCE-0F74431224CF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3992250360" sldId="262"/>
            <ac:spMk id="74" creationId="{F420BC5C-C418-4843-B04B-6918968D0982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3992250360" sldId="262"/>
            <ac:spMk id="75" creationId="{13E5F285-BD95-4989-B20B-77899015947C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3992250360" sldId="262"/>
            <ac:spMk id="78" creationId="{6B6061A8-D267-4967-AF47-C3CC45138582}"/>
          </ac:spMkLst>
        </pc:spChg>
        <pc:grpChg chg="add del">
          <ac:chgData name="Serena Bailey (2025320)" userId="S::2025320@student.uwtsd.ac.uk::1c973d81-5c97-4270-b91c-9a8c7293eb2f" providerId="AD" clId="Web-{8E464D56-5D9A-F846-0E82-492C366D36F9}" dt="2022-07-22T12:19:52.712" v="817"/>
          <ac:grpSpMkLst>
            <pc:docMk/>
            <pc:sldMk cId="3992250360" sldId="262"/>
            <ac:grpSpMk id="76" creationId="{6C02F4BE-6538-4CAD-B506-5FEB41D378BC}"/>
          </ac:grpSpMkLst>
        </pc:grpChg>
        <pc:grpChg chg="add del">
          <ac:chgData name="Serena Bailey (2025320)" userId="S::2025320@student.uwtsd.ac.uk::1c973d81-5c97-4270-b91c-9a8c7293eb2f" providerId="AD" clId="Web-{8E464D56-5D9A-F846-0E82-492C366D36F9}" dt="2022-07-22T12:19:52.712" v="817"/>
          <ac:grpSpMkLst>
            <pc:docMk/>
            <pc:sldMk cId="3992250360" sldId="262"/>
            <ac:grpSpMk id="79" creationId="{12DB770A-658D-4212-9BF2-236070D5D7A4}"/>
          </ac:grpSpMkLst>
        </pc:grpChg>
      </pc:sldChg>
      <pc:sldChg chg="addSp delSp modSp mod setBg modClrScheme delDesignElem chgLayout">
        <pc:chgData name="Serena Bailey (2025320)" userId="S::2025320@student.uwtsd.ac.uk::1c973d81-5c97-4270-b91c-9a8c7293eb2f" providerId="AD" clId="Web-{8E464D56-5D9A-F846-0E82-492C366D36F9}" dt="2022-07-22T12:32:15.120" v="945" actId="20577"/>
        <pc:sldMkLst>
          <pc:docMk/>
          <pc:sldMk cId="3248227737" sldId="263"/>
        </pc:sldMkLst>
        <pc:spChg chg="mod ord">
          <ac:chgData name="Serena Bailey (2025320)" userId="S::2025320@student.uwtsd.ac.uk::1c973d81-5c97-4270-b91c-9a8c7293eb2f" providerId="AD" clId="Web-{8E464D56-5D9A-F846-0E82-492C366D36F9}" dt="2022-07-22T12:32:15.120" v="945" actId="20577"/>
          <ac:spMkLst>
            <pc:docMk/>
            <pc:sldMk cId="3248227737" sldId="263"/>
            <ac:spMk id="2" creationId="{83D5F4E2-601C-F93C-29CA-B6DA0CCA3AF6}"/>
          </ac:spMkLst>
        </pc:spChg>
        <pc:spChg chg="mod ord">
          <ac:chgData name="Serena Bailey (2025320)" userId="S::2025320@student.uwtsd.ac.uk::1c973d81-5c97-4270-b91c-9a8c7293eb2f" providerId="AD" clId="Web-{8E464D56-5D9A-F846-0E82-492C366D36F9}" dt="2022-07-22T12:21:36.668" v="917" actId="1076"/>
          <ac:spMkLst>
            <pc:docMk/>
            <pc:sldMk cId="3248227737" sldId="263"/>
            <ac:spMk id="3" creationId="{76CFA80D-5D3D-EDFA-BE4E-FF2995CF1A9C}"/>
          </ac:spMkLst>
        </pc:spChg>
        <pc:spChg chg="add del mod">
          <ac:chgData name="Serena Bailey (2025320)" userId="S::2025320@student.uwtsd.ac.uk::1c973d81-5c97-4270-b91c-9a8c7293eb2f" providerId="AD" clId="Web-{8E464D56-5D9A-F846-0E82-492C366D36F9}" dt="2022-07-22T12:09:58.011" v="808"/>
          <ac:spMkLst>
            <pc:docMk/>
            <pc:sldMk cId="3248227737" sldId="263"/>
            <ac:spMk id="5" creationId="{47CFD5E5-5AB9-76F7-4B8A-057305C4B754}"/>
          </ac:spMkLst>
        </pc:spChg>
        <pc:spChg chg="add mod">
          <ac:chgData name="Serena Bailey (2025320)" userId="S::2025320@student.uwtsd.ac.uk::1c973d81-5c97-4270-b91c-9a8c7293eb2f" providerId="AD" clId="Web-{8E464D56-5D9A-F846-0E82-492C366D36F9}" dt="2022-07-22T12:21:32.277" v="916" actId="1076"/>
          <ac:spMkLst>
            <pc:docMk/>
            <pc:sldMk cId="3248227737" sldId="263"/>
            <ac:spMk id="7" creationId="{B5A673C8-624C-7EFB-F096-700C126805A9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3248227737" sldId="263"/>
            <ac:spMk id="8" creationId="{142D98E1-37D2-4470-BF74-845E897954C6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3248227737" sldId="263"/>
            <ac:spMk id="10" creationId="{A707F4F1-79FE-4E99-AF42-242AC08A35E9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3248227737" sldId="263"/>
            <ac:spMk id="29" creationId="{825CBD1C-2583-4689-9336-2E92126BB80F}"/>
          </ac:spMkLst>
        </pc:spChg>
        <pc:grpChg chg="add del">
          <ac:chgData name="Serena Bailey (2025320)" userId="S::2025320@student.uwtsd.ac.uk::1c973d81-5c97-4270-b91c-9a8c7293eb2f" providerId="AD" clId="Web-{8E464D56-5D9A-F846-0E82-492C366D36F9}" dt="2022-07-22T12:19:52.712" v="817"/>
          <ac:grpSpMkLst>
            <pc:docMk/>
            <pc:sldMk cId="3248227737" sldId="263"/>
            <ac:grpSpMk id="12" creationId="{C5035748-E666-464D-B95F-ED8146346809}"/>
          </ac:grpSpMkLst>
        </pc:grpChg>
        <pc:grpChg chg="add del">
          <ac:chgData name="Serena Bailey (2025320)" userId="S::2025320@student.uwtsd.ac.uk::1c973d81-5c97-4270-b91c-9a8c7293eb2f" providerId="AD" clId="Web-{8E464D56-5D9A-F846-0E82-492C366D36F9}" dt="2022-07-22T12:19:52.712" v="817"/>
          <ac:grpSpMkLst>
            <pc:docMk/>
            <pc:sldMk cId="3248227737" sldId="263"/>
            <ac:grpSpMk id="20" creationId="{D5E51A3D-2FA6-4FB0-8E96-240CD790AFB7}"/>
          </ac:grpSpMkLst>
        </pc:grpChg>
        <pc:picChg chg="add del mod">
          <ac:chgData name="Serena Bailey (2025320)" userId="S::2025320@student.uwtsd.ac.uk::1c973d81-5c97-4270-b91c-9a8c7293eb2f" providerId="AD" clId="Web-{8E464D56-5D9A-F846-0E82-492C366D36F9}" dt="2022-07-22T12:09:58.011" v="808"/>
          <ac:picMkLst>
            <pc:docMk/>
            <pc:sldMk cId="3248227737" sldId="263"/>
            <ac:picMk id="4" creationId="{844FA6A9-F500-24CA-9E88-2BAE528AB921}"/>
          </ac:picMkLst>
        </pc:picChg>
      </pc:sldChg>
      <pc:sldChg chg="modSp mod modClrScheme chgLayout">
        <pc:chgData name="Serena Bailey (2025320)" userId="S::2025320@student.uwtsd.ac.uk::1c973d81-5c97-4270-b91c-9a8c7293eb2f" providerId="AD" clId="Web-{8E464D56-5D9A-F846-0E82-492C366D36F9}" dt="2022-07-22T12:19:52.712" v="817"/>
        <pc:sldMkLst>
          <pc:docMk/>
          <pc:sldMk cId="2385836071" sldId="264"/>
        </pc:sldMkLst>
        <pc:spChg chg="mod ord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2385836071" sldId="264"/>
            <ac:spMk id="2" creationId="{EA5BD010-0F9E-E43A-224F-05C97015EDF6}"/>
          </ac:spMkLst>
        </pc:spChg>
        <pc:spChg chg="mod ord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2385836071" sldId="264"/>
            <ac:spMk id="3" creationId="{2901A57F-FE20-C883-6C20-A441EC2A9BDF}"/>
          </ac:spMkLst>
        </pc:spChg>
      </pc:sldChg>
      <pc:sldChg chg="modSp mod modClrScheme chgLayout">
        <pc:chgData name="Serena Bailey (2025320)" userId="S::2025320@student.uwtsd.ac.uk::1c973d81-5c97-4270-b91c-9a8c7293eb2f" providerId="AD" clId="Web-{8E464D56-5D9A-F846-0E82-492C366D36F9}" dt="2022-07-22T12:22:36.794" v="943" actId="20577"/>
        <pc:sldMkLst>
          <pc:docMk/>
          <pc:sldMk cId="1148266776" sldId="265"/>
        </pc:sldMkLst>
        <pc:spChg chg="mod ord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1148266776" sldId="265"/>
            <ac:spMk id="2" creationId="{D3A7A578-A93E-2962-F511-4DB45244B5FE}"/>
          </ac:spMkLst>
        </pc:spChg>
        <pc:spChg chg="mod ord">
          <ac:chgData name="Serena Bailey (2025320)" userId="S::2025320@student.uwtsd.ac.uk::1c973d81-5c97-4270-b91c-9a8c7293eb2f" providerId="AD" clId="Web-{8E464D56-5D9A-F846-0E82-492C366D36F9}" dt="2022-07-22T12:22:36.794" v="943" actId="20577"/>
          <ac:spMkLst>
            <pc:docMk/>
            <pc:sldMk cId="1148266776" sldId="265"/>
            <ac:spMk id="3" creationId="{19B561D6-A2F2-F04A-D401-BEBCCFEBAB35}"/>
          </ac:spMkLst>
        </pc:spChg>
      </pc:sldChg>
      <pc:sldChg chg="addSp delSp modSp mod modClrScheme delDesignElem chgLayout">
        <pc:chgData name="Serena Bailey (2025320)" userId="S::2025320@student.uwtsd.ac.uk::1c973d81-5c97-4270-b91c-9a8c7293eb2f" providerId="AD" clId="Web-{8E464D56-5D9A-F846-0E82-492C366D36F9}" dt="2022-07-22T12:19:52.712" v="817"/>
        <pc:sldMkLst>
          <pc:docMk/>
          <pc:sldMk cId="865682955" sldId="266"/>
        </pc:sldMkLst>
        <pc:spChg chg="mod ord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865682955" sldId="266"/>
            <ac:spMk id="2" creationId="{A4D102E8-6B25-24F8-ECDD-8990E3DFAA93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865682955" sldId="266"/>
            <ac:spMk id="56" creationId="{435959F4-53DA-47FF-BC24-1E5B75C69876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865682955" sldId="266"/>
            <ac:spMk id="67" creationId="{59226104-0061-4319-8237-9C001BF85D49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865682955" sldId="266"/>
            <ac:spMk id="77" creationId="{A5D0B0D3-D735-4619-AA45-B57B791E1744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865682955" sldId="266"/>
            <ac:spMk id="79" creationId="{CF7F2079-504C-499A-A644-58F4DDC7643B}"/>
          </ac:spMkLst>
        </pc:spChg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865682955" sldId="266"/>
            <ac:spMk id="89" creationId="{3D505D40-32E9-4C48-81F8-AD80433BE6B7}"/>
          </ac:spMkLst>
        </pc:spChg>
        <pc:grpChg chg="add del">
          <ac:chgData name="Serena Bailey (2025320)" userId="S::2025320@student.uwtsd.ac.uk::1c973d81-5c97-4270-b91c-9a8c7293eb2f" providerId="AD" clId="Web-{8E464D56-5D9A-F846-0E82-492C366D36F9}" dt="2022-07-22T12:19:52.712" v="817"/>
          <ac:grpSpMkLst>
            <pc:docMk/>
            <pc:sldMk cId="865682955" sldId="266"/>
            <ac:grpSpMk id="58" creationId="{A7CF83E8-F6F0-41E3-B580-7412A04DDFB5}"/>
          </ac:grpSpMkLst>
        </pc:grpChg>
        <pc:grpChg chg="add del">
          <ac:chgData name="Serena Bailey (2025320)" userId="S::2025320@student.uwtsd.ac.uk::1c973d81-5c97-4270-b91c-9a8c7293eb2f" providerId="AD" clId="Web-{8E464D56-5D9A-F846-0E82-492C366D36F9}" dt="2022-07-22T12:19:52.712" v="817"/>
          <ac:grpSpMkLst>
            <pc:docMk/>
            <pc:sldMk cId="865682955" sldId="266"/>
            <ac:grpSpMk id="69" creationId="{51B01909-73B8-4486-A749-C643B1D7E361}"/>
          </ac:grpSpMkLst>
        </pc:grpChg>
        <pc:grpChg chg="add del">
          <ac:chgData name="Serena Bailey (2025320)" userId="S::2025320@student.uwtsd.ac.uk::1c973d81-5c97-4270-b91c-9a8c7293eb2f" providerId="AD" clId="Web-{8E464D56-5D9A-F846-0E82-492C366D36F9}" dt="2022-07-22T12:19:52.712" v="817"/>
          <ac:grpSpMkLst>
            <pc:docMk/>
            <pc:sldMk cId="865682955" sldId="266"/>
            <ac:grpSpMk id="81" creationId="{DBBA0A0D-8F6A-400A-9E49-8C008E2C7DB1}"/>
          </ac:grpSpMkLst>
        </pc:grpChg>
        <pc:grpChg chg="add del">
          <ac:chgData name="Serena Bailey (2025320)" userId="S::2025320@student.uwtsd.ac.uk::1c973d81-5c97-4270-b91c-9a8c7293eb2f" providerId="AD" clId="Web-{8E464D56-5D9A-F846-0E82-492C366D36F9}" dt="2022-07-22T12:19:52.712" v="817"/>
          <ac:grpSpMkLst>
            <pc:docMk/>
            <pc:sldMk cId="865682955" sldId="266"/>
            <ac:grpSpMk id="91" creationId="{C507BF36-B92B-4CAC-BCA7-8364B51E1F09}"/>
          </ac:grpSpMkLst>
        </pc:grpChg>
      </pc:sldChg>
      <pc:sldChg chg="modSp new">
        <pc:chgData name="Serena Bailey (2025320)" userId="S::2025320@student.uwtsd.ac.uk::1c973d81-5c97-4270-b91c-9a8c7293eb2f" providerId="AD" clId="Web-{8E464D56-5D9A-F846-0E82-492C366D36F9}" dt="2022-07-22T11:37:13.404" v="438" actId="14100"/>
        <pc:sldMkLst>
          <pc:docMk/>
          <pc:sldMk cId="1579514419" sldId="267"/>
        </pc:sldMkLst>
        <pc:spChg chg="mod">
          <ac:chgData name="Serena Bailey (2025320)" userId="S::2025320@student.uwtsd.ac.uk::1c973d81-5c97-4270-b91c-9a8c7293eb2f" providerId="AD" clId="Web-{8E464D56-5D9A-F846-0E82-492C366D36F9}" dt="2022-07-22T11:37:13.404" v="438" actId="14100"/>
          <ac:spMkLst>
            <pc:docMk/>
            <pc:sldMk cId="1579514419" sldId="267"/>
            <ac:spMk id="3" creationId="{7B7A5916-C269-1423-FD78-213ECBDB5095}"/>
          </ac:spMkLst>
        </pc:spChg>
      </pc:sldChg>
      <pc:sldChg chg="addSp delSp mod modClrScheme delDesignElem chgLayout">
        <pc:chgData name="Serena Bailey (2025320)" userId="S::2025320@student.uwtsd.ac.uk::1c973d81-5c97-4270-b91c-9a8c7293eb2f" providerId="AD" clId="Web-{8E464D56-5D9A-F846-0E82-492C366D36F9}" dt="2022-07-22T12:19:52.712" v="817"/>
        <pc:sldMkLst>
          <pc:docMk/>
          <pc:sldMk cId="3439353187" sldId="268"/>
        </pc:sldMkLst>
        <pc:spChg chg="add del">
          <ac:chgData name="Serena Bailey (2025320)" userId="S::2025320@student.uwtsd.ac.uk::1c973d81-5c97-4270-b91c-9a8c7293eb2f" providerId="AD" clId="Web-{8E464D56-5D9A-F846-0E82-492C366D36F9}" dt="2022-07-22T12:19:52.712" v="817"/>
          <ac:spMkLst>
            <pc:docMk/>
            <pc:sldMk cId="3439353187" sldId="268"/>
            <ac:spMk id="11" creationId="{142D98E1-37D2-4470-BF74-845E897954C6}"/>
          </ac:spMkLst>
        </pc:spChg>
        <pc:grpChg chg="add del">
          <ac:chgData name="Serena Bailey (2025320)" userId="S::2025320@student.uwtsd.ac.uk::1c973d81-5c97-4270-b91c-9a8c7293eb2f" providerId="AD" clId="Web-{8E464D56-5D9A-F846-0E82-492C366D36F9}" dt="2022-07-22T12:19:52.712" v="817"/>
          <ac:grpSpMkLst>
            <pc:docMk/>
            <pc:sldMk cId="3439353187" sldId="268"/>
            <ac:grpSpMk id="13" creationId="{2EDC2578-BDB0-4118-975D-CFCE02823D48}"/>
          </ac:grpSpMkLst>
        </pc:grpChg>
      </pc:sldChg>
      <pc:sldMasterChg chg="add del addSldLayout delSldLayout">
        <pc:chgData name="Serena Bailey (2025320)" userId="S::2025320@student.uwtsd.ac.uk::1c973d81-5c97-4270-b91c-9a8c7293eb2f" providerId="AD" clId="Web-{8E464D56-5D9A-F846-0E82-492C366D36F9}" dt="2022-07-22T12:19:52.712" v="817"/>
        <pc:sldMasterMkLst>
          <pc:docMk/>
          <pc:sldMasterMk cId="1792487254" sldId="2147483751"/>
        </pc:sldMasterMkLst>
        <pc:sldLayoutChg chg="add del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792487254" sldId="2147483751"/>
            <pc:sldLayoutMk cId="4024036745" sldId="2147483740"/>
          </pc:sldLayoutMkLst>
        </pc:sldLayoutChg>
        <pc:sldLayoutChg chg="add del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792487254" sldId="2147483751"/>
            <pc:sldLayoutMk cId="1510770911" sldId="2147483741"/>
          </pc:sldLayoutMkLst>
        </pc:sldLayoutChg>
        <pc:sldLayoutChg chg="add del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792487254" sldId="2147483751"/>
            <pc:sldLayoutMk cId="4066053429" sldId="2147483742"/>
          </pc:sldLayoutMkLst>
        </pc:sldLayoutChg>
        <pc:sldLayoutChg chg="add del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792487254" sldId="2147483751"/>
            <pc:sldLayoutMk cId="2543611713" sldId="2147483743"/>
          </pc:sldLayoutMkLst>
        </pc:sldLayoutChg>
        <pc:sldLayoutChg chg="add del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792487254" sldId="2147483751"/>
            <pc:sldLayoutMk cId="3024032766" sldId="2147483744"/>
          </pc:sldLayoutMkLst>
        </pc:sldLayoutChg>
        <pc:sldLayoutChg chg="add del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792487254" sldId="2147483751"/>
            <pc:sldLayoutMk cId="507736840" sldId="2147483745"/>
          </pc:sldLayoutMkLst>
        </pc:sldLayoutChg>
        <pc:sldLayoutChg chg="add del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792487254" sldId="2147483751"/>
            <pc:sldLayoutMk cId="1247757744" sldId="2147483746"/>
          </pc:sldLayoutMkLst>
        </pc:sldLayoutChg>
        <pc:sldLayoutChg chg="add del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792487254" sldId="2147483751"/>
            <pc:sldLayoutMk cId="4261609631" sldId="2147483747"/>
          </pc:sldLayoutMkLst>
        </pc:sldLayoutChg>
        <pc:sldLayoutChg chg="add del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792487254" sldId="2147483751"/>
            <pc:sldLayoutMk cId="1537058718" sldId="2147483748"/>
          </pc:sldLayoutMkLst>
        </pc:sldLayoutChg>
        <pc:sldLayoutChg chg="add del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792487254" sldId="2147483751"/>
            <pc:sldLayoutMk cId="2628227497" sldId="2147483749"/>
          </pc:sldLayoutMkLst>
        </pc:sldLayoutChg>
        <pc:sldLayoutChg chg="add del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792487254" sldId="2147483751"/>
            <pc:sldLayoutMk cId="4074979721" sldId="2147483750"/>
          </pc:sldLayoutMkLst>
        </pc:sldLayoutChg>
      </pc:sldMasterChg>
      <pc:sldMasterChg chg="add del addSldLayout delSldLayout modSldLayout">
        <pc:chgData name="Serena Bailey (2025320)" userId="S::2025320@student.uwtsd.ac.uk::1c973d81-5c97-4270-b91c-9a8c7293eb2f" providerId="AD" clId="Web-{8E464D56-5D9A-F846-0E82-492C366D36F9}" dt="2022-07-22T12:19:52.712" v="817"/>
        <pc:sldMasterMkLst>
          <pc:docMk/>
          <pc:sldMasterMk cId="1386239950" sldId="2147483752"/>
        </pc:sldMasterMkLst>
        <pc:sldLayoutChg chg="add del mod replId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386239950" sldId="2147483752"/>
            <pc:sldLayoutMk cId="3762886832" sldId="2147483753"/>
          </pc:sldLayoutMkLst>
        </pc:sldLayoutChg>
        <pc:sldLayoutChg chg="add del mod replId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386239950" sldId="2147483752"/>
            <pc:sldLayoutMk cId="4227567992" sldId="2147483754"/>
          </pc:sldLayoutMkLst>
        </pc:sldLayoutChg>
        <pc:sldLayoutChg chg="add del mod replId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386239950" sldId="2147483752"/>
            <pc:sldLayoutMk cId="977806674" sldId="2147483755"/>
          </pc:sldLayoutMkLst>
        </pc:sldLayoutChg>
        <pc:sldLayoutChg chg="add del mod replId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386239950" sldId="2147483752"/>
            <pc:sldLayoutMk cId="3780706187" sldId="2147483756"/>
          </pc:sldLayoutMkLst>
        </pc:sldLayoutChg>
        <pc:sldLayoutChg chg="add del mod replId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386239950" sldId="2147483752"/>
            <pc:sldLayoutMk cId="3274103081" sldId="2147483757"/>
          </pc:sldLayoutMkLst>
        </pc:sldLayoutChg>
        <pc:sldLayoutChg chg="add del mod replId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386239950" sldId="2147483752"/>
            <pc:sldLayoutMk cId="810599329" sldId="2147483758"/>
          </pc:sldLayoutMkLst>
        </pc:sldLayoutChg>
        <pc:sldLayoutChg chg="add del mod replId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386239950" sldId="2147483752"/>
            <pc:sldLayoutMk cId="3908014617" sldId="2147483759"/>
          </pc:sldLayoutMkLst>
        </pc:sldLayoutChg>
        <pc:sldLayoutChg chg="add del mod replId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386239950" sldId="2147483752"/>
            <pc:sldLayoutMk cId="82547229" sldId="2147483760"/>
          </pc:sldLayoutMkLst>
        </pc:sldLayoutChg>
        <pc:sldLayoutChg chg="add del mod replId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386239950" sldId="2147483752"/>
            <pc:sldLayoutMk cId="3290950169" sldId="2147483761"/>
          </pc:sldLayoutMkLst>
        </pc:sldLayoutChg>
        <pc:sldLayoutChg chg="add del mod replId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386239950" sldId="2147483752"/>
            <pc:sldLayoutMk cId="2003367910" sldId="2147483762"/>
          </pc:sldLayoutMkLst>
        </pc:sldLayoutChg>
        <pc:sldLayoutChg chg="add del mod replId">
          <pc:chgData name="Serena Bailey (2025320)" userId="S::2025320@student.uwtsd.ac.uk::1c973d81-5c97-4270-b91c-9a8c7293eb2f" providerId="AD" clId="Web-{8E464D56-5D9A-F846-0E82-492C366D36F9}" dt="2022-07-22T12:19:52.712" v="817"/>
          <pc:sldLayoutMkLst>
            <pc:docMk/>
            <pc:sldMasterMk cId="1386239950" sldId="2147483752"/>
            <pc:sldLayoutMk cId="3866716796" sldId="2147483763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582CDA-6694-4393-9307-D9684CF55DB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C44B681-545B-40DB-A2AE-21DBFF4A0145}">
      <dgm:prSet/>
      <dgm:spPr/>
      <dgm:t>
        <a:bodyPr/>
        <a:lstStyle/>
        <a:p>
          <a:pPr rtl="0"/>
          <a:r>
            <a:rPr lang="en-GB"/>
            <a:t>University Of Whales Trinity St David</a:t>
          </a:r>
          <a:r>
            <a:rPr lang="en-GB">
              <a:latin typeface="Georgia Pro Semibold"/>
            </a:rPr>
            <a:t> </a:t>
          </a:r>
          <a:endParaRPr lang="en-US"/>
        </a:p>
      </dgm:t>
    </dgm:pt>
    <dgm:pt modelId="{309CFA49-417F-4B3F-9150-D3535AF87406}" type="parTrans" cxnId="{3108897F-3B38-46CE-87EF-8257F8790D0C}">
      <dgm:prSet/>
      <dgm:spPr/>
      <dgm:t>
        <a:bodyPr/>
        <a:lstStyle/>
        <a:p>
          <a:endParaRPr lang="en-US"/>
        </a:p>
      </dgm:t>
    </dgm:pt>
    <dgm:pt modelId="{510B9568-BE9C-4370-8A1A-2D44B922068B}" type="sibTrans" cxnId="{3108897F-3B38-46CE-87EF-8257F8790D0C}">
      <dgm:prSet/>
      <dgm:spPr/>
      <dgm:t>
        <a:bodyPr/>
        <a:lstStyle/>
        <a:p>
          <a:endParaRPr lang="en-US"/>
        </a:p>
      </dgm:t>
    </dgm:pt>
    <dgm:pt modelId="{0A431612-B80C-4480-B770-2225EC4CEF9A}">
      <dgm:prSet/>
      <dgm:spPr/>
      <dgm:t>
        <a:bodyPr/>
        <a:lstStyle/>
        <a:p>
          <a:r>
            <a:rPr lang="en-GB"/>
            <a:t>Effective Team Working and Communication</a:t>
          </a:r>
          <a:endParaRPr lang="en-US"/>
        </a:p>
      </dgm:t>
    </dgm:pt>
    <dgm:pt modelId="{8ADC7A93-9C44-4535-A847-E89D339B6261}" type="parTrans" cxnId="{E7457D13-1221-4A83-AB8B-10B9E9440C7E}">
      <dgm:prSet/>
      <dgm:spPr/>
      <dgm:t>
        <a:bodyPr/>
        <a:lstStyle/>
        <a:p>
          <a:endParaRPr lang="en-US"/>
        </a:p>
      </dgm:t>
    </dgm:pt>
    <dgm:pt modelId="{5004EC20-80BB-45A6-815F-639374815358}" type="sibTrans" cxnId="{E7457D13-1221-4A83-AB8B-10B9E9440C7E}">
      <dgm:prSet/>
      <dgm:spPr/>
      <dgm:t>
        <a:bodyPr/>
        <a:lstStyle/>
        <a:p>
          <a:endParaRPr lang="en-US"/>
        </a:p>
      </dgm:t>
    </dgm:pt>
    <dgm:pt modelId="{C96CFFB9-5EDA-4E77-8B08-A931550A92E0}">
      <dgm:prSet/>
      <dgm:spPr/>
      <dgm:t>
        <a:bodyPr/>
        <a:lstStyle/>
        <a:p>
          <a:r>
            <a:rPr lang="en-GB"/>
            <a:t>BMSW4002_BRIM</a:t>
          </a:r>
          <a:endParaRPr lang="en-US"/>
        </a:p>
      </dgm:t>
    </dgm:pt>
    <dgm:pt modelId="{D56AFDAE-F46D-4C87-B460-0852BFF92EBA}" type="parTrans" cxnId="{748AE948-C15C-4087-94FF-AA7DCCF783EC}">
      <dgm:prSet/>
      <dgm:spPr/>
      <dgm:t>
        <a:bodyPr/>
        <a:lstStyle/>
        <a:p>
          <a:endParaRPr lang="en-US"/>
        </a:p>
      </dgm:t>
    </dgm:pt>
    <dgm:pt modelId="{B0972486-EA6A-4186-9DE2-D101E8872036}" type="sibTrans" cxnId="{748AE948-C15C-4087-94FF-AA7DCCF783EC}">
      <dgm:prSet/>
      <dgm:spPr/>
      <dgm:t>
        <a:bodyPr/>
        <a:lstStyle/>
        <a:p>
          <a:endParaRPr lang="en-US"/>
        </a:p>
      </dgm:t>
    </dgm:pt>
    <dgm:pt modelId="{156305C2-B5AE-4FE9-9743-E4FA35A8D292}">
      <dgm:prSet/>
      <dgm:spPr/>
      <dgm:t>
        <a:bodyPr/>
        <a:lstStyle/>
        <a:p>
          <a:pPr rtl="0"/>
          <a:r>
            <a:rPr lang="en-GB" b="0">
              <a:latin typeface="Georgia Pro"/>
            </a:rPr>
            <a:t>Lectures name: Hafiz Rahmani</a:t>
          </a:r>
          <a:endParaRPr lang="en-US" b="0">
            <a:latin typeface="Georgia Pro"/>
          </a:endParaRPr>
        </a:p>
      </dgm:t>
    </dgm:pt>
    <dgm:pt modelId="{6953A22F-BBE0-442C-B855-3E97241AC454}" type="parTrans" cxnId="{AB751507-7C98-4504-B35F-57C6FA1998D2}">
      <dgm:prSet/>
      <dgm:spPr/>
      <dgm:t>
        <a:bodyPr/>
        <a:lstStyle/>
        <a:p>
          <a:endParaRPr lang="en-US"/>
        </a:p>
      </dgm:t>
    </dgm:pt>
    <dgm:pt modelId="{C995FFAE-FB9F-467D-92E7-650FEDF0504E}" type="sibTrans" cxnId="{AB751507-7C98-4504-B35F-57C6FA1998D2}">
      <dgm:prSet/>
      <dgm:spPr/>
      <dgm:t>
        <a:bodyPr/>
        <a:lstStyle/>
        <a:p>
          <a:endParaRPr lang="en-US"/>
        </a:p>
      </dgm:t>
    </dgm:pt>
    <dgm:pt modelId="{C1C49691-5577-492C-8624-80F65633D27F}">
      <dgm:prSet phldr="0"/>
      <dgm:spPr/>
      <dgm:t>
        <a:bodyPr/>
        <a:lstStyle/>
        <a:p>
          <a:pPr rtl="0"/>
          <a:r>
            <a:rPr lang="en-GB" b="0">
              <a:latin typeface="Georgia Pro"/>
            </a:rPr>
            <a:t> 5th August 2022</a:t>
          </a:r>
          <a:endParaRPr lang="en-US"/>
        </a:p>
      </dgm:t>
    </dgm:pt>
    <dgm:pt modelId="{9B8D3B5F-CB7A-4A02-A404-1E895FBB4377}" type="parTrans" cxnId="{08CBE7F2-2915-4927-98BC-36C9986FABDD}">
      <dgm:prSet/>
      <dgm:spPr/>
    </dgm:pt>
    <dgm:pt modelId="{BD607163-006E-4BE8-9499-4C03669EB7E1}" type="sibTrans" cxnId="{08CBE7F2-2915-4927-98BC-36C9986FABDD}">
      <dgm:prSet/>
      <dgm:spPr/>
    </dgm:pt>
    <dgm:pt modelId="{FEF56F87-B6AB-41A6-8704-8BE278F28C02}" type="pres">
      <dgm:prSet presAssocID="{4A582CDA-6694-4393-9307-D9684CF55DBE}" presName="vert0" presStyleCnt="0">
        <dgm:presLayoutVars>
          <dgm:dir/>
          <dgm:animOne val="branch"/>
          <dgm:animLvl val="lvl"/>
        </dgm:presLayoutVars>
      </dgm:prSet>
      <dgm:spPr/>
    </dgm:pt>
    <dgm:pt modelId="{D192DE4C-2F95-41F5-9725-991505D49F74}" type="pres">
      <dgm:prSet presAssocID="{CC44B681-545B-40DB-A2AE-21DBFF4A0145}" presName="thickLine" presStyleLbl="alignNode1" presStyleIdx="0" presStyleCnt="5"/>
      <dgm:spPr/>
    </dgm:pt>
    <dgm:pt modelId="{28CB91AE-5066-4BCE-825B-61680919BB5E}" type="pres">
      <dgm:prSet presAssocID="{CC44B681-545B-40DB-A2AE-21DBFF4A0145}" presName="horz1" presStyleCnt="0"/>
      <dgm:spPr/>
    </dgm:pt>
    <dgm:pt modelId="{4AED0274-8C68-42BC-9CE9-C73E6915F0BF}" type="pres">
      <dgm:prSet presAssocID="{CC44B681-545B-40DB-A2AE-21DBFF4A0145}" presName="tx1" presStyleLbl="revTx" presStyleIdx="0" presStyleCnt="5"/>
      <dgm:spPr/>
    </dgm:pt>
    <dgm:pt modelId="{1D58EF8E-48C3-48E8-9A66-A454CB87E6E8}" type="pres">
      <dgm:prSet presAssocID="{CC44B681-545B-40DB-A2AE-21DBFF4A0145}" presName="vert1" presStyleCnt="0"/>
      <dgm:spPr/>
    </dgm:pt>
    <dgm:pt modelId="{90873A90-39AF-4ED8-BC72-A5635859A97A}" type="pres">
      <dgm:prSet presAssocID="{0A431612-B80C-4480-B770-2225EC4CEF9A}" presName="thickLine" presStyleLbl="alignNode1" presStyleIdx="1" presStyleCnt="5"/>
      <dgm:spPr/>
    </dgm:pt>
    <dgm:pt modelId="{0EDA2A3A-D6AE-41FE-8E3D-74E75F946125}" type="pres">
      <dgm:prSet presAssocID="{0A431612-B80C-4480-B770-2225EC4CEF9A}" presName="horz1" presStyleCnt="0"/>
      <dgm:spPr/>
    </dgm:pt>
    <dgm:pt modelId="{5BCDCBD7-2CA7-474D-9FE5-34D3ECB88318}" type="pres">
      <dgm:prSet presAssocID="{0A431612-B80C-4480-B770-2225EC4CEF9A}" presName="tx1" presStyleLbl="revTx" presStyleIdx="1" presStyleCnt="5"/>
      <dgm:spPr/>
    </dgm:pt>
    <dgm:pt modelId="{D6E84283-90EC-4830-9F2B-328C9637D3F8}" type="pres">
      <dgm:prSet presAssocID="{0A431612-B80C-4480-B770-2225EC4CEF9A}" presName="vert1" presStyleCnt="0"/>
      <dgm:spPr/>
    </dgm:pt>
    <dgm:pt modelId="{CE53BF17-C874-4EF1-A424-4625215103EC}" type="pres">
      <dgm:prSet presAssocID="{C96CFFB9-5EDA-4E77-8B08-A931550A92E0}" presName="thickLine" presStyleLbl="alignNode1" presStyleIdx="2" presStyleCnt="5"/>
      <dgm:spPr/>
    </dgm:pt>
    <dgm:pt modelId="{C8AB848B-9BE5-454A-A266-9A6E0824164F}" type="pres">
      <dgm:prSet presAssocID="{C96CFFB9-5EDA-4E77-8B08-A931550A92E0}" presName="horz1" presStyleCnt="0"/>
      <dgm:spPr/>
    </dgm:pt>
    <dgm:pt modelId="{66907E76-79BD-40FB-96D4-609016DA6D78}" type="pres">
      <dgm:prSet presAssocID="{C96CFFB9-5EDA-4E77-8B08-A931550A92E0}" presName="tx1" presStyleLbl="revTx" presStyleIdx="2" presStyleCnt="5"/>
      <dgm:spPr/>
    </dgm:pt>
    <dgm:pt modelId="{D94ED7B9-455A-4231-838A-08601287E87B}" type="pres">
      <dgm:prSet presAssocID="{C96CFFB9-5EDA-4E77-8B08-A931550A92E0}" presName="vert1" presStyleCnt="0"/>
      <dgm:spPr/>
    </dgm:pt>
    <dgm:pt modelId="{1C5D6074-A6AB-4D7A-85F6-6D90E1FB546D}" type="pres">
      <dgm:prSet presAssocID="{156305C2-B5AE-4FE9-9743-E4FA35A8D292}" presName="thickLine" presStyleLbl="alignNode1" presStyleIdx="3" presStyleCnt="5"/>
      <dgm:spPr/>
    </dgm:pt>
    <dgm:pt modelId="{19C7C8FB-2C02-484D-BD84-7CA4B9A8503B}" type="pres">
      <dgm:prSet presAssocID="{156305C2-B5AE-4FE9-9743-E4FA35A8D292}" presName="horz1" presStyleCnt="0"/>
      <dgm:spPr/>
    </dgm:pt>
    <dgm:pt modelId="{4F9941B4-30FF-4104-952C-8CD5C35A382B}" type="pres">
      <dgm:prSet presAssocID="{156305C2-B5AE-4FE9-9743-E4FA35A8D292}" presName="tx1" presStyleLbl="revTx" presStyleIdx="3" presStyleCnt="5"/>
      <dgm:spPr/>
    </dgm:pt>
    <dgm:pt modelId="{6F4B0A80-C5AC-4B73-ACBF-0AD861084F28}" type="pres">
      <dgm:prSet presAssocID="{156305C2-B5AE-4FE9-9743-E4FA35A8D292}" presName="vert1" presStyleCnt="0"/>
      <dgm:spPr/>
    </dgm:pt>
    <dgm:pt modelId="{D48DAFAE-96CC-4340-A777-88DC4362B1DC}" type="pres">
      <dgm:prSet presAssocID="{C1C49691-5577-492C-8624-80F65633D27F}" presName="thickLine" presStyleLbl="alignNode1" presStyleIdx="4" presStyleCnt="5"/>
      <dgm:spPr/>
    </dgm:pt>
    <dgm:pt modelId="{0562747B-FAB6-4FF4-9FE9-5C2C54B92EA4}" type="pres">
      <dgm:prSet presAssocID="{C1C49691-5577-492C-8624-80F65633D27F}" presName="horz1" presStyleCnt="0"/>
      <dgm:spPr/>
    </dgm:pt>
    <dgm:pt modelId="{296D3FE8-271C-4771-8A5E-83814A6F0EA6}" type="pres">
      <dgm:prSet presAssocID="{C1C49691-5577-492C-8624-80F65633D27F}" presName="tx1" presStyleLbl="revTx" presStyleIdx="4" presStyleCnt="5"/>
      <dgm:spPr/>
    </dgm:pt>
    <dgm:pt modelId="{D078AF33-943A-406D-A5C2-4AB9E6E51622}" type="pres">
      <dgm:prSet presAssocID="{C1C49691-5577-492C-8624-80F65633D27F}" presName="vert1" presStyleCnt="0"/>
      <dgm:spPr/>
    </dgm:pt>
  </dgm:ptLst>
  <dgm:cxnLst>
    <dgm:cxn modelId="{AB751507-7C98-4504-B35F-57C6FA1998D2}" srcId="{4A582CDA-6694-4393-9307-D9684CF55DBE}" destId="{156305C2-B5AE-4FE9-9743-E4FA35A8D292}" srcOrd="3" destOrd="0" parTransId="{6953A22F-BBE0-442C-B855-3E97241AC454}" sibTransId="{C995FFAE-FB9F-467D-92E7-650FEDF0504E}"/>
    <dgm:cxn modelId="{4CF44D0A-A6E3-4BB2-81EC-3B5FAAAC2BC3}" type="presOf" srcId="{156305C2-B5AE-4FE9-9743-E4FA35A8D292}" destId="{4F9941B4-30FF-4104-952C-8CD5C35A382B}" srcOrd="0" destOrd="0" presId="urn:microsoft.com/office/officeart/2008/layout/LinedList"/>
    <dgm:cxn modelId="{E7457D13-1221-4A83-AB8B-10B9E9440C7E}" srcId="{4A582CDA-6694-4393-9307-D9684CF55DBE}" destId="{0A431612-B80C-4480-B770-2225EC4CEF9A}" srcOrd="1" destOrd="0" parTransId="{8ADC7A93-9C44-4535-A847-E89D339B6261}" sibTransId="{5004EC20-80BB-45A6-815F-639374815358}"/>
    <dgm:cxn modelId="{7075DB46-9D5F-46B2-BCAC-3CA63E796728}" type="presOf" srcId="{0A431612-B80C-4480-B770-2225EC4CEF9A}" destId="{5BCDCBD7-2CA7-474D-9FE5-34D3ECB88318}" srcOrd="0" destOrd="0" presId="urn:microsoft.com/office/officeart/2008/layout/LinedList"/>
    <dgm:cxn modelId="{748AE948-C15C-4087-94FF-AA7DCCF783EC}" srcId="{4A582CDA-6694-4393-9307-D9684CF55DBE}" destId="{C96CFFB9-5EDA-4E77-8B08-A931550A92E0}" srcOrd="2" destOrd="0" parTransId="{D56AFDAE-F46D-4C87-B460-0852BFF92EBA}" sibTransId="{B0972486-EA6A-4186-9DE2-D101E8872036}"/>
    <dgm:cxn modelId="{3108897F-3B38-46CE-87EF-8257F8790D0C}" srcId="{4A582CDA-6694-4393-9307-D9684CF55DBE}" destId="{CC44B681-545B-40DB-A2AE-21DBFF4A0145}" srcOrd="0" destOrd="0" parTransId="{309CFA49-417F-4B3F-9150-D3535AF87406}" sibTransId="{510B9568-BE9C-4370-8A1A-2D44B922068B}"/>
    <dgm:cxn modelId="{C14DE7AE-FA81-48B6-AC09-56D69CF7062D}" type="presOf" srcId="{4A582CDA-6694-4393-9307-D9684CF55DBE}" destId="{FEF56F87-B6AB-41A6-8704-8BE278F28C02}" srcOrd="0" destOrd="0" presId="urn:microsoft.com/office/officeart/2008/layout/LinedList"/>
    <dgm:cxn modelId="{855546B1-448E-4D19-8C9E-03678DACAC65}" type="presOf" srcId="{CC44B681-545B-40DB-A2AE-21DBFF4A0145}" destId="{4AED0274-8C68-42BC-9CE9-C73E6915F0BF}" srcOrd="0" destOrd="0" presId="urn:microsoft.com/office/officeart/2008/layout/LinedList"/>
    <dgm:cxn modelId="{EF7BA3B9-43E0-473A-9B27-FA4D7914AFC7}" type="presOf" srcId="{C1C49691-5577-492C-8624-80F65633D27F}" destId="{296D3FE8-271C-4771-8A5E-83814A6F0EA6}" srcOrd="0" destOrd="0" presId="urn:microsoft.com/office/officeart/2008/layout/LinedList"/>
    <dgm:cxn modelId="{E4EFAFC1-6CAF-4B3E-8F24-B2F364A69D32}" type="presOf" srcId="{C96CFFB9-5EDA-4E77-8B08-A931550A92E0}" destId="{66907E76-79BD-40FB-96D4-609016DA6D78}" srcOrd="0" destOrd="0" presId="urn:microsoft.com/office/officeart/2008/layout/LinedList"/>
    <dgm:cxn modelId="{08CBE7F2-2915-4927-98BC-36C9986FABDD}" srcId="{4A582CDA-6694-4393-9307-D9684CF55DBE}" destId="{C1C49691-5577-492C-8624-80F65633D27F}" srcOrd="4" destOrd="0" parTransId="{9B8D3B5F-CB7A-4A02-A404-1E895FBB4377}" sibTransId="{BD607163-006E-4BE8-9499-4C03669EB7E1}"/>
    <dgm:cxn modelId="{97E99738-0843-421D-8DB9-36BFBA526E53}" type="presParOf" srcId="{FEF56F87-B6AB-41A6-8704-8BE278F28C02}" destId="{D192DE4C-2F95-41F5-9725-991505D49F74}" srcOrd="0" destOrd="0" presId="urn:microsoft.com/office/officeart/2008/layout/LinedList"/>
    <dgm:cxn modelId="{803733B1-935D-4E1B-A1F3-DF776E1323ED}" type="presParOf" srcId="{FEF56F87-B6AB-41A6-8704-8BE278F28C02}" destId="{28CB91AE-5066-4BCE-825B-61680919BB5E}" srcOrd="1" destOrd="0" presId="urn:microsoft.com/office/officeart/2008/layout/LinedList"/>
    <dgm:cxn modelId="{5C005428-ACF7-4B79-A12D-23358F020D63}" type="presParOf" srcId="{28CB91AE-5066-4BCE-825B-61680919BB5E}" destId="{4AED0274-8C68-42BC-9CE9-C73E6915F0BF}" srcOrd="0" destOrd="0" presId="urn:microsoft.com/office/officeart/2008/layout/LinedList"/>
    <dgm:cxn modelId="{1AEFF99F-8349-40CE-9D55-8B313A8CB903}" type="presParOf" srcId="{28CB91AE-5066-4BCE-825B-61680919BB5E}" destId="{1D58EF8E-48C3-48E8-9A66-A454CB87E6E8}" srcOrd="1" destOrd="0" presId="urn:microsoft.com/office/officeart/2008/layout/LinedList"/>
    <dgm:cxn modelId="{BF032164-C7FA-43C2-BC69-02DB98F319FD}" type="presParOf" srcId="{FEF56F87-B6AB-41A6-8704-8BE278F28C02}" destId="{90873A90-39AF-4ED8-BC72-A5635859A97A}" srcOrd="2" destOrd="0" presId="urn:microsoft.com/office/officeart/2008/layout/LinedList"/>
    <dgm:cxn modelId="{CDBFCF11-BF7A-428F-B959-A7673AAEE31B}" type="presParOf" srcId="{FEF56F87-B6AB-41A6-8704-8BE278F28C02}" destId="{0EDA2A3A-D6AE-41FE-8E3D-74E75F946125}" srcOrd="3" destOrd="0" presId="urn:microsoft.com/office/officeart/2008/layout/LinedList"/>
    <dgm:cxn modelId="{61EA6E64-4C62-44CA-8A49-F649C7CA0291}" type="presParOf" srcId="{0EDA2A3A-D6AE-41FE-8E3D-74E75F946125}" destId="{5BCDCBD7-2CA7-474D-9FE5-34D3ECB88318}" srcOrd="0" destOrd="0" presId="urn:microsoft.com/office/officeart/2008/layout/LinedList"/>
    <dgm:cxn modelId="{F258147F-F90D-4983-A7E8-8FCB5BA93054}" type="presParOf" srcId="{0EDA2A3A-D6AE-41FE-8E3D-74E75F946125}" destId="{D6E84283-90EC-4830-9F2B-328C9637D3F8}" srcOrd="1" destOrd="0" presId="urn:microsoft.com/office/officeart/2008/layout/LinedList"/>
    <dgm:cxn modelId="{9BCE9B38-4149-4BF9-B77F-D9213ED61C7C}" type="presParOf" srcId="{FEF56F87-B6AB-41A6-8704-8BE278F28C02}" destId="{CE53BF17-C874-4EF1-A424-4625215103EC}" srcOrd="4" destOrd="0" presId="urn:microsoft.com/office/officeart/2008/layout/LinedList"/>
    <dgm:cxn modelId="{9E341625-594B-486E-81FC-92F7A658CB73}" type="presParOf" srcId="{FEF56F87-B6AB-41A6-8704-8BE278F28C02}" destId="{C8AB848B-9BE5-454A-A266-9A6E0824164F}" srcOrd="5" destOrd="0" presId="urn:microsoft.com/office/officeart/2008/layout/LinedList"/>
    <dgm:cxn modelId="{39ABA1E6-5937-4729-8007-14193936402E}" type="presParOf" srcId="{C8AB848B-9BE5-454A-A266-9A6E0824164F}" destId="{66907E76-79BD-40FB-96D4-609016DA6D78}" srcOrd="0" destOrd="0" presId="urn:microsoft.com/office/officeart/2008/layout/LinedList"/>
    <dgm:cxn modelId="{3F311FEB-C96F-4923-B26F-D84453F8A80E}" type="presParOf" srcId="{C8AB848B-9BE5-454A-A266-9A6E0824164F}" destId="{D94ED7B9-455A-4231-838A-08601287E87B}" srcOrd="1" destOrd="0" presId="urn:microsoft.com/office/officeart/2008/layout/LinedList"/>
    <dgm:cxn modelId="{7E3E05FA-8517-458A-B0E1-A87734C0D3CD}" type="presParOf" srcId="{FEF56F87-B6AB-41A6-8704-8BE278F28C02}" destId="{1C5D6074-A6AB-4D7A-85F6-6D90E1FB546D}" srcOrd="6" destOrd="0" presId="urn:microsoft.com/office/officeart/2008/layout/LinedList"/>
    <dgm:cxn modelId="{49B60D11-3C6D-4627-BABD-B44E481362D8}" type="presParOf" srcId="{FEF56F87-B6AB-41A6-8704-8BE278F28C02}" destId="{19C7C8FB-2C02-484D-BD84-7CA4B9A8503B}" srcOrd="7" destOrd="0" presId="urn:microsoft.com/office/officeart/2008/layout/LinedList"/>
    <dgm:cxn modelId="{94DBBC0E-1810-450F-A518-AEEE055F13AD}" type="presParOf" srcId="{19C7C8FB-2C02-484D-BD84-7CA4B9A8503B}" destId="{4F9941B4-30FF-4104-952C-8CD5C35A382B}" srcOrd="0" destOrd="0" presId="urn:microsoft.com/office/officeart/2008/layout/LinedList"/>
    <dgm:cxn modelId="{74769B61-1511-4645-9627-910721FA99C6}" type="presParOf" srcId="{19C7C8FB-2C02-484D-BD84-7CA4B9A8503B}" destId="{6F4B0A80-C5AC-4B73-ACBF-0AD861084F28}" srcOrd="1" destOrd="0" presId="urn:microsoft.com/office/officeart/2008/layout/LinedList"/>
    <dgm:cxn modelId="{DE4553E2-CB51-44F2-A102-B01A62BD4CAB}" type="presParOf" srcId="{FEF56F87-B6AB-41A6-8704-8BE278F28C02}" destId="{D48DAFAE-96CC-4340-A777-88DC4362B1DC}" srcOrd="8" destOrd="0" presId="urn:microsoft.com/office/officeart/2008/layout/LinedList"/>
    <dgm:cxn modelId="{7FE33CFA-FDF0-4E0D-8E47-3530448B33A2}" type="presParOf" srcId="{FEF56F87-B6AB-41A6-8704-8BE278F28C02}" destId="{0562747B-FAB6-4FF4-9FE9-5C2C54B92EA4}" srcOrd="9" destOrd="0" presId="urn:microsoft.com/office/officeart/2008/layout/LinedList"/>
    <dgm:cxn modelId="{F8E62E05-BB1C-4B97-8CE0-402FE498AE63}" type="presParOf" srcId="{0562747B-FAB6-4FF4-9FE9-5C2C54B92EA4}" destId="{296D3FE8-271C-4771-8A5E-83814A6F0EA6}" srcOrd="0" destOrd="0" presId="urn:microsoft.com/office/officeart/2008/layout/LinedList"/>
    <dgm:cxn modelId="{A80D94B9-79B5-4373-BCDD-5165C3415531}" type="presParOf" srcId="{0562747B-FAB6-4FF4-9FE9-5C2C54B92EA4}" destId="{D078AF33-943A-406D-A5C2-4AB9E6E5162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C11EA55-FB1A-4AFE-9B90-2758DC0D855E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2F86929-800D-42BE-8000-D869E30E36F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Introduction on our chosen health and social care organization.</a:t>
          </a:r>
          <a:endParaRPr lang="en-US"/>
        </a:p>
      </dgm:t>
    </dgm:pt>
    <dgm:pt modelId="{670A156D-10BA-49B2-833F-938B894BCDAC}" type="parTrans" cxnId="{9712BF35-C5F4-4999-A1BC-5A41B2B000A9}">
      <dgm:prSet/>
      <dgm:spPr/>
      <dgm:t>
        <a:bodyPr/>
        <a:lstStyle/>
        <a:p>
          <a:endParaRPr lang="en-US"/>
        </a:p>
      </dgm:t>
    </dgm:pt>
    <dgm:pt modelId="{E2A0CBE7-2845-4124-A3F1-A90E2173E731}" type="sibTrans" cxnId="{9712BF35-C5F4-4999-A1BC-5A41B2B000A9}">
      <dgm:prSet/>
      <dgm:spPr/>
      <dgm:t>
        <a:bodyPr/>
        <a:lstStyle/>
        <a:p>
          <a:endParaRPr lang="en-US"/>
        </a:p>
      </dgm:t>
    </dgm:pt>
    <dgm:pt modelId="{92F6DDDD-8CA4-4A14-9C3B-A8B7ADB2623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are the benefits of effective communication on the organizations business process?</a:t>
          </a:r>
          <a:endParaRPr lang="en-US"/>
        </a:p>
      </dgm:t>
    </dgm:pt>
    <dgm:pt modelId="{D84E60D3-7D85-451F-BA4A-21FFB648A6BE}" type="parTrans" cxnId="{855BDE4E-B62E-4D79-B530-B6C70C32D8FF}">
      <dgm:prSet/>
      <dgm:spPr/>
      <dgm:t>
        <a:bodyPr/>
        <a:lstStyle/>
        <a:p>
          <a:endParaRPr lang="en-US"/>
        </a:p>
      </dgm:t>
    </dgm:pt>
    <dgm:pt modelId="{9CB88B1B-01C1-47CD-85B7-D58C79A87784}" type="sibTrans" cxnId="{855BDE4E-B62E-4D79-B530-B6C70C32D8FF}">
      <dgm:prSet/>
      <dgm:spPr/>
      <dgm:t>
        <a:bodyPr/>
        <a:lstStyle/>
        <a:p>
          <a:endParaRPr lang="en-US"/>
        </a:p>
      </dgm:t>
    </dgm:pt>
    <dgm:pt modelId="{D142C8F9-848A-4F33-8EAB-6209921C1FA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should the organization use the theories relating to modules of communication?</a:t>
          </a:r>
          <a:endParaRPr lang="en-US"/>
        </a:p>
      </dgm:t>
    </dgm:pt>
    <dgm:pt modelId="{EE39A8B6-8A01-4C04-A393-F64C84F269CC}" type="parTrans" cxnId="{3CF1E00C-0AF6-4D6C-9F6F-4E84C8AC54E8}">
      <dgm:prSet/>
      <dgm:spPr/>
      <dgm:t>
        <a:bodyPr/>
        <a:lstStyle/>
        <a:p>
          <a:endParaRPr lang="en-US"/>
        </a:p>
      </dgm:t>
    </dgm:pt>
    <dgm:pt modelId="{999190E1-9204-4060-899D-0DBE5687914E}" type="sibTrans" cxnId="{3CF1E00C-0AF6-4D6C-9F6F-4E84C8AC54E8}">
      <dgm:prSet/>
      <dgm:spPr/>
      <dgm:t>
        <a:bodyPr/>
        <a:lstStyle/>
        <a:p>
          <a:endParaRPr lang="en-US"/>
        </a:p>
      </dgm:t>
    </dgm:pt>
    <dgm:pt modelId="{B18D5EC2-DE2A-40C6-868E-E42DD14973E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types of barriers that can prevent effective communication between the organization and their external stakeholders.</a:t>
          </a:r>
          <a:endParaRPr lang="en-US"/>
        </a:p>
      </dgm:t>
    </dgm:pt>
    <dgm:pt modelId="{21F9D0E1-2523-4FA4-8E4A-2F5772774DDA}" type="parTrans" cxnId="{897E419E-B4B5-448B-B74E-E63B7FB3CA3E}">
      <dgm:prSet/>
      <dgm:spPr/>
      <dgm:t>
        <a:bodyPr/>
        <a:lstStyle/>
        <a:p>
          <a:endParaRPr lang="en-US"/>
        </a:p>
      </dgm:t>
    </dgm:pt>
    <dgm:pt modelId="{B263774E-A073-41C0-9653-53D6F52764AB}" type="sibTrans" cxnId="{897E419E-B4B5-448B-B74E-E63B7FB3CA3E}">
      <dgm:prSet/>
      <dgm:spPr/>
      <dgm:t>
        <a:bodyPr/>
        <a:lstStyle/>
        <a:p>
          <a:endParaRPr lang="en-US"/>
        </a:p>
      </dgm:t>
    </dgm:pt>
    <dgm:pt modelId="{C6AADE81-A565-464D-B426-5835893A77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are the channels of communication used by the organization and channels that can be used to improve communication?</a:t>
          </a:r>
          <a:endParaRPr lang="en-US"/>
        </a:p>
      </dgm:t>
    </dgm:pt>
    <dgm:pt modelId="{0BD9EE83-DBAE-4B2C-BA6E-BAC75AB23C5E}" type="parTrans" cxnId="{47CF12BF-88ED-45AB-9FF2-77294C190095}">
      <dgm:prSet/>
      <dgm:spPr/>
      <dgm:t>
        <a:bodyPr/>
        <a:lstStyle/>
        <a:p>
          <a:endParaRPr lang="en-US"/>
        </a:p>
      </dgm:t>
    </dgm:pt>
    <dgm:pt modelId="{808C7E22-4BD1-4BDD-9DF6-0A4425B909F9}" type="sibTrans" cxnId="{47CF12BF-88ED-45AB-9FF2-77294C190095}">
      <dgm:prSet/>
      <dgm:spPr/>
      <dgm:t>
        <a:bodyPr/>
        <a:lstStyle/>
        <a:p>
          <a:endParaRPr lang="en-US"/>
        </a:p>
      </dgm:t>
    </dgm:pt>
    <dgm:pt modelId="{0274A8B0-B0F3-4E61-9B06-EF78B0277978}" type="pres">
      <dgm:prSet presAssocID="{2C11EA55-FB1A-4AFE-9B90-2758DC0D855E}" presName="root" presStyleCnt="0">
        <dgm:presLayoutVars>
          <dgm:dir/>
          <dgm:resizeHandles val="exact"/>
        </dgm:presLayoutVars>
      </dgm:prSet>
      <dgm:spPr/>
    </dgm:pt>
    <dgm:pt modelId="{C0F16FF6-5874-49BA-AF61-93A54E09D1C3}" type="pres">
      <dgm:prSet presAssocID="{62F86929-800D-42BE-8000-D869E30E36F3}" presName="compNode" presStyleCnt="0"/>
      <dgm:spPr/>
    </dgm:pt>
    <dgm:pt modelId="{02C6A01F-96BD-4EFF-AE14-3E3CE46EDE03}" type="pres">
      <dgm:prSet presAssocID="{62F86929-800D-42BE-8000-D869E30E36F3}" presName="bgRect" presStyleLbl="bgShp" presStyleIdx="0" presStyleCnt="5"/>
      <dgm:spPr/>
    </dgm:pt>
    <dgm:pt modelId="{1867365E-43CD-4BFE-B804-808368C01F19}" type="pres">
      <dgm:prSet presAssocID="{62F86929-800D-42BE-8000-D869E30E36F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B601DC9A-B686-451E-9E43-5A3BB7A443E2}" type="pres">
      <dgm:prSet presAssocID="{62F86929-800D-42BE-8000-D869E30E36F3}" presName="spaceRect" presStyleCnt="0"/>
      <dgm:spPr/>
    </dgm:pt>
    <dgm:pt modelId="{8371803A-FBE3-4B1E-BAD8-DD9A572CA7F4}" type="pres">
      <dgm:prSet presAssocID="{62F86929-800D-42BE-8000-D869E30E36F3}" presName="parTx" presStyleLbl="revTx" presStyleIdx="0" presStyleCnt="5">
        <dgm:presLayoutVars>
          <dgm:chMax val="0"/>
          <dgm:chPref val="0"/>
        </dgm:presLayoutVars>
      </dgm:prSet>
      <dgm:spPr/>
    </dgm:pt>
    <dgm:pt modelId="{CCAB187B-86A3-4FEC-8A7F-7156895E1C9A}" type="pres">
      <dgm:prSet presAssocID="{E2A0CBE7-2845-4124-A3F1-A90E2173E731}" presName="sibTrans" presStyleCnt="0"/>
      <dgm:spPr/>
    </dgm:pt>
    <dgm:pt modelId="{FDAB52D3-BBBD-4650-9BD6-4FE0562308B7}" type="pres">
      <dgm:prSet presAssocID="{92F6DDDD-8CA4-4A14-9C3B-A8B7ADB2623F}" presName="compNode" presStyleCnt="0"/>
      <dgm:spPr/>
    </dgm:pt>
    <dgm:pt modelId="{F0C35F43-B685-4F9A-8283-FAA30DB90580}" type="pres">
      <dgm:prSet presAssocID="{92F6DDDD-8CA4-4A14-9C3B-A8B7ADB2623F}" presName="bgRect" presStyleLbl="bgShp" presStyleIdx="1" presStyleCnt="5"/>
      <dgm:spPr/>
    </dgm:pt>
    <dgm:pt modelId="{796A9631-42FE-4030-8807-2844771C5F87}" type="pres">
      <dgm:prSet presAssocID="{92F6DDDD-8CA4-4A14-9C3B-A8B7ADB2623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B9CFFF63-B7FA-4D30-B561-D5C320E00EF5}" type="pres">
      <dgm:prSet presAssocID="{92F6DDDD-8CA4-4A14-9C3B-A8B7ADB2623F}" presName="spaceRect" presStyleCnt="0"/>
      <dgm:spPr/>
    </dgm:pt>
    <dgm:pt modelId="{6720C959-528A-493E-9268-79E160C4A136}" type="pres">
      <dgm:prSet presAssocID="{92F6DDDD-8CA4-4A14-9C3B-A8B7ADB2623F}" presName="parTx" presStyleLbl="revTx" presStyleIdx="1" presStyleCnt="5">
        <dgm:presLayoutVars>
          <dgm:chMax val="0"/>
          <dgm:chPref val="0"/>
        </dgm:presLayoutVars>
      </dgm:prSet>
      <dgm:spPr/>
    </dgm:pt>
    <dgm:pt modelId="{30723366-0580-4D51-8590-A950BDB3D971}" type="pres">
      <dgm:prSet presAssocID="{9CB88B1B-01C1-47CD-85B7-D58C79A87784}" presName="sibTrans" presStyleCnt="0"/>
      <dgm:spPr/>
    </dgm:pt>
    <dgm:pt modelId="{E3FB3723-B75C-4BCB-B7D8-1ECE6987B433}" type="pres">
      <dgm:prSet presAssocID="{D142C8F9-848A-4F33-8EAB-6209921C1FA2}" presName="compNode" presStyleCnt="0"/>
      <dgm:spPr/>
    </dgm:pt>
    <dgm:pt modelId="{AE8FBCDE-4D30-4F3D-A57F-E72385FFB68B}" type="pres">
      <dgm:prSet presAssocID="{D142C8F9-848A-4F33-8EAB-6209921C1FA2}" presName="bgRect" presStyleLbl="bgShp" presStyleIdx="2" presStyleCnt="5"/>
      <dgm:spPr/>
    </dgm:pt>
    <dgm:pt modelId="{35710003-F86F-4AD9-A43C-78C3829DF839}" type="pres">
      <dgm:prSet presAssocID="{D142C8F9-848A-4F33-8EAB-6209921C1FA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47EE919-0727-4B31-A8E6-6B948D4A3FDB}" type="pres">
      <dgm:prSet presAssocID="{D142C8F9-848A-4F33-8EAB-6209921C1FA2}" presName="spaceRect" presStyleCnt="0"/>
      <dgm:spPr/>
    </dgm:pt>
    <dgm:pt modelId="{3B992036-8070-4AE9-8751-67A804D58267}" type="pres">
      <dgm:prSet presAssocID="{D142C8F9-848A-4F33-8EAB-6209921C1FA2}" presName="parTx" presStyleLbl="revTx" presStyleIdx="2" presStyleCnt="5">
        <dgm:presLayoutVars>
          <dgm:chMax val="0"/>
          <dgm:chPref val="0"/>
        </dgm:presLayoutVars>
      </dgm:prSet>
      <dgm:spPr/>
    </dgm:pt>
    <dgm:pt modelId="{D84CBEB6-1148-4211-9D2B-6BCFC0D4B1CA}" type="pres">
      <dgm:prSet presAssocID="{999190E1-9204-4060-899D-0DBE5687914E}" presName="sibTrans" presStyleCnt="0"/>
      <dgm:spPr/>
    </dgm:pt>
    <dgm:pt modelId="{E9ECBAAE-F5E3-415A-A8D2-CC86FA31958E}" type="pres">
      <dgm:prSet presAssocID="{B18D5EC2-DE2A-40C6-868E-E42DD14973EC}" presName="compNode" presStyleCnt="0"/>
      <dgm:spPr/>
    </dgm:pt>
    <dgm:pt modelId="{90FF0721-2E1C-4AAC-82B8-18D3E43C21E5}" type="pres">
      <dgm:prSet presAssocID="{B18D5EC2-DE2A-40C6-868E-E42DD14973EC}" presName="bgRect" presStyleLbl="bgShp" presStyleIdx="3" presStyleCnt="5"/>
      <dgm:spPr/>
    </dgm:pt>
    <dgm:pt modelId="{FE08D6E5-7F39-4670-ABC0-EA393B4936AF}" type="pres">
      <dgm:prSet presAssocID="{B18D5EC2-DE2A-40C6-868E-E42DD14973E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42EE744D-7EC0-4C60-A954-684F3D0B0AD8}" type="pres">
      <dgm:prSet presAssocID="{B18D5EC2-DE2A-40C6-868E-E42DD14973EC}" presName="spaceRect" presStyleCnt="0"/>
      <dgm:spPr/>
    </dgm:pt>
    <dgm:pt modelId="{B7647CE3-DB65-4DBB-BBC9-1FB47194E222}" type="pres">
      <dgm:prSet presAssocID="{B18D5EC2-DE2A-40C6-868E-E42DD14973EC}" presName="parTx" presStyleLbl="revTx" presStyleIdx="3" presStyleCnt="5">
        <dgm:presLayoutVars>
          <dgm:chMax val="0"/>
          <dgm:chPref val="0"/>
        </dgm:presLayoutVars>
      </dgm:prSet>
      <dgm:spPr/>
    </dgm:pt>
    <dgm:pt modelId="{C4F16F85-36D9-48A7-ABA7-7A7C7F7F8361}" type="pres">
      <dgm:prSet presAssocID="{B263774E-A073-41C0-9653-53D6F52764AB}" presName="sibTrans" presStyleCnt="0"/>
      <dgm:spPr/>
    </dgm:pt>
    <dgm:pt modelId="{1B09D210-C499-4AF3-9459-792B1A02659F}" type="pres">
      <dgm:prSet presAssocID="{C6AADE81-A565-464D-B426-5835893A77DF}" presName="compNode" presStyleCnt="0"/>
      <dgm:spPr/>
    </dgm:pt>
    <dgm:pt modelId="{F39CAB65-865C-4949-B70F-9B25B4C27A3F}" type="pres">
      <dgm:prSet presAssocID="{C6AADE81-A565-464D-B426-5835893A77DF}" presName="bgRect" presStyleLbl="bgShp" presStyleIdx="4" presStyleCnt="5"/>
      <dgm:spPr/>
    </dgm:pt>
    <dgm:pt modelId="{2551BCB3-645D-4E05-AF1E-937963A6D3AB}" type="pres">
      <dgm:prSet presAssocID="{C6AADE81-A565-464D-B426-5835893A77D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AAC6FB5-7EBD-4EEA-B8EE-5F04A986D0CB}" type="pres">
      <dgm:prSet presAssocID="{C6AADE81-A565-464D-B426-5835893A77DF}" presName="spaceRect" presStyleCnt="0"/>
      <dgm:spPr/>
    </dgm:pt>
    <dgm:pt modelId="{603885E6-BBA6-4BF9-B2D3-84AFA5A097FF}" type="pres">
      <dgm:prSet presAssocID="{C6AADE81-A565-464D-B426-5835893A77D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CF1E00C-0AF6-4D6C-9F6F-4E84C8AC54E8}" srcId="{2C11EA55-FB1A-4AFE-9B90-2758DC0D855E}" destId="{D142C8F9-848A-4F33-8EAB-6209921C1FA2}" srcOrd="2" destOrd="0" parTransId="{EE39A8B6-8A01-4C04-A393-F64C84F269CC}" sibTransId="{999190E1-9204-4060-899D-0DBE5687914E}"/>
    <dgm:cxn modelId="{0150F311-1BD2-4EC4-911D-4B4517FBEBC5}" type="presOf" srcId="{62F86929-800D-42BE-8000-D869E30E36F3}" destId="{8371803A-FBE3-4B1E-BAD8-DD9A572CA7F4}" srcOrd="0" destOrd="0" presId="urn:microsoft.com/office/officeart/2018/2/layout/IconVerticalSolidList"/>
    <dgm:cxn modelId="{9712BF35-C5F4-4999-A1BC-5A41B2B000A9}" srcId="{2C11EA55-FB1A-4AFE-9B90-2758DC0D855E}" destId="{62F86929-800D-42BE-8000-D869E30E36F3}" srcOrd="0" destOrd="0" parTransId="{670A156D-10BA-49B2-833F-938B894BCDAC}" sibTransId="{E2A0CBE7-2845-4124-A3F1-A90E2173E731}"/>
    <dgm:cxn modelId="{0ADE3569-405C-44D2-9B5B-951ADF35C3BF}" type="presOf" srcId="{92F6DDDD-8CA4-4A14-9C3B-A8B7ADB2623F}" destId="{6720C959-528A-493E-9268-79E160C4A136}" srcOrd="0" destOrd="0" presId="urn:microsoft.com/office/officeart/2018/2/layout/IconVerticalSolidList"/>
    <dgm:cxn modelId="{855BDE4E-B62E-4D79-B530-B6C70C32D8FF}" srcId="{2C11EA55-FB1A-4AFE-9B90-2758DC0D855E}" destId="{92F6DDDD-8CA4-4A14-9C3B-A8B7ADB2623F}" srcOrd="1" destOrd="0" parTransId="{D84E60D3-7D85-451F-BA4A-21FFB648A6BE}" sibTransId="{9CB88B1B-01C1-47CD-85B7-D58C79A87784}"/>
    <dgm:cxn modelId="{7899C894-ED6B-4F2C-BA64-2BB55088F543}" type="presOf" srcId="{B18D5EC2-DE2A-40C6-868E-E42DD14973EC}" destId="{B7647CE3-DB65-4DBB-BBC9-1FB47194E222}" srcOrd="0" destOrd="0" presId="urn:microsoft.com/office/officeart/2018/2/layout/IconVerticalSolidList"/>
    <dgm:cxn modelId="{A001439C-3F10-4B6B-87CF-91648BF7ED7D}" type="presOf" srcId="{C6AADE81-A565-464D-B426-5835893A77DF}" destId="{603885E6-BBA6-4BF9-B2D3-84AFA5A097FF}" srcOrd="0" destOrd="0" presId="urn:microsoft.com/office/officeart/2018/2/layout/IconVerticalSolidList"/>
    <dgm:cxn modelId="{897E419E-B4B5-448B-B74E-E63B7FB3CA3E}" srcId="{2C11EA55-FB1A-4AFE-9B90-2758DC0D855E}" destId="{B18D5EC2-DE2A-40C6-868E-E42DD14973EC}" srcOrd="3" destOrd="0" parTransId="{21F9D0E1-2523-4FA4-8E4A-2F5772774DDA}" sibTransId="{B263774E-A073-41C0-9653-53D6F52764AB}"/>
    <dgm:cxn modelId="{046EC0B9-FFEB-47D1-9163-D08A89C38911}" type="presOf" srcId="{D142C8F9-848A-4F33-8EAB-6209921C1FA2}" destId="{3B992036-8070-4AE9-8751-67A804D58267}" srcOrd="0" destOrd="0" presId="urn:microsoft.com/office/officeart/2018/2/layout/IconVerticalSolidList"/>
    <dgm:cxn modelId="{47CF12BF-88ED-45AB-9FF2-77294C190095}" srcId="{2C11EA55-FB1A-4AFE-9B90-2758DC0D855E}" destId="{C6AADE81-A565-464D-B426-5835893A77DF}" srcOrd="4" destOrd="0" parTransId="{0BD9EE83-DBAE-4B2C-BA6E-BAC75AB23C5E}" sibTransId="{808C7E22-4BD1-4BDD-9DF6-0A4425B909F9}"/>
    <dgm:cxn modelId="{57E387E6-C6E1-465E-9E63-09A13BEB7953}" type="presOf" srcId="{2C11EA55-FB1A-4AFE-9B90-2758DC0D855E}" destId="{0274A8B0-B0F3-4E61-9B06-EF78B0277978}" srcOrd="0" destOrd="0" presId="urn:microsoft.com/office/officeart/2018/2/layout/IconVerticalSolidList"/>
    <dgm:cxn modelId="{7985F27C-C6F2-4E45-BB83-7894C73D1E06}" type="presParOf" srcId="{0274A8B0-B0F3-4E61-9B06-EF78B0277978}" destId="{C0F16FF6-5874-49BA-AF61-93A54E09D1C3}" srcOrd="0" destOrd="0" presId="urn:microsoft.com/office/officeart/2018/2/layout/IconVerticalSolidList"/>
    <dgm:cxn modelId="{9AA01B63-3E3A-4C03-BF1D-47261AFB656E}" type="presParOf" srcId="{C0F16FF6-5874-49BA-AF61-93A54E09D1C3}" destId="{02C6A01F-96BD-4EFF-AE14-3E3CE46EDE03}" srcOrd="0" destOrd="0" presId="urn:microsoft.com/office/officeart/2018/2/layout/IconVerticalSolidList"/>
    <dgm:cxn modelId="{7E0B8730-BF5E-4909-8340-B3BA45BB95C2}" type="presParOf" srcId="{C0F16FF6-5874-49BA-AF61-93A54E09D1C3}" destId="{1867365E-43CD-4BFE-B804-808368C01F19}" srcOrd="1" destOrd="0" presId="urn:microsoft.com/office/officeart/2018/2/layout/IconVerticalSolidList"/>
    <dgm:cxn modelId="{814FA6CD-3F6F-4F69-B8A5-3515F325157C}" type="presParOf" srcId="{C0F16FF6-5874-49BA-AF61-93A54E09D1C3}" destId="{B601DC9A-B686-451E-9E43-5A3BB7A443E2}" srcOrd="2" destOrd="0" presId="urn:microsoft.com/office/officeart/2018/2/layout/IconVerticalSolidList"/>
    <dgm:cxn modelId="{D25D2598-825C-4036-834C-B981F73334CA}" type="presParOf" srcId="{C0F16FF6-5874-49BA-AF61-93A54E09D1C3}" destId="{8371803A-FBE3-4B1E-BAD8-DD9A572CA7F4}" srcOrd="3" destOrd="0" presId="urn:microsoft.com/office/officeart/2018/2/layout/IconVerticalSolidList"/>
    <dgm:cxn modelId="{CE5A9B5A-C0FA-4209-9C3A-3DFD4BC157D2}" type="presParOf" srcId="{0274A8B0-B0F3-4E61-9B06-EF78B0277978}" destId="{CCAB187B-86A3-4FEC-8A7F-7156895E1C9A}" srcOrd="1" destOrd="0" presId="urn:microsoft.com/office/officeart/2018/2/layout/IconVerticalSolidList"/>
    <dgm:cxn modelId="{1329B89A-08F1-4BBC-AEB5-3472F76F32CC}" type="presParOf" srcId="{0274A8B0-B0F3-4E61-9B06-EF78B0277978}" destId="{FDAB52D3-BBBD-4650-9BD6-4FE0562308B7}" srcOrd="2" destOrd="0" presId="urn:microsoft.com/office/officeart/2018/2/layout/IconVerticalSolidList"/>
    <dgm:cxn modelId="{9A01BEB3-1DE0-490F-875E-DB78303C0A23}" type="presParOf" srcId="{FDAB52D3-BBBD-4650-9BD6-4FE0562308B7}" destId="{F0C35F43-B685-4F9A-8283-FAA30DB90580}" srcOrd="0" destOrd="0" presId="urn:microsoft.com/office/officeart/2018/2/layout/IconVerticalSolidList"/>
    <dgm:cxn modelId="{9B572DA4-EDB7-438D-8098-1201DDA9A2FE}" type="presParOf" srcId="{FDAB52D3-BBBD-4650-9BD6-4FE0562308B7}" destId="{796A9631-42FE-4030-8807-2844771C5F87}" srcOrd="1" destOrd="0" presId="urn:microsoft.com/office/officeart/2018/2/layout/IconVerticalSolidList"/>
    <dgm:cxn modelId="{526FE385-8484-4585-A266-CC7539488150}" type="presParOf" srcId="{FDAB52D3-BBBD-4650-9BD6-4FE0562308B7}" destId="{B9CFFF63-B7FA-4D30-B561-D5C320E00EF5}" srcOrd="2" destOrd="0" presId="urn:microsoft.com/office/officeart/2018/2/layout/IconVerticalSolidList"/>
    <dgm:cxn modelId="{E2F9F77B-47B2-41F5-9246-D3BC5E9C8AF5}" type="presParOf" srcId="{FDAB52D3-BBBD-4650-9BD6-4FE0562308B7}" destId="{6720C959-528A-493E-9268-79E160C4A136}" srcOrd="3" destOrd="0" presId="urn:microsoft.com/office/officeart/2018/2/layout/IconVerticalSolidList"/>
    <dgm:cxn modelId="{3568F7C1-FED9-4F76-8035-47FB8FD259DF}" type="presParOf" srcId="{0274A8B0-B0F3-4E61-9B06-EF78B0277978}" destId="{30723366-0580-4D51-8590-A950BDB3D971}" srcOrd="3" destOrd="0" presId="urn:microsoft.com/office/officeart/2018/2/layout/IconVerticalSolidList"/>
    <dgm:cxn modelId="{69CDA1F6-0B89-410C-81A8-3408FDD5580A}" type="presParOf" srcId="{0274A8B0-B0F3-4E61-9B06-EF78B0277978}" destId="{E3FB3723-B75C-4BCB-B7D8-1ECE6987B433}" srcOrd="4" destOrd="0" presId="urn:microsoft.com/office/officeart/2018/2/layout/IconVerticalSolidList"/>
    <dgm:cxn modelId="{C4B4E969-3E53-43FE-A91F-D123D8BB8012}" type="presParOf" srcId="{E3FB3723-B75C-4BCB-B7D8-1ECE6987B433}" destId="{AE8FBCDE-4D30-4F3D-A57F-E72385FFB68B}" srcOrd="0" destOrd="0" presId="urn:microsoft.com/office/officeart/2018/2/layout/IconVerticalSolidList"/>
    <dgm:cxn modelId="{13D1D4FC-2A5D-4BD5-939E-18F7AFACA898}" type="presParOf" srcId="{E3FB3723-B75C-4BCB-B7D8-1ECE6987B433}" destId="{35710003-F86F-4AD9-A43C-78C3829DF839}" srcOrd="1" destOrd="0" presId="urn:microsoft.com/office/officeart/2018/2/layout/IconVerticalSolidList"/>
    <dgm:cxn modelId="{10737B50-3985-4EC9-B5F1-DAC26C20B5F5}" type="presParOf" srcId="{E3FB3723-B75C-4BCB-B7D8-1ECE6987B433}" destId="{147EE919-0727-4B31-A8E6-6B948D4A3FDB}" srcOrd="2" destOrd="0" presId="urn:microsoft.com/office/officeart/2018/2/layout/IconVerticalSolidList"/>
    <dgm:cxn modelId="{99B9AF5C-CE3B-4CA3-B722-1028FA195A13}" type="presParOf" srcId="{E3FB3723-B75C-4BCB-B7D8-1ECE6987B433}" destId="{3B992036-8070-4AE9-8751-67A804D58267}" srcOrd="3" destOrd="0" presId="urn:microsoft.com/office/officeart/2018/2/layout/IconVerticalSolidList"/>
    <dgm:cxn modelId="{11B987BF-26B6-436F-945B-2F365B4A3DE6}" type="presParOf" srcId="{0274A8B0-B0F3-4E61-9B06-EF78B0277978}" destId="{D84CBEB6-1148-4211-9D2B-6BCFC0D4B1CA}" srcOrd="5" destOrd="0" presId="urn:microsoft.com/office/officeart/2018/2/layout/IconVerticalSolidList"/>
    <dgm:cxn modelId="{CA0D045C-732C-4DB1-8E8B-EBF351C388D3}" type="presParOf" srcId="{0274A8B0-B0F3-4E61-9B06-EF78B0277978}" destId="{E9ECBAAE-F5E3-415A-A8D2-CC86FA31958E}" srcOrd="6" destOrd="0" presId="urn:microsoft.com/office/officeart/2018/2/layout/IconVerticalSolidList"/>
    <dgm:cxn modelId="{8C5E823B-534F-42B2-B520-A64286F8F3F9}" type="presParOf" srcId="{E9ECBAAE-F5E3-415A-A8D2-CC86FA31958E}" destId="{90FF0721-2E1C-4AAC-82B8-18D3E43C21E5}" srcOrd="0" destOrd="0" presId="urn:microsoft.com/office/officeart/2018/2/layout/IconVerticalSolidList"/>
    <dgm:cxn modelId="{A4AC0130-6944-44B6-80E6-AC564A9A6C9B}" type="presParOf" srcId="{E9ECBAAE-F5E3-415A-A8D2-CC86FA31958E}" destId="{FE08D6E5-7F39-4670-ABC0-EA393B4936AF}" srcOrd="1" destOrd="0" presId="urn:microsoft.com/office/officeart/2018/2/layout/IconVerticalSolidList"/>
    <dgm:cxn modelId="{205742A2-8764-4F45-871F-84031269ED2E}" type="presParOf" srcId="{E9ECBAAE-F5E3-415A-A8D2-CC86FA31958E}" destId="{42EE744D-7EC0-4C60-A954-684F3D0B0AD8}" srcOrd="2" destOrd="0" presId="urn:microsoft.com/office/officeart/2018/2/layout/IconVerticalSolidList"/>
    <dgm:cxn modelId="{EC0D66EE-78ED-4C8C-BDDD-B426E9C01F80}" type="presParOf" srcId="{E9ECBAAE-F5E3-415A-A8D2-CC86FA31958E}" destId="{B7647CE3-DB65-4DBB-BBC9-1FB47194E222}" srcOrd="3" destOrd="0" presId="urn:microsoft.com/office/officeart/2018/2/layout/IconVerticalSolidList"/>
    <dgm:cxn modelId="{1029BE86-C95F-4297-8888-DDB27A708BE0}" type="presParOf" srcId="{0274A8B0-B0F3-4E61-9B06-EF78B0277978}" destId="{C4F16F85-36D9-48A7-ABA7-7A7C7F7F8361}" srcOrd="7" destOrd="0" presId="urn:microsoft.com/office/officeart/2018/2/layout/IconVerticalSolidList"/>
    <dgm:cxn modelId="{7CA6EEEB-251D-4134-938F-98CFF18D4776}" type="presParOf" srcId="{0274A8B0-B0F3-4E61-9B06-EF78B0277978}" destId="{1B09D210-C499-4AF3-9459-792B1A02659F}" srcOrd="8" destOrd="0" presId="urn:microsoft.com/office/officeart/2018/2/layout/IconVerticalSolidList"/>
    <dgm:cxn modelId="{01FB9D80-E8F5-48F3-AFB3-0A59D61A3F96}" type="presParOf" srcId="{1B09D210-C499-4AF3-9459-792B1A02659F}" destId="{F39CAB65-865C-4949-B70F-9B25B4C27A3F}" srcOrd="0" destOrd="0" presId="urn:microsoft.com/office/officeart/2018/2/layout/IconVerticalSolidList"/>
    <dgm:cxn modelId="{B3FD3A3B-4566-42BA-B020-49C292BCB770}" type="presParOf" srcId="{1B09D210-C499-4AF3-9459-792B1A02659F}" destId="{2551BCB3-645D-4E05-AF1E-937963A6D3AB}" srcOrd="1" destOrd="0" presId="urn:microsoft.com/office/officeart/2018/2/layout/IconVerticalSolidList"/>
    <dgm:cxn modelId="{A6F6DE45-32CB-4C95-90F3-65F459C2D549}" type="presParOf" srcId="{1B09D210-C499-4AF3-9459-792B1A02659F}" destId="{EAAC6FB5-7EBD-4EEA-B8EE-5F04A986D0CB}" srcOrd="2" destOrd="0" presId="urn:microsoft.com/office/officeart/2018/2/layout/IconVerticalSolidList"/>
    <dgm:cxn modelId="{C0EED8DE-3F71-448E-BEA3-EFDDEEA01423}" type="presParOf" srcId="{1B09D210-C499-4AF3-9459-792B1A02659F}" destId="{603885E6-BBA6-4BF9-B2D3-84AFA5A097F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92DE4C-2F95-41F5-9725-991505D49F74}">
      <dsp:nvSpPr>
        <dsp:cNvPr id="0" name=""/>
        <dsp:cNvSpPr/>
      </dsp:nvSpPr>
      <dsp:spPr>
        <a:xfrm>
          <a:off x="0" y="433"/>
          <a:ext cx="100775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ED0274-8C68-42BC-9CE9-C73E6915F0BF}">
      <dsp:nvSpPr>
        <dsp:cNvPr id="0" name=""/>
        <dsp:cNvSpPr/>
      </dsp:nvSpPr>
      <dsp:spPr>
        <a:xfrm>
          <a:off x="0" y="433"/>
          <a:ext cx="10077557" cy="709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University Of Whales Trinity St David</a:t>
          </a:r>
          <a:r>
            <a:rPr lang="en-GB" sz="3300" kern="1200">
              <a:latin typeface="Georgia Pro Semibold"/>
            </a:rPr>
            <a:t> </a:t>
          </a:r>
          <a:endParaRPr lang="en-US" sz="3300" kern="1200"/>
        </a:p>
      </dsp:txBody>
      <dsp:txXfrm>
        <a:off x="0" y="433"/>
        <a:ext cx="10077557" cy="709635"/>
      </dsp:txXfrm>
    </dsp:sp>
    <dsp:sp modelId="{90873A90-39AF-4ED8-BC72-A5635859A97A}">
      <dsp:nvSpPr>
        <dsp:cNvPr id="0" name=""/>
        <dsp:cNvSpPr/>
      </dsp:nvSpPr>
      <dsp:spPr>
        <a:xfrm>
          <a:off x="0" y="710068"/>
          <a:ext cx="100775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CDCBD7-2CA7-474D-9FE5-34D3ECB88318}">
      <dsp:nvSpPr>
        <dsp:cNvPr id="0" name=""/>
        <dsp:cNvSpPr/>
      </dsp:nvSpPr>
      <dsp:spPr>
        <a:xfrm>
          <a:off x="0" y="710068"/>
          <a:ext cx="10077557" cy="709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Effective Team Working and Communication</a:t>
          </a:r>
          <a:endParaRPr lang="en-US" sz="3300" kern="1200"/>
        </a:p>
      </dsp:txBody>
      <dsp:txXfrm>
        <a:off x="0" y="710068"/>
        <a:ext cx="10077557" cy="709635"/>
      </dsp:txXfrm>
    </dsp:sp>
    <dsp:sp modelId="{CE53BF17-C874-4EF1-A424-4625215103EC}">
      <dsp:nvSpPr>
        <dsp:cNvPr id="0" name=""/>
        <dsp:cNvSpPr/>
      </dsp:nvSpPr>
      <dsp:spPr>
        <a:xfrm>
          <a:off x="0" y="1419704"/>
          <a:ext cx="100775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907E76-79BD-40FB-96D4-609016DA6D78}">
      <dsp:nvSpPr>
        <dsp:cNvPr id="0" name=""/>
        <dsp:cNvSpPr/>
      </dsp:nvSpPr>
      <dsp:spPr>
        <a:xfrm>
          <a:off x="0" y="1419704"/>
          <a:ext cx="10077557" cy="709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BMSW4002_BRIM</a:t>
          </a:r>
          <a:endParaRPr lang="en-US" sz="3300" kern="1200"/>
        </a:p>
      </dsp:txBody>
      <dsp:txXfrm>
        <a:off x="0" y="1419704"/>
        <a:ext cx="10077557" cy="709635"/>
      </dsp:txXfrm>
    </dsp:sp>
    <dsp:sp modelId="{1C5D6074-A6AB-4D7A-85F6-6D90E1FB546D}">
      <dsp:nvSpPr>
        <dsp:cNvPr id="0" name=""/>
        <dsp:cNvSpPr/>
      </dsp:nvSpPr>
      <dsp:spPr>
        <a:xfrm>
          <a:off x="0" y="2129340"/>
          <a:ext cx="100775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9941B4-30FF-4104-952C-8CD5C35A382B}">
      <dsp:nvSpPr>
        <dsp:cNvPr id="0" name=""/>
        <dsp:cNvSpPr/>
      </dsp:nvSpPr>
      <dsp:spPr>
        <a:xfrm>
          <a:off x="0" y="2129340"/>
          <a:ext cx="10077557" cy="709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0" kern="1200">
              <a:latin typeface="Georgia Pro"/>
            </a:rPr>
            <a:t>Lectures name: Hafiz Rahmani</a:t>
          </a:r>
          <a:endParaRPr lang="en-US" sz="3300" b="0" kern="1200">
            <a:latin typeface="Georgia Pro"/>
          </a:endParaRPr>
        </a:p>
      </dsp:txBody>
      <dsp:txXfrm>
        <a:off x="0" y="2129340"/>
        <a:ext cx="10077557" cy="709635"/>
      </dsp:txXfrm>
    </dsp:sp>
    <dsp:sp modelId="{D48DAFAE-96CC-4340-A777-88DC4362B1DC}">
      <dsp:nvSpPr>
        <dsp:cNvPr id="0" name=""/>
        <dsp:cNvSpPr/>
      </dsp:nvSpPr>
      <dsp:spPr>
        <a:xfrm>
          <a:off x="0" y="2838976"/>
          <a:ext cx="100775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6D3FE8-271C-4771-8A5E-83814A6F0EA6}">
      <dsp:nvSpPr>
        <dsp:cNvPr id="0" name=""/>
        <dsp:cNvSpPr/>
      </dsp:nvSpPr>
      <dsp:spPr>
        <a:xfrm>
          <a:off x="0" y="2838976"/>
          <a:ext cx="10077557" cy="709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0" kern="1200">
              <a:latin typeface="Georgia Pro"/>
            </a:rPr>
            <a:t> 5th August 2022</a:t>
          </a:r>
          <a:endParaRPr lang="en-US" sz="3300" kern="1200"/>
        </a:p>
      </dsp:txBody>
      <dsp:txXfrm>
        <a:off x="0" y="2838976"/>
        <a:ext cx="10077557" cy="7096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C6A01F-96BD-4EFF-AE14-3E3CE46EDE03}">
      <dsp:nvSpPr>
        <dsp:cNvPr id="0" name=""/>
        <dsp:cNvSpPr/>
      </dsp:nvSpPr>
      <dsp:spPr>
        <a:xfrm>
          <a:off x="0" y="2771"/>
          <a:ext cx="10077450" cy="59041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67365E-43CD-4BFE-B804-808368C01F19}">
      <dsp:nvSpPr>
        <dsp:cNvPr id="0" name=""/>
        <dsp:cNvSpPr/>
      </dsp:nvSpPr>
      <dsp:spPr>
        <a:xfrm>
          <a:off x="178601" y="135616"/>
          <a:ext cx="324730" cy="3247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71803A-FBE3-4B1E-BAD8-DD9A572CA7F4}">
      <dsp:nvSpPr>
        <dsp:cNvPr id="0" name=""/>
        <dsp:cNvSpPr/>
      </dsp:nvSpPr>
      <dsp:spPr>
        <a:xfrm>
          <a:off x="681934" y="2771"/>
          <a:ext cx="9395515" cy="59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486" tIns="62486" rIns="62486" bIns="6248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Introduction on our chosen health and social care organization.</a:t>
          </a:r>
          <a:endParaRPr lang="en-US" sz="1500" kern="1200"/>
        </a:p>
      </dsp:txBody>
      <dsp:txXfrm>
        <a:off x="681934" y="2771"/>
        <a:ext cx="9395515" cy="590419"/>
      </dsp:txXfrm>
    </dsp:sp>
    <dsp:sp modelId="{F0C35F43-B685-4F9A-8283-FAA30DB90580}">
      <dsp:nvSpPr>
        <dsp:cNvPr id="0" name=""/>
        <dsp:cNvSpPr/>
      </dsp:nvSpPr>
      <dsp:spPr>
        <a:xfrm>
          <a:off x="0" y="740796"/>
          <a:ext cx="10077450" cy="59041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6A9631-42FE-4030-8807-2844771C5F87}">
      <dsp:nvSpPr>
        <dsp:cNvPr id="0" name=""/>
        <dsp:cNvSpPr/>
      </dsp:nvSpPr>
      <dsp:spPr>
        <a:xfrm>
          <a:off x="178601" y="873640"/>
          <a:ext cx="324730" cy="3247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20C959-528A-493E-9268-79E160C4A136}">
      <dsp:nvSpPr>
        <dsp:cNvPr id="0" name=""/>
        <dsp:cNvSpPr/>
      </dsp:nvSpPr>
      <dsp:spPr>
        <a:xfrm>
          <a:off x="681934" y="740796"/>
          <a:ext cx="9395515" cy="59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486" tIns="62486" rIns="62486" bIns="6248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What are the benefits of effective communication on the organizations business process?</a:t>
          </a:r>
          <a:endParaRPr lang="en-US" sz="1500" kern="1200"/>
        </a:p>
      </dsp:txBody>
      <dsp:txXfrm>
        <a:off x="681934" y="740796"/>
        <a:ext cx="9395515" cy="590419"/>
      </dsp:txXfrm>
    </dsp:sp>
    <dsp:sp modelId="{AE8FBCDE-4D30-4F3D-A57F-E72385FFB68B}">
      <dsp:nvSpPr>
        <dsp:cNvPr id="0" name=""/>
        <dsp:cNvSpPr/>
      </dsp:nvSpPr>
      <dsp:spPr>
        <a:xfrm>
          <a:off x="0" y="1478821"/>
          <a:ext cx="10077450" cy="59041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710003-F86F-4AD9-A43C-78C3829DF839}">
      <dsp:nvSpPr>
        <dsp:cNvPr id="0" name=""/>
        <dsp:cNvSpPr/>
      </dsp:nvSpPr>
      <dsp:spPr>
        <a:xfrm>
          <a:off x="178601" y="1611665"/>
          <a:ext cx="324730" cy="3247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992036-8070-4AE9-8751-67A804D58267}">
      <dsp:nvSpPr>
        <dsp:cNvPr id="0" name=""/>
        <dsp:cNvSpPr/>
      </dsp:nvSpPr>
      <dsp:spPr>
        <a:xfrm>
          <a:off x="681934" y="1478821"/>
          <a:ext cx="9395515" cy="59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486" tIns="62486" rIns="62486" bIns="6248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How should the organization use the theories relating to modules of communication?</a:t>
          </a:r>
          <a:endParaRPr lang="en-US" sz="1500" kern="1200"/>
        </a:p>
      </dsp:txBody>
      <dsp:txXfrm>
        <a:off x="681934" y="1478821"/>
        <a:ext cx="9395515" cy="590419"/>
      </dsp:txXfrm>
    </dsp:sp>
    <dsp:sp modelId="{90FF0721-2E1C-4AAC-82B8-18D3E43C21E5}">
      <dsp:nvSpPr>
        <dsp:cNvPr id="0" name=""/>
        <dsp:cNvSpPr/>
      </dsp:nvSpPr>
      <dsp:spPr>
        <a:xfrm>
          <a:off x="0" y="2216845"/>
          <a:ext cx="10077450" cy="59041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08D6E5-7F39-4670-ABC0-EA393B4936AF}">
      <dsp:nvSpPr>
        <dsp:cNvPr id="0" name=""/>
        <dsp:cNvSpPr/>
      </dsp:nvSpPr>
      <dsp:spPr>
        <a:xfrm>
          <a:off x="178601" y="2349690"/>
          <a:ext cx="324730" cy="3247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647CE3-DB65-4DBB-BBC9-1FB47194E222}">
      <dsp:nvSpPr>
        <dsp:cNvPr id="0" name=""/>
        <dsp:cNvSpPr/>
      </dsp:nvSpPr>
      <dsp:spPr>
        <a:xfrm>
          <a:off x="681934" y="2216845"/>
          <a:ext cx="9395515" cy="59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486" tIns="62486" rIns="62486" bIns="6248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 types of barriers that can prevent effective communication between the organization and their external stakeholders.</a:t>
          </a:r>
          <a:endParaRPr lang="en-US" sz="1500" kern="1200"/>
        </a:p>
      </dsp:txBody>
      <dsp:txXfrm>
        <a:off x="681934" y="2216845"/>
        <a:ext cx="9395515" cy="590419"/>
      </dsp:txXfrm>
    </dsp:sp>
    <dsp:sp modelId="{F39CAB65-865C-4949-B70F-9B25B4C27A3F}">
      <dsp:nvSpPr>
        <dsp:cNvPr id="0" name=""/>
        <dsp:cNvSpPr/>
      </dsp:nvSpPr>
      <dsp:spPr>
        <a:xfrm>
          <a:off x="0" y="2954870"/>
          <a:ext cx="10077450" cy="59041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51BCB3-645D-4E05-AF1E-937963A6D3AB}">
      <dsp:nvSpPr>
        <dsp:cNvPr id="0" name=""/>
        <dsp:cNvSpPr/>
      </dsp:nvSpPr>
      <dsp:spPr>
        <a:xfrm>
          <a:off x="178601" y="3087714"/>
          <a:ext cx="324730" cy="32473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3885E6-BBA6-4BF9-B2D3-84AFA5A097FF}">
      <dsp:nvSpPr>
        <dsp:cNvPr id="0" name=""/>
        <dsp:cNvSpPr/>
      </dsp:nvSpPr>
      <dsp:spPr>
        <a:xfrm>
          <a:off x="681934" y="2954870"/>
          <a:ext cx="9395515" cy="59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486" tIns="62486" rIns="62486" bIns="6248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What are the channels of communication used by the organization and channels that can be used to improve communication?</a:t>
          </a:r>
          <a:endParaRPr lang="en-US" sz="1500" kern="1200"/>
        </a:p>
      </dsp:txBody>
      <dsp:txXfrm>
        <a:off x="681934" y="2954870"/>
        <a:ext cx="9395515" cy="5904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47757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61609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37058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7/22/2022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28227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7/22/2022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979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7/22/2022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024032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7/22/2022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03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7/22/2022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10770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7/22/2022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66053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43611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07736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487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textbooks.whatcom.edu/duttoncmst101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9DA8C-1DCB-3DAC-2B72-740D93BF1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WELCOME!</a:t>
            </a: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5D7066B2-548E-66DF-A8B4-6FF0FA6012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2953907"/>
              </p:ext>
            </p:extLst>
          </p:nvPr>
        </p:nvGraphicFramePr>
        <p:xfrm>
          <a:off x="525717" y="2521885"/>
          <a:ext cx="10077557" cy="35490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1" name="TextBox 30">
            <a:extLst>
              <a:ext uri="{FF2B5EF4-FFF2-40B4-BE49-F238E27FC236}">
                <a16:creationId xmlns:a16="http://schemas.microsoft.com/office/drawing/2014/main" id="{E13F2669-B1D8-CC5B-1FE0-66661D8DC966}"/>
              </a:ext>
            </a:extLst>
          </p:cNvPr>
          <p:cNvSpPr txBox="1"/>
          <p:nvPr/>
        </p:nvSpPr>
        <p:spPr>
          <a:xfrm>
            <a:off x="11184082" y="6456218"/>
            <a:ext cx="10113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slide 1</a:t>
            </a:r>
          </a:p>
        </p:txBody>
      </p:sp>
    </p:spTree>
    <p:extLst>
      <p:ext uri="{BB962C8B-B14F-4D97-AF65-F5344CB8AC3E}">
        <p14:creationId xmlns:p14="http://schemas.microsoft.com/office/powerpoint/2010/main" val="23481315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8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B17235-1F0C-0CF9-1B31-FDD0344DC5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092" y="1285997"/>
            <a:ext cx="4766624" cy="48092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u="sng">
                <a:latin typeface="+mn-lt"/>
              </a:rPr>
              <a:t>Student names :</a:t>
            </a:r>
            <a:br>
              <a:rPr lang="en-GB" sz="2500" u="sng">
                <a:latin typeface="+mn-lt"/>
              </a:rPr>
            </a:br>
            <a:br>
              <a:rPr lang="en-GB" sz="2500" u="sng">
                <a:latin typeface="+mn-lt"/>
              </a:rPr>
            </a:br>
            <a:r>
              <a:rPr lang="en-GB" sz="2500" u="sng">
                <a:latin typeface="+mn-lt"/>
              </a:rPr>
              <a:t>Serena Bailey (2025320)</a:t>
            </a:r>
            <a:br>
              <a:rPr lang="en-GB" sz="2500" u="sng">
                <a:latin typeface="+mn-lt"/>
              </a:rPr>
            </a:br>
            <a:br>
              <a:rPr lang="en-GB" sz="2500" u="sng">
                <a:latin typeface="+mn-lt"/>
              </a:rPr>
            </a:br>
            <a:r>
              <a:rPr lang="en-GB" sz="2500" u="sng">
                <a:latin typeface="+mn-lt"/>
              </a:rPr>
              <a:t>Sophie  Akhtar (2123642)</a:t>
            </a:r>
            <a:br>
              <a:rPr lang="en-GB" sz="2500" u="sng">
                <a:latin typeface="+mn-lt"/>
              </a:rPr>
            </a:br>
            <a:br>
              <a:rPr lang="en-GB" sz="2500" u="sng">
                <a:latin typeface="+mn-lt"/>
              </a:rPr>
            </a:br>
            <a:r>
              <a:rPr lang="en-GB" sz="2500" u="sng">
                <a:latin typeface="+mn-lt"/>
              </a:rPr>
              <a:t>Sabrina  Akhtar (2124109)</a:t>
            </a:r>
            <a:br>
              <a:rPr lang="en-GB" sz="2500" u="sng">
                <a:latin typeface="+mn-lt"/>
              </a:rPr>
            </a:br>
            <a:br>
              <a:rPr lang="en-GB" sz="2500" u="sng">
                <a:latin typeface="+mn-lt"/>
              </a:rPr>
            </a:br>
            <a:br>
              <a:rPr lang="en-GB" sz="2500" u="sng">
                <a:latin typeface="+mn-lt"/>
              </a:rPr>
            </a:br>
            <a:br>
              <a:rPr lang="en-GB" sz="2500">
                <a:latin typeface="+mn-lt"/>
              </a:rPr>
            </a:br>
            <a:endParaRPr lang="en-GB" sz="2500" u="sng">
              <a:latin typeface="+mn-lt"/>
            </a:endParaRPr>
          </a:p>
        </p:txBody>
      </p:sp>
      <p:sp>
        <p:nvSpPr>
          <p:cNvPr id="40" name="Freeform: Shape 10">
            <a:extLst>
              <a:ext uri="{FF2B5EF4-FFF2-40B4-BE49-F238E27FC236}">
                <a16:creationId xmlns:a16="http://schemas.microsoft.com/office/drawing/2014/main" id="{752C2BA4-3BBE-4D22-A0D9-8D2A7B8F1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5918708"/>
            <a:ext cx="4187283" cy="93929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1" name="Picture 3">
            <a:extLst>
              <a:ext uri="{FF2B5EF4-FFF2-40B4-BE49-F238E27FC236}">
                <a16:creationId xmlns:a16="http://schemas.microsoft.com/office/drawing/2014/main" id="{E2EA8992-C880-2D76-934F-C1E4F317F4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355" r="3627" b="-1"/>
          <a:stretch/>
        </p:blipFill>
        <p:spPr>
          <a:xfrm>
            <a:off x="5334000" y="10"/>
            <a:ext cx="6858000" cy="6855654"/>
          </a:xfrm>
          <a:prstGeom prst="rect">
            <a:avLst/>
          </a:prstGeom>
        </p:spPr>
      </p:pic>
      <p:sp>
        <p:nvSpPr>
          <p:cNvPr id="42" name="Freeform: Shape 12">
            <a:extLst>
              <a:ext uri="{FF2B5EF4-FFF2-40B4-BE49-F238E27FC236}">
                <a16:creationId xmlns:a16="http://schemas.microsoft.com/office/drawing/2014/main" id="{82AA7049-B18D-49D6-AD7D-DBB9E19FB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713190" y="-534982"/>
            <a:ext cx="943826" cy="2013794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3" name="Group 14">
            <a:extLst>
              <a:ext uri="{FF2B5EF4-FFF2-40B4-BE49-F238E27FC236}">
                <a16:creationId xmlns:a16="http://schemas.microsoft.com/office/drawing/2014/main" id="{3850DB66-16D1-4953-A6E3-FCA3DC5F2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35690" y="328232"/>
            <a:ext cx="886142" cy="693398"/>
            <a:chOff x="10948005" y="3379098"/>
            <a:chExt cx="868640" cy="679702"/>
          </a:xfrm>
          <a:solidFill>
            <a:schemeClr val="accent6"/>
          </a:solidFill>
        </p:grpSpPr>
        <p:sp>
          <p:nvSpPr>
            <p:cNvPr id="44" name="Freeform: Shape 15">
              <a:extLst>
                <a:ext uri="{FF2B5EF4-FFF2-40B4-BE49-F238E27FC236}">
                  <a16:creationId xmlns:a16="http://schemas.microsoft.com/office/drawing/2014/main" id="{D698AB2F-1D17-4249-81CB-9A41D46B8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5" name="Freeform: Shape 16">
              <a:extLst>
                <a:ext uri="{FF2B5EF4-FFF2-40B4-BE49-F238E27FC236}">
                  <a16:creationId xmlns:a16="http://schemas.microsoft.com/office/drawing/2014/main" id="{F5301961-8687-4ADB-8043-4065F4707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6" name="Graphic 15">
              <a:extLst>
                <a:ext uri="{FF2B5EF4-FFF2-40B4-BE49-F238E27FC236}">
                  <a16:creationId xmlns:a16="http://schemas.microsoft.com/office/drawing/2014/main" id="{9DC20816-893A-4201-AA91-22F71E46F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Graphic 15">
              <a:extLst>
                <a:ext uri="{FF2B5EF4-FFF2-40B4-BE49-F238E27FC236}">
                  <a16:creationId xmlns:a16="http://schemas.microsoft.com/office/drawing/2014/main" id="{866D1F4E-BA21-44F3-A97A-E979C5FE7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35EADCB-1DB5-4B69-892B-14567F528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2" name="Graphic 78">
            <a:extLst>
              <a:ext uri="{FF2B5EF4-FFF2-40B4-BE49-F238E27FC236}">
                <a16:creationId xmlns:a16="http://schemas.microsoft.com/office/drawing/2014/main" id="{06B4C967-D337-479B-87CA-7587B7FCF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352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48" name="Graphic 78">
              <a:extLst>
                <a:ext uri="{FF2B5EF4-FFF2-40B4-BE49-F238E27FC236}">
                  <a16:creationId xmlns:a16="http://schemas.microsoft.com/office/drawing/2014/main" id="{6EF1A9DB-7052-4254-8534-9AAED6F6B6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9" name="Graphic 78">
              <a:extLst>
                <a:ext uri="{FF2B5EF4-FFF2-40B4-BE49-F238E27FC236}">
                  <a16:creationId xmlns:a16="http://schemas.microsoft.com/office/drawing/2014/main" id="{55D44775-F9E3-4142-8CDB-277AEF2F3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50" name="Graphic 78">
                <a:extLst>
                  <a:ext uri="{FF2B5EF4-FFF2-40B4-BE49-F238E27FC236}">
                    <a16:creationId xmlns:a16="http://schemas.microsoft.com/office/drawing/2014/main" id="{93BB9C83-6DC3-450C-BFAD-0CB5EAD294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1" name="Graphic 78">
                <a:extLst>
                  <a:ext uri="{FF2B5EF4-FFF2-40B4-BE49-F238E27FC236}">
                    <a16:creationId xmlns:a16="http://schemas.microsoft.com/office/drawing/2014/main" id="{4E01AF91-A65B-4AE1-96C9-4168BD8F90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2" name="Graphic 78">
                <a:extLst>
                  <a:ext uri="{FF2B5EF4-FFF2-40B4-BE49-F238E27FC236}">
                    <a16:creationId xmlns:a16="http://schemas.microsoft.com/office/drawing/2014/main" id="{0AD45C08-DFB9-441F-A901-BCB9B03058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3" name="Graphic 78">
                <a:extLst>
                  <a:ext uri="{FF2B5EF4-FFF2-40B4-BE49-F238E27FC236}">
                    <a16:creationId xmlns:a16="http://schemas.microsoft.com/office/drawing/2014/main" id="{E05BEC0E-4EE4-42C4-BF0B-15F9AC5181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A1A4AEA4-22EF-C5F9-F247-A2C3BB9D168F}"/>
              </a:ext>
            </a:extLst>
          </p:cNvPr>
          <p:cNvSpPr txBox="1"/>
          <p:nvPr/>
        </p:nvSpPr>
        <p:spPr>
          <a:xfrm>
            <a:off x="670168" y="762777"/>
            <a:ext cx="30046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/>
              <a:t>GROUP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41D901-A8D9-EDC6-1867-7354C7C7BE27}"/>
              </a:ext>
            </a:extLst>
          </p:cNvPr>
          <p:cNvSpPr txBox="1"/>
          <p:nvPr/>
        </p:nvSpPr>
        <p:spPr>
          <a:xfrm>
            <a:off x="10958945" y="6464877"/>
            <a:ext cx="105467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slide 2</a:t>
            </a:r>
          </a:p>
        </p:txBody>
      </p:sp>
    </p:spTree>
    <p:extLst>
      <p:ext uri="{BB962C8B-B14F-4D97-AF65-F5344CB8AC3E}">
        <p14:creationId xmlns:p14="http://schemas.microsoft.com/office/powerpoint/2010/main" val="3080615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58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1DB9B-8DDB-661B-4C86-A0D698C6D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</p:spPr>
        <p:txBody>
          <a:bodyPr>
            <a:normAutofit/>
          </a:bodyPr>
          <a:lstStyle/>
          <a:p>
            <a:r>
              <a:rPr lang="en-GB"/>
              <a:t>In this presentation we will speak about…</a:t>
            </a:r>
          </a:p>
        </p:txBody>
      </p:sp>
      <p:grpSp>
        <p:nvGrpSpPr>
          <p:cNvPr id="59" name="Graphic 78">
            <a:extLst>
              <a:ext uri="{FF2B5EF4-FFF2-40B4-BE49-F238E27FC236}">
                <a16:creationId xmlns:a16="http://schemas.microsoft.com/office/drawing/2014/main" id="{C13D619A-1417-41F6-AB84-3DA81D94B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4571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60" name="Graphic 78">
              <a:extLst>
                <a:ext uri="{FF2B5EF4-FFF2-40B4-BE49-F238E27FC236}">
                  <a16:creationId xmlns:a16="http://schemas.microsoft.com/office/drawing/2014/main" id="{ABA075C2-6990-484C-907A-08DB4DF5A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4" name="Graphic 78">
              <a:extLst>
                <a:ext uri="{FF2B5EF4-FFF2-40B4-BE49-F238E27FC236}">
                  <a16:creationId xmlns:a16="http://schemas.microsoft.com/office/drawing/2014/main" id="{EC9D29F2-21D6-461F-8BD7-533101D86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61" name="Graphic 78">
                <a:extLst>
                  <a:ext uri="{FF2B5EF4-FFF2-40B4-BE49-F238E27FC236}">
                    <a16:creationId xmlns:a16="http://schemas.microsoft.com/office/drawing/2014/main" id="{F1CB2E23-919F-4FDA-9880-7AEF61BF39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2" name="Graphic 78">
                <a:extLst>
                  <a:ext uri="{FF2B5EF4-FFF2-40B4-BE49-F238E27FC236}">
                    <a16:creationId xmlns:a16="http://schemas.microsoft.com/office/drawing/2014/main" id="{2BBC6B41-7E8B-40C0-8289-6918BCA68F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3" name="Graphic 78">
                <a:extLst>
                  <a:ext uri="{FF2B5EF4-FFF2-40B4-BE49-F238E27FC236}">
                    <a16:creationId xmlns:a16="http://schemas.microsoft.com/office/drawing/2014/main" id="{67E04027-1EC8-4CBE-A4D2-F09F6AF0E0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4" name="Graphic 78">
                <a:extLst>
                  <a:ext uri="{FF2B5EF4-FFF2-40B4-BE49-F238E27FC236}">
                    <a16:creationId xmlns:a16="http://schemas.microsoft.com/office/drawing/2014/main" id="{5EC8762A-B2EC-4710-9F10-B93BE2075E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65" name="Freeform: Shape 20">
            <a:extLst>
              <a:ext uri="{FF2B5EF4-FFF2-40B4-BE49-F238E27FC236}">
                <a16:creationId xmlns:a16="http://schemas.microsoft.com/office/drawing/2014/main" id="{D5B4F0F5-BE58-4EC0-B650-A71A0743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66" name="Group 22">
            <a:extLst>
              <a:ext uri="{FF2B5EF4-FFF2-40B4-BE49-F238E27FC236}">
                <a16:creationId xmlns:a16="http://schemas.microsoft.com/office/drawing/2014/main" id="{E700C1F5-B637-45FE-96CC-270D263A5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67" name="Freeform: Shape 23">
              <a:extLst>
                <a:ext uri="{FF2B5EF4-FFF2-40B4-BE49-F238E27FC236}">
                  <a16:creationId xmlns:a16="http://schemas.microsoft.com/office/drawing/2014/main" id="{83DA22C9-3830-4323-9087-6D7C1E6AA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8" name="Freeform: Shape 24">
              <a:extLst>
                <a:ext uri="{FF2B5EF4-FFF2-40B4-BE49-F238E27FC236}">
                  <a16:creationId xmlns:a16="http://schemas.microsoft.com/office/drawing/2014/main" id="{A5AC4DA9-FD16-4055-8D2D-95D615C03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9" name="Freeform: Shape 25">
              <a:extLst>
                <a:ext uri="{FF2B5EF4-FFF2-40B4-BE49-F238E27FC236}">
                  <a16:creationId xmlns:a16="http://schemas.microsoft.com/office/drawing/2014/main" id="{8BA7D58E-9AB5-4B54-A635-2E86BEC7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70" name="Graphic 12">
              <a:extLst>
                <a:ext uri="{FF2B5EF4-FFF2-40B4-BE49-F238E27FC236}">
                  <a16:creationId xmlns:a16="http://schemas.microsoft.com/office/drawing/2014/main" id="{B7D72779-BBD2-4D64-B6B1-E052E227E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Graphic 15">
              <a:extLst>
                <a:ext uri="{FF2B5EF4-FFF2-40B4-BE49-F238E27FC236}">
                  <a16:creationId xmlns:a16="http://schemas.microsoft.com/office/drawing/2014/main" id="{569BD34C-BFEF-4FB1-A094-2D9E687CD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Graphic 15">
              <a:extLst>
                <a:ext uri="{FF2B5EF4-FFF2-40B4-BE49-F238E27FC236}">
                  <a16:creationId xmlns:a16="http://schemas.microsoft.com/office/drawing/2014/main" id="{DC258A66-ED52-4FA3-96CE-7932E91F5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29">
              <a:extLst>
                <a:ext uri="{FF2B5EF4-FFF2-40B4-BE49-F238E27FC236}">
                  <a16:creationId xmlns:a16="http://schemas.microsoft.com/office/drawing/2014/main" id="{BEC6A48C-21EF-4485-9836-044550003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7934F20D-0966-D330-7412-F6A7B2E86E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122158"/>
              </p:ext>
            </p:extLst>
          </p:nvPr>
        </p:nvGraphicFramePr>
        <p:xfrm>
          <a:off x="525463" y="2522538"/>
          <a:ext cx="10077450" cy="3548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6" name="TextBox 35">
            <a:extLst>
              <a:ext uri="{FF2B5EF4-FFF2-40B4-BE49-F238E27FC236}">
                <a16:creationId xmlns:a16="http://schemas.microsoft.com/office/drawing/2014/main" id="{EBFC9A68-FA8C-F1BE-08E8-9FE37ACAEDA4}"/>
              </a:ext>
            </a:extLst>
          </p:cNvPr>
          <p:cNvSpPr txBox="1"/>
          <p:nvPr/>
        </p:nvSpPr>
        <p:spPr>
          <a:xfrm>
            <a:off x="10976263" y="6412923"/>
            <a:ext cx="10893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slide 3</a:t>
            </a:r>
          </a:p>
        </p:txBody>
      </p:sp>
    </p:spTree>
    <p:extLst>
      <p:ext uri="{BB962C8B-B14F-4D97-AF65-F5344CB8AC3E}">
        <p14:creationId xmlns:p14="http://schemas.microsoft.com/office/powerpoint/2010/main" val="2645133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Freeform: Shape 57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03" name="Group 59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04" name="Freeform: Shape 6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05" name="Freeform: Shape 6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06" name="Freeform: Shape 6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07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6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1" name="Freeform: Shape 68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2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13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73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4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5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6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7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118" name="Rectangle 78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10A51D-5EAD-7C2F-C8F2-2964F9389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875" y="-638443"/>
            <a:ext cx="4114800" cy="221515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u="sng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US" sz="4000" u="sng" err="1">
                <a:solidFill>
                  <a:schemeClr val="accent6">
                    <a:lumMod val="50000"/>
                  </a:schemeClr>
                </a:solidFill>
              </a:rPr>
              <a:t>S'care</a:t>
            </a:r>
            <a:r>
              <a:rPr lang="en-US" sz="4000" u="sng">
                <a:solidFill>
                  <a:schemeClr val="accent6">
                    <a:lumMod val="50000"/>
                  </a:schemeClr>
                </a:solidFill>
              </a:rPr>
              <a:t> home</a:t>
            </a:r>
          </a:p>
        </p:txBody>
      </p:sp>
      <p:sp>
        <p:nvSpPr>
          <p:cNvPr id="119" name="Freeform: Shape 80">
            <a:extLst>
              <a:ext uri="{FF2B5EF4-FFF2-40B4-BE49-F238E27FC236}">
                <a16:creationId xmlns:a16="http://schemas.microsoft.com/office/drawing/2014/main" id="{752C2BA4-3BBE-4D22-A0D9-8D2A7B8F1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5918708"/>
            <a:ext cx="4187283" cy="93929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midsection of a person holding a miniature house">
            <a:extLst>
              <a:ext uri="{FF2B5EF4-FFF2-40B4-BE49-F238E27FC236}">
                <a16:creationId xmlns:a16="http://schemas.microsoft.com/office/drawing/2014/main" id="{8804B65F-7309-EDC0-A5B6-F07F1E2FE0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181" r="17798"/>
          <a:stretch/>
        </p:blipFill>
        <p:spPr>
          <a:xfrm>
            <a:off x="5334000" y="10"/>
            <a:ext cx="6858000" cy="6855654"/>
          </a:xfrm>
          <a:prstGeom prst="rect">
            <a:avLst/>
          </a:prstGeom>
        </p:spPr>
      </p:pic>
      <p:sp>
        <p:nvSpPr>
          <p:cNvPr id="120" name="Freeform: Shape 82">
            <a:extLst>
              <a:ext uri="{FF2B5EF4-FFF2-40B4-BE49-F238E27FC236}">
                <a16:creationId xmlns:a16="http://schemas.microsoft.com/office/drawing/2014/main" id="{82AA7049-B18D-49D6-AD7D-DBB9E19FB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713190" y="-534982"/>
            <a:ext cx="943826" cy="2013794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3850DB66-16D1-4953-A6E3-FCA3DC5F2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35690" y="328232"/>
            <a:ext cx="886142" cy="693398"/>
            <a:chOff x="10948005" y="3379098"/>
            <a:chExt cx="868640" cy="679702"/>
          </a:xfrm>
          <a:solidFill>
            <a:schemeClr val="accent6"/>
          </a:solidFill>
        </p:grpSpPr>
        <p:sp>
          <p:nvSpPr>
            <p:cNvPr id="121" name="Freeform: Shape 85">
              <a:extLst>
                <a:ext uri="{FF2B5EF4-FFF2-40B4-BE49-F238E27FC236}">
                  <a16:creationId xmlns:a16="http://schemas.microsoft.com/office/drawing/2014/main" id="{D698AB2F-1D17-4249-81CB-9A41D46B8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22" name="Freeform: Shape 86">
              <a:extLst>
                <a:ext uri="{FF2B5EF4-FFF2-40B4-BE49-F238E27FC236}">
                  <a16:creationId xmlns:a16="http://schemas.microsoft.com/office/drawing/2014/main" id="{F5301961-8687-4ADB-8043-4065F4707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23" name="Graphic 15">
              <a:extLst>
                <a:ext uri="{FF2B5EF4-FFF2-40B4-BE49-F238E27FC236}">
                  <a16:creationId xmlns:a16="http://schemas.microsoft.com/office/drawing/2014/main" id="{9DC20816-893A-4201-AA91-22F71E46F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Graphic 15">
              <a:extLst>
                <a:ext uri="{FF2B5EF4-FFF2-40B4-BE49-F238E27FC236}">
                  <a16:creationId xmlns:a16="http://schemas.microsoft.com/office/drawing/2014/main" id="{866D1F4E-BA21-44F3-A97A-E979C5FE7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35EADCB-1DB5-4B69-892B-14567F528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92" name="Graphic 78">
            <a:extLst>
              <a:ext uri="{FF2B5EF4-FFF2-40B4-BE49-F238E27FC236}">
                <a16:creationId xmlns:a16="http://schemas.microsoft.com/office/drawing/2014/main" id="{06B4C967-D337-479B-87CA-7587B7FCF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352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5" name="Graphic 78">
              <a:extLst>
                <a:ext uri="{FF2B5EF4-FFF2-40B4-BE49-F238E27FC236}">
                  <a16:creationId xmlns:a16="http://schemas.microsoft.com/office/drawing/2014/main" id="{6EF1A9DB-7052-4254-8534-9AAED6F6B6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6" name="Graphic 78">
              <a:extLst>
                <a:ext uri="{FF2B5EF4-FFF2-40B4-BE49-F238E27FC236}">
                  <a16:creationId xmlns:a16="http://schemas.microsoft.com/office/drawing/2014/main" id="{55D44775-F9E3-4142-8CDB-277AEF2F3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27" name="Graphic 78">
                <a:extLst>
                  <a:ext uri="{FF2B5EF4-FFF2-40B4-BE49-F238E27FC236}">
                    <a16:creationId xmlns:a16="http://schemas.microsoft.com/office/drawing/2014/main" id="{93BB9C83-6DC3-450C-BFAD-0CB5EAD294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8" name="Graphic 78">
                <a:extLst>
                  <a:ext uri="{FF2B5EF4-FFF2-40B4-BE49-F238E27FC236}">
                    <a16:creationId xmlns:a16="http://schemas.microsoft.com/office/drawing/2014/main" id="{4E01AF91-A65B-4AE1-96C9-4168BD8F90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9" name="Graphic 78">
                <a:extLst>
                  <a:ext uri="{FF2B5EF4-FFF2-40B4-BE49-F238E27FC236}">
                    <a16:creationId xmlns:a16="http://schemas.microsoft.com/office/drawing/2014/main" id="{0AD45C08-DFB9-441F-A901-BCB9B03058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0" name="Graphic 78">
                <a:extLst>
                  <a:ext uri="{FF2B5EF4-FFF2-40B4-BE49-F238E27FC236}">
                    <a16:creationId xmlns:a16="http://schemas.microsoft.com/office/drawing/2014/main" id="{E05BEC0E-4EE4-42C4-BF0B-15F9AC5181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6ECEB49-72A5-43CC-8B8F-DA3FD36C4417}"/>
              </a:ext>
            </a:extLst>
          </p:cNvPr>
          <p:cNvSpPr txBox="1"/>
          <p:nvPr/>
        </p:nvSpPr>
        <p:spPr>
          <a:xfrm>
            <a:off x="10725150" y="6412923"/>
            <a:ext cx="14703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Slide 4</a:t>
            </a:r>
          </a:p>
        </p:txBody>
      </p:sp>
    </p:spTree>
    <p:extLst>
      <p:ext uri="{BB962C8B-B14F-4D97-AF65-F5344CB8AC3E}">
        <p14:creationId xmlns:p14="http://schemas.microsoft.com/office/powerpoint/2010/main" val="22596029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A0181-C504-0546-4547-31BC6222C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on our </a:t>
            </a:r>
            <a:r>
              <a:rPr lang="en-GB" err="1"/>
              <a:t>S'care</a:t>
            </a:r>
            <a:r>
              <a:rPr lang="en-GB"/>
              <a:t> home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1876D-8370-567C-9BB9-3E6C099CE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/>
              <a:t>Welcome to our S care home we are allocated in East London. We are 69 bedded home newly refurbished. We have opened our trust in 2008. We have opened another 6 care homes within the Uk since. </a:t>
            </a:r>
            <a:endParaRPr lang="en-US" sz="1600"/>
          </a:p>
          <a:p>
            <a:r>
              <a:rPr lang="en-GB" sz="1600"/>
              <a:t>We are currently the highest CQC (care quality commission) with an outstanding rating throughout the city. We give our full ambition to our company ensuring the quality of care is provided. </a:t>
            </a:r>
          </a:p>
          <a:p>
            <a:r>
              <a:rPr lang="en-GB" sz="1600"/>
              <a:t>Today me and my colleagues will be discussing the following;</a:t>
            </a:r>
          </a:p>
          <a:p>
            <a:pPr marL="285750" indent="-285750">
              <a:buChar char="•"/>
            </a:pPr>
            <a:r>
              <a:rPr lang="en-GB" sz="1600"/>
              <a:t>The main benefits in our organization process</a:t>
            </a:r>
          </a:p>
          <a:p>
            <a:pPr marL="285750" indent="-285750">
              <a:buChar char="•"/>
            </a:pPr>
            <a:r>
              <a:rPr lang="en-GB" sz="1600"/>
              <a:t>Theories relating to models of communication </a:t>
            </a:r>
          </a:p>
          <a:p>
            <a:pPr marL="285750" indent="-285750">
              <a:buChar char="•"/>
            </a:pPr>
            <a:r>
              <a:rPr lang="en-GB" sz="1600"/>
              <a:t>Different causes of barriers </a:t>
            </a:r>
          </a:p>
          <a:p>
            <a:pPr marL="285750" indent="-285750">
              <a:buChar char="•"/>
            </a:pPr>
            <a:r>
              <a:rPr lang="en-GB" sz="1600"/>
              <a:t>The channels of communication used by organization that can improve communication</a:t>
            </a:r>
          </a:p>
          <a:p>
            <a:pPr marL="285750" indent="-285750">
              <a:buChar char="•"/>
            </a:pPr>
            <a:endParaRPr lang="en-GB" sz="1600"/>
          </a:p>
          <a:p>
            <a:endParaRPr lang="en-GB" sz="1600"/>
          </a:p>
          <a:p>
            <a:pPr marL="285750" indent="-285750">
              <a:buChar char="•"/>
            </a:pPr>
            <a:endParaRPr lang="en-GB" sz="1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0D5CFA-5B10-EAD0-D573-7E9593E4EFBD}"/>
              </a:ext>
            </a:extLst>
          </p:cNvPr>
          <p:cNvSpPr txBox="1"/>
          <p:nvPr/>
        </p:nvSpPr>
        <p:spPr>
          <a:xfrm>
            <a:off x="9954491" y="6135832"/>
            <a:ext cx="211108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Sophie Akhtar </a:t>
            </a:r>
          </a:p>
          <a:p>
            <a:r>
              <a:rPr lang="en-US"/>
              <a:t>Slide 5</a:t>
            </a:r>
          </a:p>
        </p:txBody>
      </p:sp>
    </p:spTree>
    <p:extLst>
      <p:ext uri="{BB962C8B-B14F-4D97-AF65-F5344CB8AC3E}">
        <p14:creationId xmlns:p14="http://schemas.microsoft.com/office/powerpoint/2010/main" val="10499580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D5F4E2-601C-F93C-29CA-B6DA0CCA3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6062" y="359833"/>
            <a:ext cx="3781856" cy="4359964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/>
              <a:t>The types of barriers that can prevent effective communication between the organization and their external stakeholders.</a:t>
            </a:r>
            <a:br>
              <a:rPr lang="en-US" sz="3300"/>
            </a:br>
            <a:r>
              <a:rPr lang="en-GB" sz="3300"/>
              <a:t> 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707F4F1-79FE-4E99-AF42-242AC08A3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864840" cy="6858001"/>
          </a:xfrm>
          <a:custGeom>
            <a:avLst/>
            <a:gdLst>
              <a:gd name="connsiteX0" fmla="*/ 0 w 888736"/>
              <a:gd name="connsiteY0" fmla="*/ 0 h 2458832"/>
              <a:gd name="connsiteX1" fmla="*/ 177394 w 888736"/>
              <a:gd name="connsiteY1" fmla="*/ 125361 h 2458832"/>
              <a:gd name="connsiteX2" fmla="*/ 881856 w 888736"/>
              <a:gd name="connsiteY2" fmla="*/ 1189003 h 2458832"/>
              <a:gd name="connsiteX3" fmla="*/ 691256 w 888736"/>
              <a:gd name="connsiteY3" fmla="*/ 1628147 h 2458832"/>
              <a:gd name="connsiteX4" fmla="*/ 118397 w 888736"/>
              <a:gd name="connsiteY4" fmla="*/ 2331723 h 2458832"/>
              <a:gd name="connsiteX5" fmla="*/ 0 w 888736"/>
              <a:gd name="connsiteY5" fmla="*/ 2458832 h 2458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8736" h="2458832">
                <a:moveTo>
                  <a:pt x="0" y="0"/>
                </a:moveTo>
                <a:lnTo>
                  <a:pt x="177394" y="125361"/>
                </a:lnTo>
                <a:cubicBezTo>
                  <a:pt x="548898" y="378359"/>
                  <a:pt x="946091" y="744358"/>
                  <a:pt x="881856" y="1189003"/>
                </a:cubicBezTo>
                <a:cubicBezTo>
                  <a:pt x="858787" y="1347884"/>
                  <a:pt x="777253" y="1491554"/>
                  <a:pt x="691256" y="1628147"/>
                </a:cubicBezTo>
                <a:cubicBezTo>
                  <a:pt x="609261" y="1758448"/>
                  <a:pt x="399047" y="2022344"/>
                  <a:pt x="118397" y="2331723"/>
                </a:cubicBezTo>
                <a:lnTo>
                  <a:pt x="0" y="2458832"/>
                </a:ln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aphic 78">
            <a:extLst>
              <a:ext uri="{FF2B5EF4-FFF2-40B4-BE49-F238E27FC236}">
                <a16:creationId xmlns:a16="http://schemas.microsoft.com/office/drawing/2014/main" id="{C5035748-E666-464D-B95F-ED8146346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42299" y="1617538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3" name="Graphic 78">
              <a:extLst>
                <a:ext uri="{FF2B5EF4-FFF2-40B4-BE49-F238E27FC236}">
                  <a16:creationId xmlns:a16="http://schemas.microsoft.com/office/drawing/2014/main" id="{4D85EFE8-5037-4E99-8D29-64B5CE9D2C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aphic 78">
              <a:extLst>
                <a:ext uri="{FF2B5EF4-FFF2-40B4-BE49-F238E27FC236}">
                  <a16:creationId xmlns:a16="http://schemas.microsoft.com/office/drawing/2014/main" id="{9FD653C8-CB16-40C0-BA61-6FA0587D7A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ABA973BF-958C-4267-A9F2-CEA64D2849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B0DAD6C4-EBF1-4DBF-928B-3F52E02440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2BD6CA6-C90E-4CC3-B99B-93CE2622E7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8E83D65E-8C50-430E-8331-F293349EF6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5E51A3D-2FA6-4FB0-8E96-240CD790A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3046134" flipH="1">
            <a:off x="862428" y="4444126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9077F9C-631A-40ED-8DF2-6F7CE48C16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B5F57A0-CC7E-443D-8694-A244B50F8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C28A3D1-4D8C-4C0C-9C35-6A60D2262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F730EC4F-7921-4623-84EE-AD5E059F9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6C52E193-84A5-4949-8431-6CF8BED868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9E948C20-2509-497E-8A43-AC9A26FD60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719FF44-226D-4A47-A1C7-BB6FA4315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25CBD1C-2583-4689-9336-2E92126BB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10428708" y="5094708"/>
            <a:ext cx="1446380" cy="2080204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FA80D-5D3D-EDFA-BE4E-FF2995CF1A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1540" y="1643059"/>
            <a:ext cx="4193458" cy="4060989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100000"/>
              </a:lnSpc>
              <a:buChar char="•"/>
            </a:pPr>
            <a:r>
              <a:rPr lang="en-GB"/>
              <a:t>Language barriers – finding difficulty to understand one another</a:t>
            </a:r>
            <a:endParaRPr lang="en-US"/>
          </a:p>
          <a:p>
            <a:pPr marL="342900" indent="-342900">
              <a:lnSpc>
                <a:spcPct val="100000"/>
              </a:lnSpc>
              <a:buChar char="•"/>
            </a:pPr>
            <a:r>
              <a:rPr lang="en-GB"/>
              <a:t>Emotions  -  can affect mental health of you and others</a:t>
            </a:r>
          </a:p>
          <a:p>
            <a:pPr marL="342900" indent="-342900">
              <a:lnSpc>
                <a:spcPct val="100000"/>
              </a:lnSpc>
              <a:buChar char="•"/>
            </a:pPr>
            <a:r>
              <a:rPr lang="en-GB"/>
              <a:t>Cultural -  discrimination </a:t>
            </a:r>
          </a:p>
          <a:p>
            <a:pPr marL="342900" indent="-342900">
              <a:lnSpc>
                <a:spcPct val="100000"/>
              </a:lnSpc>
              <a:buChar char="•"/>
            </a:pPr>
            <a:r>
              <a:rPr lang="en-GB"/>
              <a:t>Ignoring feedback – choosing not to improve</a:t>
            </a:r>
          </a:p>
          <a:p>
            <a:pPr marL="342900" indent="-342900">
              <a:lnSpc>
                <a:spcPct val="100000"/>
              </a:lnSpc>
              <a:buChar char="•"/>
            </a:pPr>
            <a:r>
              <a:rPr lang="en-GB"/>
              <a:t>Prejudice and stereotyping – people choosing what they want to hear </a:t>
            </a:r>
          </a:p>
          <a:p>
            <a:pPr marL="342900" indent="-342900">
              <a:lnSpc>
                <a:spcPct val="100000"/>
              </a:lnSpc>
              <a:buChar char="•"/>
            </a:pP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1E8946-01BB-6AB6-B1BD-4904DF589ED4}"/>
              </a:ext>
            </a:extLst>
          </p:cNvPr>
          <p:cNvSpPr txBox="1"/>
          <p:nvPr/>
        </p:nvSpPr>
        <p:spPr>
          <a:xfrm>
            <a:off x="11036877" y="6421582"/>
            <a:ext cx="11672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Slide 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A673C8-624C-7EFB-F096-700C126805A9}"/>
              </a:ext>
            </a:extLst>
          </p:cNvPr>
          <p:cNvSpPr txBox="1"/>
          <p:nvPr/>
        </p:nvSpPr>
        <p:spPr>
          <a:xfrm>
            <a:off x="1898650" y="5772150"/>
            <a:ext cx="672253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(Kevin, n.d.) talks about the different barriers of communication between a company and how it can affect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9CFF38-E2AE-FE23-DB16-3060EF536944}"/>
              </a:ext>
            </a:extLst>
          </p:cNvPr>
          <p:cNvSpPr txBox="1"/>
          <p:nvPr/>
        </p:nvSpPr>
        <p:spPr>
          <a:xfrm>
            <a:off x="8205355" y="6421582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Sophie Akhtar </a:t>
            </a:r>
          </a:p>
        </p:txBody>
      </p:sp>
    </p:spTree>
    <p:extLst>
      <p:ext uri="{BB962C8B-B14F-4D97-AF65-F5344CB8AC3E}">
        <p14:creationId xmlns:p14="http://schemas.microsoft.com/office/powerpoint/2010/main" val="32482277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95EA7F-9940-0B1F-0C2B-CD5174CEB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391886"/>
            <a:ext cx="10077557" cy="1720745"/>
          </a:xfrm>
        </p:spPr>
        <p:txBody>
          <a:bodyPr>
            <a:normAutofit fontScale="90000"/>
          </a:bodyPr>
          <a:lstStyle/>
          <a:p>
            <a:r>
              <a:rPr lang="en-GB"/>
              <a:t>What are the benefits of effective communication on the S'care home process?</a:t>
            </a:r>
            <a:br>
              <a:rPr lang="en-US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52D1F-CEAD-06D9-FDE7-6056F7225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491674"/>
            <a:ext cx="2375586" cy="436781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1800" b="1"/>
              <a:t>Teamwork</a:t>
            </a:r>
            <a:endParaRPr lang="en-GB" sz="1800" b="1" u="sng"/>
          </a:p>
          <a:p>
            <a:pPr marL="285750" indent="-285750">
              <a:buChar char="•"/>
            </a:pPr>
            <a:r>
              <a:rPr lang="en-GB" sz="1800"/>
              <a:t> helps to keep the patients safe (e.g., lifting, moving, changing bedding)</a:t>
            </a:r>
            <a:endParaRPr lang="en-GB" sz="1800" b="1" u="sng"/>
          </a:p>
          <a:p>
            <a:pPr marL="285750" indent="-285750">
              <a:buChar char="•"/>
            </a:pPr>
            <a:r>
              <a:rPr lang="en-GB" sz="1800"/>
              <a:t>Better quality of care</a:t>
            </a:r>
            <a:endParaRPr lang="en-GB"/>
          </a:p>
          <a:p>
            <a:pPr marL="285750" indent="-285750">
              <a:buChar char="•"/>
            </a:pPr>
            <a:r>
              <a:rPr lang="en-GB" sz="1800"/>
              <a:t>It reduces medical  errors that could occur  </a:t>
            </a:r>
          </a:p>
          <a:p>
            <a:pPr marL="285750" indent="-285750">
              <a:buChar char="•"/>
            </a:pPr>
            <a:r>
              <a:rPr lang="en-GB" sz="1800"/>
              <a:t>Less stress on staff members</a:t>
            </a:r>
          </a:p>
          <a:p>
            <a:pPr marL="285750" indent="-285750">
              <a:buChar char="•"/>
            </a:pPr>
            <a:endParaRPr lang="en-GB" sz="1800"/>
          </a:p>
          <a:p>
            <a:pPr marL="685800" indent="-685800">
              <a:buChar char="•"/>
            </a:pPr>
            <a:endParaRPr lang="en-GB" sz="1800"/>
          </a:p>
          <a:p>
            <a:pPr marL="685800" indent="-685800">
              <a:buChar char="•"/>
            </a:pPr>
            <a:endParaRPr lang="en-GB" sz="1600"/>
          </a:p>
          <a:p>
            <a:pPr marL="685800" indent="-685800">
              <a:buChar char="•"/>
            </a:pPr>
            <a:endParaRPr lang="en-GB" sz="160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94850C6-2C87-0227-23B5-5BA654E8D460}"/>
              </a:ext>
            </a:extLst>
          </p:cNvPr>
          <p:cNvSpPr txBox="1"/>
          <p:nvPr/>
        </p:nvSpPr>
        <p:spPr>
          <a:xfrm>
            <a:off x="3139594" y="2487853"/>
            <a:ext cx="2564631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Trust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Builds trust between the patient and the staff members</a:t>
            </a:r>
          </a:p>
          <a:p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We always admit to any mistakes, so we can resolve the matter straight away.</a:t>
            </a:r>
          </a:p>
          <a:p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Respectful, good listening</a:t>
            </a:r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FCC95D-A394-9CC8-8AFF-B2171F52B7D1}"/>
              </a:ext>
            </a:extLst>
          </p:cNvPr>
          <p:cNvSpPr txBox="1"/>
          <p:nvPr/>
        </p:nvSpPr>
        <p:spPr>
          <a:xfrm>
            <a:off x="5851043" y="2491316"/>
            <a:ext cx="3103033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Communication </a:t>
            </a:r>
          </a:p>
          <a:p>
            <a:pPr marL="342900" indent="-342900">
              <a:buFont typeface="Arial"/>
              <a:buChar char="•"/>
            </a:pPr>
            <a:r>
              <a:rPr lang="en-US"/>
              <a:t>Makes our resident's feel valued </a:t>
            </a:r>
          </a:p>
          <a:p>
            <a:pPr marL="342900" indent="-342900">
              <a:buFont typeface="Arial"/>
              <a:buChar char="•"/>
            </a:pPr>
            <a:endParaRPr lang="en-US"/>
          </a:p>
          <a:p>
            <a:pPr marL="342900" indent="-342900">
              <a:buFont typeface="Arial"/>
              <a:buChar char="•"/>
            </a:pPr>
            <a:r>
              <a:rPr lang="en-US"/>
              <a:t>Improves our resident's satisfaction </a:t>
            </a:r>
          </a:p>
          <a:p>
            <a:pPr marL="342900" indent="-342900">
              <a:buFont typeface="Arial"/>
              <a:buChar char="•"/>
            </a:pPr>
            <a:endParaRPr lang="en-US"/>
          </a:p>
          <a:p>
            <a:pPr marL="342900" indent="-342900">
              <a:buFont typeface="Arial"/>
              <a:buChar char="•"/>
            </a:pPr>
            <a:r>
              <a:rPr lang="en-US"/>
              <a:t>Communication improves teamwork </a:t>
            </a:r>
          </a:p>
          <a:p>
            <a:pPr marL="342900" indent="-342900">
              <a:buFont typeface="Arial"/>
              <a:buChar char="•"/>
            </a:pPr>
            <a:endParaRPr lang="en-US"/>
          </a:p>
          <a:p>
            <a:pPr marL="342900" indent="-342900">
              <a:buFont typeface="Arial"/>
              <a:buChar char="•"/>
            </a:pPr>
            <a:r>
              <a:rPr lang="en-US"/>
              <a:t>Expressing everyone's feelings so everyone feels comfortable with one another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9F7E20-370B-58F1-C32E-1127996B40AB}"/>
              </a:ext>
            </a:extLst>
          </p:cNvPr>
          <p:cNvSpPr txBox="1"/>
          <p:nvPr/>
        </p:nvSpPr>
        <p:spPr>
          <a:xfrm>
            <a:off x="10222923" y="6161809"/>
            <a:ext cx="17906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Serena Bailey</a:t>
            </a:r>
          </a:p>
          <a:p>
            <a:r>
              <a:rPr lang="en-US"/>
              <a:t>Slide 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BDF553-0D09-ED7A-A092-D641D3A32750}"/>
              </a:ext>
            </a:extLst>
          </p:cNvPr>
          <p:cNvSpPr txBox="1"/>
          <p:nvPr/>
        </p:nvSpPr>
        <p:spPr>
          <a:xfrm>
            <a:off x="8746067" y="1115484"/>
            <a:ext cx="3124200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(Leonard, Graham and </a:t>
            </a:r>
            <a:r>
              <a:rPr lang="en-US" err="1"/>
              <a:t>Bonacum</a:t>
            </a:r>
            <a:r>
              <a:rPr lang="en-US"/>
              <a:t>, 2014) </a:t>
            </a:r>
            <a:r>
              <a:rPr lang="en-US" sz="1600"/>
              <a:t>states that  Effective communication and teamwork is essential for the delivery of high quality, safe …</a:t>
            </a:r>
            <a:br>
              <a:rPr lang="en-US" sz="1600"/>
            </a:br>
            <a:r>
              <a:rPr lang="en-US" sz="1600"/>
              <a:t>training and simulation, and benefits of a standardized communication</a:t>
            </a:r>
          </a:p>
        </p:txBody>
      </p:sp>
      <p:pic>
        <p:nvPicPr>
          <p:cNvPr id="7" name="Picture 7" descr="Icon&#10;&#10;Description automatically generated">
            <a:extLst>
              <a:ext uri="{FF2B5EF4-FFF2-40B4-BE49-F238E27FC236}">
                <a16:creationId xmlns:a16="http://schemas.microsoft.com/office/drawing/2014/main" id="{19A93608-CC3D-5F6C-BB95-1BD5B919D3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52984" y="3501993"/>
            <a:ext cx="2944281" cy="1579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973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9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ADFF46-F55B-8E70-543F-F853A7A77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4767930" cy="184873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/>
              <a:t>How should S'care use the theories relating to modules of communication?</a:t>
            </a:r>
            <a:br>
              <a:rPr lang="en-US" sz="2500"/>
            </a:br>
            <a:endParaRPr lang="en-GB" sz="2500"/>
          </a:p>
        </p:txBody>
      </p:sp>
      <p:sp>
        <p:nvSpPr>
          <p:cNvPr id="75" name="Freeform: Shape 11">
            <a:extLst>
              <a:ext uri="{FF2B5EF4-FFF2-40B4-BE49-F238E27FC236}">
                <a16:creationId xmlns:a16="http://schemas.microsoft.com/office/drawing/2014/main" id="{13E5F285-BD95-4989-B20B-778990159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21648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76" name="Graphic 78">
            <a:extLst>
              <a:ext uri="{FF2B5EF4-FFF2-40B4-BE49-F238E27FC236}">
                <a16:creationId xmlns:a16="http://schemas.microsoft.com/office/drawing/2014/main" id="{6C02F4BE-6538-4CAD-B506-5FEB41D3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415" y="3039262"/>
            <a:ext cx="1020166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5" name="Graphic 78">
              <a:extLst>
                <a:ext uri="{FF2B5EF4-FFF2-40B4-BE49-F238E27FC236}">
                  <a16:creationId xmlns:a16="http://schemas.microsoft.com/office/drawing/2014/main" id="{3937246C-D7B5-4CC9-B979-0999DFD5B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aphic 78">
              <a:extLst>
                <a:ext uri="{FF2B5EF4-FFF2-40B4-BE49-F238E27FC236}">
                  <a16:creationId xmlns:a16="http://schemas.microsoft.com/office/drawing/2014/main" id="{559392DF-C926-44F7-920D-C232D60C0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437FE2E3-579D-4AA7-8775-C78D1D5631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A6A05323-CAFA-4D34-83D6-3B23B02085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D49C45E0-CA07-4FD4-9097-BF313F498A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Graphic 78">
                <a:extLst>
                  <a:ext uri="{FF2B5EF4-FFF2-40B4-BE49-F238E27FC236}">
                    <a16:creationId xmlns:a16="http://schemas.microsoft.com/office/drawing/2014/main" id="{1EC741B7-EEE8-43D3-9F8E-C2B4DD196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A2B67-97A8-0786-93EF-F9F436D587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b="1"/>
              <a:t>Shannon and Weavers' model of communication</a:t>
            </a:r>
          </a:p>
          <a:p>
            <a:pPr marL="285750" indent="-285750">
              <a:buChar char="•"/>
            </a:pPr>
            <a:r>
              <a:rPr lang="en-GB" b="1"/>
              <a:t>This module is specially designed to develop the effective communication between the sender and the receiver</a:t>
            </a:r>
          </a:p>
          <a:p>
            <a:pPr marL="285750" indent="-285750">
              <a:buChar char="•"/>
            </a:pPr>
            <a:endParaRPr lang="en-GB" b="1"/>
          </a:p>
          <a:p>
            <a:pPr marL="285750" indent="-285750">
              <a:buChar char="•"/>
            </a:pPr>
            <a:endParaRPr lang="en-GB" b="1"/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BB1F1E20-B96B-0A8F-D3FB-399585343B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1449" y="1875823"/>
            <a:ext cx="5654663" cy="2940425"/>
          </a:xfrm>
          <a:prstGeom prst="rect">
            <a:avLst/>
          </a:prstGeom>
        </p:spPr>
      </p:pic>
      <p:sp>
        <p:nvSpPr>
          <p:cNvPr id="78" name="Freeform: Shape 21">
            <a:extLst>
              <a:ext uri="{FF2B5EF4-FFF2-40B4-BE49-F238E27FC236}">
                <a16:creationId xmlns:a16="http://schemas.microsoft.com/office/drawing/2014/main" id="{6B6061A8-D267-4967-AF47-C3CC45138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99042" y="5602884"/>
            <a:ext cx="4292956" cy="1255116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79" name="Group 23">
            <a:extLst>
              <a:ext uri="{FF2B5EF4-FFF2-40B4-BE49-F238E27FC236}">
                <a16:creationId xmlns:a16="http://schemas.microsoft.com/office/drawing/2014/main" id="{12DB770A-658D-4212-9BF2-236070D5D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91063" y="5736410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9B99195-76A3-4B90-8F45-BAEF05699C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1029419-581A-4B40-B3E3-BD5931F99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8F181C6-C3A7-463D-B837-E6FB1B08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8" name="Graphic 12">
              <a:extLst>
                <a:ext uri="{FF2B5EF4-FFF2-40B4-BE49-F238E27FC236}">
                  <a16:creationId xmlns:a16="http://schemas.microsoft.com/office/drawing/2014/main" id="{FB6F6AFA-67F5-4D3A-839B-6B3980B6FC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E9F49015-3756-46EC-AF1A-2F33219CB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Graphic 15">
              <a:extLst>
                <a:ext uri="{FF2B5EF4-FFF2-40B4-BE49-F238E27FC236}">
                  <a16:creationId xmlns:a16="http://schemas.microsoft.com/office/drawing/2014/main" id="{44C1E606-364B-4793-83A8-61AC96EDBE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D62BB33-881E-4E43-A746-75C1E7C322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0" name="TextBox 39">
            <a:extLst>
              <a:ext uri="{FF2B5EF4-FFF2-40B4-BE49-F238E27FC236}">
                <a16:creationId xmlns:a16="http://schemas.microsoft.com/office/drawing/2014/main" id="{BC77A249-8151-37B7-13F5-1DFE2C066B30}"/>
              </a:ext>
            </a:extLst>
          </p:cNvPr>
          <p:cNvSpPr txBox="1"/>
          <p:nvPr/>
        </p:nvSpPr>
        <p:spPr>
          <a:xfrm>
            <a:off x="10950287" y="6395605"/>
            <a:ext cx="10893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Slide 7</a:t>
            </a:r>
          </a:p>
        </p:txBody>
      </p:sp>
    </p:spTree>
    <p:extLst>
      <p:ext uri="{BB962C8B-B14F-4D97-AF65-F5344CB8AC3E}">
        <p14:creationId xmlns:p14="http://schemas.microsoft.com/office/powerpoint/2010/main" val="39922503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BD010-0F9E-E43A-224F-05C97015E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290286"/>
            <a:ext cx="10077557" cy="1996518"/>
          </a:xfrm>
        </p:spPr>
        <p:txBody>
          <a:bodyPr>
            <a:normAutofit fontScale="90000"/>
          </a:bodyPr>
          <a:lstStyle/>
          <a:p>
            <a:r>
              <a:rPr lang="en-GB"/>
              <a:t>What are the channels of communication used by the organization and channels that can be used to improve communication?</a:t>
            </a:r>
            <a:br>
              <a:rPr lang="en-US"/>
            </a:br>
            <a:endParaRPr lang="en-GB">
              <a:solidFill>
                <a:srgbClr val="C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1A57F-FE20-C883-6C20-A441EC2A9B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785" y="1967703"/>
            <a:ext cx="10077557" cy="405993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71450" indent="-171450">
              <a:buFont typeface="Wingdings" panose="020B0604020202020204" pitchFamily="34" charset="0"/>
              <a:buChar char="Ø"/>
            </a:pPr>
            <a:r>
              <a:rPr lang="en-GB" sz="1800"/>
              <a:t> Communication will help one to build up their self-confidence</a:t>
            </a:r>
            <a:endParaRPr lang="en-US" sz="1800"/>
          </a:p>
          <a:p>
            <a:pPr marL="171450" indent="-171450">
              <a:buFont typeface="Wingdings" panose="020B0604020202020204" pitchFamily="34" charset="0"/>
              <a:buChar char="Ø"/>
            </a:pPr>
            <a:r>
              <a:rPr lang="en-GB" sz="1800"/>
              <a:t> When speaking face to face it shows you someone's body language, their voice of tone and body posture</a:t>
            </a:r>
          </a:p>
          <a:p>
            <a:pPr marL="171450" indent="-171450">
              <a:buFont typeface="Wingdings" panose="020B0604020202020204" pitchFamily="34" charset="0"/>
              <a:buChar char="Ø"/>
            </a:pPr>
            <a:r>
              <a:rPr lang="en-GB" sz="1800"/>
              <a:t>You will see if they are interested by the way they are acting</a:t>
            </a:r>
            <a:endParaRPr lang="en-GB"/>
          </a:p>
          <a:p>
            <a:pPr marL="171450" indent="-171450">
              <a:buFont typeface="Wingdings" panose="020B0604020202020204" pitchFamily="34" charset="0"/>
              <a:buChar char="Ø"/>
            </a:pPr>
            <a:r>
              <a:rPr lang="en-GB" sz="1800"/>
              <a:t> when you are a good listener, you could also respond well</a:t>
            </a:r>
          </a:p>
          <a:p>
            <a:pPr marL="171450" indent="-171450">
              <a:buFont typeface="Wingdings" panose="020B0604020202020204" pitchFamily="34" charset="0"/>
              <a:buChar char="Ø"/>
            </a:pPr>
            <a:r>
              <a:rPr lang="en-GB" sz="1800"/>
              <a:t>You will be able to empathize and understand someone`s point of view</a:t>
            </a:r>
          </a:p>
          <a:p>
            <a:endParaRPr lang="en-GB" sz="1800">
              <a:ea typeface="+mn-lt"/>
              <a:cs typeface="+mn-lt"/>
            </a:endParaRPr>
          </a:p>
          <a:p>
            <a:r>
              <a:rPr lang="en-GB" sz="1800">
                <a:ea typeface="+mn-lt"/>
                <a:cs typeface="+mn-lt"/>
              </a:rPr>
              <a:t>(www.mindtools.com, n.d.) states that Being aware of body language in others means that you can pick up on unspoken emotions and reactions. It’s a valuable form of feedback, but it can easily be missed if you’re not aware of what to look out for.</a:t>
            </a:r>
            <a:endParaRPr lang="en-GB" sz="1800"/>
          </a:p>
          <a:p>
            <a:endParaRPr lang="en-GB"/>
          </a:p>
          <a:p>
            <a:endParaRPr lang="en-GB"/>
          </a:p>
          <a:p>
            <a:endParaRPr lang="en-GB" b="1"/>
          </a:p>
          <a:p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D4FBC7-91D9-8D5C-9D36-BA5395E7DC4C}"/>
              </a:ext>
            </a:extLst>
          </p:cNvPr>
          <p:cNvSpPr txBox="1"/>
          <p:nvPr/>
        </p:nvSpPr>
        <p:spPr>
          <a:xfrm>
            <a:off x="10413423" y="6170468"/>
            <a:ext cx="178204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Sabrina Akhtar </a:t>
            </a:r>
          </a:p>
          <a:p>
            <a:r>
              <a:rPr lang="en-US"/>
              <a:t>Slide 9</a:t>
            </a:r>
          </a:p>
        </p:txBody>
      </p:sp>
    </p:spTree>
    <p:extLst>
      <p:ext uri="{BB962C8B-B14F-4D97-AF65-F5344CB8AC3E}">
        <p14:creationId xmlns:p14="http://schemas.microsoft.com/office/powerpoint/2010/main" val="23858360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7A578-A93E-2962-F511-4DB45244B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561D6-A2F2-F04A-D401-BEBCCFEBAB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342900" indent="-342900">
              <a:buChar char="•"/>
            </a:pPr>
            <a:r>
              <a:rPr lang="en-GB"/>
              <a:t>Leonard, M., Graham, S. and </a:t>
            </a:r>
            <a:r>
              <a:rPr lang="en-GB" err="1"/>
              <a:t>Bonacum</a:t>
            </a:r>
            <a:r>
              <a:rPr lang="en-GB"/>
              <a:t>, D. (2014). The human factor: the critical importance of effective teamwork and communication in providing safe care. Quality and Safety in Health Care, [online] 13(1), pp.i85–i90. doi:10.1136/qshc.2004.010033. Accessed date:22 July 2022</a:t>
            </a:r>
            <a:endParaRPr lang="en-US"/>
          </a:p>
          <a:p>
            <a:pPr marL="342900" indent="-342900">
              <a:buChar char="•"/>
            </a:pPr>
            <a:r>
              <a:rPr lang="en-GB"/>
              <a:t>www.mindtools.com. (n.d.). Body Language: Beyond Words – How to Read Unspoken Signals. [online] Available at: https://www.mindtools.com/pages/article/Body_Language.htm#:~:text=It%20can%20be%20a%20tilt%20of%20the%20head [Accessed 22 Jul. 2022].Kevin, H. (n.d.). Can’t Get Through: Eight </a:t>
            </a:r>
          </a:p>
          <a:p>
            <a:pPr marL="342900" indent="-342900">
              <a:buChar char="•"/>
            </a:pPr>
            <a:r>
              <a:rPr lang="en-GB"/>
              <a:t>Barriers to Communication. [online] Google Books. Pelican Publishing. Available at: https://books.google.co.uk/books?hl=en&amp;lr=&amp;id=oJQ9dxDqdEcC&amp;oi=fnd&amp;pg=PA9&amp;dq=barriers+of+communication+&amp;ots=l5A-w1tPFE&amp;sig=UfWW5TL48zlO0II8y8ndKnvaauo#v=onepage&amp;q=barriers%20of%20communication&amp;f=false [Accessed 22 Jul. 2022].</a:t>
            </a:r>
          </a:p>
          <a:p>
            <a:pPr marL="342900" indent="-342900">
              <a:buChar char="•"/>
            </a:pPr>
            <a:endParaRPr lang="en-GB"/>
          </a:p>
          <a:p>
            <a:pPr marL="342900" indent="-342900">
              <a:buChar char="•"/>
            </a:pPr>
            <a:endParaRPr lang="en-GB"/>
          </a:p>
          <a:p>
            <a:pPr marL="342900" indent="-342900">
              <a:buChar char="•"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CA625E-F02B-B165-9748-58F053FAB215}"/>
              </a:ext>
            </a:extLst>
          </p:cNvPr>
          <p:cNvSpPr txBox="1"/>
          <p:nvPr/>
        </p:nvSpPr>
        <p:spPr>
          <a:xfrm>
            <a:off x="11097491" y="6421581"/>
            <a:ext cx="105467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Slide 10</a:t>
            </a:r>
          </a:p>
        </p:txBody>
      </p:sp>
    </p:spTree>
    <p:extLst>
      <p:ext uri="{BB962C8B-B14F-4D97-AF65-F5344CB8AC3E}">
        <p14:creationId xmlns:p14="http://schemas.microsoft.com/office/powerpoint/2010/main" val="11482667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2EDC2578-BDB0-4118-975D-CFCE02823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63724" y="776110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FB6536F0-4A9C-46C9-96E9-22CBB33E61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DFD6A33A-F889-42D7-ADC2-DD9B88DF0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C375AFD7-9E86-4D19-B86E-C936D33B0D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4102C78E-31A2-4DB3-8790-415EB0B48A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4F3E144D-8167-438A-B67F-50F5D9C0C3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4BE2135F-02C1-449F-B195-232E9AFDD6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Picture 4" descr="Graphical user interface, table&#10;&#10;Description automatically generated">
            <a:extLst>
              <a:ext uri="{FF2B5EF4-FFF2-40B4-BE49-F238E27FC236}">
                <a16:creationId xmlns:a16="http://schemas.microsoft.com/office/drawing/2014/main" id="{4658587B-EE01-EEAC-38B4-B2EDF484A3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491" t="24455" r="10877" b="15888"/>
          <a:stretch/>
        </p:blipFill>
        <p:spPr>
          <a:xfrm>
            <a:off x="912" y="25349"/>
            <a:ext cx="11832388" cy="63405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2B0132-A65F-0554-0759-A0E5553934C9}"/>
              </a:ext>
            </a:extLst>
          </p:cNvPr>
          <p:cNvSpPr txBox="1"/>
          <p:nvPr/>
        </p:nvSpPr>
        <p:spPr>
          <a:xfrm>
            <a:off x="4438650" y="1252104"/>
            <a:ext cx="281247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Sabrina Akhtar 2124109</a:t>
            </a:r>
          </a:p>
          <a:p>
            <a:r>
              <a:rPr lang="en-US"/>
              <a:t>Serena Bailey 2025320</a:t>
            </a:r>
          </a:p>
          <a:p>
            <a:r>
              <a:rPr lang="en-US"/>
              <a:t>Sophie Akhtar 2123642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5BB37F-1330-800F-EFBA-67C22450CEE7}"/>
              </a:ext>
            </a:extLst>
          </p:cNvPr>
          <p:cNvSpPr txBox="1"/>
          <p:nvPr/>
        </p:nvSpPr>
        <p:spPr>
          <a:xfrm>
            <a:off x="4442979" y="2356138"/>
            <a:ext cx="631074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Having good teamwork, supporting one another. Being able to communicate well.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6530A1-8E2D-77F9-84B1-C78FFE332E04}"/>
              </a:ext>
            </a:extLst>
          </p:cNvPr>
          <p:cNvSpPr txBox="1"/>
          <p:nvPr/>
        </p:nvSpPr>
        <p:spPr>
          <a:xfrm>
            <a:off x="4438650" y="3460173"/>
            <a:ext cx="40160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Finding references was a challenge.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3F5AC6-D89F-5C48-7C40-DEF8924D7221}"/>
              </a:ext>
            </a:extLst>
          </p:cNvPr>
          <p:cNvSpPr txBox="1"/>
          <p:nvPr/>
        </p:nvSpPr>
        <p:spPr>
          <a:xfrm>
            <a:off x="4486275" y="4486275"/>
            <a:ext cx="36783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Well advanced planning.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B051F4-A71B-FBB8-C546-75FA855BC87B}"/>
              </a:ext>
            </a:extLst>
          </p:cNvPr>
          <p:cNvSpPr txBox="1"/>
          <p:nvPr/>
        </p:nvSpPr>
        <p:spPr>
          <a:xfrm>
            <a:off x="4404013" y="5572991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10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059535C-91C0-E93A-02E7-9BF20A69379B}"/>
              </a:ext>
            </a:extLst>
          </p:cNvPr>
          <p:cNvSpPr txBox="1"/>
          <p:nvPr/>
        </p:nvSpPr>
        <p:spPr>
          <a:xfrm>
            <a:off x="10876684" y="6443230"/>
            <a:ext cx="1219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Slide 11</a:t>
            </a:r>
          </a:p>
        </p:txBody>
      </p:sp>
    </p:spTree>
    <p:extLst>
      <p:ext uri="{BB962C8B-B14F-4D97-AF65-F5344CB8AC3E}">
        <p14:creationId xmlns:p14="http://schemas.microsoft.com/office/powerpoint/2010/main" val="34393531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2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69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0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71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72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3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4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5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77" name="Rectangle 76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pic>
        <p:nvPicPr>
          <p:cNvPr id="52" name="Picture 51" descr="Close up image of hands applauding">
            <a:extLst>
              <a:ext uri="{FF2B5EF4-FFF2-40B4-BE49-F238E27FC236}">
                <a16:creationId xmlns:a16="http://schemas.microsoft.com/office/drawing/2014/main" id="{53D6BB96-5895-F848-2541-E8C12A06A73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586" r="-1" b="15122"/>
          <a:stretch/>
        </p:blipFill>
        <p:spPr>
          <a:xfrm>
            <a:off x="-17298" y="11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D102E8-6B25-24F8-ECDD-8990E3DFA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1920" y="1456807"/>
            <a:ext cx="9090476" cy="21796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>
                <a:solidFill>
                  <a:srgbClr val="FFFFFF"/>
                </a:solidFill>
              </a:rPr>
              <a:t>Thank you for Attending!</a:t>
            </a:r>
            <a:br>
              <a:rPr lang="en-US" sz="4000">
                <a:solidFill>
                  <a:srgbClr val="FFFFFF"/>
                </a:solidFill>
              </a:rPr>
            </a:br>
            <a:br>
              <a:rPr lang="en-US" sz="4000"/>
            </a:br>
            <a:r>
              <a:rPr lang="en-US" sz="4000">
                <a:solidFill>
                  <a:srgbClr val="FFFFFF"/>
                </a:solidFill>
              </a:rPr>
              <a:t>Any questions feel free to ask..</a:t>
            </a:r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CF7F2079-504C-499A-A644-58F4DDC76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491506" y="-615180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1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8356" y="353329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2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3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84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5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6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7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516668"/>
            <a:ext cx="4187283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91" name="Group 90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969850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95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9B1EE69-FCB7-A92C-F418-0CAB768C334E}"/>
              </a:ext>
            </a:extLst>
          </p:cNvPr>
          <p:cNvSpPr txBox="1"/>
          <p:nvPr/>
        </p:nvSpPr>
        <p:spPr>
          <a:xfrm>
            <a:off x="11036878" y="6447560"/>
            <a:ext cx="11412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Slide 12</a:t>
            </a:r>
          </a:p>
        </p:txBody>
      </p:sp>
    </p:spTree>
    <p:extLst>
      <p:ext uri="{BB962C8B-B14F-4D97-AF65-F5344CB8AC3E}">
        <p14:creationId xmlns:p14="http://schemas.microsoft.com/office/powerpoint/2010/main" val="865682955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AnalogousFromRegularSeedRightStep">
      <a:dk1>
        <a:srgbClr val="000000"/>
      </a:dk1>
      <a:lt1>
        <a:srgbClr val="FFFFFF"/>
      </a:lt1>
      <a:dk2>
        <a:srgbClr val="31321C"/>
      </a:dk2>
      <a:lt2>
        <a:srgbClr val="F0F1F3"/>
      </a:lt2>
      <a:accent1>
        <a:srgbClr val="AEA21F"/>
      </a:accent1>
      <a:accent2>
        <a:srgbClr val="7BAF13"/>
      </a:accent2>
      <a:accent3>
        <a:srgbClr val="46B620"/>
      </a:accent3>
      <a:accent4>
        <a:srgbClr val="14B92F"/>
      </a:accent4>
      <a:accent5>
        <a:srgbClr val="20B576"/>
      </a:accent5>
      <a:accent6>
        <a:srgbClr val="13B3B2"/>
      </a:accent6>
      <a:hlink>
        <a:srgbClr val="6A73CD"/>
      </a:hlink>
      <a:folHlink>
        <a:srgbClr val="7F7F7F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RocaVTI</vt:lpstr>
      <vt:lpstr>WELCOME!</vt:lpstr>
      <vt:lpstr>Student names :  Serena Bailey (2025320)  Sophie  Akhtar (2123642)  Sabrina  Akhtar (2124109)    </vt:lpstr>
      <vt:lpstr>In this presentation we will speak about…</vt:lpstr>
      <vt:lpstr> S'care home</vt:lpstr>
      <vt:lpstr>Introduction on our S'care home </vt:lpstr>
      <vt:lpstr>The types of barriers that can prevent effective communication between the organization and their external stakeholders.  </vt:lpstr>
      <vt:lpstr>What are the benefits of effective communication on the S'care home process? </vt:lpstr>
      <vt:lpstr>How should S'care use the theories relating to modules of communication? </vt:lpstr>
      <vt:lpstr>What are the channels of communication used by the organization and channels that can be used to improve communication? </vt:lpstr>
      <vt:lpstr>References </vt:lpstr>
      <vt:lpstr>PowerPoint Presentation</vt:lpstr>
      <vt:lpstr>Thank you for Attending!  Any questions feel free to ask..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WELCOME!</dc:title>
  <dc:creator>Serena</dc:creator>
  <cp:revision>1</cp:revision>
  <dcterms:created xsi:type="dcterms:W3CDTF">2022-06-26T10:49:47Z</dcterms:created>
  <dcterms:modified xsi:type="dcterms:W3CDTF">2022-07-22T12:32:18Z</dcterms:modified>
</cp:coreProperties>
</file>