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1"/>
    <p:sldMasterId id="2147483684" r:id="rId2"/>
  </p:sldMasterIdLst>
  <p:notesMasterIdLst>
    <p:notesMasterId r:id="rId23"/>
  </p:notesMasterIdLst>
  <p:sldIdLst>
    <p:sldId id="258" r:id="rId3"/>
    <p:sldId id="267" r:id="rId4"/>
    <p:sldId id="268" r:id="rId5"/>
    <p:sldId id="269" r:id="rId6"/>
    <p:sldId id="270" r:id="rId7"/>
    <p:sldId id="279" r:id="rId8"/>
    <p:sldId id="271" r:id="rId9"/>
    <p:sldId id="272" r:id="rId10"/>
    <p:sldId id="273" r:id="rId11"/>
    <p:sldId id="280" r:id="rId12"/>
    <p:sldId id="274" r:id="rId13"/>
    <p:sldId id="276" r:id="rId14"/>
    <p:sldId id="277" r:id="rId15"/>
    <p:sldId id="281" r:id="rId16"/>
    <p:sldId id="282" r:id="rId17"/>
    <p:sldId id="283" r:id="rId18"/>
    <p:sldId id="284" r:id="rId19"/>
    <p:sldId id="285" r:id="rId20"/>
    <p:sldId id="278"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75571" autoAdjust="0"/>
  </p:normalViewPr>
  <p:slideViewPr>
    <p:cSldViewPr snapToGrid="0">
      <p:cViewPr varScale="1">
        <p:scale>
          <a:sx n="81" d="100"/>
          <a:sy n="81" d="100"/>
        </p:scale>
        <p:origin x="157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3D4A4162-3B1C-4C16-B3BC-185E2CDA108B}"/>
    <pc:docChg chg="custSel addSld delSld modSld sldOrd">
      <pc:chgData name="Christian Felices" userId="8e38ee09-c2ff-4103-943a-2518637016e9" providerId="ADAL" clId="{3D4A4162-3B1C-4C16-B3BC-185E2CDA108B}" dt="2026-02-06T17:57:38.989" v="72" actId="6549"/>
      <pc:docMkLst>
        <pc:docMk/>
      </pc:docMkLst>
      <pc:sldChg chg="modSp mod">
        <pc:chgData name="Christian Felices" userId="8e38ee09-c2ff-4103-943a-2518637016e9" providerId="ADAL" clId="{3D4A4162-3B1C-4C16-B3BC-185E2CDA108B}" dt="2026-02-03T12:55:48.215" v="59" actId="313"/>
        <pc:sldMkLst>
          <pc:docMk/>
          <pc:sldMk cId="2068400335" sldId="269"/>
        </pc:sldMkLst>
        <pc:spChg chg="mod">
          <ac:chgData name="Christian Felices" userId="8e38ee09-c2ff-4103-943a-2518637016e9" providerId="ADAL" clId="{3D4A4162-3B1C-4C16-B3BC-185E2CDA108B}" dt="2026-02-03T12:55:48.215" v="59" actId="313"/>
          <ac:spMkLst>
            <pc:docMk/>
            <pc:sldMk cId="2068400335" sldId="269"/>
            <ac:spMk id="7" creationId="{F2BF68B6-6936-5FF1-F609-4227971B472A}"/>
          </ac:spMkLst>
        </pc:spChg>
      </pc:sldChg>
      <pc:sldChg chg="modSp mod">
        <pc:chgData name="Christian Felices" userId="8e38ee09-c2ff-4103-943a-2518637016e9" providerId="ADAL" clId="{3D4A4162-3B1C-4C16-B3BC-185E2CDA108B}" dt="2026-02-06T17:57:38.989" v="72" actId="6549"/>
        <pc:sldMkLst>
          <pc:docMk/>
          <pc:sldMk cId="1199294577" sldId="272"/>
        </pc:sldMkLst>
        <pc:spChg chg="mod">
          <ac:chgData name="Christian Felices" userId="8e38ee09-c2ff-4103-943a-2518637016e9" providerId="ADAL" clId="{3D4A4162-3B1C-4C16-B3BC-185E2CDA108B}" dt="2026-02-06T17:57:38.989" v="72" actId="6549"/>
          <ac:spMkLst>
            <pc:docMk/>
            <pc:sldMk cId="1199294577" sldId="272"/>
            <ac:spMk id="3" creationId="{E5B81C15-7381-9656-0CC9-FED98D5045ED}"/>
          </ac:spMkLst>
        </pc:spChg>
      </pc:sldChg>
      <pc:sldChg chg="ord">
        <pc:chgData name="Christian Felices" userId="8e38ee09-c2ff-4103-943a-2518637016e9" providerId="ADAL" clId="{3D4A4162-3B1C-4C16-B3BC-185E2CDA108B}" dt="2026-01-27T10:45:02.488" v="4"/>
        <pc:sldMkLst>
          <pc:docMk/>
          <pc:sldMk cId="4140533253" sldId="280"/>
        </pc:sldMkLst>
      </pc:sldChg>
      <pc:sldChg chg="add">
        <pc:chgData name="Christian Felices" userId="8e38ee09-c2ff-4103-943a-2518637016e9" providerId="ADAL" clId="{3D4A4162-3B1C-4C16-B3BC-185E2CDA108B}" dt="2026-01-27T10:44:07.157" v="0"/>
        <pc:sldMkLst>
          <pc:docMk/>
          <pc:sldMk cId="2229949955" sldId="281"/>
        </pc:sldMkLst>
      </pc:sldChg>
      <pc:sldChg chg="add">
        <pc:chgData name="Christian Felices" userId="8e38ee09-c2ff-4103-943a-2518637016e9" providerId="ADAL" clId="{3D4A4162-3B1C-4C16-B3BC-185E2CDA108B}" dt="2026-01-27T10:44:07.157" v="0"/>
        <pc:sldMkLst>
          <pc:docMk/>
          <pc:sldMk cId="713476556" sldId="282"/>
        </pc:sldMkLst>
      </pc:sldChg>
      <pc:sldChg chg="add">
        <pc:chgData name="Christian Felices" userId="8e38ee09-c2ff-4103-943a-2518637016e9" providerId="ADAL" clId="{3D4A4162-3B1C-4C16-B3BC-185E2CDA108B}" dt="2026-01-27T10:44:07.157" v="0"/>
        <pc:sldMkLst>
          <pc:docMk/>
          <pc:sldMk cId="424023256" sldId="283"/>
        </pc:sldMkLst>
      </pc:sldChg>
      <pc:sldChg chg="add">
        <pc:chgData name="Christian Felices" userId="8e38ee09-c2ff-4103-943a-2518637016e9" providerId="ADAL" clId="{3D4A4162-3B1C-4C16-B3BC-185E2CDA108B}" dt="2026-01-27T10:44:07.157" v="0"/>
        <pc:sldMkLst>
          <pc:docMk/>
          <pc:sldMk cId="1698356442" sldId="284"/>
        </pc:sldMkLst>
      </pc:sldChg>
      <pc:sldChg chg="add">
        <pc:chgData name="Christian Felices" userId="8e38ee09-c2ff-4103-943a-2518637016e9" providerId="ADAL" clId="{3D4A4162-3B1C-4C16-B3BC-185E2CDA108B}" dt="2026-01-27T10:44:07.157" v="0"/>
        <pc:sldMkLst>
          <pc:docMk/>
          <pc:sldMk cId="4127478107" sldId="285"/>
        </pc:sldMkLst>
      </pc:sldChg>
      <pc:sldChg chg="add del">
        <pc:chgData name="Christian Felices" userId="8e38ee09-c2ff-4103-943a-2518637016e9" providerId="ADAL" clId="{3D4A4162-3B1C-4C16-B3BC-185E2CDA108B}" dt="2026-01-27T10:44:43.347" v="2" actId="47"/>
        <pc:sldMkLst>
          <pc:docMk/>
          <pc:sldMk cId="153091126" sldId="286"/>
        </pc:sldMkLst>
      </pc:sldChg>
      <pc:sldChg chg="new del">
        <pc:chgData name="Christian Felices" userId="8e38ee09-c2ff-4103-943a-2518637016e9" providerId="ADAL" clId="{3D4A4162-3B1C-4C16-B3BC-185E2CDA108B}" dt="2026-02-03T12:56:36.967" v="61" actId="47"/>
        <pc:sldMkLst>
          <pc:docMk/>
          <pc:sldMk cId="170385869" sldId="286"/>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FBBF09-52F9-4A25-8B62-ACB6941EC076}"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GB"/>
        </a:p>
      </dgm:t>
    </dgm:pt>
    <dgm:pt modelId="{810CB809-CF08-45D1-A6CC-91E683AAEB00}">
      <dgm:prSet custT="1"/>
      <dgm:spPr/>
      <dgm:t>
        <a:bodyPr/>
        <a:lstStyle/>
        <a:p>
          <a:pPr rtl="0"/>
          <a:r>
            <a:rPr lang="en-GB" sz="2000" dirty="0">
              <a:latin typeface="Arial" panose="020B0604020202020204" pitchFamily="34" charset="0"/>
              <a:cs typeface="Arial" panose="020B0604020202020204" pitchFamily="34" charset="0"/>
            </a:rPr>
            <a:t>Good analysis and problem-solving skills</a:t>
          </a:r>
        </a:p>
      </dgm:t>
    </dgm:pt>
    <dgm:pt modelId="{BB1CDFC1-E36C-4924-8E30-9F65C649C2A7}" type="parTrans" cxnId="{DB19E33A-013F-475F-85C8-5EC9629BC4E9}">
      <dgm:prSet/>
      <dgm:spPr/>
      <dgm:t>
        <a:bodyPr/>
        <a:lstStyle/>
        <a:p>
          <a:endParaRPr lang="en-GB"/>
        </a:p>
      </dgm:t>
    </dgm:pt>
    <dgm:pt modelId="{F45E67E2-45B8-49E6-9A37-FD8AB40B55C3}" type="sibTrans" cxnId="{DB19E33A-013F-475F-85C8-5EC9629BC4E9}">
      <dgm:prSet/>
      <dgm:spPr/>
      <dgm:t>
        <a:bodyPr/>
        <a:lstStyle/>
        <a:p>
          <a:endParaRPr lang="en-GB"/>
        </a:p>
      </dgm:t>
    </dgm:pt>
    <dgm:pt modelId="{A6B63128-F944-4A50-AFB1-2973C6A0A2DD}">
      <dgm:prSet custT="1"/>
      <dgm:spPr/>
      <dgm:t>
        <a:bodyPr/>
        <a:lstStyle/>
        <a:p>
          <a:pPr rtl="0"/>
          <a:r>
            <a:rPr lang="en-GB" sz="2000" dirty="0">
              <a:latin typeface="Arial" panose="020B0604020202020204" pitchFamily="34" charset="0"/>
              <a:cs typeface="Arial" panose="020B0604020202020204" pitchFamily="34" charset="0"/>
            </a:rPr>
            <a:t>Good judgment and           decision making</a:t>
          </a:r>
        </a:p>
      </dgm:t>
    </dgm:pt>
    <dgm:pt modelId="{894B62DC-4106-426B-A84F-8C9FFBE06063}" type="parTrans" cxnId="{C2B6361D-CF40-49BC-AF0F-F77DBA4253EC}">
      <dgm:prSet/>
      <dgm:spPr/>
      <dgm:t>
        <a:bodyPr/>
        <a:lstStyle/>
        <a:p>
          <a:endParaRPr lang="en-GB"/>
        </a:p>
      </dgm:t>
    </dgm:pt>
    <dgm:pt modelId="{72DD6E9B-26F1-4965-ACE2-BEB4A8F12020}" type="sibTrans" cxnId="{C2B6361D-CF40-49BC-AF0F-F77DBA4253EC}">
      <dgm:prSet/>
      <dgm:spPr/>
      <dgm:t>
        <a:bodyPr/>
        <a:lstStyle/>
        <a:p>
          <a:endParaRPr lang="en-GB"/>
        </a:p>
      </dgm:t>
    </dgm:pt>
    <dgm:pt modelId="{187AAAC7-9BA6-44C9-A4ED-2B7C37740DE0}">
      <dgm:prSet custT="1"/>
      <dgm:spPr/>
      <dgm:t>
        <a:bodyPr/>
        <a:lstStyle/>
        <a:p>
          <a:pPr rtl="0"/>
          <a:r>
            <a:rPr lang="en-GB" sz="2000" dirty="0">
              <a:latin typeface="Arial" panose="020B0604020202020204" pitchFamily="34" charset="0"/>
              <a:cs typeface="Arial" panose="020B0604020202020204" pitchFamily="34" charset="0"/>
            </a:rPr>
            <a:t>Good overall job performance</a:t>
          </a:r>
        </a:p>
      </dgm:t>
    </dgm:pt>
    <dgm:pt modelId="{3441113C-1269-4D10-B822-0F08FDF97E2A}" type="parTrans" cxnId="{D366E9DD-3078-49AD-AF7A-2FD69E85A2B2}">
      <dgm:prSet/>
      <dgm:spPr/>
      <dgm:t>
        <a:bodyPr/>
        <a:lstStyle/>
        <a:p>
          <a:endParaRPr lang="en-GB"/>
        </a:p>
      </dgm:t>
    </dgm:pt>
    <dgm:pt modelId="{A5E0D7B0-F850-46E9-8119-AF5A0EEC65A0}" type="sibTrans" cxnId="{D366E9DD-3078-49AD-AF7A-2FD69E85A2B2}">
      <dgm:prSet/>
      <dgm:spPr/>
      <dgm:t>
        <a:bodyPr/>
        <a:lstStyle/>
        <a:p>
          <a:endParaRPr lang="en-GB"/>
        </a:p>
      </dgm:t>
    </dgm:pt>
    <dgm:pt modelId="{78DC2415-2CBC-4A65-B50D-49D2D9DFA289}">
      <dgm:prSet custT="1"/>
      <dgm:spPr/>
      <dgm:t>
        <a:bodyPr/>
        <a:lstStyle/>
        <a:p>
          <a:pPr rtl="0"/>
          <a:r>
            <a:rPr lang="en-GB" sz="2000" dirty="0">
              <a:latin typeface="Arial" panose="020B0604020202020204" pitchFamily="34" charset="0"/>
              <a:cs typeface="Arial" panose="020B0604020202020204" pitchFamily="34" charset="0"/>
            </a:rPr>
            <a:t>The ability to evaluate the quality of information presented</a:t>
          </a:r>
        </a:p>
      </dgm:t>
    </dgm:pt>
    <dgm:pt modelId="{9F0A470F-6F32-450F-BEAF-76D41919039C}" type="parTrans" cxnId="{34CBA11F-7479-40DE-A4FD-2C93B5CDC9CD}">
      <dgm:prSet/>
      <dgm:spPr/>
      <dgm:t>
        <a:bodyPr/>
        <a:lstStyle/>
        <a:p>
          <a:endParaRPr lang="en-GB"/>
        </a:p>
      </dgm:t>
    </dgm:pt>
    <dgm:pt modelId="{3680570D-F3DB-4981-A65D-1DE1576FC7E8}" type="sibTrans" cxnId="{34CBA11F-7479-40DE-A4FD-2C93B5CDC9CD}">
      <dgm:prSet/>
      <dgm:spPr/>
      <dgm:t>
        <a:bodyPr/>
        <a:lstStyle/>
        <a:p>
          <a:endParaRPr lang="en-GB"/>
        </a:p>
      </dgm:t>
    </dgm:pt>
    <dgm:pt modelId="{CCEDE5F5-F08F-46B4-8818-6A1989A3F654}">
      <dgm:prSet custT="1"/>
      <dgm:spPr/>
      <dgm:t>
        <a:bodyPr/>
        <a:lstStyle/>
        <a:p>
          <a:pPr rtl="0"/>
          <a:r>
            <a:rPr lang="en-GB" sz="2000" dirty="0">
              <a:latin typeface="Arial" panose="020B0604020202020204" pitchFamily="34" charset="0"/>
              <a:cs typeface="Arial" panose="020B0604020202020204" pitchFamily="34" charset="0"/>
            </a:rPr>
            <a:t>Creativity</a:t>
          </a:r>
        </a:p>
      </dgm:t>
    </dgm:pt>
    <dgm:pt modelId="{283AE539-455E-407C-AEFD-BE56F7796DE9}" type="parTrans" cxnId="{9741BB5A-7058-4EA4-893E-AF5957E4C798}">
      <dgm:prSet/>
      <dgm:spPr/>
      <dgm:t>
        <a:bodyPr/>
        <a:lstStyle/>
        <a:p>
          <a:endParaRPr lang="en-GB"/>
        </a:p>
      </dgm:t>
    </dgm:pt>
    <dgm:pt modelId="{4C1BB95F-BE8C-445B-ABF8-C588035801F6}" type="sibTrans" cxnId="{9741BB5A-7058-4EA4-893E-AF5957E4C798}">
      <dgm:prSet/>
      <dgm:spPr/>
      <dgm:t>
        <a:bodyPr/>
        <a:lstStyle/>
        <a:p>
          <a:endParaRPr lang="en-GB"/>
        </a:p>
      </dgm:t>
    </dgm:pt>
    <dgm:pt modelId="{146F6ECB-DCE8-4B3A-ADEC-9B6EF8B87FD7}">
      <dgm:prSet custT="1"/>
      <dgm:spPr/>
      <dgm:t>
        <a:bodyPr/>
        <a:lstStyle/>
        <a:p>
          <a:pPr rtl="0"/>
          <a:r>
            <a:rPr lang="en-GB" sz="2000" dirty="0">
              <a:latin typeface="Arial" panose="020B0604020202020204" pitchFamily="34" charset="0"/>
              <a:cs typeface="Arial" panose="020B0604020202020204" pitchFamily="34" charset="0"/>
            </a:rPr>
            <a:t>Job knowledge</a:t>
          </a:r>
        </a:p>
      </dgm:t>
    </dgm:pt>
    <dgm:pt modelId="{888B13A3-D5EE-43A2-9FB6-AAECA7AB40C9}" type="parTrans" cxnId="{759D67E8-5D61-4302-A070-E83F58BD62F1}">
      <dgm:prSet/>
      <dgm:spPr/>
      <dgm:t>
        <a:bodyPr/>
        <a:lstStyle/>
        <a:p>
          <a:endParaRPr lang="en-GB"/>
        </a:p>
      </dgm:t>
    </dgm:pt>
    <dgm:pt modelId="{DBB7EF83-401B-4066-B4FC-144FD500FB90}" type="sibTrans" cxnId="{759D67E8-5D61-4302-A070-E83F58BD62F1}">
      <dgm:prSet/>
      <dgm:spPr/>
      <dgm:t>
        <a:bodyPr/>
        <a:lstStyle/>
        <a:p>
          <a:endParaRPr lang="en-GB"/>
        </a:p>
      </dgm:t>
    </dgm:pt>
    <dgm:pt modelId="{C959ED99-F6BB-43A1-8C13-75C5024EC873}">
      <dgm:prSet custT="1"/>
      <dgm:spPr/>
      <dgm:t>
        <a:bodyPr/>
        <a:lstStyle/>
        <a:p>
          <a:pPr rtl="0"/>
          <a:r>
            <a:rPr lang="en-GB" sz="2000" dirty="0">
              <a:latin typeface="Arial" panose="020B0604020202020204" pitchFamily="34" charset="0"/>
              <a:cs typeface="Arial" panose="020B0604020202020204" pitchFamily="34" charset="0"/>
            </a:rPr>
            <a:t>The potential to move up within the organization</a:t>
          </a:r>
        </a:p>
      </dgm:t>
    </dgm:pt>
    <dgm:pt modelId="{C7F93528-7B53-4D73-8E9F-FB6C86E56BD9}" type="parTrans" cxnId="{099D19BE-3835-4ED3-9118-25A2CEB4958C}">
      <dgm:prSet/>
      <dgm:spPr/>
      <dgm:t>
        <a:bodyPr/>
        <a:lstStyle/>
        <a:p>
          <a:endParaRPr lang="en-GB"/>
        </a:p>
      </dgm:t>
    </dgm:pt>
    <dgm:pt modelId="{14A453F7-4146-43CB-9D1D-1034935B3B47}" type="sibTrans" cxnId="{099D19BE-3835-4ED3-9118-25A2CEB4958C}">
      <dgm:prSet/>
      <dgm:spPr/>
      <dgm:t>
        <a:bodyPr/>
        <a:lstStyle/>
        <a:p>
          <a:endParaRPr lang="en-GB"/>
        </a:p>
      </dgm:t>
    </dgm:pt>
    <dgm:pt modelId="{60E1E45E-6E64-4E9A-B92F-6421AA7BC0E3}" type="pres">
      <dgm:prSet presAssocID="{B5FBBF09-52F9-4A25-8B62-ACB6941EC076}" presName="compositeShape" presStyleCnt="0">
        <dgm:presLayoutVars>
          <dgm:dir/>
          <dgm:resizeHandles/>
        </dgm:presLayoutVars>
      </dgm:prSet>
      <dgm:spPr/>
    </dgm:pt>
    <dgm:pt modelId="{A9E2840B-654B-459B-BD48-E1A0FAC3C02B}" type="pres">
      <dgm:prSet presAssocID="{B5FBBF09-52F9-4A25-8B62-ACB6941EC076}" presName="pyramid" presStyleLbl="node1" presStyleIdx="0" presStyleCnt="1" custLinFactNeighborX="-1484"/>
      <dgm:spPr/>
    </dgm:pt>
    <dgm:pt modelId="{D6D70185-DD3A-40F2-B282-B0A09D620512}" type="pres">
      <dgm:prSet presAssocID="{B5FBBF09-52F9-4A25-8B62-ACB6941EC076}" presName="theList" presStyleCnt="0"/>
      <dgm:spPr/>
    </dgm:pt>
    <dgm:pt modelId="{9813ED9B-6F80-4726-9EE7-65038D053048}" type="pres">
      <dgm:prSet presAssocID="{810CB809-CF08-45D1-A6CC-91E683AAEB00}" presName="aNode" presStyleLbl="fgAcc1" presStyleIdx="0" presStyleCnt="7" custScaleY="255132" custLinFactY="4041" custLinFactNeighborX="-4278" custLinFactNeighborY="100000">
        <dgm:presLayoutVars>
          <dgm:bulletEnabled val="1"/>
        </dgm:presLayoutVars>
      </dgm:prSet>
      <dgm:spPr/>
    </dgm:pt>
    <dgm:pt modelId="{270ACFA4-2ADA-4A43-9AD3-0336D78612C0}" type="pres">
      <dgm:prSet presAssocID="{810CB809-CF08-45D1-A6CC-91E683AAEB00}" presName="aSpace" presStyleCnt="0"/>
      <dgm:spPr/>
    </dgm:pt>
    <dgm:pt modelId="{47F1C47E-B311-4800-B4E0-50C061741FB4}" type="pres">
      <dgm:prSet presAssocID="{A6B63128-F944-4A50-AFB1-2973C6A0A2DD}" presName="aNode" presStyleLbl="fgAcc1" presStyleIdx="1" presStyleCnt="7" custScaleY="269065" custLinFactY="39691" custLinFactNeighborX="10499" custLinFactNeighborY="100000">
        <dgm:presLayoutVars>
          <dgm:bulletEnabled val="1"/>
        </dgm:presLayoutVars>
      </dgm:prSet>
      <dgm:spPr/>
    </dgm:pt>
    <dgm:pt modelId="{615BF481-0CBD-413B-8172-A0AB1A69611F}" type="pres">
      <dgm:prSet presAssocID="{A6B63128-F944-4A50-AFB1-2973C6A0A2DD}" presName="aSpace" presStyleCnt="0"/>
      <dgm:spPr/>
    </dgm:pt>
    <dgm:pt modelId="{04FF6C88-E91B-4482-A4E3-013A4FFBDBC0}" type="pres">
      <dgm:prSet presAssocID="{187AAAC7-9BA6-44C9-A4ED-2B7C37740DE0}" presName="aNode" presStyleLbl="fgAcc1" presStyleIdx="2" presStyleCnt="7" custScaleY="242314" custLinFactY="61409" custLinFactNeighborX="18686" custLinFactNeighborY="100000">
        <dgm:presLayoutVars>
          <dgm:bulletEnabled val="1"/>
        </dgm:presLayoutVars>
      </dgm:prSet>
      <dgm:spPr/>
    </dgm:pt>
    <dgm:pt modelId="{C465C674-F1E0-4B9E-80A9-5477BE65887F}" type="pres">
      <dgm:prSet presAssocID="{187AAAC7-9BA6-44C9-A4ED-2B7C37740DE0}" presName="aSpace" presStyleCnt="0"/>
      <dgm:spPr/>
    </dgm:pt>
    <dgm:pt modelId="{BEE8755C-7F4C-450C-9469-33BBC7C4784B}" type="pres">
      <dgm:prSet presAssocID="{78DC2415-2CBC-4A65-B50D-49D2D9DFA289}" presName="aNode" presStyleLbl="fgAcc1" presStyleIdx="3" presStyleCnt="7" custScaleX="125185" custScaleY="333057" custLinFactY="100000" custLinFactNeighborX="41407" custLinFactNeighborY="183266">
        <dgm:presLayoutVars>
          <dgm:bulletEnabled val="1"/>
        </dgm:presLayoutVars>
      </dgm:prSet>
      <dgm:spPr/>
    </dgm:pt>
    <dgm:pt modelId="{23184967-7B79-4D3B-8AE6-9E930998F076}" type="pres">
      <dgm:prSet presAssocID="{78DC2415-2CBC-4A65-B50D-49D2D9DFA289}" presName="aSpace" presStyleCnt="0"/>
      <dgm:spPr/>
    </dgm:pt>
    <dgm:pt modelId="{5583CCB1-C27C-43BD-ABF5-F8B612506696}" type="pres">
      <dgm:prSet presAssocID="{CCEDE5F5-F08F-46B4-8818-6A1989A3F654}" presName="aNode" presStyleLbl="fgAcc1" presStyleIdx="4" presStyleCnt="7" custScaleY="154506" custLinFactY="122499" custLinFactNeighborX="42714" custLinFactNeighborY="200000">
        <dgm:presLayoutVars>
          <dgm:bulletEnabled val="1"/>
        </dgm:presLayoutVars>
      </dgm:prSet>
      <dgm:spPr/>
    </dgm:pt>
    <dgm:pt modelId="{1C8DDDD3-6532-4052-BF85-482B40B40B34}" type="pres">
      <dgm:prSet presAssocID="{CCEDE5F5-F08F-46B4-8818-6A1989A3F654}" presName="aSpace" presStyleCnt="0"/>
      <dgm:spPr/>
    </dgm:pt>
    <dgm:pt modelId="{22A0B3D2-9BC3-4954-971F-0FB7E32371FD}" type="pres">
      <dgm:prSet presAssocID="{146F6ECB-DCE8-4B3A-ADEC-9B6EF8B87FD7}" presName="aNode" presStyleLbl="fgAcc1" presStyleIdx="5" presStyleCnt="7" custScaleY="145771" custLinFactY="157681" custLinFactNeighborX="53086" custLinFactNeighborY="200000">
        <dgm:presLayoutVars>
          <dgm:bulletEnabled val="1"/>
        </dgm:presLayoutVars>
      </dgm:prSet>
      <dgm:spPr/>
    </dgm:pt>
    <dgm:pt modelId="{10A77F4D-7F91-4DF1-A0E7-F58D830C69A8}" type="pres">
      <dgm:prSet presAssocID="{146F6ECB-DCE8-4B3A-ADEC-9B6EF8B87FD7}" presName="aSpace" presStyleCnt="0"/>
      <dgm:spPr/>
    </dgm:pt>
    <dgm:pt modelId="{85DFA7ED-38CE-4397-8D74-661B9A95B848}" type="pres">
      <dgm:prSet presAssocID="{C959ED99-F6BB-43A1-8C13-75C5024EC873}" presName="aNode" presStyleLbl="fgAcc1" presStyleIdx="6" presStyleCnt="7" custScaleY="264337" custLinFactY="200000" custLinFactNeighborX="60438" custLinFactNeighborY="212789">
        <dgm:presLayoutVars>
          <dgm:bulletEnabled val="1"/>
        </dgm:presLayoutVars>
      </dgm:prSet>
      <dgm:spPr/>
    </dgm:pt>
    <dgm:pt modelId="{B8E415DD-BBCB-4D4B-BF82-CF59E38D92C2}" type="pres">
      <dgm:prSet presAssocID="{C959ED99-F6BB-43A1-8C13-75C5024EC873}" presName="aSpace" presStyleCnt="0"/>
      <dgm:spPr/>
    </dgm:pt>
  </dgm:ptLst>
  <dgm:cxnLst>
    <dgm:cxn modelId="{094E1A12-D4EC-42EF-BE78-F390DE94F6A4}" type="presOf" srcId="{C959ED99-F6BB-43A1-8C13-75C5024EC873}" destId="{85DFA7ED-38CE-4397-8D74-661B9A95B848}" srcOrd="0" destOrd="0" presId="urn:microsoft.com/office/officeart/2005/8/layout/pyramid2"/>
    <dgm:cxn modelId="{C2B6361D-CF40-49BC-AF0F-F77DBA4253EC}" srcId="{B5FBBF09-52F9-4A25-8B62-ACB6941EC076}" destId="{A6B63128-F944-4A50-AFB1-2973C6A0A2DD}" srcOrd="1" destOrd="0" parTransId="{894B62DC-4106-426B-A84F-8C9FFBE06063}" sibTransId="{72DD6E9B-26F1-4965-ACE2-BEB4A8F12020}"/>
    <dgm:cxn modelId="{34CBA11F-7479-40DE-A4FD-2C93B5CDC9CD}" srcId="{B5FBBF09-52F9-4A25-8B62-ACB6941EC076}" destId="{78DC2415-2CBC-4A65-B50D-49D2D9DFA289}" srcOrd="3" destOrd="0" parTransId="{9F0A470F-6F32-450F-BEAF-76D41919039C}" sibTransId="{3680570D-F3DB-4981-A65D-1DE1576FC7E8}"/>
    <dgm:cxn modelId="{30BC8128-7E51-4049-A0CF-57BB3C6AA6EF}" type="presOf" srcId="{146F6ECB-DCE8-4B3A-ADEC-9B6EF8B87FD7}" destId="{22A0B3D2-9BC3-4954-971F-0FB7E32371FD}" srcOrd="0" destOrd="0" presId="urn:microsoft.com/office/officeart/2005/8/layout/pyramid2"/>
    <dgm:cxn modelId="{F9DC5E2F-B268-4036-BCB9-C0190B678867}" type="presOf" srcId="{CCEDE5F5-F08F-46B4-8818-6A1989A3F654}" destId="{5583CCB1-C27C-43BD-ABF5-F8B612506696}" srcOrd="0" destOrd="0" presId="urn:microsoft.com/office/officeart/2005/8/layout/pyramid2"/>
    <dgm:cxn modelId="{3D857432-A4E0-44D9-9FF0-4C5147C509F6}" type="presOf" srcId="{B5FBBF09-52F9-4A25-8B62-ACB6941EC076}" destId="{60E1E45E-6E64-4E9A-B92F-6421AA7BC0E3}" srcOrd="0" destOrd="0" presId="urn:microsoft.com/office/officeart/2005/8/layout/pyramid2"/>
    <dgm:cxn modelId="{DB19E33A-013F-475F-85C8-5EC9629BC4E9}" srcId="{B5FBBF09-52F9-4A25-8B62-ACB6941EC076}" destId="{810CB809-CF08-45D1-A6CC-91E683AAEB00}" srcOrd="0" destOrd="0" parTransId="{BB1CDFC1-E36C-4924-8E30-9F65C649C2A7}" sibTransId="{F45E67E2-45B8-49E6-9A37-FD8AB40B55C3}"/>
    <dgm:cxn modelId="{9741BB5A-7058-4EA4-893E-AF5957E4C798}" srcId="{B5FBBF09-52F9-4A25-8B62-ACB6941EC076}" destId="{CCEDE5F5-F08F-46B4-8818-6A1989A3F654}" srcOrd="4" destOrd="0" parTransId="{283AE539-455E-407C-AEFD-BE56F7796DE9}" sibTransId="{4C1BB95F-BE8C-445B-ABF8-C588035801F6}"/>
    <dgm:cxn modelId="{93B7069B-71A3-44DB-89A4-8825C822EF66}" type="presOf" srcId="{78DC2415-2CBC-4A65-B50D-49D2D9DFA289}" destId="{BEE8755C-7F4C-450C-9469-33BBC7C4784B}" srcOrd="0" destOrd="0" presId="urn:microsoft.com/office/officeart/2005/8/layout/pyramid2"/>
    <dgm:cxn modelId="{099D19BE-3835-4ED3-9118-25A2CEB4958C}" srcId="{B5FBBF09-52F9-4A25-8B62-ACB6941EC076}" destId="{C959ED99-F6BB-43A1-8C13-75C5024EC873}" srcOrd="6" destOrd="0" parTransId="{C7F93528-7B53-4D73-8E9F-FB6C86E56BD9}" sibTransId="{14A453F7-4146-43CB-9D1D-1034935B3B47}"/>
    <dgm:cxn modelId="{449EB5D0-DD9D-49B8-AEB3-0F4DA7B4F6A6}" type="presOf" srcId="{A6B63128-F944-4A50-AFB1-2973C6A0A2DD}" destId="{47F1C47E-B311-4800-B4E0-50C061741FB4}" srcOrd="0" destOrd="0" presId="urn:microsoft.com/office/officeart/2005/8/layout/pyramid2"/>
    <dgm:cxn modelId="{A867C6D1-82FD-436C-8367-BE19C04FB00A}" type="presOf" srcId="{810CB809-CF08-45D1-A6CC-91E683AAEB00}" destId="{9813ED9B-6F80-4726-9EE7-65038D053048}" srcOrd="0" destOrd="0" presId="urn:microsoft.com/office/officeart/2005/8/layout/pyramid2"/>
    <dgm:cxn modelId="{D366E9DD-3078-49AD-AF7A-2FD69E85A2B2}" srcId="{B5FBBF09-52F9-4A25-8B62-ACB6941EC076}" destId="{187AAAC7-9BA6-44C9-A4ED-2B7C37740DE0}" srcOrd="2" destOrd="0" parTransId="{3441113C-1269-4D10-B822-0F08FDF97E2A}" sibTransId="{A5E0D7B0-F850-46E9-8119-AF5A0EEC65A0}"/>
    <dgm:cxn modelId="{759D67E8-5D61-4302-A070-E83F58BD62F1}" srcId="{B5FBBF09-52F9-4A25-8B62-ACB6941EC076}" destId="{146F6ECB-DCE8-4B3A-ADEC-9B6EF8B87FD7}" srcOrd="5" destOrd="0" parTransId="{888B13A3-D5EE-43A2-9FB6-AAECA7AB40C9}" sibTransId="{DBB7EF83-401B-4066-B4FC-144FD500FB90}"/>
    <dgm:cxn modelId="{F5755FFE-0177-40A5-A2B1-8D2C954C8B54}" type="presOf" srcId="{187AAAC7-9BA6-44C9-A4ED-2B7C37740DE0}" destId="{04FF6C88-E91B-4482-A4E3-013A4FFBDBC0}" srcOrd="0" destOrd="0" presId="urn:microsoft.com/office/officeart/2005/8/layout/pyramid2"/>
    <dgm:cxn modelId="{B8EBA935-2755-4BBC-93D0-A9A345E59FC1}" type="presParOf" srcId="{60E1E45E-6E64-4E9A-B92F-6421AA7BC0E3}" destId="{A9E2840B-654B-459B-BD48-E1A0FAC3C02B}" srcOrd="0" destOrd="0" presId="urn:microsoft.com/office/officeart/2005/8/layout/pyramid2"/>
    <dgm:cxn modelId="{2E19F3D7-65B0-4F5F-A48A-EB84B327B9ED}" type="presParOf" srcId="{60E1E45E-6E64-4E9A-B92F-6421AA7BC0E3}" destId="{D6D70185-DD3A-40F2-B282-B0A09D620512}" srcOrd="1" destOrd="0" presId="urn:microsoft.com/office/officeart/2005/8/layout/pyramid2"/>
    <dgm:cxn modelId="{158FC53D-FD26-4911-BDDE-AD25A5BE1EC3}" type="presParOf" srcId="{D6D70185-DD3A-40F2-B282-B0A09D620512}" destId="{9813ED9B-6F80-4726-9EE7-65038D053048}" srcOrd="0" destOrd="0" presId="urn:microsoft.com/office/officeart/2005/8/layout/pyramid2"/>
    <dgm:cxn modelId="{EAD74613-471F-4FB7-9FFF-F4F7F125EB09}" type="presParOf" srcId="{D6D70185-DD3A-40F2-B282-B0A09D620512}" destId="{270ACFA4-2ADA-4A43-9AD3-0336D78612C0}" srcOrd="1" destOrd="0" presId="urn:microsoft.com/office/officeart/2005/8/layout/pyramid2"/>
    <dgm:cxn modelId="{CCA85D4E-FF7D-4390-A887-CC81BBCED8BD}" type="presParOf" srcId="{D6D70185-DD3A-40F2-B282-B0A09D620512}" destId="{47F1C47E-B311-4800-B4E0-50C061741FB4}" srcOrd="2" destOrd="0" presId="urn:microsoft.com/office/officeart/2005/8/layout/pyramid2"/>
    <dgm:cxn modelId="{D0C843FD-0ABD-4BE3-ACB1-FC3DC60F4840}" type="presParOf" srcId="{D6D70185-DD3A-40F2-B282-B0A09D620512}" destId="{615BF481-0CBD-413B-8172-A0AB1A69611F}" srcOrd="3" destOrd="0" presId="urn:microsoft.com/office/officeart/2005/8/layout/pyramid2"/>
    <dgm:cxn modelId="{5AEA1A52-5F76-4831-BECE-7559473C6819}" type="presParOf" srcId="{D6D70185-DD3A-40F2-B282-B0A09D620512}" destId="{04FF6C88-E91B-4482-A4E3-013A4FFBDBC0}" srcOrd="4" destOrd="0" presId="urn:microsoft.com/office/officeart/2005/8/layout/pyramid2"/>
    <dgm:cxn modelId="{FCD67698-BF03-42EA-9242-438B830B6337}" type="presParOf" srcId="{D6D70185-DD3A-40F2-B282-B0A09D620512}" destId="{C465C674-F1E0-4B9E-80A9-5477BE65887F}" srcOrd="5" destOrd="0" presId="urn:microsoft.com/office/officeart/2005/8/layout/pyramid2"/>
    <dgm:cxn modelId="{A526BCA8-B095-46CB-9496-02A18BB399B5}" type="presParOf" srcId="{D6D70185-DD3A-40F2-B282-B0A09D620512}" destId="{BEE8755C-7F4C-450C-9469-33BBC7C4784B}" srcOrd="6" destOrd="0" presId="urn:microsoft.com/office/officeart/2005/8/layout/pyramid2"/>
    <dgm:cxn modelId="{31693430-2FDB-4B05-8C6F-3C2627A18BF6}" type="presParOf" srcId="{D6D70185-DD3A-40F2-B282-B0A09D620512}" destId="{23184967-7B79-4D3B-8AE6-9E930998F076}" srcOrd="7" destOrd="0" presId="urn:microsoft.com/office/officeart/2005/8/layout/pyramid2"/>
    <dgm:cxn modelId="{887A7B74-D4CE-400E-AC1C-62EB42023880}" type="presParOf" srcId="{D6D70185-DD3A-40F2-B282-B0A09D620512}" destId="{5583CCB1-C27C-43BD-ABF5-F8B612506696}" srcOrd="8" destOrd="0" presId="urn:microsoft.com/office/officeart/2005/8/layout/pyramid2"/>
    <dgm:cxn modelId="{6BBE7A94-8E43-4CE0-BCED-B117E56C0EDE}" type="presParOf" srcId="{D6D70185-DD3A-40F2-B282-B0A09D620512}" destId="{1C8DDDD3-6532-4052-BF85-482B40B40B34}" srcOrd="9" destOrd="0" presId="urn:microsoft.com/office/officeart/2005/8/layout/pyramid2"/>
    <dgm:cxn modelId="{9EEB7C7B-54AC-433B-946C-15E4105A1E96}" type="presParOf" srcId="{D6D70185-DD3A-40F2-B282-B0A09D620512}" destId="{22A0B3D2-9BC3-4954-971F-0FB7E32371FD}" srcOrd="10" destOrd="0" presId="urn:microsoft.com/office/officeart/2005/8/layout/pyramid2"/>
    <dgm:cxn modelId="{8E432C0D-7BE6-4EC2-9EC3-62DDD26A602D}" type="presParOf" srcId="{D6D70185-DD3A-40F2-B282-B0A09D620512}" destId="{10A77F4D-7F91-4DF1-A0E7-F58D830C69A8}" srcOrd="11" destOrd="0" presId="urn:microsoft.com/office/officeart/2005/8/layout/pyramid2"/>
    <dgm:cxn modelId="{9FC8FD5A-85CE-4C87-8280-040102EDE877}" type="presParOf" srcId="{D6D70185-DD3A-40F2-B282-B0A09D620512}" destId="{85DFA7ED-38CE-4397-8D74-661B9A95B848}" srcOrd="12" destOrd="0" presId="urn:microsoft.com/office/officeart/2005/8/layout/pyramid2"/>
    <dgm:cxn modelId="{377F7441-A073-41C1-B834-6F16C910D936}" type="presParOf" srcId="{D6D70185-DD3A-40F2-B282-B0A09D620512}" destId="{B8E415DD-BBCB-4D4B-BF82-CF59E38D92C2}" srcOrd="1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790DBD-DC0E-431C-ABFE-4134AC9998F6}"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F2B1E326-9022-40C0-B0D6-1CFB71DD4B28}">
      <dgm:prSet/>
      <dgm:spPr/>
      <dgm:t>
        <a:bodyPr/>
        <a:lstStyle/>
        <a:p>
          <a:pPr rtl="0"/>
          <a:r>
            <a:rPr lang="en-GB" b="1" dirty="0"/>
            <a:t>Socratic questioning</a:t>
          </a:r>
          <a:endParaRPr lang="en-GB" dirty="0"/>
        </a:p>
      </dgm:t>
    </dgm:pt>
    <dgm:pt modelId="{F9BEF3E2-9995-48A3-A0C8-919CCD833A2B}" type="parTrans" cxnId="{5CE8C710-CD17-49D8-9D4D-AA8B386931C8}">
      <dgm:prSet/>
      <dgm:spPr/>
      <dgm:t>
        <a:bodyPr/>
        <a:lstStyle/>
        <a:p>
          <a:endParaRPr lang="en-GB"/>
        </a:p>
      </dgm:t>
    </dgm:pt>
    <dgm:pt modelId="{612E7585-73A1-432E-B28C-F2CBE4E48E84}" type="sibTrans" cxnId="{5CE8C710-CD17-49D8-9D4D-AA8B386931C8}">
      <dgm:prSet/>
      <dgm:spPr/>
      <dgm:t>
        <a:bodyPr/>
        <a:lstStyle/>
        <a:p>
          <a:endParaRPr lang="en-GB"/>
        </a:p>
      </dgm:t>
    </dgm:pt>
    <dgm:pt modelId="{5D3CDEAB-6E9B-4426-9F27-49F432777A73}">
      <dgm:prSet/>
      <dgm:spPr/>
      <dgm:t>
        <a:bodyPr/>
        <a:lstStyle/>
        <a:p>
          <a:pPr rtl="0"/>
          <a:r>
            <a:rPr lang="en-GB" b="1" dirty="0"/>
            <a:t>Systems thinking</a:t>
          </a:r>
          <a:endParaRPr lang="en-GB" dirty="0"/>
        </a:p>
      </dgm:t>
    </dgm:pt>
    <dgm:pt modelId="{9AB08BD3-7E30-4635-9DC1-751E85A152DF}" type="parTrans" cxnId="{9F68FB8E-E580-4A97-87B6-409C0098474F}">
      <dgm:prSet/>
      <dgm:spPr/>
      <dgm:t>
        <a:bodyPr/>
        <a:lstStyle/>
        <a:p>
          <a:endParaRPr lang="en-GB"/>
        </a:p>
      </dgm:t>
    </dgm:pt>
    <dgm:pt modelId="{E0FBCF38-7D68-4CD0-8376-392E894B3826}" type="sibTrans" cxnId="{9F68FB8E-E580-4A97-87B6-409C0098474F}">
      <dgm:prSet/>
      <dgm:spPr/>
      <dgm:t>
        <a:bodyPr/>
        <a:lstStyle/>
        <a:p>
          <a:endParaRPr lang="en-GB"/>
        </a:p>
      </dgm:t>
    </dgm:pt>
    <dgm:pt modelId="{259B4101-A810-4F97-906C-D7DBC0047B48}">
      <dgm:prSet/>
      <dgm:spPr/>
      <dgm:t>
        <a:bodyPr/>
        <a:lstStyle/>
        <a:p>
          <a:pPr rtl="0"/>
          <a:r>
            <a:rPr lang="en-GB" b="1" dirty="0"/>
            <a:t>Validating evidence</a:t>
          </a:r>
          <a:endParaRPr lang="en-GB" dirty="0"/>
        </a:p>
      </dgm:t>
    </dgm:pt>
    <dgm:pt modelId="{5EE4F451-C24C-4445-8801-6C8E91B3B203}" type="parTrans" cxnId="{6D420995-E4CA-4C30-80F8-BDA691A02DD6}">
      <dgm:prSet/>
      <dgm:spPr/>
      <dgm:t>
        <a:bodyPr/>
        <a:lstStyle/>
        <a:p>
          <a:endParaRPr lang="en-GB"/>
        </a:p>
      </dgm:t>
    </dgm:pt>
    <dgm:pt modelId="{22DFBF6D-BA69-44D6-81EC-1D49059B97A5}" type="sibTrans" cxnId="{6D420995-E4CA-4C30-80F8-BDA691A02DD6}">
      <dgm:prSet/>
      <dgm:spPr/>
      <dgm:t>
        <a:bodyPr/>
        <a:lstStyle/>
        <a:p>
          <a:endParaRPr lang="en-GB"/>
        </a:p>
      </dgm:t>
    </dgm:pt>
    <dgm:pt modelId="{FCB10046-EE94-4EEB-93A6-34C81CB76CB3}" type="pres">
      <dgm:prSet presAssocID="{F9790DBD-DC0E-431C-ABFE-4134AC9998F6}" presName="linearFlow" presStyleCnt="0">
        <dgm:presLayoutVars>
          <dgm:dir/>
          <dgm:resizeHandles val="exact"/>
        </dgm:presLayoutVars>
      </dgm:prSet>
      <dgm:spPr/>
    </dgm:pt>
    <dgm:pt modelId="{CB57A058-BC99-4927-A19B-05B062C205E4}" type="pres">
      <dgm:prSet presAssocID="{F2B1E326-9022-40C0-B0D6-1CFB71DD4B28}" presName="composite" presStyleCnt="0"/>
      <dgm:spPr/>
    </dgm:pt>
    <dgm:pt modelId="{46CE714F-B8D6-474E-9788-2465BC7E25FA}" type="pres">
      <dgm:prSet presAssocID="{F2B1E326-9022-40C0-B0D6-1CFB71DD4B28}" presName="imgShp" presStyleLbl="fgImgPlace1" presStyleIdx="0" presStyleCnt="3"/>
      <dgm:spPr>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dgm:spPr>
    </dgm:pt>
    <dgm:pt modelId="{48829F60-E6BF-42C9-AC49-7EC944966D2A}" type="pres">
      <dgm:prSet presAssocID="{F2B1E326-9022-40C0-B0D6-1CFB71DD4B28}" presName="txShp" presStyleLbl="node1" presStyleIdx="0" presStyleCnt="3">
        <dgm:presLayoutVars>
          <dgm:bulletEnabled val="1"/>
        </dgm:presLayoutVars>
      </dgm:prSet>
      <dgm:spPr/>
    </dgm:pt>
    <dgm:pt modelId="{3828C988-FBA3-4080-BB71-00BCAC2D0AD5}" type="pres">
      <dgm:prSet presAssocID="{612E7585-73A1-432E-B28C-F2CBE4E48E84}" presName="spacing" presStyleCnt="0"/>
      <dgm:spPr/>
    </dgm:pt>
    <dgm:pt modelId="{683F963F-46C1-42D9-BF6F-020D2614C8AA}" type="pres">
      <dgm:prSet presAssocID="{5D3CDEAB-6E9B-4426-9F27-49F432777A73}" presName="composite" presStyleCnt="0"/>
      <dgm:spPr/>
    </dgm:pt>
    <dgm:pt modelId="{1ACFE296-55BF-4E78-B6ED-E820BAECBF47}" type="pres">
      <dgm:prSet presAssocID="{5D3CDEAB-6E9B-4426-9F27-49F432777A73}" presName="imgShp" presStyleLbl="fgImgPlace1" presStyleIdx="1" presStyleCnt="3"/>
      <dgm:spPr>
        <a:blipFill>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dgm:spPr>
    </dgm:pt>
    <dgm:pt modelId="{FFB4B82C-F494-45DD-8811-DD041A6E2320}" type="pres">
      <dgm:prSet presAssocID="{5D3CDEAB-6E9B-4426-9F27-49F432777A73}" presName="txShp" presStyleLbl="node1" presStyleIdx="1" presStyleCnt="3">
        <dgm:presLayoutVars>
          <dgm:bulletEnabled val="1"/>
        </dgm:presLayoutVars>
      </dgm:prSet>
      <dgm:spPr/>
    </dgm:pt>
    <dgm:pt modelId="{EFBBC450-778F-48E3-AD26-628304B481FC}" type="pres">
      <dgm:prSet presAssocID="{E0FBCF38-7D68-4CD0-8376-392E894B3826}" presName="spacing" presStyleCnt="0"/>
      <dgm:spPr/>
    </dgm:pt>
    <dgm:pt modelId="{EA15F85D-5162-40BD-9C2F-6B008BF6363E}" type="pres">
      <dgm:prSet presAssocID="{259B4101-A810-4F97-906C-D7DBC0047B48}" presName="composite" presStyleCnt="0"/>
      <dgm:spPr/>
    </dgm:pt>
    <dgm:pt modelId="{E3A289D9-B6ED-420E-8770-1EF7163BE4CC}" type="pres">
      <dgm:prSet presAssocID="{259B4101-A810-4F97-906C-D7DBC0047B48}" presName="imgShp" presStyleLbl="fgImgPlace1" presStyleIdx="2" presStyleCnt="3"/>
      <dgm:spPr>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dgm:spPr>
    </dgm:pt>
    <dgm:pt modelId="{1C037551-48BA-49E5-83BA-687BA87FB6C7}" type="pres">
      <dgm:prSet presAssocID="{259B4101-A810-4F97-906C-D7DBC0047B48}" presName="txShp" presStyleLbl="node1" presStyleIdx="2" presStyleCnt="3">
        <dgm:presLayoutVars>
          <dgm:bulletEnabled val="1"/>
        </dgm:presLayoutVars>
      </dgm:prSet>
      <dgm:spPr/>
    </dgm:pt>
  </dgm:ptLst>
  <dgm:cxnLst>
    <dgm:cxn modelId="{46F60410-9ED6-442D-95BF-106F14484494}" type="presOf" srcId="{259B4101-A810-4F97-906C-D7DBC0047B48}" destId="{1C037551-48BA-49E5-83BA-687BA87FB6C7}" srcOrd="0" destOrd="0" presId="urn:microsoft.com/office/officeart/2005/8/layout/vList3"/>
    <dgm:cxn modelId="{5CE8C710-CD17-49D8-9D4D-AA8B386931C8}" srcId="{F9790DBD-DC0E-431C-ABFE-4134AC9998F6}" destId="{F2B1E326-9022-40C0-B0D6-1CFB71DD4B28}" srcOrd="0" destOrd="0" parTransId="{F9BEF3E2-9995-48A3-A0C8-919CCD833A2B}" sibTransId="{612E7585-73A1-432E-B28C-F2CBE4E48E84}"/>
    <dgm:cxn modelId="{3F7DA36D-F50B-4074-9382-F6541AB87930}" type="presOf" srcId="{F2B1E326-9022-40C0-B0D6-1CFB71DD4B28}" destId="{48829F60-E6BF-42C9-AC49-7EC944966D2A}" srcOrd="0" destOrd="0" presId="urn:microsoft.com/office/officeart/2005/8/layout/vList3"/>
    <dgm:cxn modelId="{9F68FB8E-E580-4A97-87B6-409C0098474F}" srcId="{F9790DBD-DC0E-431C-ABFE-4134AC9998F6}" destId="{5D3CDEAB-6E9B-4426-9F27-49F432777A73}" srcOrd="1" destOrd="0" parTransId="{9AB08BD3-7E30-4635-9DC1-751E85A152DF}" sibTransId="{E0FBCF38-7D68-4CD0-8376-392E894B3826}"/>
    <dgm:cxn modelId="{6D420995-E4CA-4C30-80F8-BDA691A02DD6}" srcId="{F9790DBD-DC0E-431C-ABFE-4134AC9998F6}" destId="{259B4101-A810-4F97-906C-D7DBC0047B48}" srcOrd="2" destOrd="0" parTransId="{5EE4F451-C24C-4445-8801-6C8E91B3B203}" sibTransId="{22DFBF6D-BA69-44D6-81EC-1D49059B97A5}"/>
    <dgm:cxn modelId="{827DACCD-9D75-4D66-AADD-D5A014590EEE}" type="presOf" srcId="{F9790DBD-DC0E-431C-ABFE-4134AC9998F6}" destId="{FCB10046-EE94-4EEB-93A6-34C81CB76CB3}" srcOrd="0" destOrd="0" presId="urn:microsoft.com/office/officeart/2005/8/layout/vList3"/>
    <dgm:cxn modelId="{2B063BE8-2670-4B44-B962-A0CA5216AD5D}" type="presOf" srcId="{5D3CDEAB-6E9B-4426-9F27-49F432777A73}" destId="{FFB4B82C-F494-45DD-8811-DD041A6E2320}" srcOrd="0" destOrd="0" presId="urn:microsoft.com/office/officeart/2005/8/layout/vList3"/>
    <dgm:cxn modelId="{585EC532-9C54-46AE-8B19-AB5A5F07C777}" type="presParOf" srcId="{FCB10046-EE94-4EEB-93A6-34C81CB76CB3}" destId="{CB57A058-BC99-4927-A19B-05B062C205E4}" srcOrd="0" destOrd="0" presId="urn:microsoft.com/office/officeart/2005/8/layout/vList3"/>
    <dgm:cxn modelId="{406A29A3-2AC1-46CB-BA73-A22DB984F89E}" type="presParOf" srcId="{CB57A058-BC99-4927-A19B-05B062C205E4}" destId="{46CE714F-B8D6-474E-9788-2465BC7E25FA}" srcOrd="0" destOrd="0" presId="urn:microsoft.com/office/officeart/2005/8/layout/vList3"/>
    <dgm:cxn modelId="{751D9E0C-80FB-4B19-AECB-C5B503D22D22}" type="presParOf" srcId="{CB57A058-BC99-4927-A19B-05B062C205E4}" destId="{48829F60-E6BF-42C9-AC49-7EC944966D2A}" srcOrd="1" destOrd="0" presId="urn:microsoft.com/office/officeart/2005/8/layout/vList3"/>
    <dgm:cxn modelId="{B1EDFD70-8176-48F5-9796-687CE324E8A1}" type="presParOf" srcId="{FCB10046-EE94-4EEB-93A6-34C81CB76CB3}" destId="{3828C988-FBA3-4080-BB71-00BCAC2D0AD5}" srcOrd="1" destOrd="0" presId="urn:microsoft.com/office/officeart/2005/8/layout/vList3"/>
    <dgm:cxn modelId="{610EEFA3-5856-40BD-831D-A0711FF5875B}" type="presParOf" srcId="{FCB10046-EE94-4EEB-93A6-34C81CB76CB3}" destId="{683F963F-46C1-42D9-BF6F-020D2614C8AA}" srcOrd="2" destOrd="0" presId="urn:microsoft.com/office/officeart/2005/8/layout/vList3"/>
    <dgm:cxn modelId="{D8362B83-324B-45C7-857A-D8EECC0422DF}" type="presParOf" srcId="{683F963F-46C1-42D9-BF6F-020D2614C8AA}" destId="{1ACFE296-55BF-4E78-B6ED-E820BAECBF47}" srcOrd="0" destOrd="0" presId="urn:microsoft.com/office/officeart/2005/8/layout/vList3"/>
    <dgm:cxn modelId="{136F5286-61DB-48B7-9988-C15C83AD4184}" type="presParOf" srcId="{683F963F-46C1-42D9-BF6F-020D2614C8AA}" destId="{FFB4B82C-F494-45DD-8811-DD041A6E2320}" srcOrd="1" destOrd="0" presId="urn:microsoft.com/office/officeart/2005/8/layout/vList3"/>
    <dgm:cxn modelId="{D3864F14-FB8A-4AFF-A5F6-D2FC3AE131E4}" type="presParOf" srcId="{FCB10046-EE94-4EEB-93A6-34C81CB76CB3}" destId="{EFBBC450-778F-48E3-AD26-628304B481FC}" srcOrd="3" destOrd="0" presId="urn:microsoft.com/office/officeart/2005/8/layout/vList3"/>
    <dgm:cxn modelId="{4064697C-4640-427F-B39C-3065F573B750}" type="presParOf" srcId="{FCB10046-EE94-4EEB-93A6-34C81CB76CB3}" destId="{EA15F85D-5162-40BD-9C2F-6B008BF6363E}" srcOrd="4" destOrd="0" presId="urn:microsoft.com/office/officeart/2005/8/layout/vList3"/>
    <dgm:cxn modelId="{B24DF6EB-31D7-4555-9776-D2263A5BBCBC}" type="presParOf" srcId="{EA15F85D-5162-40BD-9C2F-6B008BF6363E}" destId="{E3A289D9-B6ED-420E-8770-1EF7163BE4CC}" srcOrd="0" destOrd="0" presId="urn:microsoft.com/office/officeart/2005/8/layout/vList3"/>
    <dgm:cxn modelId="{9E8F1462-9892-4BF9-B15F-F1A34CC76C75}" type="presParOf" srcId="{EA15F85D-5162-40BD-9C2F-6B008BF6363E}" destId="{1C037551-48BA-49E5-83BA-687BA87FB6C7}"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DB6EF6-E94B-4C1E-9450-2EA0AF1E5F35}"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3F5AC215-8A6F-4EFC-99E5-5BCE5E1D80E6}">
      <dgm:prSet custT="1"/>
      <dgm:spPr/>
      <dgm:t>
        <a:bodyPr/>
        <a:lstStyle/>
        <a:p>
          <a:pPr rtl="0"/>
          <a:r>
            <a:rPr lang="en-GB" sz="2800" dirty="0"/>
            <a:t>Probing underlying concepts </a:t>
          </a:r>
        </a:p>
      </dgm:t>
    </dgm:pt>
    <dgm:pt modelId="{EE07E27B-3CD6-4903-9C34-9CA9B8522EB8}" type="parTrans" cxnId="{F073ED12-3E03-47F9-92F2-DBBC042811D4}">
      <dgm:prSet/>
      <dgm:spPr/>
      <dgm:t>
        <a:bodyPr/>
        <a:lstStyle/>
        <a:p>
          <a:endParaRPr lang="en-GB"/>
        </a:p>
      </dgm:t>
    </dgm:pt>
    <dgm:pt modelId="{D1EDB23C-F273-47A8-A379-4B161F8D0421}" type="sibTrans" cxnId="{F073ED12-3E03-47F9-92F2-DBBC042811D4}">
      <dgm:prSet/>
      <dgm:spPr/>
      <dgm:t>
        <a:bodyPr/>
        <a:lstStyle/>
        <a:p>
          <a:endParaRPr lang="en-GB"/>
        </a:p>
      </dgm:t>
    </dgm:pt>
    <dgm:pt modelId="{22E88821-21D0-43DA-8A5A-983D9C1879BE}">
      <dgm:prSet custT="1"/>
      <dgm:spPr/>
      <dgm:t>
        <a:bodyPr/>
        <a:lstStyle/>
        <a:p>
          <a:pPr rtl="0"/>
          <a:r>
            <a:rPr lang="en-GB" sz="2800" dirty="0"/>
            <a:t>Probing Assumptions </a:t>
          </a:r>
        </a:p>
      </dgm:t>
    </dgm:pt>
    <dgm:pt modelId="{BF658908-0E51-445E-A167-362F4F319CCC}" type="parTrans" cxnId="{52D7126B-06F7-49A7-9C9B-1369EAB4C80E}">
      <dgm:prSet/>
      <dgm:spPr/>
      <dgm:t>
        <a:bodyPr/>
        <a:lstStyle/>
        <a:p>
          <a:endParaRPr lang="en-GB"/>
        </a:p>
      </dgm:t>
    </dgm:pt>
    <dgm:pt modelId="{8C1F951F-F18D-41B2-93AC-52D50B39D74F}" type="sibTrans" cxnId="{52D7126B-06F7-49A7-9C9B-1369EAB4C80E}">
      <dgm:prSet/>
      <dgm:spPr/>
      <dgm:t>
        <a:bodyPr/>
        <a:lstStyle/>
        <a:p>
          <a:endParaRPr lang="en-GB"/>
        </a:p>
      </dgm:t>
    </dgm:pt>
    <dgm:pt modelId="{E441F0C0-6D4F-440E-BECB-ACC740F9C809}">
      <dgm:prSet custT="1"/>
      <dgm:spPr/>
      <dgm:t>
        <a:bodyPr/>
        <a:lstStyle/>
        <a:p>
          <a:pPr rtl="0"/>
          <a:r>
            <a:rPr lang="en-GB" sz="2800" dirty="0"/>
            <a:t>Probing evidence </a:t>
          </a:r>
        </a:p>
      </dgm:t>
    </dgm:pt>
    <dgm:pt modelId="{B8AC485D-A0CB-44BD-BE20-30E763FB33FC}" type="parTrans" cxnId="{0BC41C8A-D824-4BB1-8615-A12C9287FBC1}">
      <dgm:prSet/>
      <dgm:spPr/>
      <dgm:t>
        <a:bodyPr/>
        <a:lstStyle/>
        <a:p>
          <a:endParaRPr lang="en-GB"/>
        </a:p>
      </dgm:t>
    </dgm:pt>
    <dgm:pt modelId="{C8E74982-EA43-4745-80D5-BD2EFD05D5F9}" type="sibTrans" cxnId="{0BC41C8A-D824-4BB1-8615-A12C9287FBC1}">
      <dgm:prSet/>
      <dgm:spPr/>
      <dgm:t>
        <a:bodyPr/>
        <a:lstStyle/>
        <a:p>
          <a:endParaRPr lang="en-GB"/>
        </a:p>
      </dgm:t>
    </dgm:pt>
    <dgm:pt modelId="{61326035-23B9-41BA-BFE5-8ED8A8C81220}">
      <dgm:prSet custT="1"/>
      <dgm:spPr/>
      <dgm:t>
        <a:bodyPr/>
        <a:lstStyle/>
        <a:p>
          <a:pPr rtl="0"/>
          <a:r>
            <a:rPr lang="en-GB" sz="2800" dirty="0"/>
            <a:t>Probe implications and consequences </a:t>
          </a:r>
        </a:p>
      </dgm:t>
    </dgm:pt>
    <dgm:pt modelId="{04DC664D-3B8E-4B90-A4B6-275A2405A60A}" type="parTrans" cxnId="{615CFA53-E815-4502-89D2-0ECDFFA18B2D}">
      <dgm:prSet/>
      <dgm:spPr/>
      <dgm:t>
        <a:bodyPr/>
        <a:lstStyle/>
        <a:p>
          <a:endParaRPr lang="en-GB"/>
        </a:p>
      </dgm:t>
    </dgm:pt>
    <dgm:pt modelId="{72A99EDB-68DA-4182-ABDF-584FFB86C2DA}" type="sibTrans" cxnId="{615CFA53-E815-4502-89D2-0ECDFFA18B2D}">
      <dgm:prSet/>
      <dgm:spPr/>
      <dgm:t>
        <a:bodyPr/>
        <a:lstStyle/>
        <a:p>
          <a:endParaRPr lang="en-GB"/>
        </a:p>
      </dgm:t>
    </dgm:pt>
    <dgm:pt modelId="{6F0CB09E-5F9D-4039-B84C-4781E7267510}">
      <dgm:prSet custT="1"/>
      <dgm:spPr/>
      <dgm:t>
        <a:bodyPr/>
        <a:lstStyle/>
        <a:p>
          <a:pPr rtl="0"/>
          <a:r>
            <a:rPr lang="en-GB" sz="2800" dirty="0"/>
            <a:t>Questioning underlying position </a:t>
          </a:r>
        </a:p>
      </dgm:t>
    </dgm:pt>
    <dgm:pt modelId="{D02A41E2-2BDE-4948-AA00-D5B1ECA34CDD}" type="parTrans" cxnId="{B3C46D0C-4084-4714-B4DC-595BB6CEA384}">
      <dgm:prSet/>
      <dgm:spPr/>
      <dgm:t>
        <a:bodyPr/>
        <a:lstStyle/>
        <a:p>
          <a:endParaRPr lang="en-GB"/>
        </a:p>
      </dgm:t>
    </dgm:pt>
    <dgm:pt modelId="{94186707-942E-46D3-BF76-6B8397765B8F}" type="sibTrans" cxnId="{B3C46D0C-4084-4714-B4DC-595BB6CEA384}">
      <dgm:prSet/>
      <dgm:spPr/>
      <dgm:t>
        <a:bodyPr/>
        <a:lstStyle/>
        <a:p>
          <a:endParaRPr lang="en-GB"/>
        </a:p>
      </dgm:t>
    </dgm:pt>
    <dgm:pt modelId="{37CA9D82-D83D-419D-AD87-15973D5AE9DA}">
      <dgm:prSet custT="1"/>
      <dgm:spPr/>
      <dgm:t>
        <a:bodyPr/>
        <a:lstStyle/>
        <a:p>
          <a:pPr rtl="0"/>
          <a:r>
            <a:rPr lang="en-GB" sz="2800" dirty="0"/>
            <a:t>Questions about the question </a:t>
          </a:r>
        </a:p>
      </dgm:t>
    </dgm:pt>
    <dgm:pt modelId="{8BF4CD60-78D5-4906-9788-D0113D5B7054}" type="parTrans" cxnId="{3F9FC4CA-4545-4B27-963C-CB052495A689}">
      <dgm:prSet/>
      <dgm:spPr/>
      <dgm:t>
        <a:bodyPr/>
        <a:lstStyle/>
        <a:p>
          <a:endParaRPr lang="en-GB"/>
        </a:p>
      </dgm:t>
    </dgm:pt>
    <dgm:pt modelId="{9A3C5C65-5449-45BF-8A79-E637B21B6336}" type="sibTrans" cxnId="{3F9FC4CA-4545-4B27-963C-CB052495A689}">
      <dgm:prSet/>
      <dgm:spPr/>
      <dgm:t>
        <a:bodyPr/>
        <a:lstStyle/>
        <a:p>
          <a:endParaRPr lang="en-GB"/>
        </a:p>
      </dgm:t>
    </dgm:pt>
    <dgm:pt modelId="{AE7EEA7B-EB5E-4DA4-9D37-5357A1720437}" type="pres">
      <dgm:prSet presAssocID="{20DB6EF6-E94B-4C1E-9450-2EA0AF1E5F35}" presName="Name0" presStyleCnt="0">
        <dgm:presLayoutVars>
          <dgm:dir/>
          <dgm:animLvl val="lvl"/>
          <dgm:resizeHandles val="exact"/>
        </dgm:presLayoutVars>
      </dgm:prSet>
      <dgm:spPr/>
    </dgm:pt>
    <dgm:pt modelId="{A28F2E54-C3C8-47CB-80D7-5CCEA97F7326}" type="pres">
      <dgm:prSet presAssocID="{37CA9D82-D83D-419D-AD87-15973D5AE9DA}" presName="boxAndChildren" presStyleCnt="0"/>
      <dgm:spPr/>
    </dgm:pt>
    <dgm:pt modelId="{F74CC6EB-1DC7-45A8-A6FE-3DFE9BD4B395}" type="pres">
      <dgm:prSet presAssocID="{37CA9D82-D83D-419D-AD87-15973D5AE9DA}" presName="parentTextBox" presStyleLbl="node1" presStyleIdx="0" presStyleCnt="6"/>
      <dgm:spPr/>
    </dgm:pt>
    <dgm:pt modelId="{4538A86A-1E85-4C59-BCC7-8AD8602D9DDF}" type="pres">
      <dgm:prSet presAssocID="{94186707-942E-46D3-BF76-6B8397765B8F}" presName="sp" presStyleCnt="0"/>
      <dgm:spPr/>
    </dgm:pt>
    <dgm:pt modelId="{F22C24F2-3DB0-4101-BF73-3BD8362B161B}" type="pres">
      <dgm:prSet presAssocID="{6F0CB09E-5F9D-4039-B84C-4781E7267510}" presName="arrowAndChildren" presStyleCnt="0"/>
      <dgm:spPr/>
    </dgm:pt>
    <dgm:pt modelId="{CDFFD160-695C-4663-89EE-22F4A5A1F198}" type="pres">
      <dgm:prSet presAssocID="{6F0CB09E-5F9D-4039-B84C-4781E7267510}" presName="parentTextArrow" presStyleLbl="node1" presStyleIdx="1" presStyleCnt="6"/>
      <dgm:spPr/>
    </dgm:pt>
    <dgm:pt modelId="{A843F664-D634-42D1-A38F-113C56E49CE8}" type="pres">
      <dgm:prSet presAssocID="{72A99EDB-68DA-4182-ABDF-584FFB86C2DA}" presName="sp" presStyleCnt="0"/>
      <dgm:spPr/>
    </dgm:pt>
    <dgm:pt modelId="{622B2258-6163-4C80-B528-82C55B66B47F}" type="pres">
      <dgm:prSet presAssocID="{61326035-23B9-41BA-BFE5-8ED8A8C81220}" presName="arrowAndChildren" presStyleCnt="0"/>
      <dgm:spPr/>
    </dgm:pt>
    <dgm:pt modelId="{B1510913-F8C6-4B4C-ACC5-0E1D1C5FDE01}" type="pres">
      <dgm:prSet presAssocID="{61326035-23B9-41BA-BFE5-8ED8A8C81220}" presName="parentTextArrow" presStyleLbl="node1" presStyleIdx="2" presStyleCnt="6"/>
      <dgm:spPr/>
    </dgm:pt>
    <dgm:pt modelId="{CE184731-AA0C-4414-97D7-25A44EF9128A}" type="pres">
      <dgm:prSet presAssocID="{C8E74982-EA43-4745-80D5-BD2EFD05D5F9}" presName="sp" presStyleCnt="0"/>
      <dgm:spPr/>
    </dgm:pt>
    <dgm:pt modelId="{5C3F582C-D0C9-4C3C-8339-DBF493FA2415}" type="pres">
      <dgm:prSet presAssocID="{E441F0C0-6D4F-440E-BECB-ACC740F9C809}" presName="arrowAndChildren" presStyleCnt="0"/>
      <dgm:spPr/>
    </dgm:pt>
    <dgm:pt modelId="{ECA1DAFC-7479-43BC-9B24-D485E22A1A26}" type="pres">
      <dgm:prSet presAssocID="{E441F0C0-6D4F-440E-BECB-ACC740F9C809}" presName="parentTextArrow" presStyleLbl="node1" presStyleIdx="3" presStyleCnt="6"/>
      <dgm:spPr/>
    </dgm:pt>
    <dgm:pt modelId="{E1BD3D6C-34B0-488B-981C-9E2528D008EA}" type="pres">
      <dgm:prSet presAssocID="{8C1F951F-F18D-41B2-93AC-52D50B39D74F}" presName="sp" presStyleCnt="0"/>
      <dgm:spPr/>
    </dgm:pt>
    <dgm:pt modelId="{F941508E-708F-4476-872F-3E0CFF6CB1D8}" type="pres">
      <dgm:prSet presAssocID="{22E88821-21D0-43DA-8A5A-983D9C1879BE}" presName="arrowAndChildren" presStyleCnt="0"/>
      <dgm:spPr/>
    </dgm:pt>
    <dgm:pt modelId="{5EE231D1-EE6B-4C85-A7D6-6A296C1CEC89}" type="pres">
      <dgm:prSet presAssocID="{22E88821-21D0-43DA-8A5A-983D9C1879BE}" presName="parentTextArrow" presStyleLbl="node1" presStyleIdx="4" presStyleCnt="6"/>
      <dgm:spPr/>
    </dgm:pt>
    <dgm:pt modelId="{4026A58F-6D70-4C21-81C5-D19ECEB93C2A}" type="pres">
      <dgm:prSet presAssocID="{D1EDB23C-F273-47A8-A379-4B161F8D0421}" presName="sp" presStyleCnt="0"/>
      <dgm:spPr/>
    </dgm:pt>
    <dgm:pt modelId="{D35A5A0C-B45E-4E67-9100-98B8C6AEA687}" type="pres">
      <dgm:prSet presAssocID="{3F5AC215-8A6F-4EFC-99E5-5BCE5E1D80E6}" presName="arrowAndChildren" presStyleCnt="0"/>
      <dgm:spPr/>
    </dgm:pt>
    <dgm:pt modelId="{21A5A2E0-2D4C-415D-BFE2-7905178CC8E1}" type="pres">
      <dgm:prSet presAssocID="{3F5AC215-8A6F-4EFC-99E5-5BCE5E1D80E6}" presName="parentTextArrow" presStyleLbl="node1" presStyleIdx="5" presStyleCnt="6" custLinFactNeighborY="-25222"/>
      <dgm:spPr/>
    </dgm:pt>
  </dgm:ptLst>
  <dgm:cxnLst>
    <dgm:cxn modelId="{18415E06-D057-4596-8BD1-07914FD38E81}" type="presOf" srcId="{6F0CB09E-5F9D-4039-B84C-4781E7267510}" destId="{CDFFD160-695C-4663-89EE-22F4A5A1F198}" srcOrd="0" destOrd="0" presId="urn:microsoft.com/office/officeart/2005/8/layout/process4"/>
    <dgm:cxn modelId="{B3C46D0C-4084-4714-B4DC-595BB6CEA384}" srcId="{20DB6EF6-E94B-4C1E-9450-2EA0AF1E5F35}" destId="{6F0CB09E-5F9D-4039-B84C-4781E7267510}" srcOrd="4" destOrd="0" parTransId="{D02A41E2-2BDE-4948-AA00-D5B1ECA34CDD}" sibTransId="{94186707-942E-46D3-BF76-6B8397765B8F}"/>
    <dgm:cxn modelId="{F073ED12-3E03-47F9-92F2-DBBC042811D4}" srcId="{20DB6EF6-E94B-4C1E-9450-2EA0AF1E5F35}" destId="{3F5AC215-8A6F-4EFC-99E5-5BCE5E1D80E6}" srcOrd="0" destOrd="0" parTransId="{EE07E27B-3CD6-4903-9C34-9CA9B8522EB8}" sibTransId="{D1EDB23C-F273-47A8-A379-4B161F8D0421}"/>
    <dgm:cxn modelId="{C3C71A15-831B-4596-835E-048BD57540D8}" type="presOf" srcId="{61326035-23B9-41BA-BFE5-8ED8A8C81220}" destId="{B1510913-F8C6-4B4C-ACC5-0E1D1C5FDE01}" srcOrd="0" destOrd="0" presId="urn:microsoft.com/office/officeart/2005/8/layout/process4"/>
    <dgm:cxn modelId="{52D7126B-06F7-49A7-9C9B-1369EAB4C80E}" srcId="{20DB6EF6-E94B-4C1E-9450-2EA0AF1E5F35}" destId="{22E88821-21D0-43DA-8A5A-983D9C1879BE}" srcOrd="1" destOrd="0" parTransId="{BF658908-0E51-445E-A167-362F4F319CCC}" sibTransId="{8C1F951F-F18D-41B2-93AC-52D50B39D74F}"/>
    <dgm:cxn modelId="{FC19296F-62AD-4F29-92F2-F8C1AF5D7AC5}" type="presOf" srcId="{E441F0C0-6D4F-440E-BECB-ACC740F9C809}" destId="{ECA1DAFC-7479-43BC-9B24-D485E22A1A26}" srcOrd="0" destOrd="0" presId="urn:microsoft.com/office/officeart/2005/8/layout/process4"/>
    <dgm:cxn modelId="{615CFA53-E815-4502-89D2-0ECDFFA18B2D}" srcId="{20DB6EF6-E94B-4C1E-9450-2EA0AF1E5F35}" destId="{61326035-23B9-41BA-BFE5-8ED8A8C81220}" srcOrd="3" destOrd="0" parTransId="{04DC664D-3B8E-4B90-A4B6-275A2405A60A}" sibTransId="{72A99EDB-68DA-4182-ABDF-584FFB86C2DA}"/>
    <dgm:cxn modelId="{0BC41C8A-D824-4BB1-8615-A12C9287FBC1}" srcId="{20DB6EF6-E94B-4C1E-9450-2EA0AF1E5F35}" destId="{E441F0C0-6D4F-440E-BECB-ACC740F9C809}" srcOrd="2" destOrd="0" parTransId="{B8AC485D-A0CB-44BD-BE20-30E763FB33FC}" sibTransId="{C8E74982-EA43-4745-80D5-BD2EFD05D5F9}"/>
    <dgm:cxn modelId="{5AF88EAB-E3CB-42C3-AE37-5267ABBABBD2}" type="presOf" srcId="{3F5AC215-8A6F-4EFC-99E5-5BCE5E1D80E6}" destId="{21A5A2E0-2D4C-415D-BFE2-7905178CC8E1}" srcOrd="0" destOrd="0" presId="urn:microsoft.com/office/officeart/2005/8/layout/process4"/>
    <dgm:cxn modelId="{3F9FC4CA-4545-4B27-963C-CB052495A689}" srcId="{20DB6EF6-E94B-4C1E-9450-2EA0AF1E5F35}" destId="{37CA9D82-D83D-419D-AD87-15973D5AE9DA}" srcOrd="5" destOrd="0" parTransId="{8BF4CD60-78D5-4906-9788-D0113D5B7054}" sibTransId="{9A3C5C65-5449-45BF-8A79-E637B21B6336}"/>
    <dgm:cxn modelId="{DA22ACCD-9083-4D5B-854A-33F3CC30E0DC}" type="presOf" srcId="{37CA9D82-D83D-419D-AD87-15973D5AE9DA}" destId="{F74CC6EB-1DC7-45A8-A6FE-3DFE9BD4B395}" srcOrd="0" destOrd="0" presId="urn:microsoft.com/office/officeart/2005/8/layout/process4"/>
    <dgm:cxn modelId="{4A49A1E3-6134-462B-843D-A006C7E00EBC}" type="presOf" srcId="{22E88821-21D0-43DA-8A5A-983D9C1879BE}" destId="{5EE231D1-EE6B-4C85-A7D6-6A296C1CEC89}" srcOrd="0" destOrd="0" presId="urn:microsoft.com/office/officeart/2005/8/layout/process4"/>
    <dgm:cxn modelId="{F80770F5-434E-4E48-9BC9-02EF399C6CA4}" type="presOf" srcId="{20DB6EF6-E94B-4C1E-9450-2EA0AF1E5F35}" destId="{AE7EEA7B-EB5E-4DA4-9D37-5357A1720437}" srcOrd="0" destOrd="0" presId="urn:microsoft.com/office/officeart/2005/8/layout/process4"/>
    <dgm:cxn modelId="{D9643387-E656-4E98-AB35-FABFEF20A698}" type="presParOf" srcId="{AE7EEA7B-EB5E-4DA4-9D37-5357A1720437}" destId="{A28F2E54-C3C8-47CB-80D7-5CCEA97F7326}" srcOrd="0" destOrd="0" presId="urn:microsoft.com/office/officeart/2005/8/layout/process4"/>
    <dgm:cxn modelId="{57297A08-E24C-4AB6-93F1-C2242DC824D1}" type="presParOf" srcId="{A28F2E54-C3C8-47CB-80D7-5CCEA97F7326}" destId="{F74CC6EB-1DC7-45A8-A6FE-3DFE9BD4B395}" srcOrd="0" destOrd="0" presId="urn:microsoft.com/office/officeart/2005/8/layout/process4"/>
    <dgm:cxn modelId="{2B72807E-D017-41FC-B90C-952E459FEBC3}" type="presParOf" srcId="{AE7EEA7B-EB5E-4DA4-9D37-5357A1720437}" destId="{4538A86A-1E85-4C59-BCC7-8AD8602D9DDF}" srcOrd="1" destOrd="0" presId="urn:microsoft.com/office/officeart/2005/8/layout/process4"/>
    <dgm:cxn modelId="{4C5042A1-8AE1-4486-A3F5-1115DD303AC4}" type="presParOf" srcId="{AE7EEA7B-EB5E-4DA4-9D37-5357A1720437}" destId="{F22C24F2-3DB0-4101-BF73-3BD8362B161B}" srcOrd="2" destOrd="0" presId="urn:microsoft.com/office/officeart/2005/8/layout/process4"/>
    <dgm:cxn modelId="{7EA70DA1-BC18-4CF6-92D5-BD6E118BBA74}" type="presParOf" srcId="{F22C24F2-3DB0-4101-BF73-3BD8362B161B}" destId="{CDFFD160-695C-4663-89EE-22F4A5A1F198}" srcOrd="0" destOrd="0" presId="urn:microsoft.com/office/officeart/2005/8/layout/process4"/>
    <dgm:cxn modelId="{2E6D0822-681B-4BB6-93AE-156D50893B88}" type="presParOf" srcId="{AE7EEA7B-EB5E-4DA4-9D37-5357A1720437}" destId="{A843F664-D634-42D1-A38F-113C56E49CE8}" srcOrd="3" destOrd="0" presId="urn:microsoft.com/office/officeart/2005/8/layout/process4"/>
    <dgm:cxn modelId="{D27F1FD6-4B08-4AD9-A39A-2316B1E2C5ED}" type="presParOf" srcId="{AE7EEA7B-EB5E-4DA4-9D37-5357A1720437}" destId="{622B2258-6163-4C80-B528-82C55B66B47F}" srcOrd="4" destOrd="0" presId="urn:microsoft.com/office/officeart/2005/8/layout/process4"/>
    <dgm:cxn modelId="{8B7E1259-B92B-4E5D-98E6-E7B86827B2F9}" type="presParOf" srcId="{622B2258-6163-4C80-B528-82C55B66B47F}" destId="{B1510913-F8C6-4B4C-ACC5-0E1D1C5FDE01}" srcOrd="0" destOrd="0" presId="urn:microsoft.com/office/officeart/2005/8/layout/process4"/>
    <dgm:cxn modelId="{5A6D82F2-CB9F-48DB-B0E7-3C6E14D3917C}" type="presParOf" srcId="{AE7EEA7B-EB5E-4DA4-9D37-5357A1720437}" destId="{CE184731-AA0C-4414-97D7-25A44EF9128A}" srcOrd="5" destOrd="0" presId="urn:microsoft.com/office/officeart/2005/8/layout/process4"/>
    <dgm:cxn modelId="{9193F600-3BF5-47EE-9F51-17EB8956A11C}" type="presParOf" srcId="{AE7EEA7B-EB5E-4DA4-9D37-5357A1720437}" destId="{5C3F582C-D0C9-4C3C-8339-DBF493FA2415}" srcOrd="6" destOrd="0" presId="urn:microsoft.com/office/officeart/2005/8/layout/process4"/>
    <dgm:cxn modelId="{6DC134A3-D334-4C40-AD29-1F1E95CC1574}" type="presParOf" srcId="{5C3F582C-D0C9-4C3C-8339-DBF493FA2415}" destId="{ECA1DAFC-7479-43BC-9B24-D485E22A1A26}" srcOrd="0" destOrd="0" presId="urn:microsoft.com/office/officeart/2005/8/layout/process4"/>
    <dgm:cxn modelId="{EAF2BDAE-F0EB-449B-921F-A31759F08777}" type="presParOf" srcId="{AE7EEA7B-EB5E-4DA4-9D37-5357A1720437}" destId="{E1BD3D6C-34B0-488B-981C-9E2528D008EA}" srcOrd="7" destOrd="0" presId="urn:microsoft.com/office/officeart/2005/8/layout/process4"/>
    <dgm:cxn modelId="{86FBE4E1-B0DA-4991-AB30-12E16030E8A2}" type="presParOf" srcId="{AE7EEA7B-EB5E-4DA4-9D37-5357A1720437}" destId="{F941508E-708F-4476-872F-3E0CFF6CB1D8}" srcOrd="8" destOrd="0" presId="urn:microsoft.com/office/officeart/2005/8/layout/process4"/>
    <dgm:cxn modelId="{D0ADD493-F63C-41D4-899C-5960B6981EA9}" type="presParOf" srcId="{F941508E-708F-4476-872F-3E0CFF6CB1D8}" destId="{5EE231D1-EE6B-4C85-A7D6-6A296C1CEC89}" srcOrd="0" destOrd="0" presId="urn:microsoft.com/office/officeart/2005/8/layout/process4"/>
    <dgm:cxn modelId="{518CFCD4-DBBE-40BD-A69A-1F37FBACFBC5}" type="presParOf" srcId="{AE7EEA7B-EB5E-4DA4-9D37-5357A1720437}" destId="{4026A58F-6D70-4C21-81C5-D19ECEB93C2A}" srcOrd="9" destOrd="0" presId="urn:microsoft.com/office/officeart/2005/8/layout/process4"/>
    <dgm:cxn modelId="{70CC95CE-FE22-4E55-BEBB-2C84DF91E197}" type="presParOf" srcId="{AE7EEA7B-EB5E-4DA4-9D37-5357A1720437}" destId="{D35A5A0C-B45E-4E67-9100-98B8C6AEA687}" srcOrd="10" destOrd="0" presId="urn:microsoft.com/office/officeart/2005/8/layout/process4"/>
    <dgm:cxn modelId="{2CBD8B53-E583-41CC-ABC4-A7D9589039C8}" type="presParOf" srcId="{D35A5A0C-B45E-4E67-9100-98B8C6AEA687}" destId="{21A5A2E0-2D4C-415D-BFE2-7905178CC8E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E2840B-654B-459B-BD48-E1A0FAC3C02B}">
      <dsp:nvSpPr>
        <dsp:cNvPr id="0" name=""/>
        <dsp:cNvSpPr/>
      </dsp:nvSpPr>
      <dsp:spPr>
        <a:xfrm>
          <a:off x="1619688" y="0"/>
          <a:ext cx="4680520" cy="4680520"/>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13ED9B-6F80-4726-9EE7-65038D053048}">
      <dsp:nvSpPr>
        <dsp:cNvPr id="0" name=""/>
        <dsp:cNvSpPr/>
      </dsp:nvSpPr>
      <dsp:spPr>
        <a:xfrm>
          <a:off x="3899256" y="504057"/>
          <a:ext cx="3042338" cy="54518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Good analysis and problem-solving skills</a:t>
          </a:r>
        </a:p>
      </dsp:txBody>
      <dsp:txXfrm>
        <a:off x="3925869" y="530670"/>
        <a:ext cx="2989112" cy="491954"/>
      </dsp:txXfrm>
    </dsp:sp>
    <dsp:sp modelId="{47F1C47E-B311-4800-B4E0-50C061741FB4}">
      <dsp:nvSpPr>
        <dsp:cNvPr id="0" name=""/>
        <dsp:cNvSpPr/>
      </dsp:nvSpPr>
      <dsp:spPr>
        <a:xfrm>
          <a:off x="4348822" y="1152128"/>
          <a:ext cx="3042338" cy="57495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Good judgment and           decision making</a:t>
          </a:r>
        </a:p>
      </dsp:txBody>
      <dsp:txXfrm>
        <a:off x="4376889" y="1180195"/>
        <a:ext cx="2986204" cy="518819"/>
      </dsp:txXfrm>
    </dsp:sp>
    <dsp:sp modelId="{04FF6C88-E91B-4482-A4E3-013A4FFBDBC0}">
      <dsp:nvSpPr>
        <dsp:cNvPr id="0" name=""/>
        <dsp:cNvSpPr/>
      </dsp:nvSpPr>
      <dsp:spPr>
        <a:xfrm>
          <a:off x="4597899" y="1800201"/>
          <a:ext cx="3042338" cy="51779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Good overall job performance</a:t>
          </a:r>
        </a:p>
      </dsp:txBody>
      <dsp:txXfrm>
        <a:off x="4623175" y="1825477"/>
        <a:ext cx="2991786" cy="467238"/>
      </dsp:txXfrm>
    </dsp:sp>
    <dsp:sp modelId="{BEE8755C-7F4C-450C-9469-33BBC7C4784B}">
      <dsp:nvSpPr>
        <dsp:cNvPr id="0" name=""/>
        <dsp:cNvSpPr/>
      </dsp:nvSpPr>
      <dsp:spPr>
        <a:xfrm>
          <a:off x="4906042" y="2449406"/>
          <a:ext cx="3808550" cy="71169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ability to evaluate the quality of information presented</a:t>
          </a:r>
        </a:p>
      </dsp:txBody>
      <dsp:txXfrm>
        <a:off x="4940784" y="2484148"/>
        <a:ext cx="3739066" cy="642211"/>
      </dsp:txXfrm>
    </dsp:sp>
    <dsp:sp modelId="{5583CCB1-C27C-43BD-ABF5-F8B612506696}">
      <dsp:nvSpPr>
        <dsp:cNvPr id="0" name=""/>
        <dsp:cNvSpPr/>
      </dsp:nvSpPr>
      <dsp:spPr>
        <a:xfrm>
          <a:off x="5328912" y="3240360"/>
          <a:ext cx="3042338" cy="33015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Creativity</a:t>
          </a:r>
        </a:p>
      </dsp:txBody>
      <dsp:txXfrm>
        <a:off x="5345029" y="3256477"/>
        <a:ext cx="3010104" cy="297923"/>
      </dsp:txXfrm>
    </dsp:sp>
    <dsp:sp modelId="{22A0B3D2-9BC3-4954-971F-0FB7E32371FD}">
      <dsp:nvSpPr>
        <dsp:cNvPr id="0" name=""/>
        <dsp:cNvSpPr/>
      </dsp:nvSpPr>
      <dsp:spPr>
        <a:xfrm>
          <a:off x="5644463" y="3672407"/>
          <a:ext cx="3042338" cy="31149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Job knowledge</a:t>
          </a:r>
        </a:p>
      </dsp:txBody>
      <dsp:txXfrm>
        <a:off x="5659669" y="3687613"/>
        <a:ext cx="3011926" cy="281079"/>
      </dsp:txXfrm>
    </dsp:sp>
    <dsp:sp modelId="{85DFA7ED-38CE-4397-8D74-661B9A95B848}">
      <dsp:nvSpPr>
        <dsp:cNvPr id="0" name=""/>
        <dsp:cNvSpPr/>
      </dsp:nvSpPr>
      <dsp:spPr>
        <a:xfrm>
          <a:off x="5868136" y="4104455"/>
          <a:ext cx="3042338" cy="56485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potential to move up within the organization</a:t>
          </a:r>
        </a:p>
      </dsp:txBody>
      <dsp:txXfrm>
        <a:off x="5895710" y="4132029"/>
        <a:ext cx="2987190" cy="509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29F60-E6BF-42C9-AC49-7EC944966D2A}">
      <dsp:nvSpPr>
        <dsp:cNvPr id="0" name=""/>
        <dsp:cNvSpPr/>
      </dsp:nvSpPr>
      <dsp:spPr>
        <a:xfrm rot="10800000">
          <a:off x="1650380" y="1963"/>
          <a:ext cx="5472684" cy="108768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641" tIns="156210" rIns="291592" bIns="156210" numCol="1" spcCol="1270" anchor="ctr" anchorCtr="0">
          <a:noAutofit/>
        </a:bodyPr>
        <a:lstStyle/>
        <a:p>
          <a:pPr marL="0" lvl="0" indent="0" algn="ctr" defTabSz="1822450" rtl="0">
            <a:lnSpc>
              <a:spcPct val="90000"/>
            </a:lnSpc>
            <a:spcBef>
              <a:spcPct val="0"/>
            </a:spcBef>
            <a:spcAft>
              <a:spcPct val="35000"/>
            </a:spcAft>
            <a:buNone/>
          </a:pPr>
          <a:r>
            <a:rPr lang="en-GB" sz="4100" b="1" kern="1200" dirty="0"/>
            <a:t>Socratic questioning</a:t>
          </a:r>
          <a:endParaRPr lang="en-GB" sz="4100" kern="1200" dirty="0"/>
        </a:p>
      </dsp:txBody>
      <dsp:txXfrm rot="10800000">
        <a:off x="1922302" y="1963"/>
        <a:ext cx="5200762" cy="1087689"/>
      </dsp:txXfrm>
    </dsp:sp>
    <dsp:sp modelId="{46CE714F-B8D6-474E-9788-2465BC7E25FA}">
      <dsp:nvSpPr>
        <dsp:cNvPr id="0" name=""/>
        <dsp:cNvSpPr/>
      </dsp:nvSpPr>
      <dsp:spPr>
        <a:xfrm>
          <a:off x="1106535" y="1963"/>
          <a:ext cx="1087689" cy="1087689"/>
        </a:xfrm>
        <a:prstGeom prst="ellipse">
          <a:avLst/>
        </a:prstGeom>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B4B82C-F494-45DD-8811-DD041A6E2320}">
      <dsp:nvSpPr>
        <dsp:cNvPr id="0" name=""/>
        <dsp:cNvSpPr/>
      </dsp:nvSpPr>
      <dsp:spPr>
        <a:xfrm rot="10800000">
          <a:off x="1650380" y="1414336"/>
          <a:ext cx="5472684" cy="108768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641" tIns="156210" rIns="291592" bIns="156210" numCol="1" spcCol="1270" anchor="ctr" anchorCtr="0">
          <a:noAutofit/>
        </a:bodyPr>
        <a:lstStyle/>
        <a:p>
          <a:pPr marL="0" lvl="0" indent="0" algn="ctr" defTabSz="1822450" rtl="0">
            <a:lnSpc>
              <a:spcPct val="90000"/>
            </a:lnSpc>
            <a:spcBef>
              <a:spcPct val="0"/>
            </a:spcBef>
            <a:spcAft>
              <a:spcPct val="35000"/>
            </a:spcAft>
            <a:buNone/>
          </a:pPr>
          <a:r>
            <a:rPr lang="en-GB" sz="4100" b="1" kern="1200" dirty="0"/>
            <a:t>Systems thinking</a:t>
          </a:r>
          <a:endParaRPr lang="en-GB" sz="4100" kern="1200" dirty="0"/>
        </a:p>
      </dsp:txBody>
      <dsp:txXfrm rot="10800000">
        <a:off x="1922302" y="1414336"/>
        <a:ext cx="5200762" cy="1087689"/>
      </dsp:txXfrm>
    </dsp:sp>
    <dsp:sp modelId="{1ACFE296-55BF-4E78-B6ED-E820BAECBF47}">
      <dsp:nvSpPr>
        <dsp:cNvPr id="0" name=""/>
        <dsp:cNvSpPr/>
      </dsp:nvSpPr>
      <dsp:spPr>
        <a:xfrm>
          <a:off x="1106535" y="1414336"/>
          <a:ext cx="1087689" cy="1087689"/>
        </a:xfrm>
        <a:prstGeom prst="ellipse">
          <a:avLst/>
        </a:prstGeom>
        <a:blipFill>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037551-48BA-49E5-83BA-687BA87FB6C7}">
      <dsp:nvSpPr>
        <dsp:cNvPr id="0" name=""/>
        <dsp:cNvSpPr/>
      </dsp:nvSpPr>
      <dsp:spPr>
        <a:xfrm rot="10800000">
          <a:off x="1650380" y="2826709"/>
          <a:ext cx="5472684" cy="108768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641" tIns="156210" rIns="291592" bIns="156210" numCol="1" spcCol="1270" anchor="ctr" anchorCtr="0">
          <a:noAutofit/>
        </a:bodyPr>
        <a:lstStyle/>
        <a:p>
          <a:pPr marL="0" lvl="0" indent="0" algn="ctr" defTabSz="1822450" rtl="0">
            <a:lnSpc>
              <a:spcPct val="90000"/>
            </a:lnSpc>
            <a:spcBef>
              <a:spcPct val="0"/>
            </a:spcBef>
            <a:spcAft>
              <a:spcPct val="35000"/>
            </a:spcAft>
            <a:buNone/>
          </a:pPr>
          <a:r>
            <a:rPr lang="en-GB" sz="4100" b="1" kern="1200" dirty="0"/>
            <a:t>Validating evidence</a:t>
          </a:r>
          <a:endParaRPr lang="en-GB" sz="4100" kern="1200" dirty="0"/>
        </a:p>
      </dsp:txBody>
      <dsp:txXfrm rot="10800000">
        <a:off x="1922302" y="2826709"/>
        <a:ext cx="5200762" cy="1087689"/>
      </dsp:txXfrm>
    </dsp:sp>
    <dsp:sp modelId="{E3A289D9-B6ED-420E-8770-1EF7163BE4CC}">
      <dsp:nvSpPr>
        <dsp:cNvPr id="0" name=""/>
        <dsp:cNvSpPr/>
      </dsp:nvSpPr>
      <dsp:spPr>
        <a:xfrm>
          <a:off x="1106535" y="2826709"/>
          <a:ext cx="1087689" cy="1087689"/>
        </a:xfrm>
        <a:prstGeom prst="ellipse">
          <a:avLst/>
        </a:prstGeom>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CC6EB-1DC7-45A8-A6FE-3DFE9BD4B395}">
      <dsp:nvSpPr>
        <dsp:cNvPr id="0" name=""/>
        <dsp:cNvSpPr/>
      </dsp:nvSpPr>
      <dsp:spPr>
        <a:xfrm>
          <a:off x="0" y="4008274"/>
          <a:ext cx="8793981" cy="5260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Questions about the question </a:t>
          </a:r>
        </a:p>
      </dsp:txBody>
      <dsp:txXfrm>
        <a:off x="0" y="4008274"/>
        <a:ext cx="8793981" cy="526083"/>
      </dsp:txXfrm>
    </dsp:sp>
    <dsp:sp modelId="{CDFFD160-695C-4663-89EE-22F4A5A1F198}">
      <dsp:nvSpPr>
        <dsp:cNvPr id="0" name=""/>
        <dsp:cNvSpPr/>
      </dsp:nvSpPr>
      <dsp:spPr>
        <a:xfrm rot="10800000">
          <a:off x="0" y="3207048"/>
          <a:ext cx="8793981" cy="80911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Questioning underlying position </a:t>
          </a:r>
        </a:p>
      </dsp:txBody>
      <dsp:txXfrm rot="10800000">
        <a:off x="0" y="3207048"/>
        <a:ext cx="8793981" cy="525739"/>
      </dsp:txXfrm>
    </dsp:sp>
    <dsp:sp modelId="{B1510913-F8C6-4B4C-ACC5-0E1D1C5FDE01}">
      <dsp:nvSpPr>
        <dsp:cNvPr id="0" name=""/>
        <dsp:cNvSpPr/>
      </dsp:nvSpPr>
      <dsp:spPr>
        <a:xfrm rot="10800000">
          <a:off x="0" y="2405822"/>
          <a:ext cx="8793981" cy="80911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Probe implications and consequences </a:t>
          </a:r>
        </a:p>
      </dsp:txBody>
      <dsp:txXfrm rot="10800000">
        <a:off x="0" y="2405822"/>
        <a:ext cx="8793981" cy="525739"/>
      </dsp:txXfrm>
    </dsp:sp>
    <dsp:sp modelId="{ECA1DAFC-7479-43BC-9B24-D485E22A1A26}">
      <dsp:nvSpPr>
        <dsp:cNvPr id="0" name=""/>
        <dsp:cNvSpPr/>
      </dsp:nvSpPr>
      <dsp:spPr>
        <a:xfrm rot="10800000">
          <a:off x="0" y="1604597"/>
          <a:ext cx="8793981" cy="80911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Probing evidence </a:t>
          </a:r>
        </a:p>
      </dsp:txBody>
      <dsp:txXfrm rot="10800000">
        <a:off x="0" y="1604597"/>
        <a:ext cx="8793981" cy="525739"/>
      </dsp:txXfrm>
    </dsp:sp>
    <dsp:sp modelId="{5EE231D1-EE6B-4C85-A7D6-6A296C1CEC89}">
      <dsp:nvSpPr>
        <dsp:cNvPr id="0" name=""/>
        <dsp:cNvSpPr/>
      </dsp:nvSpPr>
      <dsp:spPr>
        <a:xfrm rot="10800000">
          <a:off x="0" y="803371"/>
          <a:ext cx="8793981" cy="80911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Probing Assumptions </a:t>
          </a:r>
        </a:p>
      </dsp:txBody>
      <dsp:txXfrm rot="10800000">
        <a:off x="0" y="803371"/>
        <a:ext cx="8793981" cy="525739"/>
      </dsp:txXfrm>
    </dsp:sp>
    <dsp:sp modelId="{21A5A2E0-2D4C-415D-BFE2-7905178CC8E1}">
      <dsp:nvSpPr>
        <dsp:cNvPr id="0" name=""/>
        <dsp:cNvSpPr/>
      </dsp:nvSpPr>
      <dsp:spPr>
        <a:xfrm rot="10800000">
          <a:off x="0" y="0"/>
          <a:ext cx="8793981" cy="80911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Probing underlying concepts </a:t>
          </a:r>
        </a:p>
      </dsp:txBody>
      <dsp:txXfrm rot="10800000">
        <a:off x="0" y="0"/>
        <a:ext cx="8793981" cy="525739"/>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D1EBB-7FDB-4D9C-990D-73E8B0641E6F}" type="datetimeFigureOut">
              <a:rPr lang="en-GB" smtClean="0"/>
              <a:t>06/02/2026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EFB5D-60EE-4A6D-B7FF-16B258969A01}" type="slidenum">
              <a:rPr lang="en-GB" smtClean="0"/>
              <a:t>‹#›</a:t>
            </a:fld>
            <a:endParaRPr lang="en-GB"/>
          </a:p>
        </p:txBody>
      </p:sp>
    </p:spTree>
    <p:extLst>
      <p:ext uri="{BB962C8B-B14F-4D97-AF65-F5344CB8AC3E}">
        <p14:creationId xmlns:p14="http://schemas.microsoft.com/office/powerpoint/2010/main" val="2791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can be used in the following ways:</a:t>
            </a:r>
          </a:p>
          <a:p>
            <a:pPr marL="228600" indent="-228600">
              <a:buAutoNum type="arabicPeriod"/>
            </a:pPr>
            <a:r>
              <a:rPr lang="en-GB" dirty="0"/>
              <a:t>Proofreading. To get AI to proofread your assessment, you must have first researched, and written your report. From here, you can ask AI to check the grammar, for typos, and general readability of the report. You CANNOT ask AI to suggest improvements or rewrite any of the text.</a:t>
            </a:r>
          </a:p>
          <a:p>
            <a:pPr marL="228600" indent="-228600">
              <a:buAutoNum type="arabicPeriod"/>
            </a:pPr>
            <a:r>
              <a:rPr lang="en-GB" dirty="0"/>
              <a:t>Research – AI is a powerful research tool. You can use it to summarize websites, articles, and books.</a:t>
            </a:r>
          </a:p>
          <a:p>
            <a:pPr marL="228600" indent="-228600">
              <a:buAutoNum type="arabicPeriod"/>
            </a:pPr>
            <a:r>
              <a:rPr lang="en-GB" dirty="0"/>
              <a:t>Structure – This is only to help you create the overall structure of the assessment paper you are writing, and not any of the content within it.</a:t>
            </a:r>
          </a:p>
          <a:p>
            <a:pPr marL="228600" indent="-228600">
              <a:buAutoNum type="arabicPeriod"/>
            </a:pPr>
            <a:endParaRPr lang="en-GB" dirty="0"/>
          </a:p>
          <a:p>
            <a:pPr marL="228600" indent="-228600">
              <a:buAutoNum type="arabicPeriod"/>
            </a:pPr>
            <a:endParaRPr lang="en-GB" dirty="0"/>
          </a:p>
          <a:p>
            <a:pPr marL="0" indent="0">
              <a:buNone/>
            </a:pPr>
            <a:r>
              <a:rPr lang="en-GB" dirty="0"/>
              <a:t>Go through HOW TO use AI with them. Using ChatGPT, CoPilot etc</a:t>
            </a:r>
          </a:p>
        </p:txBody>
      </p:sp>
      <p:sp>
        <p:nvSpPr>
          <p:cNvPr id="4" name="Slide Number Placeholder 3"/>
          <p:cNvSpPr>
            <a:spLocks noGrp="1"/>
          </p:cNvSpPr>
          <p:nvPr>
            <p:ph type="sldNum" sz="quarter" idx="5"/>
          </p:nvPr>
        </p:nvSpPr>
        <p:spPr/>
        <p:txBody>
          <a:bodyPr/>
          <a:lstStyle/>
          <a:p>
            <a:fld id="{8A7EFB5D-60EE-4A6D-B7FF-16B258969A01}" type="slidenum">
              <a:rPr lang="en-GB" smtClean="0"/>
              <a:t>5</a:t>
            </a:fld>
            <a:endParaRPr lang="en-GB"/>
          </a:p>
        </p:txBody>
      </p:sp>
    </p:spTree>
    <p:extLst>
      <p:ext uri="{BB962C8B-B14F-4D97-AF65-F5344CB8AC3E}">
        <p14:creationId xmlns:p14="http://schemas.microsoft.com/office/powerpoint/2010/main" val="1997506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6D9F4D-2579-1942-515C-B5A2367DDC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EDC290-4719-4B89-35F1-38D759E67A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B462B2-0099-64FD-67A8-A80BC0ED72C3}"/>
              </a:ext>
            </a:extLst>
          </p:cNvPr>
          <p:cNvSpPr>
            <a:spLocks noGrp="1"/>
          </p:cNvSpPr>
          <p:nvPr>
            <p:ph type="body" idx="1"/>
          </p:nvPr>
        </p:nvSpPr>
        <p:spPr/>
        <p:txBody>
          <a:bodyPr/>
          <a:lstStyle/>
          <a:p>
            <a:r>
              <a:rPr lang="en-GB" dirty="0"/>
              <a:t>AI can be used in the following ways:</a:t>
            </a:r>
          </a:p>
          <a:p>
            <a:pPr marL="228600" indent="-228600">
              <a:buAutoNum type="arabicPeriod"/>
            </a:pPr>
            <a:r>
              <a:rPr lang="en-GB" dirty="0"/>
              <a:t>Proofreading. To get AI to proofread your assessment, you must have first researched, and written your report. From here, you can ask AI to check the grammar, for typos, and general readability of the report. You CANNOT ask AI to suggest improvements or rewrite any of the text.</a:t>
            </a:r>
          </a:p>
          <a:p>
            <a:pPr marL="228600" indent="-228600">
              <a:buAutoNum type="arabicPeriod"/>
            </a:pPr>
            <a:r>
              <a:rPr lang="en-GB" dirty="0"/>
              <a:t>Research – AI is a powerful research tool. You can use it to summarize websites, articles, and books.</a:t>
            </a:r>
          </a:p>
          <a:p>
            <a:pPr marL="228600" indent="-228600">
              <a:buAutoNum type="arabicPeriod"/>
            </a:pPr>
            <a:r>
              <a:rPr lang="en-GB" dirty="0"/>
              <a:t>Structure – This is only to help you create the overall structure of the assessment paper you are writing, and not any of the content within it.</a:t>
            </a:r>
          </a:p>
          <a:p>
            <a:pPr marL="228600" indent="-228600">
              <a:buAutoNum type="arabicPeriod"/>
            </a:pPr>
            <a:endParaRPr lang="en-GB" dirty="0"/>
          </a:p>
          <a:p>
            <a:pPr marL="228600" indent="-228600">
              <a:buAutoNum type="arabicPeriod"/>
            </a:pPr>
            <a:endParaRPr lang="en-GB" dirty="0"/>
          </a:p>
          <a:p>
            <a:pPr marL="0" indent="0">
              <a:buNone/>
            </a:pPr>
            <a:r>
              <a:rPr lang="en-GB" dirty="0"/>
              <a:t>Go through HOW TO use AI with them. Using ChatGPT, CoPilot etc</a:t>
            </a:r>
          </a:p>
        </p:txBody>
      </p:sp>
      <p:sp>
        <p:nvSpPr>
          <p:cNvPr id="4" name="Slide Number Placeholder 3">
            <a:extLst>
              <a:ext uri="{FF2B5EF4-FFF2-40B4-BE49-F238E27FC236}">
                <a16:creationId xmlns:a16="http://schemas.microsoft.com/office/drawing/2014/main" id="{E8882298-6D5A-3EC0-C817-80DE249FD1A6}"/>
              </a:ext>
            </a:extLst>
          </p:cNvPr>
          <p:cNvSpPr>
            <a:spLocks noGrp="1"/>
          </p:cNvSpPr>
          <p:nvPr>
            <p:ph type="sldNum" sz="quarter" idx="5"/>
          </p:nvPr>
        </p:nvSpPr>
        <p:spPr/>
        <p:txBody>
          <a:bodyPr/>
          <a:lstStyle/>
          <a:p>
            <a:fld id="{8A7EFB5D-60EE-4A6D-B7FF-16B258969A01}" type="slidenum">
              <a:rPr lang="en-GB" smtClean="0"/>
              <a:t>6</a:t>
            </a:fld>
            <a:endParaRPr lang="en-GB"/>
          </a:p>
        </p:txBody>
      </p:sp>
    </p:spTree>
    <p:extLst>
      <p:ext uri="{BB962C8B-B14F-4D97-AF65-F5344CB8AC3E}">
        <p14:creationId xmlns:p14="http://schemas.microsoft.com/office/powerpoint/2010/main" val="34684730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11</a:t>
            </a:fld>
            <a:endParaRPr lang="en-GB"/>
          </a:p>
        </p:txBody>
      </p:sp>
    </p:spTree>
    <p:extLst>
      <p:ext uri="{BB962C8B-B14F-4D97-AF65-F5344CB8AC3E}">
        <p14:creationId xmlns:p14="http://schemas.microsoft.com/office/powerpoint/2010/main" val="234820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this discussion to tease out of as many students as possible, the challenges/issues currently faced within their workplace. Dance around the concept that perhaps, this issue could form the basis of their assignment.</a:t>
            </a:r>
          </a:p>
          <a:p>
            <a:endParaRPr lang="en-GB" dirty="0"/>
          </a:p>
          <a:p>
            <a:r>
              <a:rPr lang="en-GB" dirty="0"/>
              <a:t>For the second part of the discussion, get a general understanding from the group. Then, link it back to the definitions – it helps us efficiently gather knowledge, process information, and analyse data toward problem-solving, innovation, creativity etc…</a:t>
            </a:r>
          </a:p>
          <a:p>
            <a:endParaRPr lang="en-GB" dirty="0"/>
          </a:p>
          <a:p>
            <a:r>
              <a:rPr lang="en-GB" dirty="0"/>
              <a:t>Ask a follow up question – ‘HOW?’</a:t>
            </a:r>
          </a:p>
        </p:txBody>
      </p:sp>
      <p:sp>
        <p:nvSpPr>
          <p:cNvPr id="4" name="Slide Number Placeholder 3"/>
          <p:cNvSpPr>
            <a:spLocks noGrp="1"/>
          </p:cNvSpPr>
          <p:nvPr>
            <p:ph type="sldNum" sz="quarter" idx="5"/>
          </p:nvPr>
        </p:nvSpPr>
        <p:spPr/>
        <p:txBody>
          <a:bodyPr/>
          <a:lstStyle/>
          <a:p>
            <a:fld id="{8A7EFB5D-60EE-4A6D-B7FF-16B258969A01}" type="slidenum">
              <a:rPr lang="en-GB" smtClean="0"/>
              <a:t>12</a:t>
            </a:fld>
            <a:endParaRPr lang="en-GB"/>
          </a:p>
        </p:txBody>
      </p:sp>
    </p:spTree>
    <p:extLst>
      <p:ext uri="{BB962C8B-B14F-4D97-AF65-F5344CB8AC3E}">
        <p14:creationId xmlns:p14="http://schemas.microsoft.com/office/powerpoint/2010/main" val="76088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15</a:t>
            </a:fld>
            <a:endParaRPr lang="en-GB"/>
          </a:p>
        </p:txBody>
      </p:sp>
    </p:spTree>
    <p:extLst>
      <p:ext uri="{BB962C8B-B14F-4D97-AF65-F5344CB8AC3E}">
        <p14:creationId xmlns:p14="http://schemas.microsoft.com/office/powerpoint/2010/main" val="11829845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Socratic questioning is “disciplined questioning that can be used to pursue thought in many directions and for many purposes, including: to explore complex ideas, to get to the truth of things, to open up issues and problems, to uncover assumptions, to analyse concepts, to distinguish what we know from what we don’t know, to follow logical implications of thought or to control the discussion.  Socratic questioning is usually systematic, disciplined, deep and usually focuses on fundamental concepts, principles, theories, issues or problems.  Used in teaching and Psychology…..also coaching?</a:t>
            </a:r>
          </a:p>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16</a:t>
            </a:fld>
            <a:endParaRPr lang="en-GB"/>
          </a:p>
        </p:txBody>
      </p:sp>
    </p:spTree>
    <p:extLst>
      <p:ext uri="{BB962C8B-B14F-4D97-AF65-F5344CB8AC3E}">
        <p14:creationId xmlns:p14="http://schemas.microsoft.com/office/powerpoint/2010/main" val="3453575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b="1" dirty="0"/>
              <a:t>Probing underlying concepts</a:t>
            </a:r>
          </a:p>
          <a:p>
            <a:pPr eaLnBrk="1" hangingPunct="1"/>
            <a:r>
              <a:rPr lang="en-GB" altLang="en-US" dirty="0"/>
              <a:t>Get them to think more about what exactly they are asking or thinking about. Prove the concepts behind their argument. Basic 'tell me more' questions that get them to go deeper. </a:t>
            </a:r>
          </a:p>
          <a:p>
            <a:pPr eaLnBrk="1" hangingPunct="1"/>
            <a:r>
              <a:rPr lang="en-GB" altLang="en-US" dirty="0"/>
              <a:t>Here are some useful examples: </a:t>
            </a:r>
          </a:p>
          <a:p>
            <a:pPr eaLnBrk="1" hangingPunct="1">
              <a:buFontTx/>
              <a:buChar char="•"/>
            </a:pPr>
            <a:r>
              <a:rPr lang="en-GB" altLang="en-US" i="1" dirty="0"/>
              <a:t>Why are you saying that? </a:t>
            </a:r>
            <a:endParaRPr lang="en-GB" altLang="en-US" dirty="0"/>
          </a:p>
          <a:p>
            <a:pPr eaLnBrk="1" hangingPunct="1">
              <a:buFontTx/>
              <a:buChar char="•"/>
            </a:pPr>
            <a:r>
              <a:rPr lang="en-GB" altLang="en-US" i="1" dirty="0"/>
              <a:t>What exactly does this mean? </a:t>
            </a:r>
            <a:endParaRPr lang="en-GB" altLang="en-US" dirty="0"/>
          </a:p>
          <a:p>
            <a:pPr eaLnBrk="1" hangingPunct="1">
              <a:buFontTx/>
              <a:buChar char="•"/>
            </a:pPr>
            <a:r>
              <a:rPr lang="en-GB" altLang="en-US" i="1" dirty="0"/>
              <a:t>What do we already know about this? </a:t>
            </a:r>
            <a:endParaRPr lang="en-GB" altLang="en-US" dirty="0"/>
          </a:p>
          <a:p>
            <a:pPr eaLnBrk="1" hangingPunct="1">
              <a:buFontTx/>
              <a:buChar char="•"/>
            </a:pPr>
            <a:r>
              <a:rPr lang="en-GB" altLang="en-US" i="1" dirty="0"/>
              <a:t>Can you give me an example?</a:t>
            </a:r>
            <a:r>
              <a:rPr lang="en-GB" altLang="en-US" dirty="0"/>
              <a:t> </a:t>
            </a:r>
          </a:p>
          <a:p>
            <a:pPr eaLnBrk="1" hangingPunct="1">
              <a:buFontTx/>
              <a:buChar char="•"/>
            </a:pPr>
            <a:r>
              <a:rPr lang="en-GB" altLang="en-US" i="1" dirty="0"/>
              <a:t>Are you saying ... or ... ?</a:t>
            </a:r>
            <a:r>
              <a:rPr lang="en-GB" altLang="en-US" dirty="0"/>
              <a:t> </a:t>
            </a:r>
          </a:p>
          <a:p>
            <a:pPr eaLnBrk="1" hangingPunct="1"/>
            <a:r>
              <a:rPr lang="en-GB" altLang="en-US" b="1" dirty="0"/>
              <a:t>Probing assumptions</a:t>
            </a:r>
          </a:p>
          <a:p>
            <a:pPr eaLnBrk="1" hangingPunct="1"/>
            <a:r>
              <a:rPr lang="en-GB" altLang="en-US" dirty="0"/>
              <a:t>Probing of assumptions makes them think about the presuppositions and unquestioned beliefs on which they are founding their argument. Dig into that reasoning rather than assuming it is a given. People often use un-thought-through or weakly understood supports for their arguments. </a:t>
            </a:r>
          </a:p>
          <a:p>
            <a:pPr eaLnBrk="1" hangingPunct="1"/>
            <a:r>
              <a:rPr lang="en-GB" altLang="en-US" dirty="0"/>
              <a:t>Here are some useful examples: </a:t>
            </a:r>
          </a:p>
          <a:p>
            <a:pPr eaLnBrk="1" hangingPunct="1">
              <a:buFontTx/>
              <a:buChar char="•"/>
            </a:pPr>
            <a:r>
              <a:rPr lang="en-GB" altLang="en-US" i="1" dirty="0"/>
              <a:t>What else could we assume? </a:t>
            </a:r>
            <a:endParaRPr lang="en-GB" altLang="en-US" dirty="0"/>
          </a:p>
          <a:p>
            <a:pPr eaLnBrk="1" hangingPunct="1">
              <a:buFontTx/>
              <a:buChar char="•"/>
            </a:pPr>
            <a:r>
              <a:rPr lang="en-GB" altLang="en-US" i="1" dirty="0"/>
              <a:t>You seem to be assuming ... ?</a:t>
            </a:r>
            <a:r>
              <a:rPr lang="en-GB" altLang="en-US" dirty="0"/>
              <a:t> </a:t>
            </a:r>
          </a:p>
          <a:p>
            <a:pPr eaLnBrk="1" hangingPunct="1">
              <a:buFontTx/>
              <a:buChar char="•"/>
            </a:pPr>
            <a:r>
              <a:rPr lang="en-GB" altLang="en-US" i="1" dirty="0"/>
              <a:t>How did you choose those assumptions?</a:t>
            </a:r>
            <a:r>
              <a:rPr lang="en-GB" altLang="en-US" dirty="0"/>
              <a:t> </a:t>
            </a:r>
          </a:p>
          <a:p>
            <a:pPr eaLnBrk="1" hangingPunct="1">
              <a:buFontTx/>
              <a:buChar char="•"/>
            </a:pPr>
            <a:r>
              <a:rPr lang="en-GB" altLang="en-US" i="1" dirty="0"/>
              <a:t>Please explain why/how ... ?</a:t>
            </a:r>
            <a:r>
              <a:rPr lang="en-GB" altLang="en-US" dirty="0"/>
              <a:t> </a:t>
            </a:r>
          </a:p>
          <a:p>
            <a:pPr eaLnBrk="1" hangingPunct="1">
              <a:buFontTx/>
              <a:buChar char="•"/>
            </a:pPr>
            <a:r>
              <a:rPr lang="en-GB" altLang="en-US" i="1" dirty="0"/>
              <a:t>How can you verify or disprove that assumption? </a:t>
            </a:r>
            <a:endParaRPr lang="en-GB" altLang="en-US" dirty="0"/>
          </a:p>
          <a:p>
            <a:pPr eaLnBrk="1" hangingPunct="1">
              <a:buFontTx/>
              <a:buChar char="•"/>
            </a:pPr>
            <a:r>
              <a:rPr lang="en-GB" altLang="en-US" i="1" dirty="0"/>
              <a:t>What would happen if ... ?</a:t>
            </a:r>
            <a:r>
              <a:rPr lang="en-GB" altLang="en-US" dirty="0"/>
              <a:t> </a:t>
            </a:r>
          </a:p>
          <a:p>
            <a:pPr eaLnBrk="1" hangingPunct="1">
              <a:buFontTx/>
              <a:buChar char="•"/>
            </a:pPr>
            <a:r>
              <a:rPr lang="en-GB" altLang="en-US" i="1" dirty="0"/>
              <a:t>Do you agree or disagree with ... ?</a:t>
            </a:r>
            <a:r>
              <a:rPr lang="en-GB" altLang="en-US" dirty="0"/>
              <a:t> </a:t>
            </a:r>
          </a:p>
          <a:p>
            <a:pPr eaLnBrk="1" hangingPunct="1"/>
            <a:r>
              <a:rPr lang="en-GB" altLang="en-US" b="1" dirty="0"/>
              <a:t>Probing the evidence</a:t>
            </a:r>
          </a:p>
          <a:p>
            <a:pPr eaLnBrk="1" hangingPunct="1"/>
            <a:r>
              <a:rPr lang="en-GB" altLang="en-US" dirty="0"/>
              <a:t>When they describe the evidence behind the arguments, prove if those are fact are fiction. Facts are stubborn things. People often use weak, refutable evidence to support for their arguments. </a:t>
            </a:r>
          </a:p>
          <a:p>
            <a:pPr eaLnBrk="1" hangingPunct="1"/>
            <a:r>
              <a:rPr lang="en-GB" altLang="en-US" dirty="0"/>
              <a:t>Here are some useful examples: </a:t>
            </a:r>
          </a:p>
          <a:p>
            <a:pPr eaLnBrk="1" hangingPunct="1">
              <a:buFontTx/>
              <a:buChar char="•"/>
            </a:pPr>
            <a:r>
              <a:rPr lang="en-GB" altLang="en-US" i="1" dirty="0"/>
              <a:t>Why is that happening? </a:t>
            </a:r>
            <a:endParaRPr lang="en-GB" altLang="en-US" dirty="0"/>
          </a:p>
          <a:p>
            <a:pPr eaLnBrk="1" hangingPunct="1">
              <a:buFontTx/>
              <a:buChar char="•"/>
            </a:pPr>
            <a:r>
              <a:rPr lang="en-GB" altLang="en-US" i="1" dirty="0"/>
              <a:t>How do you know this?</a:t>
            </a:r>
            <a:r>
              <a:rPr lang="en-GB" altLang="en-US" dirty="0"/>
              <a:t> </a:t>
            </a:r>
          </a:p>
          <a:p>
            <a:pPr eaLnBrk="1" hangingPunct="1">
              <a:buFontTx/>
              <a:buChar char="•"/>
            </a:pPr>
            <a:r>
              <a:rPr lang="en-GB" altLang="en-US" i="1" dirty="0"/>
              <a:t>Show me ... ?</a:t>
            </a:r>
            <a:r>
              <a:rPr lang="en-GB" altLang="en-US" dirty="0"/>
              <a:t> </a:t>
            </a:r>
          </a:p>
          <a:p>
            <a:pPr eaLnBrk="1" hangingPunct="1">
              <a:buFontTx/>
              <a:buChar char="•"/>
            </a:pPr>
            <a:r>
              <a:rPr lang="en-GB" altLang="en-US" i="1" dirty="0"/>
              <a:t>Can you give me an example of that? </a:t>
            </a:r>
            <a:endParaRPr lang="en-GB" altLang="en-US" dirty="0"/>
          </a:p>
          <a:p>
            <a:pPr eaLnBrk="1" hangingPunct="1">
              <a:buFontTx/>
              <a:buChar char="•"/>
            </a:pPr>
            <a:r>
              <a:rPr lang="en-GB" altLang="en-US" i="1" dirty="0"/>
              <a:t>What do you think causes ... ? </a:t>
            </a:r>
            <a:endParaRPr lang="en-GB" altLang="en-US" dirty="0"/>
          </a:p>
          <a:p>
            <a:pPr eaLnBrk="1" hangingPunct="1">
              <a:buFontTx/>
              <a:buChar char="•"/>
            </a:pPr>
            <a:r>
              <a:rPr lang="en-GB" altLang="en-US" i="1" dirty="0"/>
              <a:t>What is the nature of this?</a:t>
            </a:r>
            <a:r>
              <a:rPr lang="en-GB" altLang="en-US" dirty="0"/>
              <a:t> </a:t>
            </a:r>
          </a:p>
          <a:p>
            <a:pPr eaLnBrk="1" hangingPunct="1">
              <a:buFontTx/>
              <a:buChar char="•"/>
            </a:pPr>
            <a:r>
              <a:rPr lang="en-GB" altLang="en-US" i="1" dirty="0"/>
              <a:t>Are these reasons good enough?</a:t>
            </a:r>
            <a:r>
              <a:rPr lang="en-GB" altLang="en-US" dirty="0"/>
              <a:t> </a:t>
            </a:r>
          </a:p>
          <a:p>
            <a:pPr eaLnBrk="1" hangingPunct="1">
              <a:buFontTx/>
              <a:buChar char="•"/>
            </a:pPr>
            <a:r>
              <a:rPr lang="en-GB" altLang="en-US" i="1" dirty="0"/>
              <a:t>How can I be sure of what you are saying? </a:t>
            </a:r>
            <a:endParaRPr lang="en-GB" altLang="en-US" dirty="0"/>
          </a:p>
          <a:p>
            <a:pPr eaLnBrk="1" hangingPunct="1">
              <a:buFontTx/>
              <a:buChar char="•"/>
            </a:pPr>
            <a:r>
              <a:rPr lang="en-GB" altLang="en-US" i="1" dirty="0"/>
              <a:t>Why is ... happening? </a:t>
            </a:r>
            <a:endParaRPr lang="en-GB" altLang="en-US" dirty="0"/>
          </a:p>
          <a:p>
            <a:pPr eaLnBrk="1" hangingPunct="1">
              <a:buFontTx/>
              <a:buChar char="•"/>
            </a:pPr>
            <a:r>
              <a:rPr lang="en-GB" altLang="en-US" i="1" dirty="0"/>
              <a:t>What evidence is there to support what you are saying?</a:t>
            </a:r>
            <a:r>
              <a:rPr lang="en-GB" altLang="en-US" dirty="0"/>
              <a:t> </a:t>
            </a:r>
          </a:p>
          <a:p>
            <a:pPr eaLnBrk="1" hangingPunct="1">
              <a:buFontTx/>
              <a:buChar char="•"/>
            </a:pPr>
            <a:r>
              <a:rPr lang="en-GB" altLang="en-US" i="1" dirty="0"/>
              <a:t>On what authority are you basing your argument?</a:t>
            </a:r>
            <a:r>
              <a:rPr lang="en-GB" altLang="en-US" dirty="0"/>
              <a:t> </a:t>
            </a:r>
          </a:p>
          <a:p>
            <a:pPr eaLnBrk="1" hangingPunct="1"/>
            <a:r>
              <a:rPr lang="en-GB" altLang="en-US" b="1" dirty="0"/>
              <a:t>Questioning underlying position</a:t>
            </a:r>
          </a:p>
          <a:p>
            <a:pPr eaLnBrk="1" hangingPunct="1"/>
            <a:r>
              <a:rPr lang="en-GB" altLang="en-US" dirty="0"/>
              <a:t>If arguments are  given from a particular position you can try not attack the arguments directly but attack the underling foundation -- the position on which they are explicitly or implicitly based. It is important that there might be  other, equally valid, viewpoints. </a:t>
            </a:r>
          </a:p>
          <a:p>
            <a:pPr eaLnBrk="1" hangingPunct="1"/>
            <a:r>
              <a:rPr lang="en-GB" altLang="en-US" dirty="0"/>
              <a:t>Here are some useful examples: </a:t>
            </a:r>
          </a:p>
          <a:p>
            <a:pPr eaLnBrk="1" hangingPunct="1">
              <a:buFontTx/>
              <a:buChar char="•"/>
            </a:pPr>
            <a:r>
              <a:rPr lang="en-GB" altLang="en-US" i="1" dirty="0"/>
              <a:t>Does this approach is reasonable, justifiable?</a:t>
            </a:r>
            <a:r>
              <a:rPr lang="en-GB" altLang="en-US" dirty="0"/>
              <a:t> </a:t>
            </a:r>
          </a:p>
          <a:p>
            <a:pPr eaLnBrk="1" hangingPunct="1">
              <a:buFontTx/>
              <a:buChar char="•"/>
            </a:pPr>
            <a:r>
              <a:rPr lang="en-GB" altLang="en-US" i="1" dirty="0"/>
              <a:t>What alternative ways of looking at this are there? </a:t>
            </a:r>
            <a:endParaRPr lang="en-GB" altLang="en-US" dirty="0"/>
          </a:p>
          <a:p>
            <a:pPr eaLnBrk="1" hangingPunct="1">
              <a:buFontTx/>
              <a:buChar char="•"/>
            </a:pPr>
            <a:r>
              <a:rPr lang="en-GB" altLang="en-US" i="1" dirty="0"/>
              <a:t>Why it is ... necessary? </a:t>
            </a:r>
            <a:endParaRPr lang="en-GB" altLang="en-US" dirty="0"/>
          </a:p>
          <a:p>
            <a:pPr eaLnBrk="1" hangingPunct="1">
              <a:buFontTx/>
              <a:buChar char="•"/>
            </a:pPr>
            <a:r>
              <a:rPr lang="en-GB" altLang="en-US" i="1" dirty="0"/>
              <a:t>Who benefits from this? </a:t>
            </a:r>
            <a:endParaRPr lang="en-GB" altLang="en-US" dirty="0"/>
          </a:p>
          <a:p>
            <a:pPr eaLnBrk="1" hangingPunct="1">
              <a:buFontTx/>
              <a:buChar char="•"/>
            </a:pPr>
            <a:r>
              <a:rPr lang="en-GB" altLang="en-US" i="1" dirty="0"/>
              <a:t>Why is it better than ...? </a:t>
            </a:r>
            <a:endParaRPr lang="en-GB" altLang="en-US" dirty="0"/>
          </a:p>
          <a:p>
            <a:pPr eaLnBrk="1" hangingPunct="1">
              <a:buFontTx/>
              <a:buChar char="•"/>
            </a:pPr>
            <a:r>
              <a:rPr lang="en-GB" altLang="en-US" i="1" dirty="0"/>
              <a:t>What are the strengths and weaknesses of...? </a:t>
            </a:r>
            <a:endParaRPr lang="en-GB" altLang="en-US" dirty="0"/>
          </a:p>
          <a:p>
            <a:pPr eaLnBrk="1" hangingPunct="1">
              <a:buFontTx/>
              <a:buChar char="•"/>
            </a:pPr>
            <a:r>
              <a:rPr lang="en-GB" altLang="en-US" i="1" dirty="0"/>
              <a:t>What are similarities between ... and ... ?</a:t>
            </a:r>
            <a:r>
              <a:rPr lang="en-GB" altLang="en-US" dirty="0"/>
              <a:t> </a:t>
            </a:r>
          </a:p>
          <a:p>
            <a:pPr eaLnBrk="1" hangingPunct="1">
              <a:buFontTx/>
              <a:buChar char="•"/>
            </a:pPr>
            <a:r>
              <a:rPr lang="en-GB" altLang="en-US" i="1" dirty="0"/>
              <a:t>What are differences between ... and ... ? </a:t>
            </a:r>
            <a:r>
              <a:rPr lang="en-GB" altLang="en-US" dirty="0"/>
              <a:t>  </a:t>
            </a:r>
          </a:p>
          <a:p>
            <a:pPr eaLnBrk="1" hangingPunct="1">
              <a:buFontTx/>
              <a:buChar char="•"/>
            </a:pPr>
            <a:r>
              <a:rPr lang="en-GB" altLang="en-US" i="1" dirty="0"/>
              <a:t>How could you look another way at this?</a:t>
            </a:r>
            <a:r>
              <a:rPr lang="en-GB" altLang="en-US" dirty="0"/>
              <a:t> </a:t>
            </a:r>
          </a:p>
          <a:p>
            <a:pPr eaLnBrk="1" hangingPunct="1"/>
            <a:r>
              <a:rPr lang="en-GB" altLang="en-US" b="1" dirty="0"/>
              <a:t>Probe implications and consequences</a:t>
            </a:r>
          </a:p>
          <a:p>
            <a:pPr eaLnBrk="1" hangingPunct="1"/>
            <a:r>
              <a:rPr lang="en-GB" altLang="en-US" dirty="0"/>
              <a:t>The argument that they give may have logical implications/consequences that can be predicted. Do these make sense? Are they desirable?. Here are some useful examples: </a:t>
            </a:r>
          </a:p>
          <a:p>
            <a:pPr eaLnBrk="1" hangingPunct="1">
              <a:buFontTx/>
              <a:buChar char="•"/>
            </a:pPr>
            <a:r>
              <a:rPr lang="en-GB" altLang="en-US" i="1" dirty="0"/>
              <a:t>Then what would happen?</a:t>
            </a:r>
            <a:r>
              <a:rPr lang="en-GB" altLang="en-US" dirty="0"/>
              <a:t> </a:t>
            </a:r>
          </a:p>
          <a:p>
            <a:pPr eaLnBrk="1" hangingPunct="1">
              <a:buFontTx/>
              <a:buChar char="•"/>
            </a:pPr>
            <a:r>
              <a:rPr lang="en-GB" altLang="en-US" i="1" dirty="0"/>
              <a:t>What are the consequences of that assumption? </a:t>
            </a:r>
            <a:endParaRPr lang="en-GB" altLang="en-US" dirty="0"/>
          </a:p>
          <a:p>
            <a:pPr eaLnBrk="1" hangingPunct="1">
              <a:buFontTx/>
              <a:buChar char="•"/>
            </a:pPr>
            <a:r>
              <a:rPr lang="en-GB" altLang="en-US" i="1" dirty="0"/>
              <a:t>How could ... be used to ... ? </a:t>
            </a:r>
            <a:endParaRPr lang="en-GB" altLang="en-US" dirty="0"/>
          </a:p>
          <a:p>
            <a:pPr eaLnBrk="1" hangingPunct="1">
              <a:buFontTx/>
              <a:buChar char="•"/>
            </a:pPr>
            <a:r>
              <a:rPr lang="en-GB" altLang="en-US" i="1" dirty="0"/>
              <a:t>What are the implications of ... ? </a:t>
            </a:r>
            <a:endParaRPr lang="en-GB" altLang="en-US" dirty="0"/>
          </a:p>
          <a:p>
            <a:pPr eaLnBrk="1" hangingPunct="1">
              <a:buFontTx/>
              <a:buChar char="•"/>
            </a:pPr>
            <a:r>
              <a:rPr lang="en-GB" altLang="en-US" i="1" dirty="0"/>
              <a:t>How does ... fit with what we learned before? </a:t>
            </a:r>
            <a:endParaRPr lang="en-GB" altLang="en-US" dirty="0"/>
          </a:p>
          <a:p>
            <a:pPr eaLnBrk="1" hangingPunct="1">
              <a:buFontTx/>
              <a:buChar char="•"/>
            </a:pPr>
            <a:r>
              <a:rPr lang="en-GB" altLang="en-US" i="1" dirty="0"/>
              <a:t>Why is ... important? </a:t>
            </a:r>
            <a:endParaRPr lang="en-GB" altLang="en-US" dirty="0"/>
          </a:p>
          <a:p>
            <a:pPr eaLnBrk="1" hangingPunct="1">
              <a:buFontTx/>
              <a:buChar char="•"/>
            </a:pPr>
            <a:r>
              <a:rPr lang="en-GB" altLang="en-US" i="1" dirty="0"/>
              <a:t>Why this approach is considered to be the best ... ? </a:t>
            </a:r>
            <a:endParaRPr lang="en-GB" altLang="en-US" dirty="0"/>
          </a:p>
          <a:p>
            <a:pPr eaLnBrk="1" hangingPunct="1"/>
            <a:r>
              <a:rPr lang="en-GB" altLang="en-US" b="1" dirty="0"/>
              <a:t>Questions about the question</a:t>
            </a:r>
          </a:p>
          <a:p>
            <a:pPr eaLnBrk="1" hangingPunct="1"/>
            <a:r>
              <a:rPr lang="en-GB" altLang="en-US" dirty="0"/>
              <a:t>Sometimes it is useful to become reflexive about the whole thing, turning the question in on itself.  </a:t>
            </a:r>
          </a:p>
          <a:p>
            <a:pPr eaLnBrk="1" hangingPunct="1"/>
            <a:r>
              <a:rPr lang="en-GB" altLang="en-US" dirty="0"/>
              <a:t>Here are some useful examples: </a:t>
            </a:r>
          </a:p>
          <a:p>
            <a:pPr eaLnBrk="1" hangingPunct="1">
              <a:buFontTx/>
              <a:buChar char="•"/>
            </a:pPr>
            <a:r>
              <a:rPr lang="en-GB" altLang="en-US" i="1" dirty="0"/>
              <a:t>What was the point of asking that question? </a:t>
            </a:r>
            <a:endParaRPr lang="en-GB" altLang="en-US" dirty="0"/>
          </a:p>
          <a:p>
            <a:pPr eaLnBrk="1" hangingPunct="1">
              <a:buFontTx/>
              <a:buChar char="•"/>
            </a:pPr>
            <a:r>
              <a:rPr lang="en-GB" altLang="en-US" i="1" dirty="0"/>
              <a:t>Why do you think I asked this question?</a:t>
            </a:r>
            <a:r>
              <a:rPr lang="en-GB" altLang="en-US" dirty="0"/>
              <a:t> </a:t>
            </a:r>
          </a:p>
          <a:p>
            <a:pPr eaLnBrk="1" hangingPunct="1">
              <a:buFontTx/>
              <a:buChar char="•"/>
            </a:pPr>
            <a:r>
              <a:rPr lang="en-GB" altLang="en-US" i="1" dirty="0"/>
              <a:t>What does that mean? </a:t>
            </a:r>
            <a:endParaRPr lang="en-GB" altLang="en-US" dirty="0"/>
          </a:p>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18</a:t>
            </a:fld>
            <a:endParaRPr lang="en-GB"/>
          </a:p>
        </p:txBody>
      </p:sp>
    </p:spTree>
    <p:extLst>
      <p:ext uri="{BB962C8B-B14F-4D97-AF65-F5344CB8AC3E}">
        <p14:creationId xmlns:p14="http://schemas.microsoft.com/office/powerpoint/2010/main" val="19018297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2/6/2026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hyperlink" Target="http://www.criticalthinking.org/pages/defining-critical-thinking/766"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br>
              <a:rPr lang="en-GB" sz="2400" b="1" dirty="0">
                <a:ea typeface="Calibri" panose="020F0502020204030204" pitchFamily="34" charset="0"/>
              </a:rPr>
            </a:br>
            <a:br>
              <a:rPr lang="en-GB" altLang="en-US" sz="2400" dirty="0"/>
            </a:br>
            <a:br>
              <a:rPr lang="en-GB" altLang="en-US" sz="2400" dirty="0"/>
            </a:br>
            <a:r>
              <a:rPr lang="en-GB" altLang="en-US" sz="4000" dirty="0"/>
              <a:t>BMSK5011 Developing Workplace Critical Thinking</a:t>
            </a:r>
            <a:br>
              <a:rPr lang="en-GB" sz="2400" dirty="0"/>
            </a:br>
            <a:br>
              <a:rPr lang="en-GB" sz="2400" dirty="0"/>
            </a:br>
            <a:r>
              <a:rPr lang="en-GB" sz="2400" dirty="0"/>
              <a:t>Session: 1</a:t>
            </a: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4A5CD-A6DC-A42D-88F5-EB1202B71F89}"/>
              </a:ext>
            </a:extLst>
          </p:cNvPr>
          <p:cNvSpPr>
            <a:spLocks noGrp="1"/>
          </p:cNvSpPr>
          <p:nvPr>
            <p:ph type="title"/>
          </p:nvPr>
        </p:nvSpPr>
        <p:spPr/>
        <p:txBody>
          <a:bodyPr/>
          <a:lstStyle/>
          <a:p>
            <a:r>
              <a:rPr lang="en-GB" dirty="0">
                <a:solidFill>
                  <a:schemeClr val="tx2">
                    <a:lumMod val="50000"/>
                  </a:schemeClr>
                </a:solidFill>
              </a:rPr>
              <a:t>Agenda:</a:t>
            </a:r>
          </a:p>
        </p:txBody>
      </p:sp>
      <p:sp>
        <p:nvSpPr>
          <p:cNvPr id="3" name="Content Placeholder 2">
            <a:extLst>
              <a:ext uri="{FF2B5EF4-FFF2-40B4-BE49-F238E27FC236}">
                <a16:creationId xmlns:a16="http://schemas.microsoft.com/office/drawing/2014/main" id="{B7F9F88E-7521-99CE-4420-0AC7B61C8B24}"/>
              </a:ext>
            </a:extLst>
          </p:cNvPr>
          <p:cNvSpPr>
            <a:spLocks noGrp="1"/>
          </p:cNvSpPr>
          <p:nvPr>
            <p:ph idx="1"/>
          </p:nvPr>
        </p:nvSpPr>
        <p:spPr/>
        <p:txBody>
          <a:bodyPr/>
          <a:lstStyle/>
          <a:p>
            <a:r>
              <a:rPr lang="en-GB" dirty="0">
                <a:solidFill>
                  <a:schemeClr val="tx2">
                    <a:lumMod val="50000"/>
                  </a:schemeClr>
                </a:solidFill>
              </a:rPr>
              <a:t>Overview of level 5</a:t>
            </a:r>
          </a:p>
          <a:p>
            <a:r>
              <a:rPr lang="en-GB" dirty="0">
                <a:solidFill>
                  <a:schemeClr val="tx2">
                    <a:lumMod val="50000"/>
                  </a:schemeClr>
                </a:solidFill>
              </a:rPr>
              <a:t>Allowable AI</a:t>
            </a:r>
          </a:p>
          <a:p>
            <a:r>
              <a:rPr lang="en-GB" dirty="0">
                <a:solidFill>
                  <a:schemeClr val="tx2">
                    <a:lumMod val="50000"/>
                  </a:schemeClr>
                </a:solidFill>
              </a:rPr>
              <a:t>Introduction to Module &amp; assessment</a:t>
            </a:r>
          </a:p>
          <a:p>
            <a:r>
              <a:rPr lang="en-GB" dirty="0">
                <a:solidFill>
                  <a:schemeClr val="tx2">
                    <a:lumMod val="50000"/>
                  </a:schemeClr>
                </a:solidFill>
              </a:rPr>
              <a:t>Discussions &amp; Activities</a:t>
            </a:r>
          </a:p>
        </p:txBody>
      </p:sp>
    </p:spTree>
    <p:extLst>
      <p:ext uri="{BB962C8B-B14F-4D97-AF65-F5344CB8AC3E}">
        <p14:creationId xmlns:p14="http://schemas.microsoft.com/office/powerpoint/2010/main" val="3760439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23EF2-1503-D105-6796-EB1B34217EF4}"/>
              </a:ext>
            </a:extLst>
          </p:cNvPr>
          <p:cNvSpPr>
            <a:spLocks noGrp="1"/>
          </p:cNvSpPr>
          <p:nvPr>
            <p:ph type="title"/>
          </p:nvPr>
        </p:nvSpPr>
        <p:spPr/>
        <p:txBody>
          <a:bodyPr/>
          <a:lstStyle/>
          <a:p>
            <a:r>
              <a:rPr lang="en-GB" dirty="0">
                <a:solidFill>
                  <a:schemeClr val="tx2">
                    <a:lumMod val="50000"/>
                  </a:schemeClr>
                </a:solidFill>
              </a:rPr>
              <a:t>Level 5 Scheme of Work</a:t>
            </a:r>
          </a:p>
        </p:txBody>
      </p:sp>
      <p:sp>
        <p:nvSpPr>
          <p:cNvPr id="3" name="Content Placeholder 2">
            <a:extLst>
              <a:ext uri="{FF2B5EF4-FFF2-40B4-BE49-F238E27FC236}">
                <a16:creationId xmlns:a16="http://schemas.microsoft.com/office/drawing/2014/main" id="{95BA242D-CE94-F07D-8BFA-EFBBFCA56752}"/>
              </a:ext>
            </a:extLst>
          </p:cNvPr>
          <p:cNvSpPr>
            <a:spLocks noGrp="1"/>
          </p:cNvSpPr>
          <p:nvPr>
            <p:ph idx="1"/>
          </p:nvPr>
        </p:nvSpPr>
        <p:spPr/>
        <p:txBody>
          <a:bodyPr numCol="2"/>
          <a:lstStyle/>
          <a:p>
            <a:pPr marL="0" indent="0">
              <a:buNone/>
            </a:pPr>
            <a:r>
              <a:rPr lang="en-GB" u="sng" dirty="0">
                <a:solidFill>
                  <a:schemeClr val="tx2">
                    <a:lumMod val="50000"/>
                  </a:schemeClr>
                </a:solidFill>
              </a:rPr>
              <a:t>Modules:</a:t>
            </a:r>
          </a:p>
          <a:p>
            <a:pPr marL="514350" indent="-514350">
              <a:buFont typeface="+mj-lt"/>
              <a:buAutoNum type="arabicPeriod"/>
            </a:pPr>
            <a:r>
              <a:rPr lang="en-GB" dirty="0">
                <a:solidFill>
                  <a:schemeClr val="tx2">
                    <a:lumMod val="50000"/>
                  </a:schemeClr>
                </a:solidFill>
              </a:rPr>
              <a:t>Developing Workplace Critical Thinking.</a:t>
            </a:r>
          </a:p>
          <a:p>
            <a:pPr marL="514350" indent="-514350">
              <a:buFont typeface="+mj-lt"/>
              <a:buAutoNum type="arabicPeriod"/>
            </a:pPr>
            <a:r>
              <a:rPr lang="en-GB" dirty="0">
                <a:solidFill>
                  <a:schemeClr val="tx2">
                    <a:lumMod val="50000"/>
                  </a:schemeClr>
                </a:solidFill>
              </a:rPr>
              <a:t>Knowledge &amp; Information Management</a:t>
            </a:r>
          </a:p>
          <a:p>
            <a:pPr marL="514350" indent="-514350">
              <a:buFont typeface="+mj-lt"/>
              <a:buAutoNum type="arabicPeriod"/>
            </a:pPr>
            <a:r>
              <a:rPr lang="en-GB" dirty="0">
                <a:solidFill>
                  <a:schemeClr val="tx2">
                    <a:lumMod val="50000"/>
                  </a:schemeClr>
                </a:solidFill>
              </a:rPr>
              <a:t>Understanding &amp; Engaging the customer Experience.</a:t>
            </a:r>
          </a:p>
          <a:p>
            <a:pPr marL="514350" indent="-514350">
              <a:buFont typeface="+mj-lt"/>
              <a:buAutoNum type="arabicPeriod"/>
            </a:pPr>
            <a:endParaRPr lang="en-GB" dirty="0">
              <a:solidFill>
                <a:schemeClr val="tx2">
                  <a:lumMod val="50000"/>
                </a:schemeClr>
              </a:solidFill>
            </a:endParaRPr>
          </a:p>
          <a:p>
            <a:pPr marL="514350" indent="-514350">
              <a:buFont typeface="+mj-lt"/>
              <a:buAutoNum type="arabicPeriod"/>
            </a:pPr>
            <a:r>
              <a:rPr lang="en-GB" dirty="0">
                <a:solidFill>
                  <a:schemeClr val="tx2">
                    <a:lumMod val="50000"/>
                  </a:schemeClr>
                </a:solidFill>
              </a:rPr>
              <a:t>Managing Projects</a:t>
            </a:r>
          </a:p>
          <a:p>
            <a:pPr marL="514350" indent="-514350">
              <a:buFont typeface="+mj-lt"/>
              <a:buAutoNum type="arabicPeriod"/>
            </a:pPr>
            <a:r>
              <a:rPr lang="en-GB" dirty="0">
                <a:solidFill>
                  <a:schemeClr val="tx2">
                    <a:lumMod val="50000"/>
                  </a:schemeClr>
                </a:solidFill>
              </a:rPr>
              <a:t>Developing the Learning Organisation.</a:t>
            </a:r>
          </a:p>
          <a:p>
            <a:pPr marL="514350" indent="-514350">
              <a:buFont typeface="+mj-lt"/>
              <a:buAutoNum type="arabicPeriod"/>
            </a:pPr>
            <a:r>
              <a:rPr lang="en-GB" dirty="0">
                <a:solidFill>
                  <a:schemeClr val="tx2">
                    <a:lumMod val="50000"/>
                  </a:schemeClr>
                </a:solidFill>
              </a:rPr>
              <a:t>Developing a High-Performance Culture</a:t>
            </a:r>
          </a:p>
        </p:txBody>
      </p:sp>
    </p:spTree>
    <p:extLst>
      <p:ext uri="{BB962C8B-B14F-4D97-AF65-F5344CB8AC3E}">
        <p14:creationId xmlns:p14="http://schemas.microsoft.com/office/powerpoint/2010/main" val="3905446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A9AA1-9E35-C6B4-1E04-30E84AB60CF4}"/>
              </a:ext>
            </a:extLst>
          </p:cNvPr>
          <p:cNvSpPr>
            <a:spLocks noGrp="1"/>
          </p:cNvSpPr>
          <p:nvPr>
            <p:ph type="title"/>
          </p:nvPr>
        </p:nvSpPr>
        <p:spPr>
          <a:xfrm>
            <a:off x="147278" y="1064666"/>
            <a:ext cx="11594969" cy="1325563"/>
          </a:xfrm>
        </p:spPr>
        <p:txBody>
          <a:bodyPr/>
          <a:lstStyle/>
          <a:p>
            <a:r>
              <a:rPr lang="en-GB" dirty="0" err="1"/>
              <a:t>TimeTable</a:t>
            </a:r>
            <a:r>
              <a:rPr lang="en-GB" dirty="0"/>
              <a:t>:</a:t>
            </a:r>
          </a:p>
        </p:txBody>
      </p:sp>
      <p:sp>
        <p:nvSpPr>
          <p:cNvPr id="7" name="Content Placeholder 6">
            <a:extLst>
              <a:ext uri="{FF2B5EF4-FFF2-40B4-BE49-F238E27FC236}">
                <a16:creationId xmlns:a16="http://schemas.microsoft.com/office/drawing/2014/main" id="{F2BF68B6-6936-5FF1-F609-4227971B472A}"/>
              </a:ext>
            </a:extLst>
          </p:cNvPr>
          <p:cNvSpPr>
            <a:spLocks noGrp="1"/>
          </p:cNvSpPr>
          <p:nvPr>
            <p:ph idx="1"/>
          </p:nvPr>
        </p:nvSpPr>
        <p:spPr/>
        <p:txBody>
          <a:bodyPr/>
          <a:lstStyle/>
          <a:p>
            <a:pPr marL="0" indent="0">
              <a:buNone/>
            </a:pPr>
            <a:r>
              <a:rPr lang="en-GB" dirty="0">
                <a:solidFill>
                  <a:schemeClr val="tx2">
                    <a:lumMod val="50000"/>
                  </a:schemeClr>
                </a:solidFill>
              </a:rPr>
              <a:t>The </a:t>
            </a:r>
            <a:r>
              <a:rPr lang="en-GB" dirty="0" err="1">
                <a:solidFill>
                  <a:schemeClr val="tx2">
                    <a:lumMod val="50000"/>
                  </a:schemeClr>
                </a:solidFill>
              </a:rPr>
              <a:t>TimeTable</a:t>
            </a:r>
            <a:r>
              <a:rPr lang="en-GB" dirty="0">
                <a:solidFill>
                  <a:schemeClr val="tx2">
                    <a:lumMod val="50000"/>
                  </a:schemeClr>
                </a:solidFill>
              </a:rPr>
              <a:t> is set up. Much the same as level 4, You will be on campus one evening per week, and one weekend day per month. </a:t>
            </a:r>
          </a:p>
          <a:p>
            <a:pPr marL="0" indent="0">
              <a:buNone/>
            </a:pPr>
            <a:endParaRPr lang="en-GB" dirty="0">
              <a:solidFill>
                <a:schemeClr val="tx2">
                  <a:lumMod val="50000"/>
                </a:schemeClr>
              </a:solidFill>
            </a:endParaRPr>
          </a:p>
          <a:p>
            <a:pPr marL="0" indent="0">
              <a:buNone/>
            </a:pPr>
            <a:r>
              <a:rPr lang="en-GB" dirty="0">
                <a:solidFill>
                  <a:schemeClr val="tx2">
                    <a:lumMod val="50000"/>
                  </a:schemeClr>
                </a:solidFill>
              </a:rPr>
              <a:t>The final session of the module, will be an online assessment guidance session, that will aim to alleviate any questions or concerns you may have</a:t>
            </a:r>
          </a:p>
        </p:txBody>
      </p:sp>
    </p:spTree>
    <p:extLst>
      <p:ext uri="{BB962C8B-B14F-4D97-AF65-F5344CB8AC3E}">
        <p14:creationId xmlns:p14="http://schemas.microsoft.com/office/powerpoint/2010/main" val="2068400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F82DA-82CC-0F97-BFEA-EAC305E65359}"/>
              </a:ext>
            </a:extLst>
          </p:cNvPr>
          <p:cNvSpPr>
            <a:spLocks noGrp="1"/>
          </p:cNvSpPr>
          <p:nvPr>
            <p:ph type="title"/>
          </p:nvPr>
        </p:nvSpPr>
        <p:spPr/>
        <p:txBody>
          <a:bodyPr/>
          <a:lstStyle/>
          <a:p>
            <a:r>
              <a:rPr lang="en-GB" dirty="0"/>
              <a:t>The use of Artificial Intelligence:</a:t>
            </a:r>
          </a:p>
        </p:txBody>
      </p:sp>
      <p:pic>
        <p:nvPicPr>
          <p:cNvPr id="5" name="Content Placeholder 4">
            <a:extLst>
              <a:ext uri="{FF2B5EF4-FFF2-40B4-BE49-F238E27FC236}">
                <a16:creationId xmlns:a16="http://schemas.microsoft.com/office/drawing/2014/main" id="{E110A984-C987-4C85-E7E3-08442379AB5C}"/>
              </a:ext>
            </a:extLst>
          </p:cNvPr>
          <p:cNvPicPr>
            <a:picLocks noGrp="1" noChangeAspect="1"/>
          </p:cNvPicPr>
          <p:nvPr>
            <p:ph idx="1"/>
          </p:nvPr>
        </p:nvPicPr>
        <p:blipFill>
          <a:blip r:embed="rId3"/>
          <a:stretch>
            <a:fillRect/>
          </a:stretch>
        </p:blipFill>
        <p:spPr>
          <a:xfrm>
            <a:off x="1975365" y="2575286"/>
            <a:ext cx="8241270" cy="3072452"/>
          </a:xfrm>
        </p:spPr>
      </p:pic>
    </p:spTree>
    <p:extLst>
      <p:ext uri="{BB962C8B-B14F-4D97-AF65-F5344CB8AC3E}">
        <p14:creationId xmlns:p14="http://schemas.microsoft.com/office/powerpoint/2010/main" val="2761380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3338F-A303-3C78-6828-DA2C65DA59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46E957-4C30-21DE-03AC-6DBED532FFDF}"/>
              </a:ext>
            </a:extLst>
          </p:cNvPr>
          <p:cNvSpPr>
            <a:spLocks noGrp="1"/>
          </p:cNvSpPr>
          <p:nvPr>
            <p:ph type="title"/>
          </p:nvPr>
        </p:nvSpPr>
        <p:spPr/>
        <p:txBody>
          <a:bodyPr/>
          <a:lstStyle/>
          <a:p>
            <a:r>
              <a:rPr lang="en-GB" dirty="0"/>
              <a:t>What AI tools are you familiar with?</a:t>
            </a:r>
          </a:p>
        </p:txBody>
      </p:sp>
      <p:sp>
        <p:nvSpPr>
          <p:cNvPr id="4" name="Content Placeholder 3">
            <a:extLst>
              <a:ext uri="{FF2B5EF4-FFF2-40B4-BE49-F238E27FC236}">
                <a16:creationId xmlns:a16="http://schemas.microsoft.com/office/drawing/2014/main" id="{58557FC0-898C-55B7-A4A6-70EB78ED7721}"/>
              </a:ext>
            </a:extLst>
          </p:cNvPr>
          <p:cNvSpPr>
            <a:spLocks noGrp="1"/>
          </p:cNvSpPr>
          <p:nvPr>
            <p:ph idx="1"/>
          </p:nvPr>
        </p:nvSpPr>
        <p:spPr>
          <a:xfrm>
            <a:off x="3342037" y="3247187"/>
            <a:ext cx="4567523" cy="1230086"/>
          </a:xfrm>
        </p:spPr>
        <p:txBody>
          <a:bodyPr/>
          <a:lstStyle/>
          <a:p>
            <a:r>
              <a:rPr lang="en-GB" dirty="0"/>
              <a:t>How do you use them?</a:t>
            </a:r>
          </a:p>
          <a:p>
            <a:r>
              <a:rPr lang="en-GB" dirty="0"/>
              <a:t>How trustworthy are they?</a:t>
            </a:r>
          </a:p>
        </p:txBody>
      </p:sp>
      <p:sp>
        <p:nvSpPr>
          <p:cNvPr id="6" name="TextBox 5">
            <a:extLst>
              <a:ext uri="{FF2B5EF4-FFF2-40B4-BE49-F238E27FC236}">
                <a16:creationId xmlns:a16="http://schemas.microsoft.com/office/drawing/2014/main" id="{E8C5557F-A05E-5021-7489-A125DA54A1EB}"/>
              </a:ext>
            </a:extLst>
          </p:cNvPr>
          <p:cNvSpPr txBox="1"/>
          <p:nvPr/>
        </p:nvSpPr>
        <p:spPr>
          <a:xfrm>
            <a:off x="3783330" y="5588271"/>
            <a:ext cx="7806690" cy="369332"/>
          </a:xfrm>
          <a:prstGeom prst="rect">
            <a:avLst/>
          </a:prstGeom>
          <a:noFill/>
        </p:spPr>
        <p:txBody>
          <a:bodyPr wrap="square" rtlCol="0">
            <a:spAutoFit/>
          </a:bodyPr>
          <a:lstStyle/>
          <a:p>
            <a:r>
              <a:rPr lang="en-GB" dirty="0"/>
              <a:t>We can explore some valuable AI tools later in this session</a:t>
            </a:r>
          </a:p>
        </p:txBody>
      </p:sp>
    </p:spTree>
    <p:extLst>
      <p:ext uri="{BB962C8B-B14F-4D97-AF65-F5344CB8AC3E}">
        <p14:creationId xmlns:p14="http://schemas.microsoft.com/office/powerpoint/2010/main" val="2023373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36897-2C4F-1774-E23D-E108E31B7D8C}"/>
              </a:ext>
            </a:extLst>
          </p:cNvPr>
          <p:cNvSpPr>
            <a:spLocks noGrp="1"/>
          </p:cNvSpPr>
          <p:nvPr>
            <p:ph type="title"/>
          </p:nvPr>
        </p:nvSpPr>
        <p:spPr/>
        <p:txBody>
          <a:bodyPr/>
          <a:lstStyle/>
          <a:p>
            <a:r>
              <a:rPr lang="en-GB" dirty="0"/>
              <a:t>Module Scheme of Work:</a:t>
            </a:r>
          </a:p>
        </p:txBody>
      </p:sp>
      <p:sp>
        <p:nvSpPr>
          <p:cNvPr id="3" name="Content Placeholder 2">
            <a:extLst>
              <a:ext uri="{FF2B5EF4-FFF2-40B4-BE49-F238E27FC236}">
                <a16:creationId xmlns:a16="http://schemas.microsoft.com/office/drawing/2014/main" id="{9A2519A4-8F4F-3349-F05B-CB6BE50996D6}"/>
              </a:ext>
            </a:extLst>
          </p:cNvPr>
          <p:cNvSpPr>
            <a:spLocks noGrp="1"/>
          </p:cNvSpPr>
          <p:nvPr>
            <p:ph idx="1"/>
          </p:nvPr>
        </p:nvSpPr>
        <p:spPr>
          <a:xfrm>
            <a:off x="1619819" y="2608294"/>
            <a:ext cx="7927943" cy="3651349"/>
          </a:xfrm>
        </p:spPr>
        <p:txBody>
          <a:bodyPr>
            <a:normAutofit fontScale="77500" lnSpcReduction="20000"/>
          </a:bodyPr>
          <a:lstStyle/>
          <a:p>
            <a:pPr marL="514350" indent="-514350">
              <a:buFont typeface="+mj-lt"/>
              <a:buAutoNum type="arabicPeriod"/>
            </a:pPr>
            <a:r>
              <a:rPr lang="en-GB" dirty="0">
                <a:solidFill>
                  <a:schemeClr val="tx2">
                    <a:lumMod val="50000"/>
                  </a:schemeClr>
                </a:solidFill>
              </a:rPr>
              <a:t>Introduction to Critical Thinking (CT) in the workplace</a:t>
            </a:r>
          </a:p>
          <a:p>
            <a:pPr marL="514350" indent="-514350">
              <a:buFont typeface="+mj-lt"/>
              <a:buAutoNum type="arabicPeriod"/>
            </a:pPr>
            <a:r>
              <a:rPr lang="en-GB" dirty="0">
                <a:solidFill>
                  <a:schemeClr val="tx2">
                    <a:lumMod val="50000"/>
                  </a:schemeClr>
                </a:solidFill>
              </a:rPr>
              <a:t>Applying CT to Workplace Problems</a:t>
            </a:r>
          </a:p>
          <a:p>
            <a:pPr marL="514350" indent="-514350">
              <a:buFont typeface="+mj-lt"/>
              <a:buAutoNum type="arabicPeriod"/>
            </a:pPr>
            <a:r>
              <a:rPr lang="en-GB" dirty="0">
                <a:solidFill>
                  <a:schemeClr val="tx2">
                    <a:lumMod val="50000"/>
                  </a:schemeClr>
                </a:solidFill>
              </a:rPr>
              <a:t>Biases &amp; Assumptions</a:t>
            </a:r>
          </a:p>
          <a:p>
            <a:pPr marL="514350" indent="-514350">
              <a:buFont typeface="+mj-lt"/>
              <a:buAutoNum type="arabicPeriod"/>
            </a:pPr>
            <a:r>
              <a:rPr lang="en-GB" dirty="0">
                <a:solidFill>
                  <a:schemeClr val="tx2">
                    <a:lumMod val="50000"/>
                  </a:schemeClr>
                </a:solidFill>
              </a:rPr>
              <a:t>CT &amp; Decision Making</a:t>
            </a:r>
          </a:p>
          <a:p>
            <a:pPr marL="514350" indent="-514350">
              <a:buFont typeface="+mj-lt"/>
              <a:buAutoNum type="arabicPeriod"/>
            </a:pPr>
            <a:r>
              <a:rPr lang="en-GB" dirty="0">
                <a:solidFill>
                  <a:schemeClr val="tx2">
                    <a:lumMod val="50000"/>
                  </a:schemeClr>
                </a:solidFill>
              </a:rPr>
              <a:t>Management Theories</a:t>
            </a:r>
          </a:p>
          <a:p>
            <a:pPr marL="514350" indent="-514350">
              <a:buFont typeface="+mj-lt"/>
              <a:buAutoNum type="arabicPeriod"/>
            </a:pPr>
            <a:r>
              <a:rPr lang="en-GB" dirty="0">
                <a:solidFill>
                  <a:schemeClr val="tx2">
                    <a:lumMod val="50000"/>
                  </a:schemeClr>
                </a:solidFill>
              </a:rPr>
              <a:t>Management Theories &amp; Managing Conflict with CT</a:t>
            </a:r>
          </a:p>
          <a:p>
            <a:pPr marL="514350" indent="-514350">
              <a:buFont typeface="+mj-lt"/>
              <a:buAutoNum type="arabicPeriod"/>
            </a:pPr>
            <a:r>
              <a:rPr lang="en-GB" dirty="0">
                <a:solidFill>
                  <a:schemeClr val="tx2">
                    <a:lumMod val="50000"/>
                  </a:schemeClr>
                </a:solidFill>
              </a:rPr>
              <a:t>Evaluating Information &amp; Sources at Work</a:t>
            </a:r>
          </a:p>
          <a:p>
            <a:pPr marL="514350" indent="-514350">
              <a:buFont typeface="+mj-lt"/>
              <a:buAutoNum type="arabicPeriod"/>
            </a:pPr>
            <a:r>
              <a:rPr lang="en-GB" dirty="0">
                <a:solidFill>
                  <a:schemeClr val="tx2">
                    <a:lumMod val="50000"/>
                  </a:schemeClr>
                </a:solidFill>
              </a:rPr>
              <a:t>CT &amp; Ethical Decision Making</a:t>
            </a:r>
          </a:p>
          <a:p>
            <a:pPr marL="514350" indent="-514350">
              <a:buFont typeface="+mj-lt"/>
              <a:buAutoNum type="arabicPeriod"/>
            </a:pPr>
            <a:r>
              <a:rPr lang="en-GB" dirty="0">
                <a:solidFill>
                  <a:schemeClr val="tx2">
                    <a:lumMod val="50000"/>
                  </a:schemeClr>
                </a:solidFill>
              </a:rPr>
              <a:t>Strategic Thinking &amp; Long-Term Decision Making</a:t>
            </a:r>
          </a:p>
          <a:p>
            <a:pPr marL="514350" indent="-514350">
              <a:buFont typeface="+mj-lt"/>
              <a:buAutoNum type="arabicPeriod"/>
            </a:pPr>
            <a:r>
              <a:rPr lang="en-GB" dirty="0">
                <a:solidFill>
                  <a:schemeClr val="tx2">
                    <a:lumMod val="50000"/>
                  </a:schemeClr>
                </a:solidFill>
              </a:rPr>
              <a:t>Consolidation &amp; Guidance</a:t>
            </a:r>
          </a:p>
          <a:p>
            <a:pPr marL="514350" indent="-514350">
              <a:buFont typeface="+mj-lt"/>
              <a:buAutoNum type="arabicPeriod"/>
            </a:pPr>
            <a:endParaRPr lang="en-GB" dirty="0">
              <a:solidFill>
                <a:schemeClr val="tx2">
                  <a:lumMod val="50000"/>
                </a:schemeClr>
              </a:solidFill>
            </a:endParaRPr>
          </a:p>
        </p:txBody>
      </p:sp>
    </p:spTree>
    <p:extLst>
      <p:ext uri="{BB962C8B-B14F-4D97-AF65-F5344CB8AC3E}">
        <p14:creationId xmlns:p14="http://schemas.microsoft.com/office/powerpoint/2010/main" val="2701234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5A3D2-99B0-8D12-0CD2-210F32C21DD6}"/>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E5B81C15-7381-9656-0CC9-FED98D5045ED}"/>
              </a:ext>
            </a:extLst>
          </p:cNvPr>
          <p:cNvSpPr>
            <a:spLocks noGrp="1"/>
          </p:cNvSpPr>
          <p:nvPr>
            <p:ph idx="1"/>
          </p:nvPr>
        </p:nvSpPr>
        <p:spPr>
          <a:xfrm>
            <a:off x="301657" y="2881427"/>
            <a:ext cx="11594969" cy="2993594"/>
          </a:xfrm>
        </p:spPr>
        <p:txBody>
          <a:bodyPr/>
          <a:lstStyle/>
          <a:p>
            <a:pPr marL="0" indent="0">
              <a:buNone/>
            </a:pPr>
            <a:r>
              <a:rPr lang="en-GB" sz="1800" b="1" dirty="0">
                <a:latin typeface="Arial" panose="020B0604020202020204" pitchFamily="34" charset="0"/>
                <a:ea typeface="Times New Roman" panose="02020603050405020304" pitchFamily="18" charset="0"/>
              </a:rPr>
              <a:t>Developing Workplace Critical Thinking</a:t>
            </a:r>
            <a:endParaRPr lang="en-GB" sz="1200" dirty="0">
              <a:latin typeface="Times New Roman" panose="02020603050405020304" pitchFamily="18" charset="0"/>
              <a:ea typeface="Times New Roman" panose="02020603050405020304" pitchFamily="18" charset="0"/>
            </a:endParaRPr>
          </a:p>
          <a:p>
            <a:pPr marL="0" indent="0">
              <a:buNone/>
            </a:pPr>
            <a:endParaRPr lang="en-GB" sz="1800" b="1" dirty="0">
              <a:latin typeface="Arial" panose="020B0604020202020204" pitchFamily="34" charset="0"/>
            </a:endParaRPr>
          </a:p>
          <a:p>
            <a:pPr marL="0" indent="0">
              <a:buNone/>
            </a:pPr>
            <a:r>
              <a:rPr lang="en-GB" sz="1800" b="1" dirty="0">
                <a:latin typeface="Arial" panose="020B0604020202020204" pitchFamily="34" charset="0"/>
              </a:rPr>
              <a:t>4000 word report</a:t>
            </a:r>
          </a:p>
          <a:p>
            <a:pPr marL="0" indent="0">
              <a:buNone/>
            </a:pPr>
            <a:endParaRPr lang="en-GB" sz="1800" b="1" dirty="0">
              <a:latin typeface="Arial" panose="020B0604020202020204" pitchFamily="34" charset="0"/>
            </a:endParaRPr>
          </a:p>
          <a:p>
            <a:pPr marL="0" indent="0">
              <a:buNone/>
            </a:pPr>
            <a:r>
              <a:rPr lang="en-GB" sz="1800" b="1" dirty="0">
                <a:latin typeface="Arial" panose="020B0604020202020204" pitchFamily="34" charset="0"/>
              </a:rPr>
              <a:t>Minimum of 15 references</a:t>
            </a:r>
          </a:p>
          <a:p>
            <a:pPr marL="0" indent="0">
              <a:buNone/>
            </a:pPr>
            <a:endParaRPr lang="en-GB" sz="1800" b="1" dirty="0">
              <a:latin typeface="Arial" panose="020B0604020202020204" pitchFamily="34" charset="0"/>
            </a:endParaRPr>
          </a:p>
          <a:p>
            <a:pPr marL="0" indent="0">
              <a:buNone/>
            </a:pPr>
            <a:r>
              <a:rPr lang="en-GB" sz="1800" b="1" dirty="0">
                <a:latin typeface="Arial" panose="020B0604020202020204" pitchFamily="34" charset="0"/>
              </a:rPr>
              <a:t>Due date</a:t>
            </a:r>
            <a:r>
              <a:rPr lang="en-GB" sz="1800" b="1">
                <a:latin typeface="Arial" panose="020B0604020202020204" pitchFamily="34" charset="0"/>
              </a:rPr>
              <a:t>: 22</a:t>
            </a:r>
            <a:r>
              <a:rPr lang="en-GB" sz="1800" b="1" baseline="30000">
                <a:latin typeface="Arial" panose="020B0604020202020204" pitchFamily="34" charset="0"/>
              </a:rPr>
              <a:t>nd</a:t>
            </a:r>
            <a:r>
              <a:rPr lang="en-GB" sz="1800" b="1">
                <a:latin typeface="Arial" panose="020B0604020202020204" pitchFamily="34" charset="0"/>
              </a:rPr>
              <a:t> March </a:t>
            </a:r>
            <a:r>
              <a:rPr lang="en-GB" sz="1800" b="1" dirty="0">
                <a:latin typeface="Arial" panose="020B0604020202020204" pitchFamily="34" charset="0"/>
              </a:rPr>
              <a:t>23:59pm </a:t>
            </a:r>
            <a:endParaRPr lang="en-GB" dirty="0"/>
          </a:p>
        </p:txBody>
      </p:sp>
    </p:spTree>
    <p:extLst>
      <p:ext uri="{BB962C8B-B14F-4D97-AF65-F5344CB8AC3E}">
        <p14:creationId xmlns:p14="http://schemas.microsoft.com/office/powerpoint/2010/main" val="1199294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46B18B-F3F9-210C-D14F-2DCA111883A9}"/>
              </a:ext>
            </a:extLst>
          </p:cNvPr>
          <p:cNvSpPr txBox="1"/>
          <p:nvPr/>
        </p:nvSpPr>
        <p:spPr>
          <a:xfrm>
            <a:off x="298515" y="1268730"/>
            <a:ext cx="11594969" cy="4524315"/>
          </a:xfrm>
          <a:prstGeom prst="rect">
            <a:avLst/>
          </a:prstGeom>
          <a:noFill/>
        </p:spPr>
        <p:txBody>
          <a:bodyPr wrap="square">
            <a:spAutoFit/>
          </a:bodyPr>
          <a:lstStyle/>
          <a:p>
            <a:r>
              <a:rPr lang="en-GB" sz="1800" b="1" dirty="0">
                <a:effectLst/>
                <a:latin typeface="Arial" panose="020B0604020202020204" pitchFamily="34" charset="0"/>
                <a:ea typeface="Times New Roman" panose="02020603050405020304" pitchFamily="18" charset="0"/>
              </a:rPr>
              <a:t>Assessment Title: Developing Workplace Critical Thinking</a:t>
            </a:r>
            <a:endParaRPr lang="en-GB" sz="12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Through the application of the skills and knowledge gained through this module, you should:</a:t>
            </a:r>
            <a:endParaRPr lang="en-GB" sz="12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FF0000"/>
                </a:solidFill>
                <a:effectLst/>
                <a:latin typeface="Arial" panose="020B0604020202020204" pitchFamily="34" charset="0"/>
                <a:ea typeface="Times New Roman" panose="02020603050405020304" pitchFamily="18" charset="0"/>
              </a:rPr>
              <a:t>Critically assess the impact of beliefs, attitudes, and values on your won workplace behaviour</a:t>
            </a:r>
            <a:endParaRPr lang="en-GB" sz="1200" dirty="0">
              <a:effectLst/>
              <a:latin typeface="Times New Roman" panose="02020603050405020304" pitchFamily="18" charset="0"/>
              <a:ea typeface="Times New Roman" panose="02020603050405020304" pitchFamily="18" charset="0"/>
            </a:endParaRPr>
          </a:p>
          <a:p>
            <a:pPr marL="457200"/>
            <a:r>
              <a:rPr lang="en-GB" sz="1800" b="1" dirty="0">
                <a:solidFill>
                  <a:srgbClr val="FF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FF0000"/>
                </a:solidFill>
                <a:effectLst/>
                <a:latin typeface="Arial" panose="020B0604020202020204" pitchFamily="34" charset="0"/>
                <a:ea typeface="Times New Roman" panose="02020603050405020304" pitchFamily="18" charset="0"/>
              </a:rPr>
              <a:t>Identify a management theory relevant to your role/ workplace and critically assess its impact on your own beliefs, attitudes, and values</a:t>
            </a:r>
            <a:endParaRPr lang="en-GB" sz="1200" dirty="0">
              <a:effectLst/>
              <a:latin typeface="Times New Roman" panose="02020603050405020304" pitchFamily="18" charset="0"/>
              <a:ea typeface="Times New Roman" panose="02020603050405020304" pitchFamily="18" charset="0"/>
            </a:endParaRPr>
          </a:p>
          <a:p>
            <a:r>
              <a:rPr lang="en-GB" sz="1800" b="1" dirty="0">
                <a:solidFill>
                  <a:srgbClr val="FF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To achieve this, you must demonstrate a thorough understanding of critical thinking theory and frameworks (such as Bloom’s, and Krathwohl’s Taxonomies, RED model, Paul-Elder…), how they are applied within the workplace setting to aid decision-making and consider how biases and assumptions can influence outcomes.</a:t>
            </a:r>
            <a:endParaRPr lang="en-GB" sz="12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ctr"/>
            <a:r>
              <a:rPr lang="en-GB" sz="1800" b="1" dirty="0">
                <a:effectLst/>
                <a:latin typeface="Arial" panose="020B0604020202020204" pitchFamily="34" charset="0"/>
                <a:ea typeface="Times New Roman" panose="02020603050405020304" pitchFamily="18" charset="0"/>
              </a:rPr>
              <a:t>You are required to include a minimum of 15 sources of evidence, following the approved referencing convention (APA v7)</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6654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69AC16-7E3E-11FC-C001-0E0737F4EE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E90030-680B-A61B-912A-058BE2B6D2C8}"/>
              </a:ext>
            </a:extLst>
          </p:cNvPr>
          <p:cNvSpPr>
            <a:spLocks noGrp="1"/>
          </p:cNvSpPr>
          <p:nvPr>
            <p:ph type="title"/>
          </p:nvPr>
        </p:nvSpPr>
        <p:spPr/>
        <p:txBody>
          <a:bodyPr/>
          <a:lstStyle/>
          <a:p>
            <a:r>
              <a:rPr lang="en-GB" dirty="0"/>
              <a:t>Exploration of AI tools</a:t>
            </a:r>
          </a:p>
        </p:txBody>
      </p:sp>
      <p:sp>
        <p:nvSpPr>
          <p:cNvPr id="3" name="Content Placeholder 2">
            <a:extLst>
              <a:ext uri="{FF2B5EF4-FFF2-40B4-BE49-F238E27FC236}">
                <a16:creationId xmlns:a16="http://schemas.microsoft.com/office/drawing/2014/main" id="{1BBC924D-BD27-9DD7-4F45-5115CDA27C59}"/>
              </a:ext>
            </a:extLst>
          </p:cNvPr>
          <p:cNvSpPr>
            <a:spLocks noGrp="1"/>
          </p:cNvSpPr>
          <p:nvPr>
            <p:ph idx="1"/>
          </p:nvPr>
        </p:nvSpPr>
        <p:spPr>
          <a:xfrm>
            <a:off x="1307497" y="2746489"/>
            <a:ext cx="9413843" cy="3651349"/>
          </a:xfrm>
        </p:spPr>
        <p:txBody>
          <a:bodyPr/>
          <a:lstStyle/>
          <a:p>
            <a:r>
              <a:rPr lang="en-GB" dirty="0"/>
              <a:t>Valuable tools we can use to help with our studies include:</a:t>
            </a:r>
          </a:p>
          <a:p>
            <a:endParaRPr lang="en-GB" dirty="0"/>
          </a:p>
          <a:p>
            <a:pPr lvl="1"/>
            <a:r>
              <a:rPr lang="en-GB" b="1" dirty="0"/>
              <a:t>PRIMO</a:t>
            </a:r>
            <a:r>
              <a:rPr lang="en-GB" dirty="0"/>
              <a:t> – University Library built-in research assistant</a:t>
            </a:r>
          </a:p>
          <a:p>
            <a:pPr lvl="1"/>
            <a:r>
              <a:rPr lang="en-GB" b="1" dirty="0"/>
              <a:t>Research Rabbit</a:t>
            </a:r>
          </a:p>
          <a:p>
            <a:pPr lvl="1"/>
            <a:r>
              <a:rPr lang="en-GB" b="1" dirty="0" err="1"/>
              <a:t>SciSpace</a:t>
            </a:r>
            <a:endParaRPr lang="en-GB" b="1" dirty="0"/>
          </a:p>
          <a:p>
            <a:pPr lvl="1"/>
            <a:r>
              <a:rPr lang="en-GB" b="1" dirty="0"/>
              <a:t>Semantic Scholar</a:t>
            </a:r>
          </a:p>
        </p:txBody>
      </p:sp>
    </p:spTree>
    <p:extLst>
      <p:ext uri="{BB962C8B-B14F-4D97-AF65-F5344CB8AC3E}">
        <p14:creationId xmlns:p14="http://schemas.microsoft.com/office/powerpoint/2010/main" val="4140533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6DFEC-3BFE-D8F6-54E4-F8A94AA9CDB9}"/>
              </a:ext>
            </a:extLst>
          </p:cNvPr>
          <p:cNvSpPr>
            <a:spLocks noGrp="1"/>
          </p:cNvSpPr>
          <p:nvPr>
            <p:ph type="title"/>
          </p:nvPr>
        </p:nvSpPr>
        <p:spPr/>
        <p:txBody>
          <a:bodyPr/>
          <a:lstStyle/>
          <a:p>
            <a:r>
              <a:rPr lang="en-GB" dirty="0"/>
              <a:t>Discussion: What is Critical Thinking?</a:t>
            </a:r>
          </a:p>
        </p:txBody>
      </p:sp>
      <p:sp>
        <p:nvSpPr>
          <p:cNvPr id="3" name="Content Placeholder 2">
            <a:extLst>
              <a:ext uri="{FF2B5EF4-FFF2-40B4-BE49-F238E27FC236}">
                <a16:creationId xmlns:a16="http://schemas.microsoft.com/office/drawing/2014/main" id="{E3028B40-A2BD-7C73-B9ED-B2234F1A442A}"/>
              </a:ext>
            </a:extLst>
          </p:cNvPr>
          <p:cNvSpPr>
            <a:spLocks noGrp="1"/>
          </p:cNvSpPr>
          <p:nvPr>
            <p:ph idx="1"/>
          </p:nvPr>
        </p:nvSpPr>
        <p:spPr>
          <a:xfrm>
            <a:off x="301657" y="2881427"/>
            <a:ext cx="11594969" cy="1416254"/>
          </a:xfrm>
        </p:spPr>
        <p:txBody>
          <a:bodyPr>
            <a:normAutofit/>
          </a:bodyPr>
          <a:lstStyle/>
          <a:p>
            <a:pPr marL="0" indent="0">
              <a:buNone/>
            </a:pPr>
            <a:r>
              <a:rPr lang="en-GB" sz="2400" b="0" i="1" dirty="0">
                <a:solidFill>
                  <a:srgbClr val="3A3A3A"/>
                </a:solidFill>
                <a:effectLst/>
                <a:latin typeface="Source Sans Pro" panose="020F0502020204030204" pitchFamily="34" charset="0"/>
              </a:rPr>
              <a:t>“Critical thinking is the art of making clear, reasoned judgements based on interpreting, understanding, applying and synthesising evidence gathered from observation, reading and experimentation”</a:t>
            </a:r>
            <a:endParaRPr lang="en-GB" sz="2400" dirty="0"/>
          </a:p>
        </p:txBody>
      </p:sp>
      <p:sp>
        <p:nvSpPr>
          <p:cNvPr id="4" name="TextBox 3">
            <a:extLst>
              <a:ext uri="{FF2B5EF4-FFF2-40B4-BE49-F238E27FC236}">
                <a16:creationId xmlns:a16="http://schemas.microsoft.com/office/drawing/2014/main" id="{335A1FA1-955D-B554-D7BF-7DDE3A60373C}"/>
              </a:ext>
            </a:extLst>
          </p:cNvPr>
          <p:cNvSpPr txBox="1"/>
          <p:nvPr/>
        </p:nvSpPr>
        <p:spPr>
          <a:xfrm>
            <a:off x="8754150" y="3749040"/>
            <a:ext cx="2595839" cy="369332"/>
          </a:xfrm>
          <a:prstGeom prst="rect">
            <a:avLst/>
          </a:prstGeom>
          <a:noFill/>
        </p:spPr>
        <p:txBody>
          <a:bodyPr wrap="none" rtlCol="0">
            <a:spAutoFit/>
          </a:bodyPr>
          <a:lstStyle/>
          <a:p>
            <a:r>
              <a:rPr lang="en-GB" dirty="0"/>
              <a:t>(Burns and Sinfield, 2016)</a:t>
            </a:r>
          </a:p>
        </p:txBody>
      </p:sp>
      <p:sp>
        <p:nvSpPr>
          <p:cNvPr id="6" name="TextBox 5">
            <a:extLst>
              <a:ext uri="{FF2B5EF4-FFF2-40B4-BE49-F238E27FC236}">
                <a16:creationId xmlns:a16="http://schemas.microsoft.com/office/drawing/2014/main" id="{E0B527D7-7F81-1A07-7E3F-FDAAA6BE8F1C}"/>
              </a:ext>
            </a:extLst>
          </p:cNvPr>
          <p:cNvSpPr txBox="1"/>
          <p:nvPr/>
        </p:nvSpPr>
        <p:spPr>
          <a:xfrm>
            <a:off x="301656" y="4553426"/>
            <a:ext cx="11048333" cy="1569660"/>
          </a:xfrm>
          <a:prstGeom prst="rect">
            <a:avLst/>
          </a:prstGeom>
          <a:noFill/>
        </p:spPr>
        <p:txBody>
          <a:bodyPr wrap="square">
            <a:spAutoFit/>
          </a:bodyPr>
          <a:lstStyle/>
          <a:p>
            <a:r>
              <a:rPr lang="en-GB" sz="2400" b="0" i="1" dirty="0">
                <a:solidFill>
                  <a:srgbClr val="333333"/>
                </a:solidFill>
                <a:effectLst/>
                <a:latin typeface="Source Sans Pro" panose="020B0503030403020204" pitchFamily="34" charset="0"/>
                <a:ea typeface="Source Sans Pro" panose="020B0503030403020204" pitchFamily="34" charset="0"/>
              </a:rPr>
              <a:t>“Critical thinking is the intellectually disciplined process of actively and </a:t>
            </a:r>
            <a:r>
              <a:rPr lang="en-GB" sz="2400" b="0" i="1" dirty="0" err="1">
                <a:solidFill>
                  <a:srgbClr val="333333"/>
                </a:solidFill>
                <a:effectLst/>
                <a:latin typeface="Source Sans Pro" panose="020B0503030403020204" pitchFamily="34" charset="0"/>
                <a:ea typeface="Source Sans Pro" panose="020B0503030403020204" pitchFamily="34" charset="0"/>
              </a:rPr>
              <a:t>skillfully</a:t>
            </a:r>
            <a:r>
              <a:rPr lang="en-GB" sz="2400" b="0" i="1" dirty="0">
                <a:solidFill>
                  <a:srgbClr val="333333"/>
                </a:solidFill>
                <a:effectLst/>
                <a:latin typeface="Source Sans Pro" panose="020B0503030403020204" pitchFamily="34" charset="0"/>
                <a:ea typeface="Source Sans Pro" panose="020B0503030403020204" pitchFamily="34" charset="0"/>
              </a:rPr>
              <a:t> conceptualizing, applying, </a:t>
            </a:r>
            <a:r>
              <a:rPr lang="en-GB" sz="2400" b="0" i="1" dirty="0" err="1">
                <a:solidFill>
                  <a:srgbClr val="333333"/>
                </a:solidFill>
                <a:effectLst/>
                <a:latin typeface="Source Sans Pro" panose="020B0503030403020204" pitchFamily="34" charset="0"/>
                <a:ea typeface="Source Sans Pro" panose="020B0503030403020204" pitchFamily="34" charset="0"/>
              </a:rPr>
              <a:t>analyzing</a:t>
            </a:r>
            <a:r>
              <a:rPr lang="en-GB" sz="2400" b="0" i="1" dirty="0">
                <a:solidFill>
                  <a:srgbClr val="333333"/>
                </a:solidFill>
                <a:effectLst/>
                <a:latin typeface="Source Sans Pro" panose="020B0503030403020204" pitchFamily="34" charset="0"/>
                <a:ea typeface="Source Sans Pro" panose="020B0503030403020204" pitchFamily="34" charset="0"/>
              </a:rPr>
              <a:t>, synthesizing, and/or evaluating information gathered from, or generated by, observation, experience, reflection, reasoning, or communication, as a guide to belief and action”</a:t>
            </a:r>
            <a:endParaRPr lang="en-GB" sz="2400" i="1" dirty="0">
              <a:latin typeface="Source Sans Pro" panose="020B0503030403020204" pitchFamily="34" charset="0"/>
              <a:ea typeface="Source Sans Pro" panose="020B0503030403020204" pitchFamily="34" charset="0"/>
            </a:endParaRPr>
          </a:p>
        </p:txBody>
      </p:sp>
      <p:sp>
        <p:nvSpPr>
          <p:cNvPr id="7" name="TextBox 6">
            <a:extLst>
              <a:ext uri="{FF2B5EF4-FFF2-40B4-BE49-F238E27FC236}">
                <a16:creationId xmlns:a16="http://schemas.microsoft.com/office/drawing/2014/main" id="{405E2140-77CB-D8F7-B2A2-C336C8B6C6CD}"/>
              </a:ext>
            </a:extLst>
          </p:cNvPr>
          <p:cNvSpPr txBox="1"/>
          <p:nvPr/>
        </p:nvSpPr>
        <p:spPr>
          <a:xfrm>
            <a:off x="8754149" y="5987989"/>
            <a:ext cx="2439322" cy="369332"/>
          </a:xfrm>
          <a:prstGeom prst="rect">
            <a:avLst/>
          </a:prstGeom>
          <a:noFill/>
        </p:spPr>
        <p:txBody>
          <a:bodyPr wrap="none" rtlCol="0">
            <a:spAutoFit/>
          </a:bodyPr>
          <a:lstStyle/>
          <a:p>
            <a:r>
              <a:rPr lang="en-GB" dirty="0"/>
              <a:t>(Scriven and Paul, 2003)</a:t>
            </a:r>
          </a:p>
        </p:txBody>
      </p:sp>
    </p:spTree>
    <p:extLst>
      <p:ext uri="{BB962C8B-B14F-4D97-AF65-F5344CB8AC3E}">
        <p14:creationId xmlns:p14="http://schemas.microsoft.com/office/powerpoint/2010/main" val="388821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1D61A-271E-12CE-3DEA-DE7203C30220}"/>
              </a:ext>
            </a:extLst>
          </p:cNvPr>
          <p:cNvSpPr>
            <a:spLocks noGrp="1"/>
          </p:cNvSpPr>
          <p:nvPr>
            <p:ph type="title"/>
          </p:nvPr>
        </p:nvSpPr>
        <p:spPr>
          <a:xfrm>
            <a:off x="473107" y="2403906"/>
            <a:ext cx="11594969" cy="1325563"/>
          </a:xfrm>
        </p:spPr>
        <p:txBody>
          <a:bodyPr>
            <a:normAutofit fontScale="90000"/>
          </a:bodyPr>
          <a:lstStyle/>
          <a:p>
            <a:r>
              <a:rPr lang="en-GB" dirty="0"/>
              <a:t>Discussion:</a:t>
            </a:r>
            <a:br>
              <a:rPr lang="en-GB" dirty="0"/>
            </a:br>
            <a:br>
              <a:rPr lang="en-GB" dirty="0"/>
            </a:br>
            <a:r>
              <a:rPr lang="en-GB" dirty="0"/>
              <a:t>What challenges do you currently face within your workplace?</a:t>
            </a:r>
          </a:p>
        </p:txBody>
      </p:sp>
      <p:sp>
        <p:nvSpPr>
          <p:cNvPr id="4" name="Title 1">
            <a:extLst>
              <a:ext uri="{FF2B5EF4-FFF2-40B4-BE49-F238E27FC236}">
                <a16:creationId xmlns:a16="http://schemas.microsoft.com/office/drawing/2014/main" id="{44CF387C-07BF-19FA-A99B-0A68BC229B42}"/>
              </a:ext>
            </a:extLst>
          </p:cNvPr>
          <p:cNvSpPr txBox="1">
            <a:spLocks/>
          </p:cNvSpPr>
          <p:nvPr/>
        </p:nvSpPr>
        <p:spPr>
          <a:xfrm>
            <a:off x="3513486" y="4579416"/>
            <a:ext cx="8053673" cy="122702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sz="4000" dirty="0"/>
            </a:br>
            <a:br>
              <a:rPr lang="en-GB" sz="4000" dirty="0"/>
            </a:br>
            <a:r>
              <a:rPr lang="en-GB" sz="4000" dirty="0"/>
              <a:t>…What role can Critical Thinking play?</a:t>
            </a:r>
          </a:p>
        </p:txBody>
      </p:sp>
    </p:spTree>
    <p:extLst>
      <p:ext uri="{BB962C8B-B14F-4D97-AF65-F5344CB8AC3E}">
        <p14:creationId xmlns:p14="http://schemas.microsoft.com/office/powerpoint/2010/main" val="3701793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8E632-34BD-B179-F434-3CCEEC2E0B09}"/>
              </a:ext>
            </a:extLst>
          </p:cNvPr>
          <p:cNvSpPr>
            <a:spLocks noGrp="1"/>
          </p:cNvSpPr>
          <p:nvPr>
            <p:ph type="title"/>
          </p:nvPr>
        </p:nvSpPr>
        <p:spPr/>
        <p:txBody>
          <a:bodyPr/>
          <a:lstStyle/>
          <a:p>
            <a:r>
              <a:rPr lang="en-GB" dirty="0"/>
              <a:t>Carry out a Critical Thinking self assessment:</a:t>
            </a:r>
          </a:p>
        </p:txBody>
      </p:sp>
      <p:sp>
        <p:nvSpPr>
          <p:cNvPr id="3" name="Content Placeholder 2">
            <a:extLst>
              <a:ext uri="{FF2B5EF4-FFF2-40B4-BE49-F238E27FC236}">
                <a16:creationId xmlns:a16="http://schemas.microsoft.com/office/drawing/2014/main" id="{BD108EE5-4D28-D77D-F292-110F1ACC01FD}"/>
              </a:ext>
            </a:extLst>
          </p:cNvPr>
          <p:cNvSpPr>
            <a:spLocks noGrp="1"/>
          </p:cNvSpPr>
          <p:nvPr>
            <p:ph idx="1"/>
          </p:nvPr>
        </p:nvSpPr>
        <p:spPr/>
        <p:txBody>
          <a:bodyPr/>
          <a:lstStyle/>
          <a:p>
            <a:r>
              <a:rPr lang="en-GB" dirty="0"/>
              <a:t>How did you do?</a:t>
            </a:r>
          </a:p>
        </p:txBody>
      </p:sp>
    </p:spTree>
    <p:extLst>
      <p:ext uri="{BB962C8B-B14F-4D97-AF65-F5344CB8AC3E}">
        <p14:creationId xmlns:p14="http://schemas.microsoft.com/office/powerpoint/2010/main" val="11346008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F2D1A-AF1E-9918-CE19-D2CF248384DE}"/>
              </a:ext>
            </a:extLst>
          </p:cNvPr>
          <p:cNvSpPr>
            <a:spLocks noGrp="1"/>
          </p:cNvSpPr>
          <p:nvPr>
            <p:ph type="title"/>
          </p:nvPr>
        </p:nvSpPr>
        <p:spPr>
          <a:xfrm>
            <a:off x="187357" y="1035164"/>
            <a:ext cx="11594969" cy="1325563"/>
          </a:xfrm>
        </p:spPr>
        <p:txBody>
          <a:bodyPr/>
          <a:lstStyle/>
          <a:p>
            <a:r>
              <a:rPr lang="en-GB" dirty="0"/>
              <a:t>Critical Thinkers have…</a:t>
            </a:r>
          </a:p>
        </p:txBody>
      </p:sp>
      <p:graphicFrame>
        <p:nvGraphicFramePr>
          <p:cNvPr id="5" name="Content Placeholder 1">
            <a:extLst>
              <a:ext uri="{FF2B5EF4-FFF2-40B4-BE49-F238E27FC236}">
                <a16:creationId xmlns:a16="http://schemas.microsoft.com/office/drawing/2014/main" id="{899F4CC3-25C6-7DDD-EFA9-F8DEB9EFB53B}"/>
              </a:ext>
            </a:extLst>
          </p:cNvPr>
          <p:cNvGraphicFramePr>
            <a:graphicFrameLocks noGrp="1"/>
          </p:cNvGraphicFramePr>
          <p:nvPr>
            <p:ph idx="1"/>
          </p:nvPr>
        </p:nvGraphicFramePr>
        <p:xfrm>
          <a:off x="1524000" y="2048892"/>
          <a:ext cx="9144000" cy="468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99499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E48266-4AAB-D8CF-7A6B-71AD883A9772}"/>
            </a:ext>
          </a:extLst>
        </p:cNvPr>
        <p:cNvGrpSpPr/>
        <p:nvPr/>
      </p:nvGrpSpPr>
      <p:grpSpPr>
        <a:xfrm>
          <a:off x="0" y="0"/>
          <a:ext cx="0" cy="0"/>
          <a:chOff x="0" y="0"/>
          <a:chExt cx="0" cy="0"/>
        </a:xfrm>
      </p:grpSpPr>
      <p:pic>
        <p:nvPicPr>
          <p:cNvPr id="7" name="Picture 2">
            <a:extLst>
              <a:ext uri="{FF2B5EF4-FFF2-40B4-BE49-F238E27FC236}">
                <a16:creationId xmlns:a16="http://schemas.microsoft.com/office/drawing/2014/main" id="{89EDB07F-822F-D7C0-E01F-D0BE9BB3E7D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80528" y="1173976"/>
            <a:ext cx="7647748" cy="56840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a:extLst>
              <a:ext uri="{FF2B5EF4-FFF2-40B4-BE49-F238E27FC236}">
                <a16:creationId xmlns:a16="http://schemas.microsoft.com/office/drawing/2014/main" id="{AADB39CB-9AFC-E0FD-84BD-94EA293ADC72}"/>
              </a:ext>
            </a:extLst>
          </p:cNvPr>
          <p:cNvSpPr txBox="1"/>
          <p:nvPr/>
        </p:nvSpPr>
        <p:spPr>
          <a:xfrm>
            <a:off x="7710444" y="2446328"/>
            <a:ext cx="4269818" cy="2554545"/>
          </a:xfrm>
          <a:prstGeom prst="rect">
            <a:avLst/>
          </a:prstGeom>
          <a:noFill/>
        </p:spPr>
        <p:txBody>
          <a:bodyPr wrap="square" rtlCol="0">
            <a:spAutoFit/>
          </a:bodyPr>
          <a:lstStyle/>
          <a:p>
            <a:r>
              <a:rPr lang="en-GB" sz="3200" dirty="0">
                <a:solidFill>
                  <a:schemeClr val="tx2">
                    <a:lumMod val="75000"/>
                  </a:schemeClr>
                </a:solidFill>
              </a:rPr>
              <a:t>Key questions, we could say are:</a:t>
            </a:r>
          </a:p>
          <a:p>
            <a:endParaRPr lang="en-GB" sz="3200" dirty="0">
              <a:solidFill>
                <a:schemeClr val="tx2">
                  <a:lumMod val="75000"/>
                </a:schemeClr>
              </a:solidFill>
            </a:endParaRPr>
          </a:p>
          <a:p>
            <a:r>
              <a:rPr lang="en-GB" sz="3200" b="1" dirty="0">
                <a:solidFill>
                  <a:schemeClr val="tx2">
                    <a:lumMod val="75000"/>
                  </a:schemeClr>
                </a:solidFill>
              </a:rPr>
              <a:t>Who, What, Where, When, Why &amp; How</a:t>
            </a:r>
          </a:p>
        </p:txBody>
      </p:sp>
    </p:spTree>
    <p:extLst>
      <p:ext uri="{BB962C8B-B14F-4D97-AF65-F5344CB8AC3E}">
        <p14:creationId xmlns:p14="http://schemas.microsoft.com/office/powerpoint/2010/main" val="713476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AB4DA1F-0606-3CB5-F03C-4DEDD4BA722A}"/>
              </a:ext>
            </a:extLst>
          </p:cNvPr>
          <p:cNvSpPr>
            <a:spLocks noGrp="1"/>
          </p:cNvSpPr>
          <p:nvPr>
            <p:ph type="title"/>
          </p:nvPr>
        </p:nvSpPr>
        <p:spPr>
          <a:xfrm>
            <a:off x="701707" y="3315492"/>
            <a:ext cx="4498943" cy="1325563"/>
          </a:xfrm>
        </p:spPr>
        <p:txBody>
          <a:bodyPr>
            <a:normAutofit fontScale="90000"/>
          </a:bodyPr>
          <a:lstStyle/>
          <a:p>
            <a:r>
              <a:rPr lang="en-GB" dirty="0">
                <a:solidFill>
                  <a:schemeClr val="tx2">
                    <a:lumMod val="75000"/>
                  </a:schemeClr>
                </a:solidFill>
              </a:rPr>
              <a:t>Techniques to Encourage Critical Thinking</a:t>
            </a:r>
          </a:p>
        </p:txBody>
      </p:sp>
      <p:graphicFrame>
        <p:nvGraphicFramePr>
          <p:cNvPr id="6" name="Content Placeholder 2">
            <a:extLst>
              <a:ext uri="{FF2B5EF4-FFF2-40B4-BE49-F238E27FC236}">
                <a16:creationId xmlns:a16="http://schemas.microsoft.com/office/drawing/2014/main" id="{B4ED3BA1-C8AF-0EDA-2788-05650BDF9DE7}"/>
              </a:ext>
            </a:extLst>
          </p:cNvPr>
          <p:cNvGraphicFramePr>
            <a:graphicFrameLocks noGrp="1"/>
          </p:cNvGraphicFramePr>
          <p:nvPr>
            <p:ph idx="1"/>
          </p:nvPr>
        </p:nvGraphicFramePr>
        <p:xfrm>
          <a:off x="3962400" y="2020093"/>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0232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B1B1D-3F68-EF83-AD9B-5C2175AB408F}"/>
              </a:ext>
            </a:extLst>
          </p:cNvPr>
          <p:cNvSpPr>
            <a:spLocks noGrp="1"/>
          </p:cNvSpPr>
          <p:nvPr>
            <p:ph type="title"/>
          </p:nvPr>
        </p:nvSpPr>
        <p:spPr>
          <a:xfrm>
            <a:off x="301657" y="1224255"/>
            <a:ext cx="11594969" cy="1325563"/>
          </a:xfrm>
        </p:spPr>
        <p:txBody>
          <a:bodyPr/>
          <a:lstStyle/>
          <a:p>
            <a:r>
              <a:rPr lang="en-GB" b="1" dirty="0">
                <a:solidFill>
                  <a:schemeClr val="tx2">
                    <a:lumMod val="75000"/>
                  </a:schemeClr>
                </a:solidFill>
              </a:rPr>
              <a:t>Formulating Questions</a:t>
            </a:r>
          </a:p>
        </p:txBody>
      </p:sp>
      <p:pic>
        <p:nvPicPr>
          <p:cNvPr id="4" name="Content Placeholder 3">
            <a:extLst>
              <a:ext uri="{FF2B5EF4-FFF2-40B4-BE49-F238E27FC236}">
                <a16:creationId xmlns:a16="http://schemas.microsoft.com/office/drawing/2014/main" id="{996FED0C-55DD-81DB-C93A-1CD92F134F88}"/>
              </a:ext>
            </a:extLst>
          </p:cNvPr>
          <p:cNvPicPr>
            <a:picLocks noGrp="1" noChangeAspect="1"/>
          </p:cNvPicPr>
          <p:nvPr>
            <p:ph idx="1"/>
          </p:nvPr>
        </p:nvPicPr>
        <p:blipFill>
          <a:blip r:embed="rId2">
            <a:extLst>
              <a:ext uri="{28A0092B-C50C-407E-A947-70E740481C1C}">
                <a14:useLocalDpi xmlns:a14="http://schemas.microsoft.com/office/drawing/2010/main"/>
              </a:ext>
            </a:extLst>
          </a:blip>
          <a:srcRect/>
          <a:stretch>
            <a:fillRect/>
          </a:stretch>
        </p:blipFill>
        <p:spPr>
          <a:xfrm>
            <a:off x="2014050" y="2272690"/>
            <a:ext cx="8163899" cy="4185290"/>
          </a:xfrm>
        </p:spPr>
      </p:pic>
    </p:spTree>
    <p:extLst>
      <p:ext uri="{BB962C8B-B14F-4D97-AF65-F5344CB8AC3E}">
        <p14:creationId xmlns:p14="http://schemas.microsoft.com/office/powerpoint/2010/main" val="16983564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39EE1-7B46-2082-ADCB-E2023190301C}"/>
              </a:ext>
            </a:extLst>
          </p:cNvPr>
          <p:cNvSpPr>
            <a:spLocks noGrp="1"/>
          </p:cNvSpPr>
          <p:nvPr>
            <p:ph type="title"/>
          </p:nvPr>
        </p:nvSpPr>
        <p:spPr>
          <a:xfrm>
            <a:off x="298515" y="1186846"/>
            <a:ext cx="11594969" cy="1384904"/>
          </a:xfrm>
        </p:spPr>
        <p:txBody>
          <a:bodyPr/>
          <a:lstStyle/>
          <a:p>
            <a:r>
              <a:rPr lang="en-GB" b="1" dirty="0">
                <a:solidFill>
                  <a:schemeClr val="tx2">
                    <a:lumMod val="75000"/>
                  </a:schemeClr>
                </a:solidFill>
              </a:rPr>
              <a:t>Six types of Socratic Questions</a:t>
            </a:r>
          </a:p>
        </p:txBody>
      </p:sp>
      <p:graphicFrame>
        <p:nvGraphicFramePr>
          <p:cNvPr id="3" name="Content Placeholder 1">
            <a:extLst>
              <a:ext uri="{FF2B5EF4-FFF2-40B4-BE49-F238E27FC236}">
                <a16:creationId xmlns:a16="http://schemas.microsoft.com/office/drawing/2014/main" id="{CA5242A5-47EE-0362-A2B6-26AD0051AD48}"/>
              </a:ext>
            </a:extLst>
          </p:cNvPr>
          <p:cNvGraphicFramePr>
            <a:graphicFrameLocks noGrp="1"/>
          </p:cNvGraphicFramePr>
          <p:nvPr>
            <p:ph idx="1"/>
          </p:nvPr>
        </p:nvGraphicFramePr>
        <p:xfrm>
          <a:off x="1803784" y="2221483"/>
          <a:ext cx="8793981"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74781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53734-89D4-6A08-71A8-B21C0F3B8025}"/>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BD9E1AFD-67D6-7083-2B23-B5D875707992}"/>
              </a:ext>
            </a:extLst>
          </p:cNvPr>
          <p:cNvSpPr>
            <a:spLocks noGrp="1"/>
          </p:cNvSpPr>
          <p:nvPr>
            <p:ph idx="1"/>
          </p:nvPr>
        </p:nvSpPr>
        <p:spPr/>
        <p:txBody>
          <a:bodyPr/>
          <a:lstStyle/>
          <a:p>
            <a:r>
              <a:rPr lang="en-GB" dirty="0"/>
              <a:t>Read the pre-reading materials ready for the </a:t>
            </a:r>
            <a:r>
              <a:rPr lang="en-GB"/>
              <a:t>next session</a:t>
            </a:r>
            <a:endParaRPr lang="en-GB" dirty="0"/>
          </a:p>
        </p:txBody>
      </p:sp>
    </p:spTree>
    <p:extLst>
      <p:ext uri="{BB962C8B-B14F-4D97-AF65-F5344CB8AC3E}">
        <p14:creationId xmlns:p14="http://schemas.microsoft.com/office/powerpoint/2010/main" val="1751342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6F48B-DB26-5B4C-308D-6B50B79FD70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60DBDB5-313A-0251-17F3-943B9ACA0681}"/>
              </a:ext>
            </a:extLst>
          </p:cNvPr>
          <p:cNvSpPr>
            <a:spLocks noGrp="1"/>
          </p:cNvSpPr>
          <p:nvPr>
            <p:ph idx="1"/>
          </p:nvPr>
        </p:nvSpPr>
        <p:spPr/>
        <p:txBody>
          <a:bodyPr/>
          <a:lstStyle/>
          <a:p>
            <a:r>
              <a:rPr lang="en-GB" b="0" i="0" dirty="0">
                <a:solidFill>
                  <a:schemeClr val="tx2">
                    <a:lumMod val="50000"/>
                  </a:schemeClr>
                </a:solidFill>
                <a:effectLst/>
                <a:latin typeface="Source Sans Pro" panose="020B0503030403020204" pitchFamily="34" charset="0"/>
              </a:rPr>
              <a:t>Burns, T., &amp; Sinfield, S. (2016) Essential Study Skills: The Complete Guide to Success at University (4th ed.) London: SAGE, p94</a:t>
            </a:r>
          </a:p>
          <a:p>
            <a:pPr algn="l"/>
            <a:r>
              <a:rPr lang="en-GB" b="0" i="0" dirty="0">
                <a:solidFill>
                  <a:srgbClr val="231F20"/>
                </a:solidFill>
                <a:effectLst/>
                <a:latin typeface="ff3"/>
              </a:rPr>
              <a:t>Paul, R. and Scriven, M. (2003) Defining Critical Thinking. The Critical Thinking Community. [Online]. Available at: </a:t>
            </a:r>
            <a:r>
              <a:rPr lang="en-GB" dirty="0">
                <a:solidFill>
                  <a:srgbClr val="231F20"/>
                </a:solidFill>
                <a:latin typeface="ff3"/>
                <a:hlinkClick r:id="rId2"/>
              </a:rPr>
              <a:t>http://www.criticalthinking.org/pages/defining-critical-thinking/766</a:t>
            </a:r>
            <a:r>
              <a:rPr lang="en-GB" dirty="0">
                <a:solidFill>
                  <a:srgbClr val="231F20"/>
                </a:solidFill>
                <a:latin typeface="ff3"/>
              </a:rPr>
              <a:t> </a:t>
            </a:r>
            <a:r>
              <a:rPr lang="en-GB" b="0" i="0" dirty="0">
                <a:solidFill>
                  <a:srgbClr val="231F20"/>
                </a:solidFill>
                <a:effectLst/>
                <a:latin typeface="ff3"/>
              </a:rPr>
              <a:t>[Accessed: 5 January 2025].</a:t>
            </a:r>
          </a:p>
          <a:p>
            <a:endParaRPr lang="en-GB" dirty="0">
              <a:solidFill>
                <a:schemeClr val="tx2">
                  <a:lumMod val="50000"/>
                </a:schemeClr>
              </a:solidFill>
            </a:endParaRPr>
          </a:p>
        </p:txBody>
      </p:sp>
    </p:spTree>
    <p:extLst>
      <p:ext uri="{BB962C8B-B14F-4D97-AF65-F5344CB8AC3E}">
        <p14:creationId xmlns:p14="http://schemas.microsoft.com/office/powerpoint/2010/main" val="2605991950"/>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1768</Words>
  <Application>Microsoft Office PowerPoint</Application>
  <PresentationFormat>Widescreen</PresentationFormat>
  <Paragraphs>185</Paragraphs>
  <Slides>20</Slides>
  <Notes>7</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20</vt:i4>
      </vt:variant>
    </vt:vector>
  </HeadingPairs>
  <TitlesOfParts>
    <vt:vector size="30" baseType="lpstr">
      <vt:lpstr>ff3</vt:lpstr>
      <vt:lpstr>Aptos</vt:lpstr>
      <vt:lpstr>Arial</vt:lpstr>
      <vt:lpstr>Calibri</vt:lpstr>
      <vt:lpstr>Calibri Light</vt:lpstr>
      <vt:lpstr>Source Sans Pro</vt:lpstr>
      <vt:lpstr>Symbol</vt:lpstr>
      <vt:lpstr>Times New Roman</vt:lpstr>
      <vt:lpstr>UWTSD Text 2</vt:lpstr>
      <vt:lpstr>3_Title Slide 1</vt:lpstr>
      <vt:lpstr>   BMSK5011 Developing Workplace Critical Thinking  Session: 1  </vt:lpstr>
      <vt:lpstr>Agenda:</vt:lpstr>
      <vt:lpstr>Level 5 Scheme of Work</vt:lpstr>
      <vt:lpstr>TimeTable:</vt:lpstr>
      <vt:lpstr>The use of Artificial Intelligence:</vt:lpstr>
      <vt:lpstr>What AI tools are you familiar with?</vt:lpstr>
      <vt:lpstr>Module Scheme of Work:</vt:lpstr>
      <vt:lpstr>Assessment:</vt:lpstr>
      <vt:lpstr>PowerPoint Presentation</vt:lpstr>
      <vt:lpstr>Exploration of AI tools</vt:lpstr>
      <vt:lpstr>Discussion: What is Critical Thinking?</vt:lpstr>
      <vt:lpstr>Discussion:  What challenges do you currently face within your workplace?</vt:lpstr>
      <vt:lpstr>Carry out a Critical Thinking self assessment:</vt:lpstr>
      <vt:lpstr>Critical Thinkers have…</vt:lpstr>
      <vt:lpstr>PowerPoint Presentation</vt:lpstr>
      <vt:lpstr>Techniques to Encourage Critical Thinking</vt:lpstr>
      <vt:lpstr>Formulating Questions</vt:lpstr>
      <vt:lpstr>Six types of Socratic Questions</vt:lpstr>
      <vt:lpstr>Homework</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38</cp:revision>
  <dcterms:created xsi:type="dcterms:W3CDTF">2024-11-04T09:28:33Z</dcterms:created>
  <dcterms:modified xsi:type="dcterms:W3CDTF">2026-02-06T17:57:41Z</dcterms:modified>
</cp:coreProperties>
</file>