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3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4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5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83" r:id="rId1"/>
  </p:sldMasterIdLst>
  <p:notesMasterIdLst>
    <p:notesMasterId r:id="rId27"/>
  </p:notesMasterIdLst>
  <p:sldIdLst>
    <p:sldId id="256" r:id="rId2"/>
    <p:sldId id="257" r:id="rId3"/>
    <p:sldId id="260" r:id="rId4"/>
    <p:sldId id="262" r:id="rId5"/>
    <p:sldId id="259" r:id="rId6"/>
    <p:sldId id="263" r:id="rId7"/>
    <p:sldId id="261" r:id="rId8"/>
    <p:sldId id="264" r:id="rId9"/>
    <p:sldId id="268" r:id="rId10"/>
    <p:sldId id="266" r:id="rId11"/>
    <p:sldId id="267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58" r:id="rId24"/>
    <p:sldId id="265" r:id="rId25"/>
    <p:sldId id="280" r:id="rId2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18603FDC-E32A-4AB5-989C-0864C3EAD2B8}" styleName="Themed Style 2 - Accent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E8B1032C-EA38-4F05-BA0D-38AFFFC7BED3}" styleName="Light Style 3 - Accent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73"/>
    <p:restoredTop sz="94705"/>
  </p:normalViewPr>
  <p:slideViewPr>
    <p:cSldViewPr snapToGrid="0">
      <p:cViewPr>
        <p:scale>
          <a:sx n="80" d="100"/>
          <a:sy n="80" d="100"/>
        </p:scale>
        <p:origin x="-376" y="7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B8E469F-0CA7-4B27-AA84-2E6C47727C56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18C65D7-E5FE-4BE0-8C26-29B8BC2DCEC8}">
      <dgm:prSet/>
      <dgm:spPr/>
      <dgm:t>
        <a:bodyPr/>
        <a:lstStyle/>
        <a:p>
          <a:r>
            <a:rPr lang="en-US"/>
            <a:t>Athletes who play sports such as Netball, </a:t>
          </a:r>
        </a:p>
      </dgm:t>
    </dgm:pt>
    <dgm:pt modelId="{73ACB74B-E1E1-43DE-BFE9-03FBFAE43DA6}" type="parTrans" cxnId="{968ABE14-74B0-40C6-8570-D68CE8BEFD5D}">
      <dgm:prSet/>
      <dgm:spPr/>
      <dgm:t>
        <a:bodyPr/>
        <a:lstStyle/>
        <a:p>
          <a:endParaRPr lang="en-US"/>
        </a:p>
      </dgm:t>
    </dgm:pt>
    <dgm:pt modelId="{2BA9872A-2FE3-49FB-A670-A9BCC5ABE53C}" type="sibTrans" cxnId="{968ABE14-74B0-40C6-8570-D68CE8BEFD5D}">
      <dgm:prSet/>
      <dgm:spPr/>
      <dgm:t>
        <a:bodyPr/>
        <a:lstStyle/>
        <a:p>
          <a:endParaRPr lang="en-US"/>
        </a:p>
      </dgm:t>
    </dgm:pt>
    <dgm:pt modelId="{E2065F78-93A4-4ACD-A3A5-59E03D0D3139}">
      <dgm:prSet/>
      <dgm:spPr/>
      <dgm:t>
        <a:bodyPr/>
        <a:lstStyle/>
        <a:p>
          <a:r>
            <a:rPr lang="en-US"/>
            <a:t>Football, Rugby, Martial arts</a:t>
          </a:r>
        </a:p>
      </dgm:t>
    </dgm:pt>
    <dgm:pt modelId="{6859302A-C776-4E81-B353-5E5E6D064D1E}" type="parTrans" cxnId="{30D058E7-273B-4226-96B3-E090971BE3BF}">
      <dgm:prSet/>
      <dgm:spPr/>
      <dgm:t>
        <a:bodyPr/>
        <a:lstStyle/>
        <a:p>
          <a:endParaRPr lang="en-US"/>
        </a:p>
      </dgm:t>
    </dgm:pt>
    <dgm:pt modelId="{6547AA97-A1B4-428D-8EDA-26AFC6FD574D}" type="sibTrans" cxnId="{30D058E7-273B-4226-96B3-E090971BE3BF}">
      <dgm:prSet/>
      <dgm:spPr/>
      <dgm:t>
        <a:bodyPr/>
        <a:lstStyle/>
        <a:p>
          <a:endParaRPr lang="en-US"/>
        </a:p>
      </dgm:t>
    </dgm:pt>
    <dgm:pt modelId="{A7E8AD1F-F2BC-41AB-AF67-C2D5D8EA18EF}">
      <dgm:prSet/>
      <dgm:spPr/>
      <dgm:t>
        <a:bodyPr/>
        <a:lstStyle/>
        <a:p>
          <a:r>
            <a:rPr lang="en-US"/>
            <a:t>A</a:t>
          </a:r>
          <a:r>
            <a:rPr lang="en-AE"/>
            <a:t>thletes with poor conditioning or muscle imbalance</a:t>
          </a:r>
          <a:endParaRPr lang="en-US"/>
        </a:p>
      </dgm:t>
    </dgm:pt>
    <dgm:pt modelId="{038B9EF0-A331-4B7F-B65F-2C9DDC9B4AC6}" type="parTrans" cxnId="{BDDE4399-E20A-4DB8-9170-632CC8E2509C}">
      <dgm:prSet/>
      <dgm:spPr/>
      <dgm:t>
        <a:bodyPr/>
        <a:lstStyle/>
        <a:p>
          <a:endParaRPr lang="en-US"/>
        </a:p>
      </dgm:t>
    </dgm:pt>
    <dgm:pt modelId="{B10FD396-3199-48DB-B71D-432ED9B4FEAA}" type="sibTrans" cxnId="{BDDE4399-E20A-4DB8-9170-632CC8E2509C}">
      <dgm:prSet/>
      <dgm:spPr/>
      <dgm:t>
        <a:bodyPr/>
        <a:lstStyle/>
        <a:p>
          <a:endParaRPr lang="en-US"/>
        </a:p>
      </dgm:t>
    </dgm:pt>
    <dgm:pt modelId="{77C202D9-BBA7-44D3-96BB-FEE0705A43A7}">
      <dgm:prSet/>
      <dgm:spPr/>
      <dgm:t>
        <a:bodyPr/>
        <a:lstStyle/>
        <a:p>
          <a:r>
            <a:rPr lang="en-US"/>
            <a:t>I</a:t>
          </a:r>
          <a:r>
            <a:rPr lang="en-AE"/>
            <a:t>ncorrect technique / poor biomechanics</a:t>
          </a:r>
          <a:endParaRPr lang="en-US"/>
        </a:p>
      </dgm:t>
    </dgm:pt>
    <dgm:pt modelId="{CDFE467B-54A7-4A17-B88A-76226CB96B7C}" type="parTrans" cxnId="{F05CF493-93CA-4A28-A95B-163314DB19B8}">
      <dgm:prSet/>
      <dgm:spPr/>
      <dgm:t>
        <a:bodyPr/>
        <a:lstStyle/>
        <a:p>
          <a:endParaRPr lang="en-US"/>
        </a:p>
      </dgm:t>
    </dgm:pt>
    <dgm:pt modelId="{9D11342E-2791-410C-A275-7FCADB02FE35}" type="sibTrans" cxnId="{F05CF493-93CA-4A28-A95B-163314DB19B8}">
      <dgm:prSet/>
      <dgm:spPr/>
      <dgm:t>
        <a:bodyPr/>
        <a:lstStyle/>
        <a:p>
          <a:endParaRPr lang="en-US"/>
        </a:p>
      </dgm:t>
    </dgm:pt>
    <dgm:pt modelId="{E016B428-F0EB-4078-9FF4-9CC583D49EDF}">
      <dgm:prSet/>
      <dgm:spPr/>
      <dgm:t>
        <a:bodyPr/>
        <a:lstStyle/>
        <a:p>
          <a:r>
            <a:rPr lang="en-US"/>
            <a:t>A</a:t>
          </a:r>
          <a:r>
            <a:rPr lang="en-AE"/>
            <a:t>thletes with previous knee injuries </a:t>
          </a:r>
          <a:endParaRPr lang="en-US"/>
        </a:p>
      </dgm:t>
    </dgm:pt>
    <dgm:pt modelId="{8E0D8853-F4BA-4192-8D64-370D1BB8730B}" type="parTrans" cxnId="{00DE168D-929C-4A66-90E5-688ECBE8BDF0}">
      <dgm:prSet/>
      <dgm:spPr/>
      <dgm:t>
        <a:bodyPr/>
        <a:lstStyle/>
        <a:p>
          <a:endParaRPr lang="en-US"/>
        </a:p>
      </dgm:t>
    </dgm:pt>
    <dgm:pt modelId="{4AF77457-F9A0-4310-8DDD-6F8691132DB3}" type="sibTrans" cxnId="{00DE168D-929C-4A66-90E5-688ECBE8BDF0}">
      <dgm:prSet/>
      <dgm:spPr/>
      <dgm:t>
        <a:bodyPr/>
        <a:lstStyle/>
        <a:p>
          <a:endParaRPr lang="en-US"/>
        </a:p>
      </dgm:t>
    </dgm:pt>
    <dgm:pt modelId="{BC90155A-4FC2-9542-85B4-5AB6EA8C5B02}" type="pres">
      <dgm:prSet presAssocID="{AB8E469F-0CA7-4B27-AA84-2E6C47727C5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2807188-928E-B540-8365-E8DE5FA394B1}" type="pres">
      <dgm:prSet presAssocID="{F18C65D7-E5FE-4BE0-8C26-29B8BC2DCEC8}" presName="hierRoot1" presStyleCnt="0"/>
      <dgm:spPr/>
    </dgm:pt>
    <dgm:pt modelId="{7973AD11-F346-5744-814D-41F82965FCBF}" type="pres">
      <dgm:prSet presAssocID="{F18C65D7-E5FE-4BE0-8C26-29B8BC2DCEC8}" presName="composite" presStyleCnt="0"/>
      <dgm:spPr/>
    </dgm:pt>
    <dgm:pt modelId="{5B81D4FA-79D9-9C4C-826F-5E09F1AA020F}" type="pres">
      <dgm:prSet presAssocID="{F18C65D7-E5FE-4BE0-8C26-29B8BC2DCEC8}" presName="background" presStyleLbl="node0" presStyleIdx="0" presStyleCnt="2"/>
      <dgm:spPr/>
    </dgm:pt>
    <dgm:pt modelId="{DFCDE016-9DA1-024E-BBF0-8C65BECA39C5}" type="pres">
      <dgm:prSet presAssocID="{F18C65D7-E5FE-4BE0-8C26-29B8BC2DCEC8}" presName="text" presStyleLbl="fgAcc0" presStyleIdx="0" presStyleCnt="2">
        <dgm:presLayoutVars>
          <dgm:chPref val="3"/>
        </dgm:presLayoutVars>
      </dgm:prSet>
      <dgm:spPr/>
    </dgm:pt>
    <dgm:pt modelId="{7A037CE8-A819-3B43-AA22-D6252123E921}" type="pres">
      <dgm:prSet presAssocID="{F18C65D7-E5FE-4BE0-8C26-29B8BC2DCEC8}" presName="hierChild2" presStyleCnt="0"/>
      <dgm:spPr/>
    </dgm:pt>
    <dgm:pt modelId="{797AB835-3225-6347-8169-FCB724F05932}" type="pres">
      <dgm:prSet presAssocID="{E2065F78-93A4-4ACD-A3A5-59E03D0D3139}" presName="hierRoot1" presStyleCnt="0"/>
      <dgm:spPr/>
    </dgm:pt>
    <dgm:pt modelId="{E8547239-C5DC-E347-9486-CEA783C09B46}" type="pres">
      <dgm:prSet presAssocID="{E2065F78-93A4-4ACD-A3A5-59E03D0D3139}" presName="composite" presStyleCnt="0"/>
      <dgm:spPr/>
    </dgm:pt>
    <dgm:pt modelId="{7A834050-3635-B94B-A7B7-DD5F3DCBA1BD}" type="pres">
      <dgm:prSet presAssocID="{E2065F78-93A4-4ACD-A3A5-59E03D0D3139}" presName="background" presStyleLbl="node0" presStyleIdx="1" presStyleCnt="2"/>
      <dgm:spPr/>
    </dgm:pt>
    <dgm:pt modelId="{E9BCC6D2-96F8-B847-96AF-9495412206D4}" type="pres">
      <dgm:prSet presAssocID="{E2065F78-93A4-4ACD-A3A5-59E03D0D3139}" presName="text" presStyleLbl="fgAcc0" presStyleIdx="1" presStyleCnt="2">
        <dgm:presLayoutVars>
          <dgm:chPref val="3"/>
        </dgm:presLayoutVars>
      </dgm:prSet>
      <dgm:spPr/>
    </dgm:pt>
    <dgm:pt modelId="{E701461E-2744-1042-B486-E5D0325127BC}" type="pres">
      <dgm:prSet presAssocID="{E2065F78-93A4-4ACD-A3A5-59E03D0D3139}" presName="hierChild2" presStyleCnt="0"/>
      <dgm:spPr/>
    </dgm:pt>
    <dgm:pt modelId="{3AC397CF-FAB5-4248-B52E-832A4ECE10D5}" type="pres">
      <dgm:prSet presAssocID="{038B9EF0-A331-4B7F-B65F-2C9DDC9B4AC6}" presName="Name10" presStyleLbl="parChTrans1D2" presStyleIdx="0" presStyleCnt="3"/>
      <dgm:spPr/>
    </dgm:pt>
    <dgm:pt modelId="{6E468725-B863-A249-B208-6DB13E4B0435}" type="pres">
      <dgm:prSet presAssocID="{A7E8AD1F-F2BC-41AB-AF67-C2D5D8EA18EF}" presName="hierRoot2" presStyleCnt="0"/>
      <dgm:spPr/>
    </dgm:pt>
    <dgm:pt modelId="{A69D1C5D-713D-8848-BAEE-D1CF9DD1EC0E}" type="pres">
      <dgm:prSet presAssocID="{A7E8AD1F-F2BC-41AB-AF67-C2D5D8EA18EF}" presName="composite2" presStyleCnt="0"/>
      <dgm:spPr/>
    </dgm:pt>
    <dgm:pt modelId="{3C451436-55BB-504A-A0A6-78CA4A0EB425}" type="pres">
      <dgm:prSet presAssocID="{A7E8AD1F-F2BC-41AB-AF67-C2D5D8EA18EF}" presName="background2" presStyleLbl="node2" presStyleIdx="0" presStyleCnt="3"/>
      <dgm:spPr/>
    </dgm:pt>
    <dgm:pt modelId="{1AF9665A-957B-5840-AE70-31D5518480D5}" type="pres">
      <dgm:prSet presAssocID="{A7E8AD1F-F2BC-41AB-AF67-C2D5D8EA18EF}" presName="text2" presStyleLbl="fgAcc2" presStyleIdx="0" presStyleCnt="3">
        <dgm:presLayoutVars>
          <dgm:chPref val="3"/>
        </dgm:presLayoutVars>
      </dgm:prSet>
      <dgm:spPr/>
    </dgm:pt>
    <dgm:pt modelId="{94B1A7E1-23DA-4D43-8F65-3C9CF6851F5E}" type="pres">
      <dgm:prSet presAssocID="{A7E8AD1F-F2BC-41AB-AF67-C2D5D8EA18EF}" presName="hierChild3" presStyleCnt="0"/>
      <dgm:spPr/>
    </dgm:pt>
    <dgm:pt modelId="{EAAEA480-2936-D44B-B66C-07F37D5E494B}" type="pres">
      <dgm:prSet presAssocID="{CDFE467B-54A7-4A17-B88A-76226CB96B7C}" presName="Name10" presStyleLbl="parChTrans1D2" presStyleIdx="1" presStyleCnt="3"/>
      <dgm:spPr/>
    </dgm:pt>
    <dgm:pt modelId="{32AC63EC-1D7C-E64A-B8F9-A71406288625}" type="pres">
      <dgm:prSet presAssocID="{77C202D9-BBA7-44D3-96BB-FEE0705A43A7}" presName="hierRoot2" presStyleCnt="0"/>
      <dgm:spPr/>
    </dgm:pt>
    <dgm:pt modelId="{77989168-5F10-BF46-8F1F-D165EC70C935}" type="pres">
      <dgm:prSet presAssocID="{77C202D9-BBA7-44D3-96BB-FEE0705A43A7}" presName="composite2" presStyleCnt="0"/>
      <dgm:spPr/>
    </dgm:pt>
    <dgm:pt modelId="{482AD0F4-8B95-714B-BCFB-5EF67355A39A}" type="pres">
      <dgm:prSet presAssocID="{77C202D9-BBA7-44D3-96BB-FEE0705A43A7}" presName="background2" presStyleLbl="node2" presStyleIdx="1" presStyleCnt="3"/>
      <dgm:spPr/>
    </dgm:pt>
    <dgm:pt modelId="{E7050DC2-71A7-AC45-8483-276F760800B8}" type="pres">
      <dgm:prSet presAssocID="{77C202D9-BBA7-44D3-96BB-FEE0705A43A7}" presName="text2" presStyleLbl="fgAcc2" presStyleIdx="1" presStyleCnt="3">
        <dgm:presLayoutVars>
          <dgm:chPref val="3"/>
        </dgm:presLayoutVars>
      </dgm:prSet>
      <dgm:spPr/>
    </dgm:pt>
    <dgm:pt modelId="{6B0EA7A5-5837-A04C-887B-8330F62840EC}" type="pres">
      <dgm:prSet presAssocID="{77C202D9-BBA7-44D3-96BB-FEE0705A43A7}" presName="hierChild3" presStyleCnt="0"/>
      <dgm:spPr/>
    </dgm:pt>
    <dgm:pt modelId="{23293581-FA23-D34E-A8CF-6F4A3E9A3854}" type="pres">
      <dgm:prSet presAssocID="{8E0D8853-F4BA-4192-8D64-370D1BB8730B}" presName="Name10" presStyleLbl="parChTrans1D2" presStyleIdx="2" presStyleCnt="3"/>
      <dgm:spPr/>
    </dgm:pt>
    <dgm:pt modelId="{4B334A46-9C95-1C40-8787-1A0E641DE517}" type="pres">
      <dgm:prSet presAssocID="{E016B428-F0EB-4078-9FF4-9CC583D49EDF}" presName="hierRoot2" presStyleCnt="0"/>
      <dgm:spPr/>
    </dgm:pt>
    <dgm:pt modelId="{79278B49-F30A-B94D-A73B-22076D650930}" type="pres">
      <dgm:prSet presAssocID="{E016B428-F0EB-4078-9FF4-9CC583D49EDF}" presName="composite2" presStyleCnt="0"/>
      <dgm:spPr/>
    </dgm:pt>
    <dgm:pt modelId="{995B7A57-7AAE-FC41-B920-81671AB9B439}" type="pres">
      <dgm:prSet presAssocID="{E016B428-F0EB-4078-9FF4-9CC583D49EDF}" presName="background2" presStyleLbl="node2" presStyleIdx="2" presStyleCnt="3"/>
      <dgm:spPr/>
    </dgm:pt>
    <dgm:pt modelId="{CB4A7965-E721-1346-AD09-78BFB0DE7C53}" type="pres">
      <dgm:prSet presAssocID="{E016B428-F0EB-4078-9FF4-9CC583D49EDF}" presName="text2" presStyleLbl="fgAcc2" presStyleIdx="2" presStyleCnt="3">
        <dgm:presLayoutVars>
          <dgm:chPref val="3"/>
        </dgm:presLayoutVars>
      </dgm:prSet>
      <dgm:spPr/>
    </dgm:pt>
    <dgm:pt modelId="{0E89012B-74E9-3C4B-B7A6-50EE7A7DECFE}" type="pres">
      <dgm:prSet presAssocID="{E016B428-F0EB-4078-9FF4-9CC583D49EDF}" presName="hierChild3" presStyleCnt="0"/>
      <dgm:spPr/>
    </dgm:pt>
  </dgm:ptLst>
  <dgm:cxnLst>
    <dgm:cxn modelId="{78635903-4A16-974E-B400-A0090C2EFEE2}" type="presOf" srcId="{77C202D9-BBA7-44D3-96BB-FEE0705A43A7}" destId="{E7050DC2-71A7-AC45-8483-276F760800B8}" srcOrd="0" destOrd="0" presId="urn:microsoft.com/office/officeart/2005/8/layout/hierarchy1"/>
    <dgm:cxn modelId="{6A2DE703-9BA8-AD4D-BFD7-805EB2AE0A74}" type="presOf" srcId="{A7E8AD1F-F2BC-41AB-AF67-C2D5D8EA18EF}" destId="{1AF9665A-957B-5840-AE70-31D5518480D5}" srcOrd="0" destOrd="0" presId="urn:microsoft.com/office/officeart/2005/8/layout/hierarchy1"/>
    <dgm:cxn modelId="{968ABE14-74B0-40C6-8570-D68CE8BEFD5D}" srcId="{AB8E469F-0CA7-4B27-AA84-2E6C47727C56}" destId="{F18C65D7-E5FE-4BE0-8C26-29B8BC2DCEC8}" srcOrd="0" destOrd="0" parTransId="{73ACB74B-E1E1-43DE-BFE9-03FBFAE43DA6}" sibTransId="{2BA9872A-2FE3-49FB-A670-A9BCC5ABE53C}"/>
    <dgm:cxn modelId="{93F91D78-0B8C-6143-BE93-6952435FB4C0}" type="presOf" srcId="{E016B428-F0EB-4078-9FF4-9CC583D49EDF}" destId="{CB4A7965-E721-1346-AD09-78BFB0DE7C53}" srcOrd="0" destOrd="0" presId="urn:microsoft.com/office/officeart/2005/8/layout/hierarchy1"/>
    <dgm:cxn modelId="{00DE168D-929C-4A66-90E5-688ECBE8BDF0}" srcId="{E2065F78-93A4-4ACD-A3A5-59E03D0D3139}" destId="{E016B428-F0EB-4078-9FF4-9CC583D49EDF}" srcOrd="2" destOrd="0" parTransId="{8E0D8853-F4BA-4192-8D64-370D1BB8730B}" sibTransId="{4AF77457-F9A0-4310-8DDD-6F8691132DB3}"/>
    <dgm:cxn modelId="{F05CF493-93CA-4A28-A95B-163314DB19B8}" srcId="{E2065F78-93A4-4ACD-A3A5-59E03D0D3139}" destId="{77C202D9-BBA7-44D3-96BB-FEE0705A43A7}" srcOrd="1" destOrd="0" parTransId="{CDFE467B-54A7-4A17-B88A-76226CB96B7C}" sibTransId="{9D11342E-2791-410C-A275-7FCADB02FE35}"/>
    <dgm:cxn modelId="{34C08196-59EC-464A-92CA-9E47C8CA53BB}" type="presOf" srcId="{F18C65D7-E5FE-4BE0-8C26-29B8BC2DCEC8}" destId="{DFCDE016-9DA1-024E-BBF0-8C65BECA39C5}" srcOrd="0" destOrd="0" presId="urn:microsoft.com/office/officeart/2005/8/layout/hierarchy1"/>
    <dgm:cxn modelId="{BDDE4399-E20A-4DB8-9170-632CC8E2509C}" srcId="{E2065F78-93A4-4ACD-A3A5-59E03D0D3139}" destId="{A7E8AD1F-F2BC-41AB-AF67-C2D5D8EA18EF}" srcOrd="0" destOrd="0" parTransId="{038B9EF0-A331-4B7F-B65F-2C9DDC9B4AC6}" sibTransId="{B10FD396-3199-48DB-B71D-432ED9B4FEAA}"/>
    <dgm:cxn modelId="{00A3229C-C9FA-7147-8CCA-260B6626C3EA}" type="presOf" srcId="{8E0D8853-F4BA-4192-8D64-370D1BB8730B}" destId="{23293581-FA23-D34E-A8CF-6F4A3E9A3854}" srcOrd="0" destOrd="0" presId="urn:microsoft.com/office/officeart/2005/8/layout/hierarchy1"/>
    <dgm:cxn modelId="{257E32A3-EE0C-FD48-96E2-22A9B76D7CEA}" type="presOf" srcId="{CDFE467B-54A7-4A17-B88A-76226CB96B7C}" destId="{EAAEA480-2936-D44B-B66C-07F37D5E494B}" srcOrd="0" destOrd="0" presId="urn:microsoft.com/office/officeart/2005/8/layout/hierarchy1"/>
    <dgm:cxn modelId="{FC3850A4-C743-B842-A129-9A3B1DB7B45E}" type="presOf" srcId="{038B9EF0-A331-4B7F-B65F-2C9DDC9B4AC6}" destId="{3AC397CF-FAB5-4248-B52E-832A4ECE10D5}" srcOrd="0" destOrd="0" presId="urn:microsoft.com/office/officeart/2005/8/layout/hierarchy1"/>
    <dgm:cxn modelId="{C4BA69B3-09C9-CE48-84A9-DAF72A5443E0}" type="presOf" srcId="{AB8E469F-0CA7-4B27-AA84-2E6C47727C56}" destId="{BC90155A-4FC2-9542-85B4-5AB6EA8C5B02}" srcOrd="0" destOrd="0" presId="urn:microsoft.com/office/officeart/2005/8/layout/hierarchy1"/>
    <dgm:cxn modelId="{31A803E3-CBF1-B844-BB71-86D2DDD5FC67}" type="presOf" srcId="{E2065F78-93A4-4ACD-A3A5-59E03D0D3139}" destId="{E9BCC6D2-96F8-B847-96AF-9495412206D4}" srcOrd="0" destOrd="0" presId="urn:microsoft.com/office/officeart/2005/8/layout/hierarchy1"/>
    <dgm:cxn modelId="{30D058E7-273B-4226-96B3-E090971BE3BF}" srcId="{AB8E469F-0CA7-4B27-AA84-2E6C47727C56}" destId="{E2065F78-93A4-4ACD-A3A5-59E03D0D3139}" srcOrd="1" destOrd="0" parTransId="{6859302A-C776-4E81-B353-5E5E6D064D1E}" sibTransId="{6547AA97-A1B4-428D-8EDA-26AFC6FD574D}"/>
    <dgm:cxn modelId="{D597A44B-91EC-104D-A2DD-1D3381F8AC77}" type="presParOf" srcId="{BC90155A-4FC2-9542-85B4-5AB6EA8C5B02}" destId="{82807188-928E-B540-8365-E8DE5FA394B1}" srcOrd="0" destOrd="0" presId="urn:microsoft.com/office/officeart/2005/8/layout/hierarchy1"/>
    <dgm:cxn modelId="{C7692AEC-284E-C947-A973-C98B9357A09A}" type="presParOf" srcId="{82807188-928E-B540-8365-E8DE5FA394B1}" destId="{7973AD11-F346-5744-814D-41F82965FCBF}" srcOrd="0" destOrd="0" presId="urn:microsoft.com/office/officeart/2005/8/layout/hierarchy1"/>
    <dgm:cxn modelId="{1A60B748-3329-B249-BE1E-083F12E8AB36}" type="presParOf" srcId="{7973AD11-F346-5744-814D-41F82965FCBF}" destId="{5B81D4FA-79D9-9C4C-826F-5E09F1AA020F}" srcOrd="0" destOrd="0" presId="urn:microsoft.com/office/officeart/2005/8/layout/hierarchy1"/>
    <dgm:cxn modelId="{11E36A3D-CCA7-D149-9645-575EDC516474}" type="presParOf" srcId="{7973AD11-F346-5744-814D-41F82965FCBF}" destId="{DFCDE016-9DA1-024E-BBF0-8C65BECA39C5}" srcOrd="1" destOrd="0" presId="urn:microsoft.com/office/officeart/2005/8/layout/hierarchy1"/>
    <dgm:cxn modelId="{A09B980B-0AC9-3048-9BD0-4E4C8713E571}" type="presParOf" srcId="{82807188-928E-B540-8365-E8DE5FA394B1}" destId="{7A037CE8-A819-3B43-AA22-D6252123E921}" srcOrd="1" destOrd="0" presId="urn:microsoft.com/office/officeart/2005/8/layout/hierarchy1"/>
    <dgm:cxn modelId="{6B836660-E6F8-A04E-9611-4CA211522FCA}" type="presParOf" srcId="{BC90155A-4FC2-9542-85B4-5AB6EA8C5B02}" destId="{797AB835-3225-6347-8169-FCB724F05932}" srcOrd="1" destOrd="0" presId="urn:microsoft.com/office/officeart/2005/8/layout/hierarchy1"/>
    <dgm:cxn modelId="{6D5ADDAD-B576-9A4A-ADEE-D37910D82637}" type="presParOf" srcId="{797AB835-3225-6347-8169-FCB724F05932}" destId="{E8547239-C5DC-E347-9486-CEA783C09B46}" srcOrd="0" destOrd="0" presId="urn:microsoft.com/office/officeart/2005/8/layout/hierarchy1"/>
    <dgm:cxn modelId="{DF6890AA-63D9-0F49-A4DF-71AFE26DBD86}" type="presParOf" srcId="{E8547239-C5DC-E347-9486-CEA783C09B46}" destId="{7A834050-3635-B94B-A7B7-DD5F3DCBA1BD}" srcOrd="0" destOrd="0" presId="urn:microsoft.com/office/officeart/2005/8/layout/hierarchy1"/>
    <dgm:cxn modelId="{457C9782-8B8E-C149-8062-6CBF89E3BAB4}" type="presParOf" srcId="{E8547239-C5DC-E347-9486-CEA783C09B46}" destId="{E9BCC6D2-96F8-B847-96AF-9495412206D4}" srcOrd="1" destOrd="0" presId="urn:microsoft.com/office/officeart/2005/8/layout/hierarchy1"/>
    <dgm:cxn modelId="{68EAA2B0-6DD4-4247-83A2-3854C13A4387}" type="presParOf" srcId="{797AB835-3225-6347-8169-FCB724F05932}" destId="{E701461E-2744-1042-B486-E5D0325127BC}" srcOrd="1" destOrd="0" presId="urn:microsoft.com/office/officeart/2005/8/layout/hierarchy1"/>
    <dgm:cxn modelId="{752704BF-B7D8-014D-8154-5C10C19DDD98}" type="presParOf" srcId="{E701461E-2744-1042-B486-E5D0325127BC}" destId="{3AC397CF-FAB5-4248-B52E-832A4ECE10D5}" srcOrd="0" destOrd="0" presId="urn:microsoft.com/office/officeart/2005/8/layout/hierarchy1"/>
    <dgm:cxn modelId="{BABB3727-7EAC-0148-96BC-888797A58767}" type="presParOf" srcId="{E701461E-2744-1042-B486-E5D0325127BC}" destId="{6E468725-B863-A249-B208-6DB13E4B0435}" srcOrd="1" destOrd="0" presId="urn:microsoft.com/office/officeart/2005/8/layout/hierarchy1"/>
    <dgm:cxn modelId="{06988833-4225-9D49-AB77-CE4BD27032C7}" type="presParOf" srcId="{6E468725-B863-A249-B208-6DB13E4B0435}" destId="{A69D1C5D-713D-8848-BAEE-D1CF9DD1EC0E}" srcOrd="0" destOrd="0" presId="urn:microsoft.com/office/officeart/2005/8/layout/hierarchy1"/>
    <dgm:cxn modelId="{263F72DC-1435-7F4E-B6F0-69842CD4D04A}" type="presParOf" srcId="{A69D1C5D-713D-8848-BAEE-D1CF9DD1EC0E}" destId="{3C451436-55BB-504A-A0A6-78CA4A0EB425}" srcOrd="0" destOrd="0" presId="urn:microsoft.com/office/officeart/2005/8/layout/hierarchy1"/>
    <dgm:cxn modelId="{6A79A594-DBB2-4349-AE42-4FDF3CB04234}" type="presParOf" srcId="{A69D1C5D-713D-8848-BAEE-D1CF9DD1EC0E}" destId="{1AF9665A-957B-5840-AE70-31D5518480D5}" srcOrd="1" destOrd="0" presId="urn:microsoft.com/office/officeart/2005/8/layout/hierarchy1"/>
    <dgm:cxn modelId="{E93DFAD2-DDA2-B34D-BCDE-1C236E7DC1CE}" type="presParOf" srcId="{6E468725-B863-A249-B208-6DB13E4B0435}" destId="{94B1A7E1-23DA-4D43-8F65-3C9CF6851F5E}" srcOrd="1" destOrd="0" presId="urn:microsoft.com/office/officeart/2005/8/layout/hierarchy1"/>
    <dgm:cxn modelId="{13061BF0-F043-CC40-A8CB-887E9EB8FE22}" type="presParOf" srcId="{E701461E-2744-1042-B486-E5D0325127BC}" destId="{EAAEA480-2936-D44B-B66C-07F37D5E494B}" srcOrd="2" destOrd="0" presId="urn:microsoft.com/office/officeart/2005/8/layout/hierarchy1"/>
    <dgm:cxn modelId="{608B1300-39EA-3940-975B-035B599FC630}" type="presParOf" srcId="{E701461E-2744-1042-B486-E5D0325127BC}" destId="{32AC63EC-1D7C-E64A-B8F9-A71406288625}" srcOrd="3" destOrd="0" presId="urn:microsoft.com/office/officeart/2005/8/layout/hierarchy1"/>
    <dgm:cxn modelId="{CFD7DEC4-99E1-ED4C-88D9-7CFD01F9921D}" type="presParOf" srcId="{32AC63EC-1D7C-E64A-B8F9-A71406288625}" destId="{77989168-5F10-BF46-8F1F-D165EC70C935}" srcOrd="0" destOrd="0" presId="urn:microsoft.com/office/officeart/2005/8/layout/hierarchy1"/>
    <dgm:cxn modelId="{66954BAA-9B58-5944-9896-0483DA48E643}" type="presParOf" srcId="{77989168-5F10-BF46-8F1F-D165EC70C935}" destId="{482AD0F4-8B95-714B-BCFB-5EF67355A39A}" srcOrd="0" destOrd="0" presId="urn:microsoft.com/office/officeart/2005/8/layout/hierarchy1"/>
    <dgm:cxn modelId="{A1770B32-506B-A643-BB4C-566773B56375}" type="presParOf" srcId="{77989168-5F10-BF46-8F1F-D165EC70C935}" destId="{E7050DC2-71A7-AC45-8483-276F760800B8}" srcOrd="1" destOrd="0" presId="urn:microsoft.com/office/officeart/2005/8/layout/hierarchy1"/>
    <dgm:cxn modelId="{9492784C-5A6F-9A4C-95D1-0E93F177424B}" type="presParOf" srcId="{32AC63EC-1D7C-E64A-B8F9-A71406288625}" destId="{6B0EA7A5-5837-A04C-887B-8330F62840EC}" srcOrd="1" destOrd="0" presId="urn:microsoft.com/office/officeart/2005/8/layout/hierarchy1"/>
    <dgm:cxn modelId="{BCB8B8AA-2BCB-814D-A22F-38984EE90053}" type="presParOf" srcId="{E701461E-2744-1042-B486-E5D0325127BC}" destId="{23293581-FA23-D34E-A8CF-6F4A3E9A3854}" srcOrd="4" destOrd="0" presId="urn:microsoft.com/office/officeart/2005/8/layout/hierarchy1"/>
    <dgm:cxn modelId="{5C667DB1-730E-C742-ACDE-DD52B0DFB4B3}" type="presParOf" srcId="{E701461E-2744-1042-B486-E5D0325127BC}" destId="{4B334A46-9C95-1C40-8787-1A0E641DE517}" srcOrd="5" destOrd="0" presId="urn:microsoft.com/office/officeart/2005/8/layout/hierarchy1"/>
    <dgm:cxn modelId="{0A606703-C1AC-AB49-961D-9AEB837FD865}" type="presParOf" srcId="{4B334A46-9C95-1C40-8787-1A0E641DE517}" destId="{79278B49-F30A-B94D-A73B-22076D650930}" srcOrd="0" destOrd="0" presId="urn:microsoft.com/office/officeart/2005/8/layout/hierarchy1"/>
    <dgm:cxn modelId="{92F76F42-E0B1-F842-AC62-BD191BBF2F03}" type="presParOf" srcId="{79278B49-F30A-B94D-A73B-22076D650930}" destId="{995B7A57-7AAE-FC41-B920-81671AB9B439}" srcOrd="0" destOrd="0" presId="urn:microsoft.com/office/officeart/2005/8/layout/hierarchy1"/>
    <dgm:cxn modelId="{488C952D-3DFB-BB44-96EE-DB0C9A125970}" type="presParOf" srcId="{79278B49-F30A-B94D-A73B-22076D650930}" destId="{CB4A7965-E721-1346-AD09-78BFB0DE7C53}" srcOrd="1" destOrd="0" presId="urn:microsoft.com/office/officeart/2005/8/layout/hierarchy1"/>
    <dgm:cxn modelId="{545CC1A9-DD20-2046-98F1-2168C49D6421}" type="presParOf" srcId="{4B334A46-9C95-1C40-8787-1A0E641DE517}" destId="{0E89012B-74E9-3C4B-B7A6-50EE7A7DECFE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5BD098F-B6E7-4D91-B17A-760A78B6C8AD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B4BA3C9-441D-4F43-A90C-683393238D93}">
      <dgm:prSet/>
      <dgm:spPr/>
      <dgm:t>
        <a:bodyPr/>
        <a:lstStyle/>
        <a:p>
          <a:r>
            <a:rPr lang="en-US"/>
            <a:t>T</a:t>
          </a:r>
          <a:r>
            <a:rPr lang="en-AE"/>
            <a:t>wisting of the knee</a:t>
          </a:r>
          <a:endParaRPr lang="en-US"/>
        </a:p>
      </dgm:t>
    </dgm:pt>
    <dgm:pt modelId="{3260C066-A331-4DC9-A2C4-A910EE385ADF}" type="parTrans" cxnId="{5B0F3E1F-FA00-4DAD-A15B-43D9A9E757A3}">
      <dgm:prSet/>
      <dgm:spPr/>
      <dgm:t>
        <a:bodyPr/>
        <a:lstStyle/>
        <a:p>
          <a:endParaRPr lang="en-US"/>
        </a:p>
      </dgm:t>
    </dgm:pt>
    <dgm:pt modelId="{D3237406-454C-4013-977B-3478663C312C}" type="sibTrans" cxnId="{5B0F3E1F-FA00-4DAD-A15B-43D9A9E757A3}">
      <dgm:prSet/>
      <dgm:spPr/>
      <dgm:t>
        <a:bodyPr/>
        <a:lstStyle/>
        <a:p>
          <a:endParaRPr lang="en-US"/>
        </a:p>
      </dgm:t>
    </dgm:pt>
    <dgm:pt modelId="{7BCA7AAD-4F3C-4D56-A1F8-52FEA035EBB3}">
      <dgm:prSet/>
      <dgm:spPr/>
      <dgm:t>
        <a:bodyPr/>
        <a:lstStyle/>
        <a:p>
          <a:r>
            <a:rPr lang="en-US" dirty="0"/>
            <a:t>H</a:t>
          </a:r>
          <a:r>
            <a:rPr lang="en-AE" dirty="0"/>
            <a:t>igh impact movements</a:t>
          </a:r>
          <a:endParaRPr lang="en-US" dirty="0"/>
        </a:p>
      </dgm:t>
    </dgm:pt>
    <dgm:pt modelId="{168FFCE8-B10F-45BA-B95E-B761F2A11C29}" type="parTrans" cxnId="{1DC5F21C-F88C-42AE-9A12-2357431FCCBF}">
      <dgm:prSet/>
      <dgm:spPr/>
      <dgm:t>
        <a:bodyPr/>
        <a:lstStyle/>
        <a:p>
          <a:endParaRPr lang="en-US"/>
        </a:p>
      </dgm:t>
    </dgm:pt>
    <dgm:pt modelId="{8B576F6D-5D11-441C-88C4-BC065B8DC0B4}" type="sibTrans" cxnId="{1DC5F21C-F88C-42AE-9A12-2357431FCCBF}">
      <dgm:prSet/>
      <dgm:spPr/>
      <dgm:t>
        <a:bodyPr/>
        <a:lstStyle/>
        <a:p>
          <a:endParaRPr lang="en-US"/>
        </a:p>
      </dgm:t>
    </dgm:pt>
    <dgm:pt modelId="{CD7A1317-6D8B-4B6D-AD11-B8552EDBA9ED}">
      <dgm:prSet/>
      <dgm:spPr/>
      <dgm:t>
        <a:bodyPr/>
        <a:lstStyle/>
        <a:p>
          <a:r>
            <a:rPr lang="en-US"/>
            <a:t>R</a:t>
          </a:r>
          <a:r>
            <a:rPr lang="en-AE"/>
            <a:t>epetitive stress placed on joint</a:t>
          </a:r>
          <a:endParaRPr lang="en-US"/>
        </a:p>
      </dgm:t>
    </dgm:pt>
    <dgm:pt modelId="{C60510D7-88EC-49B6-AF85-722E78C8C8B4}" type="parTrans" cxnId="{46C44A70-06FF-4987-8718-2BD2B8C7C476}">
      <dgm:prSet/>
      <dgm:spPr/>
      <dgm:t>
        <a:bodyPr/>
        <a:lstStyle/>
        <a:p>
          <a:endParaRPr lang="en-US"/>
        </a:p>
      </dgm:t>
    </dgm:pt>
    <dgm:pt modelId="{9C49D074-553C-4096-B622-C5E9CE69C45C}" type="sibTrans" cxnId="{46C44A70-06FF-4987-8718-2BD2B8C7C476}">
      <dgm:prSet/>
      <dgm:spPr/>
      <dgm:t>
        <a:bodyPr/>
        <a:lstStyle/>
        <a:p>
          <a:endParaRPr lang="en-US"/>
        </a:p>
      </dgm:t>
    </dgm:pt>
    <dgm:pt modelId="{636714B6-BEFF-44F5-8420-1B131EB3EE34}">
      <dgm:prSet/>
      <dgm:spPr/>
      <dgm:t>
        <a:bodyPr/>
        <a:lstStyle/>
        <a:p>
          <a:r>
            <a:rPr lang="en-US"/>
            <a:t>D</a:t>
          </a:r>
          <a:r>
            <a:rPr lang="en-AE"/>
            <a:t>irect truama or contact</a:t>
          </a:r>
          <a:endParaRPr lang="en-US"/>
        </a:p>
      </dgm:t>
    </dgm:pt>
    <dgm:pt modelId="{D2038A3D-8E30-408C-8BA2-C715CE1966F5}" type="parTrans" cxnId="{52A1C4F1-9FB5-4521-B767-1EDEC7664D8B}">
      <dgm:prSet/>
      <dgm:spPr/>
      <dgm:t>
        <a:bodyPr/>
        <a:lstStyle/>
        <a:p>
          <a:endParaRPr lang="en-US"/>
        </a:p>
      </dgm:t>
    </dgm:pt>
    <dgm:pt modelId="{BD4DF7CF-261D-46D8-8473-CE9E7F0DE402}" type="sibTrans" cxnId="{52A1C4F1-9FB5-4521-B767-1EDEC7664D8B}">
      <dgm:prSet/>
      <dgm:spPr/>
      <dgm:t>
        <a:bodyPr/>
        <a:lstStyle/>
        <a:p>
          <a:endParaRPr lang="en-US"/>
        </a:p>
      </dgm:t>
    </dgm:pt>
    <dgm:pt modelId="{BA5EFF63-80D1-4B55-BB05-2E188FFC8D7B}">
      <dgm:prSet/>
      <dgm:spPr/>
      <dgm:t>
        <a:bodyPr/>
        <a:lstStyle/>
        <a:p>
          <a:r>
            <a:rPr lang="en-US"/>
            <a:t>H</a:t>
          </a:r>
          <a:r>
            <a:rPr lang="en-AE"/>
            <a:t>yperflexion or hyper extension of knee joint</a:t>
          </a:r>
          <a:endParaRPr lang="en-US"/>
        </a:p>
      </dgm:t>
    </dgm:pt>
    <dgm:pt modelId="{DE24F982-7776-40A4-A17B-B58557033A2F}" type="parTrans" cxnId="{25957CBD-E0FD-465B-A673-60B26CBA19EE}">
      <dgm:prSet/>
      <dgm:spPr/>
      <dgm:t>
        <a:bodyPr/>
        <a:lstStyle/>
        <a:p>
          <a:endParaRPr lang="en-US"/>
        </a:p>
      </dgm:t>
    </dgm:pt>
    <dgm:pt modelId="{6104CA44-E842-464F-B2B3-CFFBB382D163}" type="sibTrans" cxnId="{25957CBD-E0FD-465B-A673-60B26CBA19EE}">
      <dgm:prSet/>
      <dgm:spPr/>
      <dgm:t>
        <a:bodyPr/>
        <a:lstStyle/>
        <a:p>
          <a:endParaRPr lang="en-US"/>
        </a:p>
      </dgm:t>
    </dgm:pt>
    <dgm:pt modelId="{1530198A-C221-4A50-B079-D709D21DCEC0}">
      <dgm:prSet/>
      <dgm:spPr/>
      <dgm:t>
        <a:bodyPr/>
        <a:lstStyle/>
        <a:p>
          <a:r>
            <a:rPr lang="en-US"/>
            <a:t>S</a:t>
          </a:r>
          <a:r>
            <a:rPr lang="en-AE"/>
            <a:t>udden deceleration</a:t>
          </a:r>
          <a:endParaRPr lang="en-US"/>
        </a:p>
      </dgm:t>
    </dgm:pt>
    <dgm:pt modelId="{45232F3F-7263-4276-9560-C70792E12030}" type="parTrans" cxnId="{2E3182AA-5654-4B9E-A848-37D758607265}">
      <dgm:prSet/>
      <dgm:spPr/>
      <dgm:t>
        <a:bodyPr/>
        <a:lstStyle/>
        <a:p>
          <a:endParaRPr lang="en-US"/>
        </a:p>
      </dgm:t>
    </dgm:pt>
    <dgm:pt modelId="{2102EB3A-618C-4D6A-ACF7-45392F94D98F}" type="sibTrans" cxnId="{2E3182AA-5654-4B9E-A848-37D758607265}">
      <dgm:prSet/>
      <dgm:spPr/>
      <dgm:t>
        <a:bodyPr/>
        <a:lstStyle/>
        <a:p>
          <a:endParaRPr lang="en-US"/>
        </a:p>
      </dgm:t>
    </dgm:pt>
    <dgm:pt modelId="{D93D0E33-4B84-974C-AB83-BF0732ED078E}" type="pres">
      <dgm:prSet presAssocID="{D5BD098F-B6E7-4D91-B17A-760A78B6C8AD}" presName="diagram" presStyleCnt="0">
        <dgm:presLayoutVars>
          <dgm:dir/>
          <dgm:resizeHandles val="exact"/>
        </dgm:presLayoutVars>
      </dgm:prSet>
      <dgm:spPr/>
    </dgm:pt>
    <dgm:pt modelId="{A7EF00D7-9430-2B42-B434-B353DD11FACD}" type="pres">
      <dgm:prSet presAssocID="{DB4BA3C9-441D-4F43-A90C-683393238D93}" presName="node" presStyleLbl="node1" presStyleIdx="0" presStyleCnt="6">
        <dgm:presLayoutVars>
          <dgm:bulletEnabled val="1"/>
        </dgm:presLayoutVars>
      </dgm:prSet>
      <dgm:spPr/>
    </dgm:pt>
    <dgm:pt modelId="{E651D4A9-2E67-9F4E-B602-94F9BE3216E8}" type="pres">
      <dgm:prSet presAssocID="{D3237406-454C-4013-977B-3478663C312C}" presName="sibTrans" presStyleCnt="0"/>
      <dgm:spPr/>
    </dgm:pt>
    <dgm:pt modelId="{203E67A7-3695-264F-B2CC-FEF8AEDA2E70}" type="pres">
      <dgm:prSet presAssocID="{7BCA7AAD-4F3C-4D56-A1F8-52FEA035EBB3}" presName="node" presStyleLbl="node1" presStyleIdx="1" presStyleCnt="6">
        <dgm:presLayoutVars>
          <dgm:bulletEnabled val="1"/>
        </dgm:presLayoutVars>
      </dgm:prSet>
      <dgm:spPr/>
    </dgm:pt>
    <dgm:pt modelId="{42067E44-E015-6F41-A615-1F4BD1C0CCA8}" type="pres">
      <dgm:prSet presAssocID="{8B576F6D-5D11-441C-88C4-BC065B8DC0B4}" presName="sibTrans" presStyleCnt="0"/>
      <dgm:spPr/>
    </dgm:pt>
    <dgm:pt modelId="{FEBD8FA0-F2AE-8549-9157-EB54B9F052FA}" type="pres">
      <dgm:prSet presAssocID="{CD7A1317-6D8B-4B6D-AD11-B8552EDBA9ED}" presName="node" presStyleLbl="node1" presStyleIdx="2" presStyleCnt="6">
        <dgm:presLayoutVars>
          <dgm:bulletEnabled val="1"/>
        </dgm:presLayoutVars>
      </dgm:prSet>
      <dgm:spPr/>
    </dgm:pt>
    <dgm:pt modelId="{7AB04545-C3B1-044E-B2FC-BC40FB0A3ADB}" type="pres">
      <dgm:prSet presAssocID="{9C49D074-553C-4096-B622-C5E9CE69C45C}" presName="sibTrans" presStyleCnt="0"/>
      <dgm:spPr/>
    </dgm:pt>
    <dgm:pt modelId="{E1E6D38E-E1B3-FE47-A7B1-3284F686BE83}" type="pres">
      <dgm:prSet presAssocID="{636714B6-BEFF-44F5-8420-1B131EB3EE34}" presName="node" presStyleLbl="node1" presStyleIdx="3" presStyleCnt="6">
        <dgm:presLayoutVars>
          <dgm:bulletEnabled val="1"/>
        </dgm:presLayoutVars>
      </dgm:prSet>
      <dgm:spPr/>
    </dgm:pt>
    <dgm:pt modelId="{40FE0044-9501-B345-B53F-DA0556F115DB}" type="pres">
      <dgm:prSet presAssocID="{BD4DF7CF-261D-46D8-8473-CE9E7F0DE402}" presName="sibTrans" presStyleCnt="0"/>
      <dgm:spPr/>
    </dgm:pt>
    <dgm:pt modelId="{791942F7-1614-0744-A96D-FD330E48CA55}" type="pres">
      <dgm:prSet presAssocID="{BA5EFF63-80D1-4B55-BB05-2E188FFC8D7B}" presName="node" presStyleLbl="node1" presStyleIdx="4" presStyleCnt="6">
        <dgm:presLayoutVars>
          <dgm:bulletEnabled val="1"/>
        </dgm:presLayoutVars>
      </dgm:prSet>
      <dgm:spPr/>
    </dgm:pt>
    <dgm:pt modelId="{611C08F5-180D-CB4F-B790-9CB77E0188A8}" type="pres">
      <dgm:prSet presAssocID="{6104CA44-E842-464F-B2B3-CFFBB382D163}" presName="sibTrans" presStyleCnt="0"/>
      <dgm:spPr/>
    </dgm:pt>
    <dgm:pt modelId="{9746B39F-CA4E-B14B-9509-6F352203880D}" type="pres">
      <dgm:prSet presAssocID="{1530198A-C221-4A50-B079-D709D21DCEC0}" presName="node" presStyleLbl="node1" presStyleIdx="5" presStyleCnt="6">
        <dgm:presLayoutVars>
          <dgm:bulletEnabled val="1"/>
        </dgm:presLayoutVars>
      </dgm:prSet>
      <dgm:spPr/>
    </dgm:pt>
  </dgm:ptLst>
  <dgm:cxnLst>
    <dgm:cxn modelId="{1DC5F21C-F88C-42AE-9A12-2357431FCCBF}" srcId="{D5BD098F-B6E7-4D91-B17A-760A78B6C8AD}" destId="{7BCA7AAD-4F3C-4D56-A1F8-52FEA035EBB3}" srcOrd="1" destOrd="0" parTransId="{168FFCE8-B10F-45BA-B95E-B761F2A11C29}" sibTransId="{8B576F6D-5D11-441C-88C4-BC065B8DC0B4}"/>
    <dgm:cxn modelId="{5B0F3E1F-FA00-4DAD-A15B-43D9A9E757A3}" srcId="{D5BD098F-B6E7-4D91-B17A-760A78B6C8AD}" destId="{DB4BA3C9-441D-4F43-A90C-683393238D93}" srcOrd="0" destOrd="0" parTransId="{3260C066-A331-4DC9-A2C4-A910EE385ADF}" sibTransId="{D3237406-454C-4013-977B-3478663C312C}"/>
    <dgm:cxn modelId="{D2254042-DCC6-024A-A5F4-A947F31CAD8A}" type="presOf" srcId="{CD7A1317-6D8B-4B6D-AD11-B8552EDBA9ED}" destId="{FEBD8FA0-F2AE-8549-9157-EB54B9F052FA}" srcOrd="0" destOrd="0" presId="urn:microsoft.com/office/officeart/2005/8/layout/default"/>
    <dgm:cxn modelId="{ED658E4B-6087-9F42-817E-4E2244EC67C1}" type="presOf" srcId="{DB4BA3C9-441D-4F43-A90C-683393238D93}" destId="{A7EF00D7-9430-2B42-B434-B353DD11FACD}" srcOrd="0" destOrd="0" presId="urn:microsoft.com/office/officeart/2005/8/layout/default"/>
    <dgm:cxn modelId="{18FB1457-8713-A349-8B2C-B037B4619621}" type="presOf" srcId="{7BCA7AAD-4F3C-4D56-A1F8-52FEA035EBB3}" destId="{203E67A7-3695-264F-B2CC-FEF8AEDA2E70}" srcOrd="0" destOrd="0" presId="urn:microsoft.com/office/officeart/2005/8/layout/default"/>
    <dgm:cxn modelId="{B998AF6C-871D-E447-A81C-F55585C030C0}" type="presOf" srcId="{D5BD098F-B6E7-4D91-B17A-760A78B6C8AD}" destId="{D93D0E33-4B84-974C-AB83-BF0732ED078E}" srcOrd="0" destOrd="0" presId="urn:microsoft.com/office/officeart/2005/8/layout/default"/>
    <dgm:cxn modelId="{46C44A70-06FF-4987-8718-2BD2B8C7C476}" srcId="{D5BD098F-B6E7-4D91-B17A-760A78B6C8AD}" destId="{CD7A1317-6D8B-4B6D-AD11-B8552EDBA9ED}" srcOrd="2" destOrd="0" parTransId="{C60510D7-88EC-49B6-AF85-722E78C8C8B4}" sibTransId="{9C49D074-553C-4096-B622-C5E9CE69C45C}"/>
    <dgm:cxn modelId="{52D55470-57E3-614C-A181-54D78E2A41C1}" type="presOf" srcId="{636714B6-BEFF-44F5-8420-1B131EB3EE34}" destId="{E1E6D38E-E1B3-FE47-A7B1-3284F686BE83}" srcOrd="0" destOrd="0" presId="urn:microsoft.com/office/officeart/2005/8/layout/default"/>
    <dgm:cxn modelId="{9622B087-2C8F-4E49-B504-510C36CC55C7}" type="presOf" srcId="{1530198A-C221-4A50-B079-D709D21DCEC0}" destId="{9746B39F-CA4E-B14B-9509-6F352203880D}" srcOrd="0" destOrd="0" presId="urn:microsoft.com/office/officeart/2005/8/layout/default"/>
    <dgm:cxn modelId="{5561F598-F50E-8C40-A9C6-A91D7B7478D4}" type="presOf" srcId="{BA5EFF63-80D1-4B55-BB05-2E188FFC8D7B}" destId="{791942F7-1614-0744-A96D-FD330E48CA55}" srcOrd="0" destOrd="0" presId="urn:microsoft.com/office/officeart/2005/8/layout/default"/>
    <dgm:cxn modelId="{2E3182AA-5654-4B9E-A848-37D758607265}" srcId="{D5BD098F-B6E7-4D91-B17A-760A78B6C8AD}" destId="{1530198A-C221-4A50-B079-D709D21DCEC0}" srcOrd="5" destOrd="0" parTransId="{45232F3F-7263-4276-9560-C70792E12030}" sibTransId="{2102EB3A-618C-4D6A-ACF7-45392F94D98F}"/>
    <dgm:cxn modelId="{25957CBD-E0FD-465B-A673-60B26CBA19EE}" srcId="{D5BD098F-B6E7-4D91-B17A-760A78B6C8AD}" destId="{BA5EFF63-80D1-4B55-BB05-2E188FFC8D7B}" srcOrd="4" destOrd="0" parTransId="{DE24F982-7776-40A4-A17B-B58557033A2F}" sibTransId="{6104CA44-E842-464F-B2B3-CFFBB382D163}"/>
    <dgm:cxn modelId="{52A1C4F1-9FB5-4521-B767-1EDEC7664D8B}" srcId="{D5BD098F-B6E7-4D91-B17A-760A78B6C8AD}" destId="{636714B6-BEFF-44F5-8420-1B131EB3EE34}" srcOrd="3" destOrd="0" parTransId="{D2038A3D-8E30-408C-8BA2-C715CE1966F5}" sibTransId="{BD4DF7CF-261D-46D8-8473-CE9E7F0DE402}"/>
    <dgm:cxn modelId="{5FD4A2EA-5F67-5248-9D8F-8566139CD5FB}" type="presParOf" srcId="{D93D0E33-4B84-974C-AB83-BF0732ED078E}" destId="{A7EF00D7-9430-2B42-B434-B353DD11FACD}" srcOrd="0" destOrd="0" presId="urn:microsoft.com/office/officeart/2005/8/layout/default"/>
    <dgm:cxn modelId="{EACAAC4B-581B-534C-9881-04EECBBEF5E4}" type="presParOf" srcId="{D93D0E33-4B84-974C-AB83-BF0732ED078E}" destId="{E651D4A9-2E67-9F4E-B602-94F9BE3216E8}" srcOrd="1" destOrd="0" presId="urn:microsoft.com/office/officeart/2005/8/layout/default"/>
    <dgm:cxn modelId="{29B7A5E6-C105-D84E-B5BB-9D12A9507E95}" type="presParOf" srcId="{D93D0E33-4B84-974C-AB83-BF0732ED078E}" destId="{203E67A7-3695-264F-B2CC-FEF8AEDA2E70}" srcOrd="2" destOrd="0" presId="urn:microsoft.com/office/officeart/2005/8/layout/default"/>
    <dgm:cxn modelId="{C6AD8087-3040-6041-815B-9514C46DF8FD}" type="presParOf" srcId="{D93D0E33-4B84-974C-AB83-BF0732ED078E}" destId="{42067E44-E015-6F41-A615-1F4BD1C0CCA8}" srcOrd="3" destOrd="0" presId="urn:microsoft.com/office/officeart/2005/8/layout/default"/>
    <dgm:cxn modelId="{52225F8B-9B81-024B-8BA2-C9A4D1AEFA30}" type="presParOf" srcId="{D93D0E33-4B84-974C-AB83-BF0732ED078E}" destId="{FEBD8FA0-F2AE-8549-9157-EB54B9F052FA}" srcOrd="4" destOrd="0" presId="urn:microsoft.com/office/officeart/2005/8/layout/default"/>
    <dgm:cxn modelId="{3D1F8E86-8F10-DD4C-9615-938922F09838}" type="presParOf" srcId="{D93D0E33-4B84-974C-AB83-BF0732ED078E}" destId="{7AB04545-C3B1-044E-B2FC-BC40FB0A3ADB}" srcOrd="5" destOrd="0" presId="urn:microsoft.com/office/officeart/2005/8/layout/default"/>
    <dgm:cxn modelId="{ED2E25E9-6E93-FF4F-B8D5-9F3624523162}" type="presParOf" srcId="{D93D0E33-4B84-974C-AB83-BF0732ED078E}" destId="{E1E6D38E-E1B3-FE47-A7B1-3284F686BE83}" srcOrd="6" destOrd="0" presId="urn:microsoft.com/office/officeart/2005/8/layout/default"/>
    <dgm:cxn modelId="{87997CBA-15AE-9E4D-BEE5-B997A690F2DE}" type="presParOf" srcId="{D93D0E33-4B84-974C-AB83-BF0732ED078E}" destId="{40FE0044-9501-B345-B53F-DA0556F115DB}" srcOrd="7" destOrd="0" presId="urn:microsoft.com/office/officeart/2005/8/layout/default"/>
    <dgm:cxn modelId="{0C81F689-E72A-4C47-A2DB-2A25B1469153}" type="presParOf" srcId="{D93D0E33-4B84-974C-AB83-BF0732ED078E}" destId="{791942F7-1614-0744-A96D-FD330E48CA55}" srcOrd="8" destOrd="0" presId="urn:microsoft.com/office/officeart/2005/8/layout/default"/>
    <dgm:cxn modelId="{FDA1059A-4274-9442-A37A-B71B1C1DC370}" type="presParOf" srcId="{D93D0E33-4B84-974C-AB83-BF0732ED078E}" destId="{611C08F5-180D-CB4F-B790-9CB77E0188A8}" srcOrd="9" destOrd="0" presId="urn:microsoft.com/office/officeart/2005/8/layout/default"/>
    <dgm:cxn modelId="{6B827800-9BAB-EF41-A38B-67E1E91C8499}" type="presParOf" srcId="{D93D0E33-4B84-974C-AB83-BF0732ED078E}" destId="{9746B39F-CA4E-B14B-9509-6F352203880D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39518E2-0245-4F3E-9909-51B3EAE10D6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77ABE04-25B0-4F17-8C5E-E982700168BF}">
      <dgm:prSet/>
      <dgm:spPr/>
      <dgm:t>
        <a:bodyPr/>
        <a:lstStyle/>
        <a:p>
          <a:r>
            <a:rPr lang="en-US"/>
            <a:t>K</a:t>
          </a:r>
          <a:r>
            <a:rPr lang="en-AE"/>
            <a:t>nee pain or tenderness</a:t>
          </a:r>
          <a:endParaRPr lang="en-US"/>
        </a:p>
      </dgm:t>
    </dgm:pt>
    <dgm:pt modelId="{A0A2ED93-0AA3-4244-88CE-5F7E396D2948}" type="parTrans" cxnId="{BC1B0496-18AF-413D-9DD7-B344466A3E14}">
      <dgm:prSet/>
      <dgm:spPr/>
      <dgm:t>
        <a:bodyPr/>
        <a:lstStyle/>
        <a:p>
          <a:endParaRPr lang="en-US"/>
        </a:p>
      </dgm:t>
    </dgm:pt>
    <dgm:pt modelId="{A0B33F8C-BB80-4CAD-8C3D-2DBF3F570E28}" type="sibTrans" cxnId="{BC1B0496-18AF-413D-9DD7-B344466A3E14}">
      <dgm:prSet/>
      <dgm:spPr/>
      <dgm:t>
        <a:bodyPr/>
        <a:lstStyle/>
        <a:p>
          <a:endParaRPr lang="en-US"/>
        </a:p>
      </dgm:t>
    </dgm:pt>
    <dgm:pt modelId="{1A235651-3F09-41DE-B5A7-242812EBE2AC}">
      <dgm:prSet/>
      <dgm:spPr/>
      <dgm:t>
        <a:bodyPr/>
        <a:lstStyle/>
        <a:p>
          <a:r>
            <a:rPr lang="en-US"/>
            <a:t>C</a:t>
          </a:r>
          <a:r>
            <a:rPr lang="en-AE"/>
            <a:t>runching or clicking </a:t>
          </a:r>
          <a:endParaRPr lang="en-US"/>
        </a:p>
      </dgm:t>
    </dgm:pt>
    <dgm:pt modelId="{297A6E6D-D93B-45EB-A99F-3A8DB69D0E01}" type="parTrans" cxnId="{DACBAE88-03CF-4D4F-846E-39E16ECA8509}">
      <dgm:prSet/>
      <dgm:spPr/>
      <dgm:t>
        <a:bodyPr/>
        <a:lstStyle/>
        <a:p>
          <a:endParaRPr lang="en-US"/>
        </a:p>
      </dgm:t>
    </dgm:pt>
    <dgm:pt modelId="{9D1C678F-F1C0-47FC-8E3A-DF2A8DB2986A}" type="sibTrans" cxnId="{DACBAE88-03CF-4D4F-846E-39E16ECA8509}">
      <dgm:prSet/>
      <dgm:spPr/>
      <dgm:t>
        <a:bodyPr/>
        <a:lstStyle/>
        <a:p>
          <a:endParaRPr lang="en-US"/>
        </a:p>
      </dgm:t>
    </dgm:pt>
    <dgm:pt modelId="{28ED4121-CC0C-40B4-8D35-5A53E1D7A4F3}">
      <dgm:prSet/>
      <dgm:spPr/>
      <dgm:t>
        <a:bodyPr/>
        <a:lstStyle/>
        <a:p>
          <a:r>
            <a:rPr lang="en-US"/>
            <a:t>S</a:t>
          </a:r>
          <a:r>
            <a:rPr lang="en-AE"/>
            <a:t>tiffness </a:t>
          </a:r>
          <a:endParaRPr lang="en-US"/>
        </a:p>
      </dgm:t>
    </dgm:pt>
    <dgm:pt modelId="{56DDF1D8-FE51-4F79-A122-81CA8E8E96CB}" type="parTrans" cxnId="{51A10376-6ACE-43DE-8791-1B69AB372947}">
      <dgm:prSet/>
      <dgm:spPr/>
      <dgm:t>
        <a:bodyPr/>
        <a:lstStyle/>
        <a:p>
          <a:endParaRPr lang="en-US"/>
        </a:p>
      </dgm:t>
    </dgm:pt>
    <dgm:pt modelId="{7AFE46E1-02BF-42FA-9B56-14936F4F8CC2}" type="sibTrans" cxnId="{51A10376-6ACE-43DE-8791-1B69AB372947}">
      <dgm:prSet/>
      <dgm:spPr/>
      <dgm:t>
        <a:bodyPr/>
        <a:lstStyle/>
        <a:p>
          <a:endParaRPr lang="en-US"/>
        </a:p>
      </dgm:t>
    </dgm:pt>
    <dgm:pt modelId="{8B3603AC-C6D7-4438-BF41-DBC963BE5209}">
      <dgm:prSet/>
      <dgm:spPr/>
      <dgm:t>
        <a:bodyPr/>
        <a:lstStyle/>
        <a:p>
          <a:r>
            <a:rPr lang="en-US"/>
            <a:t>S</a:t>
          </a:r>
          <a:r>
            <a:rPr lang="en-AE"/>
            <a:t>welling</a:t>
          </a:r>
          <a:endParaRPr lang="en-US"/>
        </a:p>
      </dgm:t>
    </dgm:pt>
    <dgm:pt modelId="{9231F4E5-90D2-4900-A289-5043AFD88439}" type="parTrans" cxnId="{3A7FB106-41D5-4169-9686-3DC18BD3647F}">
      <dgm:prSet/>
      <dgm:spPr/>
      <dgm:t>
        <a:bodyPr/>
        <a:lstStyle/>
        <a:p>
          <a:endParaRPr lang="en-US"/>
        </a:p>
      </dgm:t>
    </dgm:pt>
    <dgm:pt modelId="{F085C928-6D8D-4D31-AE35-BB9CE80A12B4}" type="sibTrans" cxnId="{3A7FB106-41D5-4169-9686-3DC18BD3647F}">
      <dgm:prSet/>
      <dgm:spPr/>
      <dgm:t>
        <a:bodyPr/>
        <a:lstStyle/>
        <a:p>
          <a:endParaRPr lang="en-US"/>
        </a:p>
      </dgm:t>
    </dgm:pt>
    <dgm:pt modelId="{7A9B6D9A-2444-404B-98A3-25AA90FBF374}">
      <dgm:prSet/>
      <dgm:spPr/>
      <dgm:t>
        <a:bodyPr/>
        <a:lstStyle/>
        <a:p>
          <a:r>
            <a:rPr lang="en-US"/>
            <a:t>L</a:t>
          </a:r>
          <a:r>
            <a:rPr lang="en-AE"/>
            <a:t>oss of ROM</a:t>
          </a:r>
          <a:endParaRPr lang="en-US"/>
        </a:p>
      </dgm:t>
    </dgm:pt>
    <dgm:pt modelId="{75F77FAC-FCAF-48C3-8E29-ABC917F01F90}" type="parTrans" cxnId="{7A9E292B-99CE-4B14-96D3-54BA5E78DF29}">
      <dgm:prSet/>
      <dgm:spPr/>
      <dgm:t>
        <a:bodyPr/>
        <a:lstStyle/>
        <a:p>
          <a:endParaRPr lang="en-US"/>
        </a:p>
      </dgm:t>
    </dgm:pt>
    <dgm:pt modelId="{5624D699-D1AE-4817-9104-A22637C5DCFE}" type="sibTrans" cxnId="{7A9E292B-99CE-4B14-96D3-54BA5E78DF29}">
      <dgm:prSet/>
      <dgm:spPr/>
      <dgm:t>
        <a:bodyPr/>
        <a:lstStyle/>
        <a:p>
          <a:endParaRPr lang="en-US"/>
        </a:p>
      </dgm:t>
    </dgm:pt>
    <dgm:pt modelId="{7AB7F2D1-32A5-4DB7-BDD9-2F5C4178164A}">
      <dgm:prSet/>
      <dgm:spPr/>
      <dgm:t>
        <a:bodyPr/>
        <a:lstStyle/>
        <a:p>
          <a:r>
            <a:rPr lang="en-US" dirty="0"/>
            <a:t>L</a:t>
          </a:r>
          <a:r>
            <a:rPr lang="en-AE" dirty="0"/>
            <a:t>oss of strength/knee giving way</a:t>
          </a:r>
          <a:endParaRPr lang="en-US" dirty="0"/>
        </a:p>
      </dgm:t>
    </dgm:pt>
    <dgm:pt modelId="{489F865F-17FB-4FD6-B1EC-6CFB05E487C5}" type="parTrans" cxnId="{F2ED0B46-A1F9-44D0-B170-FEBF5819694D}">
      <dgm:prSet/>
      <dgm:spPr/>
      <dgm:t>
        <a:bodyPr/>
        <a:lstStyle/>
        <a:p>
          <a:endParaRPr lang="en-US"/>
        </a:p>
      </dgm:t>
    </dgm:pt>
    <dgm:pt modelId="{B9BF11F8-01D0-43FA-9A30-CF04F571EF84}" type="sibTrans" cxnId="{F2ED0B46-A1F9-44D0-B170-FEBF5819694D}">
      <dgm:prSet/>
      <dgm:spPr/>
      <dgm:t>
        <a:bodyPr/>
        <a:lstStyle/>
        <a:p>
          <a:endParaRPr lang="en-US"/>
        </a:p>
      </dgm:t>
    </dgm:pt>
    <dgm:pt modelId="{A0B01D23-C9C3-C544-B4B2-9F43C532CF84}" type="pres">
      <dgm:prSet presAssocID="{C39518E2-0245-4F3E-9909-51B3EAE10D63}" presName="linear" presStyleCnt="0">
        <dgm:presLayoutVars>
          <dgm:animLvl val="lvl"/>
          <dgm:resizeHandles val="exact"/>
        </dgm:presLayoutVars>
      </dgm:prSet>
      <dgm:spPr/>
    </dgm:pt>
    <dgm:pt modelId="{0E8F4C37-A200-B74E-8BE1-5BD9F3EA0E12}" type="pres">
      <dgm:prSet presAssocID="{277ABE04-25B0-4F17-8C5E-E982700168BF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1719CD06-B2F9-F244-9FF6-BFC218A3228E}" type="pres">
      <dgm:prSet presAssocID="{A0B33F8C-BB80-4CAD-8C3D-2DBF3F570E28}" presName="spacer" presStyleCnt="0"/>
      <dgm:spPr/>
    </dgm:pt>
    <dgm:pt modelId="{090EB917-6B66-934B-8355-61FCC6E4E8A7}" type="pres">
      <dgm:prSet presAssocID="{1A235651-3F09-41DE-B5A7-242812EBE2AC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8110F529-7E0C-AA47-B4D7-AAB8381D722E}" type="pres">
      <dgm:prSet presAssocID="{9D1C678F-F1C0-47FC-8E3A-DF2A8DB2986A}" presName="spacer" presStyleCnt="0"/>
      <dgm:spPr/>
    </dgm:pt>
    <dgm:pt modelId="{F52BF389-D0FC-524C-AA0E-D965E92AC6B9}" type="pres">
      <dgm:prSet presAssocID="{28ED4121-CC0C-40B4-8D35-5A53E1D7A4F3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4DD926EF-A383-F447-9FBF-8B68C6683576}" type="pres">
      <dgm:prSet presAssocID="{7AFE46E1-02BF-42FA-9B56-14936F4F8CC2}" presName="spacer" presStyleCnt="0"/>
      <dgm:spPr/>
    </dgm:pt>
    <dgm:pt modelId="{6A1EE768-A236-B44B-8040-3AEF48A56D5A}" type="pres">
      <dgm:prSet presAssocID="{8B3603AC-C6D7-4438-BF41-DBC963BE5209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1EBBEBDF-77C0-7640-A3CF-AF1F13959D95}" type="pres">
      <dgm:prSet presAssocID="{F085C928-6D8D-4D31-AE35-BB9CE80A12B4}" presName="spacer" presStyleCnt="0"/>
      <dgm:spPr/>
    </dgm:pt>
    <dgm:pt modelId="{0FFBEFB8-7760-C443-AB94-E8BAB43AB3E7}" type="pres">
      <dgm:prSet presAssocID="{7A9B6D9A-2444-404B-98A3-25AA90FBF374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835986B3-E668-4142-AD80-98843C98FB66}" type="pres">
      <dgm:prSet presAssocID="{5624D699-D1AE-4817-9104-A22637C5DCFE}" presName="spacer" presStyleCnt="0"/>
      <dgm:spPr/>
    </dgm:pt>
    <dgm:pt modelId="{9FF9492A-B836-EC4C-AB53-75EE2FFC2703}" type="pres">
      <dgm:prSet presAssocID="{7AB7F2D1-32A5-4DB7-BDD9-2F5C4178164A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3A7FB106-41D5-4169-9686-3DC18BD3647F}" srcId="{C39518E2-0245-4F3E-9909-51B3EAE10D63}" destId="{8B3603AC-C6D7-4438-BF41-DBC963BE5209}" srcOrd="3" destOrd="0" parTransId="{9231F4E5-90D2-4900-A289-5043AFD88439}" sibTransId="{F085C928-6D8D-4D31-AE35-BB9CE80A12B4}"/>
    <dgm:cxn modelId="{7A9E292B-99CE-4B14-96D3-54BA5E78DF29}" srcId="{C39518E2-0245-4F3E-9909-51B3EAE10D63}" destId="{7A9B6D9A-2444-404B-98A3-25AA90FBF374}" srcOrd="4" destOrd="0" parTransId="{75F77FAC-FCAF-48C3-8E29-ABC917F01F90}" sibTransId="{5624D699-D1AE-4817-9104-A22637C5DCFE}"/>
    <dgm:cxn modelId="{F2ED0B46-A1F9-44D0-B170-FEBF5819694D}" srcId="{C39518E2-0245-4F3E-9909-51B3EAE10D63}" destId="{7AB7F2D1-32A5-4DB7-BDD9-2F5C4178164A}" srcOrd="5" destOrd="0" parTransId="{489F865F-17FB-4FD6-B1EC-6CFB05E487C5}" sibTransId="{B9BF11F8-01D0-43FA-9A30-CF04F571EF84}"/>
    <dgm:cxn modelId="{783E964A-F142-9A4E-A03A-C3C8014EA777}" type="presOf" srcId="{7A9B6D9A-2444-404B-98A3-25AA90FBF374}" destId="{0FFBEFB8-7760-C443-AB94-E8BAB43AB3E7}" srcOrd="0" destOrd="0" presId="urn:microsoft.com/office/officeart/2005/8/layout/vList2"/>
    <dgm:cxn modelId="{0248244B-06F0-C24A-BCF1-B52E235B765E}" type="presOf" srcId="{8B3603AC-C6D7-4438-BF41-DBC963BE5209}" destId="{6A1EE768-A236-B44B-8040-3AEF48A56D5A}" srcOrd="0" destOrd="0" presId="urn:microsoft.com/office/officeart/2005/8/layout/vList2"/>
    <dgm:cxn modelId="{AF6F9254-E07B-BD4E-8BA2-D5BCEDF876B0}" type="presOf" srcId="{1A235651-3F09-41DE-B5A7-242812EBE2AC}" destId="{090EB917-6B66-934B-8355-61FCC6E4E8A7}" srcOrd="0" destOrd="0" presId="urn:microsoft.com/office/officeart/2005/8/layout/vList2"/>
    <dgm:cxn modelId="{51A10376-6ACE-43DE-8791-1B69AB372947}" srcId="{C39518E2-0245-4F3E-9909-51B3EAE10D63}" destId="{28ED4121-CC0C-40B4-8D35-5A53E1D7A4F3}" srcOrd="2" destOrd="0" parTransId="{56DDF1D8-FE51-4F79-A122-81CA8E8E96CB}" sibTransId="{7AFE46E1-02BF-42FA-9B56-14936F4F8CC2}"/>
    <dgm:cxn modelId="{DACBAE88-03CF-4D4F-846E-39E16ECA8509}" srcId="{C39518E2-0245-4F3E-9909-51B3EAE10D63}" destId="{1A235651-3F09-41DE-B5A7-242812EBE2AC}" srcOrd="1" destOrd="0" parTransId="{297A6E6D-D93B-45EB-A99F-3A8DB69D0E01}" sibTransId="{9D1C678F-F1C0-47FC-8E3A-DF2A8DB2986A}"/>
    <dgm:cxn modelId="{BC1B0496-18AF-413D-9DD7-B344466A3E14}" srcId="{C39518E2-0245-4F3E-9909-51B3EAE10D63}" destId="{277ABE04-25B0-4F17-8C5E-E982700168BF}" srcOrd="0" destOrd="0" parTransId="{A0A2ED93-0AA3-4244-88CE-5F7E396D2948}" sibTransId="{A0B33F8C-BB80-4CAD-8C3D-2DBF3F570E28}"/>
    <dgm:cxn modelId="{66201EC5-E614-FB42-8C09-C7A683E197FA}" type="presOf" srcId="{277ABE04-25B0-4F17-8C5E-E982700168BF}" destId="{0E8F4C37-A200-B74E-8BE1-5BD9F3EA0E12}" srcOrd="0" destOrd="0" presId="urn:microsoft.com/office/officeart/2005/8/layout/vList2"/>
    <dgm:cxn modelId="{E44817D9-A13F-F240-9203-F69B5073109D}" type="presOf" srcId="{C39518E2-0245-4F3E-9909-51B3EAE10D63}" destId="{A0B01D23-C9C3-C544-B4B2-9F43C532CF84}" srcOrd="0" destOrd="0" presId="urn:microsoft.com/office/officeart/2005/8/layout/vList2"/>
    <dgm:cxn modelId="{A3B019EC-E67D-1C42-9EAF-9E296F9C5AEC}" type="presOf" srcId="{28ED4121-CC0C-40B4-8D35-5A53E1D7A4F3}" destId="{F52BF389-D0FC-524C-AA0E-D965E92AC6B9}" srcOrd="0" destOrd="0" presId="urn:microsoft.com/office/officeart/2005/8/layout/vList2"/>
    <dgm:cxn modelId="{F056A4F4-436D-264E-898B-E65D332D24AF}" type="presOf" srcId="{7AB7F2D1-32A5-4DB7-BDD9-2F5C4178164A}" destId="{9FF9492A-B836-EC4C-AB53-75EE2FFC2703}" srcOrd="0" destOrd="0" presId="urn:microsoft.com/office/officeart/2005/8/layout/vList2"/>
    <dgm:cxn modelId="{CCFF7AC4-60F1-AF4C-A32F-E0608D0F55E5}" type="presParOf" srcId="{A0B01D23-C9C3-C544-B4B2-9F43C532CF84}" destId="{0E8F4C37-A200-B74E-8BE1-5BD9F3EA0E12}" srcOrd="0" destOrd="0" presId="urn:microsoft.com/office/officeart/2005/8/layout/vList2"/>
    <dgm:cxn modelId="{A36B22B5-F311-1344-9E2D-13C1B33DFF78}" type="presParOf" srcId="{A0B01D23-C9C3-C544-B4B2-9F43C532CF84}" destId="{1719CD06-B2F9-F244-9FF6-BFC218A3228E}" srcOrd="1" destOrd="0" presId="urn:microsoft.com/office/officeart/2005/8/layout/vList2"/>
    <dgm:cxn modelId="{99A91A23-3C06-EC4A-A3CC-15BACC83DBEF}" type="presParOf" srcId="{A0B01D23-C9C3-C544-B4B2-9F43C532CF84}" destId="{090EB917-6B66-934B-8355-61FCC6E4E8A7}" srcOrd="2" destOrd="0" presId="urn:microsoft.com/office/officeart/2005/8/layout/vList2"/>
    <dgm:cxn modelId="{B526C93B-5BBD-AC47-8854-895A4E4204ED}" type="presParOf" srcId="{A0B01D23-C9C3-C544-B4B2-9F43C532CF84}" destId="{8110F529-7E0C-AA47-B4D7-AAB8381D722E}" srcOrd="3" destOrd="0" presId="urn:microsoft.com/office/officeart/2005/8/layout/vList2"/>
    <dgm:cxn modelId="{05E949BE-E0B6-AC4F-AF05-DE68F2964388}" type="presParOf" srcId="{A0B01D23-C9C3-C544-B4B2-9F43C532CF84}" destId="{F52BF389-D0FC-524C-AA0E-D965E92AC6B9}" srcOrd="4" destOrd="0" presId="urn:microsoft.com/office/officeart/2005/8/layout/vList2"/>
    <dgm:cxn modelId="{59814B1F-2ED6-5044-9AC1-D1AE971E1A6D}" type="presParOf" srcId="{A0B01D23-C9C3-C544-B4B2-9F43C532CF84}" destId="{4DD926EF-A383-F447-9FBF-8B68C6683576}" srcOrd="5" destOrd="0" presId="urn:microsoft.com/office/officeart/2005/8/layout/vList2"/>
    <dgm:cxn modelId="{4832F122-F30D-4B42-A80B-8EDF312B91BE}" type="presParOf" srcId="{A0B01D23-C9C3-C544-B4B2-9F43C532CF84}" destId="{6A1EE768-A236-B44B-8040-3AEF48A56D5A}" srcOrd="6" destOrd="0" presId="urn:microsoft.com/office/officeart/2005/8/layout/vList2"/>
    <dgm:cxn modelId="{139DD113-80A1-8C43-93B9-3F71CB142735}" type="presParOf" srcId="{A0B01D23-C9C3-C544-B4B2-9F43C532CF84}" destId="{1EBBEBDF-77C0-7640-A3CF-AF1F13959D95}" srcOrd="7" destOrd="0" presId="urn:microsoft.com/office/officeart/2005/8/layout/vList2"/>
    <dgm:cxn modelId="{62EC089A-C8C6-F24A-AC14-8A990BEA465F}" type="presParOf" srcId="{A0B01D23-C9C3-C544-B4B2-9F43C532CF84}" destId="{0FFBEFB8-7760-C443-AB94-E8BAB43AB3E7}" srcOrd="8" destOrd="0" presId="urn:microsoft.com/office/officeart/2005/8/layout/vList2"/>
    <dgm:cxn modelId="{852C35BC-ABFE-DC47-82A9-9B79B9BBA674}" type="presParOf" srcId="{A0B01D23-C9C3-C544-B4B2-9F43C532CF84}" destId="{835986B3-E668-4142-AD80-98843C98FB66}" srcOrd="9" destOrd="0" presId="urn:microsoft.com/office/officeart/2005/8/layout/vList2"/>
    <dgm:cxn modelId="{C99F1CC6-C165-3549-9FAA-53BBFACB0231}" type="presParOf" srcId="{A0B01D23-C9C3-C544-B4B2-9F43C532CF84}" destId="{9FF9492A-B836-EC4C-AB53-75EE2FFC2703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CE50855-350D-4FF6-BA92-59A31B4A0805}" type="doc">
      <dgm:prSet loTypeId="urn:microsoft.com/office/officeart/2005/8/layout/hierarchy1" loCatId="hierarchy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BC58DED-584E-4985-945B-1526FB2D5551}">
      <dgm:prSet/>
      <dgm:spPr/>
      <dgm:t>
        <a:bodyPr/>
        <a:lstStyle/>
        <a:p>
          <a:r>
            <a:rPr lang="en-AE" dirty="0">
              <a:latin typeface="Arial" panose="020B0604020202020204" pitchFamily="34" charset="0"/>
              <a:cs typeface="Arial" panose="020B0604020202020204" pitchFamily="34" charset="0"/>
            </a:rPr>
            <a:t>Twisting of the knee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A6F037D-C3B3-4E6A-AD90-A9F428A4A36B}" type="parTrans" cxnId="{B37793B7-537B-4B13-A3E6-A8A5D03016E5}">
      <dgm:prSet/>
      <dgm:spPr/>
      <dgm:t>
        <a:bodyPr/>
        <a:lstStyle/>
        <a:p>
          <a:endParaRPr lang="en-US"/>
        </a:p>
      </dgm:t>
    </dgm:pt>
    <dgm:pt modelId="{6730B166-5C65-48F8-A307-27BCA987D280}" type="sibTrans" cxnId="{B37793B7-537B-4B13-A3E6-A8A5D03016E5}">
      <dgm:prSet/>
      <dgm:spPr/>
      <dgm:t>
        <a:bodyPr/>
        <a:lstStyle/>
        <a:p>
          <a:endParaRPr lang="en-US"/>
        </a:p>
      </dgm:t>
    </dgm:pt>
    <dgm:pt modelId="{EB326BBA-72A9-467F-AB8B-3271AF6261E4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C</a:t>
          </a:r>
          <a:r>
            <a:rPr lang="en-AE" dirty="0">
              <a:latin typeface="Arial" panose="020B0604020202020204" pitchFamily="34" charset="0"/>
              <a:cs typeface="Arial" panose="020B0604020202020204" pitchFamily="34" charset="0"/>
            </a:rPr>
            <a:t>runching, locking, clicking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FA77086-43FC-47E8-97C6-E057C947D178}" type="parTrans" cxnId="{362D8314-920C-473B-94A7-19A5B35B7E43}">
      <dgm:prSet/>
      <dgm:spPr/>
      <dgm:t>
        <a:bodyPr/>
        <a:lstStyle/>
        <a:p>
          <a:endParaRPr lang="en-US"/>
        </a:p>
      </dgm:t>
    </dgm:pt>
    <dgm:pt modelId="{41B402E7-A55C-4978-B5D7-87885DCFCCD1}" type="sibTrans" cxnId="{362D8314-920C-473B-94A7-19A5B35B7E43}">
      <dgm:prSet/>
      <dgm:spPr/>
      <dgm:t>
        <a:bodyPr/>
        <a:lstStyle/>
        <a:p>
          <a:endParaRPr lang="en-US"/>
        </a:p>
      </dgm:t>
    </dgm:pt>
    <dgm:pt modelId="{208761AA-B95B-4FA0-82B5-FDD6397152E0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N</a:t>
          </a:r>
          <a:r>
            <a:rPr lang="en-AE" dirty="0">
              <a:latin typeface="Arial" panose="020B0604020202020204" pitchFamily="34" charset="0"/>
              <a:cs typeface="Arial" panose="020B0604020202020204" pitchFamily="34" charset="0"/>
            </a:rPr>
            <a:t>on surgical - upto 10 weeks recovery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F8B1B1D-79E0-4E4C-98DC-7C778DB98832}" type="parTrans" cxnId="{E4252209-D3DE-4532-9F00-20A15D5D7DF0}">
      <dgm:prSet/>
      <dgm:spPr/>
      <dgm:t>
        <a:bodyPr/>
        <a:lstStyle/>
        <a:p>
          <a:endParaRPr lang="en-US"/>
        </a:p>
      </dgm:t>
    </dgm:pt>
    <dgm:pt modelId="{D6C98FA3-EBC9-4CEF-96A2-E623718CDC74}" type="sibTrans" cxnId="{E4252209-D3DE-4532-9F00-20A15D5D7DF0}">
      <dgm:prSet/>
      <dgm:spPr/>
      <dgm:t>
        <a:bodyPr/>
        <a:lstStyle/>
        <a:p>
          <a:endParaRPr lang="en-US"/>
        </a:p>
      </dgm:t>
    </dgm:pt>
    <dgm:pt modelId="{39A660DB-3474-484D-AFB4-590F0031E1CE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S</a:t>
          </a:r>
          <a:r>
            <a:rPr lang="en-AE" dirty="0">
              <a:latin typeface="Arial" panose="020B0604020202020204" pitchFamily="34" charset="0"/>
              <a:cs typeface="Arial" panose="020B0604020202020204" pitchFamily="34" charset="0"/>
            </a:rPr>
            <a:t>urgical – upto 12 weeks recovery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DDEBF58-69EA-4E61-8ED0-A8BE8CB786DA}" type="parTrans" cxnId="{57F16E36-F2B8-44B0-8671-1B8557B5EF7F}">
      <dgm:prSet/>
      <dgm:spPr/>
      <dgm:t>
        <a:bodyPr/>
        <a:lstStyle/>
        <a:p>
          <a:endParaRPr lang="en-US"/>
        </a:p>
      </dgm:t>
    </dgm:pt>
    <dgm:pt modelId="{E08AC724-EC8B-461F-A183-998CB1670B71}" type="sibTrans" cxnId="{57F16E36-F2B8-44B0-8671-1B8557B5EF7F}">
      <dgm:prSet/>
      <dgm:spPr/>
      <dgm:t>
        <a:bodyPr/>
        <a:lstStyle/>
        <a:p>
          <a:endParaRPr lang="en-US"/>
        </a:p>
      </dgm:t>
    </dgm:pt>
    <dgm:pt modelId="{8DA36E39-4A7E-F343-87F1-62C2A8565808}" type="pres">
      <dgm:prSet presAssocID="{6CE50855-350D-4FF6-BA92-59A31B4A080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2B89045-38AF-DC48-A593-CF3E66528E21}" type="pres">
      <dgm:prSet presAssocID="{FBC58DED-584E-4985-945B-1526FB2D5551}" presName="hierRoot1" presStyleCnt="0"/>
      <dgm:spPr/>
    </dgm:pt>
    <dgm:pt modelId="{799649BF-62D1-5B46-B159-ACC9F7173E17}" type="pres">
      <dgm:prSet presAssocID="{FBC58DED-584E-4985-945B-1526FB2D5551}" presName="composite" presStyleCnt="0"/>
      <dgm:spPr/>
    </dgm:pt>
    <dgm:pt modelId="{9211A860-2F48-0140-BC82-211547D2FFCC}" type="pres">
      <dgm:prSet presAssocID="{FBC58DED-584E-4985-945B-1526FB2D5551}" presName="background" presStyleLbl="node0" presStyleIdx="0" presStyleCnt="4"/>
      <dgm:spPr/>
    </dgm:pt>
    <dgm:pt modelId="{02806BD5-1A4F-9C43-9B82-786B85ADDE39}" type="pres">
      <dgm:prSet presAssocID="{FBC58DED-584E-4985-945B-1526FB2D5551}" presName="text" presStyleLbl="fgAcc0" presStyleIdx="0" presStyleCnt="4">
        <dgm:presLayoutVars>
          <dgm:chPref val="3"/>
        </dgm:presLayoutVars>
      </dgm:prSet>
      <dgm:spPr/>
    </dgm:pt>
    <dgm:pt modelId="{C79D1DAA-85F5-604F-8F7A-5D5CF6095AAF}" type="pres">
      <dgm:prSet presAssocID="{FBC58DED-584E-4985-945B-1526FB2D5551}" presName="hierChild2" presStyleCnt="0"/>
      <dgm:spPr/>
    </dgm:pt>
    <dgm:pt modelId="{7D6CBE05-FF3A-D540-A1FE-85A9EEB99CE8}" type="pres">
      <dgm:prSet presAssocID="{EB326BBA-72A9-467F-AB8B-3271AF6261E4}" presName="hierRoot1" presStyleCnt="0"/>
      <dgm:spPr/>
    </dgm:pt>
    <dgm:pt modelId="{703CE2B2-B297-7A45-BB6E-ADA46B156C46}" type="pres">
      <dgm:prSet presAssocID="{EB326BBA-72A9-467F-AB8B-3271AF6261E4}" presName="composite" presStyleCnt="0"/>
      <dgm:spPr/>
    </dgm:pt>
    <dgm:pt modelId="{132FD906-89D3-894E-A332-D21B76DDF693}" type="pres">
      <dgm:prSet presAssocID="{EB326BBA-72A9-467F-AB8B-3271AF6261E4}" presName="background" presStyleLbl="node0" presStyleIdx="1" presStyleCnt="4"/>
      <dgm:spPr/>
    </dgm:pt>
    <dgm:pt modelId="{30B7FEB2-7AD7-4A40-9EE2-14BB1D6567D9}" type="pres">
      <dgm:prSet presAssocID="{EB326BBA-72A9-467F-AB8B-3271AF6261E4}" presName="text" presStyleLbl="fgAcc0" presStyleIdx="1" presStyleCnt="4">
        <dgm:presLayoutVars>
          <dgm:chPref val="3"/>
        </dgm:presLayoutVars>
      </dgm:prSet>
      <dgm:spPr/>
    </dgm:pt>
    <dgm:pt modelId="{A5824029-19BD-1F49-AA5D-93573CF29C75}" type="pres">
      <dgm:prSet presAssocID="{EB326BBA-72A9-467F-AB8B-3271AF6261E4}" presName="hierChild2" presStyleCnt="0"/>
      <dgm:spPr/>
    </dgm:pt>
    <dgm:pt modelId="{63E008EF-BFF1-D144-85B4-F745018C4A3E}" type="pres">
      <dgm:prSet presAssocID="{208761AA-B95B-4FA0-82B5-FDD6397152E0}" presName="hierRoot1" presStyleCnt="0"/>
      <dgm:spPr/>
    </dgm:pt>
    <dgm:pt modelId="{99A3603F-284F-9347-A02F-F9ADF4B7DEF1}" type="pres">
      <dgm:prSet presAssocID="{208761AA-B95B-4FA0-82B5-FDD6397152E0}" presName="composite" presStyleCnt="0"/>
      <dgm:spPr/>
    </dgm:pt>
    <dgm:pt modelId="{D0B67BAC-1CC5-F743-96AC-595DA1E30C73}" type="pres">
      <dgm:prSet presAssocID="{208761AA-B95B-4FA0-82B5-FDD6397152E0}" presName="background" presStyleLbl="node0" presStyleIdx="2" presStyleCnt="4"/>
      <dgm:spPr/>
    </dgm:pt>
    <dgm:pt modelId="{10D3EF44-63E7-EC44-9413-0D9DB655F440}" type="pres">
      <dgm:prSet presAssocID="{208761AA-B95B-4FA0-82B5-FDD6397152E0}" presName="text" presStyleLbl="fgAcc0" presStyleIdx="2" presStyleCnt="4">
        <dgm:presLayoutVars>
          <dgm:chPref val="3"/>
        </dgm:presLayoutVars>
      </dgm:prSet>
      <dgm:spPr/>
    </dgm:pt>
    <dgm:pt modelId="{B304B426-98B5-5A4A-818D-562B6C4630AF}" type="pres">
      <dgm:prSet presAssocID="{208761AA-B95B-4FA0-82B5-FDD6397152E0}" presName="hierChild2" presStyleCnt="0"/>
      <dgm:spPr/>
    </dgm:pt>
    <dgm:pt modelId="{7F4224E3-FBC4-054A-9EF8-4D7EBF2FBB04}" type="pres">
      <dgm:prSet presAssocID="{39A660DB-3474-484D-AFB4-590F0031E1CE}" presName="hierRoot1" presStyleCnt="0"/>
      <dgm:spPr/>
    </dgm:pt>
    <dgm:pt modelId="{5DBB9A6D-BA4C-9140-9E4E-DD7998509C68}" type="pres">
      <dgm:prSet presAssocID="{39A660DB-3474-484D-AFB4-590F0031E1CE}" presName="composite" presStyleCnt="0"/>
      <dgm:spPr/>
    </dgm:pt>
    <dgm:pt modelId="{3410C182-2D37-D848-A127-0229B5FC42DE}" type="pres">
      <dgm:prSet presAssocID="{39A660DB-3474-484D-AFB4-590F0031E1CE}" presName="background" presStyleLbl="node0" presStyleIdx="3" presStyleCnt="4"/>
      <dgm:spPr/>
    </dgm:pt>
    <dgm:pt modelId="{B80842A2-6E9A-BD4B-9A91-B331A2BC468D}" type="pres">
      <dgm:prSet presAssocID="{39A660DB-3474-484D-AFB4-590F0031E1CE}" presName="text" presStyleLbl="fgAcc0" presStyleIdx="3" presStyleCnt="4">
        <dgm:presLayoutVars>
          <dgm:chPref val="3"/>
        </dgm:presLayoutVars>
      </dgm:prSet>
      <dgm:spPr/>
    </dgm:pt>
    <dgm:pt modelId="{0161D06E-BD46-5E4C-A858-C68CEF2D078B}" type="pres">
      <dgm:prSet presAssocID="{39A660DB-3474-484D-AFB4-590F0031E1CE}" presName="hierChild2" presStyleCnt="0"/>
      <dgm:spPr/>
    </dgm:pt>
  </dgm:ptLst>
  <dgm:cxnLst>
    <dgm:cxn modelId="{E4252209-D3DE-4532-9F00-20A15D5D7DF0}" srcId="{6CE50855-350D-4FF6-BA92-59A31B4A0805}" destId="{208761AA-B95B-4FA0-82B5-FDD6397152E0}" srcOrd="2" destOrd="0" parTransId="{4F8B1B1D-79E0-4E4C-98DC-7C778DB98832}" sibTransId="{D6C98FA3-EBC9-4CEF-96A2-E623718CDC74}"/>
    <dgm:cxn modelId="{362D8314-920C-473B-94A7-19A5B35B7E43}" srcId="{6CE50855-350D-4FF6-BA92-59A31B4A0805}" destId="{EB326BBA-72A9-467F-AB8B-3271AF6261E4}" srcOrd="1" destOrd="0" parTransId="{8FA77086-43FC-47E8-97C6-E057C947D178}" sibTransId="{41B402E7-A55C-4978-B5D7-87885DCFCCD1}"/>
    <dgm:cxn modelId="{57F16E36-F2B8-44B0-8671-1B8557B5EF7F}" srcId="{6CE50855-350D-4FF6-BA92-59A31B4A0805}" destId="{39A660DB-3474-484D-AFB4-590F0031E1CE}" srcOrd="3" destOrd="0" parTransId="{BDDEBF58-69EA-4E61-8ED0-A8BE8CB786DA}" sibTransId="{E08AC724-EC8B-461F-A183-998CB1670B71}"/>
    <dgm:cxn modelId="{A3347685-9696-3748-B03F-C71C51497D6F}" type="presOf" srcId="{39A660DB-3474-484D-AFB4-590F0031E1CE}" destId="{B80842A2-6E9A-BD4B-9A91-B331A2BC468D}" srcOrd="0" destOrd="0" presId="urn:microsoft.com/office/officeart/2005/8/layout/hierarchy1"/>
    <dgm:cxn modelId="{DC4C9387-87A7-B149-B075-EAC486C51143}" type="presOf" srcId="{208761AA-B95B-4FA0-82B5-FDD6397152E0}" destId="{10D3EF44-63E7-EC44-9413-0D9DB655F440}" srcOrd="0" destOrd="0" presId="urn:microsoft.com/office/officeart/2005/8/layout/hierarchy1"/>
    <dgm:cxn modelId="{EB75089C-FF3C-9544-92A5-393CB764A256}" type="presOf" srcId="{EB326BBA-72A9-467F-AB8B-3271AF6261E4}" destId="{30B7FEB2-7AD7-4A40-9EE2-14BB1D6567D9}" srcOrd="0" destOrd="0" presId="urn:microsoft.com/office/officeart/2005/8/layout/hierarchy1"/>
    <dgm:cxn modelId="{D74213AB-2453-F040-BD6E-D9E0EA7896EC}" type="presOf" srcId="{FBC58DED-584E-4985-945B-1526FB2D5551}" destId="{02806BD5-1A4F-9C43-9B82-786B85ADDE39}" srcOrd="0" destOrd="0" presId="urn:microsoft.com/office/officeart/2005/8/layout/hierarchy1"/>
    <dgm:cxn modelId="{B37793B7-537B-4B13-A3E6-A8A5D03016E5}" srcId="{6CE50855-350D-4FF6-BA92-59A31B4A0805}" destId="{FBC58DED-584E-4985-945B-1526FB2D5551}" srcOrd="0" destOrd="0" parTransId="{BA6F037D-C3B3-4E6A-AD90-A9F428A4A36B}" sibTransId="{6730B166-5C65-48F8-A307-27BCA987D280}"/>
    <dgm:cxn modelId="{418400D4-D14C-7F45-B90F-74FA644A63BC}" type="presOf" srcId="{6CE50855-350D-4FF6-BA92-59A31B4A0805}" destId="{8DA36E39-4A7E-F343-87F1-62C2A8565808}" srcOrd="0" destOrd="0" presId="urn:microsoft.com/office/officeart/2005/8/layout/hierarchy1"/>
    <dgm:cxn modelId="{FEC22D65-653B-1246-840E-4D18A6B81BD7}" type="presParOf" srcId="{8DA36E39-4A7E-F343-87F1-62C2A8565808}" destId="{E2B89045-38AF-DC48-A593-CF3E66528E21}" srcOrd="0" destOrd="0" presId="urn:microsoft.com/office/officeart/2005/8/layout/hierarchy1"/>
    <dgm:cxn modelId="{F8CC22E5-7FF7-7D46-8D7C-98AD9D32EAEF}" type="presParOf" srcId="{E2B89045-38AF-DC48-A593-CF3E66528E21}" destId="{799649BF-62D1-5B46-B159-ACC9F7173E17}" srcOrd="0" destOrd="0" presId="urn:microsoft.com/office/officeart/2005/8/layout/hierarchy1"/>
    <dgm:cxn modelId="{AE47B3AC-3220-0E40-8AA9-365C673F291A}" type="presParOf" srcId="{799649BF-62D1-5B46-B159-ACC9F7173E17}" destId="{9211A860-2F48-0140-BC82-211547D2FFCC}" srcOrd="0" destOrd="0" presId="urn:microsoft.com/office/officeart/2005/8/layout/hierarchy1"/>
    <dgm:cxn modelId="{EC69C25C-1D99-5A45-B2E3-374BCDB926DE}" type="presParOf" srcId="{799649BF-62D1-5B46-B159-ACC9F7173E17}" destId="{02806BD5-1A4F-9C43-9B82-786B85ADDE39}" srcOrd="1" destOrd="0" presId="urn:microsoft.com/office/officeart/2005/8/layout/hierarchy1"/>
    <dgm:cxn modelId="{7CBD708C-9E09-B04D-B6EB-84D88229B21E}" type="presParOf" srcId="{E2B89045-38AF-DC48-A593-CF3E66528E21}" destId="{C79D1DAA-85F5-604F-8F7A-5D5CF6095AAF}" srcOrd="1" destOrd="0" presId="urn:microsoft.com/office/officeart/2005/8/layout/hierarchy1"/>
    <dgm:cxn modelId="{B6482FF8-FD66-F243-8004-CCE9BF1C98AC}" type="presParOf" srcId="{8DA36E39-4A7E-F343-87F1-62C2A8565808}" destId="{7D6CBE05-FF3A-D540-A1FE-85A9EEB99CE8}" srcOrd="1" destOrd="0" presId="urn:microsoft.com/office/officeart/2005/8/layout/hierarchy1"/>
    <dgm:cxn modelId="{014CF620-2BAE-E64F-9C3A-9921FA380CE9}" type="presParOf" srcId="{7D6CBE05-FF3A-D540-A1FE-85A9EEB99CE8}" destId="{703CE2B2-B297-7A45-BB6E-ADA46B156C46}" srcOrd="0" destOrd="0" presId="urn:microsoft.com/office/officeart/2005/8/layout/hierarchy1"/>
    <dgm:cxn modelId="{2984679C-E1B3-174E-85EB-FCE830BE3C1B}" type="presParOf" srcId="{703CE2B2-B297-7A45-BB6E-ADA46B156C46}" destId="{132FD906-89D3-894E-A332-D21B76DDF693}" srcOrd="0" destOrd="0" presId="urn:microsoft.com/office/officeart/2005/8/layout/hierarchy1"/>
    <dgm:cxn modelId="{69E3DD37-6FB0-7E4E-84E8-9F01DE4102FF}" type="presParOf" srcId="{703CE2B2-B297-7A45-BB6E-ADA46B156C46}" destId="{30B7FEB2-7AD7-4A40-9EE2-14BB1D6567D9}" srcOrd="1" destOrd="0" presId="urn:microsoft.com/office/officeart/2005/8/layout/hierarchy1"/>
    <dgm:cxn modelId="{20712A6C-9E59-2448-AF84-842D86D6E0BF}" type="presParOf" srcId="{7D6CBE05-FF3A-D540-A1FE-85A9EEB99CE8}" destId="{A5824029-19BD-1F49-AA5D-93573CF29C75}" srcOrd="1" destOrd="0" presId="urn:microsoft.com/office/officeart/2005/8/layout/hierarchy1"/>
    <dgm:cxn modelId="{78650D7F-D797-3E4D-A3C7-75BAD02EC1C2}" type="presParOf" srcId="{8DA36E39-4A7E-F343-87F1-62C2A8565808}" destId="{63E008EF-BFF1-D144-85B4-F745018C4A3E}" srcOrd="2" destOrd="0" presId="urn:microsoft.com/office/officeart/2005/8/layout/hierarchy1"/>
    <dgm:cxn modelId="{54CA935D-F682-9646-B15D-6BBC6DECA9E1}" type="presParOf" srcId="{63E008EF-BFF1-D144-85B4-F745018C4A3E}" destId="{99A3603F-284F-9347-A02F-F9ADF4B7DEF1}" srcOrd="0" destOrd="0" presId="urn:microsoft.com/office/officeart/2005/8/layout/hierarchy1"/>
    <dgm:cxn modelId="{9621B2ED-009F-F04C-B0AC-D03404A8C689}" type="presParOf" srcId="{99A3603F-284F-9347-A02F-F9ADF4B7DEF1}" destId="{D0B67BAC-1CC5-F743-96AC-595DA1E30C73}" srcOrd="0" destOrd="0" presId="urn:microsoft.com/office/officeart/2005/8/layout/hierarchy1"/>
    <dgm:cxn modelId="{34C704C2-B511-1149-B4D8-7A292161AD92}" type="presParOf" srcId="{99A3603F-284F-9347-A02F-F9ADF4B7DEF1}" destId="{10D3EF44-63E7-EC44-9413-0D9DB655F440}" srcOrd="1" destOrd="0" presId="urn:microsoft.com/office/officeart/2005/8/layout/hierarchy1"/>
    <dgm:cxn modelId="{F70CDEEF-195F-8143-9B5A-8F5BA701488F}" type="presParOf" srcId="{63E008EF-BFF1-D144-85B4-F745018C4A3E}" destId="{B304B426-98B5-5A4A-818D-562B6C4630AF}" srcOrd="1" destOrd="0" presId="urn:microsoft.com/office/officeart/2005/8/layout/hierarchy1"/>
    <dgm:cxn modelId="{2F479FE3-26C2-2145-906B-CCEF62CB6158}" type="presParOf" srcId="{8DA36E39-4A7E-F343-87F1-62C2A8565808}" destId="{7F4224E3-FBC4-054A-9EF8-4D7EBF2FBB04}" srcOrd="3" destOrd="0" presId="urn:microsoft.com/office/officeart/2005/8/layout/hierarchy1"/>
    <dgm:cxn modelId="{92364C4C-627F-3141-9C35-34632C582CE6}" type="presParOf" srcId="{7F4224E3-FBC4-054A-9EF8-4D7EBF2FBB04}" destId="{5DBB9A6D-BA4C-9140-9E4E-DD7998509C68}" srcOrd="0" destOrd="0" presId="urn:microsoft.com/office/officeart/2005/8/layout/hierarchy1"/>
    <dgm:cxn modelId="{825E75CF-712F-1749-B6EF-DC352938495E}" type="presParOf" srcId="{5DBB9A6D-BA4C-9140-9E4E-DD7998509C68}" destId="{3410C182-2D37-D848-A127-0229B5FC42DE}" srcOrd="0" destOrd="0" presId="urn:microsoft.com/office/officeart/2005/8/layout/hierarchy1"/>
    <dgm:cxn modelId="{820C681D-7718-E149-BF97-8E5437E9955D}" type="presParOf" srcId="{5DBB9A6D-BA4C-9140-9E4E-DD7998509C68}" destId="{B80842A2-6E9A-BD4B-9A91-B331A2BC468D}" srcOrd="1" destOrd="0" presId="urn:microsoft.com/office/officeart/2005/8/layout/hierarchy1"/>
    <dgm:cxn modelId="{F5CC9E61-AB28-CF48-B014-274108DCB44A}" type="presParOf" srcId="{7F4224E3-FBC4-054A-9EF8-4D7EBF2FBB04}" destId="{0161D06E-BD46-5E4C-A858-C68CEF2D078B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E5C4EA2-734F-4535-AE9B-08288CAD31F5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983FD9C-DE89-49A0-80FE-189BB471012C}">
      <dgm:prSet/>
      <dgm:spPr/>
      <dgm:t>
        <a:bodyPr/>
        <a:lstStyle/>
        <a:p>
          <a:r>
            <a:rPr lang="en-US" dirty="0"/>
            <a:t>People over the age of 65</a:t>
          </a:r>
        </a:p>
      </dgm:t>
    </dgm:pt>
    <dgm:pt modelId="{089FCFEA-DE90-4241-A2D0-A74B02F9924C}" type="parTrans" cxnId="{733062A4-F284-4D29-8F43-46F4CFEDCB34}">
      <dgm:prSet/>
      <dgm:spPr/>
      <dgm:t>
        <a:bodyPr/>
        <a:lstStyle/>
        <a:p>
          <a:endParaRPr lang="en-US"/>
        </a:p>
      </dgm:t>
    </dgm:pt>
    <dgm:pt modelId="{E52E430B-E6FE-4C2E-BBB3-E187E6BBA008}" type="sibTrans" cxnId="{733062A4-F284-4D29-8F43-46F4CFEDCB34}">
      <dgm:prSet/>
      <dgm:spPr/>
      <dgm:t>
        <a:bodyPr/>
        <a:lstStyle/>
        <a:p>
          <a:endParaRPr lang="en-US"/>
        </a:p>
      </dgm:t>
    </dgm:pt>
    <dgm:pt modelId="{9CF1A875-A388-4C87-B305-1445A6E8AB53}">
      <dgm:prSet/>
      <dgm:spPr/>
      <dgm:t>
        <a:bodyPr/>
        <a:lstStyle/>
        <a:p>
          <a:r>
            <a:rPr lang="en-US" dirty="0"/>
            <a:t>Laborer workers</a:t>
          </a:r>
        </a:p>
      </dgm:t>
    </dgm:pt>
    <dgm:pt modelId="{376FA554-3584-43FC-BFE2-E09F16889EEB}" type="parTrans" cxnId="{4FB16AAE-F09D-4084-879E-972C57F46419}">
      <dgm:prSet/>
      <dgm:spPr/>
      <dgm:t>
        <a:bodyPr/>
        <a:lstStyle/>
        <a:p>
          <a:endParaRPr lang="en-US"/>
        </a:p>
      </dgm:t>
    </dgm:pt>
    <dgm:pt modelId="{0C9AEA74-5A65-47D5-B3E6-E31C194DA271}" type="sibTrans" cxnId="{4FB16AAE-F09D-4084-879E-972C57F46419}">
      <dgm:prSet/>
      <dgm:spPr/>
      <dgm:t>
        <a:bodyPr/>
        <a:lstStyle/>
        <a:p>
          <a:endParaRPr lang="en-US"/>
        </a:p>
      </dgm:t>
    </dgm:pt>
    <dgm:pt modelId="{3DC2EEE0-1D53-9542-B38D-9CF6B83B2657}" type="pres">
      <dgm:prSet presAssocID="{DE5C4EA2-734F-4535-AE9B-08288CAD31F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25D66AD-C298-3E47-B418-E94F5D2E287C}" type="pres">
      <dgm:prSet presAssocID="{7983FD9C-DE89-49A0-80FE-189BB471012C}" presName="hierRoot1" presStyleCnt="0"/>
      <dgm:spPr/>
    </dgm:pt>
    <dgm:pt modelId="{D76D5807-8230-5F40-B705-47EFBFF8468D}" type="pres">
      <dgm:prSet presAssocID="{7983FD9C-DE89-49A0-80FE-189BB471012C}" presName="composite" presStyleCnt="0"/>
      <dgm:spPr/>
    </dgm:pt>
    <dgm:pt modelId="{75B432B4-B165-8E47-9770-4990218FA239}" type="pres">
      <dgm:prSet presAssocID="{7983FD9C-DE89-49A0-80FE-189BB471012C}" presName="background" presStyleLbl="node0" presStyleIdx="0" presStyleCnt="2"/>
      <dgm:spPr/>
    </dgm:pt>
    <dgm:pt modelId="{CC2D8ADD-AED1-894C-B2C8-EA12441EA707}" type="pres">
      <dgm:prSet presAssocID="{7983FD9C-DE89-49A0-80FE-189BB471012C}" presName="text" presStyleLbl="fgAcc0" presStyleIdx="0" presStyleCnt="2">
        <dgm:presLayoutVars>
          <dgm:chPref val="3"/>
        </dgm:presLayoutVars>
      </dgm:prSet>
      <dgm:spPr/>
    </dgm:pt>
    <dgm:pt modelId="{B136F50B-886D-E649-BB90-E64DBD4FDC7D}" type="pres">
      <dgm:prSet presAssocID="{7983FD9C-DE89-49A0-80FE-189BB471012C}" presName="hierChild2" presStyleCnt="0"/>
      <dgm:spPr/>
    </dgm:pt>
    <dgm:pt modelId="{DB0148BE-C56F-7344-9E80-ABCF3B928B04}" type="pres">
      <dgm:prSet presAssocID="{9CF1A875-A388-4C87-B305-1445A6E8AB53}" presName="hierRoot1" presStyleCnt="0"/>
      <dgm:spPr/>
    </dgm:pt>
    <dgm:pt modelId="{3CD9B837-1CDC-4843-AC04-E88AA931612F}" type="pres">
      <dgm:prSet presAssocID="{9CF1A875-A388-4C87-B305-1445A6E8AB53}" presName="composite" presStyleCnt="0"/>
      <dgm:spPr/>
    </dgm:pt>
    <dgm:pt modelId="{DB61C0B4-ED9F-2B42-B06E-9DAB1796287F}" type="pres">
      <dgm:prSet presAssocID="{9CF1A875-A388-4C87-B305-1445A6E8AB53}" presName="background" presStyleLbl="node0" presStyleIdx="1" presStyleCnt="2"/>
      <dgm:spPr/>
    </dgm:pt>
    <dgm:pt modelId="{BB1E20BB-124F-A249-921D-9E079F310348}" type="pres">
      <dgm:prSet presAssocID="{9CF1A875-A388-4C87-B305-1445A6E8AB53}" presName="text" presStyleLbl="fgAcc0" presStyleIdx="1" presStyleCnt="2">
        <dgm:presLayoutVars>
          <dgm:chPref val="3"/>
        </dgm:presLayoutVars>
      </dgm:prSet>
      <dgm:spPr/>
    </dgm:pt>
    <dgm:pt modelId="{816A5FE4-B2F3-5244-BB5F-6EBB2F8E250C}" type="pres">
      <dgm:prSet presAssocID="{9CF1A875-A388-4C87-B305-1445A6E8AB53}" presName="hierChild2" presStyleCnt="0"/>
      <dgm:spPr/>
    </dgm:pt>
  </dgm:ptLst>
  <dgm:cxnLst>
    <dgm:cxn modelId="{95F5E010-FA36-474C-AD2E-9BEBE1D21E82}" type="presOf" srcId="{DE5C4EA2-734F-4535-AE9B-08288CAD31F5}" destId="{3DC2EEE0-1D53-9542-B38D-9CF6B83B2657}" srcOrd="0" destOrd="0" presId="urn:microsoft.com/office/officeart/2005/8/layout/hierarchy1"/>
    <dgm:cxn modelId="{03ED0750-4302-CB42-90A0-05CC802528CF}" type="presOf" srcId="{9CF1A875-A388-4C87-B305-1445A6E8AB53}" destId="{BB1E20BB-124F-A249-921D-9E079F310348}" srcOrd="0" destOrd="0" presId="urn:microsoft.com/office/officeart/2005/8/layout/hierarchy1"/>
    <dgm:cxn modelId="{733062A4-F284-4D29-8F43-46F4CFEDCB34}" srcId="{DE5C4EA2-734F-4535-AE9B-08288CAD31F5}" destId="{7983FD9C-DE89-49A0-80FE-189BB471012C}" srcOrd="0" destOrd="0" parTransId="{089FCFEA-DE90-4241-A2D0-A74B02F9924C}" sibTransId="{E52E430B-E6FE-4C2E-BBB3-E187E6BBA008}"/>
    <dgm:cxn modelId="{4FB16AAE-F09D-4084-879E-972C57F46419}" srcId="{DE5C4EA2-734F-4535-AE9B-08288CAD31F5}" destId="{9CF1A875-A388-4C87-B305-1445A6E8AB53}" srcOrd="1" destOrd="0" parTransId="{376FA554-3584-43FC-BFE2-E09F16889EEB}" sibTransId="{0C9AEA74-5A65-47D5-B3E6-E31C194DA271}"/>
    <dgm:cxn modelId="{242730FF-A729-204F-AA3D-2BB3518F1054}" type="presOf" srcId="{7983FD9C-DE89-49A0-80FE-189BB471012C}" destId="{CC2D8ADD-AED1-894C-B2C8-EA12441EA707}" srcOrd="0" destOrd="0" presId="urn:microsoft.com/office/officeart/2005/8/layout/hierarchy1"/>
    <dgm:cxn modelId="{4318E37E-60FD-E342-9BD8-5FB76D464EBB}" type="presParOf" srcId="{3DC2EEE0-1D53-9542-B38D-9CF6B83B2657}" destId="{F25D66AD-C298-3E47-B418-E94F5D2E287C}" srcOrd="0" destOrd="0" presId="urn:microsoft.com/office/officeart/2005/8/layout/hierarchy1"/>
    <dgm:cxn modelId="{A5244120-303B-A148-B4E4-5A3256E0FE89}" type="presParOf" srcId="{F25D66AD-C298-3E47-B418-E94F5D2E287C}" destId="{D76D5807-8230-5F40-B705-47EFBFF8468D}" srcOrd="0" destOrd="0" presId="urn:microsoft.com/office/officeart/2005/8/layout/hierarchy1"/>
    <dgm:cxn modelId="{BB271769-7599-0D45-82E3-5CCD6FD2576C}" type="presParOf" srcId="{D76D5807-8230-5F40-B705-47EFBFF8468D}" destId="{75B432B4-B165-8E47-9770-4990218FA239}" srcOrd="0" destOrd="0" presId="urn:microsoft.com/office/officeart/2005/8/layout/hierarchy1"/>
    <dgm:cxn modelId="{0EC3DA51-3310-4E47-AA8E-47BE31989AEB}" type="presParOf" srcId="{D76D5807-8230-5F40-B705-47EFBFF8468D}" destId="{CC2D8ADD-AED1-894C-B2C8-EA12441EA707}" srcOrd="1" destOrd="0" presId="urn:microsoft.com/office/officeart/2005/8/layout/hierarchy1"/>
    <dgm:cxn modelId="{72291AC9-C6F3-6844-80D1-9A4D50BD7653}" type="presParOf" srcId="{F25D66AD-C298-3E47-B418-E94F5D2E287C}" destId="{B136F50B-886D-E649-BB90-E64DBD4FDC7D}" srcOrd="1" destOrd="0" presId="urn:microsoft.com/office/officeart/2005/8/layout/hierarchy1"/>
    <dgm:cxn modelId="{800A9531-C9CF-704E-B77F-0E6B35F8A6F9}" type="presParOf" srcId="{3DC2EEE0-1D53-9542-B38D-9CF6B83B2657}" destId="{DB0148BE-C56F-7344-9E80-ABCF3B928B04}" srcOrd="1" destOrd="0" presId="urn:microsoft.com/office/officeart/2005/8/layout/hierarchy1"/>
    <dgm:cxn modelId="{7D0E0049-F215-3449-8F54-ADA156492F8D}" type="presParOf" srcId="{DB0148BE-C56F-7344-9E80-ABCF3B928B04}" destId="{3CD9B837-1CDC-4843-AC04-E88AA931612F}" srcOrd="0" destOrd="0" presId="urn:microsoft.com/office/officeart/2005/8/layout/hierarchy1"/>
    <dgm:cxn modelId="{20EAA556-8F4F-874C-A117-031688CF7106}" type="presParOf" srcId="{3CD9B837-1CDC-4843-AC04-E88AA931612F}" destId="{DB61C0B4-ED9F-2B42-B06E-9DAB1796287F}" srcOrd="0" destOrd="0" presId="urn:microsoft.com/office/officeart/2005/8/layout/hierarchy1"/>
    <dgm:cxn modelId="{A147D306-3AAB-E24A-A503-BF94E56092B5}" type="presParOf" srcId="{3CD9B837-1CDC-4843-AC04-E88AA931612F}" destId="{BB1E20BB-124F-A249-921D-9E079F310348}" srcOrd="1" destOrd="0" presId="urn:microsoft.com/office/officeart/2005/8/layout/hierarchy1"/>
    <dgm:cxn modelId="{9D2F5BCD-499A-FB41-85E1-219FF4EF61BF}" type="presParOf" srcId="{DB0148BE-C56F-7344-9E80-ABCF3B928B04}" destId="{816A5FE4-B2F3-5244-BB5F-6EBB2F8E250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E5C4EA2-734F-4535-AE9B-08288CAD31F5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983FD9C-DE89-49A0-80FE-189BB471012C}">
      <dgm:prSet/>
      <dgm:spPr/>
      <dgm:t>
        <a:bodyPr/>
        <a:lstStyle/>
        <a:p>
          <a:r>
            <a:rPr lang="en-US" dirty="0"/>
            <a:t>Overuse</a:t>
          </a:r>
        </a:p>
      </dgm:t>
    </dgm:pt>
    <dgm:pt modelId="{089FCFEA-DE90-4241-A2D0-A74B02F9924C}" type="parTrans" cxnId="{733062A4-F284-4D29-8F43-46F4CFEDCB34}">
      <dgm:prSet/>
      <dgm:spPr/>
      <dgm:t>
        <a:bodyPr/>
        <a:lstStyle/>
        <a:p>
          <a:endParaRPr lang="en-US"/>
        </a:p>
      </dgm:t>
    </dgm:pt>
    <dgm:pt modelId="{E52E430B-E6FE-4C2E-BBB3-E187E6BBA008}" type="sibTrans" cxnId="{733062A4-F284-4D29-8F43-46F4CFEDCB34}">
      <dgm:prSet/>
      <dgm:spPr/>
      <dgm:t>
        <a:bodyPr/>
        <a:lstStyle/>
        <a:p>
          <a:endParaRPr lang="en-US"/>
        </a:p>
      </dgm:t>
    </dgm:pt>
    <dgm:pt modelId="{9CF1A875-A388-4C87-B305-1445A6E8AB53}">
      <dgm:prSet/>
      <dgm:spPr/>
      <dgm:t>
        <a:bodyPr/>
        <a:lstStyle/>
        <a:p>
          <a:r>
            <a:rPr lang="en-US" dirty="0"/>
            <a:t>Constant overhead lifting </a:t>
          </a:r>
        </a:p>
      </dgm:t>
    </dgm:pt>
    <dgm:pt modelId="{376FA554-3584-43FC-BFE2-E09F16889EEB}" type="parTrans" cxnId="{4FB16AAE-F09D-4084-879E-972C57F46419}">
      <dgm:prSet/>
      <dgm:spPr/>
      <dgm:t>
        <a:bodyPr/>
        <a:lstStyle/>
        <a:p>
          <a:endParaRPr lang="en-US"/>
        </a:p>
      </dgm:t>
    </dgm:pt>
    <dgm:pt modelId="{0C9AEA74-5A65-47D5-B3E6-E31C194DA271}" type="sibTrans" cxnId="{4FB16AAE-F09D-4084-879E-972C57F46419}">
      <dgm:prSet/>
      <dgm:spPr/>
      <dgm:t>
        <a:bodyPr/>
        <a:lstStyle/>
        <a:p>
          <a:endParaRPr lang="en-US"/>
        </a:p>
      </dgm:t>
    </dgm:pt>
    <dgm:pt modelId="{3DC2EEE0-1D53-9542-B38D-9CF6B83B2657}" type="pres">
      <dgm:prSet presAssocID="{DE5C4EA2-734F-4535-AE9B-08288CAD31F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25D66AD-C298-3E47-B418-E94F5D2E287C}" type="pres">
      <dgm:prSet presAssocID="{7983FD9C-DE89-49A0-80FE-189BB471012C}" presName="hierRoot1" presStyleCnt="0"/>
      <dgm:spPr/>
    </dgm:pt>
    <dgm:pt modelId="{D76D5807-8230-5F40-B705-47EFBFF8468D}" type="pres">
      <dgm:prSet presAssocID="{7983FD9C-DE89-49A0-80FE-189BB471012C}" presName="composite" presStyleCnt="0"/>
      <dgm:spPr/>
    </dgm:pt>
    <dgm:pt modelId="{75B432B4-B165-8E47-9770-4990218FA239}" type="pres">
      <dgm:prSet presAssocID="{7983FD9C-DE89-49A0-80FE-189BB471012C}" presName="background" presStyleLbl="node0" presStyleIdx="0" presStyleCnt="2"/>
      <dgm:spPr/>
    </dgm:pt>
    <dgm:pt modelId="{CC2D8ADD-AED1-894C-B2C8-EA12441EA707}" type="pres">
      <dgm:prSet presAssocID="{7983FD9C-DE89-49A0-80FE-189BB471012C}" presName="text" presStyleLbl="fgAcc0" presStyleIdx="0" presStyleCnt="2">
        <dgm:presLayoutVars>
          <dgm:chPref val="3"/>
        </dgm:presLayoutVars>
      </dgm:prSet>
      <dgm:spPr/>
    </dgm:pt>
    <dgm:pt modelId="{B136F50B-886D-E649-BB90-E64DBD4FDC7D}" type="pres">
      <dgm:prSet presAssocID="{7983FD9C-DE89-49A0-80FE-189BB471012C}" presName="hierChild2" presStyleCnt="0"/>
      <dgm:spPr/>
    </dgm:pt>
    <dgm:pt modelId="{DB0148BE-C56F-7344-9E80-ABCF3B928B04}" type="pres">
      <dgm:prSet presAssocID="{9CF1A875-A388-4C87-B305-1445A6E8AB53}" presName="hierRoot1" presStyleCnt="0"/>
      <dgm:spPr/>
    </dgm:pt>
    <dgm:pt modelId="{3CD9B837-1CDC-4843-AC04-E88AA931612F}" type="pres">
      <dgm:prSet presAssocID="{9CF1A875-A388-4C87-B305-1445A6E8AB53}" presName="composite" presStyleCnt="0"/>
      <dgm:spPr/>
    </dgm:pt>
    <dgm:pt modelId="{DB61C0B4-ED9F-2B42-B06E-9DAB1796287F}" type="pres">
      <dgm:prSet presAssocID="{9CF1A875-A388-4C87-B305-1445A6E8AB53}" presName="background" presStyleLbl="node0" presStyleIdx="1" presStyleCnt="2"/>
      <dgm:spPr/>
    </dgm:pt>
    <dgm:pt modelId="{BB1E20BB-124F-A249-921D-9E079F310348}" type="pres">
      <dgm:prSet presAssocID="{9CF1A875-A388-4C87-B305-1445A6E8AB53}" presName="text" presStyleLbl="fgAcc0" presStyleIdx="1" presStyleCnt="2" custLinFactNeighborX="3342" custLinFactNeighborY="209">
        <dgm:presLayoutVars>
          <dgm:chPref val="3"/>
        </dgm:presLayoutVars>
      </dgm:prSet>
      <dgm:spPr/>
    </dgm:pt>
    <dgm:pt modelId="{816A5FE4-B2F3-5244-BB5F-6EBB2F8E250C}" type="pres">
      <dgm:prSet presAssocID="{9CF1A875-A388-4C87-B305-1445A6E8AB53}" presName="hierChild2" presStyleCnt="0"/>
      <dgm:spPr/>
    </dgm:pt>
  </dgm:ptLst>
  <dgm:cxnLst>
    <dgm:cxn modelId="{95F5E010-FA36-474C-AD2E-9BEBE1D21E82}" type="presOf" srcId="{DE5C4EA2-734F-4535-AE9B-08288CAD31F5}" destId="{3DC2EEE0-1D53-9542-B38D-9CF6B83B2657}" srcOrd="0" destOrd="0" presId="urn:microsoft.com/office/officeart/2005/8/layout/hierarchy1"/>
    <dgm:cxn modelId="{03ED0750-4302-CB42-90A0-05CC802528CF}" type="presOf" srcId="{9CF1A875-A388-4C87-B305-1445A6E8AB53}" destId="{BB1E20BB-124F-A249-921D-9E079F310348}" srcOrd="0" destOrd="0" presId="urn:microsoft.com/office/officeart/2005/8/layout/hierarchy1"/>
    <dgm:cxn modelId="{733062A4-F284-4D29-8F43-46F4CFEDCB34}" srcId="{DE5C4EA2-734F-4535-AE9B-08288CAD31F5}" destId="{7983FD9C-DE89-49A0-80FE-189BB471012C}" srcOrd="0" destOrd="0" parTransId="{089FCFEA-DE90-4241-A2D0-A74B02F9924C}" sibTransId="{E52E430B-E6FE-4C2E-BBB3-E187E6BBA008}"/>
    <dgm:cxn modelId="{4FB16AAE-F09D-4084-879E-972C57F46419}" srcId="{DE5C4EA2-734F-4535-AE9B-08288CAD31F5}" destId="{9CF1A875-A388-4C87-B305-1445A6E8AB53}" srcOrd="1" destOrd="0" parTransId="{376FA554-3584-43FC-BFE2-E09F16889EEB}" sibTransId="{0C9AEA74-5A65-47D5-B3E6-E31C194DA271}"/>
    <dgm:cxn modelId="{242730FF-A729-204F-AA3D-2BB3518F1054}" type="presOf" srcId="{7983FD9C-DE89-49A0-80FE-189BB471012C}" destId="{CC2D8ADD-AED1-894C-B2C8-EA12441EA707}" srcOrd="0" destOrd="0" presId="urn:microsoft.com/office/officeart/2005/8/layout/hierarchy1"/>
    <dgm:cxn modelId="{4318E37E-60FD-E342-9BD8-5FB76D464EBB}" type="presParOf" srcId="{3DC2EEE0-1D53-9542-B38D-9CF6B83B2657}" destId="{F25D66AD-C298-3E47-B418-E94F5D2E287C}" srcOrd="0" destOrd="0" presId="urn:microsoft.com/office/officeart/2005/8/layout/hierarchy1"/>
    <dgm:cxn modelId="{A5244120-303B-A148-B4E4-5A3256E0FE89}" type="presParOf" srcId="{F25D66AD-C298-3E47-B418-E94F5D2E287C}" destId="{D76D5807-8230-5F40-B705-47EFBFF8468D}" srcOrd="0" destOrd="0" presId="urn:microsoft.com/office/officeart/2005/8/layout/hierarchy1"/>
    <dgm:cxn modelId="{BB271769-7599-0D45-82E3-5CCD6FD2576C}" type="presParOf" srcId="{D76D5807-8230-5F40-B705-47EFBFF8468D}" destId="{75B432B4-B165-8E47-9770-4990218FA239}" srcOrd="0" destOrd="0" presId="urn:microsoft.com/office/officeart/2005/8/layout/hierarchy1"/>
    <dgm:cxn modelId="{0EC3DA51-3310-4E47-AA8E-47BE31989AEB}" type="presParOf" srcId="{D76D5807-8230-5F40-B705-47EFBFF8468D}" destId="{CC2D8ADD-AED1-894C-B2C8-EA12441EA707}" srcOrd="1" destOrd="0" presId="urn:microsoft.com/office/officeart/2005/8/layout/hierarchy1"/>
    <dgm:cxn modelId="{72291AC9-C6F3-6844-80D1-9A4D50BD7653}" type="presParOf" srcId="{F25D66AD-C298-3E47-B418-E94F5D2E287C}" destId="{B136F50B-886D-E649-BB90-E64DBD4FDC7D}" srcOrd="1" destOrd="0" presId="urn:microsoft.com/office/officeart/2005/8/layout/hierarchy1"/>
    <dgm:cxn modelId="{800A9531-C9CF-704E-B77F-0E6B35F8A6F9}" type="presParOf" srcId="{3DC2EEE0-1D53-9542-B38D-9CF6B83B2657}" destId="{DB0148BE-C56F-7344-9E80-ABCF3B928B04}" srcOrd="1" destOrd="0" presId="urn:microsoft.com/office/officeart/2005/8/layout/hierarchy1"/>
    <dgm:cxn modelId="{7D0E0049-F215-3449-8F54-ADA156492F8D}" type="presParOf" srcId="{DB0148BE-C56F-7344-9E80-ABCF3B928B04}" destId="{3CD9B837-1CDC-4843-AC04-E88AA931612F}" srcOrd="0" destOrd="0" presId="urn:microsoft.com/office/officeart/2005/8/layout/hierarchy1"/>
    <dgm:cxn modelId="{20EAA556-8F4F-874C-A117-031688CF7106}" type="presParOf" srcId="{3CD9B837-1CDC-4843-AC04-E88AA931612F}" destId="{DB61C0B4-ED9F-2B42-B06E-9DAB1796287F}" srcOrd="0" destOrd="0" presId="urn:microsoft.com/office/officeart/2005/8/layout/hierarchy1"/>
    <dgm:cxn modelId="{A147D306-3AAB-E24A-A503-BF94E56092B5}" type="presParOf" srcId="{3CD9B837-1CDC-4843-AC04-E88AA931612F}" destId="{BB1E20BB-124F-A249-921D-9E079F310348}" srcOrd="1" destOrd="0" presId="urn:microsoft.com/office/officeart/2005/8/layout/hierarchy1"/>
    <dgm:cxn modelId="{9D2F5BCD-499A-FB41-85E1-219FF4EF61BF}" type="presParOf" srcId="{DB0148BE-C56F-7344-9E80-ABCF3B928B04}" destId="{816A5FE4-B2F3-5244-BB5F-6EBB2F8E250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19AC676-1C50-47E1-A626-9CDDBAFB3434}" type="doc">
      <dgm:prSet loTypeId="urn:microsoft.com/office/officeart/2005/8/layout/hierarchy1" loCatId="hierarchy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8402114-D1FC-48F3-8B37-56DAB8EA569E}">
      <dgm:prSet/>
      <dgm:spPr/>
      <dgm:t>
        <a:bodyPr/>
        <a:lstStyle/>
        <a:p>
          <a:r>
            <a:rPr lang="en-US"/>
            <a:t>D</a:t>
          </a:r>
          <a:r>
            <a:rPr lang="en-AE"/>
            <a:t>irect contact to shoulder</a:t>
          </a:r>
          <a:endParaRPr lang="en-US"/>
        </a:p>
      </dgm:t>
    </dgm:pt>
    <dgm:pt modelId="{81F76BFE-C789-481A-90AE-DFCBEA766BD3}" type="parTrans" cxnId="{D12F457D-DE7C-4AF8-B412-5D0F120EA72F}">
      <dgm:prSet/>
      <dgm:spPr/>
      <dgm:t>
        <a:bodyPr/>
        <a:lstStyle/>
        <a:p>
          <a:endParaRPr lang="en-US"/>
        </a:p>
      </dgm:t>
    </dgm:pt>
    <dgm:pt modelId="{C1DAF5D0-1996-45A7-9767-6F7255F36E81}" type="sibTrans" cxnId="{D12F457D-DE7C-4AF8-B412-5D0F120EA72F}">
      <dgm:prSet/>
      <dgm:spPr/>
      <dgm:t>
        <a:bodyPr/>
        <a:lstStyle/>
        <a:p>
          <a:endParaRPr lang="en-US"/>
        </a:p>
      </dgm:t>
    </dgm:pt>
    <dgm:pt modelId="{F61E70BA-AD3D-44C1-87A3-C5ADF01FE30C}">
      <dgm:prSet/>
      <dgm:spPr/>
      <dgm:t>
        <a:bodyPr/>
        <a:lstStyle/>
        <a:p>
          <a:r>
            <a:rPr lang="en-US"/>
            <a:t>G</a:t>
          </a:r>
          <a:r>
            <a:rPr lang="en-AE"/>
            <a:t>rade 1-5  </a:t>
          </a:r>
          <a:endParaRPr lang="en-US"/>
        </a:p>
      </dgm:t>
    </dgm:pt>
    <dgm:pt modelId="{768D820C-2A7D-47B0-98F8-D1FD3806971B}" type="parTrans" cxnId="{5232C8E9-4D90-4BA4-97F9-A0ADBF6916BA}">
      <dgm:prSet/>
      <dgm:spPr/>
      <dgm:t>
        <a:bodyPr/>
        <a:lstStyle/>
        <a:p>
          <a:endParaRPr lang="en-US"/>
        </a:p>
      </dgm:t>
    </dgm:pt>
    <dgm:pt modelId="{F5E2063B-08B0-4265-89AB-72496AADD99A}" type="sibTrans" cxnId="{5232C8E9-4D90-4BA4-97F9-A0ADBF6916BA}">
      <dgm:prSet/>
      <dgm:spPr/>
      <dgm:t>
        <a:bodyPr/>
        <a:lstStyle/>
        <a:p>
          <a:endParaRPr lang="en-US"/>
        </a:p>
      </dgm:t>
    </dgm:pt>
    <dgm:pt modelId="{6394F555-7FB6-41C9-8405-C6FF81DAC48D}">
      <dgm:prSet/>
      <dgm:spPr/>
      <dgm:t>
        <a:bodyPr/>
        <a:lstStyle/>
        <a:p>
          <a:r>
            <a:rPr lang="en-US"/>
            <a:t>S</a:t>
          </a:r>
          <a:r>
            <a:rPr lang="en-AE"/>
            <a:t>welling, pain, potetial displacement</a:t>
          </a:r>
          <a:endParaRPr lang="en-US"/>
        </a:p>
      </dgm:t>
    </dgm:pt>
    <dgm:pt modelId="{672691BA-B6F1-4265-8733-E857563F02DE}" type="parTrans" cxnId="{7BA841C2-843B-4526-B61D-868647FC038F}">
      <dgm:prSet/>
      <dgm:spPr/>
      <dgm:t>
        <a:bodyPr/>
        <a:lstStyle/>
        <a:p>
          <a:endParaRPr lang="en-US"/>
        </a:p>
      </dgm:t>
    </dgm:pt>
    <dgm:pt modelId="{323D311D-85F6-4AD8-846A-85F2F198FA7A}" type="sibTrans" cxnId="{7BA841C2-843B-4526-B61D-868647FC038F}">
      <dgm:prSet/>
      <dgm:spPr/>
      <dgm:t>
        <a:bodyPr/>
        <a:lstStyle/>
        <a:p>
          <a:endParaRPr lang="en-US"/>
        </a:p>
      </dgm:t>
    </dgm:pt>
    <dgm:pt modelId="{588ABBE5-C696-49B2-BBDA-5DE7806FDD34}">
      <dgm:prSet/>
      <dgm:spPr/>
      <dgm:t>
        <a:bodyPr/>
        <a:lstStyle/>
        <a:p>
          <a:r>
            <a:rPr lang="en-US"/>
            <a:t>N</a:t>
          </a:r>
          <a:r>
            <a:rPr lang="en-AE"/>
            <a:t>on surgical - 6 weeks recovery </a:t>
          </a:r>
          <a:endParaRPr lang="en-US"/>
        </a:p>
      </dgm:t>
    </dgm:pt>
    <dgm:pt modelId="{A4ED21F7-6566-4C31-9044-F7121F9A9143}" type="parTrans" cxnId="{45E98676-5314-4463-819F-C5D8FDC7CCD6}">
      <dgm:prSet/>
      <dgm:spPr/>
      <dgm:t>
        <a:bodyPr/>
        <a:lstStyle/>
        <a:p>
          <a:endParaRPr lang="en-US"/>
        </a:p>
      </dgm:t>
    </dgm:pt>
    <dgm:pt modelId="{60B3A9F8-8076-4706-B3B6-92895BA94B8E}" type="sibTrans" cxnId="{45E98676-5314-4463-819F-C5D8FDC7CCD6}">
      <dgm:prSet/>
      <dgm:spPr/>
      <dgm:t>
        <a:bodyPr/>
        <a:lstStyle/>
        <a:p>
          <a:endParaRPr lang="en-US"/>
        </a:p>
      </dgm:t>
    </dgm:pt>
    <dgm:pt modelId="{A029D889-CAB7-4582-8F7E-D1A8A26C85E5}">
      <dgm:prSet/>
      <dgm:spPr/>
      <dgm:t>
        <a:bodyPr/>
        <a:lstStyle/>
        <a:p>
          <a:r>
            <a:rPr lang="en-US"/>
            <a:t>S</a:t>
          </a:r>
          <a:r>
            <a:rPr lang="en-AE"/>
            <a:t>urgical – up to 6 months</a:t>
          </a:r>
          <a:endParaRPr lang="en-US"/>
        </a:p>
      </dgm:t>
    </dgm:pt>
    <dgm:pt modelId="{FE3DB242-C0D4-4148-A35F-DB87267844B5}" type="parTrans" cxnId="{D55C040C-FAD3-4229-A0DA-8340D862E81F}">
      <dgm:prSet/>
      <dgm:spPr/>
      <dgm:t>
        <a:bodyPr/>
        <a:lstStyle/>
        <a:p>
          <a:endParaRPr lang="en-US"/>
        </a:p>
      </dgm:t>
    </dgm:pt>
    <dgm:pt modelId="{9610B2D2-0CC3-4683-A577-855E1F21FF36}" type="sibTrans" cxnId="{D55C040C-FAD3-4229-A0DA-8340D862E81F}">
      <dgm:prSet/>
      <dgm:spPr/>
      <dgm:t>
        <a:bodyPr/>
        <a:lstStyle/>
        <a:p>
          <a:endParaRPr lang="en-US"/>
        </a:p>
      </dgm:t>
    </dgm:pt>
    <dgm:pt modelId="{204528C7-DF02-F441-B8A5-58741BBB9B1C}" type="pres">
      <dgm:prSet presAssocID="{419AC676-1C50-47E1-A626-9CDDBAFB343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FB9F9AA-F1FE-AE4F-9287-9CFA474F8453}" type="pres">
      <dgm:prSet presAssocID="{68402114-D1FC-48F3-8B37-56DAB8EA569E}" presName="hierRoot1" presStyleCnt="0"/>
      <dgm:spPr/>
    </dgm:pt>
    <dgm:pt modelId="{3A67B03D-2387-6342-B478-42CE5C8E0EA3}" type="pres">
      <dgm:prSet presAssocID="{68402114-D1FC-48F3-8B37-56DAB8EA569E}" presName="composite" presStyleCnt="0"/>
      <dgm:spPr/>
    </dgm:pt>
    <dgm:pt modelId="{FEECB9DE-227B-BF4B-A144-80D87BD31395}" type="pres">
      <dgm:prSet presAssocID="{68402114-D1FC-48F3-8B37-56DAB8EA569E}" presName="background" presStyleLbl="node0" presStyleIdx="0" presStyleCnt="5"/>
      <dgm:spPr/>
    </dgm:pt>
    <dgm:pt modelId="{85100297-29ED-3948-AF26-7B9BC63963C7}" type="pres">
      <dgm:prSet presAssocID="{68402114-D1FC-48F3-8B37-56DAB8EA569E}" presName="text" presStyleLbl="fgAcc0" presStyleIdx="0" presStyleCnt="5">
        <dgm:presLayoutVars>
          <dgm:chPref val="3"/>
        </dgm:presLayoutVars>
      </dgm:prSet>
      <dgm:spPr/>
    </dgm:pt>
    <dgm:pt modelId="{67F9738F-68C1-5548-A345-48A3A14A689C}" type="pres">
      <dgm:prSet presAssocID="{68402114-D1FC-48F3-8B37-56DAB8EA569E}" presName="hierChild2" presStyleCnt="0"/>
      <dgm:spPr/>
    </dgm:pt>
    <dgm:pt modelId="{AA190C88-59D0-B849-9FE3-80014C020446}" type="pres">
      <dgm:prSet presAssocID="{F61E70BA-AD3D-44C1-87A3-C5ADF01FE30C}" presName="hierRoot1" presStyleCnt="0"/>
      <dgm:spPr/>
    </dgm:pt>
    <dgm:pt modelId="{DD4F8171-EA62-3E40-ACB7-A34262104204}" type="pres">
      <dgm:prSet presAssocID="{F61E70BA-AD3D-44C1-87A3-C5ADF01FE30C}" presName="composite" presStyleCnt="0"/>
      <dgm:spPr/>
    </dgm:pt>
    <dgm:pt modelId="{1E734A84-1C18-5A44-874C-3169101A78EC}" type="pres">
      <dgm:prSet presAssocID="{F61E70BA-AD3D-44C1-87A3-C5ADF01FE30C}" presName="background" presStyleLbl="node0" presStyleIdx="1" presStyleCnt="5"/>
      <dgm:spPr/>
    </dgm:pt>
    <dgm:pt modelId="{DB21CA8D-C245-864C-826B-649CA9309BD9}" type="pres">
      <dgm:prSet presAssocID="{F61E70BA-AD3D-44C1-87A3-C5ADF01FE30C}" presName="text" presStyleLbl="fgAcc0" presStyleIdx="1" presStyleCnt="5">
        <dgm:presLayoutVars>
          <dgm:chPref val="3"/>
        </dgm:presLayoutVars>
      </dgm:prSet>
      <dgm:spPr/>
    </dgm:pt>
    <dgm:pt modelId="{72AF4BAE-D568-A647-A28E-467DCB0F3472}" type="pres">
      <dgm:prSet presAssocID="{F61E70BA-AD3D-44C1-87A3-C5ADF01FE30C}" presName="hierChild2" presStyleCnt="0"/>
      <dgm:spPr/>
    </dgm:pt>
    <dgm:pt modelId="{DA4CB3C6-5759-3D48-AD67-D7651E5F307E}" type="pres">
      <dgm:prSet presAssocID="{6394F555-7FB6-41C9-8405-C6FF81DAC48D}" presName="hierRoot1" presStyleCnt="0"/>
      <dgm:spPr/>
    </dgm:pt>
    <dgm:pt modelId="{81543868-2C5A-1044-9859-FEF21C727014}" type="pres">
      <dgm:prSet presAssocID="{6394F555-7FB6-41C9-8405-C6FF81DAC48D}" presName="composite" presStyleCnt="0"/>
      <dgm:spPr/>
    </dgm:pt>
    <dgm:pt modelId="{BC5E6A82-0DC6-874F-9802-CF6234F09656}" type="pres">
      <dgm:prSet presAssocID="{6394F555-7FB6-41C9-8405-C6FF81DAC48D}" presName="background" presStyleLbl="node0" presStyleIdx="2" presStyleCnt="5"/>
      <dgm:spPr/>
    </dgm:pt>
    <dgm:pt modelId="{3404F5CC-3496-E940-B998-5F8E0C9A578B}" type="pres">
      <dgm:prSet presAssocID="{6394F555-7FB6-41C9-8405-C6FF81DAC48D}" presName="text" presStyleLbl="fgAcc0" presStyleIdx="2" presStyleCnt="5">
        <dgm:presLayoutVars>
          <dgm:chPref val="3"/>
        </dgm:presLayoutVars>
      </dgm:prSet>
      <dgm:spPr/>
    </dgm:pt>
    <dgm:pt modelId="{EBC7E769-8529-AF48-A8A5-EE4C95FD98C6}" type="pres">
      <dgm:prSet presAssocID="{6394F555-7FB6-41C9-8405-C6FF81DAC48D}" presName="hierChild2" presStyleCnt="0"/>
      <dgm:spPr/>
    </dgm:pt>
    <dgm:pt modelId="{3F756DD1-0727-5744-AC8B-32A836C35A64}" type="pres">
      <dgm:prSet presAssocID="{588ABBE5-C696-49B2-BBDA-5DE7806FDD34}" presName="hierRoot1" presStyleCnt="0"/>
      <dgm:spPr/>
    </dgm:pt>
    <dgm:pt modelId="{23BD9D72-505F-0045-A174-A2C6679D58E4}" type="pres">
      <dgm:prSet presAssocID="{588ABBE5-C696-49B2-BBDA-5DE7806FDD34}" presName="composite" presStyleCnt="0"/>
      <dgm:spPr/>
    </dgm:pt>
    <dgm:pt modelId="{64E5D5CE-0999-6E4D-BF5D-941BA195DC84}" type="pres">
      <dgm:prSet presAssocID="{588ABBE5-C696-49B2-BBDA-5DE7806FDD34}" presName="background" presStyleLbl="node0" presStyleIdx="3" presStyleCnt="5"/>
      <dgm:spPr/>
    </dgm:pt>
    <dgm:pt modelId="{9AA47EC1-0D2C-5149-93AF-4D556296B94B}" type="pres">
      <dgm:prSet presAssocID="{588ABBE5-C696-49B2-BBDA-5DE7806FDD34}" presName="text" presStyleLbl="fgAcc0" presStyleIdx="3" presStyleCnt="5">
        <dgm:presLayoutVars>
          <dgm:chPref val="3"/>
        </dgm:presLayoutVars>
      </dgm:prSet>
      <dgm:spPr/>
    </dgm:pt>
    <dgm:pt modelId="{ECABD287-0A64-1A4D-AA1A-008198FD878D}" type="pres">
      <dgm:prSet presAssocID="{588ABBE5-C696-49B2-BBDA-5DE7806FDD34}" presName="hierChild2" presStyleCnt="0"/>
      <dgm:spPr/>
    </dgm:pt>
    <dgm:pt modelId="{801C4106-C994-974D-B559-0B30208B9EF4}" type="pres">
      <dgm:prSet presAssocID="{A029D889-CAB7-4582-8F7E-D1A8A26C85E5}" presName="hierRoot1" presStyleCnt="0"/>
      <dgm:spPr/>
    </dgm:pt>
    <dgm:pt modelId="{8A68A80A-E92F-E442-950D-02159EE4B6B5}" type="pres">
      <dgm:prSet presAssocID="{A029D889-CAB7-4582-8F7E-D1A8A26C85E5}" presName="composite" presStyleCnt="0"/>
      <dgm:spPr/>
    </dgm:pt>
    <dgm:pt modelId="{8985C85D-4254-EC40-A43E-983BD3ED8787}" type="pres">
      <dgm:prSet presAssocID="{A029D889-CAB7-4582-8F7E-D1A8A26C85E5}" presName="background" presStyleLbl="node0" presStyleIdx="4" presStyleCnt="5"/>
      <dgm:spPr/>
    </dgm:pt>
    <dgm:pt modelId="{B1BF630D-7361-A341-AFB6-977B1BD2F96C}" type="pres">
      <dgm:prSet presAssocID="{A029D889-CAB7-4582-8F7E-D1A8A26C85E5}" presName="text" presStyleLbl="fgAcc0" presStyleIdx="4" presStyleCnt="5">
        <dgm:presLayoutVars>
          <dgm:chPref val="3"/>
        </dgm:presLayoutVars>
      </dgm:prSet>
      <dgm:spPr/>
    </dgm:pt>
    <dgm:pt modelId="{7589F90E-E6C5-7148-9AD3-05F7B755AAB7}" type="pres">
      <dgm:prSet presAssocID="{A029D889-CAB7-4582-8F7E-D1A8A26C85E5}" presName="hierChild2" presStyleCnt="0"/>
      <dgm:spPr/>
    </dgm:pt>
  </dgm:ptLst>
  <dgm:cxnLst>
    <dgm:cxn modelId="{D55C040C-FAD3-4229-A0DA-8340D862E81F}" srcId="{419AC676-1C50-47E1-A626-9CDDBAFB3434}" destId="{A029D889-CAB7-4582-8F7E-D1A8A26C85E5}" srcOrd="4" destOrd="0" parTransId="{FE3DB242-C0D4-4148-A35F-DB87267844B5}" sibTransId="{9610B2D2-0CC3-4683-A577-855E1F21FF36}"/>
    <dgm:cxn modelId="{F259B21C-044C-6B4C-858E-C1F2C8C3589F}" type="presOf" srcId="{68402114-D1FC-48F3-8B37-56DAB8EA569E}" destId="{85100297-29ED-3948-AF26-7B9BC63963C7}" srcOrd="0" destOrd="0" presId="urn:microsoft.com/office/officeart/2005/8/layout/hierarchy1"/>
    <dgm:cxn modelId="{4BB13F57-F89D-3E47-B8B9-87B9E76A9680}" type="presOf" srcId="{6394F555-7FB6-41C9-8405-C6FF81DAC48D}" destId="{3404F5CC-3496-E940-B998-5F8E0C9A578B}" srcOrd="0" destOrd="0" presId="urn:microsoft.com/office/officeart/2005/8/layout/hierarchy1"/>
    <dgm:cxn modelId="{45E98676-5314-4463-819F-C5D8FDC7CCD6}" srcId="{419AC676-1C50-47E1-A626-9CDDBAFB3434}" destId="{588ABBE5-C696-49B2-BBDA-5DE7806FDD34}" srcOrd="3" destOrd="0" parTransId="{A4ED21F7-6566-4C31-9044-F7121F9A9143}" sibTransId="{60B3A9F8-8076-4706-B3B6-92895BA94B8E}"/>
    <dgm:cxn modelId="{D12F457D-DE7C-4AF8-B412-5D0F120EA72F}" srcId="{419AC676-1C50-47E1-A626-9CDDBAFB3434}" destId="{68402114-D1FC-48F3-8B37-56DAB8EA569E}" srcOrd="0" destOrd="0" parTransId="{81F76BFE-C789-481A-90AE-DFCBEA766BD3}" sibTransId="{C1DAF5D0-1996-45A7-9767-6F7255F36E81}"/>
    <dgm:cxn modelId="{C8023C93-A331-034E-91F3-16E300350003}" type="presOf" srcId="{419AC676-1C50-47E1-A626-9CDDBAFB3434}" destId="{204528C7-DF02-F441-B8A5-58741BBB9B1C}" srcOrd="0" destOrd="0" presId="urn:microsoft.com/office/officeart/2005/8/layout/hierarchy1"/>
    <dgm:cxn modelId="{4E7EE1BD-CF07-AF4B-9D1B-CA21826E7B62}" type="presOf" srcId="{588ABBE5-C696-49B2-BBDA-5DE7806FDD34}" destId="{9AA47EC1-0D2C-5149-93AF-4D556296B94B}" srcOrd="0" destOrd="0" presId="urn:microsoft.com/office/officeart/2005/8/layout/hierarchy1"/>
    <dgm:cxn modelId="{7BA841C2-843B-4526-B61D-868647FC038F}" srcId="{419AC676-1C50-47E1-A626-9CDDBAFB3434}" destId="{6394F555-7FB6-41C9-8405-C6FF81DAC48D}" srcOrd="2" destOrd="0" parTransId="{672691BA-B6F1-4265-8733-E857563F02DE}" sibTransId="{323D311D-85F6-4AD8-846A-85F2F198FA7A}"/>
    <dgm:cxn modelId="{A594C5D7-CDCA-044F-B26D-CCFEB12A5EC1}" type="presOf" srcId="{A029D889-CAB7-4582-8F7E-D1A8A26C85E5}" destId="{B1BF630D-7361-A341-AFB6-977B1BD2F96C}" srcOrd="0" destOrd="0" presId="urn:microsoft.com/office/officeart/2005/8/layout/hierarchy1"/>
    <dgm:cxn modelId="{50852DE2-1B32-7040-AE19-EE6A5DAB9539}" type="presOf" srcId="{F61E70BA-AD3D-44C1-87A3-C5ADF01FE30C}" destId="{DB21CA8D-C245-864C-826B-649CA9309BD9}" srcOrd="0" destOrd="0" presId="urn:microsoft.com/office/officeart/2005/8/layout/hierarchy1"/>
    <dgm:cxn modelId="{5232C8E9-4D90-4BA4-97F9-A0ADBF6916BA}" srcId="{419AC676-1C50-47E1-A626-9CDDBAFB3434}" destId="{F61E70BA-AD3D-44C1-87A3-C5ADF01FE30C}" srcOrd="1" destOrd="0" parTransId="{768D820C-2A7D-47B0-98F8-D1FD3806971B}" sibTransId="{F5E2063B-08B0-4265-89AB-72496AADD99A}"/>
    <dgm:cxn modelId="{E9E6D829-A124-954A-9673-2EA503F94487}" type="presParOf" srcId="{204528C7-DF02-F441-B8A5-58741BBB9B1C}" destId="{EFB9F9AA-F1FE-AE4F-9287-9CFA474F8453}" srcOrd="0" destOrd="0" presId="urn:microsoft.com/office/officeart/2005/8/layout/hierarchy1"/>
    <dgm:cxn modelId="{1B664243-DFEA-FD4A-943F-6D9C3579A84D}" type="presParOf" srcId="{EFB9F9AA-F1FE-AE4F-9287-9CFA474F8453}" destId="{3A67B03D-2387-6342-B478-42CE5C8E0EA3}" srcOrd="0" destOrd="0" presId="urn:microsoft.com/office/officeart/2005/8/layout/hierarchy1"/>
    <dgm:cxn modelId="{2A25432C-AE2B-7E42-A2D5-AE70A5F9E559}" type="presParOf" srcId="{3A67B03D-2387-6342-B478-42CE5C8E0EA3}" destId="{FEECB9DE-227B-BF4B-A144-80D87BD31395}" srcOrd="0" destOrd="0" presId="urn:microsoft.com/office/officeart/2005/8/layout/hierarchy1"/>
    <dgm:cxn modelId="{08CE39A8-8F3E-824F-B78F-32A5AFE4CEEF}" type="presParOf" srcId="{3A67B03D-2387-6342-B478-42CE5C8E0EA3}" destId="{85100297-29ED-3948-AF26-7B9BC63963C7}" srcOrd="1" destOrd="0" presId="urn:microsoft.com/office/officeart/2005/8/layout/hierarchy1"/>
    <dgm:cxn modelId="{8FD05D0D-9DB1-FD43-B7EC-A57CEEB3E88F}" type="presParOf" srcId="{EFB9F9AA-F1FE-AE4F-9287-9CFA474F8453}" destId="{67F9738F-68C1-5548-A345-48A3A14A689C}" srcOrd="1" destOrd="0" presId="urn:microsoft.com/office/officeart/2005/8/layout/hierarchy1"/>
    <dgm:cxn modelId="{67A421A7-7263-294D-9475-B3ACC1D13776}" type="presParOf" srcId="{204528C7-DF02-F441-B8A5-58741BBB9B1C}" destId="{AA190C88-59D0-B849-9FE3-80014C020446}" srcOrd="1" destOrd="0" presId="urn:microsoft.com/office/officeart/2005/8/layout/hierarchy1"/>
    <dgm:cxn modelId="{1280A5BE-4C5C-784B-9252-4D88DC9E40E4}" type="presParOf" srcId="{AA190C88-59D0-B849-9FE3-80014C020446}" destId="{DD4F8171-EA62-3E40-ACB7-A34262104204}" srcOrd="0" destOrd="0" presId="urn:microsoft.com/office/officeart/2005/8/layout/hierarchy1"/>
    <dgm:cxn modelId="{B5312198-402E-3D4A-9CBB-43A34F6962DD}" type="presParOf" srcId="{DD4F8171-EA62-3E40-ACB7-A34262104204}" destId="{1E734A84-1C18-5A44-874C-3169101A78EC}" srcOrd="0" destOrd="0" presId="urn:microsoft.com/office/officeart/2005/8/layout/hierarchy1"/>
    <dgm:cxn modelId="{0F95D9B1-D924-4C43-B5B4-84F4826CFD45}" type="presParOf" srcId="{DD4F8171-EA62-3E40-ACB7-A34262104204}" destId="{DB21CA8D-C245-864C-826B-649CA9309BD9}" srcOrd="1" destOrd="0" presId="urn:microsoft.com/office/officeart/2005/8/layout/hierarchy1"/>
    <dgm:cxn modelId="{01B361D4-4527-9E4B-AAA2-FEA26F4FCFFD}" type="presParOf" srcId="{AA190C88-59D0-B849-9FE3-80014C020446}" destId="{72AF4BAE-D568-A647-A28E-467DCB0F3472}" srcOrd="1" destOrd="0" presId="urn:microsoft.com/office/officeart/2005/8/layout/hierarchy1"/>
    <dgm:cxn modelId="{B0806814-9B09-144E-A97D-3938EA8B20CC}" type="presParOf" srcId="{204528C7-DF02-F441-B8A5-58741BBB9B1C}" destId="{DA4CB3C6-5759-3D48-AD67-D7651E5F307E}" srcOrd="2" destOrd="0" presId="urn:microsoft.com/office/officeart/2005/8/layout/hierarchy1"/>
    <dgm:cxn modelId="{DEDC2CAD-0ED9-6845-A191-774E7517805F}" type="presParOf" srcId="{DA4CB3C6-5759-3D48-AD67-D7651E5F307E}" destId="{81543868-2C5A-1044-9859-FEF21C727014}" srcOrd="0" destOrd="0" presId="urn:microsoft.com/office/officeart/2005/8/layout/hierarchy1"/>
    <dgm:cxn modelId="{7D4D7A98-7E69-5E4C-81F2-879CEC5B9CAE}" type="presParOf" srcId="{81543868-2C5A-1044-9859-FEF21C727014}" destId="{BC5E6A82-0DC6-874F-9802-CF6234F09656}" srcOrd="0" destOrd="0" presId="urn:microsoft.com/office/officeart/2005/8/layout/hierarchy1"/>
    <dgm:cxn modelId="{1F14A1B3-8B84-A144-9A5F-D5895D0A58E0}" type="presParOf" srcId="{81543868-2C5A-1044-9859-FEF21C727014}" destId="{3404F5CC-3496-E940-B998-5F8E0C9A578B}" srcOrd="1" destOrd="0" presId="urn:microsoft.com/office/officeart/2005/8/layout/hierarchy1"/>
    <dgm:cxn modelId="{6BD7B761-BF13-024A-AB1B-BE20B73D829C}" type="presParOf" srcId="{DA4CB3C6-5759-3D48-AD67-D7651E5F307E}" destId="{EBC7E769-8529-AF48-A8A5-EE4C95FD98C6}" srcOrd="1" destOrd="0" presId="urn:microsoft.com/office/officeart/2005/8/layout/hierarchy1"/>
    <dgm:cxn modelId="{B3C2F7FA-F0AA-A14B-BAF5-974A385CDC43}" type="presParOf" srcId="{204528C7-DF02-F441-B8A5-58741BBB9B1C}" destId="{3F756DD1-0727-5744-AC8B-32A836C35A64}" srcOrd="3" destOrd="0" presId="urn:microsoft.com/office/officeart/2005/8/layout/hierarchy1"/>
    <dgm:cxn modelId="{0B6DB57E-590C-7349-9917-3DBD8E82F7DC}" type="presParOf" srcId="{3F756DD1-0727-5744-AC8B-32A836C35A64}" destId="{23BD9D72-505F-0045-A174-A2C6679D58E4}" srcOrd="0" destOrd="0" presId="urn:microsoft.com/office/officeart/2005/8/layout/hierarchy1"/>
    <dgm:cxn modelId="{165A06C0-4233-E544-9521-AAA296F8193D}" type="presParOf" srcId="{23BD9D72-505F-0045-A174-A2C6679D58E4}" destId="{64E5D5CE-0999-6E4D-BF5D-941BA195DC84}" srcOrd="0" destOrd="0" presId="urn:microsoft.com/office/officeart/2005/8/layout/hierarchy1"/>
    <dgm:cxn modelId="{37DD20DF-CB8E-164C-BF69-D7B2031F2E2C}" type="presParOf" srcId="{23BD9D72-505F-0045-A174-A2C6679D58E4}" destId="{9AA47EC1-0D2C-5149-93AF-4D556296B94B}" srcOrd="1" destOrd="0" presId="urn:microsoft.com/office/officeart/2005/8/layout/hierarchy1"/>
    <dgm:cxn modelId="{B2C25469-A616-B145-8877-287B542DBC35}" type="presParOf" srcId="{3F756DD1-0727-5744-AC8B-32A836C35A64}" destId="{ECABD287-0A64-1A4D-AA1A-008198FD878D}" srcOrd="1" destOrd="0" presId="urn:microsoft.com/office/officeart/2005/8/layout/hierarchy1"/>
    <dgm:cxn modelId="{C003F786-AEE8-1F4E-9E25-E6F16E10C54E}" type="presParOf" srcId="{204528C7-DF02-F441-B8A5-58741BBB9B1C}" destId="{801C4106-C994-974D-B559-0B30208B9EF4}" srcOrd="4" destOrd="0" presId="urn:microsoft.com/office/officeart/2005/8/layout/hierarchy1"/>
    <dgm:cxn modelId="{16259720-2112-0F4F-B258-298B0F0BF22C}" type="presParOf" srcId="{801C4106-C994-974D-B559-0B30208B9EF4}" destId="{8A68A80A-E92F-E442-950D-02159EE4B6B5}" srcOrd="0" destOrd="0" presId="urn:microsoft.com/office/officeart/2005/8/layout/hierarchy1"/>
    <dgm:cxn modelId="{F641811D-8B3B-DA44-AB50-16F362933849}" type="presParOf" srcId="{8A68A80A-E92F-E442-950D-02159EE4B6B5}" destId="{8985C85D-4254-EC40-A43E-983BD3ED8787}" srcOrd="0" destOrd="0" presId="urn:microsoft.com/office/officeart/2005/8/layout/hierarchy1"/>
    <dgm:cxn modelId="{622B7CEF-B404-B74E-B173-99170AA2071F}" type="presParOf" srcId="{8A68A80A-E92F-E442-950D-02159EE4B6B5}" destId="{B1BF630D-7361-A341-AFB6-977B1BD2F96C}" srcOrd="1" destOrd="0" presId="urn:microsoft.com/office/officeart/2005/8/layout/hierarchy1"/>
    <dgm:cxn modelId="{896E87B7-F78D-D848-80E7-0F3BBF11E645}" type="presParOf" srcId="{801C4106-C994-974D-B559-0B30208B9EF4}" destId="{7589F90E-E6C5-7148-9AD3-05F7B755AAB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889F7D5-A9FD-4BE7-AB8E-BAF28F111EC7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0FB39FB-5F3C-4173-8647-2FFBDA95030B}">
      <dgm:prSet/>
      <dgm:spPr/>
      <dgm:t>
        <a:bodyPr/>
        <a:lstStyle/>
        <a:p>
          <a:r>
            <a:rPr lang="en-AE"/>
            <a:t>Males between 15-45</a:t>
          </a:r>
          <a:endParaRPr lang="en-US"/>
        </a:p>
      </dgm:t>
    </dgm:pt>
    <dgm:pt modelId="{5EC42B7B-9E0C-48D8-B916-2AD8F177F97B}" type="parTrans" cxnId="{E98DE129-9975-45F8-A0BD-2784151E1F3D}">
      <dgm:prSet/>
      <dgm:spPr/>
      <dgm:t>
        <a:bodyPr/>
        <a:lstStyle/>
        <a:p>
          <a:endParaRPr lang="en-US"/>
        </a:p>
      </dgm:t>
    </dgm:pt>
    <dgm:pt modelId="{7B209DF5-DD4C-41BE-9264-DB4BA8377937}" type="sibTrans" cxnId="{E98DE129-9975-45F8-A0BD-2784151E1F3D}">
      <dgm:prSet/>
      <dgm:spPr/>
      <dgm:t>
        <a:bodyPr/>
        <a:lstStyle/>
        <a:p>
          <a:endParaRPr lang="en-US"/>
        </a:p>
      </dgm:t>
    </dgm:pt>
    <dgm:pt modelId="{F201748B-E8D1-4C68-9B35-A9013165E9A9}">
      <dgm:prSet/>
      <dgm:spPr/>
      <dgm:t>
        <a:bodyPr/>
        <a:lstStyle/>
        <a:p>
          <a:r>
            <a:rPr lang="en-US"/>
            <a:t>O</a:t>
          </a:r>
          <a:r>
            <a:rPr lang="en-AE"/>
            <a:t>lder Adults 65-80</a:t>
          </a:r>
          <a:endParaRPr lang="en-US"/>
        </a:p>
      </dgm:t>
    </dgm:pt>
    <dgm:pt modelId="{8938A921-4227-4696-AF42-6ABF5D27FEDA}" type="parTrans" cxnId="{98171681-38DF-48E8-87C4-FB8EC33239D9}">
      <dgm:prSet/>
      <dgm:spPr/>
      <dgm:t>
        <a:bodyPr/>
        <a:lstStyle/>
        <a:p>
          <a:endParaRPr lang="en-US"/>
        </a:p>
      </dgm:t>
    </dgm:pt>
    <dgm:pt modelId="{CEB7D671-E863-44D3-B46B-926EFA0FD181}" type="sibTrans" cxnId="{98171681-38DF-48E8-87C4-FB8EC33239D9}">
      <dgm:prSet/>
      <dgm:spPr/>
      <dgm:t>
        <a:bodyPr/>
        <a:lstStyle/>
        <a:p>
          <a:endParaRPr lang="en-US"/>
        </a:p>
      </dgm:t>
    </dgm:pt>
    <dgm:pt modelId="{B85BD9EA-536D-408A-B70F-80485D7C36EC}">
      <dgm:prSet/>
      <dgm:spPr/>
      <dgm:t>
        <a:bodyPr/>
        <a:lstStyle/>
        <a:p>
          <a:r>
            <a:rPr lang="en-AE"/>
            <a:t>People with Osteoporosis</a:t>
          </a:r>
          <a:endParaRPr lang="en-US"/>
        </a:p>
      </dgm:t>
    </dgm:pt>
    <dgm:pt modelId="{A35647EE-5359-4A97-952E-D9D6EC0ED0BA}" type="parTrans" cxnId="{C3E9CC17-2DFE-439E-8614-BBA699292AD9}">
      <dgm:prSet/>
      <dgm:spPr/>
      <dgm:t>
        <a:bodyPr/>
        <a:lstStyle/>
        <a:p>
          <a:endParaRPr lang="en-US"/>
        </a:p>
      </dgm:t>
    </dgm:pt>
    <dgm:pt modelId="{3A5C874C-F38B-400D-8650-70999364E8B1}" type="sibTrans" cxnId="{C3E9CC17-2DFE-439E-8614-BBA699292AD9}">
      <dgm:prSet/>
      <dgm:spPr/>
      <dgm:t>
        <a:bodyPr/>
        <a:lstStyle/>
        <a:p>
          <a:endParaRPr lang="en-US"/>
        </a:p>
      </dgm:t>
    </dgm:pt>
    <dgm:pt modelId="{06057DDB-3DDB-0B4E-80DE-3C0D9F52D77D}" type="pres">
      <dgm:prSet presAssocID="{5889F7D5-A9FD-4BE7-AB8E-BAF28F111EC7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7CFCB2A9-82C6-304F-8960-E0568D3B43F9}" type="pres">
      <dgm:prSet presAssocID="{90FB39FB-5F3C-4173-8647-2FFBDA95030B}" presName="hierRoot1" presStyleCnt="0"/>
      <dgm:spPr/>
    </dgm:pt>
    <dgm:pt modelId="{CB30BD6C-5E50-F941-9039-91EEF16A9886}" type="pres">
      <dgm:prSet presAssocID="{90FB39FB-5F3C-4173-8647-2FFBDA95030B}" presName="composite" presStyleCnt="0"/>
      <dgm:spPr/>
    </dgm:pt>
    <dgm:pt modelId="{90F8309A-4FE7-D042-8909-84F90C88B33B}" type="pres">
      <dgm:prSet presAssocID="{90FB39FB-5F3C-4173-8647-2FFBDA95030B}" presName="background" presStyleLbl="node0" presStyleIdx="0" presStyleCnt="1"/>
      <dgm:spPr/>
    </dgm:pt>
    <dgm:pt modelId="{5FB1C7C9-6A88-0F43-ADA5-2ABA2359A392}" type="pres">
      <dgm:prSet presAssocID="{90FB39FB-5F3C-4173-8647-2FFBDA95030B}" presName="text" presStyleLbl="fgAcc0" presStyleIdx="0" presStyleCnt="1">
        <dgm:presLayoutVars>
          <dgm:chPref val="3"/>
        </dgm:presLayoutVars>
      </dgm:prSet>
      <dgm:spPr/>
    </dgm:pt>
    <dgm:pt modelId="{8BCF3F42-F4ED-0C44-BF8A-F4D746169EFF}" type="pres">
      <dgm:prSet presAssocID="{90FB39FB-5F3C-4173-8647-2FFBDA95030B}" presName="hierChild2" presStyleCnt="0"/>
      <dgm:spPr/>
    </dgm:pt>
    <dgm:pt modelId="{BA1B4E97-E7ED-9A4C-802F-14D549DAD931}" type="pres">
      <dgm:prSet presAssocID="{8938A921-4227-4696-AF42-6ABF5D27FEDA}" presName="Name10" presStyleLbl="parChTrans1D2" presStyleIdx="0" presStyleCnt="2"/>
      <dgm:spPr/>
    </dgm:pt>
    <dgm:pt modelId="{3C9740B7-4CAA-084E-91A1-B6B41E3E9A01}" type="pres">
      <dgm:prSet presAssocID="{F201748B-E8D1-4C68-9B35-A9013165E9A9}" presName="hierRoot2" presStyleCnt="0"/>
      <dgm:spPr/>
    </dgm:pt>
    <dgm:pt modelId="{D6A93C44-BC32-1B48-9B2A-66E8E73A7CC9}" type="pres">
      <dgm:prSet presAssocID="{F201748B-E8D1-4C68-9B35-A9013165E9A9}" presName="composite2" presStyleCnt="0"/>
      <dgm:spPr/>
    </dgm:pt>
    <dgm:pt modelId="{46B5CAA7-BB1E-B648-A0D9-3D7FC75C4790}" type="pres">
      <dgm:prSet presAssocID="{F201748B-E8D1-4C68-9B35-A9013165E9A9}" presName="background2" presStyleLbl="node2" presStyleIdx="0" presStyleCnt="2"/>
      <dgm:spPr/>
    </dgm:pt>
    <dgm:pt modelId="{11CBBB13-EA3E-4E41-A193-8F82EAC2CDEE}" type="pres">
      <dgm:prSet presAssocID="{F201748B-E8D1-4C68-9B35-A9013165E9A9}" presName="text2" presStyleLbl="fgAcc2" presStyleIdx="0" presStyleCnt="2">
        <dgm:presLayoutVars>
          <dgm:chPref val="3"/>
        </dgm:presLayoutVars>
      </dgm:prSet>
      <dgm:spPr/>
    </dgm:pt>
    <dgm:pt modelId="{FA4FD27C-0C0F-0E46-9260-44CEF2F84932}" type="pres">
      <dgm:prSet presAssocID="{F201748B-E8D1-4C68-9B35-A9013165E9A9}" presName="hierChild3" presStyleCnt="0"/>
      <dgm:spPr/>
    </dgm:pt>
    <dgm:pt modelId="{FA38FF6D-7789-A64A-8249-A810E9EE5858}" type="pres">
      <dgm:prSet presAssocID="{A35647EE-5359-4A97-952E-D9D6EC0ED0BA}" presName="Name10" presStyleLbl="parChTrans1D2" presStyleIdx="1" presStyleCnt="2"/>
      <dgm:spPr/>
    </dgm:pt>
    <dgm:pt modelId="{DA8FA4F2-230E-9B43-9C02-75FD2B1A6AA6}" type="pres">
      <dgm:prSet presAssocID="{B85BD9EA-536D-408A-B70F-80485D7C36EC}" presName="hierRoot2" presStyleCnt="0"/>
      <dgm:spPr/>
    </dgm:pt>
    <dgm:pt modelId="{8A36FBF9-1BC8-CC47-8279-4CD939A6BC87}" type="pres">
      <dgm:prSet presAssocID="{B85BD9EA-536D-408A-B70F-80485D7C36EC}" presName="composite2" presStyleCnt="0"/>
      <dgm:spPr/>
    </dgm:pt>
    <dgm:pt modelId="{42E6ABE7-65BE-0348-9202-0C0FA4164A74}" type="pres">
      <dgm:prSet presAssocID="{B85BD9EA-536D-408A-B70F-80485D7C36EC}" presName="background2" presStyleLbl="node2" presStyleIdx="1" presStyleCnt="2"/>
      <dgm:spPr/>
    </dgm:pt>
    <dgm:pt modelId="{5F9D7B62-4716-4040-BB95-AECD233D7A80}" type="pres">
      <dgm:prSet presAssocID="{B85BD9EA-536D-408A-B70F-80485D7C36EC}" presName="text2" presStyleLbl="fgAcc2" presStyleIdx="1" presStyleCnt="2">
        <dgm:presLayoutVars>
          <dgm:chPref val="3"/>
        </dgm:presLayoutVars>
      </dgm:prSet>
      <dgm:spPr/>
    </dgm:pt>
    <dgm:pt modelId="{65C43E72-524D-8047-BBB9-40B68BB1BE55}" type="pres">
      <dgm:prSet presAssocID="{B85BD9EA-536D-408A-B70F-80485D7C36EC}" presName="hierChild3" presStyleCnt="0"/>
      <dgm:spPr/>
    </dgm:pt>
  </dgm:ptLst>
  <dgm:cxnLst>
    <dgm:cxn modelId="{C3E9CC17-2DFE-439E-8614-BBA699292AD9}" srcId="{90FB39FB-5F3C-4173-8647-2FFBDA95030B}" destId="{B85BD9EA-536D-408A-B70F-80485D7C36EC}" srcOrd="1" destOrd="0" parTransId="{A35647EE-5359-4A97-952E-D9D6EC0ED0BA}" sibTransId="{3A5C874C-F38B-400D-8650-70999364E8B1}"/>
    <dgm:cxn modelId="{FD9BEC17-FB21-3241-B4F7-708AB57F8D71}" type="presOf" srcId="{90FB39FB-5F3C-4173-8647-2FFBDA95030B}" destId="{5FB1C7C9-6A88-0F43-ADA5-2ABA2359A392}" srcOrd="0" destOrd="0" presId="urn:microsoft.com/office/officeart/2005/8/layout/hierarchy1"/>
    <dgm:cxn modelId="{E98DE129-9975-45F8-A0BD-2784151E1F3D}" srcId="{5889F7D5-A9FD-4BE7-AB8E-BAF28F111EC7}" destId="{90FB39FB-5F3C-4173-8647-2FFBDA95030B}" srcOrd="0" destOrd="0" parTransId="{5EC42B7B-9E0C-48D8-B916-2AD8F177F97B}" sibTransId="{7B209DF5-DD4C-41BE-9264-DB4BA8377937}"/>
    <dgm:cxn modelId="{B8D2F538-DEEE-2343-898C-D7262F126231}" type="presOf" srcId="{B85BD9EA-536D-408A-B70F-80485D7C36EC}" destId="{5F9D7B62-4716-4040-BB95-AECD233D7A80}" srcOrd="0" destOrd="0" presId="urn:microsoft.com/office/officeart/2005/8/layout/hierarchy1"/>
    <dgm:cxn modelId="{5423396D-331F-6F43-90A6-E6552EBC5F02}" type="presOf" srcId="{5889F7D5-A9FD-4BE7-AB8E-BAF28F111EC7}" destId="{06057DDB-3DDB-0B4E-80DE-3C0D9F52D77D}" srcOrd="0" destOrd="0" presId="urn:microsoft.com/office/officeart/2005/8/layout/hierarchy1"/>
    <dgm:cxn modelId="{98171681-38DF-48E8-87C4-FB8EC33239D9}" srcId="{90FB39FB-5F3C-4173-8647-2FFBDA95030B}" destId="{F201748B-E8D1-4C68-9B35-A9013165E9A9}" srcOrd="0" destOrd="0" parTransId="{8938A921-4227-4696-AF42-6ABF5D27FEDA}" sibTransId="{CEB7D671-E863-44D3-B46B-926EFA0FD181}"/>
    <dgm:cxn modelId="{CAFA718B-D15F-F241-B6AE-8CB95198837F}" type="presOf" srcId="{F201748B-E8D1-4C68-9B35-A9013165E9A9}" destId="{11CBBB13-EA3E-4E41-A193-8F82EAC2CDEE}" srcOrd="0" destOrd="0" presId="urn:microsoft.com/office/officeart/2005/8/layout/hierarchy1"/>
    <dgm:cxn modelId="{41D173D3-C0AB-8241-8132-0FAD0FA05051}" type="presOf" srcId="{8938A921-4227-4696-AF42-6ABF5D27FEDA}" destId="{BA1B4E97-E7ED-9A4C-802F-14D549DAD931}" srcOrd="0" destOrd="0" presId="urn:microsoft.com/office/officeart/2005/8/layout/hierarchy1"/>
    <dgm:cxn modelId="{E22B47F5-A6D8-194E-9D7C-63F497CC21FF}" type="presOf" srcId="{A35647EE-5359-4A97-952E-D9D6EC0ED0BA}" destId="{FA38FF6D-7789-A64A-8249-A810E9EE5858}" srcOrd="0" destOrd="0" presId="urn:microsoft.com/office/officeart/2005/8/layout/hierarchy1"/>
    <dgm:cxn modelId="{E94AF324-CCF2-014A-943B-58D443FD7699}" type="presParOf" srcId="{06057DDB-3DDB-0B4E-80DE-3C0D9F52D77D}" destId="{7CFCB2A9-82C6-304F-8960-E0568D3B43F9}" srcOrd="0" destOrd="0" presId="urn:microsoft.com/office/officeart/2005/8/layout/hierarchy1"/>
    <dgm:cxn modelId="{16C6FA35-A33E-154B-AA1A-D98C2A8AD43D}" type="presParOf" srcId="{7CFCB2A9-82C6-304F-8960-E0568D3B43F9}" destId="{CB30BD6C-5E50-F941-9039-91EEF16A9886}" srcOrd="0" destOrd="0" presId="urn:microsoft.com/office/officeart/2005/8/layout/hierarchy1"/>
    <dgm:cxn modelId="{F61A993D-DF8E-974C-8818-A3941830EED2}" type="presParOf" srcId="{CB30BD6C-5E50-F941-9039-91EEF16A9886}" destId="{90F8309A-4FE7-D042-8909-84F90C88B33B}" srcOrd="0" destOrd="0" presId="urn:microsoft.com/office/officeart/2005/8/layout/hierarchy1"/>
    <dgm:cxn modelId="{728592EE-9832-A449-87E2-E9E89C850658}" type="presParOf" srcId="{CB30BD6C-5E50-F941-9039-91EEF16A9886}" destId="{5FB1C7C9-6A88-0F43-ADA5-2ABA2359A392}" srcOrd="1" destOrd="0" presId="urn:microsoft.com/office/officeart/2005/8/layout/hierarchy1"/>
    <dgm:cxn modelId="{CD0267A6-D27C-3D40-8718-424BF9729AFE}" type="presParOf" srcId="{7CFCB2A9-82C6-304F-8960-E0568D3B43F9}" destId="{8BCF3F42-F4ED-0C44-BF8A-F4D746169EFF}" srcOrd="1" destOrd="0" presId="urn:microsoft.com/office/officeart/2005/8/layout/hierarchy1"/>
    <dgm:cxn modelId="{E5C862B9-42B3-174E-AE52-2E70EEFDA06B}" type="presParOf" srcId="{8BCF3F42-F4ED-0C44-BF8A-F4D746169EFF}" destId="{BA1B4E97-E7ED-9A4C-802F-14D549DAD931}" srcOrd="0" destOrd="0" presId="urn:microsoft.com/office/officeart/2005/8/layout/hierarchy1"/>
    <dgm:cxn modelId="{BF79DE94-B6D2-9F4D-898C-B3AB39DC5C9E}" type="presParOf" srcId="{8BCF3F42-F4ED-0C44-BF8A-F4D746169EFF}" destId="{3C9740B7-4CAA-084E-91A1-B6B41E3E9A01}" srcOrd="1" destOrd="0" presId="urn:microsoft.com/office/officeart/2005/8/layout/hierarchy1"/>
    <dgm:cxn modelId="{0D3E67E4-8379-F048-8274-819E5618F618}" type="presParOf" srcId="{3C9740B7-4CAA-084E-91A1-B6B41E3E9A01}" destId="{D6A93C44-BC32-1B48-9B2A-66E8E73A7CC9}" srcOrd="0" destOrd="0" presId="urn:microsoft.com/office/officeart/2005/8/layout/hierarchy1"/>
    <dgm:cxn modelId="{3F945038-2F1A-0D4E-9162-DA9E2FE1FB91}" type="presParOf" srcId="{D6A93C44-BC32-1B48-9B2A-66E8E73A7CC9}" destId="{46B5CAA7-BB1E-B648-A0D9-3D7FC75C4790}" srcOrd="0" destOrd="0" presId="urn:microsoft.com/office/officeart/2005/8/layout/hierarchy1"/>
    <dgm:cxn modelId="{164DE616-7CA2-4F41-A2F2-ACF0429A4E34}" type="presParOf" srcId="{D6A93C44-BC32-1B48-9B2A-66E8E73A7CC9}" destId="{11CBBB13-EA3E-4E41-A193-8F82EAC2CDEE}" srcOrd="1" destOrd="0" presId="urn:microsoft.com/office/officeart/2005/8/layout/hierarchy1"/>
    <dgm:cxn modelId="{EEBE26A3-1773-1B43-8A2F-6FE47F2729E7}" type="presParOf" srcId="{3C9740B7-4CAA-084E-91A1-B6B41E3E9A01}" destId="{FA4FD27C-0C0F-0E46-9260-44CEF2F84932}" srcOrd="1" destOrd="0" presId="urn:microsoft.com/office/officeart/2005/8/layout/hierarchy1"/>
    <dgm:cxn modelId="{99B86342-72AF-6242-9FB1-8FE600E15F8D}" type="presParOf" srcId="{8BCF3F42-F4ED-0C44-BF8A-F4D746169EFF}" destId="{FA38FF6D-7789-A64A-8249-A810E9EE5858}" srcOrd="2" destOrd="0" presId="urn:microsoft.com/office/officeart/2005/8/layout/hierarchy1"/>
    <dgm:cxn modelId="{1B807EA6-B174-DA40-AE2F-CA62359974B5}" type="presParOf" srcId="{8BCF3F42-F4ED-0C44-BF8A-F4D746169EFF}" destId="{DA8FA4F2-230E-9B43-9C02-75FD2B1A6AA6}" srcOrd="3" destOrd="0" presId="urn:microsoft.com/office/officeart/2005/8/layout/hierarchy1"/>
    <dgm:cxn modelId="{7445FDC3-A22C-4F48-B49E-274BEABD746F}" type="presParOf" srcId="{DA8FA4F2-230E-9B43-9C02-75FD2B1A6AA6}" destId="{8A36FBF9-1BC8-CC47-8279-4CD939A6BC87}" srcOrd="0" destOrd="0" presId="urn:microsoft.com/office/officeart/2005/8/layout/hierarchy1"/>
    <dgm:cxn modelId="{E5580B56-950A-C841-9A84-38C3FE680618}" type="presParOf" srcId="{8A36FBF9-1BC8-CC47-8279-4CD939A6BC87}" destId="{42E6ABE7-65BE-0348-9202-0C0FA4164A74}" srcOrd="0" destOrd="0" presId="urn:microsoft.com/office/officeart/2005/8/layout/hierarchy1"/>
    <dgm:cxn modelId="{886F8CDA-A78A-704E-A175-5EABB8BDAE9F}" type="presParOf" srcId="{8A36FBF9-1BC8-CC47-8279-4CD939A6BC87}" destId="{5F9D7B62-4716-4040-BB95-AECD233D7A80}" srcOrd="1" destOrd="0" presId="urn:microsoft.com/office/officeart/2005/8/layout/hierarchy1"/>
    <dgm:cxn modelId="{042850CA-951C-5A40-A630-CA9BD8E106CA}" type="presParOf" srcId="{DA8FA4F2-230E-9B43-9C02-75FD2B1A6AA6}" destId="{65C43E72-524D-8047-BBB9-40B68BB1BE5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8596E462-F19A-46F9-B6A1-5B93F144BC6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5045778-3C13-4499-B283-648BBDB4C386}">
      <dgm:prSet/>
      <dgm:spPr/>
      <dgm:t>
        <a:bodyPr/>
        <a:lstStyle/>
        <a:p>
          <a:r>
            <a:rPr lang="en-AE"/>
            <a:t>Hyperflexion –rugby, wrestling</a:t>
          </a:r>
          <a:endParaRPr lang="en-US"/>
        </a:p>
      </dgm:t>
    </dgm:pt>
    <dgm:pt modelId="{72628E44-4529-49AF-8089-A2D4747B7948}" type="parTrans" cxnId="{F0839D6D-48D3-4E47-B0A1-D95676125266}">
      <dgm:prSet/>
      <dgm:spPr/>
      <dgm:t>
        <a:bodyPr/>
        <a:lstStyle/>
        <a:p>
          <a:endParaRPr lang="en-US"/>
        </a:p>
      </dgm:t>
    </dgm:pt>
    <dgm:pt modelId="{565F9F26-B76C-475C-8096-D4F97F880449}" type="sibTrans" cxnId="{F0839D6D-48D3-4E47-B0A1-D95676125266}">
      <dgm:prSet/>
      <dgm:spPr/>
      <dgm:t>
        <a:bodyPr/>
        <a:lstStyle/>
        <a:p>
          <a:endParaRPr lang="en-US"/>
        </a:p>
      </dgm:t>
    </dgm:pt>
    <dgm:pt modelId="{9034DD09-6F99-47FF-884A-3DE5382E8F47}">
      <dgm:prSet/>
      <dgm:spPr/>
      <dgm:t>
        <a:bodyPr/>
        <a:lstStyle/>
        <a:p>
          <a:r>
            <a:rPr lang="en-US"/>
            <a:t>H</a:t>
          </a:r>
          <a:r>
            <a:rPr lang="en-AE"/>
            <a:t>yperextension – diving, ice hockey</a:t>
          </a:r>
          <a:endParaRPr lang="en-US"/>
        </a:p>
      </dgm:t>
    </dgm:pt>
    <dgm:pt modelId="{77BF42D5-70FC-43D9-B61E-1E1E294186F2}" type="parTrans" cxnId="{277D59C8-76C3-4403-98FD-17B6C12CEC9A}">
      <dgm:prSet/>
      <dgm:spPr/>
      <dgm:t>
        <a:bodyPr/>
        <a:lstStyle/>
        <a:p>
          <a:endParaRPr lang="en-US"/>
        </a:p>
      </dgm:t>
    </dgm:pt>
    <dgm:pt modelId="{9AFECEAA-D24E-4A5C-95FE-0BE87368FE9B}" type="sibTrans" cxnId="{277D59C8-76C3-4403-98FD-17B6C12CEC9A}">
      <dgm:prSet/>
      <dgm:spPr/>
      <dgm:t>
        <a:bodyPr/>
        <a:lstStyle/>
        <a:p>
          <a:endParaRPr lang="en-US"/>
        </a:p>
      </dgm:t>
    </dgm:pt>
    <dgm:pt modelId="{8D182BF1-41F7-4481-8886-B557029EF2E8}">
      <dgm:prSet/>
      <dgm:spPr/>
      <dgm:t>
        <a:bodyPr/>
        <a:lstStyle/>
        <a:p>
          <a:r>
            <a:rPr lang="en-US"/>
            <a:t>A</a:t>
          </a:r>
          <a:r>
            <a:rPr lang="en-AE"/>
            <a:t>xial loading – americal football, gymnastics</a:t>
          </a:r>
          <a:endParaRPr lang="en-US"/>
        </a:p>
      </dgm:t>
    </dgm:pt>
    <dgm:pt modelId="{9DFE8592-0F60-4341-8CAC-86D5A4D5C02E}" type="parTrans" cxnId="{4632EB17-C2CB-40B0-BD16-42D381F8DDAB}">
      <dgm:prSet/>
      <dgm:spPr/>
      <dgm:t>
        <a:bodyPr/>
        <a:lstStyle/>
        <a:p>
          <a:endParaRPr lang="en-US"/>
        </a:p>
      </dgm:t>
    </dgm:pt>
    <dgm:pt modelId="{03B76CBA-E30F-41AA-B124-16475DB668FF}" type="sibTrans" cxnId="{4632EB17-C2CB-40B0-BD16-42D381F8DDAB}">
      <dgm:prSet/>
      <dgm:spPr/>
      <dgm:t>
        <a:bodyPr/>
        <a:lstStyle/>
        <a:p>
          <a:endParaRPr lang="en-US"/>
        </a:p>
      </dgm:t>
    </dgm:pt>
    <dgm:pt modelId="{4A9BE13F-4208-41CA-A0BF-B220B4F1415B}">
      <dgm:prSet/>
      <dgm:spPr/>
      <dgm:t>
        <a:bodyPr/>
        <a:lstStyle/>
        <a:p>
          <a:r>
            <a:rPr lang="en-US"/>
            <a:t>R</a:t>
          </a:r>
          <a:r>
            <a:rPr lang="en-AE"/>
            <a:t>otation with flexion or extension – martial arts, rugby </a:t>
          </a:r>
          <a:endParaRPr lang="en-US"/>
        </a:p>
      </dgm:t>
    </dgm:pt>
    <dgm:pt modelId="{9CBF241D-03D3-4F2C-B014-5D168579DA23}" type="parTrans" cxnId="{F956F39D-72FE-407F-AF51-1F3AE71CDBB9}">
      <dgm:prSet/>
      <dgm:spPr/>
      <dgm:t>
        <a:bodyPr/>
        <a:lstStyle/>
        <a:p>
          <a:endParaRPr lang="en-US"/>
        </a:p>
      </dgm:t>
    </dgm:pt>
    <dgm:pt modelId="{BA1C83EA-52C2-4F95-97AB-F436CEF34B54}" type="sibTrans" cxnId="{F956F39D-72FE-407F-AF51-1F3AE71CDBB9}">
      <dgm:prSet/>
      <dgm:spPr/>
      <dgm:t>
        <a:bodyPr/>
        <a:lstStyle/>
        <a:p>
          <a:endParaRPr lang="en-US"/>
        </a:p>
      </dgm:t>
    </dgm:pt>
    <dgm:pt modelId="{DD0AB780-9882-4543-9657-845AD15358EE}">
      <dgm:prSet/>
      <dgm:spPr/>
      <dgm:t>
        <a:bodyPr/>
        <a:lstStyle/>
        <a:p>
          <a:r>
            <a:rPr lang="en-US"/>
            <a:t>W</a:t>
          </a:r>
          <a:r>
            <a:rPr lang="en-AE"/>
            <a:t>hiplash – motor racing, ice hockey</a:t>
          </a:r>
          <a:endParaRPr lang="en-US"/>
        </a:p>
      </dgm:t>
    </dgm:pt>
    <dgm:pt modelId="{9EF935DF-0EB5-44B8-845E-90B4240AB9A9}" type="parTrans" cxnId="{7A8F828C-2EDD-4818-9263-EC7807E068F5}">
      <dgm:prSet/>
      <dgm:spPr/>
      <dgm:t>
        <a:bodyPr/>
        <a:lstStyle/>
        <a:p>
          <a:endParaRPr lang="en-US"/>
        </a:p>
      </dgm:t>
    </dgm:pt>
    <dgm:pt modelId="{CB3C469C-9B29-44B6-A671-DC5A63D5D8CD}" type="sibTrans" cxnId="{7A8F828C-2EDD-4818-9263-EC7807E068F5}">
      <dgm:prSet/>
      <dgm:spPr/>
      <dgm:t>
        <a:bodyPr/>
        <a:lstStyle/>
        <a:p>
          <a:endParaRPr lang="en-US"/>
        </a:p>
      </dgm:t>
    </dgm:pt>
    <dgm:pt modelId="{828599BF-9D13-4244-8A27-698CCE1E8386}">
      <dgm:prSet/>
      <dgm:spPr/>
      <dgm:t>
        <a:bodyPr/>
        <a:lstStyle/>
        <a:p>
          <a:r>
            <a:rPr lang="en-US"/>
            <a:t>D</a:t>
          </a:r>
          <a:r>
            <a:rPr lang="en-AE"/>
            <a:t>irect impact – boxing, MMA </a:t>
          </a:r>
          <a:endParaRPr lang="en-US"/>
        </a:p>
      </dgm:t>
    </dgm:pt>
    <dgm:pt modelId="{87A7FE74-BA85-47D7-AA82-1A6E213111DC}" type="parTrans" cxnId="{1BD5A933-F3CF-4E86-B523-D18E38120411}">
      <dgm:prSet/>
      <dgm:spPr/>
      <dgm:t>
        <a:bodyPr/>
        <a:lstStyle/>
        <a:p>
          <a:endParaRPr lang="en-US"/>
        </a:p>
      </dgm:t>
    </dgm:pt>
    <dgm:pt modelId="{63E82323-8319-416D-ADC8-B31DDCECE218}" type="sibTrans" cxnId="{1BD5A933-F3CF-4E86-B523-D18E38120411}">
      <dgm:prSet/>
      <dgm:spPr/>
      <dgm:t>
        <a:bodyPr/>
        <a:lstStyle/>
        <a:p>
          <a:endParaRPr lang="en-US"/>
        </a:p>
      </dgm:t>
    </dgm:pt>
    <dgm:pt modelId="{3CFDB101-27B8-9645-8DC1-DAB5E0C99BC2}" type="pres">
      <dgm:prSet presAssocID="{8596E462-F19A-46F9-B6A1-5B93F144BC6E}" presName="linear" presStyleCnt="0">
        <dgm:presLayoutVars>
          <dgm:animLvl val="lvl"/>
          <dgm:resizeHandles val="exact"/>
        </dgm:presLayoutVars>
      </dgm:prSet>
      <dgm:spPr/>
    </dgm:pt>
    <dgm:pt modelId="{5E97E71C-063D-0D44-A126-A95FAE502772}" type="pres">
      <dgm:prSet presAssocID="{C5045778-3C13-4499-B283-648BBDB4C386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A3C20FD7-713F-DA4F-A1D1-A3FDA2789EDA}" type="pres">
      <dgm:prSet presAssocID="{565F9F26-B76C-475C-8096-D4F97F880449}" presName="spacer" presStyleCnt="0"/>
      <dgm:spPr/>
    </dgm:pt>
    <dgm:pt modelId="{26B7C982-420D-4C40-B933-B8E76124BF78}" type="pres">
      <dgm:prSet presAssocID="{9034DD09-6F99-47FF-884A-3DE5382E8F47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06AAA689-D236-8A4D-9BFA-38B89D075053}" type="pres">
      <dgm:prSet presAssocID="{9AFECEAA-D24E-4A5C-95FE-0BE87368FE9B}" presName="spacer" presStyleCnt="0"/>
      <dgm:spPr/>
    </dgm:pt>
    <dgm:pt modelId="{F64C6A38-45D7-C847-9C1A-BBDCB38A8CA2}" type="pres">
      <dgm:prSet presAssocID="{8D182BF1-41F7-4481-8886-B557029EF2E8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72D12BBE-5A90-6C45-98E6-73284B453D0C}" type="pres">
      <dgm:prSet presAssocID="{03B76CBA-E30F-41AA-B124-16475DB668FF}" presName="spacer" presStyleCnt="0"/>
      <dgm:spPr/>
    </dgm:pt>
    <dgm:pt modelId="{29970EF6-84FA-F244-AC07-635987DA494D}" type="pres">
      <dgm:prSet presAssocID="{4A9BE13F-4208-41CA-A0BF-B220B4F1415B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032A9AD7-97F0-7448-A786-2AECC9F349F3}" type="pres">
      <dgm:prSet presAssocID="{BA1C83EA-52C2-4F95-97AB-F436CEF34B54}" presName="spacer" presStyleCnt="0"/>
      <dgm:spPr/>
    </dgm:pt>
    <dgm:pt modelId="{F8CD542E-A8F3-4E43-B91F-18C512CEE388}" type="pres">
      <dgm:prSet presAssocID="{DD0AB780-9882-4543-9657-845AD15358EE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00E9A561-C503-9A46-8915-C2BC395B3827}" type="pres">
      <dgm:prSet presAssocID="{CB3C469C-9B29-44B6-A671-DC5A63D5D8CD}" presName="spacer" presStyleCnt="0"/>
      <dgm:spPr/>
    </dgm:pt>
    <dgm:pt modelId="{76256C0F-6E3F-D147-87AB-C4ED4DCD5C3E}" type="pres">
      <dgm:prSet presAssocID="{828599BF-9D13-4244-8A27-698CCE1E8386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49612211-BBA9-9F4D-B69E-3EF7B7BED217}" type="presOf" srcId="{4A9BE13F-4208-41CA-A0BF-B220B4F1415B}" destId="{29970EF6-84FA-F244-AC07-635987DA494D}" srcOrd="0" destOrd="0" presId="urn:microsoft.com/office/officeart/2005/8/layout/vList2"/>
    <dgm:cxn modelId="{4632EB17-C2CB-40B0-BD16-42D381F8DDAB}" srcId="{8596E462-F19A-46F9-B6A1-5B93F144BC6E}" destId="{8D182BF1-41F7-4481-8886-B557029EF2E8}" srcOrd="2" destOrd="0" parTransId="{9DFE8592-0F60-4341-8CAC-86D5A4D5C02E}" sibTransId="{03B76CBA-E30F-41AA-B124-16475DB668FF}"/>
    <dgm:cxn modelId="{E2F17B25-2245-764C-8AC5-9D1391988A7D}" type="presOf" srcId="{C5045778-3C13-4499-B283-648BBDB4C386}" destId="{5E97E71C-063D-0D44-A126-A95FAE502772}" srcOrd="0" destOrd="0" presId="urn:microsoft.com/office/officeart/2005/8/layout/vList2"/>
    <dgm:cxn modelId="{1BD5A933-F3CF-4E86-B523-D18E38120411}" srcId="{8596E462-F19A-46F9-B6A1-5B93F144BC6E}" destId="{828599BF-9D13-4244-8A27-698CCE1E8386}" srcOrd="5" destOrd="0" parTransId="{87A7FE74-BA85-47D7-AA82-1A6E213111DC}" sibTransId="{63E82323-8319-416D-ADC8-B31DDCECE218}"/>
    <dgm:cxn modelId="{F0839D6D-48D3-4E47-B0A1-D95676125266}" srcId="{8596E462-F19A-46F9-B6A1-5B93F144BC6E}" destId="{C5045778-3C13-4499-B283-648BBDB4C386}" srcOrd="0" destOrd="0" parTransId="{72628E44-4529-49AF-8089-A2D4747B7948}" sibTransId="{565F9F26-B76C-475C-8096-D4F97F880449}"/>
    <dgm:cxn modelId="{7A8F828C-2EDD-4818-9263-EC7807E068F5}" srcId="{8596E462-F19A-46F9-B6A1-5B93F144BC6E}" destId="{DD0AB780-9882-4543-9657-845AD15358EE}" srcOrd="4" destOrd="0" parTransId="{9EF935DF-0EB5-44B8-845E-90B4240AB9A9}" sibTransId="{CB3C469C-9B29-44B6-A671-DC5A63D5D8CD}"/>
    <dgm:cxn modelId="{F956F39D-72FE-407F-AF51-1F3AE71CDBB9}" srcId="{8596E462-F19A-46F9-B6A1-5B93F144BC6E}" destId="{4A9BE13F-4208-41CA-A0BF-B220B4F1415B}" srcOrd="3" destOrd="0" parTransId="{9CBF241D-03D3-4F2C-B014-5D168579DA23}" sibTransId="{BA1C83EA-52C2-4F95-97AB-F436CEF34B54}"/>
    <dgm:cxn modelId="{797997B2-4A05-C24F-B366-6C72D169A5CB}" type="presOf" srcId="{828599BF-9D13-4244-8A27-698CCE1E8386}" destId="{76256C0F-6E3F-D147-87AB-C4ED4DCD5C3E}" srcOrd="0" destOrd="0" presId="urn:microsoft.com/office/officeart/2005/8/layout/vList2"/>
    <dgm:cxn modelId="{77303EB7-8293-8C43-96A0-11E0806330F3}" type="presOf" srcId="{8D182BF1-41F7-4481-8886-B557029EF2E8}" destId="{F64C6A38-45D7-C847-9C1A-BBDCB38A8CA2}" srcOrd="0" destOrd="0" presId="urn:microsoft.com/office/officeart/2005/8/layout/vList2"/>
    <dgm:cxn modelId="{032291C1-3DC9-F94C-9177-913E693DACBE}" type="presOf" srcId="{9034DD09-6F99-47FF-884A-3DE5382E8F47}" destId="{26B7C982-420D-4C40-B933-B8E76124BF78}" srcOrd="0" destOrd="0" presId="urn:microsoft.com/office/officeart/2005/8/layout/vList2"/>
    <dgm:cxn modelId="{24CB40C7-AC01-E44C-BFF4-DD0338D219FE}" type="presOf" srcId="{DD0AB780-9882-4543-9657-845AD15358EE}" destId="{F8CD542E-A8F3-4E43-B91F-18C512CEE388}" srcOrd="0" destOrd="0" presId="urn:microsoft.com/office/officeart/2005/8/layout/vList2"/>
    <dgm:cxn modelId="{277D59C8-76C3-4403-98FD-17B6C12CEC9A}" srcId="{8596E462-F19A-46F9-B6A1-5B93F144BC6E}" destId="{9034DD09-6F99-47FF-884A-3DE5382E8F47}" srcOrd="1" destOrd="0" parTransId="{77BF42D5-70FC-43D9-B61E-1E1E294186F2}" sibTransId="{9AFECEAA-D24E-4A5C-95FE-0BE87368FE9B}"/>
    <dgm:cxn modelId="{AF353EF6-4AB3-E74F-8620-49F3E4F63E3D}" type="presOf" srcId="{8596E462-F19A-46F9-B6A1-5B93F144BC6E}" destId="{3CFDB101-27B8-9645-8DC1-DAB5E0C99BC2}" srcOrd="0" destOrd="0" presId="urn:microsoft.com/office/officeart/2005/8/layout/vList2"/>
    <dgm:cxn modelId="{A12E4DFB-19C2-5B44-8514-04C196671541}" type="presParOf" srcId="{3CFDB101-27B8-9645-8DC1-DAB5E0C99BC2}" destId="{5E97E71C-063D-0D44-A126-A95FAE502772}" srcOrd="0" destOrd="0" presId="urn:microsoft.com/office/officeart/2005/8/layout/vList2"/>
    <dgm:cxn modelId="{F49265B8-7268-4746-AC86-FC6AF0D65916}" type="presParOf" srcId="{3CFDB101-27B8-9645-8DC1-DAB5E0C99BC2}" destId="{A3C20FD7-713F-DA4F-A1D1-A3FDA2789EDA}" srcOrd="1" destOrd="0" presId="urn:microsoft.com/office/officeart/2005/8/layout/vList2"/>
    <dgm:cxn modelId="{9E169EDD-B4A0-F447-B9E1-271CB69457DA}" type="presParOf" srcId="{3CFDB101-27B8-9645-8DC1-DAB5E0C99BC2}" destId="{26B7C982-420D-4C40-B933-B8E76124BF78}" srcOrd="2" destOrd="0" presId="urn:microsoft.com/office/officeart/2005/8/layout/vList2"/>
    <dgm:cxn modelId="{F51BB685-F4A8-9146-B344-373D8C2264BB}" type="presParOf" srcId="{3CFDB101-27B8-9645-8DC1-DAB5E0C99BC2}" destId="{06AAA689-D236-8A4D-9BFA-38B89D075053}" srcOrd="3" destOrd="0" presId="urn:microsoft.com/office/officeart/2005/8/layout/vList2"/>
    <dgm:cxn modelId="{F5F2EFB5-D462-9B4B-BF82-282539DDC015}" type="presParOf" srcId="{3CFDB101-27B8-9645-8DC1-DAB5E0C99BC2}" destId="{F64C6A38-45D7-C847-9C1A-BBDCB38A8CA2}" srcOrd="4" destOrd="0" presId="urn:microsoft.com/office/officeart/2005/8/layout/vList2"/>
    <dgm:cxn modelId="{0153D84E-19DB-1D42-A23D-FE251F65A054}" type="presParOf" srcId="{3CFDB101-27B8-9645-8DC1-DAB5E0C99BC2}" destId="{72D12BBE-5A90-6C45-98E6-73284B453D0C}" srcOrd="5" destOrd="0" presId="urn:microsoft.com/office/officeart/2005/8/layout/vList2"/>
    <dgm:cxn modelId="{78F57824-527D-4A45-BDE1-74694F156B3D}" type="presParOf" srcId="{3CFDB101-27B8-9645-8DC1-DAB5E0C99BC2}" destId="{29970EF6-84FA-F244-AC07-635987DA494D}" srcOrd="6" destOrd="0" presId="urn:microsoft.com/office/officeart/2005/8/layout/vList2"/>
    <dgm:cxn modelId="{3AF01330-4D60-D843-9C6B-E791233B6FEF}" type="presParOf" srcId="{3CFDB101-27B8-9645-8DC1-DAB5E0C99BC2}" destId="{032A9AD7-97F0-7448-A786-2AECC9F349F3}" srcOrd="7" destOrd="0" presId="urn:microsoft.com/office/officeart/2005/8/layout/vList2"/>
    <dgm:cxn modelId="{55BCE4C1-9E7A-F442-908A-83A88F6811F2}" type="presParOf" srcId="{3CFDB101-27B8-9645-8DC1-DAB5E0C99BC2}" destId="{F8CD542E-A8F3-4E43-B91F-18C512CEE388}" srcOrd="8" destOrd="0" presId="urn:microsoft.com/office/officeart/2005/8/layout/vList2"/>
    <dgm:cxn modelId="{94747F0B-0886-B146-BA24-FE2F4ED58FDF}" type="presParOf" srcId="{3CFDB101-27B8-9645-8DC1-DAB5E0C99BC2}" destId="{00E9A561-C503-9A46-8915-C2BC395B3827}" srcOrd="9" destOrd="0" presId="urn:microsoft.com/office/officeart/2005/8/layout/vList2"/>
    <dgm:cxn modelId="{AE467DB6-18E9-6041-8EE6-CF31C34D450C}" type="presParOf" srcId="{3CFDB101-27B8-9645-8DC1-DAB5E0C99BC2}" destId="{76256C0F-6E3F-D147-87AB-C4ED4DCD5C3E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98483C70-76FC-46B2-9DD4-C0AF5FDFAFE9}" type="doc">
      <dgm:prSet loTypeId="urn:microsoft.com/office/officeart/2005/8/layout/hierarchy1" loCatId="hierarchy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63E0331-1AC1-4587-9E0E-22E87A8CA1B4}">
      <dgm:prSet/>
      <dgm:spPr/>
      <dgm:t>
        <a:bodyPr/>
        <a:lstStyle/>
        <a:p>
          <a:r>
            <a:rPr lang="en-US"/>
            <a:t>D</a:t>
          </a:r>
          <a:r>
            <a:rPr lang="en-AE"/>
            <a:t>irect impact on C Spine</a:t>
          </a:r>
          <a:endParaRPr lang="en-US"/>
        </a:p>
      </dgm:t>
    </dgm:pt>
    <dgm:pt modelId="{53333190-2AB4-4588-BEAF-F6DAEEB59BE0}" type="parTrans" cxnId="{FEB02E35-C059-44D9-8B21-F4679F381367}">
      <dgm:prSet/>
      <dgm:spPr/>
      <dgm:t>
        <a:bodyPr/>
        <a:lstStyle/>
        <a:p>
          <a:endParaRPr lang="en-US"/>
        </a:p>
      </dgm:t>
    </dgm:pt>
    <dgm:pt modelId="{26870077-33E5-407C-8534-4B646CA0474C}" type="sibTrans" cxnId="{FEB02E35-C059-44D9-8B21-F4679F381367}">
      <dgm:prSet/>
      <dgm:spPr/>
      <dgm:t>
        <a:bodyPr/>
        <a:lstStyle/>
        <a:p>
          <a:endParaRPr lang="en-US"/>
        </a:p>
      </dgm:t>
    </dgm:pt>
    <dgm:pt modelId="{84B70259-D1EE-4B1C-AC04-47455887280A}">
      <dgm:prSet/>
      <dgm:spPr/>
      <dgm:t>
        <a:bodyPr/>
        <a:lstStyle/>
        <a:p>
          <a:r>
            <a:rPr lang="en-AE"/>
            <a:t>Athletes playing heavier contact sports</a:t>
          </a:r>
          <a:endParaRPr lang="en-US"/>
        </a:p>
      </dgm:t>
    </dgm:pt>
    <dgm:pt modelId="{9D65AD47-FC78-40A7-B72D-41D1B60A067C}" type="parTrans" cxnId="{8013D32E-A6DA-4A29-9962-5A9CC5ECCD79}">
      <dgm:prSet/>
      <dgm:spPr/>
      <dgm:t>
        <a:bodyPr/>
        <a:lstStyle/>
        <a:p>
          <a:endParaRPr lang="en-US"/>
        </a:p>
      </dgm:t>
    </dgm:pt>
    <dgm:pt modelId="{56AA0ED3-9516-478F-8FC4-FD96D07271DD}" type="sibTrans" cxnId="{8013D32E-A6DA-4A29-9962-5A9CC5ECCD79}">
      <dgm:prSet/>
      <dgm:spPr/>
      <dgm:t>
        <a:bodyPr/>
        <a:lstStyle/>
        <a:p>
          <a:endParaRPr lang="en-US"/>
        </a:p>
      </dgm:t>
    </dgm:pt>
    <dgm:pt modelId="{2C7C00E0-7942-4641-8B12-AE01FEBBDBF1}">
      <dgm:prSet/>
      <dgm:spPr/>
      <dgm:t>
        <a:bodyPr/>
        <a:lstStyle/>
        <a:p>
          <a:r>
            <a:rPr lang="en-US"/>
            <a:t>P</a:t>
          </a:r>
          <a:r>
            <a:rPr lang="en-AE"/>
            <a:t>ain, reduced ROM, loss of strength</a:t>
          </a:r>
          <a:endParaRPr lang="en-US"/>
        </a:p>
      </dgm:t>
    </dgm:pt>
    <dgm:pt modelId="{191B1DC6-F04C-43F5-A485-914FA631F7CD}" type="parTrans" cxnId="{B37EEEE9-A6E7-40FA-93BB-4D9C8DB35EB7}">
      <dgm:prSet/>
      <dgm:spPr/>
      <dgm:t>
        <a:bodyPr/>
        <a:lstStyle/>
        <a:p>
          <a:endParaRPr lang="en-US"/>
        </a:p>
      </dgm:t>
    </dgm:pt>
    <dgm:pt modelId="{6F7A800D-6F1C-4955-947A-D7D03403ADD7}" type="sibTrans" cxnId="{B37EEEE9-A6E7-40FA-93BB-4D9C8DB35EB7}">
      <dgm:prSet/>
      <dgm:spPr/>
      <dgm:t>
        <a:bodyPr/>
        <a:lstStyle/>
        <a:p>
          <a:endParaRPr lang="en-US"/>
        </a:p>
      </dgm:t>
    </dgm:pt>
    <dgm:pt modelId="{189AF6BA-2DEE-4C22-BF43-806C662EC49B}">
      <dgm:prSet/>
      <dgm:spPr/>
      <dgm:t>
        <a:bodyPr/>
        <a:lstStyle/>
        <a:p>
          <a:r>
            <a:rPr lang="en-US"/>
            <a:t>N</a:t>
          </a:r>
          <a:r>
            <a:rPr lang="en-AE"/>
            <a:t>on surgical – upto 6 months</a:t>
          </a:r>
          <a:endParaRPr lang="en-US"/>
        </a:p>
      </dgm:t>
    </dgm:pt>
    <dgm:pt modelId="{A1420DA2-D214-4407-98A8-EF9EBDEE5AB7}" type="parTrans" cxnId="{BECE9898-F608-4A9A-B956-935EB04CD949}">
      <dgm:prSet/>
      <dgm:spPr/>
      <dgm:t>
        <a:bodyPr/>
        <a:lstStyle/>
        <a:p>
          <a:endParaRPr lang="en-US"/>
        </a:p>
      </dgm:t>
    </dgm:pt>
    <dgm:pt modelId="{B4F3DDB7-8944-4267-AEA6-DEA5309B5A13}" type="sibTrans" cxnId="{BECE9898-F608-4A9A-B956-935EB04CD949}">
      <dgm:prSet/>
      <dgm:spPr/>
      <dgm:t>
        <a:bodyPr/>
        <a:lstStyle/>
        <a:p>
          <a:endParaRPr lang="en-US"/>
        </a:p>
      </dgm:t>
    </dgm:pt>
    <dgm:pt modelId="{F2047491-2298-4239-8670-959C192B6542}">
      <dgm:prSet/>
      <dgm:spPr/>
      <dgm:t>
        <a:bodyPr/>
        <a:lstStyle/>
        <a:p>
          <a:r>
            <a:rPr lang="en-US"/>
            <a:t>S</a:t>
          </a:r>
          <a:r>
            <a:rPr lang="en-AE"/>
            <a:t>urgical – upto 12 months</a:t>
          </a:r>
          <a:endParaRPr lang="en-US"/>
        </a:p>
      </dgm:t>
    </dgm:pt>
    <dgm:pt modelId="{E85E46EA-4AC1-455D-87A1-93142A7730C7}" type="parTrans" cxnId="{32953F5D-60DA-4C59-8278-3158CFD81C35}">
      <dgm:prSet/>
      <dgm:spPr/>
      <dgm:t>
        <a:bodyPr/>
        <a:lstStyle/>
        <a:p>
          <a:endParaRPr lang="en-US"/>
        </a:p>
      </dgm:t>
    </dgm:pt>
    <dgm:pt modelId="{C3A8BB3D-342E-4A1A-A500-1D7E2791636E}" type="sibTrans" cxnId="{32953F5D-60DA-4C59-8278-3158CFD81C35}">
      <dgm:prSet/>
      <dgm:spPr/>
      <dgm:t>
        <a:bodyPr/>
        <a:lstStyle/>
        <a:p>
          <a:endParaRPr lang="en-US"/>
        </a:p>
      </dgm:t>
    </dgm:pt>
    <dgm:pt modelId="{C070B45D-DDE5-C84C-AD41-5BDE0E43A6E8}" type="pres">
      <dgm:prSet presAssocID="{98483C70-76FC-46B2-9DD4-C0AF5FDFAFE9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69E6DCCD-466B-E64B-A420-F0ABEF2CFFB2}" type="pres">
      <dgm:prSet presAssocID="{C63E0331-1AC1-4587-9E0E-22E87A8CA1B4}" presName="hierRoot1" presStyleCnt="0"/>
      <dgm:spPr/>
    </dgm:pt>
    <dgm:pt modelId="{7C50842D-D2F2-E34C-8E9C-955EB52B3D94}" type="pres">
      <dgm:prSet presAssocID="{C63E0331-1AC1-4587-9E0E-22E87A8CA1B4}" presName="composite" presStyleCnt="0"/>
      <dgm:spPr/>
    </dgm:pt>
    <dgm:pt modelId="{45384F4A-06F3-9943-BC17-E008B7F2BF07}" type="pres">
      <dgm:prSet presAssocID="{C63E0331-1AC1-4587-9E0E-22E87A8CA1B4}" presName="background" presStyleLbl="node0" presStyleIdx="0" presStyleCnt="5"/>
      <dgm:spPr/>
    </dgm:pt>
    <dgm:pt modelId="{9AA20013-F774-8E47-8A90-CC5798D6FA51}" type="pres">
      <dgm:prSet presAssocID="{C63E0331-1AC1-4587-9E0E-22E87A8CA1B4}" presName="text" presStyleLbl="fgAcc0" presStyleIdx="0" presStyleCnt="5">
        <dgm:presLayoutVars>
          <dgm:chPref val="3"/>
        </dgm:presLayoutVars>
      </dgm:prSet>
      <dgm:spPr/>
    </dgm:pt>
    <dgm:pt modelId="{A706A052-B3D9-1E4F-8466-7FF3598376AD}" type="pres">
      <dgm:prSet presAssocID="{C63E0331-1AC1-4587-9E0E-22E87A8CA1B4}" presName="hierChild2" presStyleCnt="0"/>
      <dgm:spPr/>
    </dgm:pt>
    <dgm:pt modelId="{CF6953E2-EC47-524E-A31E-5C7BE00A9EA1}" type="pres">
      <dgm:prSet presAssocID="{84B70259-D1EE-4B1C-AC04-47455887280A}" presName="hierRoot1" presStyleCnt="0"/>
      <dgm:spPr/>
    </dgm:pt>
    <dgm:pt modelId="{DAC7FE72-A1F6-DB4B-B65E-233171743F37}" type="pres">
      <dgm:prSet presAssocID="{84B70259-D1EE-4B1C-AC04-47455887280A}" presName="composite" presStyleCnt="0"/>
      <dgm:spPr/>
    </dgm:pt>
    <dgm:pt modelId="{B8829494-2C5D-DD45-8F52-C1149FFAC3B3}" type="pres">
      <dgm:prSet presAssocID="{84B70259-D1EE-4B1C-AC04-47455887280A}" presName="background" presStyleLbl="node0" presStyleIdx="1" presStyleCnt="5"/>
      <dgm:spPr/>
    </dgm:pt>
    <dgm:pt modelId="{DC6A3B15-F527-5A48-AFC3-E56E6BF4E4FD}" type="pres">
      <dgm:prSet presAssocID="{84B70259-D1EE-4B1C-AC04-47455887280A}" presName="text" presStyleLbl="fgAcc0" presStyleIdx="1" presStyleCnt="5">
        <dgm:presLayoutVars>
          <dgm:chPref val="3"/>
        </dgm:presLayoutVars>
      </dgm:prSet>
      <dgm:spPr/>
    </dgm:pt>
    <dgm:pt modelId="{3C938E71-4BB9-AC47-957E-EFAD64B2D9FE}" type="pres">
      <dgm:prSet presAssocID="{84B70259-D1EE-4B1C-AC04-47455887280A}" presName="hierChild2" presStyleCnt="0"/>
      <dgm:spPr/>
    </dgm:pt>
    <dgm:pt modelId="{7D43DA94-793F-FD4D-B1D0-F956EEAA55AD}" type="pres">
      <dgm:prSet presAssocID="{2C7C00E0-7942-4641-8B12-AE01FEBBDBF1}" presName="hierRoot1" presStyleCnt="0"/>
      <dgm:spPr/>
    </dgm:pt>
    <dgm:pt modelId="{1EBE4C26-B936-1047-879A-62EE53FBAB10}" type="pres">
      <dgm:prSet presAssocID="{2C7C00E0-7942-4641-8B12-AE01FEBBDBF1}" presName="composite" presStyleCnt="0"/>
      <dgm:spPr/>
    </dgm:pt>
    <dgm:pt modelId="{9C83E448-55F5-DA49-B155-6A815AC51F69}" type="pres">
      <dgm:prSet presAssocID="{2C7C00E0-7942-4641-8B12-AE01FEBBDBF1}" presName="background" presStyleLbl="node0" presStyleIdx="2" presStyleCnt="5"/>
      <dgm:spPr/>
    </dgm:pt>
    <dgm:pt modelId="{352C7994-637E-9148-980F-6E03A7A495CA}" type="pres">
      <dgm:prSet presAssocID="{2C7C00E0-7942-4641-8B12-AE01FEBBDBF1}" presName="text" presStyleLbl="fgAcc0" presStyleIdx="2" presStyleCnt="5">
        <dgm:presLayoutVars>
          <dgm:chPref val="3"/>
        </dgm:presLayoutVars>
      </dgm:prSet>
      <dgm:spPr/>
    </dgm:pt>
    <dgm:pt modelId="{B399A318-0C4D-EA4F-B625-D13C318C748E}" type="pres">
      <dgm:prSet presAssocID="{2C7C00E0-7942-4641-8B12-AE01FEBBDBF1}" presName="hierChild2" presStyleCnt="0"/>
      <dgm:spPr/>
    </dgm:pt>
    <dgm:pt modelId="{B843F199-BF1B-164E-880A-6E102E3B41DE}" type="pres">
      <dgm:prSet presAssocID="{189AF6BA-2DEE-4C22-BF43-806C662EC49B}" presName="hierRoot1" presStyleCnt="0"/>
      <dgm:spPr/>
    </dgm:pt>
    <dgm:pt modelId="{29B4F080-B643-7942-880E-B2F55B860552}" type="pres">
      <dgm:prSet presAssocID="{189AF6BA-2DEE-4C22-BF43-806C662EC49B}" presName="composite" presStyleCnt="0"/>
      <dgm:spPr/>
    </dgm:pt>
    <dgm:pt modelId="{42BA23AC-6694-1C4D-B9A7-33CBBCB91D22}" type="pres">
      <dgm:prSet presAssocID="{189AF6BA-2DEE-4C22-BF43-806C662EC49B}" presName="background" presStyleLbl="node0" presStyleIdx="3" presStyleCnt="5"/>
      <dgm:spPr/>
    </dgm:pt>
    <dgm:pt modelId="{68E53EB7-9869-3C41-B31D-F226BE91EEAE}" type="pres">
      <dgm:prSet presAssocID="{189AF6BA-2DEE-4C22-BF43-806C662EC49B}" presName="text" presStyleLbl="fgAcc0" presStyleIdx="3" presStyleCnt="5">
        <dgm:presLayoutVars>
          <dgm:chPref val="3"/>
        </dgm:presLayoutVars>
      </dgm:prSet>
      <dgm:spPr/>
    </dgm:pt>
    <dgm:pt modelId="{DB6E268E-6B9D-CE4C-898E-FD19A776BA44}" type="pres">
      <dgm:prSet presAssocID="{189AF6BA-2DEE-4C22-BF43-806C662EC49B}" presName="hierChild2" presStyleCnt="0"/>
      <dgm:spPr/>
    </dgm:pt>
    <dgm:pt modelId="{7503D861-5C7B-5845-B93F-BF198045CF4B}" type="pres">
      <dgm:prSet presAssocID="{F2047491-2298-4239-8670-959C192B6542}" presName="hierRoot1" presStyleCnt="0"/>
      <dgm:spPr/>
    </dgm:pt>
    <dgm:pt modelId="{2DAE9EBD-8D11-0E4E-A3F2-065CBA4C4E06}" type="pres">
      <dgm:prSet presAssocID="{F2047491-2298-4239-8670-959C192B6542}" presName="composite" presStyleCnt="0"/>
      <dgm:spPr/>
    </dgm:pt>
    <dgm:pt modelId="{7D6B02BE-F23C-7B47-94FA-9E566B396840}" type="pres">
      <dgm:prSet presAssocID="{F2047491-2298-4239-8670-959C192B6542}" presName="background" presStyleLbl="node0" presStyleIdx="4" presStyleCnt="5"/>
      <dgm:spPr/>
    </dgm:pt>
    <dgm:pt modelId="{A7168FA6-65F9-C44B-871F-B5D94290EC38}" type="pres">
      <dgm:prSet presAssocID="{F2047491-2298-4239-8670-959C192B6542}" presName="text" presStyleLbl="fgAcc0" presStyleIdx="4" presStyleCnt="5">
        <dgm:presLayoutVars>
          <dgm:chPref val="3"/>
        </dgm:presLayoutVars>
      </dgm:prSet>
      <dgm:spPr/>
    </dgm:pt>
    <dgm:pt modelId="{622EEEB4-08CB-494B-AB8B-EC8280DCFB3D}" type="pres">
      <dgm:prSet presAssocID="{F2047491-2298-4239-8670-959C192B6542}" presName="hierChild2" presStyleCnt="0"/>
      <dgm:spPr/>
    </dgm:pt>
  </dgm:ptLst>
  <dgm:cxnLst>
    <dgm:cxn modelId="{5FE5281A-2ADD-EF40-BC5E-57840BC989A9}" type="presOf" srcId="{C63E0331-1AC1-4587-9E0E-22E87A8CA1B4}" destId="{9AA20013-F774-8E47-8A90-CC5798D6FA51}" srcOrd="0" destOrd="0" presId="urn:microsoft.com/office/officeart/2005/8/layout/hierarchy1"/>
    <dgm:cxn modelId="{3A14B41D-FD42-F846-A244-267D03CD6E95}" type="presOf" srcId="{189AF6BA-2DEE-4C22-BF43-806C662EC49B}" destId="{68E53EB7-9869-3C41-B31D-F226BE91EEAE}" srcOrd="0" destOrd="0" presId="urn:microsoft.com/office/officeart/2005/8/layout/hierarchy1"/>
    <dgm:cxn modelId="{8013D32E-A6DA-4A29-9962-5A9CC5ECCD79}" srcId="{98483C70-76FC-46B2-9DD4-C0AF5FDFAFE9}" destId="{84B70259-D1EE-4B1C-AC04-47455887280A}" srcOrd="1" destOrd="0" parTransId="{9D65AD47-FC78-40A7-B72D-41D1B60A067C}" sibTransId="{56AA0ED3-9516-478F-8FC4-FD96D07271DD}"/>
    <dgm:cxn modelId="{FEB02E35-C059-44D9-8B21-F4679F381367}" srcId="{98483C70-76FC-46B2-9DD4-C0AF5FDFAFE9}" destId="{C63E0331-1AC1-4587-9E0E-22E87A8CA1B4}" srcOrd="0" destOrd="0" parTransId="{53333190-2AB4-4588-BEAF-F6DAEEB59BE0}" sibTransId="{26870077-33E5-407C-8534-4B646CA0474C}"/>
    <dgm:cxn modelId="{32953F5D-60DA-4C59-8278-3158CFD81C35}" srcId="{98483C70-76FC-46B2-9DD4-C0AF5FDFAFE9}" destId="{F2047491-2298-4239-8670-959C192B6542}" srcOrd="4" destOrd="0" parTransId="{E85E46EA-4AC1-455D-87A1-93142A7730C7}" sibTransId="{C3A8BB3D-342E-4A1A-A500-1D7E2791636E}"/>
    <dgm:cxn modelId="{768DC676-5A08-5047-8866-65C993C30467}" type="presOf" srcId="{2C7C00E0-7942-4641-8B12-AE01FEBBDBF1}" destId="{352C7994-637E-9148-980F-6E03A7A495CA}" srcOrd="0" destOrd="0" presId="urn:microsoft.com/office/officeart/2005/8/layout/hierarchy1"/>
    <dgm:cxn modelId="{BECE9898-F608-4A9A-B956-935EB04CD949}" srcId="{98483C70-76FC-46B2-9DD4-C0AF5FDFAFE9}" destId="{189AF6BA-2DEE-4C22-BF43-806C662EC49B}" srcOrd="3" destOrd="0" parTransId="{A1420DA2-D214-4407-98A8-EF9EBDEE5AB7}" sibTransId="{B4F3DDB7-8944-4267-AEA6-DEA5309B5A13}"/>
    <dgm:cxn modelId="{5AB5AFA2-C9A4-5145-9850-15B2358FDAD2}" type="presOf" srcId="{98483C70-76FC-46B2-9DD4-C0AF5FDFAFE9}" destId="{C070B45D-DDE5-C84C-AD41-5BDE0E43A6E8}" srcOrd="0" destOrd="0" presId="urn:microsoft.com/office/officeart/2005/8/layout/hierarchy1"/>
    <dgm:cxn modelId="{4F5C04C4-1ED7-8944-976A-BFA7E0D5AF87}" type="presOf" srcId="{F2047491-2298-4239-8670-959C192B6542}" destId="{A7168FA6-65F9-C44B-871F-B5D94290EC38}" srcOrd="0" destOrd="0" presId="urn:microsoft.com/office/officeart/2005/8/layout/hierarchy1"/>
    <dgm:cxn modelId="{B37EEEE9-A6E7-40FA-93BB-4D9C8DB35EB7}" srcId="{98483C70-76FC-46B2-9DD4-C0AF5FDFAFE9}" destId="{2C7C00E0-7942-4641-8B12-AE01FEBBDBF1}" srcOrd="2" destOrd="0" parTransId="{191B1DC6-F04C-43F5-A485-914FA631F7CD}" sibTransId="{6F7A800D-6F1C-4955-947A-D7D03403ADD7}"/>
    <dgm:cxn modelId="{C0E921FD-0C2E-8446-AD72-6E65EEE8788A}" type="presOf" srcId="{84B70259-D1EE-4B1C-AC04-47455887280A}" destId="{DC6A3B15-F527-5A48-AFC3-E56E6BF4E4FD}" srcOrd="0" destOrd="0" presId="urn:microsoft.com/office/officeart/2005/8/layout/hierarchy1"/>
    <dgm:cxn modelId="{C10CC1E0-3C37-544B-AFCC-93B399C25656}" type="presParOf" srcId="{C070B45D-DDE5-C84C-AD41-5BDE0E43A6E8}" destId="{69E6DCCD-466B-E64B-A420-F0ABEF2CFFB2}" srcOrd="0" destOrd="0" presId="urn:microsoft.com/office/officeart/2005/8/layout/hierarchy1"/>
    <dgm:cxn modelId="{12902B7F-0D75-9844-AC80-FB0475E6A5A0}" type="presParOf" srcId="{69E6DCCD-466B-E64B-A420-F0ABEF2CFFB2}" destId="{7C50842D-D2F2-E34C-8E9C-955EB52B3D94}" srcOrd="0" destOrd="0" presId="urn:microsoft.com/office/officeart/2005/8/layout/hierarchy1"/>
    <dgm:cxn modelId="{60DF6C97-4C4F-FE47-BED0-1C9691822545}" type="presParOf" srcId="{7C50842D-D2F2-E34C-8E9C-955EB52B3D94}" destId="{45384F4A-06F3-9943-BC17-E008B7F2BF07}" srcOrd="0" destOrd="0" presId="urn:microsoft.com/office/officeart/2005/8/layout/hierarchy1"/>
    <dgm:cxn modelId="{8653C17B-38F5-154E-B973-5CCFE59A05E0}" type="presParOf" srcId="{7C50842D-D2F2-E34C-8E9C-955EB52B3D94}" destId="{9AA20013-F774-8E47-8A90-CC5798D6FA51}" srcOrd="1" destOrd="0" presId="urn:microsoft.com/office/officeart/2005/8/layout/hierarchy1"/>
    <dgm:cxn modelId="{05FBB7F6-AEF4-A340-9FF5-9F5B33C0D16D}" type="presParOf" srcId="{69E6DCCD-466B-E64B-A420-F0ABEF2CFFB2}" destId="{A706A052-B3D9-1E4F-8466-7FF3598376AD}" srcOrd="1" destOrd="0" presId="urn:microsoft.com/office/officeart/2005/8/layout/hierarchy1"/>
    <dgm:cxn modelId="{46D4DEEE-FC15-3D43-95D0-7BC36FBA66AC}" type="presParOf" srcId="{C070B45D-DDE5-C84C-AD41-5BDE0E43A6E8}" destId="{CF6953E2-EC47-524E-A31E-5C7BE00A9EA1}" srcOrd="1" destOrd="0" presId="urn:microsoft.com/office/officeart/2005/8/layout/hierarchy1"/>
    <dgm:cxn modelId="{1197913A-E389-8B4A-BC5C-BAD7D55B4699}" type="presParOf" srcId="{CF6953E2-EC47-524E-A31E-5C7BE00A9EA1}" destId="{DAC7FE72-A1F6-DB4B-B65E-233171743F37}" srcOrd="0" destOrd="0" presId="urn:microsoft.com/office/officeart/2005/8/layout/hierarchy1"/>
    <dgm:cxn modelId="{BF009B8D-D7BC-B54A-9E1F-045AEE08899B}" type="presParOf" srcId="{DAC7FE72-A1F6-DB4B-B65E-233171743F37}" destId="{B8829494-2C5D-DD45-8F52-C1149FFAC3B3}" srcOrd="0" destOrd="0" presId="urn:microsoft.com/office/officeart/2005/8/layout/hierarchy1"/>
    <dgm:cxn modelId="{30A9BF12-03E4-1F4D-9D7A-B4920019EBEE}" type="presParOf" srcId="{DAC7FE72-A1F6-DB4B-B65E-233171743F37}" destId="{DC6A3B15-F527-5A48-AFC3-E56E6BF4E4FD}" srcOrd="1" destOrd="0" presId="urn:microsoft.com/office/officeart/2005/8/layout/hierarchy1"/>
    <dgm:cxn modelId="{335EAC53-1083-5942-AF97-F2D0200E05EC}" type="presParOf" srcId="{CF6953E2-EC47-524E-A31E-5C7BE00A9EA1}" destId="{3C938E71-4BB9-AC47-957E-EFAD64B2D9FE}" srcOrd="1" destOrd="0" presId="urn:microsoft.com/office/officeart/2005/8/layout/hierarchy1"/>
    <dgm:cxn modelId="{5A599A82-9708-2C45-91B7-1F5B6A275FA1}" type="presParOf" srcId="{C070B45D-DDE5-C84C-AD41-5BDE0E43A6E8}" destId="{7D43DA94-793F-FD4D-B1D0-F956EEAA55AD}" srcOrd="2" destOrd="0" presId="urn:microsoft.com/office/officeart/2005/8/layout/hierarchy1"/>
    <dgm:cxn modelId="{4DFAA239-E4AB-B945-81CE-F5B4C9581AC5}" type="presParOf" srcId="{7D43DA94-793F-FD4D-B1D0-F956EEAA55AD}" destId="{1EBE4C26-B936-1047-879A-62EE53FBAB10}" srcOrd="0" destOrd="0" presId="urn:microsoft.com/office/officeart/2005/8/layout/hierarchy1"/>
    <dgm:cxn modelId="{8ED1444B-6F2A-5F49-8537-7A1A8BA6BCBB}" type="presParOf" srcId="{1EBE4C26-B936-1047-879A-62EE53FBAB10}" destId="{9C83E448-55F5-DA49-B155-6A815AC51F69}" srcOrd="0" destOrd="0" presId="urn:microsoft.com/office/officeart/2005/8/layout/hierarchy1"/>
    <dgm:cxn modelId="{B75E4D6D-1F0D-8A4B-9A67-3D68B3185855}" type="presParOf" srcId="{1EBE4C26-B936-1047-879A-62EE53FBAB10}" destId="{352C7994-637E-9148-980F-6E03A7A495CA}" srcOrd="1" destOrd="0" presId="urn:microsoft.com/office/officeart/2005/8/layout/hierarchy1"/>
    <dgm:cxn modelId="{237155F5-6235-F44B-AC5E-617E21CC56E4}" type="presParOf" srcId="{7D43DA94-793F-FD4D-B1D0-F956EEAA55AD}" destId="{B399A318-0C4D-EA4F-B625-D13C318C748E}" srcOrd="1" destOrd="0" presId="urn:microsoft.com/office/officeart/2005/8/layout/hierarchy1"/>
    <dgm:cxn modelId="{07B6F4D2-4518-D543-B85F-0DD09A9341B3}" type="presParOf" srcId="{C070B45D-DDE5-C84C-AD41-5BDE0E43A6E8}" destId="{B843F199-BF1B-164E-880A-6E102E3B41DE}" srcOrd="3" destOrd="0" presId="urn:microsoft.com/office/officeart/2005/8/layout/hierarchy1"/>
    <dgm:cxn modelId="{69232B06-508F-A948-A650-EE0953B10A58}" type="presParOf" srcId="{B843F199-BF1B-164E-880A-6E102E3B41DE}" destId="{29B4F080-B643-7942-880E-B2F55B860552}" srcOrd="0" destOrd="0" presId="urn:microsoft.com/office/officeart/2005/8/layout/hierarchy1"/>
    <dgm:cxn modelId="{14CF6663-FF89-AD40-BB7B-023211873D70}" type="presParOf" srcId="{29B4F080-B643-7942-880E-B2F55B860552}" destId="{42BA23AC-6694-1C4D-B9A7-33CBBCB91D22}" srcOrd="0" destOrd="0" presId="urn:microsoft.com/office/officeart/2005/8/layout/hierarchy1"/>
    <dgm:cxn modelId="{C0771064-E773-B147-ADA4-F255431D2F0C}" type="presParOf" srcId="{29B4F080-B643-7942-880E-B2F55B860552}" destId="{68E53EB7-9869-3C41-B31D-F226BE91EEAE}" srcOrd="1" destOrd="0" presId="urn:microsoft.com/office/officeart/2005/8/layout/hierarchy1"/>
    <dgm:cxn modelId="{394BB8EE-0C69-464D-BE2B-E1606DCD9B2D}" type="presParOf" srcId="{B843F199-BF1B-164E-880A-6E102E3B41DE}" destId="{DB6E268E-6B9D-CE4C-898E-FD19A776BA44}" srcOrd="1" destOrd="0" presId="urn:microsoft.com/office/officeart/2005/8/layout/hierarchy1"/>
    <dgm:cxn modelId="{D2266BE9-F051-744F-BA2F-A02680567C15}" type="presParOf" srcId="{C070B45D-DDE5-C84C-AD41-5BDE0E43A6E8}" destId="{7503D861-5C7B-5845-B93F-BF198045CF4B}" srcOrd="4" destOrd="0" presId="urn:microsoft.com/office/officeart/2005/8/layout/hierarchy1"/>
    <dgm:cxn modelId="{0CDB804A-966F-E14B-9F26-C0C26F288B6A}" type="presParOf" srcId="{7503D861-5C7B-5845-B93F-BF198045CF4B}" destId="{2DAE9EBD-8D11-0E4E-A3F2-065CBA4C4E06}" srcOrd="0" destOrd="0" presId="urn:microsoft.com/office/officeart/2005/8/layout/hierarchy1"/>
    <dgm:cxn modelId="{D0221AD5-5863-224E-BA73-8DC60786FD1F}" type="presParOf" srcId="{2DAE9EBD-8D11-0E4E-A3F2-065CBA4C4E06}" destId="{7D6B02BE-F23C-7B47-94FA-9E566B396840}" srcOrd="0" destOrd="0" presId="urn:microsoft.com/office/officeart/2005/8/layout/hierarchy1"/>
    <dgm:cxn modelId="{FA57C4BF-66CC-C042-9D38-61C6FF4813D6}" type="presParOf" srcId="{2DAE9EBD-8D11-0E4E-A3F2-065CBA4C4E06}" destId="{A7168FA6-65F9-C44B-871F-B5D94290EC38}" srcOrd="1" destOrd="0" presId="urn:microsoft.com/office/officeart/2005/8/layout/hierarchy1"/>
    <dgm:cxn modelId="{6B9CCA64-C1A1-3F49-B28D-2A47A60B35E0}" type="presParOf" srcId="{7503D861-5C7B-5845-B93F-BF198045CF4B}" destId="{622EEEB4-08CB-494B-AB8B-EC8280DCFB3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293581-FA23-D34E-A8CF-6F4A3E9A3854}">
      <dsp:nvSpPr>
        <dsp:cNvPr id="0" name=""/>
        <dsp:cNvSpPr/>
      </dsp:nvSpPr>
      <dsp:spPr>
        <a:xfrm>
          <a:off x="4523150" y="1284574"/>
          <a:ext cx="2469806" cy="58770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00501"/>
              </a:lnTo>
              <a:lnTo>
                <a:pt x="2469806" y="400501"/>
              </a:lnTo>
              <a:lnTo>
                <a:pt x="2469806" y="587701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AAEA480-2936-D44B-B66C-07F37D5E494B}">
      <dsp:nvSpPr>
        <dsp:cNvPr id="0" name=""/>
        <dsp:cNvSpPr/>
      </dsp:nvSpPr>
      <dsp:spPr>
        <a:xfrm>
          <a:off x="4477430" y="1284574"/>
          <a:ext cx="91440" cy="587701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587701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AC397CF-FAB5-4248-B52E-832A4ECE10D5}">
      <dsp:nvSpPr>
        <dsp:cNvPr id="0" name=""/>
        <dsp:cNvSpPr/>
      </dsp:nvSpPr>
      <dsp:spPr>
        <a:xfrm>
          <a:off x="2053343" y="1284574"/>
          <a:ext cx="2469806" cy="587701"/>
        </a:xfrm>
        <a:custGeom>
          <a:avLst/>
          <a:gdLst/>
          <a:ahLst/>
          <a:cxnLst/>
          <a:rect l="0" t="0" r="0" b="0"/>
          <a:pathLst>
            <a:path>
              <a:moveTo>
                <a:pt x="2469806" y="0"/>
              </a:moveTo>
              <a:lnTo>
                <a:pt x="2469806" y="400501"/>
              </a:lnTo>
              <a:lnTo>
                <a:pt x="0" y="400501"/>
              </a:lnTo>
              <a:lnTo>
                <a:pt x="0" y="587701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B81D4FA-79D9-9C4C-826F-5E09F1AA020F}">
      <dsp:nvSpPr>
        <dsp:cNvPr id="0" name=""/>
        <dsp:cNvSpPr/>
      </dsp:nvSpPr>
      <dsp:spPr>
        <a:xfrm>
          <a:off x="1042968" y="1397"/>
          <a:ext cx="2020751" cy="12831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CDE016-9DA1-024E-BBF0-8C65BECA39C5}">
      <dsp:nvSpPr>
        <dsp:cNvPr id="0" name=""/>
        <dsp:cNvSpPr/>
      </dsp:nvSpPr>
      <dsp:spPr>
        <a:xfrm>
          <a:off x="1267496" y="214699"/>
          <a:ext cx="2020751" cy="128317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Athletes who play sports such as Netball, </a:t>
          </a:r>
        </a:p>
      </dsp:txBody>
      <dsp:txXfrm>
        <a:off x="1305079" y="252282"/>
        <a:ext cx="1945585" cy="1208010"/>
      </dsp:txXfrm>
    </dsp:sp>
    <dsp:sp modelId="{7A834050-3635-B94B-A7B7-DD5F3DCBA1BD}">
      <dsp:nvSpPr>
        <dsp:cNvPr id="0" name=""/>
        <dsp:cNvSpPr/>
      </dsp:nvSpPr>
      <dsp:spPr>
        <a:xfrm>
          <a:off x="3512775" y="1397"/>
          <a:ext cx="2020751" cy="12831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BCC6D2-96F8-B847-96AF-9495412206D4}">
      <dsp:nvSpPr>
        <dsp:cNvPr id="0" name=""/>
        <dsp:cNvSpPr/>
      </dsp:nvSpPr>
      <dsp:spPr>
        <a:xfrm>
          <a:off x="3737302" y="214699"/>
          <a:ext cx="2020751" cy="128317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Football, Rugby, Martial arts</a:t>
          </a:r>
        </a:p>
      </dsp:txBody>
      <dsp:txXfrm>
        <a:off x="3774885" y="252282"/>
        <a:ext cx="1945585" cy="1208010"/>
      </dsp:txXfrm>
    </dsp:sp>
    <dsp:sp modelId="{3C451436-55BB-504A-A0A6-78CA4A0EB425}">
      <dsp:nvSpPr>
        <dsp:cNvPr id="0" name=""/>
        <dsp:cNvSpPr/>
      </dsp:nvSpPr>
      <dsp:spPr>
        <a:xfrm>
          <a:off x="1042968" y="1872276"/>
          <a:ext cx="2020751" cy="12831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F9665A-957B-5840-AE70-31D5518480D5}">
      <dsp:nvSpPr>
        <dsp:cNvPr id="0" name=""/>
        <dsp:cNvSpPr/>
      </dsp:nvSpPr>
      <dsp:spPr>
        <a:xfrm>
          <a:off x="1267496" y="2085578"/>
          <a:ext cx="2020751" cy="128317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</a:t>
          </a:r>
          <a:r>
            <a:rPr lang="en-AE" sz="1600" kern="1200"/>
            <a:t>thletes with poor conditioning or muscle imbalance</a:t>
          </a:r>
          <a:endParaRPr lang="en-US" sz="1600" kern="1200"/>
        </a:p>
      </dsp:txBody>
      <dsp:txXfrm>
        <a:off x="1305079" y="2123161"/>
        <a:ext cx="1945585" cy="1208010"/>
      </dsp:txXfrm>
    </dsp:sp>
    <dsp:sp modelId="{482AD0F4-8B95-714B-BCFB-5EF67355A39A}">
      <dsp:nvSpPr>
        <dsp:cNvPr id="0" name=""/>
        <dsp:cNvSpPr/>
      </dsp:nvSpPr>
      <dsp:spPr>
        <a:xfrm>
          <a:off x="3512775" y="1872276"/>
          <a:ext cx="2020751" cy="12831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050DC2-71A7-AC45-8483-276F760800B8}">
      <dsp:nvSpPr>
        <dsp:cNvPr id="0" name=""/>
        <dsp:cNvSpPr/>
      </dsp:nvSpPr>
      <dsp:spPr>
        <a:xfrm>
          <a:off x="3737302" y="2085578"/>
          <a:ext cx="2020751" cy="128317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I</a:t>
          </a:r>
          <a:r>
            <a:rPr lang="en-AE" sz="1600" kern="1200"/>
            <a:t>ncorrect technique / poor biomechanics</a:t>
          </a:r>
          <a:endParaRPr lang="en-US" sz="1600" kern="1200"/>
        </a:p>
      </dsp:txBody>
      <dsp:txXfrm>
        <a:off x="3774885" y="2123161"/>
        <a:ext cx="1945585" cy="1208010"/>
      </dsp:txXfrm>
    </dsp:sp>
    <dsp:sp modelId="{995B7A57-7AAE-FC41-B920-81671AB9B439}">
      <dsp:nvSpPr>
        <dsp:cNvPr id="0" name=""/>
        <dsp:cNvSpPr/>
      </dsp:nvSpPr>
      <dsp:spPr>
        <a:xfrm>
          <a:off x="5982581" y="1872276"/>
          <a:ext cx="2020751" cy="12831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4A7965-E721-1346-AD09-78BFB0DE7C53}">
      <dsp:nvSpPr>
        <dsp:cNvPr id="0" name=""/>
        <dsp:cNvSpPr/>
      </dsp:nvSpPr>
      <dsp:spPr>
        <a:xfrm>
          <a:off x="6207109" y="2085578"/>
          <a:ext cx="2020751" cy="128317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</a:t>
          </a:r>
          <a:r>
            <a:rPr lang="en-AE" sz="1600" kern="1200"/>
            <a:t>thletes with previous knee injuries </a:t>
          </a:r>
          <a:endParaRPr lang="en-US" sz="1600" kern="1200"/>
        </a:p>
      </dsp:txBody>
      <dsp:txXfrm>
        <a:off x="6244692" y="2123161"/>
        <a:ext cx="1945585" cy="120801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EF00D7-9430-2B42-B434-B353DD11FACD}">
      <dsp:nvSpPr>
        <dsp:cNvPr id="0" name=""/>
        <dsp:cNvSpPr/>
      </dsp:nvSpPr>
      <dsp:spPr>
        <a:xfrm>
          <a:off x="0" y="556431"/>
          <a:ext cx="2245392" cy="134723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</a:t>
          </a:r>
          <a:r>
            <a:rPr lang="en-AE" sz="2100" kern="1200"/>
            <a:t>wisting of the knee</a:t>
          </a:r>
          <a:endParaRPr lang="en-US" sz="2100" kern="1200"/>
        </a:p>
      </dsp:txBody>
      <dsp:txXfrm>
        <a:off x="0" y="556431"/>
        <a:ext cx="2245392" cy="1347235"/>
      </dsp:txXfrm>
    </dsp:sp>
    <dsp:sp modelId="{203E67A7-3695-264F-B2CC-FEF8AEDA2E70}">
      <dsp:nvSpPr>
        <dsp:cNvPr id="0" name=""/>
        <dsp:cNvSpPr/>
      </dsp:nvSpPr>
      <dsp:spPr>
        <a:xfrm>
          <a:off x="2469931" y="556431"/>
          <a:ext cx="2245392" cy="134723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H</a:t>
          </a:r>
          <a:r>
            <a:rPr lang="en-AE" sz="2100" kern="1200" dirty="0"/>
            <a:t>igh impact movements</a:t>
          </a:r>
          <a:endParaRPr lang="en-US" sz="2100" kern="1200" dirty="0"/>
        </a:p>
      </dsp:txBody>
      <dsp:txXfrm>
        <a:off x="2469931" y="556431"/>
        <a:ext cx="2245392" cy="1347235"/>
      </dsp:txXfrm>
    </dsp:sp>
    <dsp:sp modelId="{FEBD8FA0-F2AE-8549-9157-EB54B9F052FA}">
      <dsp:nvSpPr>
        <dsp:cNvPr id="0" name=""/>
        <dsp:cNvSpPr/>
      </dsp:nvSpPr>
      <dsp:spPr>
        <a:xfrm>
          <a:off x="4939862" y="556431"/>
          <a:ext cx="2245392" cy="134723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R</a:t>
          </a:r>
          <a:r>
            <a:rPr lang="en-AE" sz="2100" kern="1200"/>
            <a:t>epetitive stress placed on joint</a:t>
          </a:r>
          <a:endParaRPr lang="en-US" sz="2100" kern="1200"/>
        </a:p>
      </dsp:txBody>
      <dsp:txXfrm>
        <a:off x="4939862" y="556431"/>
        <a:ext cx="2245392" cy="1347235"/>
      </dsp:txXfrm>
    </dsp:sp>
    <dsp:sp modelId="{E1E6D38E-E1B3-FE47-A7B1-3284F686BE83}">
      <dsp:nvSpPr>
        <dsp:cNvPr id="0" name=""/>
        <dsp:cNvSpPr/>
      </dsp:nvSpPr>
      <dsp:spPr>
        <a:xfrm>
          <a:off x="0" y="2128206"/>
          <a:ext cx="2245392" cy="134723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D</a:t>
          </a:r>
          <a:r>
            <a:rPr lang="en-AE" sz="2100" kern="1200"/>
            <a:t>irect truama or contact</a:t>
          </a:r>
          <a:endParaRPr lang="en-US" sz="2100" kern="1200"/>
        </a:p>
      </dsp:txBody>
      <dsp:txXfrm>
        <a:off x="0" y="2128206"/>
        <a:ext cx="2245392" cy="1347235"/>
      </dsp:txXfrm>
    </dsp:sp>
    <dsp:sp modelId="{791942F7-1614-0744-A96D-FD330E48CA55}">
      <dsp:nvSpPr>
        <dsp:cNvPr id="0" name=""/>
        <dsp:cNvSpPr/>
      </dsp:nvSpPr>
      <dsp:spPr>
        <a:xfrm>
          <a:off x="2469931" y="2128206"/>
          <a:ext cx="2245392" cy="134723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H</a:t>
          </a:r>
          <a:r>
            <a:rPr lang="en-AE" sz="2100" kern="1200"/>
            <a:t>yperflexion or hyper extension of knee joint</a:t>
          </a:r>
          <a:endParaRPr lang="en-US" sz="2100" kern="1200"/>
        </a:p>
      </dsp:txBody>
      <dsp:txXfrm>
        <a:off x="2469931" y="2128206"/>
        <a:ext cx="2245392" cy="1347235"/>
      </dsp:txXfrm>
    </dsp:sp>
    <dsp:sp modelId="{9746B39F-CA4E-B14B-9509-6F352203880D}">
      <dsp:nvSpPr>
        <dsp:cNvPr id="0" name=""/>
        <dsp:cNvSpPr/>
      </dsp:nvSpPr>
      <dsp:spPr>
        <a:xfrm>
          <a:off x="4939862" y="2128206"/>
          <a:ext cx="2245392" cy="134723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</a:t>
          </a:r>
          <a:r>
            <a:rPr lang="en-AE" sz="2100" kern="1200"/>
            <a:t>udden deceleration</a:t>
          </a:r>
          <a:endParaRPr lang="en-US" sz="2100" kern="1200"/>
        </a:p>
      </dsp:txBody>
      <dsp:txXfrm>
        <a:off x="4939862" y="2128206"/>
        <a:ext cx="2245392" cy="134723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8F4C37-A200-B74E-8BE1-5BD9F3EA0E12}">
      <dsp:nvSpPr>
        <dsp:cNvPr id="0" name=""/>
        <dsp:cNvSpPr/>
      </dsp:nvSpPr>
      <dsp:spPr>
        <a:xfrm>
          <a:off x="0" y="15377"/>
          <a:ext cx="6493396" cy="599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K</a:t>
          </a:r>
          <a:r>
            <a:rPr lang="en-AE" sz="2500" kern="1200"/>
            <a:t>nee pain or tenderness</a:t>
          </a:r>
          <a:endParaRPr lang="en-US" sz="2500" kern="1200"/>
        </a:p>
      </dsp:txBody>
      <dsp:txXfrm>
        <a:off x="29271" y="44648"/>
        <a:ext cx="6434854" cy="541083"/>
      </dsp:txXfrm>
    </dsp:sp>
    <dsp:sp modelId="{090EB917-6B66-934B-8355-61FCC6E4E8A7}">
      <dsp:nvSpPr>
        <dsp:cNvPr id="0" name=""/>
        <dsp:cNvSpPr/>
      </dsp:nvSpPr>
      <dsp:spPr>
        <a:xfrm>
          <a:off x="0" y="687002"/>
          <a:ext cx="6493396" cy="599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C</a:t>
          </a:r>
          <a:r>
            <a:rPr lang="en-AE" sz="2500" kern="1200"/>
            <a:t>runching or clicking </a:t>
          </a:r>
          <a:endParaRPr lang="en-US" sz="2500" kern="1200"/>
        </a:p>
      </dsp:txBody>
      <dsp:txXfrm>
        <a:off x="29271" y="716273"/>
        <a:ext cx="6434854" cy="541083"/>
      </dsp:txXfrm>
    </dsp:sp>
    <dsp:sp modelId="{F52BF389-D0FC-524C-AA0E-D965E92AC6B9}">
      <dsp:nvSpPr>
        <dsp:cNvPr id="0" name=""/>
        <dsp:cNvSpPr/>
      </dsp:nvSpPr>
      <dsp:spPr>
        <a:xfrm>
          <a:off x="0" y="1358627"/>
          <a:ext cx="6493396" cy="599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S</a:t>
          </a:r>
          <a:r>
            <a:rPr lang="en-AE" sz="2500" kern="1200"/>
            <a:t>tiffness </a:t>
          </a:r>
          <a:endParaRPr lang="en-US" sz="2500" kern="1200"/>
        </a:p>
      </dsp:txBody>
      <dsp:txXfrm>
        <a:off x="29271" y="1387898"/>
        <a:ext cx="6434854" cy="541083"/>
      </dsp:txXfrm>
    </dsp:sp>
    <dsp:sp modelId="{6A1EE768-A236-B44B-8040-3AEF48A56D5A}">
      <dsp:nvSpPr>
        <dsp:cNvPr id="0" name=""/>
        <dsp:cNvSpPr/>
      </dsp:nvSpPr>
      <dsp:spPr>
        <a:xfrm>
          <a:off x="0" y="2030252"/>
          <a:ext cx="6493396" cy="599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S</a:t>
          </a:r>
          <a:r>
            <a:rPr lang="en-AE" sz="2500" kern="1200"/>
            <a:t>welling</a:t>
          </a:r>
          <a:endParaRPr lang="en-US" sz="2500" kern="1200"/>
        </a:p>
      </dsp:txBody>
      <dsp:txXfrm>
        <a:off x="29271" y="2059523"/>
        <a:ext cx="6434854" cy="541083"/>
      </dsp:txXfrm>
    </dsp:sp>
    <dsp:sp modelId="{0FFBEFB8-7760-C443-AB94-E8BAB43AB3E7}">
      <dsp:nvSpPr>
        <dsp:cNvPr id="0" name=""/>
        <dsp:cNvSpPr/>
      </dsp:nvSpPr>
      <dsp:spPr>
        <a:xfrm>
          <a:off x="0" y="2701877"/>
          <a:ext cx="6493396" cy="599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L</a:t>
          </a:r>
          <a:r>
            <a:rPr lang="en-AE" sz="2500" kern="1200"/>
            <a:t>oss of ROM</a:t>
          </a:r>
          <a:endParaRPr lang="en-US" sz="2500" kern="1200"/>
        </a:p>
      </dsp:txBody>
      <dsp:txXfrm>
        <a:off x="29271" y="2731148"/>
        <a:ext cx="6434854" cy="541083"/>
      </dsp:txXfrm>
    </dsp:sp>
    <dsp:sp modelId="{9FF9492A-B836-EC4C-AB53-75EE2FFC2703}">
      <dsp:nvSpPr>
        <dsp:cNvPr id="0" name=""/>
        <dsp:cNvSpPr/>
      </dsp:nvSpPr>
      <dsp:spPr>
        <a:xfrm>
          <a:off x="0" y="3373502"/>
          <a:ext cx="6493396" cy="599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L</a:t>
          </a:r>
          <a:r>
            <a:rPr lang="en-AE" sz="2500" kern="1200" dirty="0"/>
            <a:t>oss of strength/knee giving way</a:t>
          </a:r>
          <a:endParaRPr lang="en-US" sz="2500" kern="1200" dirty="0"/>
        </a:p>
      </dsp:txBody>
      <dsp:txXfrm>
        <a:off x="29271" y="3402773"/>
        <a:ext cx="6434854" cy="54108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11A860-2F48-0140-BC82-211547D2FFCC}">
      <dsp:nvSpPr>
        <dsp:cNvPr id="0" name=""/>
        <dsp:cNvSpPr/>
      </dsp:nvSpPr>
      <dsp:spPr>
        <a:xfrm>
          <a:off x="3091" y="837975"/>
          <a:ext cx="2207619" cy="14018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02806BD5-1A4F-9C43-9B82-786B85ADDE39}">
      <dsp:nvSpPr>
        <dsp:cNvPr id="0" name=""/>
        <dsp:cNvSpPr/>
      </dsp:nvSpPr>
      <dsp:spPr>
        <a:xfrm>
          <a:off x="248382" y="1071002"/>
          <a:ext cx="2207619" cy="140183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E" sz="2300" kern="1200" dirty="0">
              <a:latin typeface="Arial" panose="020B0604020202020204" pitchFamily="34" charset="0"/>
              <a:cs typeface="Arial" panose="020B0604020202020204" pitchFamily="34" charset="0"/>
            </a:rPr>
            <a:t>Twisting of the knee</a:t>
          </a:r>
          <a:endParaRPr lang="en-US" sz="2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9440" y="1112060"/>
        <a:ext cx="2125503" cy="1319722"/>
      </dsp:txXfrm>
    </dsp:sp>
    <dsp:sp modelId="{132FD906-89D3-894E-A332-D21B76DDF693}">
      <dsp:nvSpPr>
        <dsp:cNvPr id="0" name=""/>
        <dsp:cNvSpPr/>
      </dsp:nvSpPr>
      <dsp:spPr>
        <a:xfrm>
          <a:off x="2701293" y="837975"/>
          <a:ext cx="2207619" cy="14018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0B7FEB2-7AD7-4A40-9EE2-14BB1D6567D9}">
      <dsp:nvSpPr>
        <dsp:cNvPr id="0" name=""/>
        <dsp:cNvSpPr/>
      </dsp:nvSpPr>
      <dsp:spPr>
        <a:xfrm>
          <a:off x="2946584" y="1071002"/>
          <a:ext cx="2207619" cy="140183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latin typeface="Arial" panose="020B0604020202020204" pitchFamily="34" charset="0"/>
              <a:cs typeface="Arial" panose="020B0604020202020204" pitchFamily="34" charset="0"/>
            </a:rPr>
            <a:t>C</a:t>
          </a:r>
          <a:r>
            <a:rPr lang="en-AE" sz="2300" kern="1200" dirty="0">
              <a:latin typeface="Arial" panose="020B0604020202020204" pitchFamily="34" charset="0"/>
              <a:cs typeface="Arial" panose="020B0604020202020204" pitchFamily="34" charset="0"/>
            </a:rPr>
            <a:t>runching, locking, clicking </a:t>
          </a:r>
          <a:endParaRPr lang="en-US" sz="2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87642" y="1112060"/>
        <a:ext cx="2125503" cy="1319722"/>
      </dsp:txXfrm>
    </dsp:sp>
    <dsp:sp modelId="{D0B67BAC-1CC5-F743-96AC-595DA1E30C73}">
      <dsp:nvSpPr>
        <dsp:cNvPr id="0" name=""/>
        <dsp:cNvSpPr/>
      </dsp:nvSpPr>
      <dsp:spPr>
        <a:xfrm>
          <a:off x="5399495" y="837975"/>
          <a:ext cx="2207619" cy="14018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0D3EF44-63E7-EC44-9413-0D9DB655F440}">
      <dsp:nvSpPr>
        <dsp:cNvPr id="0" name=""/>
        <dsp:cNvSpPr/>
      </dsp:nvSpPr>
      <dsp:spPr>
        <a:xfrm>
          <a:off x="5644786" y="1071002"/>
          <a:ext cx="2207619" cy="140183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latin typeface="Arial" panose="020B0604020202020204" pitchFamily="34" charset="0"/>
              <a:cs typeface="Arial" panose="020B0604020202020204" pitchFamily="34" charset="0"/>
            </a:rPr>
            <a:t>N</a:t>
          </a:r>
          <a:r>
            <a:rPr lang="en-AE" sz="2300" kern="1200" dirty="0">
              <a:latin typeface="Arial" panose="020B0604020202020204" pitchFamily="34" charset="0"/>
              <a:cs typeface="Arial" panose="020B0604020202020204" pitchFamily="34" charset="0"/>
            </a:rPr>
            <a:t>on surgical - upto 10 weeks recovery</a:t>
          </a:r>
          <a:endParaRPr lang="en-US" sz="2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685844" y="1112060"/>
        <a:ext cx="2125503" cy="1319722"/>
      </dsp:txXfrm>
    </dsp:sp>
    <dsp:sp modelId="{3410C182-2D37-D848-A127-0229B5FC42DE}">
      <dsp:nvSpPr>
        <dsp:cNvPr id="0" name=""/>
        <dsp:cNvSpPr/>
      </dsp:nvSpPr>
      <dsp:spPr>
        <a:xfrm>
          <a:off x="8097697" y="837975"/>
          <a:ext cx="2207619" cy="14018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B80842A2-6E9A-BD4B-9A91-B331A2BC468D}">
      <dsp:nvSpPr>
        <dsp:cNvPr id="0" name=""/>
        <dsp:cNvSpPr/>
      </dsp:nvSpPr>
      <dsp:spPr>
        <a:xfrm>
          <a:off x="8342988" y="1071002"/>
          <a:ext cx="2207619" cy="140183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latin typeface="Arial" panose="020B0604020202020204" pitchFamily="34" charset="0"/>
              <a:cs typeface="Arial" panose="020B0604020202020204" pitchFamily="34" charset="0"/>
            </a:rPr>
            <a:t>S</a:t>
          </a:r>
          <a:r>
            <a:rPr lang="en-AE" sz="2300" kern="1200" dirty="0">
              <a:latin typeface="Arial" panose="020B0604020202020204" pitchFamily="34" charset="0"/>
              <a:cs typeface="Arial" panose="020B0604020202020204" pitchFamily="34" charset="0"/>
            </a:rPr>
            <a:t>urgical – upto 12 weeks recovery </a:t>
          </a:r>
          <a:endParaRPr lang="en-US" sz="2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384046" y="1112060"/>
        <a:ext cx="2125503" cy="131972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B432B4-B165-8E47-9770-4990218FA239}">
      <dsp:nvSpPr>
        <dsp:cNvPr id="0" name=""/>
        <dsp:cNvSpPr/>
      </dsp:nvSpPr>
      <dsp:spPr>
        <a:xfrm>
          <a:off x="802" y="514462"/>
          <a:ext cx="2817568" cy="17891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2D8ADD-AED1-894C-B2C8-EA12441EA707}">
      <dsp:nvSpPr>
        <dsp:cNvPr id="0" name=""/>
        <dsp:cNvSpPr/>
      </dsp:nvSpPr>
      <dsp:spPr>
        <a:xfrm>
          <a:off x="313865" y="811872"/>
          <a:ext cx="2817568" cy="17891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 dirty="0"/>
            <a:t>People over the age of 65</a:t>
          </a:r>
        </a:p>
      </dsp:txBody>
      <dsp:txXfrm>
        <a:off x="366268" y="864275"/>
        <a:ext cx="2712762" cy="1684349"/>
      </dsp:txXfrm>
    </dsp:sp>
    <dsp:sp modelId="{DB61C0B4-ED9F-2B42-B06E-9DAB1796287F}">
      <dsp:nvSpPr>
        <dsp:cNvPr id="0" name=""/>
        <dsp:cNvSpPr/>
      </dsp:nvSpPr>
      <dsp:spPr>
        <a:xfrm>
          <a:off x="3444497" y="514462"/>
          <a:ext cx="2817568" cy="17891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1E20BB-124F-A249-921D-9E079F310348}">
      <dsp:nvSpPr>
        <dsp:cNvPr id="0" name=""/>
        <dsp:cNvSpPr/>
      </dsp:nvSpPr>
      <dsp:spPr>
        <a:xfrm>
          <a:off x="3757560" y="811872"/>
          <a:ext cx="2817568" cy="17891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 dirty="0"/>
            <a:t>Laborer workers</a:t>
          </a:r>
        </a:p>
      </dsp:txBody>
      <dsp:txXfrm>
        <a:off x="3809963" y="864275"/>
        <a:ext cx="2712762" cy="168434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B432B4-B165-8E47-9770-4990218FA239}">
      <dsp:nvSpPr>
        <dsp:cNvPr id="0" name=""/>
        <dsp:cNvSpPr/>
      </dsp:nvSpPr>
      <dsp:spPr>
        <a:xfrm>
          <a:off x="802" y="514462"/>
          <a:ext cx="2817568" cy="17891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2D8ADD-AED1-894C-B2C8-EA12441EA707}">
      <dsp:nvSpPr>
        <dsp:cNvPr id="0" name=""/>
        <dsp:cNvSpPr/>
      </dsp:nvSpPr>
      <dsp:spPr>
        <a:xfrm>
          <a:off x="313865" y="811872"/>
          <a:ext cx="2817568" cy="17891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 dirty="0"/>
            <a:t>Overuse</a:t>
          </a:r>
        </a:p>
      </dsp:txBody>
      <dsp:txXfrm>
        <a:off x="366268" y="864275"/>
        <a:ext cx="2712762" cy="1684349"/>
      </dsp:txXfrm>
    </dsp:sp>
    <dsp:sp modelId="{DB61C0B4-ED9F-2B42-B06E-9DAB1796287F}">
      <dsp:nvSpPr>
        <dsp:cNvPr id="0" name=""/>
        <dsp:cNvSpPr/>
      </dsp:nvSpPr>
      <dsp:spPr>
        <a:xfrm>
          <a:off x="3445299" y="518201"/>
          <a:ext cx="2817568" cy="17891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1E20BB-124F-A249-921D-9E079F310348}">
      <dsp:nvSpPr>
        <dsp:cNvPr id="0" name=""/>
        <dsp:cNvSpPr/>
      </dsp:nvSpPr>
      <dsp:spPr>
        <a:xfrm>
          <a:off x="3758362" y="815611"/>
          <a:ext cx="2817568" cy="17891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 dirty="0"/>
            <a:t>Constant overhead lifting </a:t>
          </a:r>
        </a:p>
      </dsp:txBody>
      <dsp:txXfrm>
        <a:off x="3810765" y="868014"/>
        <a:ext cx="2712762" cy="168434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ECB9DE-227B-BF4B-A144-80D87BD31395}">
      <dsp:nvSpPr>
        <dsp:cNvPr id="0" name=""/>
        <dsp:cNvSpPr/>
      </dsp:nvSpPr>
      <dsp:spPr>
        <a:xfrm>
          <a:off x="3607" y="1004553"/>
          <a:ext cx="1757747" cy="111616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5100297-29ED-3948-AF26-7B9BC63963C7}">
      <dsp:nvSpPr>
        <dsp:cNvPr id="0" name=""/>
        <dsp:cNvSpPr/>
      </dsp:nvSpPr>
      <dsp:spPr>
        <a:xfrm>
          <a:off x="198912" y="1190093"/>
          <a:ext cx="1757747" cy="111616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D</a:t>
          </a:r>
          <a:r>
            <a:rPr lang="en-AE" sz="1800" kern="1200"/>
            <a:t>irect contact to shoulder</a:t>
          </a:r>
          <a:endParaRPr lang="en-US" sz="1800" kern="1200"/>
        </a:p>
      </dsp:txBody>
      <dsp:txXfrm>
        <a:off x="231603" y="1222784"/>
        <a:ext cx="1692365" cy="1050787"/>
      </dsp:txXfrm>
    </dsp:sp>
    <dsp:sp modelId="{1E734A84-1C18-5A44-874C-3169101A78EC}">
      <dsp:nvSpPr>
        <dsp:cNvPr id="0" name=""/>
        <dsp:cNvSpPr/>
      </dsp:nvSpPr>
      <dsp:spPr>
        <a:xfrm>
          <a:off x="2151965" y="1004553"/>
          <a:ext cx="1757747" cy="111616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B21CA8D-C245-864C-826B-649CA9309BD9}">
      <dsp:nvSpPr>
        <dsp:cNvPr id="0" name=""/>
        <dsp:cNvSpPr/>
      </dsp:nvSpPr>
      <dsp:spPr>
        <a:xfrm>
          <a:off x="2347270" y="1190093"/>
          <a:ext cx="1757747" cy="111616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G</a:t>
          </a:r>
          <a:r>
            <a:rPr lang="en-AE" sz="1800" kern="1200"/>
            <a:t>rade 1-5  </a:t>
          </a:r>
          <a:endParaRPr lang="en-US" sz="1800" kern="1200"/>
        </a:p>
      </dsp:txBody>
      <dsp:txXfrm>
        <a:off x="2379961" y="1222784"/>
        <a:ext cx="1692365" cy="1050787"/>
      </dsp:txXfrm>
    </dsp:sp>
    <dsp:sp modelId="{BC5E6A82-0DC6-874F-9802-CF6234F09656}">
      <dsp:nvSpPr>
        <dsp:cNvPr id="0" name=""/>
        <dsp:cNvSpPr/>
      </dsp:nvSpPr>
      <dsp:spPr>
        <a:xfrm>
          <a:off x="4300323" y="1004553"/>
          <a:ext cx="1757747" cy="111616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404F5CC-3496-E940-B998-5F8E0C9A578B}">
      <dsp:nvSpPr>
        <dsp:cNvPr id="0" name=""/>
        <dsp:cNvSpPr/>
      </dsp:nvSpPr>
      <dsp:spPr>
        <a:xfrm>
          <a:off x="4495628" y="1190093"/>
          <a:ext cx="1757747" cy="111616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S</a:t>
          </a:r>
          <a:r>
            <a:rPr lang="en-AE" sz="1800" kern="1200"/>
            <a:t>welling, pain, potetial displacement</a:t>
          </a:r>
          <a:endParaRPr lang="en-US" sz="1800" kern="1200"/>
        </a:p>
      </dsp:txBody>
      <dsp:txXfrm>
        <a:off x="4528319" y="1222784"/>
        <a:ext cx="1692365" cy="1050787"/>
      </dsp:txXfrm>
    </dsp:sp>
    <dsp:sp modelId="{64E5D5CE-0999-6E4D-BF5D-941BA195DC84}">
      <dsp:nvSpPr>
        <dsp:cNvPr id="0" name=""/>
        <dsp:cNvSpPr/>
      </dsp:nvSpPr>
      <dsp:spPr>
        <a:xfrm>
          <a:off x="6448681" y="1004553"/>
          <a:ext cx="1757747" cy="111616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AA47EC1-0D2C-5149-93AF-4D556296B94B}">
      <dsp:nvSpPr>
        <dsp:cNvPr id="0" name=""/>
        <dsp:cNvSpPr/>
      </dsp:nvSpPr>
      <dsp:spPr>
        <a:xfrm>
          <a:off x="6643987" y="1190093"/>
          <a:ext cx="1757747" cy="111616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N</a:t>
          </a:r>
          <a:r>
            <a:rPr lang="en-AE" sz="1800" kern="1200"/>
            <a:t>on surgical - 6 weeks recovery </a:t>
          </a:r>
          <a:endParaRPr lang="en-US" sz="1800" kern="1200"/>
        </a:p>
      </dsp:txBody>
      <dsp:txXfrm>
        <a:off x="6676678" y="1222784"/>
        <a:ext cx="1692365" cy="1050787"/>
      </dsp:txXfrm>
    </dsp:sp>
    <dsp:sp modelId="{8985C85D-4254-EC40-A43E-983BD3ED8787}">
      <dsp:nvSpPr>
        <dsp:cNvPr id="0" name=""/>
        <dsp:cNvSpPr/>
      </dsp:nvSpPr>
      <dsp:spPr>
        <a:xfrm>
          <a:off x="8597039" y="1004553"/>
          <a:ext cx="1757747" cy="111616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B1BF630D-7361-A341-AFB6-977B1BD2F96C}">
      <dsp:nvSpPr>
        <dsp:cNvPr id="0" name=""/>
        <dsp:cNvSpPr/>
      </dsp:nvSpPr>
      <dsp:spPr>
        <a:xfrm>
          <a:off x="8792345" y="1190093"/>
          <a:ext cx="1757747" cy="111616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S</a:t>
          </a:r>
          <a:r>
            <a:rPr lang="en-AE" sz="1800" kern="1200"/>
            <a:t>urgical – up to 6 months</a:t>
          </a:r>
          <a:endParaRPr lang="en-US" sz="1800" kern="1200"/>
        </a:p>
      </dsp:txBody>
      <dsp:txXfrm>
        <a:off x="8825036" y="1222784"/>
        <a:ext cx="1692365" cy="1050787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38FF6D-7789-A64A-8249-A810E9EE5858}">
      <dsp:nvSpPr>
        <dsp:cNvPr id="0" name=""/>
        <dsp:cNvSpPr/>
      </dsp:nvSpPr>
      <dsp:spPr>
        <a:xfrm>
          <a:off x="2901563" y="1090780"/>
          <a:ext cx="1049526" cy="49947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40380"/>
              </a:lnTo>
              <a:lnTo>
                <a:pt x="1049526" y="340380"/>
              </a:lnTo>
              <a:lnTo>
                <a:pt x="1049526" y="499479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A1B4E97-E7ED-9A4C-802F-14D549DAD931}">
      <dsp:nvSpPr>
        <dsp:cNvPr id="0" name=""/>
        <dsp:cNvSpPr/>
      </dsp:nvSpPr>
      <dsp:spPr>
        <a:xfrm>
          <a:off x="1852036" y="1090780"/>
          <a:ext cx="1049526" cy="499479"/>
        </a:xfrm>
        <a:custGeom>
          <a:avLst/>
          <a:gdLst/>
          <a:ahLst/>
          <a:cxnLst/>
          <a:rect l="0" t="0" r="0" b="0"/>
          <a:pathLst>
            <a:path>
              <a:moveTo>
                <a:pt x="1049526" y="0"/>
              </a:moveTo>
              <a:lnTo>
                <a:pt x="1049526" y="340380"/>
              </a:lnTo>
              <a:lnTo>
                <a:pt x="0" y="340380"/>
              </a:lnTo>
              <a:lnTo>
                <a:pt x="0" y="499479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0F8309A-4FE7-D042-8909-84F90C88B33B}">
      <dsp:nvSpPr>
        <dsp:cNvPr id="0" name=""/>
        <dsp:cNvSpPr/>
      </dsp:nvSpPr>
      <dsp:spPr>
        <a:xfrm>
          <a:off x="2042859" y="227"/>
          <a:ext cx="1717406" cy="10905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B1C7C9-6A88-0F43-ADA5-2ABA2359A392}">
      <dsp:nvSpPr>
        <dsp:cNvPr id="0" name=""/>
        <dsp:cNvSpPr/>
      </dsp:nvSpPr>
      <dsp:spPr>
        <a:xfrm>
          <a:off x="2233682" y="181508"/>
          <a:ext cx="1717406" cy="10905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E" sz="1900" kern="1200"/>
            <a:t>Males between 15-45</a:t>
          </a:r>
          <a:endParaRPr lang="en-US" sz="1900" kern="1200"/>
        </a:p>
      </dsp:txBody>
      <dsp:txXfrm>
        <a:off x="2265623" y="213449"/>
        <a:ext cx="1653524" cy="1026671"/>
      </dsp:txXfrm>
    </dsp:sp>
    <dsp:sp modelId="{46B5CAA7-BB1E-B648-A0D9-3D7FC75C4790}">
      <dsp:nvSpPr>
        <dsp:cNvPr id="0" name=""/>
        <dsp:cNvSpPr/>
      </dsp:nvSpPr>
      <dsp:spPr>
        <a:xfrm>
          <a:off x="993333" y="1590259"/>
          <a:ext cx="1717406" cy="10905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CBBB13-EA3E-4E41-A193-8F82EAC2CDEE}">
      <dsp:nvSpPr>
        <dsp:cNvPr id="0" name=""/>
        <dsp:cNvSpPr/>
      </dsp:nvSpPr>
      <dsp:spPr>
        <a:xfrm>
          <a:off x="1184156" y="1771541"/>
          <a:ext cx="1717406" cy="10905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O</a:t>
          </a:r>
          <a:r>
            <a:rPr lang="en-AE" sz="1900" kern="1200"/>
            <a:t>lder Adults 65-80</a:t>
          </a:r>
          <a:endParaRPr lang="en-US" sz="1900" kern="1200"/>
        </a:p>
      </dsp:txBody>
      <dsp:txXfrm>
        <a:off x="1216097" y="1803482"/>
        <a:ext cx="1653524" cy="1026671"/>
      </dsp:txXfrm>
    </dsp:sp>
    <dsp:sp modelId="{42E6ABE7-65BE-0348-9202-0C0FA4164A74}">
      <dsp:nvSpPr>
        <dsp:cNvPr id="0" name=""/>
        <dsp:cNvSpPr/>
      </dsp:nvSpPr>
      <dsp:spPr>
        <a:xfrm>
          <a:off x="3092385" y="1590259"/>
          <a:ext cx="1717406" cy="10905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9D7B62-4716-4040-BB95-AECD233D7A80}">
      <dsp:nvSpPr>
        <dsp:cNvPr id="0" name=""/>
        <dsp:cNvSpPr/>
      </dsp:nvSpPr>
      <dsp:spPr>
        <a:xfrm>
          <a:off x="3283208" y="1771541"/>
          <a:ext cx="1717406" cy="10905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E" sz="1900" kern="1200"/>
            <a:t>People with Osteoporosis</a:t>
          </a:r>
          <a:endParaRPr lang="en-US" sz="1900" kern="1200"/>
        </a:p>
      </dsp:txBody>
      <dsp:txXfrm>
        <a:off x="3315149" y="1803482"/>
        <a:ext cx="1653524" cy="1026671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97E71C-063D-0D44-A126-A95FAE502772}">
      <dsp:nvSpPr>
        <dsp:cNvPr id="0" name=""/>
        <dsp:cNvSpPr/>
      </dsp:nvSpPr>
      <dsp:spPr>
        <a:xfrm>
          <a:off x="0" y="61622"/>
          <a:ext cx="6722011" cy="4317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E" sz="1800" kern="1200"/>
            <a:t>Hyperflexion –rugby, wrestling</a:t>
          </a:r>
          <a:endParaRPr lang="en-US" sz="1800" kern="1200"/>
        </a:p>
      </dsp:txBody>
      <dsp:txXfrm>
        <a:off x="21075" y="82697"/>
        <a:ext cx="6679861" cy="389580"/>
      </dsp:txXfrm>
    </dsp:sp>
    <dsp:sp modelId="{26B7C982-420D-4C40-B933-B8E76124BF78}">
      <dsp:nvSpPr>
        <dsp:cNvPr id="0" name=""/>
        <dsp:cNvSpPr/>
      </dsp:nvSpPr>
      <dsp:spPr>
        <a:xfrm>
          <a:off x="0" y="545192"/>
          <a:ext cx="6722011" cy="4317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H</a:t>
          </a:r>
          <a:r>
            <a:rPr lang="en-AE" sz="1800" kern="1200"/>
            <a:t>yperextension – diving, ice hockey</a:t>
          </a:r>
          <a:endParaRPr lang="en-US" sz="1800" kern="1200"/>
        </a:p>
      </dsp:txBody>
      <dsp:txXfrm>
        <a:off x="21075" y="566267"/>
        <a:ext cx="6679861" cy="389580"/>
      </dsp:txXfrm>
    </dsp:sp>
    <dsp:sp modelId="{F64C6A38-45D7-C847-9C1A-BBDCB38A8CA2}">
      <dsp:nvSpPr>
        <dsp:cNvPr id="0" name=""/>
        <dsp:cNvSpPr/>
      </dsp:nvSpPr>
      <dsp:spPr>
        <a:xfrm>
          <a:off x="0" y="1028762"/>
          <a:ext cx="6722011" cy="4317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</a:t>
          </a:r>
          <a:r>
            <a:rPr lang="en-AE" sz="1800" kern="1200"/>
            <a:t>xial loading – americal football, gymnastics</a:t>
          </a:r>
          <a:endParaRPr lang="en-US" sz="1800" kern="1200"/>
        </a:p>
      </dsp:txBody>
      <dsp:txXfrm>
        <a:off x="21075" y="1049837"/>
        <a:ext cx="6679861" cy="389580"/>
      </dsp:txXfrm>
    </dsp:sp>
    <dsp:sp modelId="{29970EF6-84FA-F244-AC07-635987DA494D}">
      <dsp:nvSpPr>
        <dsp:cNvPr id="0" name=""/>
        <dsp:cNvSpPr/>
      </dsp:nvSpPr>
      <dsp:spPr>
        <a:xfrm>
          <a:off x="0" y="1512332"/>
          <a:ext cx="6722011" cy="4317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R</a:t>
          </a:r>
          <a:r>
            <a:rPr lang="en-AE" sz="1800" kern="1200"/>
            <a:t>otation with flexion or extension – martial arts, rugby </a:t>
          </a:r>
          <a:endParaRPr lang="en-US" sz="1800" kern="1200"/>
        </a:p>
      </dsp:txBody>
      <dsp:txXfrm>
        <a:off x="21075" y="1533407"/>
        <a:ext cx="6679861" cy="389580"/>
      </dsp:txXfrm>
    </dsp:sp>
    <dsp:sp modelId="{F8CD542E-A8F3-4E43-B91F-18C512CEE388}">
      <dsp:nvSpPr>
        <dsp:cNvPr id="0" name=""/>
        <dsp:cNvSpPr/>
      </dsp:nvSpPr>
      <dsp:spPr>
        <a:xfrm>
          <a:off x="0" y="1995902"/>
          <a:ext cx="6722011" cy="4317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W</a:t>
          </a:r>
          <a:r>
            <a:rPr lang="en-AE" sz="1800" kern="1200"/>
            <a:t>hiplash – motor racing, ice hockey</a:t>
          </a:r>
          <a:endParaRPr lang="en-US" sz="1800" kern="1200"/>
        </a:p>
      </dsp:txBody>
      <dsp:txXfrm>
        <a:off x="21075" y="2016977"/>
        <a:ext cx="6679861" cy="389580"/>
      </dsp:txXfrm>
    </dsp:sp>
    <dsp:sp modelId="{76256C0F-6E3F-D147-87AB-C4ED4DCD5C3E}">
      <dsp:nvSpPr>
        <dsp:cNvPr id="0" name=""/>
        <dsp:cNvSpPr/>
      </dsp:nvSpPr>
      <dsp:spPr>
        <a:xfrm>
          <a:off x="0" y="2479472"/>
          <a:ext cx="6722011" cy="4317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D</a:t>
          </a:r>
          <a:r>
            <a:rPr lang="en-AE" sz="1800" kern="1200"/>
            <a:t>irect impact – boxing, MMA </a:t>
          </a:r>
          <a:endParaRPr lang="en-US" sz="1800" kern="1200"/>
        </a:p>
      </dsp:txBody>
      <dsp:txXfrm>
        <a:off x="21075" y="2500547"/>
        <a:ext cx="6679861" cy="38958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384F4A-06F3-9943-BC17-E008B7F2BF07}">
      <dsp:nvSpPr>
        <dsp:cNvPr id="0" name=""/>
        <dsp:cNvSpPr/>
      </dsp:nvSpPr>
      <dsp:spPr>
        <a:xfrm>
          <a:off x="3607" y="1004553"/>
          <a:ext cx="1757747" cy="111616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AA20013-F774-8E47-8A90-CC5798D6FA51}">
      <dsp:nvSpPr>
        <dsp:cNvPr id="0" name=""/>
        <dsp:cNvSpPr/>
      </dsp:nvSpPr>
      <dsp:spPr>
        <a:xfrm>
          <a:off x="198912" y="1190093"/>
          <a:ext cx="1757747" cy="111616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D</a:t>
          </a:r>
          <a:r>
            <a:rPr lang="en-AE" sz="1600" kern="1200"/>
            <a:t>irect impact on C Spine</a:t>
          </a:r>
          <a:endParaRPr lang="en-US" sz="1600" kern="1200"/>
        </a:p>
      </dsp:txBody>
      <dsp:txXfrm>
        <a:off x="231603" y="1222784"/>
        <a:ext cx="1692365" cy="1050787"/>
      </dsp:txXfrm>
    </dsp:sp>
    <dsp:sp modelId="{B8829494-2C5D-DD45-8F52-C1149FFAC3B3}">
      <dsp:nvSpPr>
        <dsp:cNvPr id="0" name=""/>
        <dsp:cNvSpPr/>
      </dsp:nvSpPr>
      <dsp:spPr>
        <a:xfrm>
          <a:off x="2151965" y="1004553"/>
          <a:ext cx="1757747" cy="111616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C6A3B15-F527-5A48-AFC3-E56E6BF4E4FD}">
      <dsp:nvSpPr>
        <dsp:cNvPr id="0" name=""/>
        <dsp:cNvSpPr/>
      </dsp:nvSpPr>
      <dsp:spPr>
        <a:xfrm>
          <a:off x="2347270" y="1190093"/>
          <a:ext cx="1757747" cy="111616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E" sz="1600" kern="1200"/>
            <a:t>Athletes playing heavier contact sports</a:t>
          </a:r>
          <a:endParaRPr lang="en-US" sz="1600" kern="1200"/>
        </a:p>
      </dsp:txBody>
      <dsp:txXfrm>
        <a:off x="2379961" y="1222784"/>
        <a:ext cx="1692365" cy="1050787"/>
      </dsp:txXfrm>
    </dsp:sp>
    <dsp:sp modelId="{9C83E448-55F5-DA49-B155-6A815AC51F69}">
      <dsp:nvSpPr>
        <dsp:cNvPr id="0" name=""/>
        <dsp:cNvSpPr/>
      </dsp:nvSpPr>
      <dsp:spPr>
        <a:xfrm>
          <a:off x="4300323" y="1004553"/>
          <a:ext cx="1757747" cy="111616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52C7994-637E-9148-980F-6E03A7A495CA}">
      <dsp:nvSpPr>
        <dsp:cNvPr id="0" name=""/>
        <dsp:cNvSpPr/>
      </dsp:nvSpPr>
      <dsp:spPr>
        <a:xfrm>
          <a:off x="4495628" y="1190093"/>
          <a:ext cx="1757747" cy="111616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P</a:t>
          </a:r>
          <a:r>
            <a:rPr lang="en-AE" sz="1600" kern="1200"/>
            <a:t>ain, reduced ROM, loss of strength</a:t>
          </a:r>
          <a:endParaRPr lang="en-US" sz="1600" kern="1200"/>
        </a:p>
      </dsp:txBody>
      <dsp:txXfrm>
        <a:off x="4528319" y="1222784"/>
        <a:ext cx="1692365" cy="1050787"/>
      </dsp:txXfrm>
    </dsp:sp>
    <dsp:sp modelId="{42BA23AC-6694-1C4D-B9A7-33CBBCB91D22}">
      <dsp:nvSpPr>
        <dsp:cNvPr id="0" name=""/>
        <dsp:cNvSpPr/>
      </dsp:nvSpPr>
      <dsp:spPr>
        <a:xfrm>
          <a:off x="6448681" y="1004553"/>
          <a:ext cx="1757747" cy="111616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8E53EB7-9869-3C41-B31D-F226BE91EEAE}">
      <dsp:nvSpPr>
        <dsp:cNvPr id="0" name=""/>
        <dsp:cNvSpPr/>
      </dsp:nvSpPr>
      <dsp:spPr>
        <a:xfrm>
          <a:off x="6643987" y="1190093"/>
          <a:ext cx="1757747" cy="111616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N</a:t>
          </a:r>
          <a:r>
            <a:rPr lang="en-AE" sz="1600" kern="1200"/>
            <a:t>on surgical – upto 6 months</a:t>
          </a:r>
          <a:endParaRPr lang="en-US" sz="1600" kern="1200"/>
        </a:p>
      </dsp:txBody>
      <dsp:txXfrm>
        <a:off x="6676678" y="1222784"/>
        <a:ext cx="1692365" cy="1050787"/>
      </dsp:txXfrm>
    </dsp:sp>
    <dsp:sp modelId="{7D6B02BE-F23C-7B47-94FA-9E566B396840}">
      <dsp:nvSpPr>
        <dsp:cNvPr id="0" name=""/>
        <dsp:cNvSpPr/>
      </dsp:nvSpPr>
      <dsp:spPr>
        <a:xfrm>
          <a:off x="8597039" y="1004553"/>
          <a:ext cx="1757747" cy="111616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7168FA6-65F9-C44B-871F-B5D94290EC38}">
      <dsp:nvSpPr>
        <dsp:cNvPr id="0" name=""/>
        <dsp:cNvSpPr/>
      </dsp:nvSpPr>
      <dsp:spPr>
        <a:xfrm>
          <a:off x="8792345" y="1190093"/>
          <a:ext cx="1757747" cy="111616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</a:t>
          </a:r>
          <a:r>
            <a:rPr lang="en-AE" sz="1600" kern="1200"/>
            <a:t>urgical – upto 12 months</a:t>
          </a:r>
          <a:endParaRPr lang="en-US" sz="1600" kern="1200"/>
        </a:p>
      </dsp:txBody>
      <dsp:txXfrm>
        <a:off x="8825036" y="1222784"/>
        <a:ext cx="1692365" cy="10507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AE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D1485AA-FDDB-BF45-9D0D-7BE2ED80F98E}" type="datetimeFigureOut">
              <a:rPr lang="en-AE" smtClean="0"/>
              <a:t>09/03/2025</a:t>
            </a:fld>
            <a:endParaRPr lang="en-AE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AE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A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324695-8FD8-4D46-8E2D-55BB3002FBEB}" type="slidenum">
              <a:rPr lang="en-AE" smtClean="0"/>
              <a:t>‹#›</a:t>
            </a:fld>
            <a:endParaRPr lang="en-AE"/>
          </a:p>
        </p:txBody>
      </p:sp>
    </p:spTree>
    <p:extLst>
      <p:ext uri="{BB962C8B-B14F-4D97-AF65-F5344CB8AC3E}">
        <p14:creationId xmlns:p14="http://schemas.microsoft.com/office/powerpoint/2010/main" val="26616873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Knee – Degenerative Meniscal Tears - NHS Ayrshire &amp; Arran</a:t>
            </a:r>
            <a:r>
              <a:rPr lang="en-US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 (2023). Available at: https://</a:t>
            </a:r>
            <a:r>
              <a:rPr lang="en-US" b="0" i="0" dirty="0" err="1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www.nhsaaa.net</a:t>
            </a:r>
            <a:r>
              <a:rPr lang="en-US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/musculoskeletal-</a:t>
            </a:r>
            <a:r>
              <a:rPr lang="en-US" b="0" i="0" dirty="0" err="1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msk</a:t>
            </a:r>
            <a:r>
              <a:rPr lang="en-US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-service-patient-portal/knee-</a:t>
            </a:r>
            <a:r>
              <a:rPr lang="en-US" b="0" i="0" dirty="0" err="1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msk</a:t>
            </a:r>
            <a:r>
              <a:rPr lang="en-US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-patient-portal/knee-degenerative-meniscal-tears/.</a:t>
            </a:r>
            <a:endParaRPr lang="en-A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324695-8FD8-4D46-8E2D-55BB3002FBEB}" type="slidenum">
              <a:rPr lang="en-AE" smtClean="0"/>
              <a:t>2</a:t>
            </a:fld>
            <a:endParaRPr lang="en-AE"/>
          </a:p>
        </p:txBody>
      </p:sp>
    </p:spTree>
    <p:extLst>
      <p:ext uri="{BB962C8B-B14F-4D97-AF65-F5344CB8AC3E}">
        <p14:creationId xmlns:p14="http://schemas.microsoft.com/office/powerpoint/2010/main" val="5753542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F0C1BD-336E-8DB2-93D8-199B7743DB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935C9F0-704F-CEA9-7213-8B3A30EE7D1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4E52EA9-4DE3-9794-C9DD-E4CFAD89661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E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BB4DB6-EB01-B732-AA04-4B750760280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324695-8FD8-4D46-8E2D-55BB3002FBEB}" type="slidenum">
              <a:rPr lang="en-AE" smtClean="0"/>
              <a:t>9</a:t>
            </a:fld>
            <a:endParaRPr lang="en-AE"/>
          </a:p>
        </p:txBody>
      </p:sp>
    </p:spTree>
    <p:extLst>
      <p:ext uri="{BB962C8B-B14F-4D97-AF65-F5344CB8AC3E}">
        <p14:creationId xmlns:p14="http://schemas.microsoft.com/office/powerpoint/2010/main" val="19396232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92EE5C-12C0-3650-B412-AB22EC73A5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A1AC13C-3A09-D9F9-E5F0-F1A18FB6A5B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6CDF9E8-B4CC-EF36-2610-B6C48FC2CC0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E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6D194DB-08A6-4184-24DA-E9579E6234B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324695-8FD8-4D46-8E2D-55BB3002FBEB}" type="slidenum">
              <a:rPr lang="en-AE" smtClean="0"/>
              <a:t>10</a:t>
            </a:fld>
            <a:endParaRPr lang="en-AE"/>
          </a:p>
        </p:txBody>
      </p:sp>
    </p:spTree>
    <p:extLst>
      <p:ext uri="{BB962C8B-B14F-4D97-AF65-F5344CB8AC3E}">
        <p14:creationId xmlns:p14="http://schemas.microsoft.com/office/powerpoint/2010/main" val="37784861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A08483-6340-E0F8-29D3-F69A2D149B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30FEB10-5BC1-92B5-6949-E8B52A7133B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763E395-5E88-BF78-3D6C-55064B5495C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E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B65E56-5996-4FA6-637E-00F370DA31D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324695-8FD8-4D46-8E2D-55BB3002FBEB}" type="slidenum">
              <a:rPr lang="en-AE" smtClean="0"/>
              <a:t>16</a:t>
            </a:fld>
            <a:endParaRPr lang="en-AE"/>
          </a:p>
        </p:txBody>
      </p:sp>
    </p:spTree>
    <p:extLst>
      <p:ext uri="{BB962C8B-B14F-4D97-AF65-F5344CB8AC3E}">
        <p14:creationId xmlns:p14="http://schemas.microsoft.com/office/powerpoint/2010/main" val="346803246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B98525-2D23-EB3C-D391-A82179D306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88956BF-E8C7-F1BD-3158-D9A7BD133C6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4FABD2B-EC7A-05B7-062E-A20E6883031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E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85C0F9-2ACE-32E5-061C-DEB666846B7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324695-8FD8-4D46-8E2D-55BB3002FBEB}" type="slidenum">
              <a:rPr lang="en-AE" smtClean="0"/>
              <a:t>17</a:t>
            </a:fld>
            <a:endParaRPr lang="en-AE"/>
          </a:p>
        </p:txBody>
      </p:sp>
    </p:spTree>
    <p:extLst>
      <p:ext uri="{BB962C8B-B14F-4D97-AF65-F5344CB8AC3E}">
        <p14:creationId xmlns:p14="http://schemas.microsoft.com/office/powerpoint/2010/main" val="28741466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C7DBE-FB70-8E4E-9D2B-27E582784104}" type="datetimeFigureOut">
              <a:rPr lang="en-AE" smtClean="0"/>
              <a:t>09/03/2025</a:t>
            </a:fld>
            <a:endParaRPr lang="en-A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54101-854D-7041-8D13-965885B58415}" type="slidenum">
              <a:rPr lang="en-AE" smtClean="0"/>
              <a:t>‹#›</a:t>
            </a:fld>
            <a:endParaRPr lang="en-AE"/>
          </a:p>
        </p:txBody>
      </p:sp>
    </p:spTree>
    <p:extLst>
      <p:ext uri="{BB962C8B-B14F-4D97-AF65-F5344CB8AC3E}">
        <p14:creationId xmlns:p14="http://schemas.microsoft.com/office/powerpoint/2010/main" val="836361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C7DBE-FB70-8E4E-9D2B-27E582784104}" type="datetimeFigureOut">
              <a:rPr lang="en-AE" smtClean="0"/>
              <a:t>09/03/2025</a:t>
            </a:fld>
            <a:endParaRPr lang="en-A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54101-854D-7041-8D13-965885B58415}" type="slidenum">
              <a:rPr lang="en-AE" smtClean="0"/>
              <a:t>‹#›</a:t>
            </a:fld>
            <a:endParaRPr lang="en-AE"/>
          </a:p>
        </p:txBody>
      </p:sp>
    </p:spTree>
    <p:extLst>
      <p:ext uri="{BB962C8B-B14F-4D97-AF65-F5344CB8AC3E}">
        <p14:creationId xmlns:p14="http://schemas.microsoft.com/office/powerpoint/2010/main" val="33928448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C7DBE-FB70-8E4E-9D2B-27E582784104}" type="datetimeFigureOut">
              <a:rPr lang="en-AE" smtClean="0"/>
              <a:t>09/03/2025</a:t>
            </a:fld>
            <a:endParaRPr lang="en-A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54101-854D-7041-8D13-965885B58415}" type="slidenum">
              <a:rPr lang="en-AE" smtClean="0"/>
              <a:t>‹#›</a:t>
            </a:fld>
            <a:endParaRPr lang="en-AE"/>
          </a:p>
        </p:txBody>
      </p:sp>
    </p:spTree>
    <p:extLst>
      <p:ext uri="{BB962C8B-B14F-4D97-AF65-F5344CB8AC3E}">
        <p14:creationId xmlns:p14="http://schemas.microsoft.com/office/powerpoint/2010/main" val="7643274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C7DBE-FB70-8E4E-9D2B-27E582784104}" type="datetimeFigureOut">
              <a:rPr lang="en-AE" smtClean="0"/>
              <a:t>09/03/2025</a:t>
            </a:fld>
            <a:endParaRPr lang="en-A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54101-854D-7041-8D13-965885B58415}" type="slidenum">
              <a:rPr lang="en-AE" smtClean="0"/>
              <a:t>‹#›</a:t>
            </a:fld>
            <a:endParaRPr lang="en-AE"/>
          </a:p>
        </p:txBody>
      </p:sp>
    </p:spTree>
    <p:extLst>
      <p:ext uri="{BB962C8B-B14F-4D97-AF65-F5344CB8AC3E}">
        <p14:creationId xmlns:p14="http://schemas.microsoft.com/office/powerpoint/2010/main" val="16341625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C7DBE-FB70-8E4E-9D2B-27E582784104}" type="datetimeFigureOut">
              <a:rPr lang="en-AE" smtClean="0"/>
              <a:t>09/03/2025</a:t>
            </a:fld>
            <a:endParaRPr lang="en-AE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E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54101-854D-7041-8D13-965885B58415}" type="slidenum">
              <a:rPr lang="en-AE" smtClean="0"/>
              <a:t>‹#›</a:t>
            </a:fld>
            <a:endParaRPr lang="en-AE"/>
          </a:p>
        </p:txBody>
      </p:sp>
    </p:spTree>
    <p:extLst>
      <p:ext uri="{BB962C8B-B14F-4D97-AF65-F5344CB8AC3E}">
        <p14:creationId xmlns:p14="http://schemas.microsoft.com/office/powerpoint/2010/main" val="21512709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C7DBE-FB70-8E4E-9D2B-27E582784104}" type="datetimeFigureOut">
              <a:rPr lang="en-AE" smtClean="0"/>
              <a:t>09/03/2025</a:t>
            </a:fld>
            <a:endParaRPr lang="en-AE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E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54101-854D-7041-8D13-965885B58415}" type="slidenum">
              <a:rPr lang="en-AE" smtClean="0"/>
              <a:t>‹#›</a:t>
            </a:fld>
            <a:endParaRPr lang="en-AE"/>
          </a:p>
        </p:txBody>
      </p:sp>
    </p:spTree>
    <p:extLst>
      <p:ext uri="{BB962C8B-B14F-4D97-AF65-F5344CB8AC3E}">
        <p14:creationId xmlns:p14="http://schemas.microsoft.com/office/powerpoint/2010/main" val="7385904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C7DBE-FB70-8E4E-9D2B-27E582784104}" type="datetimeFigureOut">
              <a:rPr lang="en-AE" smtClean="0"/>
              <a:t>09/03/2025</a:t>
            </a:fld>
            <a:endParaRPr lang="en-AE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E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54101-854D-7041-8D13-965885B58415}" type="slidenum">
              <a:rPr lang="en-AE" smtClean="0"/>
              <a:t>‹#›</a:t>
            </a:fld>
            <a:endParaRPr lang="en-AE"/>
          </a:p>
        </p:txBody>
      </p:sp>
    </p:spTree>
    <p:extLst>
      <p:ext uri="{BB962C8B-B14F-4D97-AF65-F5344CB8AC3E}">
        <p14:creationId xmlns:p14="http://schemas.microsoft.com/office/powerpoint/2010/main" val="515480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C7DBE-FB70-8E4E-9D2B-27E582784104}" type="datetimeFigureOut">
              <a:rPr lang="en-AE" smtClean="0"/>
              <a:t>09/03/2025</a:t>
            </a:fld>
            <a:endParaRPr lang="en-A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54101-854D-7041-8D13-965885B58415}" type="slidenum">
              <a:rPr lang="en-AE" smtClean="0"/>
              <a:t>‹#›</a:t>
            </a:fld>
            <a:endParaRPr lang="en-AE"/>
          </a:p>
        </p:txBody>
      </p:sp>
    </p:spTree>
    <p:extLst>
      <p:ext uri="{BB962C8B-B14F-4D97-AF65-F5344CB8AC3E}">
        <p14:creationId xmlns:p14="http://schemas.microsoft.com/office/powerpoint/2010/main" val="39914693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656C7DBE-FB70-8E4E-9D2B-27E582784104}" type="datetimeFigureOut">
              <a:rPr lang="en-AE" smtClean="0"/>
              <a:t>09/03/2025</a:t>
            </a:fld>
            <a:endParaRPr lang="en-A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A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5E454101-854D-7041-8D13-965885B58415}" type="slidenum">
              <a:rPr lang="en-AE" smtClean="0"/>
              <a:t>‹#›</a:t>
            </a:fld>
            <a:endParaRPr lang="en-AE"/>
          </a:p>
        </p:txBody>
      </p:sp>
    </p:spTree>
    <p:extLst>
      <p:ext uri="{BB962C8B-B14F-4D97-AF65-F5344CB8AC3E}">
        <p14:creationId xmlns:p14="http://schemas.microsoft.com/office/powerpoint/2010/main" val="25689103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C7DBE-FB70-8E4E-9D2B-27E582784104}" type="datetimeFigureOut">
              <a:rPr lang="en-AE" smtClean="0"/>
              <a:t>09/03/2025</a:t>
            </a:fld>
            <a:endParaRPr lang="en-A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54101-854D-7041-8D13-965885B58415}" type="slidenum">
              <a:rPr lang="en-AE" smtClean="0"/>
              <a:t>‹#›</a:t>
            </a:fld>
            <a:endParaRPr lang="en-AE"/>
          </a:p>
        </p:txBody>
      </p:sp>
    </p:spTree>
    <p:extLst>
      <p:ext uri="{BB962C8B-B14F-4D97-AF65-F5344CB8AC3E}">
        <p14:creationId xmlns:p14="http://schemas.microsoft.com/office/powerpoint/2010/main" val="13148265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C7DBE-FB70-8E4E-9D2B-27E582784104}" type="datetimeFigureOut">
              <a:rPr lang="en-AE" smtClean="0"/>
              <a:t>09/03/2025</a:t>
            </a:fld>
            <a:endParaRPr lang="en-A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54101-854D-7041-8D13-965885B58415}" type="slidenum">
              <a:rPr lang="en-AE" smtClean="0"/>
              <a:t>‹#›</a:t>
            </a:fld>
            <a:endParaRPr lang="en-AE"/>
          </a:p>
        </p:txBody>
      </p:sp>
    </p:spTree>
    <p:extLst>
      <p:ext uri="{BB962C8B-B14F-4D97-AF65-F5344CB8AC3E}">
        <p14:creationId xmlns:p14="http://schemas.microsoft.com/office/powerpoint/2010/main" val="12126130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C7DBE-FB70-8E4E-9D2B-27E582784104}" type="datetimeFigureOut">
              <a:rPr lang="en-AE" smtClean="0"/>
              <a:t>09/03/2025</a:t>
            </a:fld>
            <a:endParaRPr lang="en-AE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E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54101-854D-7041-8D13-965885B58415}" type="slidenum">
              <a:rPr lang="en-AE" smtClean="0"/>
              <a:t>‹#›</a:t>
            </a:fld>
            <a:endParaRPr lang="en-AE"/>
          </a:p>
        </p:txBody>
      </p:sp>
    </p:spTree>
    <p:extLst>
      <p:ext uri="{BB962C8B-B14F-4D97-AF65-F5344CB8AC3E}">
        <p14:creationId xmlns:p14="http://schemas.microsoft.com/office/powerpoint/2010/main" val="40489411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C7DBE-FB70-8E4E-9D2B-27E582784104}" type="datetimeFigureOut">
              <a:rPr lang="en-AE" smtClean="0"/>
              <a:t>09/03/2025</a:t>
            </a:fld>
            <a:endParaRPr lang="en-A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54101-854D-7041-8D13-965885B58415}" type="slidenum">
              <a:rPr lang="en-AE" smtClean="0"/>
              <a:t>‹#›</a:t>
            </a:fld>
            <a:endParaRPr lang="en-AE"/>
          </a:p>
        </p:txBody>
      </p:sp>
    </p:spTree>
    <p:extLst>
      <p:ext uri="{BB962C8B-B14F-4D97-AF65-F5344CB8AC3E}">
        <p14:creationId xmlns:p14="http://schemas.microsoft.com/office/powerpoint/2010/main" val="9760299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C7DBE-FB70-8E4E-9D2B-27E582784104}" type="datetimeFigureOut">
              <a:rPr lang="en-AE" smtClean="0"/>
              <a:t>09/03/2025</a:t>
            </a:fld>
            <a:endParaRPr lang="en-A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54101-854D-7041-8D13-965885B58415}" type="slidenum">
              <a:rPr lang="en-AE" smtClean="0"/>
              <a:t>‹#›</a:t>
            </a:fld>
            <a:endParaRPr lang="en-AE"/>
          </a:p>
        </p:txBody>
      </p:sp>
    </p:spTree>
    <p:extLst>
      <p:ext uri="{BB962C8B-B14F-4D97-AF65-F5344CB8AC3E}">
        <p14:creationId xmlns:p14="http://schemas.microsoft.com/office/powerpoint/2010/main" val="15532576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AE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656C7DBE-FB70-8E4E-9D2B-27E582784104}" type="datetimeFigureOut">
              <a:rPr lang="en-AE" smtClean="0"/>
              <a:t>09/03/2025</a:t>
            </a:fld>
            <a:endParaRPr lang="en-A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5E454101-854D-7041-8D13-965885B58415}" type="slidenum">
              <a:rPr lang="en-AE" smtClean="0"/>
              <a:t>‹#›</a:t>
            </a:fld>
            <a:endParaRPr lang="en-AE"/>
          </a:p>
        </p:txBody>
      </p:sp>
    </p:spTree>
    <p:extLst>
      <p:ext uri="{BB962C8B-B14F-4D97-AF65-F5344CB8AC3E}">
        <p14:creationId xmlns:p14="http://schemas.microsoft.com/office/powerpoint/2010/main" val="20807050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84" r:id="rId1"/>
    <p:sldLayoutId id="2147483785" r:id="rId2"/>
    <p:sldLayoutId id="2147483786" r:id="rId3"/>
    <p:sldLayoutId id="2147483787" r:id="rId4"/>
    <p:sldLayoutId id="2147483788" r:id="rId5"/>
    <p:sldLayoutId id="2147483789" r:id="rId6"/>
    <p:sldLayoutId id="2147483790" r:id="rId7"/>
    <p:sldLayoutId id="2147483791" r:id="rId8"/>
    <p:sldLayoutId id="2147483792" r:id="rId9"/>
    <p:sldLayoutId id="2147483793" r:id="rId10"/>
    <p:sldLayoutId id="2147483794" r:id="rId11"/>
    <p:sldLayoutId id="2147483795" r:id="rId12"/>
    <p:sldLayoutId id="2147483796" r:id="rId13"/>
    <p:sldLayoutId id="2147483797" r:id="rId14"/>
  </p:sldLayoutIdLst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image" Target="../media/image4.jpeg"/><Relationship Id="rId7" Type="http://schemas.openxmlformats.org/officeDocument/2006/relationships/diagramLayout" Target="../diagrams/layout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1.xml"/><Relationship Id="rId5" Type="http://schemas.openxmlformats.org/officeDocument/2006/relationships/image" Target="../media/image6.jpeg"/><Relationship Id="rId10" Type="http://schemas.microsoft.com/office/2007/relationships/diagramDrawing" Target="../diagrams/drawing1.xml"/><Relationship Id="rId4" Type="http://schemas.openxmlformats.org/officeDocument/2006/relationships/image" Target="../media/image5.jpeg"/><Relationship Id="rId9" Type="http://schemas.openxmlformats.org/officeDocument/2006/relationships/diagramColors" Target="../diagrams/colors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.xml"/><Relationship Id="rId3" Type="http://schemas.openxmlformats.org/officeDocument/2006/relationships/image" Target="../media/image10.jpeg"/><Relationship Id="rId7" Type="http://schemas.openxmlformats.org/officeDocument/2006/relationships/diagramQuickStyle" Target="../diagrams/quickStyle5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5.xml"/><Relationship Id="rId5" Type="http://schemas.openxmlformats.org/officeDocument/2006/relationships/diagramData" Target="../diagrams/data5.xml"/><Relationship Id="rId4" Type="http://schemas.openxmlformats.org/officeDocument/2006/relationships/image" Target="../media/image11.jpeg"/><Relationship Id="rId9" Type="http://schemas.microsoft.com/office/2007/relationships/diagramDrawing" Target="../diagrams/drawing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image" Target="../media/image16.png"/><Relationship Id="rId7" Type="http://schemas.openxmlformats.org/officeDocument/2006/relationships/diagramColors" Target="../diagrams/colors8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9.xml"/><Relationship Id="rId3" Type="http://schemas.openxmlformats.org/officeDocument/2006/relationships/image" Target="../media/image21.jpeg"/><Relationship Id="rId7" Type="http://schemas.openxmlformats.org/officeDocument/2006/relationships/diagramColors" Target="../diagrams/colors9.xm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9.xml"/><Relationship Id="rId5" Type="http://schemas.openxmlformats.org/officeDocument/2006/relationships/diagramLayout" Target="../diagrams/layout9.xml"/><Relationship Id="rId4" Type="http://schemas.openxmlformats.org/officeDocument/2006/relationships/diagramData" Target="../diagrams/data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erywellhealth.com/types-of-meniscus-tears-3862073" TargetMode="External"/><Relationship Id="rId2" Type="http://schemas.openxmlformats.org/officeDocument/2006/relationships/hyperlink" Target="https://www.nhsaaa.net/musculoskeletal-msk-service-patient-portal/knee-msk-patient-portal/knee-degenerative-meniscal-tears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bupa.co.uk/health-information/knee-pain/meniscal-tear" TargetMode="Externa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researchgate.net/figure/Clinical-and-radiological-image-of-the-AC-joint-dislocation-Rockwood-III-before-and_fig2_232704032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hysio-pedia.com/Cervical_Spine_Fractures_in_Contact_Sports" TargetMode="External"/><Relationship Id="rId2" Type="http://schemas.openxmlformats.org/officeDocument/2006/relationships/hyperlink" Target="https://www.spine-health.com/conditions/neck-pain/how-cervical-spine-changes-age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physio-pedia.com/Cervical_Spine_Fracture" TargetMode="External"/><Relationship Id="rId4" Type="http://schemas.openxmlformats.org/officeDocument/2006/relationships/hyperlink" Target="https://www.physio-pedia.com/Hangman%27s_Fractur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CAD201F-B5A9-F55D-F1AD-9AB1DF023824}"/>
              </a:ext>
            </a:extLst>
          </p:cNvPr>
          <p:cNvSpPr txBox="1"/>
          <p:nvPr/>
        </p:nvSpPr>
        <p:spPr>
          <a:xfrm>
            <a:off x="2033944" y="2459504"/>
            <a:ext cx="812411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E" sz="4000" dirty="0">
                <a:latin typeface="Arial" panose="020B0604020202020204" pitchFamily="34" charset="0"/>
                <a:cs typeface="Arial" panose="020B0604020202020204" pitchFamily="34" charset="0"/>
              </a:rPr>
              <a:t>Sport and Exercise Injuries 4004 </a:t>
            </a:r>
          </a:p>
          <a:p>
            <a:pPr algn="ctr"/>
            <a:r>
              <a:rPr lang="en-AE" sz="4000" dirty="0">
                <a:latin typeface="Arial" panose="020B0604020202020204" pitchFamily="34" charset="0"/>
                <a:cs typeface="Arial" panose="020B0604020202020204" pitchFamily="34" charset="0"/>
              </a:rPr>
              <a:t>Lauren Evans </a:t>
            </a:r>
          </a:p>
          <a:p>
            <a:pPr algn="ctr"/>
            <a:r>
              <a:rPr lang="en-AE" sz="4000" dirty="0">
                <a:latin typeface="Arial" panose="020B0604020202020204" pitchFamily="34" charset="0"/>
                <a:cs typeface="Arial" panose="020B0604020202020204" pitchFamily="34" charset="0"/>
              </a:rPr>
              <a:t>2422515</a:t>
            </a:r>
          </a:p>
        </p:txBody>
      </p:sp>
    </p:spTree>
    <p:extLst>
      <p:ext uri="{BB962C8B-B14F-4D97-AF65-F5344CB8AC3E}">
        <p14:creationId xmlns:p14="http://schemas.microsoft.com/office/powerpoint/2010/main" val="18429737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9631197-7B36-669A-DF52-E274ECCE8C0D}"/>
              </a:ext>
            </a:extLst>
          </p:cNvPr>
          <p:cNvSpPr txBox="1"/>
          <p:nvPr/>
        </p:nvSpPr>
        <p:spPr>
          <a:xfrm>
            <a:off x="5174673" y="411109"/>
            <a:ext cx="672201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E" sz="4400" dirty="0">
                <a:latin typeface="Arial" panose="020B0604020202020204" pitchFamily="34" charset="0"/>
                <a:cs typeface="Arial" panose="020B0604020202020204" pitchFamily="34" charset="0"/>
              </a:rPr>
              <a:t>Meniscal Injuries of the knee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9B45715-2321-F530-B54D-A5D18AEE6124}"/>
              </a:ext>
            </a:extLst>
          </p:cNvPr>
          <p:cNvSpPr txBox="1"/>
          <p:nvPr/>
        </p:nvSpPr>
        <p:spPr>
          <a:xfrm>
            <a:off x="295316" y="248218"/>
            <a:ext cx="329184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E" sz="4400" b="1" u="sng" dirty="0">
                <a:latin typeface="Arial" panose="020B0604020202020204" pitchFamily="34" charset="0"/>
                <a:cs typeface="Arial" panose="020B0604020202020204" pitchFamily="34" charset="0"/>
              </a:rPr>
              <a:t>Causative Factors</a:t>
            </a:r>
            <a:r>
              <a:rPr lang="en-AE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1026" name="Picture 2" descr="Degenerative Meniscal Tear Pittsburgh PA | Torn Meniscus Mt. Lebanon | Knee  Injury South Hills">
            <a:extLst>
              <a:ext uri="{FF2B5EF4-FFF2-40B4-BE49-F238E27FC236}">
                <a16:creationId xmlns:a16="http://schemas.microsoft.com/office/drawing/2014/main" id="{E072A575-EB8D-38F3-CC58-97E5EB5173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8560" y="2488650"/>
            <a:ext cx="3810000" cy="3238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89B4097-B3C2-34CD-6472-F264E4DB46DA}"/>
              </a:ext>
            </a:extLst>
          </p:cNvPr>
          <p:cNvSpPr txBox="1"/>
          <p:nvPr/>
        </p:nvSpPr>
        <p:spPr>
          <a:xfrm>
            <a:off x="8160122" y="5871025"/>
            <a:ext cx="212687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Tauberg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2025)</a:t>
            </a:r>
            <a:endParaRPr lang="en-AE" sz="2400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9A51D8C-B779-2B1C-C19C-69BE03226B64}"/>
              </a:ext>
            </a:extLst>
          </p:cNvPr>
          <p:cNvSpPr txBox="1"/>
          <p:nvPr/>
        </p:nvSpPr>
        <p:spPr>
          <a:xfrm>
            <a:off x="-9644" y="6240450"/>
            <a:ext cx="610564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(NHS, 2017)</a:t>
            </a:r>
            <a:endParaRPr lang="en-A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rminator 8">
            <a:extLst>
              <a:ext uri="{FF2B5EF4-FFF2-40B4-BE49-F238E27FC236}">
                <a16:creationId xmlns:a16="http://schemas.microsoft.com/office/drawing/2014/main" id="{406BC0C6-8542-8501-82F5-AA5B18DA18A2}"/>
              </a:ext>
            </a:extLst>
          </p:cNvPr>
          <p:cNvSpPr/>
          <p:nvPr/>
        </p:nvSpPr>
        <p:spPr>
          <a:xfrm>
            <a:off x="-9644" y="2969068"/>
            <a:ext cx="6859463" cy="3231654"/>
          </a:xfrm>
          <a:prstGeom prst="flowChartTerminator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E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946E124-69A1-97FB-8E1A-A6823935217E}"/>
              </a:ext>
            </a:extLst>
          </p:cNvPr>
          <p:cNvSpPr txBox="1"/>
          <p:nvPr/>
        </p:nvSpPr>
        <p:spPr>
          <a:xfrm>
            <a:off x="299192" y="3122303"/>
            <a:ext cx="6575931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AE" sz="2800" dirty="0">
                <a:latin typeface="Arial" panose="020B0604020202020204" pitchFamily="34" charset="0"/>
                <a:cs typeface="Arial" panose="020B0604020202020204" pitchFamily="34" charset="0"/>
              </a:rPr>
              <a:t>Over 50’s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O</a:t>
            </a:r>
            <a:r>
              <a:rPr lang="en-AE" sz="2800" dirty="0">
                <a:latin typeface="Arial" panose="020B0604020202020204" pitchFamily="34" charset="0"/>
                <a:cs typeface="Arial" panose="020B0604020202020204" pitchFamily="34" charset="0"/>
              </a:rPr>
              <a:t>ver weight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AE" sz="2800" dirty="0">
                <a:latin typeface="Arial" panose="020B0604020202020204" pitchFamily="34" charset="0"/>
                <a:cs typeface="Arial" panose="020B0604020202020204" pitchFamily="34" charset="0"/>
              </a:rPr>
              <a:t>eople with Osteoarthritis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AE" sz="2800" dirty="0">
                <a:latin typeface="Arial" panose="020B0604020202020204" pitchFamily="34" charset="0"/>
                <a:cs typeface="Arial" panose="020B0604020202020204" pitchFamily="34" charset="0"/>
              </a:rPr>
              <a:t>revious sports people with previous</a:t>
            </a:r>
          </a:p>
          <a:p>
            <a:r>
              <a:rPr lang="en-AE" sz="2800" dirty="0">
                <a:latin typeface="Arial" panose="020B0604020202020204" pitchFamily="34" charset="0"/>
                <a:cs typeface="Arial" panose="020B0604020202020204" pitchFamily="34" charset="0"/>
              </a:rPr>
              <a:t>   knee injuries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A22DED1-4893-E388-E29F-50BB3F40DA62}"/>
              </a:ext>
            </a:extLst>
          </p:cNvPr>
          <p:cNvSpPr txBox="1"/>
          <p:nvPr/>
        </p:nvSpPr>
        <p:spPr>
          <a:xfrm>
            <a:off x="295316" y="2136038"/>
            <a:ext cx="631775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E" sz="4000" u="sng" dirty="0">
                <a:latin typeface="Arial" panose="020B0604020202020204" pitchFamily="34" charset="0"/>
                <a:cs typeface="Arial" panose="020B0604020202020204" pitchFamily="34" charset="0"/>
              </a:rPr>
              <a:t>Degenerative/Non-sporting</a:t>
            </a:r>
          </a:p>
        </p:txBody>
      </p:sp>
    </p:spTree>
    <p:extLst>
      <p:ext uri="{BB962C8B-B14F-4D97-AF65-F5344CB8AC3E}">
        <p14:creationId xmlns:p14="http://schemas.microsoft.com/office/powerpoint/2010/main" val="41114504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699CE1AF-6B4E-F897-8A8B-C67F2E67A4D8}"/>
              </a:ext>
            </a:extLst>
          </p:cNvPr>
          <p:cNvSpPr txBox="1"/>
          <p:nvPr/>
        </p:nvSpPr>
        <p:spPr>
          <a:xfrm>
            <a:off x="4885916" y="425001"/>
            <a:ext cx="672201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E" sz="4400" dirty="0">
                <a:latin typeface="Arial" panose="020B0604020202020204" pitchFamily="34" charset="0"/>
                <a:cs typeface="Arial" panose="020B0604020202020204" pitchFamily="34" charset="0"/>
              </a:rPr>
              <a:t>Meniscal Injuries of the knee </a:t>
            </a:r>
          </a:p>
        </p:txBody>
      </p:sp>
      <p:pic>
        <p:nvPicPr>
          <p:cNvPr id="3074" name="Picture 2" descr="Football PNGs for Free Download">
            <a:extLst>
              <a:ext uri="{FF2B5EF4-FFF2-40B4-BE49-F238E27FC236}">
                <a16:creationId xmlns:a16="http://schemas.microsoft.com/office/drawing/2014/main" id="{2D7FAB49-C0DE-A1F5-90C0-14C3395E31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17610" y="2217324"/>
            <a:ext cx="1293298" cy="1293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Gilbert Bullet 2 Netball (Red, Navy)">
            <a:extLst>
              <a:ext uri="{FF2B5EF4-FFF2-40B4-BE49-F238E27FC236}">
                <a16:creationId xmlns:a16="http://schemas.microsoft.com/office/drawing/2014/main" id="{CAA21293-E45B-40D4-E981-C22726C3F9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10908" y="2970102"/>
            <a:ext cx="1578429" cy="1578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Gilbert Wales WRU Replica Rugby Ball 2020 - White and Red - SIZE 4 :  Amazon.co.uk: Sports &amp; Outdoors">
            <a:extLst>
              <a:ext uri="{FF2B5EF4-FFF2-40B4-BE49-F238E27FC236}">
                <a16:creationId xmlns:a16="http://schemas.microsoft.com/office/drawing/2014/main" id="{693FD159-3134-C44A-3442-A64D9774EE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39214" y="4212630"/>
            <a:ext cx="1394275" cy="1434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Female Martial Art Silhouette Figure Karate Kung Fu Taekwondo Martial Arts">
            <a:extLst>
              <a:ext uri="{FF2B5EF4-FFF2-40B4-BE49-F238E27FC236}">
                <a16:creationId xmlns:a16="http://schemas.microsoft.com/office/drawing/2014/main" id="{447827FD-0F1D-864B-D631-56EC486376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3489" y="5225203"/>
            <a:ext cx="1394275" cy="1392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FB4E70E-16DA-B641-D795-15DAB39E72F1}"/>
              </a:ext>
            </a:extLst>
          </p:cNvPr>
          <p:cNvSpPr txBox="1"/>
          <p:nvPr/>
        </p:nvSpPr>
        <p:spPr>
          <a:xfrm>
            <a:off x="621482" y="2156087"/>
            <a:ext cx="413558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E" sz="4000" u="sng" dirty="0">
                <a:latin typeface="Arial" panose="020B0604020202020204" pitchFamily="34" charset="0"/>
                <a:cs typeface="Arial" panose="020B0604020202020204" pitchFamily="34" charset="0"/>
              </a:rPr>
              <a:t>Acute/Sports</a:t>
            </a:r>
            <a:endParaRPr lang="en-AE" sz="3600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8C70652-2C99-4228-65AA-ACF4E005DDC5}"/>
              </a:ext>
            </a:extLst>
          </p:cNvPr>
          <p:cNvSpPr txBox="1"/>
          <p:nvPr/>
        </p:nvSpPr>
        <p:spPr>
          <a:xfrm>
            <a:off x="5216030" y="3645862"/>
            <a:ext cx="651075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8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Tauberg</a:t>
            </a:r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2025)</a:t>
            </a:r>
            <a:endParaRPr lang="en-A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4A9FC0B-3517-C1BF-9345-2C1378698AD1}"/>
              </a:ext>
            </a:extLst>
          </p:cNvPr>
          <p:cNvSpPr txBox="1"/>
          <p:nvPr/>
        </p:nvSpPr>
        <p:spPr>
          <a:xfrm>
            <a:off x="295316" y="248218"/>
            <a:ext cx="329184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E" sz="4400" b="1" u="sng" dirty="0">
                <a:latin typeface="Arial" panose="020B0604020202020204" pitchFamily="34" charset="0"/>
                <a:cs typeface="Arial" panose="020B0604020202020204" pitchFamily="34" charset="0"/>
              </a:rPr>
              <a:t>Causative Factors</a:t>
            </a:r>
            <a:r>
              <a:rPr lang="en-AE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graphicFrame>
        <p:nvGraphicFramePr>
          <p:cNvPr id="3082" name="TextBox 6">
            <a:extLst>
              <a:ext uri="{FF2B5EF4-FFF2-40B4-BE49-F238E27FC236}">
                <a16:creationId xmlns:a16="http://schemas.microsoft.com/office/drawing/2014/main" id="{26829088-3BF4-6DD7-1CE4-87BF04C3DA4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55568540"/>
              </p:ext>
            </p:extLst>
          </p:nvPr>
        </p:nvGraphicFramePr>
        <p:xfrm>
          <a:off x="-799420" y="3062846"/>
          <a:ext cx="9270829" cy="33701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20329983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10F45E6-3369-B8EC-94E7-905A0AF17EB7}"/>
              </a:ext>
            </a:extLst>
          </p:cNvPr>
          <p:cNvSpPr txBox="1"/>
          <p:nvPr/>
        </p:nvSpPr>
        <p:spPr>
          <a:xfrm>
            <a:off x="-416626" y="257881"/>
            <a:ext cx="5747657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E" sz="4400" b="1" u="sng" dirty="0">
                <a:latin typeface="Arial" panose="020B0604020202020204" pitchFamily="34" charset="0"/>
                <a:cs typeface="Arial" panose="020B0604020202020204" pitchFamily="34" charset="0"/>
              </a:rPr>
              <a:t>Mechanism </a:t>
            </a:r>
          </a:p>
          <a:p>
            <a:pPr algn="ctr"/>
            <a:r>
              <a:rPr lang="en-AE" sz="4400" b="1" u="sng" dirty="0">
                <a:latin typeface="Arial" panose="020B0604020202020204" pitchFamily="34" charset="0"/>
                <a:cs typeface="Arial" panose="020B0604020202020204" pitchFamily="34" charset="0"/>
              </a:rPr>
              <a:t>of injury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AF930C9-56A5-F285-1411-4EA4807FE9B0}"/>
              </a:ext>
            </a:extLst>
          </p:cNvPr>
          <p:cNvSpPr txBox="1"/>
          <p:nvPr/>
        </p:nvSpPr>
        <p:spPr>
          <a:xfrm>
            <a:off x="5174673" y="411109"/>
            <a:ext cx="672201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E" sz="4400" dirty="0">
                <a:latin typeface="Arial" panose="020B0604020202020204" pitchFamily="34" charset="0"/>
                <a:cs typeface="Arial" panose="020B0604020202020204" pitchFamily="34" charset="0"/>
              </a:rPr>
              <a:t>Meniscal Injuries of the knee </a:t>
            </a:r>
          </a:p>
        </p:txBody>
      </p:sp>
      <p:pic>
        <p:nvPicPr>
          <p:cNvPr id="4098" name="Picture 2" descr="Patients with Suspected Meniscal Tears: Prevalence of Abnormalities Seen on  MRI of 100 Symptomatic and 100 Contralateral Asymptomatic Knees | AJR">
            <a:extLst>
              <a:ext uri="{FF2B5EF4-FFF2-40B4-BE49-F238E27FC236}">
                <a16:creationId xmlns:a16="http://schemas.microsoft.com/office/drawing/2014/main" id="{D9D01CDB-2BA2-C4C1-1D8C-59A3B1C5AA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7188" y="2183810"/>
            <a:ext cx="3859591" cy="3524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C491D0B-46DF-22D4-B623-80BB2B9A43D1}"/>
              </a:ext>
            </a:extLst>
          </p:cNvPr>
          <p:cNvSpPr txBox="1"/>
          <p:nvPr/>
        </p:nvSpPr>
        <p:spPr>
          <a:xfrm>
            <a:off x="6813248" y="5708103"/>
            <a:ext cx="630728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(Zanetti et al., 2003)</a:t>
            </a:r>
            <a:endParaRPr lang="en-A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C0244B2-DD93-6F15-5910-F3EB245C2EC5}"/>
              </a:ext>
            </a:extLst>
          </p:cNvPr>
          <p:cNvSpPr txBox="1"/>
          <p:nvPr/>
        </p:nvSpPr>
        <p:spPr>
          <a:xfrm>
            <a:off x="272265" y="6285362"/>
            <a:ext cx="677119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(McClelland, 2023)</a:t>
            </a:r>
            <a:endParaRPr lang="en-AE" sz="4000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50423508-869B-AE56-12E8-A453AECBF7A8}"/>
              </a:ext>
            </a:extLst>
          </p:cNvPr>
          <p:cNvSpPr/>
          <p:nvPr/>
        </p:nvSpPr>
        <p:spPr>
          <a:xfrm>
            <a:off x="179770" y="3251005"/>
            <a:ext cx="7536483" cy="283945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E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6486C95-A71A-2D08-53BF-0171A70CEA2C}"/>
              </a:ext>
            </a:extLst>
          </p:cNvPr>
          <p:cNvSpPr txBox="1"/>
          <p:nvPr/>
        </p:nvSpPr>
        <p:spPr>
          <a:xfrm>
            <a:off x="179770" y="2751035"/>
            <a:ext cx="10961913" cy="30343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AE" sz="40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W</a:t>
            </a:r>
            <a:r>
              <a:rPr lang="en-AE" sz="2600" dirty="0">
                <a:latin typeface="Arial" panose="020B0604020202020204" pitchFamily="34" charset="0"/>
                <a:cs typeface="Arial" panose="020B0604020202020204" pitchFamily="34" charset="0"/>
              </a:rPr>
              <a:t>eakness in the glute and quadricep muscles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AE" sz="2600" dirty="0">
                <a:latin typeface="Arial" panose="020B0604020202020204" pitchFamily="34" charset="0"/>
                <a:cs typeface="Arial" panose="020B0604020202020204" pitchFamily="34" charset="0"/>
              </a:rPr>
              <a:t>wisting awkwardly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O</a:t>
            </a:r>
            <a:r>
              <a:rPr lang="en-AE" sz="2600" dirty="0">
                <a:latin typeface="Arial" panose="020B0604020202020204" pitchFamily="34" charset="0"/>
                <a:cs typeface="Arial" panose="020B0604020202020204" pitchFamily="34" charset="0"/>
              </a:rPr>
              <a:t>ver activity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AE" sz="2600" dirty="0">
                <a:latin typeface="Arial" panose="020B0604020202020204" pitchFamily="34" charset="0"/>
                <a:cs typeface="Arial" panose="020B0604020202020204" pitchFamily="34" charset="0"/>
              </a:rPr>
              <a:t>eneral wear and tear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435FC95-7FE0-8A43-ECE4-D7FDCB943B94}"/>
              </a:ext>
            </a:extLst>
          </p:cNvPr>
          <p:cNvSpPr txBox="1"/>
          <p:nvPr/>
        </p:nvSpPr>
        <p:spPr>
          <a:xfrm>
            <a:off x="179770" y="2196377"/>
            <a:ext cx="64027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E" sz="4000" u="sng" dirty="0">
                <a:latin typeface="Arial" panose="020B0604020202020204" pitchFamily="34" charset="0"/>
                <a:cs typeface="Arial" panose="020B0604020202020204" pitchFamily="34" charset="0"/>
              </a:rPr>
              <a:t>Degenerative/Non-Sporting</a:t>
            </a:r>
          </a:p>
        </p:txBody>
      </p:sp>
    </p:spTree>
    <p:extLst>
      <p:ext uri="{BB962C8B-B14F-4D97-AF65-F5344CB8AC3E}">
        <p14:creationId xmlns:p14="http://schemas.microsoft.com/office/powerpoint/2010/main" val="37528522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2ADFF1B-EDFF-1D29-1D2F-DAE3B50FCE74}"/>
              </a:ext>
            </a:extLst>
          </p:cNvPr>
          <p:cNvSpPr txBox="1"/>
          <p:nvPr/>
        </p:nvSpPr>
        <p:spPr>
          <a:xfrm>
            <a:off x="-814352" y="163736"/>
            <a:ext cx="6483927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E" sz="4400" b="1" u="sng" dirty="0">
                <a:latin typeface="Arial" panose="020B0604020202020204" pitchFamily="34" charset="0"/>
                <a:cs typeface="Arial" panose="020B0604020202020204" pitchFamily="34" charset="0"/>
              </a:rPr>
              <a:t>Mechanism </a:t>
            </a:r>
          </a:p>
          <a:p>
            <a:pPr algn="ctr"/>
            <a:r>
              <a:rPr lang="en-AE" sz="4400" b="1" u="sng" dirty="0">
                <a:latin typeface="Arial" panose="020B0604020202020204" pitchFamily="34" charset="0"/>
                <a:cs typeface="Arial" panose="020B0604020202020204" pitchFamily="34" charset="0"/>
              </a:rPr>
              <a:t>of injury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F9F9FF0-F61E-F9C8-DC9B-72648E175072}"/>
              </a:ext>
            </a:extLst>
          </p:cNvPr>
          <p:cNvSpPr txBox="1"/>
          <p:nvPr/>
        </p:nvSpPr>
        <p:spPr>
          <a:xfrm>
            <a:off x="4923756" y="308045"/>
            <a:ext cx="672201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E" sz="4400" dirty="0">
                <a:latin typeface="Arial" panose="020B0604020202020204" pitchFamily="34" charset="0"/>
                <a:cs typeface="Arial" panose="020B0604020202020204" pitchFamily="34" charset="0"/>
              </a:rPr>
              <a:t>Meniscal Injuries of the knee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02CC2E4-831D-BA03-8ED4-20F064226113}"/>
              </a:ext>
            </a:extLst>
          </p:cNvPr>
          <p:cNvSpPr txBox="1"/>
          <p:nvPr/>
        </p:nvSpPr>
        <p:spPr>
          <a:xfrm>
            <a:off x="149161" y="2164517"/>
            <a:ext cx="357499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E" sz="4000" u="sng" dirty="0">
                <a:latin typeface="Arial" panose="020B0604020202020204" pitchFamily="34" charset="0"/>
                <a:cs typeface="Arial" panose="020B0604020202020204" pitchFamily="34" charset="0"/>
              </a:rPr>
              <a:t>Acute/Sports</a:t>
            </a:r>
          </a:p>
        </p:txBody>
      </p:sp>
      <p:pic>
        <p:nvPicPr>
          <p:cNvPr id="5124" name="Picture 4" descr="The Athlete's Guide to Meniscus Tears | Motion Orthopaedics">
            <a:extLst>
              <a:ext uri="{FF2B5EF4-FFF2-40B4-BE49-F238E27FC236}">
                <a16:creationId xmlns:a16="http://schemas.microsoft.com/office/drawing/2014/main" id="{930B5BA9-CEBD-53FB-0A19-6E0AD3969B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1245" y="2518460"/>
            <a:ext cx="4230986" cy="2826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ADFA623-6EF0-9F87-1E88-17BF5EB34272}"/>
              </a:ext>
            </a:extLst>
          </p:cNvPr>
          <p:cNvSpPr txBox="1"/>
          <p:nvPr/>
        </p:nvSpPr>
        <p:spPr>
          <a:xfrm>
            <a:off x="7414781" y="6348117"/>
            <a:ext cx="651075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8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Tauberg</a:t>
            </a:r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2025)</a:t>
            </a:r>
            <a:endParaRPr lang="en-A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126" name="TextBox 5">
            <a:extLst>
              <a:ext uri="{FF2B5EF4-FFF2-40B4-BE49-F238E27FC236}">
                <a16:creationId xmlns:a16="http://schemas.microsoft.com/office/drawing/2014/main" id="{63E8E6C3-EDBD-6A4B-0700-F590FB8AA30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78177784"/>
              </p:ext>
            </p:extLst>
          </p:nvPr>
        </p:nvGraphicFramePr>
        <p:xfrm>
          <a:off x="131532" y="2685576"/>
          <a:ext cx="7185255" cy="40318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389577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392382-7079-FB6B-7C63-F1A7E5FFC3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B297071-1C7A-9DE4-3A79-661C7AE552E0}"/>
              </a:ext>
            </a:extLst>
          </p:cNvPr>
          <p:cNvSpPr txBox="1"/>
          <p:nvPr/>
        </p:nvSpPr>
        <p:spPr>
          <a:xfrm>
            <a:off x="-779319" y="171894"/>
            <a:ext cx="618308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E" sz="4400" b="1" u="sng" dirty="0">
                <a:latin typeface="Arial" panose="020B0604020202020204" pitchFamily="34" charset="0"/>
                <a:cs typeface="Arial" panose="020B0604020202020204" pitchFamily="34" charset="0"/>
              </a:rPr>
              <a:t>Signs and </a:t>
            </a:r>
          </a:p>
          <a:p>
            <a:pPr algn="ctr"/>
            <a:r>
              <a:rPr lang="en-AE" sz="4400" b="1" u="sng" dirty="0">
                <a:latin typeface="Arial" panose="020B0604020202020204" pitchFamily="34" charset="0"/>
                <a:cs typeface="Arial" panose="020B0604020202020204" pitchFamily="34" charset="0"/>
              </a:rPr>
              <a:t>Symptoms</a:t>
            </a:r>
          </a:p>
        </p:txBody>
      </p:sp>
      <p:pic>
        <p:nvPicPr>
          <p:cNvPr id="2050" name="Picture 2" descr="7 Types of Meniscus Tears and Treatments">
            <a:extLst>
              <a:ext uri="{FF2B5EF4-FFF2-40B4-BE49-F238E27FC236}">
                <a16:creationId xmlns:a16="http://schemas.microsoft.com/office/drawing/2014/main" id="{FB3D5436-624D-30E8-E156-2E4ECB8D68B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5" r="56747" b="28009"/>
          <a:stretch/>
        </p:blipFill>
        <p:spPr bwMode="auto">
          <a:xfrm>
            <a:off x="7902688" y="2201266"/>
            <a:ext cx="3329887" cy="3988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0684DF4-38B3-386D-9020-D2D3B4EF8A99}"/>
              </a:ext>
            </a:extLst>
          </p:cNvPr>
          <p:cNvSpPr txBox="1"/>
          <p:nvPr/>
        </p:nvSpPr>
        <p:spPr>
          <a:xfrm>
            <a:off x="8907607" y="6189770"/>
            <a:ext cx="18158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effectLst/>
                <a:latin typeface="Times New Roman" panose="02020603050405020304" pitchFamily="18" charset="0"/>
              </a:rPr>
              <a:t>(Cluett, 2016)</a:t>
            </a:r>
            <a:endParaRPr lang="en-AE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B546BD0-40B4-471B-8AA9-1DDE4829838E}"/>
              </a:ext>
            </a:extLst>
          </p:cNvPr>
          <p:cNvSpPr txBox="1"/>
          <p:nvPr/>
        </p:nvSpPr>
        <p:spPr>
          <a:xfrm>
            <a:off x="5174673" y="411109"/>
            <a:ext cx="672201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E" sz="4400" dirty="0">
                <a:latin typeface="Arial" panose="020B0604020202020204" pitchFamily="34" charset="0"/>
                <a:cs typeface="Arial" panose="020B0604020202020204" pitchFamily="34" charset="0"/>
              </a:rPr>
              <a:t>Meniscal Injuries of the knee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3B5D99F-DFAC-F2E9-6E7D-1C3DE311053C}"/>
              </a:ext>
            </a:extLst>
          </p:cNvPr>
          <p:cNvSpPr txBox="1"/>
          <p:nvPr/>
        </p:nvSpPr>
        <p:spPr>
          <a:xfrm>
            <a:off x="-173906" y="6354942"/>
            <a:ext cx="64933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(McClelland, 2023)</a:t>
            </a:r>
            <a:endParaRPr lang="en-AE" sz="4000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2052" name="TextBox 2">
            <a:extLst>
              <a:ext uri="{FF2B5EF4-FFF2-40B4-BE49-F238E27FC236}">
                <a16:creationId xmlns:a16="http://schemas.microsoft.com/office/drawing/2014/main" id="{62B29B1E-B4B2-D427-9BBA-029D1C99626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01511884"/>
              </p:ext>
            </p:extLst>
          </p:nvPr>
        </p:nvGraphicFramePr>
        <p:xfrm>
          <a:off x="318047" y="2349506"/>
          <a:ext cx="6493396" cy="3988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468405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159EA8F-8E61-5BEE-E05D-476879349761}"/>
              </a:ext>
            </a:extLst>
          </p:cNvPr>
          <p:cNvSpPr txBox="1"/>
          <p:nvPr/>
        </p:nvSpPr>
        <p:spPr>
          <a:xfrm>
            <a:off x="468085" y="500743"/>
            <a:ext cx="321266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E" sz="4400" b="1" u="sng" dirty="0">
                <a:latin typeface="Arial" panose="020B0604020202020204" pitchFamily="34" charset="0"/>
                <a:cs typeface="Arial" panose="020B0604020202020204" pitchFamily="34" charset="0"/>
              </a:rPr>
              <a:t>Timeframe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7404792-1E78-CE06-8EFE-4A1747861245}"/>
              </a:ext>
            </a:extLst>
          </p:cNvPr>
          <p:cNvSpPr txBox="1"/>
          <p:nvPr/>
        </p:nvSpPr>
        <p:spPr>
          <a:xfrm>
            <a:off x="5174673" y="411109"/>
            <a:ext cx="672201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E" sz="4400" dirty="0">
                <a:latin typeface="Arial" panose="020B0604020202020204" pitchFamily="34" charset="0"/>
                <a:cs typeface="Arial" panose="020B0604020202020204" pitchFamily="34" charset="0"/>
              </a:rPr>
              <a:t>Meniscal Injuries of the knee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6F36484-3FE7-4E20-FB59-4E3FE7018097}"/>
              </a:ext>
            </a:extLst>
          </p:cNvPr>
          <p:cNvSpPr txBox="1"/>
          <p:nvPr/>
        </p:nvSpPr>
        <p:spPr>
          <a:xfrm>
            <a:off x="260268" y="5843829"/>
            <a:ext cx="10718469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Grade 1 (Mild)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: Minor or small tear, often treated conservatively.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Grade 2 (Moderate)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: Partial tear, may require surgical intervention if symptoms persist.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Grade 3 (Severe)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: Full-thickness tear, typically requires surgery (repair or removal).</a:t>
            </a:r>
            <a:endParaRPr lang="en-A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3662AA7-57B4-489D-A56E-186A61B0F77A}"/>
              </a:ext>
            </a:extLst>
          </p:cNvPr>
          <p:cNvSpPr txBox="1"/>
          <p:nvPr/>
        </p:nvSpPr>
        <p:spPr>
          <a:xfrm>
            <a:off x="10195122" y="6385861"/>
            <a:ext cx="610564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(Cluett, 2016)</a:t>
            </a:r>
            <a:endParaRPr lang="en-A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2CF2EE58-5FF2-61E9-1BC5-A05B0710B885}"/>
              </a:ext>
            </a:extLst>
          </p:cNvPr>
          <p:cNvSpPr/>
          <p:nvPr/>
        </p:nvSpPr>
        <p:spPr>
          <a:xfrm>
            <a:off x="6910599" y="2056855"/>
            <a:ext cx="4708403" cy="3940727"/>
          </a:xfrm>
          <a:prstGeom prst="roundRect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AE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3437FE1-DC96-0478-5B30-CDAD41C62497}"/>
              </a:ext>
            </a:extLst>
          </p:cNvPr>
          <p:cNvSpPr txBox="1"/>
          <p:nvPr/>
        </p:nvSpPr>
        <p:spPr>
          <a:xfrm>
            <a:off x="7100410" y="2067556"/>
            <a:ext cx="4655127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E" sz="2800" u="sng" dirty="0">
                <a:latin typeface="Arial" panose="020B0604020202020204" pitchFamily="34" charset="0"/>
                <a:cs typeface="Arial" panose="020B0604020202020204" pitchFamily="34" charset="0"/>
              </a:rPr>
              <a:t>Surgical</a:t>
            </a:r>
            <a:r>
              <a:rPr lang="en-AE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AE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AE" sz="2000" dirty="0">
                <a:latin typeface="Arial" panose="020B0604020202020204" pitchFamily="34" charset="0"/>
                <a:cs typeface="Arial" panose="020B0604020202020204" pitchFamily="34" charset="0"/>
              </a:rPr>
              <a:t>1-2 weeks = reduce swelling, pain management.</a:t>
            </a:r>
          </a:p>
          <a:p>
            <a:endParaRPr lang="en-AE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AE" sz="2000" dirty="0">
                <a:latin typeface="Arial" panose="020B0604020202020204" pitchFamily="34" charset="0"/>
                <a:cs typeface="Arial" panose="020B0604020202020204" pitchFamily="34" charset="0"/>
              </a:rPr>
              <a:t>3-6 = physical therapy, regain ROM and strength.</a:t>
            </a:r>
          </a:p>
          <a:p>
            <a:endParaRPr lang="en-AE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AE" sz="2000" dirty="0">
                <a:latin typeface="Arial" panose="020B0604020202020204" pitchFamily="34" charset="0"/>
                <a:cs typeface="Arial" panose="020B0604020202020204" pitchFamily="34" charset="0"/>
              </a:rPr>
              <a:t>7-12 = non impact activities, rehab phase</a:t>
            </a:r>
          </a:p>
          <a:p>
            <a:endParaRPr lang="en-AE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AE" sz="2000" dirty="0">
                <a:latin typeface="Arial" panose="020B0604020202020204" pitchFamily="34" charset="0"/>
                <a:cs typeface="Arial" panose="020B0604020202020204" pitchFamily="34" charset="0"/>
              </a:rPr>
              <a:t>12+ = full return </a:t>
            </a:r>
          </a:p>
          <a:p>
            <a:endParaRPr lang="en-AE" dirty="0"/>
          </a:p>
          <a:p>
            <a:endParaRPr lang="en-AE" dirty="0"/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42125019-1BC4-9262-DD55-08CD6CC1FC2C}"/>
              </a:ext>
            </a:extLst>
          </p:cNvPr>
          <p:cNvSpPr/>
          <p:nvPr/>
        </p:nvSpPr>
        <p:spPr>
          <a:xfrm>
            <a:off x="96253" y="2038909"/>
            <a:ext cx="4572000" cy="3613591"/>
          </a:xfrm>
          <a:prstGeom prst="roundRect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AE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90B71EB-8F0C-C06C-BF36-96A85966C035}"/>
              </a:ext>
            </a:extLst>
          </p:cNvPr>
          <p:cNvSpPr txBox="1"/>
          <p:nvPr/>
        </p:nvSpPr>
        <p:spPr>
          <a:xfrm>
            <a:off x="209504" y="2067556"/>
            <a:ext cx="4311732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u="sng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AE" sz="2800" u="sng" dirty="0">
                <a:latin typeface="Arial" panose="020B0604020202020204" pitchFamily="34" charset="0"/>
                <a:cs typeface="Arial" panose="020B0604020202020204" pitchFamily="34" charset="0"/>
              </a:rPr>
              <a:t>onservative </a:t>
            </a:r>
          </a:p>
          <a:p>
            <a:endParaRPr lang="en-AE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AE" sz="2000" dirty="0">
                <a:latin typeface="Arial" panose="020B0604020202020204" pitchFamily="34" charset="0"/>
                <a:cs typeface="Arial" panose="020B0604020202020204" pitchFamily="34" charset="0"/>
              </a:rPr>
              <a:t>1-2 weeks = reduce pain + swelling</a:t>
            </a:r>
          </a:p>
          <a:p>
            <a:endParaRPr lang="en-AE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AE" sz="2000" dirty="0">
                <a:latin typeface="Arial" panose="020B0604020202020204" pitchFamily="34" charset="0"/>
                <a:cs typeface="Arial" panose="020B0604020202020204" pitchFamily="34" charset="0"/>
              </a:rPr>
              <a:t>3-6 weeks = physical therapy, strengthen surrounding muscles, light exercise.</a:t>
            </a:r>
          </a:p>
          <a:p>
            <a:endParaRPr lang="en-AE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AE" sz="2000" dirty="0">
                <a:latin typeface="Arial" panose="020B0604020202020204" pitchFamily="34" charset="0"/>
                <a:cs typeface="Arial" panose="020B0604020202020204" pitchFamily="34" charset="0"/>
              </a:rPr>
              <a:t>7-9 weeks = low impact activities.</a:t>
            </a:r>
          </a:p>
          <a:p>
            <a:endParaRPr lang="en-AE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AE" sz="2000" dirty="0">
                <a:latin typeface="Arial" panose="020B0604020202020204" pitchFamily="34" charset="0"/>
                <a:cs typeface="Arial" panose="020B0604020202020204" pitchFamily="34" charset="0"/>
              </a:rPr>
              <a:t>10+ weeks – full return</a:t>
            </a:r>
          </a:p>
        </p:txBody>
      </p:sp>
    </p:spTree>
    <p:extLst>
      <p:ext uri="{BB962C8B-B14F-4D97-AF65-F5344CB8AC3E}">
        <p14:creationId xmlns:p14="http://schemas.microsoft.com/office/powerpoint/2010/main" val="365837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4AFCC70-970D-03C2-C4A7-6303D6FC342E}"/>
              </a:ext>
            </a:extLst>
          </p:cNvPr>
          <p:cNvSpPr txBox="1"/>
          <p:nvPr/>
        </p:nvSpPr>
        <p:spPr>
          <a:xfrm>
            <a:off x="810000" y="447188"/>
            <a:ext cx="10571998" cy="97045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4000" b="1" u="sng">
                <a:solidFill>
                  <a:srgbClr val="FEFEFE"/>
                </a:solidFill>
                <a:latin typeface="+mj-lt"/>
                <a:ea typeface="+mj-ea"/>
                <a:cs typeface="+mj-cs"/>
              </a:rPr>
              <a:t>Summary</a:t>
            </a:r>
          </a:p>
        </p:txBody>
      </p:sp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283C4BE7-B0E2-C269-38F2-82C0B338D62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88289714"/>
              </p:ext>
            </p:extLst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677237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86B41A-9FC0-FB7C-CF0A-D8C8C91C32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7FFC575-93F7-C6CF-322D-A83AC9436AEC}"/>
              </a:ext>
            </a:extLst>
          </p:cNvPr>
          <p:cNvSpPr txBox="1"/>
          <p:nvPr/>
        </p:nvSpPr>
        <p:spPr>
          <a:xfrm>
            <a:off x="5174673" y="411109"/>
            <a:ext cx="672201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E" sz="4400" dirty="0">
                <a:latin typeface="Arial" panose="020B0604020202020204" pitchFamily="34" charset="0"/>
                <a:cs typeface="Arial" panose="020B0604020202020204" pitchFamily="34" charset="0"/>
              </a:rPr>
              <a:t>Acromioclavicular Joint </a:t>
            </a:r>
          </a:p>
          <a:p>
            <a:pPr algn="ctr"/>
            <a:r>
              <a:rPr lang="en-AE" sz="4400" dirty="0">
                <a:latin typeface="Arial" panose="020B0604020202020204" pitchFamily="34" charset="0"/>
                <a:cs typeface="Arial" panose="020B0604020202020204" pitchFamily="34" charset="0"/>
              </a:rPr>
              <a:t>Injuries</a:t>
            </a:r>
          </a:p>
        </p:txBody>
      </p:sp>
      <p:pic>
        <p:nvPicPr>
          <p:cNvPr id="3076" name="Picture 4" descr="Senior woman with shoulder pain ...">
            <a:extLst>
              <a:ext uri="{FF2B5EF4-FFF2-40B4-BE49-F238E27FC236}">
                <a16:creationId xmlns:a16="http://schemas.microsoft.com/office/drawing/2014/main" id="{9E5579D8-FBE3-F94C-87D0-6784025D10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35678" y="4373473"/>
            <a:ext cx="3492500" cy="2324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Builder or construction worker suffering shoulder pain problem as work  injury and health insurance concept Stock Photo - Alamy">
            <a:extLst>
              <a:ext uri="{FF2B5EF4-FFF2-40B4-BE49-F238E27FC236}">
                <a16:creationId xmlns:a16="http://schemas.microsoft.com/office/drawing/2014/main" id="{B59D160A-C312-018D-16F5-44BC5F95B50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77" r="20995" b="10638"/>
          <a:stretch/>
        </p:blipFill>
        <p:spPr bwMode="auto">
          <a:xfrm>
            <a:off x="7479234" y="2049373"/>
            <a:ext cx="2575422" cy="2324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0D41002-2C73-5D8C-F031-4A1B063DC2A7}"/>
              </a:ext>
            </a:extLst>
          </p:cNvPr>
          <p:cNvSpPr txBox="1"/>
          <p:nvPr/>
        </p:nvSpPr>
        <p:spPr>
          <a:xfrm>
            <a:off x="593278" y="6077559"/>
            <a:ext cx="610564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(Hull University Teaching Hospitals NHS Trust, 2023)</a:t>
            </a:r>
            <a:endParaRPr lang="en-A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98F069F-1FD1-5CEF-8C3E-1541B9FA3254}"/>
              </a:ext>
            </a:extLst>
          </p:cNvPr>
          <p:cNvSpPr txBox="1"/>
          <p:nvPr/>
        </p:nvSpPr>
        <p:spPr>
          <a:xfrm>
            <a:off x="295316" y="248218"/>
            <a:ext cx="329184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E" sz="4400" b="1" u="sng" dirty="0">
                <a:latin typeface="Arial" panose="020B0604020202020204" pitchFamily="34" charset="0"/>
                <a:cs typeface="Arial" panose="020B0604020202020204" pitchFamily="34" charset="0"/>
              </a:rPr>
              <a:t>Causative Factors</a:t>
            </a:r>
            <a:r>
              <a:rPr lang="en-AE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graphicFrame>
        <p:nvGraphicFramePr>
          <p:cNvPr id="3078" name="TextBox 5">
            <a:extLst>
              <a:ext uri="{FF2B5EF4-FFF2-40B4-BE49-F238E27FC236}">
                <a16:creationId xmlns:a16="http://schemas.microsoft.com/office/drawing/2014/main" id="{59A68A3A-97F1-3C45-1F5C-DB8B3909B5A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42887560"/>
              </p:ext>
            </p:extLst>
          </p:nvPr>
        </p:nvGraphicFramePr>
        <p:xfrm>
          <a:off x="354258" y="2791326"/>
          <a:ext cx="6575931" cy="31154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6D101CA9-0879-2053-BD3E-874F39510562}"/>
              </a:ext>
            </a:extLst>
          </p:cNvPr>
          <p:cNvSpPr txBox="1"/>
          <p:nvPr/>
        </p:nvSpPr>
        <p:spPr>
          <a:xfrm>
            <a:off x="295316" y="2175985"/>
            <a:ext cx="631775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E" sz="4000" u="sng" dirty="0">
                <a:latin typeface="Arial" panose="020B0604020202020204" pitchFamily="34" charset="0"/>
                <a:cs typeface="Arial" panose="020B0604020202020204" pitchFamily="34" charset="0"/>
              </a:rPr>
              <a:t>Degenerative/Non-sporting</a:t>
            </a:r>
          </a:p>
        </p:txBody>
      </p:sp>
    </p:spTree>
    <p:extLst>
      <p:ext uri="{BB962C8B-B14F-4D97-AF65-F5344CB8AC3E}">
        <p14:creationId xmlns:p14="http://schemas.microsoft.com/office/powerpoint/2010/main" val="24333796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1E4B22-F222-BD69-E5B2-2F2D7DC44C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288CB02-56C0-367E-39D3-3A97A737D6D6}"/>
              </a:ext>
            </a:extLst>
          </p:cNvPr>
          <p:cNvSpPr txBox="1"/>
          <p:nvPr/>
        </p:nvSpPr>
        <p:spPr>
          <a:xfrm>
            <a:off x="5174673" y="411109"/>
            <a:ext cx="672201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E" sz="4400" dirty="0">
                <a:latin typeface="Arial" panose="020B0604020202020204" pitchFamily="34" charset="0"/>
                <a:cs typeface="Arial" panose="020B0604020202020204" pitchFamily="34" charset="0"/>
              </a:rPr>
              <a:t>Acromioclavicular Joint </a:t>
            </a:r>
          </a:p>
          <a:p>
            <a:pPr algn="ctr"/>
            <a:r>
              <a:rPr lang="en-AE" sz="4400" dirty="0">
                <a:latin typeface="Arial" panose="020B0604020202020204" pitchFamily="34" charset="0"/>
                <a:cs typeface="Arial" panose="020B0604020202020204" pitchFamily="34" charset="0"/>
              </a:rPr>
              <a:t>Injuries</a:t>
            </a:r>
          </a:p>
        </p:txBody>
      </p:sp>
      <p:pic>
        <p:nvPicPr>
          <p:cNvPr id="1030" name="Picture 6" descr="Why So Many Shoulder Injuries During Rugby? - Back in Action">
            <a:extLst>
              <a:ext uri="{FF2B5EF4-FFF2-40B4-BE49-F238E27FC236}">
                <a16:creationId xmlns:a16="http://schemas.microsoft.com/office/drawing/2014/main" id="{78E19F7D-7367-54DD-406C-CDAAC4CCDA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7682" y="2850363"/>
            <a:ext cx="5224198" cy="3049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4F0BB6B-5DD9-5E86-09CA-56E46B78198C}"/>
              </a:ext>
            </a:extLst>
          </p:cNvPr>
          <p:cNvSpPr txBox="1"/>
          <p:nvPr/>
        </p:nvSpPr>
        <p:spPr>
          <a:xfrm>
            <a:off x="1778998" y="6003811"/>
            <a:ext cx="610564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Albishi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et al., 2024)</a:t>
            </a:r>
            <a:endParaRPr lang="en-A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547B536-9C1E-B7EF-697B-AF759F1D87CC}"/>
              </a:ext>
            </a:extLst>
          </p:cNvPr>
          <p:cNvSpPr txBox="1"/>
          <p:nvPr/>
        </p:nvSpPr>
        <p:spPr>
          <a:xfrm>
            <a:off x="295316" y="248218"/>
            <a:ext cx="329184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E" sz="4400" b="1" u="sng" dirty="0">
                <a:latin typeface="Arial" panose="020B0604020202020204" pitchFamily="34" charset="0"/>
                <a:cs typeface="Arial" panose="020B0604020202020204" pitchFamily="34" charset="0"/>
              </a:rPr>
              <a:t>Causative Factors</a:t>
            </a:r>
            <a:r>
              <a:rPr lang="en-AE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AF5EC202-03AE-F547-FDF8-9048D63FB206}"/>
              </a:ext>
            </a:extLst>
          </p:cNvPr>
          <p:cNvSpPr/>
          <p:nvPr/>
        </p:nvSpPr>
        <p:spPr>
          <a:xfrm>
            <a:off x="380934" y="3079934"/>
            <a:ext cx="5500081" cy="2566738"/>
          </a:xfrm>
          <a:prstGeom prst="roundRect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AE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3720B02-CFDE-BFD3-BCD6-9BFF6D326C79}"/>
              </a:ext>
            </a:extLst>
          </p:cNvPr>
          <p:cNvSpPr txBox="1"/>
          <p:nvPr/>
        </p:nvSpPr>
        <p:spPr>
          <a:xfrm>
            <a:off x="400123" y="2758257"/>
            <a:ext cx="5224197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endParaRPr lang="en-AE" sz="44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Contact sports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Rugby, Martial Arts, </a:t>
            </a:r>
          </a:p>
          <a:p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	 Snowboarding</a:t>
            </a:r>
          </a:p>
          <a:p>
            <a:r>
              <a:rPr lang="en-AE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8C96FCE-0326-A53F-73AF-10D32FA456BF}"/>
              </a:ext>
            </a:extLst>
          </p:cNvPr>
          <p:cNvSpPr txBox="1"/>
          <p:nvPr/>
        </p:nvSpPr>
        <p:spPr>
          <a:xfrm>
            <a:off x="400123" y="2096538"/>
            <a:ext cx="369203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E" sz="4000" u="sng" dirty="0">
                <a:latin typeface="Arial" panose="020B0604020202020204" pitchFamily="34" charset="0"/>
                <a:cs typeface="Arial" panose="020B0604020202020204" pitchFamily="34" charset="0"/>
              </a:rPr>
              <a:t>Acute/Sporting </a:t>
            </a:r>
          </a:p>
        </p:txBody>
      </p:sp>
    </p:spTree>
    <p:extLst>
      <p:ext uri="{BB962C8B-B14F-4D97-AF65-F5344CB8AC3E}">
        <p14:creationId xmlns:p14="http://schemas.microsoft.com/office/powerpoint/2010/main" val="34805765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9A8B07-3952-8912-D1FF-6903CBB5E9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2D927D5-F6F6-A526-CC3A-12321410190F}"/>
              </a:ext>
            </a:extLst>
          </p:cNvPr>
          <p:cNvSpPr txBox="1"/>
          <p:nvPr/>
        </p:nvSpPr>
        <p:spPr>
          <a:xfrm>
            <a:off x="-814352" y="163736"/>
            <a:ext cx="6483927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E" sz="4400" b="1" u="sng" dirty="0">
                <a:latin typeface="Arial" panose="020B0604020202020204" pitchFamily="34" charset="0"/>
                <a:cs typeface="Arial" panose="020B0604020202020204" pitchFamily="34" charset="0"/>
              </a:rPr>
              <a:t>Mechanism </a:t>
            </a:r>
          </a:p>
          <a:p>
            <a:pPr algn="ctr"/>
            <a:r>
              <a:rPr lang="en-AE" sz="4400" b="1" u="sng" dirty="0">
                <a:latin typeface="Arial" panose="020B0604020202020204" pitchFamily="34" charset="0"/>
                <a:cs typeface="Arial" panose="020B0604020202020204" pitchFamily="34" charset="0"/>
              </a:rPr>
              <a:t>of injury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5ED183B-6476-1651-72AE-E1CEF384AA8A}"/>
              </a:ext>
            </a:extLst>
          </p:cNvPr>
          <p:cNvSpPr txBox="1"/>
          <p:nvPr/>
        </p:nvSpPr>
        <p:spPr>
          <a:xfrm>
            <a:off x="5377870" y="291227"/>
            <a:ext cx="672201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E" sz="4400" dirty="0">
                <a:latin typeface="Arial" panose="020B0604020202020204" pitchFamily="34" charset="0"/>
                <a:cs typeface="Arial" panose="020B0604020202020204" pitchFamily="34" charset="0"/>
              </a:rPr>
              <a:t>Acromioclavicular Joint </a:t>
            </a:r>
          </a:p>
          <a:p>
            <a:pPr algn="ctr"/>
            <a:r>
              <a:rPr lang="en-AE" sz="4400" dirty="0">
                <a:latin typeface="Arial" panose="020B0604020202020204" pitchFamily="34" charset="0"/>
                <a:cs typeface="Arial" panose="020B0604020202020204" pitchFamily="34" charset="0"/>
              </a:rPr>
              <a:t>Injuries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53EC8D5-9E70-3761-974E-EA9090E03621}"/>
              </a:ext>
            </a:extLst>
          </p:cNvPr>
          <p:cNvSpPr txBox="1"/>
          <p:nvPr/>
        </p:nvSpPr>
        <p:spPr>
          <a:xfrm>
            <a:off x="290946" y="2269476"/>
            <a:ext cx="316345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u="sng" dirty="0"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en-AE" sz="4000" u="sng" dirty="0">
                <a:latin typeface="Arial" panose="020B0604020202020204" pitchFamily="34" charset="0"/>
                <a:cs typeface="Arial" panose="020B0604020202020204" pitchFamily="34" charset="0"/>
              </a:rPr>
              <a:t>egenrative </a:t>
            </a:r>
          </a:p>
        </p:txBody>
      </p:sp>
      <p:pic>
        <p:nvPicPr>
          <p:cNvPr id="2" name="Picture 4" descr="Acromioclavicular Joint Pain - Shoulder Pain - Complete Physio">
            <a:extLst>
              <a:ext uri="{FF2B5EF4-FFF2-40B4-BE49-F238E27FC236}">
                <a16:creationId xmlns:a16="http://schemas.microsoft.com/office/drawing/2014/main" id="{72805B18-19FB-0C34-7835-E5C4D116CF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8065" y="2462866"/>
            <a:ext cx="4877501" cy="3262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A7F69BB-428A-C4FB-A0EF-1E01FF4BF6D7}"/>
              </a:ext>
            </a:extLst>
          </p:cNvPr>
          <p:cNvSpPr txBox="1"/>
          <p:nvPr/>
        </p:nvSpPr>
        <p:spPr>
          <a:xfrm>
            <a:off x="7151889" y="5725654"/>
            <a:ext cx="610325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(Hull University Teaching Hospitals NHS Trust, 2023)</a:t>
            </a:r>
            <a:endParaRPr lang="en-A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EE05A79-7BA8-9ED3-45D8-D3C5E892FBA3}"/>
              </a:ext>
            </a:extLst>
          </p:cNvPr>
          <p:cNvSpPr txBox="1"/>
          <p:nvPr/>
        </p:nvSpPr>
        <p:spPr>
          <a:xfrm>
            <a:off x="2427611" y="5848578"/>
            <a:ext cx="697374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Albishi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et al., 2024)</a:t>
            </a:r>
            <a:endParaRPr lang="en-A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2" name="TextBox 5">
            <a:extLst>
              <a:ext uri="{FF2B5EF4-FFF2-40B4-BE49-F238E27FC236}">
                <a16:creationId xmlns:a16="http://schemas.microsoft.com/office/drawing/2014/main" id="{DDD44E5F-5958-4AB5-0D29-3F1AC7DFC3C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34282104"/>
              </p:ext>
            </p:extLst>
          </p:nvPr>
        </p:nvGraphicFramePr>
        <p:xfrm>
          <a:off x="166434" y="2977362"/>
          <a:ext cx="6575931" cy="31154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854922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DA9466-40E5-F2D6-3E47-910AEDEF02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9C11B6D-8C5E-9AE9-1D8B-70A93CFF9718}"/>
              </a:ext>
            </a:extLst>
          </p:cNvPr>
          <p:cNvSpPr txBox="1"/>
          <p:nvPr/>
        </p:nvSpPr>
        <p:spPr>
          <a:xfrm>
            <a:off x="-698237" y="275913"/>
            <a:ext cx="6483927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E" sz="4400" b="1" u="sng" dirty="0">
                <a:latin typeface="Arial" panose="020B0604020202020204" pitchFamily="34" charset="0"/>
                <a:cs typeface="Arial" panose="020B0604020202020204" pitchFamily="34" charset="0"/>
              </a:rPr>
              <a:t>Mechanism </a:t>
            </a:r>
          </a:p>
          <a:p>
            <a:pPr algn="ctr"/>
            <a:r>
              <a:rPr lang="en-AE" sz="4400" b="1" u="sng" dirty="0">
                <a:latin typeface="Arial" panose="020B0604020202020204" pitchFamily="34" charset="0"/>
                <a:cs typeface="Arial" panose="020B0604020202020204" pitchFamily="34" charset="0"/>
              </a:rPr>
              <a:t>of injury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E65849E-B981-EF1B-FF11-0E30C94A02B5}"/>
              </a:ext>
            </a:extLst>
          </p:cNvPr>
          <p:cNvSpPr txBox="1"/>
          <p:nvPr/>
        </p:nvSpPr>
        <p:spPr>
          <a:xfrm>
            <a:off x="5377870" y="291227"/>
            <a:ext cx="672201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E" sz="4400" dirty="0">
                <a:latin typeface="Arial" panose="020B0604020202020204" pitchFamily="34" charset="0"/>
                <a:cs typeface="Arial" panose="020B0604020202020204" pitchFamily="34" charset="0"/>
              </a:rPr>
              <a:t>Acromioclavicular Joint </a:t>
            </a:r>
          </a:p>
          <a:p>
            <a:pPr algn="ctr"/>
            <a:r>
              <a:rPr lang="en-AE" sz="4400" dirty="0">
                <a:latin typeface="Arial" panose="020B0604020202020204" pitchFamily="34" charset="0"/>
                <a:cs typeface="Arial" panose="020B0604020202020204" pitchFamily="34" charset="0"/>
              </a:rPr>
              <a:t>Injuries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B1D7D24-9476-4AB9-0BF8-48D5C831B6A6}"/>
              </a:ext>
            </a:extLst>
          </p:cNvPr>
          <p:cNvSpPr txBox="1"/>
          <p:nvPr/>
        </p:nvSpPr>
        <p:spPr>
          <a:xfrm>
            <a:off x="290946" y="2269476"/>
            <a:ext cx="35634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E" sz="4000" u="sng" dirty="0">
                <a:latin typeface="Arial" panose="020B0604020202020204" pitchFamily="34" charset="0"/>
                <a:cs typeface="Arial" panose="020B0604020202020204" pitchFamily="34" charset="0"/>
              </a:rPr>
              <a:t>Acute/Sports</a:t>
            </a:r>
          </a:p>
        </p:txBody>
      </p:sp>
      <p:pic>
        <p:nvPicPr>
          <p:cNvPr id="6146" name="Picture 2" descr="8. Traumatic Shoulder Injuries Flashcards | Quizlet">
            <a:extLst>
              <a:ext uri="{FF2B5EF4-FFF2-40B4-BE49-F238E27FC236}">
                <a16:creationId xmlns:a16="http://schemas.microsoft.com/office/drawing/2014/main" id="{AA7DBD53-93A1-6CC7-9852-4C8C1B9EF1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0059" y="2263872"/>
            <a:ext cx="4426858" cy="4049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FF46571-3BA1-E66D-3563-2D5FEC5CE7E8}"/>
              </a:ext>
            </a:extLst>
          </p:cNvPr>
          <p:cNvSpPr txBox="1"/>
          <p:nvPr/>
        </p:nvSpPr>
        <p:spPr>
          <a:xfrm>
            <a:off x="206064" y="6048149"/>
            <a:ext cx="610325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(Hull University Teaching Hospitals NHS Trust, 2023)</a:t>
            </a:r>
            <a:endParaRPr lang="en-A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8F50CFF7-E768-3A34-78B4-7437340E00DB}"/>
              </a:ext>
            </a:extLst>
          </p:cNvPr>
          <p:cNvSpPr/>
          <p:nvPr/>
        </p:nvSpPr>
        <p:spPr>
          <a:xfrm>
            <a:off x="208546" y="3065730"/>
            <a:ext cx="5715066" cy="2669310"/>
          </a:xfrm>
          <a:prstGeom prst="roundRect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AE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A22F9D3-46B1-5692-187B-509272495A68}"/>
              </a:ext>
            </a:extLst>
          </p:cNvPr>
          <p:cNvSpPr txBox="1"/>
          <p:nvPr/>
        </p:nvSpPr>
        <p:spPr>
          <a:xfrm>
            <a:off x="242239" y="3353071"/>
            <a:ext cx="1082040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  <a:r>
              <a:rPr lang="en-AE" sz="3200" dirty="0">
                <a:latin typeface="Arial" panose="020B0604020202020204" pitchFamily="34" charset="0"/>
                <a:cs typeface="Arial" panose="020B0604020202020204" pitchFamily="34" charset="0"/>
              </a:rPr>
              <a:t>alling directly on shoulder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  <a:r>
              <a:rPr lang="en-AE" sz="3200" dirty="0">
                <a:latin typeface="Arial" panose="020B0604020202020204" pitchFamily="34" charset="0"/>
                <a:cs typeface="Arial" panose="020B0604020202020204" pitchFamily="34" charset="0"/>
              </a:rPr>
              <a:t>alling on outstretched hand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H</a:t>
            </a:r>
            <a:r>
              <a:rPr lang="en-AE" sz="3200" dirty="0">
                <a:latin typeface="Arial" panose="020B0604020202020204" pitchFamily="34" charset="0"/>
                <a:cs typeface="Arial" panose="020B0604020202020204" pitchFamily="34" charset="0"/>
              </a:rPr>
              <a:t>igh impact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AE" sz="3200" dirty="0">
                <a:latin typeface="Arial" panose="020B0604020202020204" pitchFamily="34" charset="0"/>
                <a:cs typeface="Arial" panose="020B0604020202020204" pitchFamily="34" charset="0"/>
              </a:rPr>
              <a:t>raction force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AE" sz="3200" dirty="0"/>
          </a:p>
        </p:txBody>
      </p:sp>
    </p:spTree>
    <p:extLst>
      <p:ext uri="{BB962C8B-B14F-4D97-AF65-F5344CB8AC3E}">
        <p14:creationId xmlns:p14="http://schemas.microsoft.com/office/powerpoint/2010/main" val="6080326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76890B-6BF2-5EDB-C62F-28A2F730C0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D8D48C4-A854-65B6-D1C2-75D43F810165}"/>
              </a:ext>
            </a:extLst>
          </p:cNvPr>
          <p:cNvSpPr txBox="1"/>
          <p:nvPr/>
        </p:nvSpPr>
        <p:spPr>
          <a:xfrm>
            <a:off x="-779319" y="171894"/>
            <a:ext cx="618308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E" sz="4400" b="1" u="sng" dirty="0">
                <a:latin typeface="Arial" panose="020B0604020202020204" pitchFamily="34" charset="0"/>
                <a:cs typeface="Arial" panose="020B0604020202020204" pitchFamily="34" charset="0"/>
              </a:rPr>
              <a:t>Signs and </a:t>
            </a:r>
          </a:p>
          <a:p>
            <a:pPr algn="ctr"/>
            <a:r>
              <a:rPr lang="en-AE" sz="4400" b="1" u="sng" dirty="0">
                <a:latin typeface="Arial" panose="020B0604020202020204" pitchFamily="34" charset="0"/>
                <a:cs typeface="Arial" panose="020B0604020202020204" pitchFamily="34" charset="0"/>
              </a:rPr>
              <a:t>Symptoms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41B304F-A16E-25A3-0A39-C4509040A5A9}"/>
              </a:ext>
            </a:extLst>
          </p:cNvPr>
          <p:cNvSpPr txBox="1"/>
          <p:nvPr/>
        </p:nvSpPr>
        <p:spPr>
          <a:xfrm>
            <a:off x="5174673" y="411109"/>
            <a:ext cx="672201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E" sz="4400" dirty="0">
                <a:latin typeface="Arial" panose="020B0604020202020204" pitchFamily="34" charset="0"/>
                <a:cs typeface="Arial" panose="020B0604020202020204" pitchFamily="34" charset="0"/>
              </a:rPr>
              <a:t>Acromioclavicular Joint</a:t>
            </a:r>
          </a:p>
          <a:p>
            <a:pPr algn="ctr"/>
            <a:r>
              <a:rPr lang="en-AE" sz="4400" dirty="0">
                <a:latin typeface="Arial" panose="020B0604020202020204" pitchFamily="34" charset="0"/>
                <a:cs typeface="Arial" panose="020B0604020202020204" pitchFamily="34" charset="0"/>
              </a:rPr>
              <a:t>Injuries</a:t>
            </a:r>
          </a:p>
        </p:txBody>
      </p:sp>
      <p:graphicFrame>
        <p:nvGraphicFramePr>
          <p:cNvPr id="18" name="Table 17">
            <a:extLst>
              <a:ext uri="{FF2B5EF4-FFF2-40B4-BE49-F238E27FC236}">
                <a16:creationId xmlns:a16="http://schemas.microsoft.com/office/drawing/2014/main" id="{EA9D9E1F-5185-2CE0-508C-081D6C3D121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1733184"/>
              </p:ext>
            </p:extLst>
          </p:nvPr>
        </p:nvGraphicFramePr>
        <p:xfrm>
          <a:off x="887887" y="2540000"/>
          <a:ext cx="10416225" cy="36099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72075">
                  <a:extLst>
                    <a:ext uri="{9D8B030D-6E8A-4147-A177-3AD203B41FA5}">
                      <a16:colId xmlns:a16="http://schemas.microsoft.com/office/drawing/2014/main" val="3624622141"/>
                    </a:ext>
                  </a:extLst>
                </a:gridCol>
                <a:gridCol w="3472075">
                  <a:extLst>
                    <a:ext uri="{9D8B030D-6E8A-4147-A177-3AD203B41FA5}">
                      <a16:colId xmlns:a16="http://schemas.microsoft.com/office/drawing/2014/main" val="1270653756"/>
                    </a:ext>
                  </a:extLst>
                </a:gridCol>
                <a:gridCol w="3472075">
                  <a:extLst>
                    <a:ext uri="{9D8B030D-6E8A-4147-A177-3AD203B41FA5}">
                      <a16:colId xmlns:a16="http://schemas.microsoft.com/office/drawing/2014/main" val="2895329309"/>
                    </a:ext>
                  </a:extLst>
                </a:gridCol>
              </a:tblGrid>
              <a:tr h="303891">
                <a:tc>
                  <a:txBody>
                    <a:bodyPr/>
                    <a:lstStyle/>
                    <a:p>
                      <a:pPr algn="ctr"/>
                      <a:r>
                        <a:rPr lang="en-AE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Grade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r>
                        <a:rPr lang="en-AE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igament damage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r>
                        <a:rPr lang="en-AE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ymptoms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86223546"/>
                  </a:ext>
                </a:extLst>
              </a:tr>
              <a:tr h="590212">
                <a:tc>
                  <a:txBody>
                    <a:bodyPr/>
                    <a:lstStyle/>
                    <a:p>
                      <a:pPr algn="ctr"/>
                      <a:r>
                        <a:rPr lang="en-AE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r>
                        <a:rPr lang="en-AE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ild sprain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r>
                        <a:rPr lang="en-AE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 displacement, mild pain, swelling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7599888"/>
                  </a:ext>
                </a:extLst>
              </a:tr>
              <a:tr h="767276">
                <a:tc>
                  <a:txBody>
                    <a:bodyPr/>
                    <a:lstStyle/>
                    <a:p>
                      <a:pPr algn="ctr"/>
                      <a:r>
                        <a:rPr lang="en-AE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r>
                        <a:rPr lang="en-AE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artial tear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r>
                        <a:rPr lang="en-AE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ild separation, moderate pain, swelling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5435371"/>
                  </a:ext>
                </a:extLst>
              </a:tr>
              <a:tr h="590212">
                <a:tc>
                  <a:txBody>
                    <a:bodyPr/>
                    <a:lstStyle/>
                    <a:p>
                      <a:pPr algn="ctr"/>
                      <a:r>
                        <a:rPr lang="en-AE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</a:t>
                      </a:r>
                      <a:r>
                        <a:rPr lang="en-AE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omplete tear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r>
                        <a:rPr lang="en-AE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ignificant separation, severe pain, instability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1802161"/>
                  </a:ext>
                </a:extLst>
              </a:tr>
              <a:tr h="590212">
                <a:tc>
                  <a:txBody>
                    <a:bodyPr/>
                    <a:lstStyle/>
                    <a:p>
                      <a:pPr algn="ctr"/>
                      <a:r>
                        <a:rPr lang="en-AE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</a:t>
                      </a:r>
                      <a:r>
                        <a:rPr lang="en-AE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omplete tear with posterior displacement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Posterior displacement, severe pain, </a:t>
                      </a:r>
                      <a:endParaRPr lang="en-AE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01556749"/>
                  </a:ext>
                </a:extLst>
              </a:tr>
              <a:tr h="767276">
                <a:tc>
                  <a:txBody>
                    <a:bodyPr/>
                    <a:lstStyle/>
                    <a:p>
                      <a:pPr algn="ctr"/>
                      <a:r>
                        <a:rPr lang="en-AE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</a:t>
                      </a:r>
                      <a:r>
                        <a:rPr lang="en-AE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omplate disruption with soft tissue damage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Massive displacement, severe deformity</a:t>
                      </a:r>
                      <a:endParaRPr lang="en-AE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0940481"/>
                  </a:ext>
                </a:extLst>
              </a:tr>
            </a:tbl>
          </a:graphicData>
        </a:graphic>
      </p:graphicFrame>
      <p:sp>
        <p:nvSpPr>
          <p:cNvPr id="19" name="TextBox 18">
            <a:extLst>
              <a:ext uri="{FF2B5EF4-FFF2-40B4-BE49-F238E27FC236}">
                <a16:creationId xmlns:a16="http://schemas.microsoft.com/office/drawing/2014/main" id="{96736B0B-76FD-58D1-17A3-88F37013A6DA}"/>
              </a:ext>
            </a:extLst>
          </p:cNvPr>
          <p:cNvSpPr txBox="1"/>
          <p:nvPr/>
        </p:nvSpPr>
        <p:spPr>
          <a:xfrm>
            <a:off x="3990985" y="6347552"/>
            <a:ext cx="610325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(Hull University Teaching Hospitals NHS Trust, 2023)</a:t>
            </a:r>
            <a:endParaRPr lang="en-A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51057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2CBAF5-C69D-919A-42D5-CC9B6DA48E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2963A0F-F7EF-0863-546A-AA3F12F5E4ED}"/>
              </a:ext>
            </a:extLst>
          </p:cNvPr>
          <p:cNvSpPr txBox="1"/>
          <p:nvPr/>
        </p:nvSpPr>
        <p:spPr>
          <a:xfrm>
            <a:off x="468086" y="500743"/>
            <a:ext cx="313164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E" sz="4400" b="1" u="sng" dirty="0">
                <a:latin typeface="Arial" panose="020B0604020202020204" pitchFamily="34" charset="0"/>
                <a:cs typeface="Arial" panose="020B0604020202020204" pitchFamily="34" charset="0"/>
              </a:rPr>
              <a:t>Timeframe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803FBB3-7832-A7E5-B6DE-D99042D468BB}"/>
              </a:ext>
            </a:extLst>
          </p:cNvPr>
          <p:cNvSpPr txBox="1"/>
          <p:nvPr/>
        </p:nvSpPr>
        <p:spPr>
          <a:xfrm>
            <a:off x="5174673" y="411109"/>
            <a:ext cx="672201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E" sz="4400" dirty="0">
                <a:latin typeface="Arial" panose="020B0604020202020204" pitchFamily="34" charset="0"/>
                <a:cs typeface="Arial" panose="020B0604020202020204" pitchFamily="34" charset="0"/>
              </a:rPr>
              <a:t>Acromioclavicular Joint </a:t>
            </a:r>
          </a:p>
          <a:p>
            <a:pPr algn="ctr"/>
            <a:r>
              <a:rPr lang="en-AE" sz="4400" dirty="0">
                <a:latin typeface="Arial" panose="020B0604020202020204" pitchFamily="34" charset="0"/>
                <a:cs typeface="Arial" panose="020B0604020202020204" pitchFamily="34" charset="0"/>
              </a:rPr>
              <a:t>Injuries </a:t>
            </a:r>
          </a:p>
        </p:txBody>
      </p:sp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BAE1ABA9-07CC-B394-231B-8B915BCB252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35389835"/>
              </p:ext>
            </p:extLst>
          </p:nvPr>
        </p:nvGraphicFramePr>
        <p:xfrm>
          <a:off x="468086" y="2294262"/>
          <a:ext cx="6476546" cy="415262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38273">
                  <a:extLst>
                    <a:ext uri="{9D8B030D-6E8A-4147-A177-3AD203B41FA5}">
                      <a16:colId xmlns:a16="http://schemas.microsoft.com/office/drawing/2014/main" val="651122831"/>
                    </a:ext>
                  </a:extLst>
                </a:gridCol>
                <a:gridCol w="3238273">
                  <a:extLst>
                    <a:ext uri="{9D8B030D-6E8A-4147-A177-3AD203B41FA5}">
                      <a16:colId xmlns:a16="http://schemas.microsoft.com/office/drawing/2014/main" val="3447545425"/>
                    </a:ext>
                  </a:extLst>
                </a:gridCol>
              </a:tblGrid>
              <a:tr h="349659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r>
                        <a:rPr lang="en-AE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reatment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AE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Recovery Time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44360561"/>
                  </a:ext>
                </a:extLst>
              </a:tr>
              <a:tr h="679102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Conservative (rest, ice, physical therapy)</a:t>
                      </a:r>
                      <a:endParaRPr lang="en-AE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 to 2 weeks</a:t>
                      </a:r>
                      <a:endParaRPr lang="en-AE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35461304"/>
                  </a:ext>
                </a:extLst>
              </a:tr>
              <a:tr h="882832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Conservative, may need sling or surgery if no improvement</a:t>
                      </a:r>
                      <a:endParaRPr lang="en-AE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 to 6 weeks</a:t>
                      </a:r>
                      <a:endParaRPr lang="en-AE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253469"/>
                  </a:ext>
                </a:extLst>
              </a:tr>
              <a:tr h="679102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Surgical intervention to stabilise joint</a:t>
                      </a:r>
                      <a:endParaRPr lang="en-AE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 to 12 weeks (non-surgical) or 3 to 6 months (surgical)</a:t>
                      </a:r>
                      <a:endParaRPr lang="en-AE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6592391"/>
                  </a:ext>
                </a:extLst>
              </a:tr>
              <a:tr h="679102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Surgery required to address complications</a:t>
                      </a:r>
                      <a:endParaRPr lang="en-AE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 to 6 months</a:t>
                      </a:r>
                      <a:endParaRPr lang="en-AE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87846536"/>
                  </a:ext>
                </a:extLst>
              </a:tr>
              <a:tr h="882832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Surgical repair to reconstruct ligaments and stabilize joint</a:t>
                      </a:r>
                      <a:endParaRPr lang="en-AE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 to 6 months</a:t>
                      </a:r>
                      <a:endParaRPr lang="en-AE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40853729"/>
                  </a:ext>
                </a:extLst>
              </a:tr>
            </a:tbl>
          </a:graphicData>
        </a:graphic>
      </p:graphicFrame>
      <p:pic>
        <p:nvPicPr>
          <p:cNvPr id="8196" name="Picture 4" descr="Clinical and radiological image of the AC- joint dislocation, Rockwood III before and 9 months after surgery.">
            <a:extLst>
              <a:ext uri="{FF2B5EF4-FFF2-40B4-BE49-F238E27FC236}">
                <a16:creationId xmlns:a16="http://schemas.microsoft.com/office/drawing/2014/main" id="{1EBDCF61-4219-B33B-D782-21FB87A66C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3673" y="2286647"/>
            <a:ext cx="3930241" cy="3976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E86F731-CA50-C1D9-83B5-A82B3A70070C}"/>
              </a:ext>
            </a:extLst>
          </p:cNvPr>
          <p:cNvSpPr txBox="1"/>
          <p:nvPr/>
        </p:nvSpPr>
        <p:spPr>
          <a:xfrm>
            <a:off x="8842828" y="6245980"/>
            <a:ext cx="255088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(Rockwood, 2000)</a:t>
            </a:r>
            <a:endParaRPr lang="en-A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EBE3E81-1984-FC6F-AE96-F45C4F846D90}"/>
              </a:ext>
            </a:extLst>
          </p:cNvPr>
          <p:cNvSpPr txBox="1"/>
          <p:nvPr/>
        </p:nvSpPr>
        <p:spPr>
          <a:xfrm>
            <a:off x="1294081" y="6476412"/>
            <a:ext cx="610325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(Hull University Teaching Hospitals NHS Trust, 2023)</a:t>
            </a:r>
            <a:endParaRPr lang="en-A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18710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D759D73-7B03-BBCE-A987-258B60A0C7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31B29E-11AB-F7FD-1558-4C96BBEBAB68}"/>
              </a:ext>
            </a:extLst>
          </p:cNvPr>
          <p:cNvSpPr txBox="1"/>
          <p:nvPr/>
        </p:nvSpPr>
        <p:spPr>
          <a:xfrm>
            <a:off x="810000" y="447188"/>
            <a:ext cx="10571998" cy="97045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000" b="1" u="sng">
                <a:solidFill>
                  <a:srgbClr val="FEFEFE"/>
                </a:solidFill>
                <a:latin typeface="+mj-lt"/>
                <a:ea typeface="+mj-ea"/>
                <a:cs typeface="+mj-cs"/>
              </a:rPr>
              <a:t>Summary</a:t>
            </a:r>
          </a:p>
        </p:txBody>
      </p:sp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A923AAAD-4E29-6B19-4E23-7671977818A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52549746"/>
              </p:ext>
            </p:extLst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573679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76FFFD-70AA-9845-0A65-695D19BEEB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679713B-84F7-AD75-59F5-EDDAD1F9E844}"/>
              </a:ext>
            </a:extLst>
          </p:cNvPr>
          <p:cNvSpPr txBox="1"/>
          <p:nvPr/>
        </p:nvSpPr>
        <p:spPr>
          <a:xfrm>
            <a:off x="5174673" y="411109"/>
            <a:ext cx="672201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E" sz="4400" dirty="0">
                <a:latin typeface="Arial" panose="020B0604020202020204" pitchFamily="34" charset="0"/>
                <a:cs typeface="Arial" panose="020B0604020202020204" pitchFamily="34" charset="0"/>
              </a:rPr>
              <a:t>C	ervical Spine </a:t>
            </a:r>
          </a:p>
          <a:p>
            <a:pPr algn="ctr"/>
            <a:r>
              <a:rPr lang="en-AE" sz="4400" dirty="0">
                <a:latin typeface="Arial" panose="020B0604020202020204" pitchFamily="34" charset="0"/>
                <a:cs typeface="Arial" panose="020B0604020202020204" pitchFamily="34" charset="0"/>
              </a:rPr>
              <a:t>Fractures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61566D4-FB50-00F9-A771-6F1EA36FCA7A}"/>
              </a:ext>
            </a:extLst>
          </p:cNvPr>
          <p:cNvSpPr txBox="1"/>
          <p:nvPr/>
        </p:nvSpPr>
        <p:spPr>
          <a:xfrm>
            <a:off x="295316" y="248218"/>
            <a:ext cx="329184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E" sz="4400" b="1" u="sng" dirty="0">
                <a:latin typeface="Arial" panose="020B0604020202020204" pitchFamily="34" charset="0"/>
                <a:cs typeface="Arial" panose="020B0604020202020204" pitchFamily="34" charset="0"/>
              </a:rPr>
              <a:t>Causative Factors</a:t>
            </a:r>
            <a:r>
              <a:rPr lang="en-AE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218F715-DF73-8CC8-5A46-96458BAC8D50}"/>
              </a:ext>
            </a:extLst>
          </p:cNvPr>
          <p:cNvSpPr txBox="1"/>
          <p:nvPr/>
        </p:nvSpPr>
        <p:spPr>
          <a:xfrm>
            <a:off x="80211" y="2204748"/>
            <a:ext cx="637546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u="sng" dirty="0">
                <a:latin typeface="Arial" panose="020B0604020202020204" pitchFamily="34" charset="0"/>
                <a:cs typeface="Arial" panose="020B0604020202020204" pitchFamily="34" charset="0"/>
              </a:rPr>
              <a:t>Degenerative/non-sporting </a:t>
            </a:r>
            <a:endParaRPr lang="en-AE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CD9E320-F0AC-5791-E0A7-FF1E75330155}"/>
              </a:ext>
            </a:extLst>
          </p:cNvPr>
          <p:cNvSpPr txBox="1"/>
          <p:nvPr/>
        </p:nvSpPr>
        <p:spPr>
          <a:xfrm>
            <a:off x="1941237" y="6307429"/>
            <a:ext cx="617621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8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Yadollahi</a:t>
            </a:r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et al., 2016)</a:t>
            </a:r>
            <a:endParaRPr lang="en-A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5362" name="Picture 2" descr="How the Cervical Spine Changes With Age | Spine-health">
            <a:extLst>
              <a:ext uri="{FF2B5EF4-FFF2-40B4-BE49-F238E27FC236}">
                <a16:creationId xmlns:a16="http://schemas.microsoft.com/office/drawing/2014/main" id="{F92DEDBC-B43A-9ADD-D5AD-C25A860AE4B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814" r="7907" b="16263"/>
          <a:stretch/>
        </p:blipFill>
        <p:spPr bwMode="auto">
          <a:xfrm>
            <a:off x="6972021" y="2599663"/>
            <a:ext cx="4760221" cy="3490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5F7C5F6-6819-2269-4F1F-15079F6CB8FB}"/>
              </a:ext>
            </a:extLst>
          </p:cNvPr>
          <p:cNvSpPr txBox="1"/>
          <p:nvPr/>
        </p:nvSpPr>
        <p:spPr>
          <a:xfrm>
            <a:off x="8535678" y="6122763"/>
            <a:ext cx="617621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8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Elowitz</a:t>
            </a:r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2017)</a:t>
            </a:r>
            <a:endParaRPr lang="en-A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5364" name="TextBox 6">
            <a:extLst>
              <a:ext uri="{FF2B5EF4-FFF2-40B4-BE49-F238E27FC236}">
                <a16:creationId xmlns:a16="http://schemas.microsoft.com/office/drawing/2014/main" id="{9F4FD994-71DF-A315-ECD9-011328B24E8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49479529"/>
              </p:ext>
            </p:extLst>
          </p:nvPr>
        </p:nvGraphicFramePr>
        <p:xfrm>
          <a:off x="80211" y="3259723"/>
          <a:ext cx="5993949" cy="28623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6008291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09CC9C-FE55-EC06-6AB3-CE34D00FEB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0CDB799-806F-09B8-5796-29BD0954F5CB}"/>
              </a:ext>
            </a:extLst>
          </p:cNvPr>
          <p:cNvSpPr txBox="1"/>
          <p:nvPr/>
        </p:nvSpPr>
        <p:spPr>
          <a:xfrm>
            <a:off x="5174673" y="411109"/>
            <a:ext cx="672201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AE" sz="4400" dirty="0">
                <a:latin typeface="Arial" panose="020B0604020202020204" pitchFamily="34" charset="0"/>
                <a:cs typeface="Arial" panose="020B0604020202020204" pitchFamily="34" charset="0"/>
              </a:rPr>
              <a:t>ervical Spine</a:t>
            </a:r>
          </a:p>
          <a:p>
            <a:pPr algn="ctr"/>
            <a:r>
              <a:rPr lang="en-AE" sz="4400" dirty="0">
                <a:latin typeface="Arial" panose="020B0604020202020204" pitchFamily="34" charset="0"/>
                <a:cs typeface="Arial" panose="020B0604020202020204" pitchFamily="34" charset="0"/>
              </a:rPr>
              <a:t> Fractures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022C574-0E29-FF5D-8098-54DFCF1FA7F9}"/>
              </a:ext>
            </a:extLst>
          </p:cNvPr>
          <p:cNvSpPr txBox="1"/>
          <p:nvPr/>
        </p:nvSpPr>
        <p:spPr>
          <a:xfrm>
            <a:off x="295316" y="248218"/>
            <a:ext cx="329184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E" sz="4400" b="1" u="sng" dirty="0">
                <a:latin typeface="Arial" panose="020B0604020202020204" pitchFamily="34" charset="0"/>
                <a:cs typeface="Arial" panose="020B0604020202020204" pitchFamily="34" charset="0"/>
              </a:rPr>
              <a:t>Causative Factors</a:t>
            </a:r>
            <a:r>
              <a:rPr lang="en-AE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A60400B-7D94-E603-A9C1-013FE8DCF015}"/>
              </a:ext>
            </a:extLst>
          </p:cNvPr>
          <p:cNvSpPr txBox="1"/>
          <p:nvPr/>
        </p:nvSpPr>
        <p:spPr>
          <a:xfrm>
            <a:off x="295316" y="2037347"/>
            <a:ext cx="223811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u="sng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AE" sz="4000" u="sng" dirty="0">
                <a:latin typeface="Arial" panose="020B0604020202020204" pitchFamily="34" charset="0"/>
                <a:cs typeface="Arial" panose="020B0604020202020204" pitchFamily="34" charset="0"/>
              </a:rPr>
              <a:t>porting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A51D1C0-30BF-784D-5FB8-F74C2351C86D}"/>
              </a:ext>
            </a:extLst>
          </p:cNvPr>
          <p:cNvSpPr txBox="1"/>
          <p:nvPr/>
        </p:nvSpPr>
        <p:spPr>
          <a:xfrm>
            <a:off x="771520" y="5686452"/>
            <a:ext cx="610402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(Swartz, Floyd &amp;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Cendoma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2005)</a:t>
            </a:r>
          </a:p>
          <a:p>
            <a:pPr algn="ctr"/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8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Physiopedia</a:t>
            </a:r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2015)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A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7410" name="Picture 2" descr="The Truth About the Spine – Macclesfield Strength and Conditioning">
            <a:extLst>
              <a:ext uri="{FF2B5EF4-FFF2-40B4-BE49-F238E27FC236}">
                <a16:creationId xmlns:a16="http://schemas.microsoft.com/office/drawing/2014/main" id="{B5C20123-C273-2564-8158-5C662A64BF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1290" y="1965530"/>
            <a:ext cx="3579696" cy="2269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12" name="Picture 4" descr="Concussion in horse riders — how to recognise it - Horse &amp; Hound">
            <a:extLst>
              <a:ext uri="{FF2B5EF4-FFF2-40B4-BE49-F238E27FC236}">
                <a16:creationId xmlns:a16="http://schemas.microsoft.com/office/drawing/2014/main" id="{3768141F-493B-CD3F-A58F-6940DF0F3D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1290" y="4369990"/>
            <a:ext cx="3631532" cy="2305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8DC79E2D-30CC-E6AF-64E4-CF2AD7ADF04B}"/>
              </a:ext>
            </a:extLst>
          </p:cNvPr>
          <p:cNvSpPr/>
          <p:nvPr/>
        </p:nvSpPr>
        <p:spPr>
          <a:xfrm>
            <a:off x="183944" y="3311209"/>
            <a:ext cx="7403972" cy="1913721"/>
          </a:xfrm>
          <a:prstGeom prst="roundRect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AE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ECBBEA7-6E3A-228B-4DD1-BE0A1D675B4C}"/>
              </a:ext>
            </a:extLst>
          </p:cNvPr>
          <p:cNvSpPr txBox="1"/>
          <p:nvPr/>
        </p:nvSpPr>
        <p:spPr>
          <a:xfrm>
            <a:off x="183944" y="3472316"/>
            <a:ext cx="727917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AE" sz="2400" dirty="0">
                <a:latin typeface="Arial" panose="020B0604020202020204" pitchFamily="34" charset="0"/>
                <a:cs typeface="Arial" panose="020B0604020202020204" pitchFamily="34" charset="0"/>
              </a:rPr>
              <a:t>thletes playing impact sports – rugby, ice hockey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AE" sz="2400" dirty="0">
                <a:latin typeface="Arial" panose="020B0604020202020204" pitchFamily="34" charset="0"/>
                <a:cs typeface="Arial" panose="020B0604020202020204" pitchFamily="34" charset="0"/>
              </a:rPr>
              <a:t>lthetes in high risk sports – horse riding, diving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AE" sz="2400" dirty="0">
                <a:latin typeface="Arial" panose="020B0604020202020204" pitchFamily="34" charset="0"/>
                <a:cs typeface="Arial" panose="020B0604020202020204" pitchFamily="34" charset="0"/>
              </a:rPr>
              <a:t>thletes with spinal loading – weightlifting, diving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AE" sz="2400" dirty="0">
                <a:latin typeface="Arial" panose="020B0604020202020204" pitchFamily="34" charset="0"/>
                <a:cs typeface="Arial" panose="020B0604020202020204" pitchFamily="34" charset="0"/>
              </a:rPr>
              <a:t>thletes with repetitive neck strain – rowers</a:t>
            </a:r>
          </a:p>
        </p:txBody>
      </p:sp>
    </p:spTree>
    <p:extLst>
      <p:ext uri="{BB962C8B-B14F-4D97-AF65-F5344CB8AC3E}">
        <p14:creationId xmlns:p14="http://schemas.microsoft.com/office/powerpoint/2010/main" val="368896374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1D740B-F720-3D9C-0264-B8FBAC0DB6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5FD2E9-7909-A842-8DBA-DD657A9A86E7}"/>
              </a:ext>
            </a:extLst>
          </p:cNvPr>
          <p:cNvSpPr txBox="1"/>
          <p:nvPr/>
        </p:nvSpPr>
        <p:spPr>
          <a:xfrm>
            <a:off x="-814352" y="163736"/>
            <a:ext cx="6483927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E" sz="4400" b="1" u="sng" dirty="0">
                <a:latin typeface="Arial" panose="020B0604020202020204" pitchFamily="34" charset="0"/>
                <a:cs typeface="Arial" panose="020B0604020202020204" pitchFamily="34" charset="0"/>
              </a:rPr>
              <a:t>Mechanism </a:t>
            </a:r>
          </a:p>
          <a:p>
            <a:pPr algn="ctr"/>
            <a:r>
              <a:rPr lang="en-AE" sz="4400" b="1" u="sng" dirty="0">
                <a:latin typeface="Arial" panose="020B0604020202020204" pitchFamily="34" charset="0"/>
                <a:cs typeface="Arial" panose="020B0604020202020204" pitchFamily="34" charset="0"/>
              </a:rPr>
              <a:t>of injury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CFA3CC8-4D50-40C7-8614-F3EFF5878CDD}"/>
              </a:ext>
            </a:extLst>
          </p:cNvPr>
          <p:cNvSpPr txBox="1"/>
          <p:nvPr/>
        </p:nvSpPr>
        <p:spPr>
          <a:xfrm>
            <a:off x="5377870" y="291227"/>
            <a:ext cx="672201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AE" sz="4400" dirty="0">
                <a:latin typeface="Arial" panose="020B0604020202020204" pitchFamily="34" charset="0"/>
                <a:cs typeface="Arial" panose="020B0604020202020204" pitchFamily="34" charset="0"/>
              </a:rPr>
              <a:t>ervical Spine </a:t>
            </a:r>
          </a:p>
          <a:p>
            <a:pPr algn="ctr"/>
            <a:r>
              <a:rPr lang="en-AE" sz="4400" dirty="0">
                <a:latin typeface="Arial" panose="020B0604020202020204" pitchFamily="34" charset="0"/>
                <a:cs typeface="Arial" panose="020B0604020202020204" pitchFamily="34" charset="0"/>
              </a:rPr>
              <a:t>Fractures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41AA93C-C357-6D66-C811-1DED1A8AD1B0}"/>
              </a:ext>
            </a:extLst>
          </p:cNvPr>
          <p:cNvSpPr txBox="1"/>
          <p:nvPr/>
        </p:nvSpPr>
        <p:spPr>
          <a:xfrm>
            <a:off x="81025" y="2432356"/>
            <a:ext cx="637546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u="sng" dirty="0">
                <a:latin typeface="Arial" panose="020B0604020202020204" pitchFamily="34" charset="0"/>
                <a:cs typeface="Arial" panose="020B0604020202020204" pitchFamily="34" charset="0"/>
              </a:rPr>
              <a:t>Degenerative/non-sporting </a:t>
            </a:r>
            <a:endParaRPr lang="en-AE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8434" name="Picture 2" descr="Hangman's / C2 Fracture | The Bone School">
            <a:extLst>
              <a:ext uri="{FF2B5EF4-FFF2-40B4-BE49-F238E27FC236}">
                <a16:creationId xmlns:a16="http://schemas.microsoft.com/office/drawing/2014/main" id="{8B316740-EAE8-5531-FBE7-998E081EDE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2422" y="2346166"/>
            <a:ext cx="4261852" cy="3837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5FBF80A4-35BB-631F-7465-D70FD17B2F3D}"/>
              </a:ext>
            </a:extLst>
          </p:cNvPr>
          <p:cNvSpPr txBox="1"/>
          <p:nvPr/>
        </p:nvSpPr>
        <p:spPr>
          <a:xfrm>
            <a:off x="6146801" y="6287589"/>
            <a:ext cx="651309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8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Physiopedia</a:t>
            </a:r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2010)</a:t>
            </a:r>
            <a:endParaRPr lang="en-A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F3374FF-D530-DF23-3F18-85E669ABDEC9}"/>
              </a:ext>
            </a:extLst>
          </p:cNvPr>
          <p:cNvSpPr txBox="1"/>
          <p:nvPr/>
        </p:nvSpPr>
        <p:spPr>
          <a:xfrm>
            <a:off x="-941231" y="5464338"/>
            <a:ext cx="673768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Physiopedia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2023)</a:t>
            </a:r>
            <a:endParaRPr lang="en-A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BD9A7575-CECF-3F0C-07A3-CDCD4D13E940}"/>
              </a:ext>
            </a:extLst>
          </p:cNvPr>
          <p:cNvSpPr/>
          <p:nvPr/>
        </p:nvSpPr>
        <p:spPr>
          <a:xfrm>
            <a:off x="224766" y="3605487"/>
            <a:ext cx="6087980" cy="1677212"/>
          </a:xfrm>
          <a:prstGeom prst="roundRect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AE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5F16828-B7D3-8880-6AEA-05E76595A8CF}"/>
              </a:ext>
            </a:extLst>
          </p:cNvPr>
          <p:cNvSpPr txBox="1"/>
          <p:nvPr/>
        </p:nvSpPr>
        <p:spPr>
          <a:xfrm>
            <a:off x="321657" y="3732978"/>
            <a:ext cx="7443536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E" sz="2800" dirty="0">
                <a:latin typeface="Arial" panose="020B0604020202020204" pitchFamily="34" charset="0"/>
                <a:cs typeface="Arial" panose="020B0604020202020204" pitchFamily="34" charset="0"/>
              </a:rPr>
              <a:t>Falls – especially in older people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W</a:t>
            </a:r>
            <a:r>
              <a:rPr lang="en-AE" sz="2800" dirty="0">
                <a:latin typeface="Arial" panose="020B0604020202020204" pitchFamily="34" charset="0"/>
                <a:cs typeface="Arial" panose="020B0604020202020204" pitchFamily="34" charset="0"/>
              </a:rPr>
              <a:t>hiplash - car crashes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en-AE" sz="2800" dirty="0">
                <a:latin typeface="Arial" panose="020B0604020202020204" pitchFamily="34" charset="0"/>
                <a:cs typeface="Arial" panose="020B0604020202020204" pitchFamily="34" charset="0"/>
              </a:rPr>
              <a:t>iving into shallow water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AE" dirty="0"/>
          </a:p>
        </p:txBody>
      </p:sp>
    </p:spTree>
    <p:extLst>
      <p:ext uri="{BB962C8B-B14F-4D97-AF65-F5344CB8AC3E}">
        <p14:creationId xmlns:p14="http://schemas.microsoft.com/office/powerpoint/2010/main" val="179366726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BC7008-B5C0-1E8E-7624-51052DDA1F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961E35F-173C-D51B-D16E-B6B11E18142D}"/>
              </a:ext>
            </a:extLst>
          </p:cNvPr>
          <p:cNvSpPr txBox="1"/>
          <p:nvPr/>
        </p:nvSpPr>
        <p:spPr>
          <a:xfrm>
            <a:off x="-814352" y="163736"/>
            <a:ext cx="6483927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E" sz="4400" b="1" u="sng" dirty="0">
                <a:latin typeface="Arial" panose="020B0604020202020204" pitchFamily="34" charset="0"/>
                <a:cs typeface="Arial" panose="020B0604020202020204" pitchFamily="34" charset="0"/>
              </a:rPr>
              <a:t>Mechanism </a:t>
            </a:r>
          </a:p>
          <a:p>
            <a:pPr algn="ctr"/>
            <a:r>
              <a:rPr lang="en-AE" sz="4400" b="1" u="sng" dirty="0">
                <a:latin typeface="Arial" panose="020B0604020202020204" pitchFamily="34" charset="0"/>
                <a:cs typeface="Arial" panose="020B0604020202020204" pitchFamily="34" charset="0"/>
              </a:rPr>
              <a:t>of injury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4C49969-AA99-6E48-3BDE-D8011DB58DD0}"/>
              </a:ext>
            </a:extLst>
          </p:cNvPr>
          <p:cNvSpPr txBox="1"/>
          <p:nvPr/>
        </p:nvSpPr>
        <p:spPr>
          <a:xfrm>
            <a:off x="5377870" y="291227"/>
            <a:ext cx="672201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E" sz="4400" dirty="0">
                <a:latin typeface="Arial" panose="020B0604020202020204" pitchFamily="34" charset="0"/>
                <a:cs typeface="Arial" panose="020B0604020202020204" pitchFamily="34" charset="0"/>
              </a:rPr>
              <a:t>Cervical Spine </a:t>
            </a:r>
          </a:p>
          <a:p>
            <a:pPr algn="ctr"/>
            <a:r>
              <a:rPr lang="en-AE" sz="4400" dirty="0">
                <a:latin typeface="Arial" panose="020B0604020202020204" pitchFamily="34" charset="0"/>
                <a:cs typeface="Arial" panose="020B0604020202020204" pitchFamily="34" charset="0"/>
              </a:rPr>
              <a:t>Fractures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F173273-10B9-E339-629E-492DDF00A4DE}"/>
              </a:ext>
            </a:extLst>
          </p:cNvPr>
          <p:cNvSpPr txBox="1"/>
          <p:nvPr/>
        </p:nvSpPr>
        <p:spPr>
          <a:xfrm>
            <a:off x="1879828" y="5831123"/>
            <a:ext cx="651309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(Simon, 2023)</a:t>
            </a:r>
            <a:endParaRPr lang="en-A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6386" name="Picture 2" descr="Rugby Union Lowering Tackling Height to Reduce Concussion? – State of Mind">
            <a:extLst>
              <a:ext uri="{FF2B5EF4-FFF2-40B4-BE49-F238E27FC236}">
                <a16:creationId xmlns:a16="http://schemas.microsoft.com/office/drawing/2014/main" id="{2AE3D2FB-34E2-23AB-1304-B1165BB6D0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2922" y="2469892"/>
            <a:ext cx="2825037" cy="1879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8" name="Picture 4" descr="Olympic diving injuries: What are the contact sport risks? - Los Angeles  Times">
            <a:extLst>
              <a:ext uri="{FF2B5EF4-FFF2-40B4-BE49-F238E27FC236}">
                <a16:creationId xmlns:a16="http://schemas.microsoft.com/office/drawing/2014/main" id="{D4234F7E-66EF-5873-BAEC-185E6975D7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4800" y="4748463"/>
            <a:ext cx="3844072" cy="2018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6390" name="TextBox 1">
            <a:extLst>
              <a:ext uri="{FF2B5EF4-FFF2-40B4-BE49-F238E27FC236}">
                <a16:creationId xmlns:a16="http://schemas.microsoft.com/office/drawing/2014/main" id="{0E695046-8EE2-977D-75EC-C757FF66FEB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58090347"/>
              </p:ext>
            </p:extLst>
          </p:nvPr>
        </p:nvGraphicFramePr>
        <p:xfrm>
          <a:off x="256674" y="2692946"/>
          <a:ext cx="6722011" cy="29728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81143322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CA00AE-86DF-D8E0-A176-19EDF06AD3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8B24265-F84D-4898-3FF0-9D88CE6322AF}"/>
              </a:ext>
            </a:extLst>
          </p:cNvPr>
          <p:cNvSpPr txBox="1"/>
          <p:nvPr/>
        </p:nvSpPr>
        <p:spPr>
          <a:xfrm>
            <a:off x="-779319" y="171894"/>
            <a:ext cx="618308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E" sz="4400" b="1" u="sng" dirty="0">
                <a:latin typeface="Arial" panose="020B0604020202020204" pitchFamily="34" charset="0"/>
                <a:cs typeface="Arial" panose="020B0604020202020204" pitchFamily="34" charset="0"/>
              </a:rPr>
              <a:t>Signs and </a:t>
            </a:r>
          </a:p>
          <a:p>
            <a:pPr algn="ctr"/>
            <a:r>
              <a:rPr lang="en-AE" sz="4400" b="1" u="sng" dirty="0">
                <a:latin typeface="Arial" panose="020B0604020202020204" pitchFamily="34" charset="0"/>
                <a:cs typeface="Arial" panose="020B0604020202020204" pitchFamily="34" charset="0"/>
              </a:rPr>
              <a:t>Symptoms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4E5AD8B-17C4-51C1-3D17-26509A247689}"/>
              </a:ext>
            </a:extLst>
          </p:cNvPr>
          <p:cNvSpPr txBox="1"/>
          <p:nvPr/>
        </p:nvSpPr>
        <p:spPr>
          <a:xfrm>
            <a:off x="5736147" y="308035"/>
            <a:ext cx="672201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E" sz="4400" dirty="0">
                <a:latin typeface="Arial" panose="020B0604020202020204" pitchFamily="34" charset="0"/>
                <a:cs typeface="Arial" panose="020B0604020202020204" pitchFamily="34" charset="0"/>
              </a:rPr>
              <a:t>Cervical Spine </a:t>
            </a:r>
          </a:p>
          <a:p>
            <a:pPr algn="ctr"/>
            <a:r>
              <a:rPr lang="en-AE" sz="4400" dirty="0">
                <a:latin typeface="Arial" panose="020B0604020202020204" pitchFamily="34" charset="0"/>
                <a:cs typeface="Arial" panose="020B0604020202020204" pitchFamily="34" charset="0"/>
              </a:rPr>
              <a:t>Fractures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8AE9506-BF9F-2DFE-FFA3-506E07B93872}"/>
              </a:ext>
            </a:extLst>
          </p:cNvPr>
          <p:cNvSpPr txBox="1"/>
          <p:nvPr/>
        </p:nvSpPr>
        <p:spPr>
          <a:xfrm>
            <a:off x="35798" y="3198477"/>
            <a:ext cx="4552849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E" sz="2800" dirty="0">
                <a:latin typeface="Arial" panose="020B0604020202020204" pitchFamily="34" charset="0"/>
                <a:cs typeface="Arial" panose="020B0604020202020204" pitchFamily="34" charset="0"/>
              </a:rPr>
              <a:t>Pain in cervial area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AE" sz="2800" dirty="0">
                <a:latin typeface="Arial" panose="020B0604020202020204" pitchFamily="34" charset="0"/>
                <a:cs typeface="Arial" panose="020B0604020202020204" pitchFamily="34" charset="0"/>
              </a:rPr>
              <a:t>Reduced ROM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AE" sz="2800" dirty="0">
                <a:latin typeface="Arial" panose="020B0604020202020204" pitchFamily="34" charset="0"/>
                <a:cs typeface="Arial" panose="020B0604020202020204" pitchFamily="34" charset="0"/>
              </a:rPr>
              <a:t>Reduced muscle strength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AE" sz="2800" dirty="0">
                <a:latin typeface="Arial" panose="020B0604020202020204" pitchFamily="34" charset="0"/>
                <a:cs typeface="Arial" panose="020B0604020202020204" pitchFamily="34" charset="0"/>
              </a:rPr>
              <a:t>espiratory comprimses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4D8E634-A5B1-3BFE-1B26-1A96ADDC460F}"/>
              </a:ext>
            </a:extLst>
          </p:cNvPr>
          <p:cNvSpPr txBox="1"/>
          <p:nvPr/>
        </p:nvSpPr>
        <p:spPr>
          <a:xfrm>
            <a:off x="-1093286" y="5446112"/>
            <a:ext cx="649705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Physiopedia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2023)</a:t>
            </a:r>
            <a:endParaRPr lang="en-A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2237C6E-63DD-EB8A-6841-DDDEC85FAE89}"/>
              </a:ext>
            </a:extLst>
          </p:cNvPr>
          <p:cNvSpPr txBox="1"/>
          <p:nvPr/>
        </p:nvSpPr>
        <p:spPr>
          <a:xfrm>
            <a:off x="8735241" y="2920864"/>
            <a:ext cx="3161443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AE" sz="2400" dirty="0">
                <a:latin typeface="Arial" panose="020B0604020202020204" pitchFamily="34" charset="0"/>
                <a:cs typeface="Arial" panose="020B0604020202020204" pitchFamily="34" charset="0"/>
              </a:rPr>
              <a:t>ompression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</a:t>
            </a:r>
            <a:r>
              <a:rPr lang="en-AE" sz="2400" dirty="0">
                <a:latin typeface="Arial" panose="020B0604020202020204" pitchFamily="34" charset="0"/>
                <a:cs typeface="Arial" panose="020B0604020202020204" pitchFamily="34" charset="0"/>
              </a:rPr>
              <a:t>angman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AE" sz="2400" dirty="0">
                <a:latin typeface="Arial" panose="020B0604020202020204" pitchFamily="34" charset="0"/>
                <a:cs typeface="Arial" panose="020B0604020202020204" pitchFamily="34" charset="0"/>
              </a:rPr>
              <a:t>urst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  <a:r>
              <a:rPr lang="en-AE" sz="2400" dirty="0">
                <a:latin typeface="Arial" panose="020B0604020202020204" pitchFamily="34" charset="0"/>
                <a:cs typeface="Arial" panose="020B0604020202020204" pitchFamily="34" charset="0"/>
              </a:rPr>
              <a:t>racture dislocation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AE" sz="2400" dirty="0">
                <a:latin typeface="Arial" panose="020B0604020202020204" pitchFamily="34" charset="0"/>
                <a:cs typeface="Arial" panose="020B0604020202020204" pitchFamily="34" charset="0"/>
              </a:rPr>
              <a:t>eardrop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O</a:t>
            </a:r>
            <a:r>
              <a:rPr lang="en-AE" sz="2400" dirty="0">
                <a:latin typeface="Arial" panose="020B0604020202020204" pitchFamily="34" charset="0"/>
                <a:cs typeface="Arial" panose="020B0604020202020204" pitchFamily="34" charset="0"/>
              </a:rPr>
              <a:t>dontoid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J</a:t>
            </a:r>
            <a:r>
              <a:rPr lang="en-AE" sz="2400" dirty="0">
                <a:latin typeface="Arial" panose="020B0604020202020204" pitchFamily="34" charset="0"/>
                <a:cs typeface="Arial" panose="020B0604020202020204" pitchFamily="34" charset="0"/>
              </a:rPr>
              <a:t>efferson 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464E26D-F78F-DF81-2B85-67A82672A807}"/>
              </a:ext>
            </a:extLst>
          </p:cNvPr>
          <p:cNvSpPr txBox="1"/>
          <p:nvPr/>
        </p:nvSpPr>
        <p:spPr>
          <a:xfrm>
            <a:off x="8456511" y="2131576"/>
            <a:ext cx="34401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u="sng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AE" sz="3200" u="sng" dirty="0">
                <a:latin typeface="Arial" panose="020B0604020202020204" pitchFamily="34" charset="0"/>
                <a:cs typeface="Arial" panose="020B0604020202020204" pitchFamily="34" charset="0"/>
              </a:rPr>
              <a:t>ypes of fractures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E317298-F3C3-9C25-CA11-0500A122C54B}"/>
              </a:ext>
            </a:extLst>
          </p:cNvPr>
          <p:cNvSpPr txBox="1"/>
          <p:nvPr/>
        </p:nvSpPr>
        <p:spPr>
          <a:xfrm>
            <a:off x="6597890" y="5837735"/>
            <a:ext cx="664945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(Marcon et al., 2013)</a:t>
            </a:r>
            <a:endParaRPr lang="en-A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597EC6D-AE38-5926-D63A-799BE3969421}"/>
              </a:ext>
            </a:extLst>
          </p:cNvPr>
          <p:cNvSpPr txBox="1"/>
          <p:nvPr/>
        </p:nvSpPr>
        <p:spPr>
          <a:xfrm>
            <a:off x="4950268" y="5531471"/>
            <a:ext cx="71708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(Cleveland Clinic, 2022)</a:t>
            </a:r>
            <a:endParaRPr lang="en-A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9458" name="Picture 2" descr="The Cervical Spine">
            <a:extLst>
              <a:ext uri="{FF2B5EF4-FFF2-40B4-BE49-F238E27FC236}">
                <a16:creationId xmlns:a16="http://schemas.microsoft.com/office/drawing/2014/main" id="{303271F3-C9A7-2EC1-D33A-23FFE560B00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74" t="13333" r="3132" b="14877"/>
          <a:stretch/>
        </p:blipFill>
        <p:spPr bwMode="auto">
          <a:xfrm>
            <a:off x="4576185" y="2630992"/>
            <a:ext cx="3614058" cy="2815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143187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292B9E-5A3E-1415-3C91-93A7C4D11B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37F3168-BF94-E478-3560-7BB240783BCC}"/>
              </a:ext>
            </a:extLst>
          </p:cNvPr>
          <p:cNvSpPr txBox="1"/>
          <p:nvPr/>
        </p:nvSpPr>
        <p:spPr>
          <a:xfrm>
            <a:off x="468086" y="500743"/>
            <a:ext cx="322423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E" sz="4400" b="1" u="sng" dirty="0">
                <a:latin typeface="Arial" panose="020B0604020202020204" pitchFamily="34" charset="0"/>
                <a:cs typeface="Arial" panose="020B0604020202020204" pitchFamily="34" charset="0"/>
              </a:rPr>
              <a:t>Timeframe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193C6A9-4BF2-BCD7-52BD-AA523DAD081B}"/>
              </a:ext>
            </a:extLst>
          </p:cNvPr>
          <p:cNvSpPr txBox="1"/>
          <p:nvPr/>
        </p:nvSpPr>
        <p:spPr>
          <a:xfrm>
            <a:off x="5174673" y="411109"/>
            <a:ext cx="672201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E" sz="4400" dirty="0">
                <a:latin typeface="Arial" panose="020B0604020202020204" pitchFamily="34" charset="0"/>
                <a:cs typeface="Arial" panose="020B0604020202020204" pitchFamily="34" charset="0"/>
              </a:rPr>
              <a:t>Cervical Spine </a:t>
            </a:r>
          </a:p>
          <a:p>
            <a:pPr algn="ctr"/>
            <a:r>
              <a:rPr lang="en-AE" sz="4400" dirty="0">
                <a:latin typeface="Arial" panose="020B0604020202020204" pitchFamily="34" charset="0"/>
                <a:cs typeface="Arial" panose="020B0604020202020204" pitchFamily="34" charset="0"/>
              </a:rPr>
              <a:t>Fractures</a:t>
            </a: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2FE0100D-8552-63F2-2624-B4C3B773501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6462" y="2076641"/>
            <a:ext cx="4998210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E" altLang="en-AE" sz="280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Conservative (Non-Surgical)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AE" altLang="en-AE" sz="280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Treatment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AE" altLang="en-AE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AA78599-44FF-DEAD-6F08-858732B788BE}"/>
              </a:ext>
            </a:extLst>
          </p:cNvPr>
          <p:cNvSpPr txBox="1"/>
          <p:nvPr/>
        </p:nvSpPr>
        <p:spPr>
          <a:xfrm>
            <a:off x="7603958" y="2261937"/>
            <a:ext cx="340919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u="sng" dirty="0">
                <a:latin typeface="Arial" panose="020B0604020202020204" pitchFamily="34" charset="0"/>
                <a:cs typeface="Arial" panose="020B0604020202020204" pitchFamily="34" charset="0"/>
              </a:rPr>
              <a:t>Surgical Treatment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1BF4863-6199-A588-2CCE-1F235DDB9A5A}"/>
              </a:ext>
            </a:extLst>
          </p:cNvPr>
          <p:cNvSpPr txBox="1"/>
          <p:nvPr/>
        </p:nvSpPr>
        <p:spPr>
          <a:xfrm>
            <a:off x="3692324" y="6446891"/>
            <a:ext cx="61040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8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Beeharry</a:t>
            </a:r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8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Moqeem</a:t>
            </a:r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US" sz="18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Rohilla</a:t>
            </a:r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2021)</a:t>
            </a:r>
            <a:endParaRPr lang="en-A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FC159C7-4F7E-92BE-AFB0-BBA6A691FAC5}"/>
              </a:ext>
            </a:extLst>
          </p:cNvPr>
          <p:cNvSpPr txBox="1"/>
          <p:nvPr/>
        </p:nvSpPr>
        <p:spPr>
          <a:xfrm>
            <a:off x="470222" y="5294694"/>
            <a:ext cx="41388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AE" dirty="0">
                <a:latin typeface="Arial" panose="020B0604020202020204" pitchFamily="34" charset="0"/>
                <a:cs typeface="Arial" panose="020B0604020202020204" pitchFamily="34" charset="0"/>
              </a:rPr>
              <a:t>nitial healing 0-6 weeks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  <a:r>
              <a:rPr lang="en-AE" dirty="0">
                <a:latin typeface="Arial" panose="020B0604020202020204" pitchFamily="34" charset="0"/>
                <a:cs typeface="Arial" panose="020B0604020202020204" pitchFamily="34" charset="0"/>
              </a:rPr>
              <a:t>ull recovery 6-12 weeks or 3-6 months if more severe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B1B98AF-FECE-B9F7-6FE8-DBACB8DF21C7}"/>
              </a:ext>
            </a:extLst>
          </p:cNvPr>
          <p:cNvSpPr txBox="1"/>
          <p:nvPr/>
        </p:nvSpPr>
        <p:spPr>
          <a:xfrm>
            <a:off x="7759376" y="5063876"/>
            <a:ext cx="44326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Initial healing 0-6 weeks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Physical therapy 4-6 weeks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Rehab phase 3-6 months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Full recovery 6-12 months </a:t>
            </a:r>
          </a:p>
        </p:txBody>
      </p:sp>
      <p:sp>
        <p:nvSpPr>
          <p:cNvPr id="19" name="Rounded Rectangle 18">
            <a:extLst>
              <a:ext uri="{FF2B5EF4-FFF2-40B4-BE49-F238E27FC236}">
                <a16:creationId xmlns:a16="http://schemas.microsoft.com/office/drawing/2014/main" id="{5F6A5F35-9D43-DD2A-7023-9D25B1F1CEC7}"/>
              </a:ext>
            </a:extLst>
          </p:cNvPr>
          <p:cNvSpPr/>
          <p:nvPr/>
        </p:nvSpPr>
        <p:spPr>
          <a:xfrm>
            <a:off x="176462" y="3192530"/>
            <a:ext cx="4432624" cy="1913721"/>
          </a:xfrm>
          <a:prstGeom prst="roundRect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AE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3C5DEC6-66CE-A4DA-582F-2ACE404C17F2}"/>
              </a:ext>
            </a:extLst>
          </p:cNvPr>
          <p:cNvSpPr txBox="1"/>
          <p:nvPr/>
        </p:nvSpPr>
        <p:spPr>
          <a:xfrm>
            <a:off x="176462" y="3093719"/>
            <a:ext cx="4841851" cy="19493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AE" sz="2800" dirty="0">
                <a:latin typeface="Arial" panose="020B0604020202020204" pitchFamily="34" charset="0"/>
                <a:cs typeface="Arial" panose="020B0604020202020204" pitchFamily="34" charset="0"/>
              </a:rPr>
              <a:t>Cervical collar or brace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AE" sz="2800" dirty="0">
                <a:latin typeface="Arial" panose="020B0604020202020204" pitchFamily="34" charset="0"/>
                <a:cs typeface="Arial" panose="020B0604020202020204" pitchFamily="34" charset="0"/>
              </a:rPr>
              <a:t>Pain management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AE" sz="2800" dirty="0">
                <a:latin typeface="Arial" panose="020B0604020202020204" pitchFamily="34" charset="0"/>
                <a:cs typeface="Arial" panose="020B0604020202020204" pitchFamily="34" charset="0"/>
              </a:rPr>
              <a:t>Physical Therapy</a:t>
            </a:r>
          </a:p>
        </p:txBody>
      </p:sp>
      <p:sp>
        <p:nvSpPr>
          <p:cNvPr id="20" name="Rounded Rectangle 19">
            <a:extLst>
              <a:ext uri="{FF2B5EF4-FFF2-40B4-BE49-F238E27FC236}">
                <a16:creationId xmlns:a16="http://schemas.microsoft.com/office/drawing/2014/main" id="{74CEFF4C-C8E2-205C-2FF4-DF5D58A97EB1}"/>
              </a:ext>
            </a:extLst>
          </p:cNvPr>
          <p:cNvSpPr/>
          <p:nvPr/>
        </p:nvSpPr>
        <p:spPr>
          <a:xfrm>
            <a:off x="7017330" y="3006779"/>
            <a:ext cx="4432624" cy="1913721"/>
          </a:xfrm>
          <a:prstGeom prst="roundRect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AE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E7BAC9C-BB1A-46ED-A2AE-5E46312DE4C6}"/>
              </a:ext>
            </a:extLst>
          </p:cNvPr>
          <p:cNvSpPr txBox="1"/>
          <p:nvPr/>
        </p:nvSpPr>
        <p:spPr>
          <a:xfrm>
            <a:off x="7092243" y="2862101"/>
            <a:ext cx="4432624" cy="19514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AE" sz="2800" dirty="0">
                <a:latin typeface="Arial" panose="020B0604020202020204" pitchFamily="34" charset="0"/>
                <a:cs typeface="Arial" panose="020B0604020202020204" pitchFamily="34" charset="0"/>
              </a:rPr>
              <a:t>Spinal Fusion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AE" sz="2800" dirty="0">
                <a:latin typeface="Arial" panose="020B0604020202020204" pitchFamily="34" charset="0"/>
                <a:cs typeface="Arial" panose="020B0604020202020204" pitchFamily="34" charset="0"/>
              </a:rPr>
              <a:t>Decompression Surgery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AE" sz="2800" dirty="0">
                <a:latin typeface="Arial" panose="020B0604020202020204" pitchFamily="34" charset="0"/>
                <a:cs typeface="Arial" panose="020B0604020202020204" pitchFamily="34" charset="0"/>
              </a:rPr>
              <a:t>Internal Fixation </a:t>
            </a:r>
          </a:p>
        </p:txBody>
      </p:sp>
    </p:spTree>
    <p:extLst>
      <p:ext uri="{BB962C8B-B14F-4D97-AF65-F5344CB8AC3E}">
        <p14:creationId xmlns:p14="http://schemas.microsoft.com/office/powerpoint/2010/main" val="700125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0" grpId="0"/>
      <p:bldP spid="14" grpId="0"/>
      <p:bldP spid="16" grpId="0"/>
      <p:bldP spid="18" grpId="0"/>
      <p:bldP spid="11" grpId="0"/>
      <p:bldP spid="1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2CE00D9-C3E8-62EC-1B94-2627EE6E9D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975D138-7B41-D58C-958C-7A15706734CC}"/>
              </a:ext>
            </a:extLst>
          </p:cNvPr>
          <p:cNvSpPr txBox="1"/>
          <p:nvPr/>
        </p:nvSpPr>
        <p:spPr>
          <a:xfrm>
            <a:off x="810000" y="447188"/>
            <a:ext cx="10571998" cy="97045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4000" b="1" u="sng" dirty="0">
                <a:solidFill>
                  <a:srgbClr val="FEFEFE"/>
                </a:solidFill>
                <a:latin typeface="+mj-lt"/>
                <a:ea typeface="+mj-ea"/>
                <a:cs typeface="+mj-cs"/>
              </a:rPr>
              <a:t>Summary</a:t>
            </a:r>
          </a:p>
        </p:txBody>
      </p:sp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70F7924C-3D12-5983-0FA1-F1042DE6D78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79895784"/>
              </p:ext>
            </p:extLst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6286554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4E4DAB3-C496-0515-1431-F6EBABA574A3}"/>
              </a:ext>
            </a:extLst>
          </p:cNvPr>
          <p:cNvSpPr txBox="1"/>
          <p:nvPr/>
        </p:nvSpPr>
        <p:spPr>
          <a:xfrm>
            <a:off x="154900" y="451005"/>
            <a:ext cx="11032176" cy="5955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itchFamily="2" charset="2"/>
              <a:buChar char="§"/>
            </a:pPr>
            <a:r>
              <a:rPr lang="en-US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Tauberg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D.B. (2025). Dr Brandon </a:t>
            </a:r>
            <a:r>
              <a:rPr lang="en-US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Tauberg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| </a:t>
            </a:r>
            <a:r>
              <a:rPr lang="en-US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Orthopaedc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Surgeon | Sports Medicine Specialist Pittsburgh. [online] </a:t>
            </a:r>
            <a:r>
              <a:rPr lang="en-US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Brandontaubergmd.com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</a:t>
            </a:r>
            <a:r>
              <a:rPr lang="en-US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www.brandontaubergmd.com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/meniscal-tears-orthopedic-sports-medicine-specialist-pittsburgh-pa/ [Accessed 4 Mar. 2025].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§"/>
            </a:pP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Knee – Degenerative Meniscal Tears - NHS Ayrshire &amp; Arran (2023). Available at: 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https://www.nhsaaa.net/musculoskeletal-msk-service-patient-portal/knee-msk-patient-portal/knee-degenerative-meniscal-tears/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§"/>
            </a:pP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 (2017). Meniscus tear (knee cartilage damage). [online] </a:t>
            </a:r>
            <a:r>
              <a:rPr lang="en-US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nhs.uk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</a:t>
            </a:r>
            <a:r>
              <a:rPr lang="en-US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www.nhs.uk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/conditions/meniscus-tear/.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§"/>
            </a:pP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Cluett, J. (2016). The 6 Types of Meniscus Tears. [online] </a:t>
            </a:r>
            <a:r>
              <a:rPr lang="en-US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Verywell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Health. Available at: 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https://www.verywellhealth.com/types-of-meniscus-tears-3862073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§"/>
            </a:pP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McClelland, D.D. (2023). Meniscus Tear: Symptoms, Causes and Treatment | Bupa UK. [online] </a:t>
            </a:r>
            <a:r>
              <a:rPr lang="en-US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www.bupa.co.uk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https://www.bupa.co.uk/health-information/knee-pain/meniscal-tear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§"/>
            </a:pP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Zanetti, M., </a:t>
            </a:r>
            <a:r>
              <a:rPr lang="en-US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Pfirrmann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C.W.A., Schmid, M.R., Romero, J., Seifert, B. and </a:t>
            </a:r>
            <a:r>
              <a:rPr lang="en-US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Hodler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J. (2003). Patients with Suspected Meniscal </a:t>
            </a:r>
            <a:r>
              <a:rPr lang="en-US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Tears:Prevalence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of Abnormalities Seen on MRI of 100 Symptomatic and 100 Contralateral Asymptomatic Knees. American Journal of Roentgenology, 181(3), pp.635–641. </a:t>
            </a:r>
            <a:r>
              <a:rPr lang="en-US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://</a:t>
            </a:r>
            <a:r>
              <a:rPr lang="en-US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doi.org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/10.2214/ajr.181.3.1810635.</a:t>
            </a:r>
          </a:p>
          <a:p>
            <a:pPr>
              <a:lnSpc>
                <a:spcPct val="150000"/>
              </a:lnSpc>
            </a:pPr>
            <a:endParaRPr lang="en-A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5594730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E1AAE7-4436-82A6-D40A-AE4D584FE9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3" y="537431"/>
            <a:ext cx="10554574" cy="6497032"/>
          </a:xfrm>
        </p:spPr>
        <p:txBody>
          <a:bodyPr>
            <a:normAutofit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Khan, K. &amp; Scott, A., 2014.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Orthopaedic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Examination, Evaluation, and Intervention. McGraw-Hill Education.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Merrick, M.A. &amp; Kasser, J.R., 2012. Meniscal Tears: Diagnosis and Management. In Orthopedic Sports Medicine. Springer, pp. 254–265.</a:t>
            </a:r>
          </a:p>
          <a:p>
            <a:pPr algn="l">
              <a:buFont typeface="Courier New" panose="02070309020205020404" pitchFamily="49" charset="0"/>
              <a:buChar char="o"/>
            </a:pP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Hull University Teaching Hospitals NHS Trust. (2023). Acromioclavicular (AC) joint injury with minimal displacement - Advice regarding healing and recovery. [online] Available at: https://</a:t>
            </a:r>
            <a:r>
              <a:rPr lang="en-US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www.hey.nhs.uk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/patient-leaflet/29121/.</a:t>
            </a:r>
          </a:p>
          <a:p>
            <a:pPr algn="l">
              <a:buFont typeface="Courier New" panose="02070309020205020404" pitchFamily="49" charset="0"/>
              <a:buChar char="o"/>
            </a:pP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‌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This presentation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utilises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backgrounds generated using PowerPoint's AI-powered design tools.</a:t>
            </a:r>
          </a:p>
          <a:p>
            <a:pPr algn="l">
              <a:buFont typeface="Courier New" panose="02070309020205020404" pitchFamily="49" charset="0"/>
              <a:buChar char="o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This presentation incorporates animations created using PowerPoint's built-in animation features.</a:t>
            </a:r>
            <a:endParaRPr lang="en-US" sz="16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Rockwood, C.A. (2000). Clinical and radiological image of the AC joint dislocation, Rockwood III, before and after treatment [image]. Available at: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https://www.researchgate.net/figure/Clinical-and-radiological-image-of-the-AC-joint-dislocation-Rockwood-III-before-and_fig2_232704032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Albishi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W.,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AlShayhan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F.,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Alfridy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A.,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Alaseem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A. and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Elmaraghy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A. (2024) ‘Acromioclavicular joint separation: Controversies and treatment algorithm’, Orthopedic Reviews, 16.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 10.52965/001c.94037.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Beeharry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M.W., </a:t>
            </a:r>
            <a:r>
              <a:rPr lang="en-US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Moqeem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K. and </a:t>
            </a:r>
            <a:r>
              <a:rPr lang="en-US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Rohilla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M.U. (2021). Management of Cervical Spine Fractures: A Literature Review. </a:t>
            </a:r>
            <a:r>
              <a:rPr lang="en-US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Cureus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13(4). </a:t>
            </a:r>
            <a:r>
              <a:rPr lang="en-US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://</a:t>
            </a:r>
            <a:r>
              <a:rPr lang="en-US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doi.org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/10.7759/cureus.14418.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Yadollahi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M., </a:t>
            </a:r>
            <a:r>
              <a:rPr lang="en-US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Paydar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S., </a:t>
            </a:r>
            <a:r>
              <a:rPr lang="en-US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Ghaem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H., Ghorbani, M., Mousavi, S.M., Taheri </a:t>
            </a:r>
            <a:r>
              <a:rPr lang="en-US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Akerdi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A., Jalili, E., </a:t>
            </a:r>
            <a:r>
              <a:rPr lang="en-US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Niakan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M.H., Khalili, H.A., </a:t>
            </a:r>
            <a:r>
              <a:rPr lang="en-US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Haghnegahdar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A. and </a:t>
            </a:r>
            <a:r>
              <a:rPr lang="en-US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Bolandparvaz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S. (2016). Epidemiology of Cervical Spine Fractures. Trauma Monthly, 21(3). </a:t>
            </a:r>
            <a:r>
              <a:rPr lang="en-US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://</a:t>
            </a:r>
            <a:r>
              <a:rPr lang="en-US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doi.org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/10.5812/traumamon.33608.</a:t>
            </a:r>
          </a:p>
          <a:p>
            <a:endParaRPr lang="en-US" sz="1800" dirty="0">
              <a:effectLst/>
              <a:latin typeface="Times New Roman" panose="02020603050405020304" pitchFamily="18" charset="0"/>
            </a:endParaRPr>
          </a:p>
          <a:p>
            <a:endParaRPr lang="en-AE" dirty="0"/>
          </a:p>
        </p:txBody>
      </p:sp>
    </p:spTree>
    <p:extLst>
      <p:ext uri="{BB962C8B-B14F-4D97-AF65-F5344CB8AC3E}">
        <p14:creationId xmlns:p14="http://schemas.microsoft.com/office/powerpoint/2010/main" val="336191859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A8C1093-AB1B-AE6B-60B8-880150D37F47}"/>
              </a:ext>
            </a:extLst>
          </p:cNvPr>
          <p:cNvSpPr txBox="1"/>
          <p:nvPr/>
        </p:nvSpPr>
        <p:spPr>
          <a:xfrm>
            <a:off x="804111" y="239408"/>
            <a:ext cx="10583778" cy="84448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Elowitz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E., MD and Peer-Reviewed, N. (2017). How the Cervical Spine Changes With Age | Spine-health. [online] </a:t>
            </a:r>
            <a:r>
              <a:rPr lang="en-US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www.spine-health.com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https://www.spine-health.com/conditions/neck-pain/how-cervical-spine-changes-age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Simon, K. (2023). Cervical Spine Fractures in Contact Sports. [online] </a:t>
            </a:r>
            <a:r>
              <a:rPr lang="en-US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Physiopedia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https://www.physio-pedia.com/Cervical_Spine_Fractures_in_Contact_Sports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Swartz, E.E., Floyd, R.T. &amp;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Cendoma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M., 2005. Cervical spine functional anatomy and the biomechanics of injury due to compressive loading. Journal of Athletic Training, 40(3), pp.155-161.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Physiopedia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(2015). Cervical Spine Fractures in Contact Sports. [online] Available at: https://</a:t>
            </a:r>
            <a:r>
              <a:rPr lang="en-US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www.physio-pedia.com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/Cervical_Spine_Fractures_in_Contact_Sports#cite_note-p11-10 [Accessed 12 Mar. 2025].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Physiopedia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(2010). Hangman’s Fracture. [online] Available at: 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https://www.physio-pedia.com/Hangman%27s_Fracture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Physiopedia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2023. Cervical Spine Fracture. Available at: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https://www.physio-pedia.com/Cervical_Spine_Fracture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[Accessed 11 March 2025].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Marcon, R.M., et al., 2013. Fractures of the cervical spine. Clinics, 68(11), pp. 1171–1178. Available at: https://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doi.org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/10.6061/clinics/2013(11)12 [Accessed 11 March 2025].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Cleveland Clinic (2022). Cervical Spine (Neck): What It Is, Anatomy &amp; Disorders. [online] Cleveland Clinic. Available at: https://</a:t>
            </a:r>
            <a:r>
              <a:rPr lang="en-US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my.clevelandclinic.org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/health/articles/22278-cervical-spine.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6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US" sz="1800" dirty="0">
              <a:effectLst/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US" dirty="0"/>
          </a:p>
          <a:p>
            <a:pPr>
              <a:lnSpc>
                <a:spcPct val="150000"/>
              </a:lnSpc>
            </a:pPr>
            <a:endParaRPr lang="en-US" sz="18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US" sz="1800" dirty="0">
              <a:effectLst/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236151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Quotable</Template>
  <TotalTime>12923</TotalTime>
  <Words>2018</Words>
  <Application>Microsoft Macintosh PowerPoint</Application>
  <PresentationFormat>Widescreen</PresentationFormat>
  <Paragraphs>282</Paragraphs>
  <Slides>25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4" baseType="lpstr">
      <vt:lpstr>Aptos</vt:lpstr>
      <vt:lpstr>Arial</vt:lpstr>
      <vt:lpstr>Calibri</vt:lpstr>
      <vt:lpstr>Century Gothic</vt:lpstr>
      <vt:lpstr>Courier New</vt:lpstr>
      <vt:lpstr>Times New Roman</vt:lpstr>
      <vt:lpstr>Wingdings</vt:lpstr>
      <vt:lpstr>Wingdings 2</vt:lpstr>
      <vt:lpstr>Quotable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EVA18839159 (Lauren Evans)</dc:creator>
  <cp:lastModifiedBy>EVA18839159 (Lauren Evans)</cp:lastModifiedBy>
  <cp:revision>22</cp:revision>
  <dcterms:created xsi:type="dcterms:W3CDTF">2025-03-03T11:22:28Z</dcterms:created>
  <dcterms:modified xsi:type="dcterms:W3CDTF">2025-03-13T22:56:52Z</dcterms:modified>
</cp:coreProperties>
</file>