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750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39" d="100"/>
          <a:sy n="139" d="100"/>
        </p:scale>
        <p:origin x="804" y="12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3d57d798313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57" name="Google Shape;57;g3d57d798313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3d57d798313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62" name="Google Shape;62;g3d57d798313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3d57d798313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67" name="Google Shape;67;g3d57d798313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3d57d798313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2" name="Google Shape;72;g3d57d798313_0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3d57d798313_0_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7" name="Google Shape;77;g3d57d798313_0_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d57d798313_0_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82" name="Google Shape;82;g3d57d798313_0_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d57d798313_0_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87" name="Google Shape;87;g3d57d798313_0_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7372367f62a8f2ff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2" name="Google Shape;92;g7372367f62a8f2ff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7372367f62a8f2ff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7" name="Google Shape;97;g7372367f62a8f2ff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514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1" y="0"/>
            <a:ext cx="1728788" cy="51435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07319" y="841772"/>
            <a:ext cx="6593681" cy="179070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7319" y="2701528"/>
            <a:ext cx="6593681" cy="1241822"/>
          </a:xfrm>
        </p:spPr>
        <p:txBody>
          <a:bodyPr>
            <a:normAutofit/>
          </a:bodyPr>
          <a:lstStyle>
            <a:lvl1pPr marL="0" indent="0" algn="l">
              <a:buNone/>
              <a:defRPr sz="1500" cap="all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08133" y="4057651"/>
            <a:ext cx="2057400" cy="273844"/>
          </a:xfrm>
        </p:spPr>
        <p:txBody>
          <a:bodyPr/>
          <a:lstStyle/>
          <a:p>
            <a:fld id="{5923F103-BC34-4FE4-A40E-EDDEECFDA5D0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07318" y="4057651"/>
            <a:ext cx="3843665" cy="273844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22684" y="4057650"/>
            <a:ext cx="578317" cy="273844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80007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80158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064420"/>
            <a:ext cx="7429500" cy="2139553"/>
          </a:xfrm>
        </p:spPr>
        <p:txBody>
          <a:bodyPr anchor="b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3318272"/>
            <a:ext cx="7429500" cy="1031082"/>
          </a:xfrm>
        </p:spPr>
        <p:txBody>
          <a:bodyPr>
            <a:normAutofit/>
          </a:bodyPr>
          <a:lstStyle>
            <a:lvl1pPr marL="0" indent="0">
              <a:buNone/>
              <a:defRPr sz="135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76814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1687114"/>
            <a:ext cx="3658792" cy="2656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1687114"/>
            <a:ext cx="3656408" cy="2656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2149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64345"/>
            <a:ext cx="7429500" cy="110847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7515" y="1687115"/>
            <a:ext cx="3487337" cy="617934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18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2305048"/>
            <a:ext cx="3658793" cy="2038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6" y="1687114"/>
            <a:ext cx="3484952" cy="617934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18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305048"/>
            <a:ext cx="3656408" cy="2038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97121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34658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860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457201"/>
            <a:ext cx="2892028" cy="1229913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444499"/>
            <a:ext cx="4418407" cy="389890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1687114"/>
            <a:ext cx="2892028" cy="265628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23948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457200"/>
            <a:ext cx="4450881" cy="122991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5541" y="457201"/>
            <a:ext cx="2750018" cy="38861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1687114"/>
            <a:ext cx="4450883" cy="265628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861133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3228499"/>
            <a:ext cx="7434266" cy="614516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454819"/>
            <a:ext cx="7434266" cy="2474834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4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3843015"/>
            <a:ext cx="7433144" cy="51185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39322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457200"/>
            <a:ext cx="7429466" cy="2571750"/>
          </a:xfrm>
        </p:spPr>
        <p:txBody>
          <a:bodyPr anchor="ctr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3314700"/>
            <a:ext cx="7428344" cy="1028699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32683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457200"/>
            <a:ext cx="6977064" cy="2061322"/>
          </a:xfrm>
        </p:spPr>
        <p:txBody>
          <a:bodyPr anchor="ctr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2524168"/>
            <a:ext cx="6564224" cy="411726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3232439"/>
            <a:ext cx="7429502" cy="1117122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677634" y="549295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7903028" y="2073729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980383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600531"/>
            <a:ext cx="7429501" cy="1883876"/>
          </a:xfrm>
        </p:spPr>
        <p:txBody>
          <a:bodyPr anchor="b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3493241"/>
            <a:ext cx="7428379" cy="855483"/>
          </a:xfrm>
        </p:spPr>
        <p:txBody>
          <a:bodyPr anchor="t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83607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457200"/>
            <a:ext cx="7429499" cy="14287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005847"/>
            <a:ext cx="2397674" cy="51435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8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45939" y="2520197"/>
            <a:ext cx="2406551" cy="182320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008226"/>
            <a:ext cx="2388289" cy="51435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8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78160" y="2522576"/>
            <a:ext cx="2396873" cy="182320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005847"/>
            <a:ext cx="2396226" cy="51435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8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2520197"/>
            <a:ext cx="2396226" cy="182320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84550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457200"/>
            <a:ext cx="7429499" cy="14287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3303447"/>
            <a:ext cx="2396430" cy="43219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5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000249"/>
            <a:ext cx="2396430" cy="1143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5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3735644"/>
            <a:ext cx="2396430" cy="61338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3303447"/>
            <a:ext cx="2400300" cy="43219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5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000249"/>
            <a:ext cx="2399205" cy="1143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5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3735643"/>
            <a:ext cx="2400300" cy="607757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3303446"/>
            <a:ext cx="2393056" cy="43219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5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000249"/>
            <a:ext cx="2396227" cy="1143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5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3735641"/>
            <a:ext cx="2396226" cy="60775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0734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01879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457200"/>
            <a:ext cx="1503758" cy="3886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457200"/>
            <a:ext cx="5811443" cy="3886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80249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514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0716" y="0"/>
            <a:ext cx="9040416" cy="51435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463888"/>
            <a:ext cx="7429499" cy="11089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1687115"/>
            <a:ext cx="7429499" cy="26562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4412457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4412457"/>
            <a:ext cx="4679482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4412456"/>
            <a:ext cx="578317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2301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7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" name="Picture 2">
            <a:extLst>
              <a:ext uri="{FF2B5EF4-FFF2-40B4-BE49-F238E27FC236}">
                <a16:creationId xmlns:a16="http://schemas.microsoft.com/office/drawing/2014/main" id="{9FBB3149-8289-4060-BB01-ED3047C53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5143500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8" name="Group 197">
            <a:extLst>
              <a:ext uri="{FF2B5EF4-FFF2-40B4-BE49-F238E27FC236}">
                <a16:creationId xmlns:a16="http://schemas.microsoft.com/office/drawing/2014/main" id="{3BAEF7DA-43C4-4736-B5A3-B48E6125A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715" y="0"/>
            <a:ext cx="9040414" cy="5143500"/>
            <a:chOff x="-14288" y="0"/>
            <a:chExt cx="12053888" cy="6858001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A909436B-313B-4D27-BD55-E8303EF45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99" name="Rectangle 5">
                <a:extLst>
                  <a:ext uri="{FF2B5EF4-FFF2-40B4-BE49-F238E27FC236}">
                    <a16:creationId xmlns:a16="http://schemas.microsoft.com/office/drawing/2014/main" id="{758BC0E2-32D9-41ED-907C-DA3C4A698E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" name="Freeform 6">
                <a:extLst>
                  <a:ext uri="{FF2B5EF4-FFF2-40B4-BE49-F238E27FC236}">
                    <a16:creationId xmlns:a16="http://schemas.microsoft.com/office/drawing/2014/main" id="{41E486E5-1757-4896-A762-4D0BE33091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" name="Freeform 7">
                <a:extLst>
                  <a:ext uri="{FF2B5EF4-FFF2-40B4-BE49-F238E27FC236}">
                    <a16:creationId xmlns:a16="http://schemas.microsoft.com/office/drawing/2014/main" id="{5812B4BD-11B4-43E6-B3D0-1F424A9FD8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" name="Freeform 8">
                <a:extLst>
                  <a:ext uri="{FF2B5EF4-FFF2-40B4-BE49-F238E27FC236}">
                    <a16:creationId xmlns:a16="http://schemas.microsoft.com/office/drawing/2014/main" id="{6A0E1D38-C2A3-42C9-920D-F40319CE16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" name="Freeform 9">
                <a:extLst>
                  <a:ext uri="{FF2B5EF4-FFF2-40B4-BE49-F238E27FC236}">
                    <a16:creationId xmlns:a16="http://schemas.microsoft.com/office/drawing/2014/main" id="{3FAF6AF3-9B01-4BEB-BB6B-08B348511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" name="Freeform 10">
                <a:extLst>
                  <a:ext uri="{FF2B5EF4-FFF2-40B4-BE49-F238E27FC236}">
                    <a16:creationId xmlns:a16="http://schemas.microsoft.com/office/drawing/2014/main" id="{53F7FADA-61E9-4AAB-BED8-D6FD1BB545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" name="Freeform 11">
                <a:extLst>
                  <a:ext uri="{FF2B5EF4-FFF2-40B4-BE49-F238E27FC236}">
                    <a16:creationId xmlns:a16="http://schemas.microsoft.com/office/drawing/2014/main" id="{46419F9F-3EEC-45FF-98BB-4F20D5347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" name="Freeform 12">
                <a:extLst>
                  <a:ext uri="{FF2B5EF4-FFF2-40B4-BE49-F238E27FC236}">
                    <a16:creationId xmlns:a16="http://schemas.microsoft.com/office/drawing/2014/main" id="{1E081BCD-31AF-4E94-966D-497357D221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" name="Freeform 13">
                <a:extLst>
                  <a:ext uri="{FF2B5EF4-FFF2-40B4-BE49-F238E27FC236}">
                    <a16:creationId xmlns:a16="http://schemas.microsoft.com/office/drawing/2014/main" id="{5082EAA7-B95F-462F-8307-2C9EC1C35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8" name="Freeform 14">
                <a:extLst>
                  <a:ext uri="{FF2B5EF4-FFF2-40B4-BE49-F238E27FC236}">
                    <a16:creationId xmlns:a16="http://schemas.microsoft.com/office/drawing/2014/main" id="{E9A57125-4B73-448E-B7B7-94380A928D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9" name="Freeform 15">
                <a:extLst>
                  <a:ext uri="{FF2B5EF4-FFF2-40B4-BE49-F238E27FC236}">
                    <a16:creationId xmlns:a16="http://schemas.microsoft.com/office/drawing/2014/main" id="{7290E834-81F0-42A1-B66B-33D4580573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0" name="Line 16">
                <a:extLst>
                  <a:ext uri="{FF2B5EF4-FFF2-40B4-BE49-F238E27FC236}">
                    <a16:creationId xmlns:a16="http://schemas.microsoft.com/office/drawing/2014/main" id="{C9FA5563-6ED2-4EAC-A8ED-DF71850ACD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1" name="Freeform 17">
                <a:extLst>
                  <a:ext uri="{FF2B5EF4-FFF2-40B4-BE49-F238E27FC236}">
                    <a16:creationId xmlns:a16="http://schemas.microsoft.com/office/drawing/2014/main" id="{50479572-5CA3-41F4-8BDC-F039335C2C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2" name="Freeform 18">
                <a:extLst>
                  <a:ext uri="{FF2B5EF4-FFF2-40B4-BE49-F238E27FC236}">
                    <a16:creationId xmlns:a16="http://schemas.microsoft.com/office/drawing/2014/main" id="{4156CB6F-DF65-4A51-A840-7A4177BDF6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3" name="Freeform 19">
                <a:extLst>
                  <a:ext uri="{FF2B5EF4-FFF2-40B4-BE49-F238E27FC236}">
                    <a16:creationId xmlns:a16="http://schemas.microsoft.com/office/drawing/2014/main" id="{9252974F-88C0-4CAA-A42D-E94E2B7A6D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4" name="Freeform 20">
                <a:extLst>
                  <a:ext uri="{FF2B5EF4-FFF2-40B4-BE49-F238E27FC236}">
                    <a16:creationId xmlns:a16="http://schemas.microsoft.com/office/drawing/2014/main" id="{DE3974B2-2875-4AFE-A30A-6EE823E579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" name="Rectangle 21">
                <a:extLst>
                  <a:ext uri="{FF2B5EF4-FFF2-40B4-BE49-F238E27FC236}">
                    <a16:creationId xmlns:a16="http://schemas.microsoft.com/office/drawing/2014/main" id="{948A52FE-E1B0-4297-BBBE-C860B4E3D3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6" name="Freeform 22">
                <a:extLst>
                  <a:ext uri="{FF2B5EF4-FFF2-40B4-BE49-F238E27FC236}">
                    <a16:creationId xmlns:a16="http://schemas.microsoft.com/office/drawing/2014/main" id="{C6E71B5D-6B02-417C-A0CF-4447C55F2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7" name="Freeform 23">
                <a:extLst>
                  <a:ext uri="{FF2B5EF4-FFF2-40B4-BE49-F238E27FC236}">
                    <a16:creationId xmlns:a16="http://schemas.microsoft.com/office/drawing/2014/main" id="{0FB94710-B373-451B-84A2-947DDB4564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8" name="Freeform 24">
                <a:extLst>
                  <a:ext uri="{FF2B5EF4-FFF2-40B4-BE49-F238E27FC236}">
                    <a16:creationId xmlns:a16="http://schemas.microsoft.com/office/drawing/2014/main" id="{4E47778B-FD55-4A2C-A53F-E548158C89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9" name="Freeform 25">
                <a:extLst>
                  <a:ext uri="{FF2B5EF4-FFF2-40B4-BE49-F238E27FC236}">
                    <a16:creationId xmlns:a16="http://schemas.microsoft.com/office/drawing/2014/main" id="{DA2A4F49-8FC4-4F12-8707-A6CC117E58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0" name="Freeform 26">
                <a:extLst>
                  <a:ext uri="{FF2B5EF4-FFF2-40B4-BE49-F238E27FC236}">
                    <a16:creationId xmlns:a16="http://schemas.microsoft.com/office/drawing/2014/main" id="{2293D140-51FA-484D-8464-785D8FD3D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1" name="Freeform 27">
                <a:extLst>
                  <a:ext uri="{FF2B5EF4-FFF2-40B4-BE49-F238E27FC236}">
                    <a16:creationId xmlns:a16="http://schemas.microsoft.com/office/drawing/2014/main" id="{AA66B21A-3C7F-426E-9C38-C0D6AEF13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2" name="Freeform 28">
                <a:extLst>
                  <a:ext uri="{FF2B5EF4-FFF2-40B4-BE49-F238E27FC236}">
                    <a16:creationId xmlns:a16="http://schemas.microsoft.com/office/drawing/2014/main" id="{F22F8B0E-04B8-4D29-9E19-CACDAE6AB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3" name="Freeform 29">
                <a:extLst>
                  <a:ext uri="{FF2B5EF4-FFF2-40B4-BE49-F238E27FC236}">
                    <a16:creationId xmlns:a16="http://schemas.microsoft.com/office/drawing/2014/main" id="{E0D8C2CC-1759-4605-B3C9-DA4B1EF250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4" name="Freeform 30">
                <a:extLst>
                  <a:ext uri="{FF2B5EF4-FFF2-40B4-BE49-F238E27FC236}">
                    <a16:creationId xmlns:a16="http://schemas.microsoft.com/office/drawing/2014/main" id="{547A4BC3-AA95-4A78-AC23-65A4CE843B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5" name="Freeform 31">
                <a:extLst>
                  <a:ext uri="{FF2B5EF4-FFF2-40B4-BE49-F238E27FC236}">
                    <a16:creationId xmlns:a16="http://schemas.microsoft.com/office/drawing/2014/main" id="{93059BC9-C7C3-41F9-8BBA-7BF49FF602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F335FE01-8192-4D2A-93F8-2F680F728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26" name="Freeform 32">
                <a:extLst>
                  <a:ext uri="{FF2B5EF4-FFF2-40B4-BE49-F238E27FC236}">
                    <a16:creationId xmlns:a16="http://schemas.microsoft.com/office/drawing/2014/main" id="{A150A82A-9896-4D5B-BAA5-0A7ECD0789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7" name="Freeform 33">
                <a:extLst>
                  <a:ext uri="{FF2B5EF4-FFF2-40B4-BE49-F238E27FC236}">
                    <a16:creationId xmlns:a16="http://schemas.microsoft.com/office/drawing/2014/main" id="{82641EF7-9CDB-40BE-A964-13F866165C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8" name="Freeform 34">
                <a:extLst>
                  <a:ext uri="{FF2B5EF4-FFF2-40B4-BE49-F238E27FC236}">
                    <a16:creationId xmlns:a16="http://schemas.microsoft.com/office/drawing/2014/main" id="{A1D1CF16-B5BD-4021-9BA9-637569FC80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9" name="Freeform 35">
                <a:extLst>
                  <a:ext uri="{FF2B5EF4-FFF2-40B4-BE49-F238E27FC236}">
                    <a16:creationId xmlns:a16="http://schemas.microsoft.com/office/drawing/2014/main" id="{FF13F72C-CC27-48A0-AC55-686AB9153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0" name="Freeform 36">
                <a:extLst>
                  <a:ext uri="{FF2B5EF4-FFF2-40B4-BE49-F238E27FC236}">
                    <a16:creationId xmlns:a16="http://schemas.microsoft.com/office/drawing/2014/main" id="{0EC3BA8B-33ED-483D-935C-170AD0C4DC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1" name="Freeform 37">
                <a:extLst>
                  <a:ext uri="{FF2B5EF4-FFF2-40B4-BE49-F238E27FC236}">
                    <a16:creationId xmlns:a16="http://schemas.microsoft.com/office/drawing/2014/main" id="{C4C451E6-48CE-4642-B51D-FE44840872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2" name="Freeform 38">
                <a:extLst>
                  <a:ext uri="{FF2B5EF4-FFF2-40B4-BE49-F238E27FC236}">
                    <a16:creationId xmlns:a16="http://schemas.microsoft.com/office/drawing/2014/main" id="{0F88F098-E44C-4A45-AE2B-595A7B8527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3" name="Freeform 39">
                <a:extLst>
                  <a:ext uri="{FF2B5EF4-FFF2-40B4-BE49-F238E27FC236}">
                    <a16:creationId xmlns:a16="http://schemas.microsoft.com/office/drawing/2014/main" id="{5B782B5D-8B67-4CD5-A0B3-8067BBB328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4" name="Freeform 40">
                <a:extLst>
                  <a:ext uri="{FF2B5EF4-FFF2-40B4-BE49-F238E27FC236}">
                    <a16:creationId xmlns:a16="http://schemas.microsoft.com/office/drawing/2014/main" id="{897A4906-0942-4CD6-840D-0915E0C4D0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5" name="Rectangle 41">
                <a:extLst>
                  <a:ext uri="{FF2B5EF4-FFF2-40B4-BE49-F238E27FC236}">
                    <a16:creationId xmlns:a16="http://schemas.microsoft.com/office/drawing/2014/main" id="{D1131789-2DD5-462E-9FC9-E25021F5CF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 useBgFill="1">
        <p:nvSpPr>
          <p:cNvPr id="236" name="Rectangle 235">
            <a:extLst>
              <a:ext uri="{FF2B5EF4-FFF2-40B4-BE49-F238E27FC236}">
                <a16:creationId xmlns:a16="http://schemas.microsoft.com/office/drawing/2014/main" id="{CC892AB0-7D6D-4FC9-9105-0CB427161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7" name="Group 236">
            <a:extLst>
              <a:ext uri="{FF2B5EF4-FFF2-40B4-BE49-F238E27FC236}">
                <a16:creationId xmlns:a16="http://schemas.microsoft.com/office/drawing/2014/main" id="{807353E4-FA19-40CB-8AF8-3A8E6704B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9399" y="0"/>
            <a:ext cx="448867" cy="1485899"/>
            <a:chOff x="194733" y="0"/>
            <a:chExt cx="598488" cy="1981201"/>
          </a:xfrm>
        </p:grpSpPr>
        <p:sp>
          <p:nvSpPr>
            <p:cNvPr id="238" name="Freeform 35">
              <a:extLst>
                <a:ext uri="{FF2B5EF4-FFF2-40B4-BE49-F238E27FC236}">
                  <a16:creationId xmlns:a16="http://schemas.microsoft.com/office/drawing/2014/main" id="{697D009D-8E70-460A-BE57-321BB076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85221" y="0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9" name="Freeform 36">
              <a:extLst>
                <a:ext uri="{FF2B5EF4-FFF2-40B4-BE49-F238E27FC236}">
                  <a16:creationId xmlns:a16="http://schemas.microsoft.com/office/drawing/2014/main" id="{D0001F35-F282-403E-8D08-0D204D851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526521" y="1141413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0" name="Freeform 38">
              <a:extLst>
                <a:ext uri="{FF2B5EF4-FFF2-40B4-BE49-F238E27FC236}">
                  <a16:creationId xmlns:a16="http://schemas.microsoft.com/office/drawing/2014/main" id="{3F8A69A2-2D15-40CD-8C14-A18643AB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9996" y="1792288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1" name="Freeform 39">
              <a:extLst>
                <a:ext uri="{FF2B5EF4-FFF2-40B4-BE49-F238E27FC236}">
                  <a16:creationId xmlns:a16="http://schemas.microsoft.com/office/drawing/2014/main" id="{B665CA2A-9D55-4786-9343-EB4667262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94733" y="0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2" name="Freeform 40">
              <a:extLst>
                <a:ext uri="{FF2B5EF4-FFF2-40B4-BE49-F238E27FC236}">
                  <a16:creationId xmlns:a16="http://schemas.microsoft.com/office/drawing/2014/main" id="{CEE9BD85-96DF-4CDF-BC0F-C4E46062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02721" y="24288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3" name="Rectangle 41">
              <a:extLst>
                <a:ext uri="{FF2B5EF4-FFF2-40B4-BE49-F238E27FC236}">
                  <a16:creationId xmlns:a16="http://schemas.microsoft.com/office/drawing/2014/main" id="{6BB6F5E5-6CA3-4B20-86A7-1174D6E71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93208" y="0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4" name="Group 243">
            <a:extLst>
              <a:ext uri="{FF2B5EF4-FFF2-40B4-BE49-F238E27FC236}">
                <a16:creationId xmlns:a16="http://schemas.microsoft.com/office/drawing/2014/main" id="{0328E69E-CE3D-4110-8BF7-AD3C0C10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14134" y="0"/>
            <a:ext cx="488156" cy="1297781"/>
            <a:chOff x="11347978" y="0"/>
            <a:chExt cx="650875" cy="1730375"/>
          </a:xfrm>
        </p:grpSpPr>
        <p:sp>
          <p:nvSpPr>
            <p:cNvPr id="245" name="Freeform 32">
              <a:extLst>
                <a:ext uri="{FF2B5EF4-FFF2-40B4-BE49-F238E27FC236}">
                  <a16:creationId xmlns:a16="http://schemas.microsoft.com/office/drawing/2014/main" id="{30F84C80-9E12-4460-B88F-D03839F0C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67041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" name="Freeform 33">
              <a:extLst>
                <a:ext uri="{FF2B5EF4-FFF2-40B4-BE49-F238E27FC236}">
                  <a16:creationId xmlns:a16="http://schemas.microsoft.com/office/drawing/2014/main" id="{2F84C18C-5783-48FF-9DE0-FDA327CFC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7978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" name="Freeform 34">
              <a:extLst>
                <a:ext uri="{FF2B5EF4-FFF2-40B4-BE49-F238E27FC236}">
                  <a16:creationId xmlns:a16="http://schemas.microsoft.com/office/drawing/2014/main" id="{08C6A855-346C-4589-9AD4-5E15BCBC7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4678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8" name="Freeform 37">
              <a:extLst>
                <a:ext uri="{FF2B5EF4-FFF2-40B4-BE49-F238E27FC236}">
                  <a16:creationId xmlns:a16="http://schemas.microsoft.com/office/drawing/2014/main" id="{7E64BEE6-1157-421C-A02A-47639E4D9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94053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9" name="Group 248">
            <a:extLst>
              <a:ext uri="{FF2B5EF4-FFF2-40B4-BE49-F238E27FC236}">
                <a16:creationId xmlns:a16="http://schemas.microsoft.com/office/drawing/2014/main" id="{F64806C9-3599-45A7-BCFF-F762C5427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30200" y="3838573"/>
            <a:ext cx="488156" cy="1297781"/>
            <a:chOff x="118533" y="5118101"/>
            <a:chExt cx="650875" cy="1730375"/>
          </a:xfrm>
        </p:grpSpPr>
        <p:sp>
          <p:nvSpPr>
            <p:cNvPr id="250" name="Freeform 32">
              <a:extLst>
                <a:ext uri="{FF2B5EF4-FFF2-40B4-BE49-F238E27FC236}">
                  <a16:creationId xmlns:a16="http://schemas.microsoft.com/office/drawing/2014/main" id="{41D6E755-9558-4CAA-8F56-469D231C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37596" y="6335713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1" name="Freeform 33">
              <a:extLst>
                <a:ext uri="{FF2B5EF4-FFF2-40B4-BE49-F238E27FC236}">
                  <a16:creationId xmlns:a16="http://schemas.microsoft.com/office/drawing/2014/main" id="{8FCD41C4-606C-446C-8C81-6353C6442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18533" y="622141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2" name="Freeform 34">
              <a:extLst>
                <a:ext uri="{FF2B5EF4-FFF2-40B4-BE49-F238E27FC236}">
                  <a16:creationId xmlns:a16="http://schemas.microsoft.com/office/drawing/2014/main" id="{274CFBE4-CEA6-4C81-BB1E-83E189677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5233" y="5118101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3" name="Freeform 37">
              <a:extLst>
                <a:ext uri="{FF2B5EF4-FFF2-40B4-BE49-F238E27FC236}">
                  <a16:creationId xmlns:a16="http://schemas.microsoft.com/office/drawing/2014/main" id="{24813D3D-7B30-42F2-9065-1B40F140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464608" y="5299075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4" name="Group 253">
            <a:extLst>
              <a:ext uri="{FF2B5EF4-FFF2-40B4-BE49-F238E27FC236}">
                <a16:creationId xmlns:a16="http://schemas.microsoft.com/office/drawing/2014/main" id="{1287AC97-A8E8-4B45-A50A-3057A88B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422063" y="3650457"/>
            <a:ext cx="448867" cy="1485901"/>
            <a:chOff x="11424178" y="4867275"/>
            <a:chExt cx="598488" cy="1981201"/>
          </a:xfrm>
        </p:grpSpPr>
        <p:sp>
          <p:nvSpPr>
            <p:cNvPr id="255" name="Freeform 35">
              <a:extLst>
                <a:ext uri="{FF2B5EF4-FFF2-40B4-BE49-F238E27FC236}">
                  <a16:creationId xmlns:a16="http://schemas.microsoft.com/office/drawing/2014/main" id="{57D70AA8-D36C-4DF9-B7D7-4E2C9BEF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4666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6" name="Freeform 36">
              <a:extLst>
                <a:ext uri="{FF2B5EF4-FFF2-40B4-BE49-F238E27FC236}">
                  <a16:creationId xmlns:a16="http://schemas.microsoft.com/office/drawing/2014/main" id="{74D88556-8C5B-41AF-9FA0-92D27347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55966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7" name="Freeform 38">
              <a:extLst>
                <a:ext uri="{FF2B5EF4-FFF2-40B4-BE49-F238E27FC236}">
                  <a16:creationId xmlns:a16="http://schemas.microsoft.com/office/drawing/2014/main" id="{17E00558-8912-48C6-8202-D8A2D854B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9441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8" name="Freeform 39">
              <a:extLst>
                <a:ext uri="{FF2B5EF4-FFF2-40B4-BE49-F238E27FC236}">
                  <a16:creationId xmlns:a16="http://schemas.microsoft.com/office/drawing/2014/main" id="{7E4C092A-90EF-4870-97FC-C2D97FD2C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4178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9" name="Freeform 40">
              <a:extLst>
                <a:ext uri="{FF2B5EF4-FFF2-40B4-BE49-F238E27FC236}">
                  <a16:creationId xmlns:a16="http://schemas.microsoft.com/office/drawing/2014/main" id="{0C8C091A-4902-4B98-BB6B-AF6FA11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2166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0" name="Rectangle 41">
              <a:extLst>
                <a:ext uri="{FF2B5EF4-FFF2-40B4-BE49-F238E27FC236}">
                  <a16:creationId xmlns:a16="http://schemas.microsoft.com/office/drawing/2014/main" id="{50C57AA3-5B6E-4C49-9AE3-D130A254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2653" y="6596063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1" name="Rectangle 260">
            <a:extLst>
              <a:ext uri="{FF2B5EF4-FFF2-40B4-BE49-F238E27FC236}">
                <a16:creationId xmlns:a16="http://schemas.microsoft.com/office/drawing/2014/main" id="{6D29BE04-4454-4832-B83F-10D001BF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2" name="Round Diagonal Corner Rectangle 7">
            <a:extLst>
              <a:ext uri="{FF2B5EF4-FFF2-40B4-BE49-F238E27FC236}">
                <a16:creationId xmlns:a16="http://schemas.microsoft.com/office/drawing/2014/main" id="{98714CE9-3C2C-48E1-8B8F-CFB7735C4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2150" y="574675"/>
            <a:ext cx="7759699" cy="3994149"/>
          </a:xfrm>
          <a:prstGeom prst="round2DiagRect">
            <a:avLst>
              <a:gd name="adj1" fmla="val 4147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6AFD43-0F12-D9A4-25A2-6CCCBF42D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3083" y="876058"/>
            <a:ext cx="6786165" cy="8191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2500">
                <a:solidFill>
                  <a:srgbClr val="FFFFFF"/>
                </a:solidFill>
              </a:rPr>
              <a:t>Self-evaluation, Professional Development Plan And Lifelong Learning</a:t>
            </a:r>
          </a:p>
        </p:txBody>
      </p:sp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7B7CAC95-286C-B2CC-BB72-E3694763C1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3084" y="1809750"/>
            <a:ext cx="6786164" cy="22748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/>
            <a:r>
              <a:rPr lang="en-US" sz="1500" dirty="0">
                <a:solidFill>
                  <a:srgbClr val="FFFFFF"/>
                </a:solidFill>
              </a:rPr>
              <a:t>NAME        : MUHAMMAD SHAHID ASHRAF</a:t>
            </a:r>
          </a:p>
          <a:p>
            <a:pPr indent="-228600" defTabSz="914400"/>
            <a:r>
              <a:rPr lang="en-US" sz="1500" dirty="0">
                <a:solidFill>
                  <a:srgbClr val="FFFFFF"/>
                </a:solidFill>
              </a:rPr>
              <a:t>STUDENT ID:2526077</a:t>
            </a:r>
          </a:p>
          <a:p>
            <a:pPr indent="-228600" defTabSz="914400"/>
            <a:r>
              <a:rPr lang="en-US" sz="1500" dirty="0">
                <a:solidFill>
                  <a:srgbClr val="FFFFFF"/>
                </a:solidFill>
              </a:rPr>
              <a:t>COURSE     :CertHE COMPUTING SKILL FOR THE WORKPLACE</a:t>
            </a:r>
          </a:p>
          <a:p>
            <a:pPr indent="-228600" defTabSz="914400"/>
            <a:r>
              <a:rPr lang="en-US" sz="1500" dirty="0">
                <a:solidFill>
                  <a:srgbClr val="FFFFFF"/>
                </a:solidFill>
              </a:rPr>
              <a:t>MODULE    :LEARNING IN DIGITAL ERA</a:t>
            </a:r>
          </a:p>
        </p:txBody>
      </p:sp>
    </p:spTree>
    <p:extLst>
      <p:ext uri="{BB962C8B-B14F-4D97-AF65-F5344CB8AC3E}">
        <p14:creationId xmlns:p14="http://schemas.microsoft.com/office/powerpoint/2010/main" val="19804079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Google Shape;59;p14" descr="beautify this slid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5700" y="0"/>
            <a:ext cx="92106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15" descr="beautify this slid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5700" y="0"/>
            <a:ext cx="92106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Google Shape;69;p16" descr="beautify this slid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5700" y="0"/>
            <a:ext cx="92106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Google Shape;74;p17" descr="beautify this slid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5700" y="0"/>
            <a:ext cx="92106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Google Shape;79;p18" descr="beautify this slid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5700" y="0"/>
            <a:ext cx="92106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9" descr="beautify this slid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5700" y="0"/>
            <a:ext cx="92106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" name="Google Shape;89;p20" descr="beautify this slid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5700" y="0"/>
            <a:ext cx="92106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Google Shape;94;p21" descr="beautify this slid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5700" y="0"/>
            <a:ext cx="92106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" name="Google Shape;99;p22" descr="beautify this slid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5700" y="0"/>
            <a:ext cx="92106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31</Words>
  <Application>Microsoft Office PowerPoint</Application>
  <PresentationFormat>On-screen Show (16:9)</PresentationFormat>
  <Paragraphs>5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Tw Cen MT</vt:lpstr>
      <vt:lpstr>Circuit</vt:lpstr>
      <vt:lpstr>Self-evaluation, Professional Development Plan And Lifelong Learning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Muhammad Shahid Ashraf (2526077)</cp:lastModifiedBy>
  <cp:revision>1</cp:revision>
  <dcterms:modified xsi:type="dcterms:W3CDTF">2026-04-16T11:37:26Z</dcterms:modified>
</cp:coreProperties>
</file>