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  <p:sldMasterId id="2147483690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F7A729-E553-4CEA-974D-0EA26C3BA3FC}" v="5" dt="2025-10-25T15:14:30.1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108" d="100"/>
          <a:sy n="108" d="100"/>
        </p:scale>
        <p:origin x="678" y="3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gfeng Mei" userId="5ee32232-9136-4e4d-a76d-a15cb4de04fe" providerId="ADAL" clId="{9BC6F194-A627-4641-BA57-64FFB30F2A81}"/>
    <pc:docChg chg="undo custSel addSld modSld addMainMaster delMainMaster modMainMaster">
      <pc:chgData name="Shengfeng Mei" userId="5ee32232-9136-4e4d-a76d-a15cb4de04fe" providerId="ADAL" clId="{9BC6F194-A627-4641-BA57-64FFB30F2A81}" dt="2025-10-25T15:19:07.904" v="60" actId="12"/>
      <pc:docMkLst>
        <pc:docMk/>
      </pc:docMkLst>
      <pc:sldChg chg="modSp mod modTransition">
        <pc:chgData name="Shengfeng Mei" userId="5ee32232-9136-4e4d-a76d-a15cb4de04fe" providerId="ADAL" clId="{9BC6F194-A627-4641-BA57-64FFB30F2A81}" dt="2025-10-25T15:14:55.873" v="51" actId="207"/>
        <pc:sldMkLst>
          <pc:docMk/>
          <pc:sldMk cId="0" sldId="256"/>
        </pc:sldMkLst>
        <pc:spChg chg="mod">
          <ac:chgData name="Shengfeng Mei" userId="5ee32232-9136-4e4d-a76d-a15cb4de04fe" providerId="ADAL" clId="{9BC6F194-A627-4641-BA57-64FFB30F2A81}" dt="2025-10-25T15:14:51.024" v="50" actId="207"/>
          <ac:spMkLst>
            <pc:docMk/>
            <pc:sldMk cId="0" sldId="256"/>
            <ac:spMk id="2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14:55.873" v="51" actId="207"/>
          <ac:spMkLst>
            <pc:docMk/>
            <pc:sldMk cId="0" sldId="256"/>
            <ac:spMk id="3" creationId="{00000000-0000-0000-0000-000000000000}"/>
          </ac:spMkLst>
        </pc:spChg>
      </pc:sldChg>
      <pc:sldChg chg="modSp mod modTransition">
        <pc:chgData name="Shengfeng Mei" userId="5ee32232-9136-4e4d-a76d-a15cb4de04fe" providerId="ADAL" clId="{9BC6F194-A627-4641-BA57-64FFB30F2A81}" dt="2025-10-25T15:17:06.773" v="52" actId="12"/>
        <pc:sldMkLst>
          <pc:docMk/>
          <pc:sldMk cId="0" sldId="257"/>
        </pc:sldMkLst>
        <pc:spChg chg="mod">
          <ac:chgData name="Shengfeng Mei" userId="5ee32232-9136-4e4d-a76d-a15cb4de04fe" providerId="ADAL" clId="{9BC6F194-A627-4641-BA57-64FFB30F2A81}" dt="2025-10-25T15:14:30.106" v="47"/>
          <ac:spMkLst>
            <pc:docMk/>
            <pc:sldMk cId="0" sldId="257"/>
            <ac:spMk id="2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17:06.773" v="52" actId="12"/>
          <ac:spMkLst>
            <pc:docMk/>
            <pc:sldMk cId="0" sldId="257"/>
            <ac:spMk id="3" creationId="{00000000-0000-0000-0000-000000000000}"/>
          </ac:spMkLst>
        </pc:spChg>
      </pc:sldChg>
      <pc:sldChg chg="modSp mod modTransition">
        <pc:chgData name="Shengfeng Mei" userId="5ee32232-9136-4e4d-a76d-a15cb4de04fe" providerId="ADAL" clId="{9BC6F194-A627-4641-BA57-64FFB30F2A81}" dt="2025-10-25T15:17:15.535" v="53" actId="12"/>
        <pc:sldMkLst>
          <pc:docMk/>
          <pc:sldMk cId="0" sldId="258"/>
        </pc:sldMkLst>
        <pc:spChg chg="mod">
          <ac:chgData name="Shengfeng Mei" userId="5ee32232-9136-4e4d-a76d-a15cb4de04fe" providerId="ADAL" clId="{9BC6F194-A627-4641-BA57-64FFB30F2A81}" dt="2025-10-25T15:14:30.106" v="47"/>
          <ac:spMkLst>
            <pc:docMk/>
            <pc:sldMk cId="0" sldId="258"/>
            <ac:spMk id="2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17:15.535" v="53" actId="12"/>
          <ac:spMkLst>
            <pc:docMk/>
            <pc:sldMk cId="0" sldId="258"/>
            <ac:spMk id="3" creationId="{00000000-0000-0000-0000-000000000000}"/>
          </ac:spMkLst>
        </pc:spChg>
      </pc:sldChg>
      <pc:sldChg chg="modSp mod modTransition">
        <pc:chgData name="Shengfeng Mei" userId="5ee32232-9136-4e4d-a76d-a15cb4de04fe" providerId="ADAL" clId="{9BC6F194-A627-4641-BA57-64FFB30F2A81}" dt="2025-10-25T15:17:25.240" v="54" actId="12"/>
        <pc:sldMkLst>
          <pc:docMk/>
          <pc:sldMk cId="0" sldId="259"/>
        </pc:sldMkLst>
        <pc:spChg chg="mod">
          <ac:chgData name="Shengfeng Mei" userId="5ee32232-9136-4e4d-a76d-a15cb4de04fe" providerId="ADAL" clId="{9BC6F194-A627-4641-BA57-64FFB30F2A81}" dt="2025-10-25T15:14:30.106" v="47"/>
          <ac:spMkLst>
            <pc:docMk/>
            <pc:sldMk cId="0" sldId="259"/>
            <ac:spMk id="2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17:25.240" v="54" actId="12"/>
          <ac:spMkLst>
            <pc:docMk/>
            <pc:sldMk cId="0" sldId="259"/>
            <ac:spMk id="3" creationId="{00000000-0000-0000-0000-000000000000}"/>
          </ac:spMkLst>
        </pc:spChg>
      </pc:sldChg>
      <pc:sldChg chg="modSp mod modTransition">
        <pc:chgData name="Shengfeng Mei" userId="5ee32232-9136-4e4d-a76d-a15cb4de04fe" providerId="ADAL" clId="{9BC6F194-A627-4641-BA57-64FFB30F2A81}" dt="2025-10-25T15:17:37.035" v="55" actId="12"/>
        <pc:sldMkLst>
          <pc:docMk/>
          <pc:sldMk cId="0" sldId="260"/>
        </pc:sldMkLst>
        <pc:spChg chg="mod">
          <ac:chgData name="Shengfeng Mei" userId="5ee32232-9136-4e4d-a76d-a15cb4de04fe" providerId="ADAL" clId="{9BC6F194-A627-4641-BA57-64FFB30F2A81}" dt="2025-10-25T15:14:30.106" v="47"/>
          <ac:spMkLst>
            <pc:docMk/>
            <pc:sldMk cId="0" sldId="260"/>
            <ac:spMk id="2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17:37.035" v="55" actId="12"/>
          <ac:spMkLst>
            <pc:docMk/>
            <pc:sldMk cId="0" sldId="260"/>
            <ac:spMk id="3" creationId="{00000000-0000-0000-0000-000000000000}"/>
          </ac:spMkLst>
        </pc:spChg>
      </pc:sldChg>
      <pc:sldChg chg="modSp mod modTransition">
        <pc:chgData name="Shengfeng Mei" userId="5ee32232-9136-4e4d-a76d-a15cb4de04fe" providerId="ADAL" clId="{9BC6F194-A627-4641-BA57-64FFB30F2A81}" dt="2025-10-25T15:17:57.905" v="56" actId="12"/>
        <pc:sldMkLst>
          <pc:docMk/>
          <pc:sldMk cId="0" sldId="261"/>
        </pc:sldMkLst>
        <pc:spChg chg="mod">
          <ac:chgData name="Shengfeng Mei" userId="5ee32232-9136-4e4d-a76d-a15cb4de04fe" providerId="ADAL" clId="{9BC6F194-A627-4641-BA57-64FFB30F2A81}" dt="2025-10-25T15:14:30.106" v="47"/>
          <ac:spMkLst>
            <pc:docMk/>
            <pc:sldMk cId="0" sldId="261"/>
            <ac:spMk id="2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17:57.905" v="56" actId="12"/>
          <ac:spMkLst>
            <pc:docMk/>
            <pc:sldMk cId="0" sldId="261"/>
            <ac:spMk id="3" creationId="{00000000-0000-0000-0000-000000000000}"/>
          </ac:spMkLst>
        </pc:spChg>
      </pc:sldChg>
      <pc:sldChg chg="modSp mod modTransition">
        <pc:chgData name="Shengfeng Mei" userId="5ee32232-9136-4e4d-a76d-a15cb4de04fe" providerId="ADAL" clId="{9BC6F194-A627-4641-BA57-64FFB30F2A81}" dt="2025-10-25T15:18:32.268" v="57" actId="12"/>
        <pc:sldMkLst>
          <pc:docMk/>
          <pc:sldMk cId="0" sldId="262"/>
        </pc:sldMkLst>
        <pc:spChg chg="mod">
          <ac:chgData name="Shengfeng Mei" userId="5ee32232-9136-4e4d-a76d-a15cb4de04fe" providerId="ADAL" clId="{9BC6F194-A627-4641-BA57-64FFB30F2A81}" dt="2025-10-25T15:14:30.106" v="47"/>
          <ac:spMkLst>
            <pc:docMk/>
            <pc:sldMk cId="0" sldId="262"/>
            <ac:spMk id="2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18:32.268" v="57" actId="12"/>
          <ac:spMkLst>
            <pc:docMk/>
            <pc:sldMk cId="0" sldId="262"/>
            <ac:spMk id="3" creationId="{00000000-0000-0000-0000-000000000000}"/>
          </ac:spMkLst>
        </pc:spChg>
      </pc:sldChg>
      <pc:sldChg chg="modSp mod modTransition">
        <pc:chgData name="Shengfeng Mei" userId="5ee32232-9136-4e4d-a76d-a15cb4de04fe" providerId="ADAL" clId="{9BC6F194-A627-4641-BA57-64FFB30F2A81}" dt="2025-10-25T15:18:52.705" v="58" actId="12"/>
        <pc:sldMkLst>
          <pc:docMk/>
          <pc:sldMk cId="0" sldId="263"/>
        </pc:sldMkLst>
        <pc:spChg chg="mod">
          <ac:chgData name="Shengfeng Mei" userId="5ee32232-9136-4e4d-a76d-a15cb4de04fe" providerId="ADAL" clId="{9BC6F194-A627-4641-BA57-64FFB30F2A81}" dt="2025-10-25T15:14:30.106" v="47"/>
          <ac:spMkLst>
            <pc:docMk/>
            <pc:sldMk cId="0" sldId="263"/>
            <ac:spMk id="2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18:52.705" v="58" actId="12"/>
          <ac:spMkLst>
            <pc:docMk/>
            <pc:sldMk cId="0" sldId="263"/>
            <ac:spMk id="3" creationId="{00000000-0000-0000-0000-000000000000}"/>
          </ac:spMkLst>
        </pc:spChg>
      </pc:sldChg>
      <pc:sldChg chg="modSp mod modTransition">
        <pc:chgData name="Shengfeng Mei" userId="5ee32232-9136-4e4d-a76d-a15cb4de04fe" providerId="ADAL" clId="{9BC6F194-A627-4641-BA57-64FFB30F2A81}" dt="2025-10-25T15:19:00.849" v="59" actId="12"/>
        <pc:sldMkLst>
          <pc:docMk/>
          <pc:sldMk cId="0" sldId="264"/>
        </pc:sldMkLst>
        <pc:spChg chg="mod">
          <ac:chgData name="Shengfeng Mei" userId="5ee32232-9136-4e4d-a76d-a15cb4de04fe" providerId="ADAL" clId="{9BC6F194-A627-4641-BA57-64FFB30F2A81}" dt="2025-10-25T15:14:30.106" v="47"/>
          <ac:spMkLst>
            <pc:docMk/>
            <pc:sldMk cId="0" sldId="264"/>
            <ac:spMk id="2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19:00.849" v="59" actId="12"/>
          <ac:spMkLst>
            <pc:docMk/>
            <pc:sldMk cId="0" sldId="264"/>
            <ac:spMk id="3" creationId="{00000000-0000-0000-0000-000000000000}"/>
          </ac:spMkLst>
        </pc:spChg>
      </pc:sldChg>
      <pc:sldChg chg="modSp mod modTransition">
        <pc:chgData name="Shengfeng Mei" userId="5ee32232-9136-4e4d-a76d-a15cb4de04fe" providerId="ADAL" clId="{9BC6F194-A627-4641-BA57-64FFB30F2A81}" dt="2025-10-25T15:19:07.904" v="60" actId="12"/>
        <pc:sldMkLst>
          <pc:docMk/>
          <pc:sldMk cId="0" sldId="265"/>
        </pc:sldMkLst>
        <pc:spChg chg="mod">
          <ac:chgData name="Shengfeng Mei" userId="5ee32232-9136-4e4d-a76d-a15cb4de04fe" providerId="ADAL" clId="{9BC6F194-A627-4641-BA57-64FFB30F2A81}" dt="2025-10-25T15:14:30.106" v="47"/>
          <ac:spMkLst>
            <pc:docMk/>
            <pc:sldMk cId="0" sldId="265"/>
            <ac:spMk id="2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19:07.904" v="60" actId="12"/>
          <ac:spMkLst>
            <pc:docMk/>
            <pc:sldMk cId="0" sldId="265"/>
            <ac:spMk id="3" creationId="{00000000-0000-0000-0000-000000000000}"/>
          </ac:spMkLst>
        </pc:spChg>
      </pc:sldChg>
      <pc:sldChg chg="modSp add mod modTransition">
        <pc:chgData name="Shengfeng Mei" userId="5ee32232-9136-4e4d-a76d-a15cb4de04fe" providerId="ADAL" clId="{9BC6F194-A627-4641-BA57-64FFB30F2A81}" dt="2025-10-25T15:14:30.106" v="47"/>
        <pc:sldMkLst>
          <pc:docMk/>
          <pc:sldMk cId="2163219498" sldId="266"/>
        </pc:sldMkLst>
        <pc:spChg chg="mod">
          <ac:chgData name="Shengfeng Mei" userId="5ee32232-9136-4e4d-a76d-a15cb4de04fe" providerId="ADAL" clId="{9BC6F194-A627-4641-BA57-64FFB30F2A81}" dt="2025-10-25T15:14:30.106" v="47"/>
          <ac:spMkLst>
            <pc:docMk/>
            <pc:sldMk cId="2163219498" sldId="266"/>
            <ac:spMk id="2" creationId="{DC19F3D2-D720-0C13-3573-9D77060EE5E6}"/>
          </ac:spMkLst>
        </pc:spChg>
        <pc:spChg chg="mod">
          <ac:chgData name="Shengfeng Mei" userId="5ee32232-9136-4e4d-a76d-a15cb4de04fe" providerId="ADAL" clId="{9BC6F194-A627-4641-BA57-64FFB30F2A81}" dt="2025-10-25T15:14:30.106" v="47"/>
          <ac:spMkLst>
            <pc:docMk/>
            <pc:sldMk cId="2163219498" sldId="266"/>
            <ac:spMk id="3" creationId="{AF472F0F-A1F9-EC31-BA66-8DDC7214421A}"/>
          </ac:spMkLst>
        </pc:spChg>
      </pc:sldChg>
      <pc:sldMasterChg chg="modSp modSldLayout">
        <pc:chgData name="Shengfeng Mei" userId="5ee32232-9136-4e4d-a76d-a15cb4de04fe" providerId="ADAL" clId="{9BC6F194-A627-4641-BA57-64FFB30F2A81}" dt="2025-10-25T15:08:04.537" v="19"/>
        <pc:sldMasterMkLst>
          <pc:docMk/>
          <pc:sldMasterMk cId="2209977519" sldId="2147483648"/>
        </pc:sldMasterMkLst>
        <pc:spChg chg="mod">
          <ac:chgData name="Shengfeng Mei" userId="5ee32232-9136-4e4d-a76d-a15cb4de04fe" providerId="ADAL" clId="{9BC6F194-A627-4641-BA57-64FFB30F2A81}" dt="2025-10-25T15:08:04.537" v="19"/>
          <ac:spMkLst>
            <pc:docMk/>
            <pc:sldMasterMk cId="2209977519" sldId="2147483648"/>
            <ac:spMk id="2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08:04.537" v="19"/>
          <ac:spMkLst>
            <pc:docMk/>
            <pc:sldMasterMk cId="2209977519" sldId="2147483648"/>
            <ac:spMk id="3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08:04.537" v="19"/>
          <ac:spMkLst>
            <pc:docMk/>
            <pc:sldMasterMk cId="2209977519" sldId="2147483648"/>
            <ac:spMk id="4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08:04.537" v="19"/>
          <ac:spMkLst>
            <pc:docMk/>
            <pc:sldMasterMk cId="2209977519" sldId="2147483648"/>
            <ac:spMk id="5" creationId="{00000000-0000-0000-0000-000000000000}"/>
          </ac:spMkLst>
        </pc:spChg>
        <pc:spChg chg="mod">
          <ac:chgData name="Shengfeng Mei" userId="5ee32232-9136-4e4d-a76d-a15cb4de04fe" providerId="ADAL" clId="{9BC6F194-A627-4641-BA57-64FFB30F2A81}" dt="2025-10-25T15:08:04.537" v="19"/>
          <ac:spMkLst>
            <pc:docMk/>
            <pc:sldMasterMk cId="2209977519" sldId="2147483648"/>
            <ac:spMk id="6" creationId="{00000000-0000-0000-0000-000000000000}"/>
          </ac:spMkLst>
        </pc:spChg>
        <pc:sldLayoutChg chg="modSp">
          <pc:chgData name="Shengfeng Mei" userId="5ee32232-9136-4e4d-a76d-a15cb4de04fe" providerId="ADAL" clId="{9BC6F194-A627-4641-BA57-64FFB30F2A81}" dt="2025-10-25T15:08:04.537" v="19"/>
          <pc:sldLayoutMkLst>
            <pc:docMk/>
            <pc:sldMasterMk cId="2209977519" sldId="2147483648"/>
            <pc:sldLayoutMk cId="3168075583" sldId="2147483649"/>
          </pc:sldLayoutMkLst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3168075583" sldId="2147483649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3168075583" sldId="2147483649"/>
              <ac:spMk id="3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9BC6F194-A627-4641-BA57-64FFB30F2A81}" dt="2025-10-25T15:08:04.537" v="19"/>
          <pc:sldLayoutMkLst>
            <pc:docMk/>
            <pc:sldMasterMk cId="2209977519" sldId="2147483648"/>
            <pc:sldLayoutMk cId="960648375" sldId="2147483651"/>
          </pc:sldLayoutMkLst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960648375" sldId="2147483651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960648375" sldId="2147483651"/>
              <ac:spMk id="3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9BC6F194-A627-4641-BA57-64FFB30F2A81}" dt="2025-10-25T15:08:04.537" v="19"/>
          <pc:sldLayoutMkLst>
            <pc:docMk/>
            <pc:sldMasterMk cId="2209977519" sldId="2147483648"/>
            <pc:sldLayoutMk cId="2782244947" sldId="2147483652"/>
          </pc:sldLayoutMkLst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2782244947" sldId="2147483652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2782244947" sldId="2147483652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9BC6F194-A627-4641-BA57-64FFB30F2A81}" dt="2025-10-25T15:08:04.537" v="19"/>
          <pc:sldLayoutMkLst>
            <pc:docMk/>
            <pc:sldMasterMk cId="2209977519" sldId="2147483648"/>
            <pc:sldLayoutMk cId="990158736" sldId="2147483653"/>
          </pc:sldLayoutMkLst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990158736" sldId="2147483653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990158736" sldId="2147483653"/>
              <ac:spMk id="4" creationId="{00000000-0000-0000-0000-000000000000}"/>
            </ac:spMkLst>
          </pc:spChg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990158736" sldId="2147483653"/>
              <ac:spMk id="5" creationId="{00000000-0000-0000-0000-000000000000}"/>
            </ac:spMkLst>
          </pc:spChg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990158736" sldId="2147483653"/>
              <ac:spMk id="6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9BC6F194-A627-4641-BA57-64FFB30F2A81}" dt="2025-10-25T15:08:04.537" v="19"/>
          <pc:sldLayoutMkLst>
            <pc:docMk/>
            <pc:sldMasterMk cId="2209977519" sldId="2147483648"/>
            <pc:sldLayoutMk cId="1840726560" sldId="2147483656"/>
          </pc:sldLayoutMkLst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1840726560" sldId="2147483656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1840726560" sldId="2147483656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1840726560" sldId="2147483656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9BC6F194-A627-4641-BA57-64FFB30F2A81}" dt="2025-10-25T15:08:04.537" v="19"/>
          <pc:sldLayoutMkLst>
            <pc:docMk/>
            <pc:sldMasterMk cId="2209977519" sldId="2147483648"/>
            <pc:sldLayoutMk cId="3889236939" sldId="2147483657"/>
          </pc:sldLayoutMkLst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3889236939" sldId="2147483657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3889236939" sldId="2147483657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3889236939" sldId="2147483657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9BC6F194-A627-4641-BA57-64FFB30F2A81}" dt="2025-10-25T15:08:04.537" v="19"/>
          <pc:sldLayoutMkLst>
            <pc:docMk/>
            <pc:sldMasterMk cId="2209977519" sldId="2147483648"/>
            <pc:sldLayoutMk cId="3612223792" sldId="2147483659"/>
          </pc:sldLayoutMkLst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3612223792" sldId="2147483659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9BC6F194-A627-4641-BA57-64FFB30F2A81}" dt="2025-10-25T15:08:04.537" v="19"/>
            <ac:spMkLst>
              <pc:docMk/>
              <pc:sldMasterMk cId="2209977519" sldId="2147483648"/>
              <pc:sldLayoutMk cId="3612223792" sldId="2147483659"/>
              <ac:spMk id="3" creationId="{00000000-0000-0000-0000-000000000000}"/>
            </ac:spMkLst>
          </pc:spChg>
        </pc:sldLayoutChg>
      </pc:sldMasterChg>
      <pc:sldMasterChg chg="new del mod addSldLayout delSldLayout">
        <pc:chgData name="Shengfeng Mei" userId="5ee32232-9136-4e4d-a76d-a15cb4de04fe" providerId="ADAL" clId="{9BC6F194-A627-4641-BA57-64FFB30F2A81}" dt="2025-10-25T15:08:11.893" v="21" actId="6938"/>
        <pc:sldMasterMkLst>
          <pc:docMk/>
          <pc:sldMasterMk cId="4219481058" sldId="2147483660"/>
        </pc:sldMasterMkLst>
        <pc:sldLayoutChg chg="new del replId">
          <pc:chgData name="Shengfeng Mei" userId="5ee32232-9136-4e4d-a76d-a15cb4de04fe" providerId="ADAL" clId="{9BC6F194-A627-4641-BA57-64FFB30F2A81}" dt="2025-10-25T15:08:11.893" v="21" actId="6938"/>
          <pc:sldLayoutMkLst>
            <pc:docMk/>
            <pc:sldMasterMk cId="4219481058" sldId="2147483660"/>
            <pc:sldLayoutMk cId="2350599234" sldId="2147483661"/>
          </pc:sldLayoutMkLst>
        </pc:sldLayoutChg>
        <pc:sldLayoutChg chg="new del replId">
          <pc:chgData name="Shengfeng Mei" userId="5ee32232-9136-4e4d-a76d-a15cb4de04fe" providerId="ADAL" clId="{9BC6F194-A627-4641-BA57-64FFB30F2A81}" dt="2025-10-25T15:08:11.893" v="21" actId="6938"/>
          <pc:sldLayoutMkLst>
            <pc:docMk/>
            <pc:sldMasterMk cId="4219481058" sldId="2147483660"/>
            <pc:sldLayoutMk cId="1588542306" sldId="2147483662"/>
          </pc:sldLayoutMkLst>
        </pc:sldLayoutChg>
        <pc:sldLayoutChg chg="new del replId">
          <pc:chgData name="Shengfeng Mei" userId="5ee32232-9136-4e4d-a76d-a15cb4de04fe" providerId="ADAL" clId="{9BC6F194-A627-4641-BA57-64FFB30F2A81}" dt="2025-10-25T15:08:11.893" v="21" actId="6938"/>
          <pc:sldLayoutMkLst>
            <pc:docMk/>
            <pc:sldMasterMk cId="4219481058" sldId="2147483660"/>
            <pc:sldLayoutMk cId="1281539993" sldId="2147483663"/>
          </pc:sldLayoutMkLst>
        </pc:sldLayoutChg>
        <pc:sldLayoutChg chg="new del replId">
          <pc:chgData name="Shengfeng Mei" userId="5ee32232-9136-4e4d-a76d-a15cb4de04fe" providerId="ADAL" clId="{9BC6F194-A627-4641-BA57-64FFB30F2A81}" dt="2025-10-25T15:08:11.893" v="21" actId="6938"/>
          <pc:sldLayoutMkLst>
            <pc:docMk/>
            <pc:sldMasterMk cId="4219481058" sldId="2147483660"/>
            <pc:sldLayoutMk cId="3286167858" sldId="2147483664"/>
          </pc:sldLayoutMkLst>
        </pc:sldLayoutChg>
        <pc:sldLayoutChg chg="new del replId">
          <pc:chgData name="Shengfeng Mei" userId="5ee32232-9136-4e4d-a76d-a15cb4de04fe" providerId="ADAL" clId="{9BC6F194-A627-4641-BA57-64FFB30F2A81}" dt="2025-10-25T15:08:11.893" v="21" actId="6938"/>
          <pc:sldLayoutMkLst>
            <pc:docMk/>
            <pc:sldMasterMk cId="4219481058" sldId="2147483660"/>
            <pc:sldLayoutMk cId="3022695424" sldId="2147483665"/>
          </pc:sldLayoutMkLst>
        </pc:sldLayoutChg>
        <pc:sldLayoutChg chg="new del replId">
          <pc:chgData name="Shengfeng Mei" userId="5ee32232-9136-4e4d-a76d-a15cb4de04fe" providerId="ADAL" clId="{9BC6F194-A627-4641-BA57-64FFB30F2A81}" dt="2025-10-25T15:08:11.893" v="21" actId="6938"/>
          <pc:sldLayoutMkLst>
            <pc:docMk/>
            <pc:sldMasterMk cId="4219481058" sldId="2147483660"/>
            <pc:sldLayoutMk cId="951323408" sldId="2147483666"/>
          </pc:sldLayoutMkLst>
        </pc:sldLayoutChg>
        <pc:sldLayoutChg chg="new del replId">
          <pc:chgData name="Shengfeng Mei" userId="5ee32232-9136-4e4d-a76d-a15cb4de04fe" providerId="ADAL" clId="{9BC6F194-A627-4641-BA57-64FFB30F2A81}" dt="2025-10-25T15:08:11.893" v="21" actId="6938"/>
          <pc:sldLayoutMkLst>
            <pc:docMk/>
            <pc:sldMasterMk cId="4219481058" sldId="2147483660"/>
            <pc:sldLayoutMk cId="3348176648" sldId="2147483667"/>
          </pc:sldLayoutMkLst>
        </pc:sldLayoutChg>
        <pc:sldLayoutChg chg="new del replId">
          <pc:chgData name="Shengfeng Mei" userId="5ee32232-9136-4e4d-a76d-a15cb4de04fe" providerId="ADAL" clId="{9BC6F194-A627-4641-BA57-64FFB30F2A81}" dt="2025-10-25T15:08:11.893" v="21" actId="6938"/>
          <pc:sldLayoutMkLst>
            <pc:docMk/>
            <pc:sldMasterMk cId="4219481058" sldId="2147483660"/>
            <pc:sldLayoutMk cId="2673194717" sldId="2147483668"/>
          </pc:sldLayoutMkLst>
        </pc:sldLayoutChg>
        <pc:sldLayoutChg chg="new del replId">
          <pc:chgData name="Shengfeng Mei" userId="5ee32232-9136-4e4d-a76d-a15cb4de04fe" providerId="ADAL" clId="{9BC6F194-A627-4641-BA57-64FFB30F2A81}" dt="2025-10-25T15:08:11.893" v="21" actId="6938"/>
          <pc:sldLayoutMkLst>
            <pc:docMk/>
            <pc:sldMasterMk cId="4219481058" sldId="2147483660"/>
            <pc:sldLayoutMk cId="405394604" sldId="2147483669"/>
          </pc:sldLayoutMkLst>
        </pc:sldLayoutChg>
        <pc:sldLayoutChg chg="new del replId">
          <pc:chgData name="Shengfeng Mei" userId="5ee32232-9136-4e4d-a76d-a15cb4de04fe" providerId="ADAL" clId="{9BC6F194-A627-4641-BA57-64FFB30F2A81}" dt="2025-10-25T15:08:11.893" v="21" actId="6938"/>
          <pc:sldLayoutMkLst>
            <pc:docMk/>
            <pc:sldMasterMk cId="4219481058" sldId="2147483660"/>
            <pc:sldLayoutMk cId="2676174370" sldId="2147483670"/>
          </pc:sldLayoutMkLst>
        </pc:sldLayoutChg>
        <pc:sldLayoutChg chg="new del replId">
          <pc:chgData name="Shengfeng Mei" userId="5ee32232-9136-4e4d-a76d-a15cb4de04fe" providerId="ADAL" clId="{9BC6F194-A627-4641-BA57-64FFB30F2A81}" dt="2025-10-25T15:08:11.893" v="21" actId="6938"/>
          <pc:sldLayoutMkLst>
            <pc:docMk/>
            <pc:sldMasterMk cId="4219481058" sldId="2147483660"/>
            <pc:sldLayoutMk cId="174051861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62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070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33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061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9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905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08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8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222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52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244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25/10/2025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5232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25/10/2025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30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25/10/2025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1889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60530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25/10/2025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8947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25/10/2025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5725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25/10/2025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832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422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0885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25/10/2025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958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25/10/2025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5523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281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9107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sz="4400" dirty="0">
                <a:solidFill>
                  <a:schemeClr val="accent2"/>
                </a:solidFill>
              </a:rPr>
              <a:t>Predicting Corporate Failure with the Altman Z-Score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sz="2400" dirty="0">
                <a:solidFill>
                  <a:schemeClr val="accent2"/>
                </a:solidFill>
              </a:rPr>
              <a:t>How financial statements can reveal business distress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Predict Corporate Failure?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Corporate failure occurs when a company cannot meet its financial obligations.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Investors, lenders, and managers need early warning signs.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Prediction models help detect financial risk before a crisis.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Traditional Warning Signs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Individual financial statement signals may miss the bigger picture.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Falling profits – Income Statement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Rising debt – Balance Sheet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Poor cash flow – Cash Flow Statement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We need a combined, systematic approach.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Enter the Altman Z-Score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Developed by Edward Altman (1968), this model combines financial ratios into a single score to predict bankruptcy.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Z = 1.2X₁ + 1.4X₂ + 3.3X₃ + 0.6X₄ + 1.0X₅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Think of it as a financial health thermometer.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Understanding Each Ratio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Each variable represents a key financial aspect of company performance: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X₁ = Working Capital / Total Assets → Liquidity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X₂ = Retained Earnings / Total Assets → Profitability history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X₃ = EBIT / Total Assets → Operating efficiency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X₄ = Market Value of Equity / Total Liabilities → Solvency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X₅ = Sales / Total Assets → Asset efficiency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How to Interpret the Z-Score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Interpretation of Z-Score values: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Z &gt; 2.99 → Safe Zone (Low Risk)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1.81 &lt; Z &lt; 2.99 → Grey Zone (Caution)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Z &lt; 1.81 → Distress Zone (High Risk)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Example Calculation: ABC Ltd.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Example values to illustrate Z-Score calculation: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X₁ = 0.20 → 1.2 × 0.20 = 0.24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X₂ = 0.10 → 1.4 × 0.10 = 0.14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X₃ = 0.15 → 3.3 × 0.15 = 0.50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X₄ = 0.80 → 0.6 × 0.80 = 0.48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X₅ = 1.20 → 1.0 × 1.20 = 1.20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Total Z = 2.56 → Grey Zone (Monitor closely)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It 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The Altman Z-Score connects accounting data with financial risk prediction.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Combines liquidity, leverage, profitability, and efficiency.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Converts financial statements into a single performance indicator.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Simple but statistically validated tool.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Limitations of the Altman Z-Score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Important considerations when applying the model: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Most accurate for manufacturing and public companies.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Less suitable for startups or service industries.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Uses historical data – doesn’t forecast future events.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Best used alongside qualitative analysis.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Altman Z-Score bridges financial statements and strategic insight.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Financial statements tell a story — the Z-Score translates it into a diagnosis.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Helps identify potential failure before it occurs.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sz="2400" dirty="0"/>
              <a:t>Use it with managerial judgment and industry understanding.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3FDAF3-D157-3184-A28B-24B20ADC1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9F3D2-D720-0C13-3573-9D77060EE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72F0F-A1F9-EC31-BA66-8DDC721442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Altman, E. I. (1968). Financial ratios, discriminant analysis and the prediction of corporate bankruptcy. </a:t>
            </a:r>
            <a:r>
              <a:rPr lang="en-GB" sz="2800" i="1" dirty="0"/>
              <a:t>The journal of finance</a:t>
            </a:r>
            <a:r>
              <a:rPr lang="en-GB" sz="2800" dirty="0"/>
              <a:t>, </a:t>
            </a:r>
            <a:r>
              <a:rPr lang="en-GB" sz="2800" i="1" dirty="0"/>
              <a:t>23</a:t>
            </a:r>
            <a:r>
              <a:rPr lang="en-GB" sz="2800" dirty="0"/>
              <a:t>(4), 589-609.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216321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theme/theme1.xml><?xml version="1.0" encoding="utf-8"?>
<a:theme xmlns:a="http://schemas.openxmlformats.org/drawingml/2006/main" name="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43226109-D18F-40E5-8EB5-3D522EE3CC6E}" vid="{42EAE5F6-6920-43A6-A68E-E694D5A7B407}"/>
    </a:ext>
  </a:extLst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477</Words>
  <Application>Microsoft Office PowerPoint</Application>
  <PresentationFormat>Widescreen</PresentationFormat>
  <Paragraphs>54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Myriad Pro</vt:lpstr>
      <vt:lpstr>Arial</vt:lpstr>
      <vt:lpstr>Wingdings</vt:lpstr>
      <vt:lpstr>Theme1</vt:lpstr>
      <vt:lpstr>1_20140311PresentationUWTSDTemplate</vt:lpstr>
      <vt:lpstr>Predicting Corporate Failure with the Altman Z-Score</vt:lpstr>
      <vt:lpstr>Why Predict Corporate Failure?</vt:lpstr>
      <vt:lpstr>Traditional Warning Signs</vt:lpstr>
      <vt:lpstr>Enter the Altman Z-Score</vt:lpstr>
      <vt:lpstr>Understanding Each Ratio</vt:lpstr>
      <vt:lpstr>How to Interpret the Z-Score</vt:lpstr>
      <vt:lpstr>Example Calculation: ABC Ltd.</vt:lpstr>
      <vt:lpstr>Why It Works</vt:lpstr>
      <vt:lpstr>Limitations of the Altman Z-Score</vt:lpstr>
      <vt:lpstr>Key Takeaways</vt:lpstr>
      <vt:lpstr>Reference List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Shengfeng Mei</cp:lastModifiedBy>
  <cp:revision>1</cp:revision>
  <dcterms:created xsi:type="dcterms:W3CDTF">2013-01-27T09:14:16Z</dcterms:created>
  <dcterms:modified xsi:type="dcterms:W3CDTF">2025-10-25T15:19:11Z</dcterms:modified>
  <cp:category/>
</cp:coreProperties>
</file>