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 id="2147483690" r:id="rId5"/>
    <p:sldMasterId id="2147483704" r:id="rId6"/>
  </p:sldMasterIdLst>
  <p:notesMasterIdLst>
    <p:notesMasterId r:id="rId24"/>
  </p:notesMasterIdLst>
  <p:handoutMasterIdLst>
    <p:handoutMasterId r:id="rId25"/>
  </p:handoutMasterIdLst>
  <p:sldIdLst>
    <p:sldId id="260" r:id="rId7"/>
    <p:sldId id="256" r:id="rId8"/>
    <p:sldId id="295" r:id="rId9"/>
    <p:sldId id="294" r:id="rId10"/>
    <p:sldId id="293" r:id="rId11"/>
    <p:sldId id="283" r:id="rId12"/>
    <p:sldId id="282" r:id="rId13"/>
    <p:sldId id="284" r:id="rId14"/>
    <p:sldId id="285" r:id="rId15"/>
    <p:sldId id="286" r:id="rId16"/>
    <p:sldId id="287" r:id="rId17"/>
    <p:sldId id="288" r:id="rId18"/>
    <p:sldId id="289" r:id="rId19"/>
    <p:sldId id="290" r:id="rId20"/>
    <p:sldId id="291" r:id="rId21"/>
    <p:sldId id="292" r:id="rId22"/>
    <p:sldId id="95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6F5D4C-9F21-46AB-9952-B53D018B5332}" v="163" dt="2024-03-03T21:16:28.886"/>
  </p1510:revLst>
</p1510:revInfo>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9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viewProps" Target="viewProps.xml"/><Relationship Id="rId30"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6068E2-5267-D442-9693-82A3AEEDCD6B}" type="doc">
      <dgm:prSet loTypeId="urn:microsoft.com/office/officeart/2005/8/layout/bProcess2" loCatId="" qsTypeId="urn:microsoft.com/office/officeart/2005/8/quickstyle/3d2" qsCatId="3D" csTypeId="urn:microsoft.com/office/officeart/2005/8/colors/accent1_2" csCatId="accent1" phldr="1"/>
      <dgm:spPr/>
      <dgm:t>
        <a:bodyPr/>
        <a:lstStyle/>
        <a:p>
          <a:endParaRPr lang="en-US"/>
        </a:p>
      </dgm:t>
    </dgm:pt>
    <dgm:pt modelId="{CB6EB806-C37A-1441-B325-D7D3A118DD7E}">
      <dgm:prSet phldrT="[Text]"/>
      <dgm:spPr/>
      <dgm:t>
        <a:bodyPr/>
        <a:lstStyle/>
        <a:p>
          <a:r>
            <a:rPr lang="en-US" dirty="0"/>
            <a:t>Introduction (Chair)</a:t>
          </a:r>
        </a:p>
      </dgm:t>
    </dgm:pt>
    <dgm:pt modelId="{B53EC118-E9D6-1146-B51E-8D301F96BEDD}" type="parTrans" cxnId="{FDAECE16-93F4-EB4E-A1FC-DA5C45E0608A}">
      <dgm:prSet/>
      <dgm:spPr/>
      <dgm:t>
        <a:bodyPr/>
        <a:lstStyle/>
        <a:p>
          <a:endParaRPr lang="en-US"/>
        </a:p>
      </dgm:t>
    </dgm:pt>
    <dgm:pt modelId="{BC7A479A-D0B4-7242-9962-FC2CD513C5DC}" type="sibTrans" cxnId="{FDAECE16-93F4-EB4E-A1FC-DA5C45E0608A}">
      <dgm:prSet/>
      <dgm:spPr/>
      <dgm:t>
        <a:bodyPr/>
        <a:lstStyle/>
        <a:p>
          <a:endParaRPr lang="en-US"/>
        </a:p>
      </dgm:t>
    </dgm:pt>
    <dgm:pt modelId="{6DA5ADEA-1CF5-3E4B-86D5-B097DC092F0B}">
      <dgm:prSet phldrT="[Text]"/>
      <dgm:spPr/>
      <dgm:t>
        <a:bodyPr/>
        <a:lstStyle/>
        <a:p>
          <a:pPr rtl="0"/>
          <a:r>
            <a:rPr lang="en-US" dirty="0"/>
            <a:t>Proposer</a:t>
          </a:r>
          <a:r>
            <a:rPr lang="en-US" dirty="0">
              <a:latin typeface="Avenir Next LT Pro"/>
            </a:rPr>
            <a:t> </a:t>
          </a:r>
          <a:endParaRPr lang="en-US" dirty="0"/>
        </a:p>
        <a:p>
          <a:r>
            <a:rPr lang="en-US" dirty="0"/>
            <a:t>(Team A)</a:t>
          </a:r>
        </a:p>
      </dgm:t>
    </dgm:pt>
    <dgm:pt modelId="{35B1591D-FA06-B74B-9380-043ABF47BCEF}" type="parTrans" cxnId="{75BE5378-B6A3-0C4E-AF4C-DD749949F3C3}">
      <dgm:prSet/>
      <dgm:spPr/>
      <dgm:t>
        <a:bodyPr/>
        <a:lstStyle/>
        <a:p>
          <a:endParaRPr lang="en-US"/>
        </a:p>
      </dgm:t>
    </dgm:pt>
    <dgm:pt modelId="{F00ACB51-102C-E940-91F2-5FE38C056C0E}" type="sibTrans" cxnId="{75BE5378-B6A3-0C4E-AF4C-DD749949F3C3}">
      <dgm:prSet/>
      <dgm:spPr/>
      <dgm:t>
        <a:bodyPr/>
        <a:lstStyle/>
        <a:p>
          <a:endParaRPr lang="en-US"/>
        </a:p>
      </dgm:t>
    </dgm:pt>
    <dgm:pt modelId="{3E9E6328-A052-B641-A817-B211D933C324}">
      <dgm:prSet phldrT="[Text]"/>
      <dgm:spPr/>
      <dgm:t>
        <a:bodyPr/>
        <a:lstStyle/>
        <a:p>
          <a:pPr rtl="0"/>
          <a:r>
            <a:rPr lang="en-US" dirty="0">
              <a:latin typeface="Avenir Next LT Pro"/>
            </a:rPr>
            <a:t>Rebuttal and Proposal</a:t>
          </a:r>
          <a:endParaRPr lang="en-US" dirty="0"/>
        </a:p>
        <a:p>
          <a:pPr rtl="0"/>
          <a:r>
            <a:rPr lang="en-US" dirty="0">
              <a:latin typeface="Avenir Next LT Pro"/>
            </a:rPr>
            <a:t>(Team B)</a:t>
          </a:r>
          <a:endParaRPr lang="en-US" dirty="0"/>
        </a:p>
      </dgm:t>
    </dgm:pt>
    <dgm:pt modelId="{9CBC9D27-75F3-754B-A2FE-3F750A9A840B}" type="parTrans" cxnId="{906A78F4-0ACB-F049-9C8A-21A3E038E599}">
      <dgm:prSet/>
      <dgm:spPr/>
      <dgm:t>
        <a:bodyPr/>
        <a:lstStyle/>
        <a:p>
          <a:endParaRPr lang="en-US"/>
        </a:p>
      </dgm:t>
    </dgm:pt>
    <dgm:pt modelId="{85C761CC-5998-694C-BADB-BB997DC81BD6}" type="sibTrans" cxnId="{906A78F4-0ACB-F049-9C8A-21A3E038E599}">
      <dgm:prSet/>
      <dgm:spPr/>
      <dgm:t>
        <a:bodyPr/>
        <a:lstStyle/>
        <a:p>
          <a:endParaRPr lang="en-US"/>
        </a:p>
      </dgm:t>
    </dgm:pt>
    <dgm:pt modelId="{5640FA0F-4724-7042-B579-8C4126A9E388}">
      <dgm:prSet phldrT="[Text]"/>
      <dgm:spPr/>
      <dgm:t>
        <a:bodyPr/>
        <a:lstStyle/>
        <a:p>
          <a:pPr rtl="0"/>
          <a:r>
            <a:rPr lang="en-US" dirty="0">
              <a:latin typeface="Avenir Next LT Pro"/>
            </a:rPr>
            <a:t>Response and and Critiqe of B</a:t>
          </a:r>
          <a:endParaRPr lang="en-US" dirty="0"/>
        </a:p>
        <a:p>
          <a:r>
            <a:rPr lang="en-US" dirty="0"/>
            <a:t>(Team </a:t>
          </a:r>
          <a:r>
            <a:rPr lang="en-US" dirty="0">
              <a:latin typeface="Avenir Next LT Pro"/>
            </a:rPr>
            <a:t>A</a:t>
          </a:r>
          <a:r>
            <a:rPr lang="en-US" dirty="0"/>
            <a:t>)</a:t>
          </a:r>
        </a:p>
      </dgm:t>
    </dgm:pt>
    <dgm:pt modelId="{FB78283E-B21A-724B-A706-16B4D1BB0069}" type="parTrans" cxnId="{C219505D-BA6D-6B43-B6BE-07AD6A689003}">
      <dgm:prSet/>
      <dgm:spPr/>
      <dgm:t>
        <a:bodyPr/>
        <a:lstStyle/>
        <a:p>
          <a:endParaRPr lang="en-US"/>
        </a:p>
      </dgm:t>
    </dgm:pt>
    <dgm:pt modelId="{8B361E07-16EA-7846-9C4B-327AAC4E25B6}" type="sibTrans" cxnId="{C219505D-BA6D-6B43-B6BE-07AD6A689003}">
      <dgm:prSet/>
      <dgm:spPr/>
      <dgm:t>
        <a:bodyPr/>
        <a:lstStyle/>
        <a:p>
          <a:endParaRPr lang="en-US"/>
        </a:p>
      </dgm:t>
    </dgm:pt>
    <dgm:pt modelId="{CD0B1096-E40B-484B-AF2D-AAD1E3B7E9A8}">
      <dgm:prSet phldrT="[Text]"/>
      <dgm:spPr/>
      <dgm:t>
        <a:bodyPr/>
        <a:lstStyle/>
        <a:p>
          <a:r>
            <a:rPr lang="en-US" dirty="0">
              <a:latin typeface="Avenir Next LT Pro"/>
            </a:rPr>
            <a:t>Rebuttal</a:t>
          </a:r>
          <a:endParaRPr lang="en-US" dirty="0"/>
        </a:p>
        <a:p>
          <a:pPr rtl="0"/>
          <a:r>
            <a:rPr lang="en-US" dirty="0"/>
            <a:t>(</a:t>
          </a:r>
          <a:r>
            <a:rPr lang="en-US" dirty="0">
              <a:latin typeface="Avenir Next LT Pro"/>
            </a:rPr>
            <a:t>Team B</a:t>
          </a:r>
          <a:r>
            <a:rPr lang="en-US" dirty="0"/>
            <a:t>)</a:t>
          </a:r>
        </a:p>
      </dgm:t>
    </dgm:pt>
    <dgm:pt modelId="{40B8796D-EB38-EC47-88A0-9E5A514CC015}" type="parTrans" cxnId="{EDC46BAF-4294-3F4E-A148-741F55AABBDA}">
      <dgm:prSet/>
      <dgm:spPr/>
      <dgm:t>
        <a:bodyPr/>
        <a:lstStyle/>
        <a:p>
          <a:endParaRPr lang="en-US"/>
        </a:p>
      </dgm:t>
    </dgm:pt>
    <dgm:pt modelId="{D3F00452-8F1E-9F48-8273-AEBDDF4ED32D}" type="sibTrans" cxnId="{EDC46BAF-4294-3F4E-A148-741F55AABBDA}">
      <dgm:prSet/>
      <dgm:spPr/>
      <dgm:t>
        <a:bodyPr/>
        <a:lstStyle/>
        <a:p>
          <a:endParaRPr lang="en-US"/>
        </a:p>
      </dgm:t>
    </dgm:pt>
    <dgm:pt modelId="{BEA12FFE-693C-DE4D-BE12-A2526D516D11}">
      <dgm:prSet phldrT="[Text]"/>
      <dgm:spPr/>
      <dgm:t>
        <a:bodyPr/>
        <a:lstStyle/>
        <a:p>
          <a:r>
            <a:rPr lang="en-US" dirty="0"/>
            <a:t>Summary</a:t>
          </a:r>
        </a:p>
        <a:p>
          <a:r>
            <a:rPr lang="en-US" dirty="0"/>
            <a:t>(Team A)</a:t>
          </a:r>
        </a:p>
      </dgm:t>
    </dgm:pt>
    <dgm:pt modelId="{14C4BD57-7F58-CD4C-B4F1-2F5D20023B5F}" type="parTrans" cxnId="{0AACA075-526B-ED4D-821B-66362D964AB7}">
      <dgm:prSet/>
      <dgm:spPr/>
      <dgm:t>
        <a:bodyPr/>
        <a:lstStyle/>
        <a:p>
          <a:endParaRPr lang="en-US"/>
        </a:p>
      </dgm:t>
    </dgm:pt>
    <dgm:pt modelId="{64AE6B4C-C773-8F41-A914-5396863604B5}" type="sibTrans" cxnId="{0AACA075-526B-ED4D-821B-66362D964AB7}">
      <dgm:prSet/>
      <dgm:spPr/>
      <dgm:t>
        <a:bodyPr/>
        <a:lstStyle/>
        <a:p>
          <a:endParaRPr lang="en-US"/>
        </a:p>
      </dgm:t>
    </dgm:pt>
    <dgm:pt modelId="{D93F4C73-B80F-9E40-9BC1-1B1BD9CA94BD}">
      <dgm:prSet phldrT="[Text]"/>
      <dgm:spPr/>
      <dgm:t>
        <a:bodyPr/>
        <a:lstStyle/>
        <a:p>
          <a:r>
            <a:rPr lang="en-US" dirty="0"/>
            <a:t>Summary</a:t>
          </a:r>
        </a:p>
        <a:p>
          <a:r>
            <a:rPr lang="en-US" dirty="0"/>
            <a:t>(Team B)</a:t>
          </a:r>
        </a:p>
      </dgm:t>
    </dgm:pt>
    <dgm:pt modelId="{9947EB08-6E42-624C-BC14-B3AD4D91A4C1}" type="parTrans" cxnId="{27B652B4-31F6-844B-B3A5-13DB1698D584}">
      <dgm:prSet/>
      <dgm:spPr/>
      <dgm:t>
        <a:bodyPr/>
        <a:lstStyle/>
        <a:p>
          <a:endParaRPr lang="en-US"/>
        </a:p>
      </dgm:t>
    </dgm:pt>
    <dgm:pt modelId="{7856D210-EE40-6D4A-8E94-E082EADF5A93}" type="sibTrans" cxnId="{27B652B4-31F6-844B-B3A5-13DB1698D584}">
      <dgm:prSet/>
      <dgm:spPr/>
      <dgm:t>
        <a:bodyPr/>
        <a:lstStyle/>
        <a:p>
          <a:endParaRPr lang="en-US"/>
        </a:p>
      </dgm:t>
    </dgm:pt>
    <dgm:pt modelId="{E1EA4675-6F36-8C42-9680-C2EDBEB6A8DA}">
      <dgm:prSet phldrT="[Text]"/>
      <dgm:spPr/>
      <dgm:t>
        <a:bodyPr/>
        <a:lstStyle/>
        <a:p>
          <a:r>
            <a:rPr lang="en-US" dirty="0"/>
            <a:t>Closing vote</a:t>
          </a:r>
        </a:p>
        <a:p>
          <a:r>
            <a:rPr lang="en-US" dirty="0"/>
            <a:t>(optional)</a:t>
          </a:r>
        </a:p>
      </dgm:t>
    </dgm:pt>
    <dgm:pt modelId="{F89F1804-6631-AC48-B4BE-3DAF4F4F4F60}" type="parTrans" cxnId="{7D4C1A3E-40C7-994B-8192-79C263E89BEA}">
      <dgm:prSet/>
      <dgm:spPr/>
      <dgm:t>
        <a:bodyPr/>
        <a:lstStyle/>
        <a:p>
          <a:endParaRPr lang="en-US"/>
        </a:p>
      </dgm:t>
    </dgm:pt>
    <dgm:pt modelId="{4AC438F6-9C0B-D446-8EB5-77D3E45F8CDC}" type="sibTrans" cxnId="{7D4C1A3E-40C7-994B-8192-79C263E89BEA}">
      <dgm:prSet/>
      <dgm:spPr/>
      <dgm:t>
        <a:bodyPr/>
        <a:lstStyle/>
        <a:p>
          <a:endParaRPr lang="en-US"/>
        </a:p>
      </dgm:t>
    </dgm:pt>
    <dgm:pt modelId="{6874D5FF-4F8A-8B4A-900E-F31C8FADFC24}">
      <dgm:prSet phldrT="[Text]"/>
      <dgm:spPr/>
      <dgm:t>
        <a:bodyPr/>
        <a:lstStyle/>
        <a:p>
          <a:r>
            <a:rPr lang="en-US" dirty="0"/>
            <a:t>End</a:t>
          </a:r>
        </a:p>
      </dgm:t>
    </dgm:pt>
    <dgm:pt modelId="{3F1B304F-BCD7-0A45-A3CF-6C6F43BFB547}" type="parTrans" cxnId="{EAC74C56-9374-BD47-B5F7-D5568D1A3031}">
      <dgm:prSet/>
      <dgm:spPr/>
      <dgm:t>
        <a:bodyPr/>
        <a:lstStyle/>
        <a:p>
          <a:endParaRPr lang="en-US"/>
        </a:p>
      </dgm:t>
    </dgm:pt>
    <dgm:pt modelId="{44760182-EBBA-264E-8FB9-0F970FF6FE2F}" type="sibTrans" cxnId="{EAC74C56-9374-BD47-B5F7-D5568D1A3031}">
      <dgm:prSet/>
      <dgm:spPr/>
      <dgm:t>
        <a:bodyPr/>
        <a:lstStyle/>
        <a:p>
          <a:endParaRPr lang="en-US"/>
        </a:p>
      </dgm:t>
    </dgm:pt>
    <dgm:pt modelId="{90A7CD46-3334-ED4B-9396-99B9B27D14D1}" type="pres">
      <dgm:prSet presAssocID="{2C6068E2-5267-D442-9693-82A3AEEDCD6B}" presName="diagram" presStyleCnt="0">
        <dgm:presLayoutVars>
          <dgm:dir/>
          <dgm:resizeHandles/>
        </dgm:presLayoutVars>
      </dgm:prSet>
      <dgm:spPr/>
    </dgm:pt>
    <dgm:pt modelId="{24441E8E-F0F0-7D44-94CB-7AD8945DEEA2}" type="pres">
      <dgm:prSet presAssocID="{CB6EB806-C37A-1441-B325-D7D3A118DD7E}" presName="firstNode" presStyleLbl="node1" presStyleIdx="0" presStyleCnt="9">
        <dgm:presLayoutVars>
          <dgm:bulletEnabled val="1"/>
        </dgm:presLayoutVars>
      </dgm:prSet>
      <dgm:spPr/>
    </dgm:pt>
    <dgm:pt modelId="{07C0628C-603B-7D46-9E34-A65ACAF64925}" type="pres">
      <dgm:prSet presAssocID="{BC7A479A-D0B4-7242-9962-FC2CD513C5DC}" presName="sibTrans" presStyleLbl="sibTrans2D1" presStyleIdx="0" presStyleCnt="8"/>
      <dgm:spPr/>
    </dgm:pt>
    <dgm:pt modelId="{3E4AEB49-B3D1-A543-9FDF-7A15E71FB83A}" type="pres">
      <dgm:prSet presAssocID="{6DA5ADEA-1CF5-3E4B-86D5-B097DC092F0B}" presName="middleNode" presStyleCnt="0"/>
      <dgm:spPr/>
    </dgm:pt>
    <dgm:pt modelId="{C8D0C626-CE63-D04A-A459-4579777572EB}" type="pres">
      <dgm:prSet presAssocID="{6DA5ADEA-1CF5-3E4B-86D5-B097DC092F0B}" presName="padding" presStyleLbl="node1" presStyleIdx="0" presStyleCnt="9"/>
      <dgm:spPr/>
    </dgm:pt>
    <dgm:pt modelId="{BD751475-C144-0445-B64E-403AA45289F2}" type="pres">
      <dgm:prSet presAssocID="{6DA5ADEA-1CF5-3E4B-86D5-B097DC092F0B}" presName="shape" presStyleLbl="node1" presStyleIdx="1" presStyleCnt="9">
        <dgm:presLayoutVars>
          <dgm:bulletEnabled val="1"/>
        </dgm:presLayoutVars>
      </dgm:prSet>
      <dgm:spPr/>
    </dgm:pt>
    <dgm:pt modelId="{86CF7914-DF08-4C4F-ABAC-439508CAC76B}" type="pres">
      <dgm:prSet presAssocID="{F00ACB51-102C-E940-91F2-5FE38C056C0E}" presName="sibTrans" presStyleLbl="sibTrans2D1" presStyleIdx="1" presStyleCnt="8"/>
      <dgm:spPr/>
    </dgm:pt>
    <dgm:pt modelId="{2C347070-4613-C740-9607-3749E2D3F790}" type="pres">
      <dgm:prSet presAssocID="{3E9E6328-A052-B641-A817-B211D933C324}" presName="middleNode" presStyleCnt="0"/>
      <dgm:spPr/>
    </dgm:pt>
    <dgm:pt modelId="{E1B7C72E-C01E-624E-8AD2-1D6B4D7388FF}" type="pres">
      <dgm:prSet presAssocID="{3E9E6328-A052-B641-A817-B211D933C324}" presName="padding" presStyleLbl="node1" presStyleIdx="1" presStyleCnt="9"/>
      <dgm:spPr/>
    </dgm:pt>
    <dgm:pt modelId="{CEE7FE22-0966-F244-B51B-114DFC292492}" type="pres">
      <dgm:prSet presAssocID="{3E9E6328-A052-B641-A817-B211D933C324}" presName="shape" presStyleLbl="node1" presStyleIdx="2" presStyleCnt="9">
        <dgm:presLayoutVars>
          <dgm:bulletEnabled val="1"/>
        </dgm:presLayoutVars>
      </dgm:prSet>
      <dgm:spPr/>
    </dgm:pt>
    <dgm:pt modelId="{706A9CAB-B584-DA4E-B5DB-C815763108D0}" type="pres">
      <dgm:prSet presAssocID="{85C761CC-5998-694C-BADB-BB997DC81BD6}" presName="sibTrans" presStyleLbl="sibTrans2D1" presStyleIdx="2" presStyleCnt="8"/>
      <dgm:spPr/>
    </dgm:pt>
    <dgm:pt modelId="{7BD4986E-1572-2A41-B820-3BC3E01918F3}" type="pres">
      <dgm:prSet presAssocID="{5640FA0F-4724-7042-B579-8C4126A9E388}" presName="middleNode" presStyleCnt="0"/>
      <dgm:spPr/>
    </dgm:pt>
    <dgm:pt modelId="{52B3B78A-8453-2E4F-9DDA-182EB65B560F}" type="pres">
      <dgm:prSet presAssocID="{5640FA0F-4724-7042-B579-8C4126A9E388}" presName="padding" presStyleLbl="node1" presStyleIdx="2" presStyleCnt="9"/>
      <dgm:spPr/>
    </dgm:pt>
    <dgm:pt modelId="{94551F78-AB27-9848-833A-C19B34301DBF}" type="pres">
      <dgm:prSet presAssocID="{5640FA0F-4724-7042-B579-8C4126A9E388}" presName="shape" presStyleLbl="node1" presStyleIdx="3" presStyleCnt="9">
        <dgm:presLayoutVars>
          <dgm:bulletEnabled val="1"/>
        </dgm:presLayoutVars>
      </dgm:prSet>
      <dgm:spPr/>
    </dgm:pt>
    <dgm:pt modelId="{5AE67D1B-7005-3B48-872B-C5C28058C8CE}" type="pres">
      <dgm:prSet presAssocID="{8B361E07-16EA-7846-9C4B-327AAC4E25B6}" presName="sibTrans" presStyleLbl="sibTrans2D1" presStyleIdx="3" presStyleCnt="8"/>
      <dgm:spPr/>
    </dgm:pt>
    <dgm:pt modelId="{BF15A479-6121-2B45-8690-6355A7E692A2}" type="pres">
      <dgm:prSet presAssocID="{CD0B1096-E40B-484B-AF2D-AAD1E3B7E9A8}" presName="middleNode" presStyleCnt="0"/>
      <dgm:spPr/>
    </dgm:pt>
    <dgm:pt modelId="{448A0B12-FEBB-8040-9037-72BD4948CAF6}" type="pres">
      <dgm:prSet presAssocID="{CD0B1096-E40B-484B-AF2D-AAD1E3B7E9A8}" presName="padding" presStyleLbl="node1" presStyleIdx="3" presStyleCnt="9"/>
      <dgm:spPr/>
    </dgm:pt>
    <dgm:pt modelId="{C11C3E5D-3708-9F4B-89E9-D6A9096F1219}" type="pres">
      <dgm:prSet presAssocID="{CD0B1096-E40B-484B-AF2D-AAD1E3B7E9A8}" presName="shape" presStyleLbl="node1" presStyleIdx="4" presStyleCnt="9">
        <dgm:presLayoutVars>
          <dgm:bulletEnabled val="1"/>
        </dgm:presLayoutVars>
      </dgm:prSet>
      <dgm:spPr/>
    </dgm:pt>
    <dgm:pt modelId="{AEFA471B-34C4-7444-8C4E-408EE188F0C8}" type="pres">
      <dgm:prSet presAssocID="{D3F00452-8F1E-9F48-8273-AEBDDF4ED32D}" presName="sibTrans" presStyleLbl="sibTrans2D1" presStyleIdx="4" presStyleCnt="8"/>
      <dgm:spPr/>
    </dgm:pt>
    <dgm:pt modelId="{7CC7A665-8035-924E-9FCD-15C58CEA228D}" type="pres">
      <dgm:prSet presAssocID="{BEA12FFE-693C-DE4D-BE12-A2526D516D11}" presName="middleNode" presStyleCnt="0"/>
      <dgm:spPr/>
    </dgm:pt>
    <dgm:pt modelId="{C0158AE0-8936-B448-B26D-C12A8D507D27}" type="pres">
      <dgm:prSet presAssocID="{BEA12FFE-693C-DE4D-BE12-A2526D516D11}" presName="padding" presStyleLbl="node1" presStyleIdx="4" presStyleCnt="9"/>
      <dgm:spPr/>
    </dgm:pt>
    <dgm:pt modelId="{D86A78BC-A733-D141-B2FD-5E12142C55D0}" type="pres">
      <dgm:prSet presAssocID="{BEA12FFE-693C-DE4D-BE12-A2526D516D11}" presName="shape" presStyleLbl="node1" presStyleIdx="5" presStyleCnt="9">
        <dgm:presLayoutVars>
          <dgm:bulletEnabled val="1"/>
        </dgm:presLayoutVars>
      </dgm:prSet>
      <dgm:spPr/>
    </dgm:pt>
    <dgm:pt modelId="{F9B6A367-81C3-854D-8BA6-F998E1260F5C}" type="pres">
      <dgm:prSet presAssocID="{64AE6B4C-C773-8F41-A914-5396863604B5}" presName="sibTrans" presStyleLbl="sibTrans2D1" presStyleIdx="5" presStyleCnt="8"/>
      <dgm:spPr/>
    </dgm:pt>
    <dgm:pt modelId="{20E3605D-8C0A-524F-A40F-B267E3948DEB}" type="pres">
      <dgm:prSet presAssocID="{D93F4C73-B80F-9E40-9BC1-1B1BD9CA94BD}" presName="middleNode" presStyleCnt="0"/>
      <dgm:spPr/>
    </dgm:pt>
    <dgm:pt modelId="{FC33FDF7-E8D4-9F43-A316-EE4098E01B36}" type="pres">
      <dgm:prSet presAssocID="{D93F4C73-B80F-9E40-9BC1-1B1BD9CA94BD}" presName="padding" presStyleLbl="node1" presStyleIdx="5" presStyleCnt="9"/>
      <dgm:spPr/>
    </dgm:pt>
    <dgm:pt modelId="{D9E488AF-2C40-924F-95A9-EA500088CD63}" type="pres">
      <dgm:prSet presAssocID="{D93F4C73-B80F-9E40-9BC1-1B1BD9CA94BD}" presName="shape" presStyleLbl="node1" presStyleIdx="6" presStyleCnt="9">
        <dgm:presLayoutVars>
          <dgm:bulletEnabled val="1"/>
        </dgm:presLayoutVars>
      </dgm:prSet>
      <dgm:spPr/>
    </dgm:pt>
    <dgm:pt modelId="{52977817-3114-7E47-946B-18FF3A1B66F6}" type="pres">
      <dgm:prSet presAssocID="{7856D210-EE40-6D4A-8E94-E082EADF5A93}" presName="sibTrans" presStyleLbl="sibTrans2D1" presStyleIdx="6" presStyleCnt="8"/>
      <dgm:spPr/>
    </dgm:pt>
    <dgm:pt modelId="{2FBBA61A-89C7-314E-8150-8777E18BC399}" type="pres">
      <dgm:prSet presAssocID="{E1EA4675-6F36-8C42-9680-C2EDBEB6A8DA}" presName="middleNode" presStyleCnt="0"/>
      <dgm:spPr/>
    </dgm:pt>
    <dgm:pt modelId="{4F256F5D-6208-EA4E-BD05-8B420F64B66C}" type="pres">
      <dgm:prSet presAssocID="{E1EA4675-6F36-8C42-9680-C2EDBEB6A8DA}" presName="padding" presStyleLbl="node1" presStyleIdx="6" presStyleCnt="9"/>
      <dgm:spPr/>
    </dgm:pt>
    <dgm:pt modelId="{EB965AFE-57FF-4E49-9506-8B3D2F433B1F}" type="pres">
      <dgm:prSet presAssocID="{E1EA4675-6F36-8C42-9680-C2EDBEB6A8DA}" presName="shape" presStyleLbl="node1" presStyleIdx="7" presStyleCnt="9">
        <dgm:presLayoutVars>
          <dgm:bulletEnabled val="1"/>
        </dgm:presLayoutVars>
      </dgm:prSet>
      <dgm:spPr/>
    </dgm:pt>
    <dgm:pt modelId="{4031A038-EBDB-1741-884C-3D4A2708735C}" type="pres">
      <dgm:prSet presAssocID="{4AC438F6-9C0B-D446-8EB5-77D3E45F8CDC}" presName="sibTrans" presStyleLbl="sibTrans2D1" presStyleIdx="7" presStyleCnt="8"/>
      <dgm:spPr/>
    </dgm:pt>
    <dgm:pt modelId="{24F369B0-317C-0A49-9BE5-5DC7C4650F6E}" type="pres">
      <dgm:prSet presAssocID="{6874D5FF-4F8A-8B4A-900E-F31C8FADFC24}" presName="lastNode" presStyleLbl="node1" presStyleIdx="8" presStyleCnt="9">
        <dgm:presLayoutVars>
          <dgm:bulletEnabled val="1"/>
        </dgm:presLayoutVars>
      </dgm:prSet>
      <dgm:spPr/>
    </dgm:pt>
  </dgm:ptLst>
  <dgm:cxnLst>
    <dgm:cxn modelId="{21E05602-813E-7049-A551-C83A56C4AC56}" type="presOf" srcId="{6DA5ADEA-1CF5-3E4B-86D5-B097DC092F0B}" destId="{BD751475-C144-0445-B64E-403AA45289F2}" srcOrd="0" destOrd="0" presId="urn:microsoft.com/office/officeart/2005/8/layout/bProcess2"/>
    <dgm:cxn modelId="{2999CC0F-1DE1-FE4E-BE7E-7B8EEC2C8B0D}" type="presOf" srcId="{5640FA0F-4724-7042-B579-8C4126A9E388}" destId="{94551F78-AB27-9848-833A-C19B34301DBF}" srcOrd="0" destOrd="0" presId="urn:microsoft.com/office/officeart/2005/8/layout/bProcess2"/>
    <dgm:cxn modelId="{BED75F12-D440-4342-8D4C-EA9FE1206ECA}" type="presOf" srcId="{4AC438F6-9C0B-D446-8EB5-77D3E45F8CDC}" destId="{4031A038-EBDB-1741-884C-3D4A2708735C}" srcOrd="0" destOrd="0" presId="urn:microsoft.com/office/officeart/2005/8/layout/bProcess2"/>
    <dgm:cxn modelId="{FDAECE16-93F4-EB4E-A1FC-DA5C45E0608A}" srcId="{2C6068E2-5267-D442-9693-82A3AEEDCD6B}" destId="{CB6EB806-C37A-1441-B325-D7D3A118DD7E}" srcOrd="0" destOrd="0" parTransId="{B53EC118-E9D6-1146-B51E-8D301F96BEDD}" sibTransId="{BC7A479A-D0B4-7242-9962-FC2CD513C5DC}"/>
    <dgm:cxn modelId="{44CB822E-A26C-D849-B917-EBFAE2CA43D3}" type="presOf" srcId="{E1EA4675-6F36-8C42-9680-C2EDBEB6A8DA}" destId="{EB965AFE-57FF-4E49-9506-8B3D2F433B1F}" srcOrd="0" destOrd="0" presId="urn:microsoft.com/office/officeart/2005/8/layout/bProcess2"/>
    <dgm:cxn modelId="{A447BA39-0A1F-8E42-982B-22C7A4D70BF7}" type="presOf" srcId="{3E9E6328-A052-B641-A817-B211D933C324}" destId="{CEE7FE22-0966-F244-B51B-114DFC292492}" srcOrd="0" destOrd="0" presId="urn:microsoft.com/office/officeart/2005/8/layout/bProcess2"/>
    <dgm:cxn modelId="{7D4C1A3E-40C7-994B-8192-79C263E89BEA}" srcId="{2C6068E2-5267-D442-9693-82A3AEEDCD6B}" destId="{E1EA4675-6F36-8C42-9680-C2EDBEB6A8DA}" srcOrd="7" destOrd="0" parTransId="{F89F1804-6631-AC48-B4BE-3DAF4F4F4F60}" sibTransId="{4AC438F6-9C0B-D446-8EB5-77D3E45F8CDC}"/>
    <dgm:cxn modelId="{C219505D-BA6D-6B43-B6BE-07AD6A689003}" srcId="{2C6068E2-5267-D442-9693-82A3AEEDCD6B}" destId="{5640FA0F-4724-7042-B579-8C4126A9E388}" srcOrd="3" destOrd="0" parTransId="{FB78283E-B21A-724B-A706-16B4D1BB0069}" sibTransId="{8B361E07-16EA-7846-9C4B-327AAC4E25B6}"/>
    <dgm:cxn modelId="{BADD9F5D-1309-2546-BCC2-F4E0CD32C7A3}" type="presOf" srcId="{CB6EB806-C37A-1441-B325-D7D3A118DD7E}" destId="{24441E8E-F0F0-7D44-94CB-7AD8945DEEA2}" srcOrd="0" destOrd="0" presId="urn:microsoft.com/office/officeart/2005/8/layout/bProcess2"/>
    <dgm:cxn modelId="{D7AEC965-65EC-C947-9EC6-8BA29A519B1D}" type="presOf" srcId="{6874D5FF-4F8A-8B4A-900E-F31C8FADFC24}" destId="{24F369B0-317C-0A49-9BE5-5DC7C4650F6E}" srcOrd="0" destOrd="0" presId="urn:microsoft.com/office/officeart/2005/8/layout/bProcess2"/>
    <dgm:cxn modelId="{DAA87949-6F5C-DB49-B9D7-65B62E9AE944}" type="presOf" srcId="{CD0B1096-E40B-484B-AF2D-AAD1E3B7E9A8}" destId="{C11C3E5D-3708-9F4B-89E9-D6A9096F1219}" srcOrd="0" destOrd="0" presId="urn:microsoft.com/office/officeart/2005/8/layout/bProcess2"/>
    <dgm:cxn modelId="{DFA82470-F641-5A4C-81D4-52FC93797DA5}" type="presOf" srcId="{D3F00452-8F1E-9F48-8273-AEBDDF4ED32D}" destId="{AEFA471B-34C4-7444-8C4E-408EE188F0C8}" srcOrd="0" destOrd="0" presId="urn:microsoft.com/office/officeart/2005/8/layout/bProcess2"/>
    <dgm:cxn modelId="{0AACA075-526B-ED4D-821B-66362D964AB7}" srcId="{2C6068E2-5267-D442-9693-82A3AEEDCD6B}" destId="{BEA12FFE-693C-DE4D-BE12-A2526D516D11}" srcOrd="5" destOrd="0" parTransId="{14C4BD57-7F58-CD4C-B4F1-2F5D20023B5F}" sibTransId="{64AE6B4C-C773-8F41-A914-5396863604B5}"/>
    <dgm:cxn modelId="{EAC74C56-9374-BD47-B5F7-D5568D1A3031}" srcId="{2C6068E2-5267-D442-9693-82A3AEEDCD6B}" destId="{6874D5FF-4F8A-8B4A-900E-F31C8FADFC24}" srcOrd="8" destOrd="0" parTransId="{3F1B304F-BCD7-0A45-A3CF-6C6F43BFB547}" sibTransId="{44760182-EBBA-264E-8FB9-0F970FF6FE2F}"/>
    <dgm:cxn modelId="{75BE5378-B6A3-0C4E-AF4C-DD749949F3C3}" srcId="{2C6068E2-5267-D442-9693-82A3AEEDCD6B}" destId="{6DA5ADEA-1CF5-3E4B-86D5-B097DC092F0B}" srcOrd="1" destOrd="0" parTransId="{35B1591D-FA06-B74B-9380-043ABF47BCEF}" sibTransId="{F00ACB51-102C-E940-91F2-5FE38C056C0E}"/>
    <dgm:cxn modelId="{79A74B7F-CFE4-4D49-B01A-B4FBE3D0DA9F}" type="presOf" srcId="{F00ACB51-102C-E940-91F2-5FE38C056C0E}" destId="{86CF7914-DF08-4C4F-ABAC-439508CAC76B}" srcOrd="0" destOrd="0" presId="urn:microsoft.com/office/officeart/2005/8/layout/bProcess2"/>
    <dgm:cxn modelId="{E1C19987-F918-9C4D-AA8D-D86E6453743E}" type="presOf" srcId="{BEA12FFE-693C-DE4D-BE12-A2526D516D11}" destId="{D86A78BC-A733-D141-B2FD-5E12142C55D0}" srcOrd="0" destOrd="0" presId="urn:microsoft.com/office/officeart/2005/8/layout/bProcess2"/>
    <dgm:cxn modelId="{1161A693-1C39-094E-B65A-E2F96FFF4673}" type="presOf" srcId="{2C6068E2-5267-D442-9693-82A3AEEDCD6B}" destId="{90A7CD46-3334-ED4B-9396-99B9B27D14D1}" srcOrd="0" destOrd="0" presId="urn:microsoft.com/office/officeart/2005/8/layout/bProcess2"/>
    <dgm:cxn modelId="{562DE6AE-EE14-E940-981A-D93E2DEDA7D8}" type="presOf" srcId="{7856D210-EE40-6D4A-8E94-E082EADF5A93}" destId="{52977817-3114-7E47-946B-18FF3A1B66F6}" srcOrd="0" destOrd="0" presId="urn:microsoft.com/office/officeart/2005/8/layout/bProcess2"/>
    <dgm:cxn modelId="{EDC46BAF-4294-3F4E-A148-741F55AABBDA}" srcId="{2C6068E2-5267-D442-9693-82A3AEEDCD6B}" destId="{CD0B1096-E40B-484B-AF2D-AAD1E3B7E9A8}" srcOrd="4" destOrd="0" parTransId="{40B8796D-EB38-EC47-88A0-9E5A514CC015}" sibTransId="{D3F00452-8F1E-9F48-8273-AEBDDF4ED32D}"/>
    <dgm:cxn modelId="{9ECA37B3-8629-8645-AFB0-053928F6B862}" type="presOf" srcId="{85C761CC-5998-694C-BADB-BB997DC81BD6}" destId="{706A9CAB-B584-DA4E-B5DB-C815763108D0}" srcOrd="0" destOrd="0" presId="urn:microsoft.com/office/officeart/2005/8/layout/bProcess2"/>
    <dgm:cxn modelId="{779186B3-05D2-634F-B00A-7AD30689E5DD}" type="presOf" srcId="{D93F4C73-B80F-9E40-9BC1-1B1BD9CA94BD}" destId="{D9E488AF-2C40-924F-95A9-EA500088CD63}" srcOrd="0" destOrd="0" presId="urn:microsoft.com/office/officeart/2005/8/layout/bProcess2"/>
    <dgm:cxn modelId="{27B652B4-31F6-844B-B3A5-13DB1698D584}" srcId="{2C6068E2-5267-D442-9693-82A3AEEDCD6B}" destId="{D93F4C73-B80F-9E40-9BC1-1B1BD9CA94BD}" srcOrd="6" destOrd="0" parTransId="{9947EB08-6E42-624C-BC14-B3AD4D91A4C1}" sibTransId="{7856D210-EE40-6D4A-8E94-E082EADF5A93}"/>
    <dgm:cxn modelId="{B01742B5-01A3-DA40-8D0C-995B1E9066B7}" type="presOf" srcId="{8B361E07-16EA-7846-9C4B-327AAC4E25B6}" destId="{5AE67D1B-7005-3B48-872B-C5C28058C8CE}" srcOrd="0" destOrd="0" presId="urn:microsoft.com/office/officeart/2005/8/layout/bProcess2"/>
    <dgm:cxn modelId="{585272CF-CD8F-584C-80CD-80628E1DB6E7}" type="presOf" srcId="{64AE6B4C-C773-8F41-A914-5396863604B5}" destId="{F9B6A367-81C3-854D-8BA6-F998E1260F5C}" srcOrd="0" destOrd="0" presId="urn:microsoft.com/office/officeart/2005/8/layout/bProcess2"/>
    <dgm:cxn modelId="{2C44B0EF-8434-8344-83C1-548E28A1DE32}" type="presOf" srcId="{BC7A479A-D0B4-7242-9962-FC2CD513C5DC}" destId="{07C0628C-603B-7D46-9E34-A65ACAF64925}" srcOrd="0" destOrd="0" presId="urn:microsoft.com/office/officeart/2005/8/layout/bProcess2"/>
    <dgm:cxn modelId="{906A78F4-0ACB-F049-9C8A-21A3E038E599}" srcId="{2C6068E2-5267-D442-9693-82A3AEEDCD6B}" destId="{3E9E6328-A052-B641-A817-B211D933C324}" srcOrd="2" destOrd="0" parTransId="{9CBC9D27-75F3-754B-A2FE-3F750A9A840B}" sibTransId="{85C761CC-5998-694C-BADB-BB997DC81BD6}"/>
    <dgm:cxn modelId="{1826489E-5D8E-8442-A6EA-E0E57456EC77}" type="presParOf" srcId="{90A7CD46-3334-ED4B-9396-99B9B27D14D1}" destId="{24441E8E-F0F0-7D44-94CB-7AD8945DEEA2}" srcOrd="0" destOrd="0" presId="urn:microsoft.com/office/officeart/2005/8/layout/bProcess2"/>
    <dgm:cxn modelId="{F08B5F96-538F-0A47-ABAB-1CBC52AA13D6}" type="presParOf" srcId="{90A7CD46-3334-ED4B-9396-99B9B27D14D1}" destId="{07C0628C-603B-7D46-9E34-A65ACAF64925}" srcOrd="1" destOrd="0" presId="urn:microsoft.com/office/officeart/2005/8/layout/bProcess2"/>
    <dgm:cxn modelId="{B2CD8405-F923-F044-A9F9-9938FDF2D56A}" type="presParOf" srcId="{90A7CD46-3334-ED4B-9396-99B9B27D14D1}" destId="{3E4AEB49-B3D1-A543-9FDF-7A15E71FB83A}" srcOrd="2" destOrd="0" presId="urn:microsoft.com/office/officeart/2005/8/layout/bProcess2"/>
    <dgm:cxn modelId="{AE2EB036-A350-9A4F-AAB0-0589724FA0BF}" type="presParOf" srcId="{3E4AEB49-B3D1-A543-9FDF-7A15E71FB83A}" destId="{C8D0C626-CE63-D04A-A459-4579777572EB}" srcOrd="0" destOrd="0" presId="urn:microsoft.com/office/officeart/2005/8/layout/bProcess2"/>
    <dgm:cxn modelId="{DF49D63E-1066-014A-B759-5C9008299BA7}" type="presParOf" srcId="{3E4AEB49-B3D1-A543-9FDF-7A15E71FB83A}" destId="{BD751475-C144-0445-B64E-403AA45289F2}" srcOrd="1" destOrd="0" presId="urn:microsoft.com/office/officeart/2005/8/layout/bProcess2"/>
    <dgm:cxn modelId="{89B08B7C-1304-CE4D-94BB-7278739434F4}" type="presParOf" srcId="{90A7CD46-3334-ED4B-9396-99B9B27D14D1}" destId="{86CF7914-DF08-4C4F-ABAC-439508CAC76B}" srcOrd="3" destOrd="0" presId="urn:microsoft.com/office/officeart/2005/8/layout/bProcess2"/>
    <dgm:cxn modelId="{94DC6D66-5DFE-F143-80CE-C8E97A305BD6}" type="presParOf" srcId="{90A7CD46-3334-ED4B-9396-99B9B27D14D1}" destId="{2C347070-4613-C740-9607-3749E2D3F790}" srcOrd="4" destOrd="0" presId="urn:microsoft.com/office/officeart/2005/8/layout/bProcess2"/>
    <dgm:cxn modelId="{BEC9B514-2661-4F48-9880-A425A97A45DA}" type="presParOf" srcId="{2C347070-4613-C740-9607-3749E2D3F790}" destId="{E1B7C72E-C01E-624E-8AD2-1D6B4D7388FF}" srcOrd="0" destOrd="0" presId="urn:microsoft.com/office/officeart/2005/8/layout/bProcess2"/>
    <dgm:cxn modelId="{1A187881-CED2-E04D-84DB-2CACB9FA0825}" type="presParOf" srcId="{2C347070-4613-C740-9607-3749E2D3F790}" destId="{CEE7FE22-0966-F244-B51B-114DFC292492}" srcOrd="1" destOrd="0" presId="urn:microsoft.com/office/officeart/2005/8/layout/bProcess2"/>
    <dgm:cxn modelId="{D68F3FD1-66D1-F84A-9743-E2E270131A4E}" type="presParOf" srcId="{90A7CD46-3334-ED4B-9396-99B9B27D14D1}" destId="{706A9CAB-B584-DA4E-B5DB-C815763108D0}" srcOrd="5" destOrd="0" presId="urn:microsoft.com/office/officeart/2005/8/layout/bProcess2"/>
    <dgm:cxn modelId="{97BFBA75-5642-524B-89D2-78DA0C52717D}" type="presParOf" srcId="{90A7CD46-3334-ED4B-9396-99B9B27D14D1}" destId="{7BD4986E-1572-2A41-B820-3BC3E01918F3}" srcOrd="6" destOrd="0" presId="urn:microsoft.com/office/officeart/2005/8/layout/bProcess2"/>
    <dgm:cxn modelId="{6E319552-1D69-6341-B339-A5EA73DC6242}" type="presParOf" srcId="{7BD4986E-1572-2A41-B820-3BC3E01918F3}" destId="{52B3B78A-8453-2E4F-9DDA-182EB65B560F}" srcOrd="0" destOrd="0" presId="urn:microsoft.com/office/officeart/2005/8/layout/bProcess2"/>
    <dgm:cxn modelId="{5B5DF5D8-7157-AB48-9EE0-924ACEE85503}" type="presParOf" srcId="{7BD4986E-1572-2A41-B820-3BC3E01918F3}" destId="{94551F78-AB27-9848-833A-C19B34301DBF}" srcOrd="1" destOrd="0" presId="urn:microsoft.com/office/officeart/2005/8/layout/bProcess2"/>
    <dgm:cxn modelId="{68927E73-ED24-6242-9E2D-081B210E1B76}" type="presParOf" srcId="{90A7CD46-3334-ED4B-9396-99B9B27D14D1}" destId="{5AE67D1B-7005-3B48-872B-C5C28058C8CE}" srcOrd="7" destOrd="0" presId="urn:microsoft.com/office/officeart/2005/8/layout/bProcess2"/>
    <dgm:cxn modelId="{751A3273-93FB-2445-A148-F34312E43597}" type="presParOf" srcId="{90A7CD46-3334-ED4B-9396-99B9B27D14D1}" destId="{BF15A479-6121-2B45-8690-6355A7E692A2}" srcOrd="8" destOrd="0" presId="urn:microsoft.com/office/officeart/2005/8/layout/bProcess2"/>
    <dgm:cxn modelId="{847EDD5B-E71C-5841-8533-35D717049915}" type="presParOf" srcId="{BF15A479-6121-2B45-8690-6355A7E692A2}" destId="{448A0B12-FEBB-8040-9037-72BD4948CAF6}" srcOrd="0" destOrd="0" presId="urn:microsoft.com/office/officeart/2005/8/layout/bProcess2"/>
    <dgm:cxn modelId="{3E96FEF0-FBCC-7E4A-AD52-DC1A39B33BDE}" type="presParOf" srcId="{BF15A479-6121-2B45-8690-6355A7E692A2}" destId="{C11C3E5D-3708-9F4B-89E9-D6A9096F1219}" srcOrd="1" destOrd="0" presId="urn:microsoft.com/office/officeart/2005/8/layout/bProcess2"/>
    <dgm:cxn modelId="{EE7B2671-C098-1745-86B9-F870737EC960}" type="presParOf" srcId="{90A7CD46-3334-ED4B-9396-99B9B27D14D1}" destId="{AEFA471B-34C4-7444-8C4E-408EE188F0C8}" srcOrd="9" destOrd="0" presId="urn:microsoft.com/office/officeart/2005/8/layout/bProcess2"/>
    <dgm:cxn modelId="{A7DD5F61-6D0B-6542-95CB-128D13FFAA4D}" type="presParOf" srcId="{90A7CD46-3334-ED4B-9396-99B9B27D14D1}" destId="{7CC7A665-8035-924E-9FCD-15C58CEA228D}" srcOrd="10" destOrd="0" presId="urn:microsoft.com/office/officeart/2005/8/layout/bProcess2"/>
    <dgm:cxn modelId="{23D0BFCE-F103-B045-BB23-74F1BE0D3999}" type="presParOf" srcId="{7CC7A665-8035-924E-9FCD-15C58CEA228D}" destId="{C0158AE0-8936-B448-B26D-C12A8D507D27}" srcOrd="0" destOrd="0" presId="urn:microsoft.com/office/officeart/2005/8/layout/bProcess2"/>
    <dgm:cxn modelId="{4106915A-607E-4A4F-87A0-21A3B3D23976}" type="presParOf" srcId="{7CC7A665-8035-924E-9FCD-15C58CEA228D}" destId="{D86A78BC-A733-D141-B2FD-5E12142C55D0}" srcOrd="1" destOrd="0" presId="urn:microsoft.com/office/officeart/2005/8/layout/bProcess2"/>
    <dgm:cxn modelId="{E1F4D584-6E8C-B643-AFA8-237A02871F0C}" type="presParOf" srcId="{90A7CD46-3334-ED4B-9396-99B9B27D14D1}" destId="{F9B6A367-81C3-854D-8BA6-F998E1260F5C}" srcOrd="11" destOrd="0" presId="urn:microsoft.com/office/officeart/2005/8/layout/bProcess2"/>
    <dgm:cxn modelId="{1DD76A8E-023C-FF41-BC48-AE5873B84AF7}" type="presParOf" srcId="{90A7CD46-3334-ED4B-9396-99B9B27D14D1}" destId="{20E3605D-8C0A-524F-A40F-B267E3948DEB}" srcOrd="12" destOrd="0" presId="urn:microsoft.com/office/officeart/2005/8/layout/bProcess2"/>
    <dgm:cxn modelId="{B7442EEE-514B-8142-9041-5EF95C348BD3}" type="presParOf" srcId="{20E3605D-8C0A-524F-A40F-B267E3948DEB}" destId="{FC33FDF7-E8D4-9F43-A316-EE4098E01B36}" srcOrd="0" destOrd="0" presId="urn:microsoft.com/office/officeart/2005/8/layout/bProcess2"/>
    <dgm:cxn modelId="{22C45A12-0041-8444-9841-FB8C7D780E0D}" type="presParOf" srcId="{20E3605D-8C0A-524F-A40F-B267E3948DEB}" destId="{D9E488AF-2C40-924F-95A9-EA500088CD63}" srcOrd="1" destOrd="0" presId="urn:microsoft.com/office/officeart/2005/8/layout/bProcess2"/>
    <dgm:cxn modelId="{F27D3F64-04E2-6345-9935-242DC3DAE30B}" type="presParOf" srcId="{90A7CD46-3334-ED4B-9396-99B9B27D14D1}" destId="{52977817-3114-7E47-946B-18FF3A1B66F6}" srcOrd="13" destOrd="0" presId="urn:microsoft.com/office/officeart/2005/8/layout/bProcess2"/>
    <dgm:cxn modelId="{5F76FC50-275F-B149-9E7F-3CC210024602}" type="presParOf" srcId="{90A7CD46-3334-ED4B-9396-99B9B27D14D1}" destId="{2FBBA61A-89C7-314E-8150-8777E18BC399}" srcOrd="14" destOrd="0" presId="urn:microsoft.com/office/officeart/2005/8/layout/bProcess2"/>
    <dgm:cxn modelId="{EFB7DB53-8A23-1F4C-AD94-9CEEF095C75D}" type="presParOf" srcId="{2FBBA61A-89C7-314E-8150-8777E18BC399}" destId="{4F256F5D-6208-EA4E-BD05-8B420F64B66C}" srcOrd="0" destOrd="0" presId="urn:microsoft.com/office/officeart/2005/8/layout/bProcess2"/>
    <dgm:cxn modelId="{6EA41D77-E503-DB46-8EC3-82FC8FD0C1EC}" type="presParOf" srcId="{2FBBA61A-89C7-314E-8150-8777E18BC399}" destId="{EB965AFE-57FF-4E49-9506-8B3D2F433B1F}" srcOrd="1" destOrd="0" presId="urn:microsoft.com/office/officeart/2005/8/layout/bProcess2"/>
    <dgm:cxn modelId="{3319C0FA-DC9F-0F4A-BC3B-1D2787D006A5}" type="presParOf" srcId="{90A7CD46-3334-ED4B-9396-99B9B27D14D1}" destId="{4031A038-EBDB-1741-884C-3D4A2708735C}" srcOrd="15" destOrd="0" presId="urn:microsoft.com/office/officeart/2005/8/layout/bProcess2"/>
    <dgm:cxn modelId="{C4DE97BB-9207-0146-BD2F-18D17D6369C9}" type="presParOf" srcId="{90A7CD46-3334-ED4B-9396-99B9B27D14D1}" destId="{24F369B0-317C-0A49-9BE5-5DC7C4650F6E}" srcOrd="16"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441E8E-F0F0-7D44-94CB-7AD8945DEEA2}">
      <dsp:nvSpPr>
        <dsp:cNvPr id="0" name=""/>
        <dsp:cNvSpPr/>
      </dsp:nvSpPr>
      <dsp:spPr>
        <a:xfrm>
          <a:off x="1325" y="206020"/>
          <a:ext cx="1550835" cy="1550835"/>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t>Introduction (Chair)</a:t>
          </a:r>
        </a:p>
      </dsp:txBody>
      <dsp:txXfrm>
        <a:off x="228440" y="433135"/>
        <a:ext cx="1096605" cy="1096605"/>
      </dsp:txXfrm>
    </dsp:sp>
    <dsp:sp modelId="{07C0628C-603B-7D46-9E34-A65ACAF64925}">
      <dsp:nvSpPr>
        <dsp:cNvPr id="0" name=""/>
        <dsp:cNvSpPr/>
      </dsp:nvSpPr>
      <dsp:spPr>
        <a:xfrm rot="10800000">
          <a:off x="505347" y="1957107"/>
          <a:ext cx="542792" cy="424533"/>
        </a:xfrm>
        <a:prstGeom prst="triangle">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BD751475-C144-0445-B64E-403AA45289F2}">
      <dsp:nvSpPr>
        <dsp:cNvPr id="0" name=""/>
        <dsp:cNvSpPr/>
      </dsp:nvSpPr>
      <dsp:spPr>
        <a:xfrm>
          <a:off x="259539" y="2557862"/>
          <a:ext cx="1034407" cy="1034407"/>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rtl="0">
            <a:lnSpc>
              <a:spcPct val="90000"/>
            </a:lnSpc>
            <a:spcBef>
              <a:spcPct val="0"/>
            </a:spcBef>
            <a:spcAft>
              <a:spcPct val="35000"/>
            </a:spcAft>
            <a:buNone/>
          </a:pPr>
          <a:r>
            <a:rPr lang="en-US" sz="1000" kern="1200" dirty="0"/>
            <a:t>Proposer</a:t>
          </a:r>
          <a:r>
            <a:rPr lang="en-US" sz="1000" kern="1200" dirty="0">
              <a:latin typeface="Avenir Next LT Pro"/>
            </a:rPr>
            <a:t> </a:t>
          </a:r>
          <a:endParaRPr lang="en-US" sz="1000" kern="1200" dirty="0"/>
        </a:p>
        <a:p>
          <a:pPr marL="0" lvl="0" indent="0" algn="ctr" defTabSz="444500">
            <a:lnSpc>
              <a:spcPct val="90000"/>
            </a:lnSpc>
            <a:spcBef>
              <a:spcPct val="0"/>
            </a:spcBef>
            <a:spcAft>
              <a:spcPct val="35000"/>
            </a:spcAft>
            <a:buNone/>
          </a:pPr>
          <a:r>
            <a:rPr lang="en-US" sz="1000" kern="1200" dirty="0"/>
            <a:t>(Team A)</a:t>
          </a:r>
        </a:p>
      </dsp:txBody>
      <dsp:txXfrm>
        <a:off x="411024" y="2709347"/>
        <a:ext cx="731437" cy="731437"/>
      </dsp:txXfrm>
    </dsp:sp>
    <dsp:sp modelId="{86CF7914-DF08-4C4F-ABAC-439508CAC76B}">
      <dsp:nvSpPr>
        <dsp:cNvPr id="0" name=""/>
        <dsp:cNvSpPr/>
      </dsp:nvSpPr>
      <dsp:spPr>
        <a:xfrm rot="5400000">
          <a:off x="1680488" y="2862799"/>
          <a:ext cx="542792" cy="424533"/>
        </a:xfrm>
        <a:prstGeom prst="triangle">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CEE7FE22-0966-F244-B51B-114DFC292492}">
      <dsp:nvSpPr>
        <dsp:cNvPr id="0" name=""/>
        <dsp:cNvSpPr/>
      </dsp:nvSpPr>
      <dsp:spPr>
        <a:xfrm>
          <a:off x="2585792" y="2557862"/>
          <a:ext cx="1034407" cy="1034407"/>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venir Next LT Pro"/>
            </a:rPr>
            <a:t>Rebuttal and Proposal</a:t>
          </a:r>
          <a:endParaRPr lang="en-US" sz="1000" kern="1200" dirty="0"/>
        </a:p>
        <a:p>
          <a:pPr marL="0" lvl="0" indent="0" algn="ctr" defTabSz="444500" rtl="0">
            <a:lnSpc>
              <a:spcPct val="90000"/>
            </a:lnSpc>
            <a:spcBef>
              <a:spcPct val="0"/>
            </a:spcBef>
            <a:spcAft>
              <a:spcPct val="35000"/>
            </a:spcAft>
            <a:buNone/>
          </a:pPr>
          <a:r>
            <a:rPr lang="en-US" sz="1000" kern="1200" dirty="0">
              <a:latin typeface="Avenir Next LT Pro"/>
            </a:rPr>
            <a:t>(Team B)</a:t>
          </a:r>
          <a:endParaRPr lang="en-US" sz="1000" kern="1200" dirty="0"/>
        </a:p>
      </dsp:txBody>
      <dsp:txXfrm>
        <a:off x="2737277" y="2709347"/>
        <a:ext cx="731437" cy="731437"/>
      </dsp:txXfrm>
    </dsp:sp>
    <dsp:sp modelId="{706A9CAB-B584-DA4E-B5DB-C815763108D0}">
      <dsp:nvSpPr>
        <dsp:cNvPr id="0" name=""/>
        <dsp:cNvSpPr/>
      </dsp:nvSpPr>
      <dsp:spPr>
        <a:xfrm>
          <a:off x="2831600" y="1803970"/>
          <a:ext cx="542792" cy="424533"/>
        </a:xfrm>
        <a:prstGeom prst="triangle">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4551F78-AB27-9848-833A-C19B34301DBF}">
      <dsp:nvSpPr>
        <dsp:cNvPr id="0" name=""/>
        <dsp:cNvSpPr/>
      </dsp:nvSpPr>
      <dsp:spPr>
        <a:xfrm>
          <a:off x="2585792" y="464234"/>
          <a:ext cx="1034407" cy="1034407"/>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venir Next LT Pro"/>
            </a:rPr>
            <a:t>Response and and Critiqe of B</a:t>
          </a:r>
          <a:endParaRPr lang="en-US" sz="1000" kern="1200" dirty="0"/>
        </a:p>
        <a:p>
          <a:pPr marL="0" lvl="0" indent="0" algn="ctr" defTabSz="444500">
            <a:lnSpc>
              <a:spcPct val="90000"/>
            </a:lnSpc>
            <a:spcBef>
              <a:spcPct val="0"/>
            </a:spcBef>
            <a:spcAft>
              <a:spcPct val="35000"/>
            </a:spcAft>
            <a:buNone/>
          </a:pPr>
          <a:r>
            <a:rPr lang="en-US" sz="1000" kern="1200" dirty="0"/>
            <a:t>(Team </a:t>
          </a:r>
          <a:r>
            <a:rPr lang="en-US" sz="1000" kern="1200" dirty="0">
              <a:latin typeface="Avenir Next LT Pro"/>
            </a:rPr>
            <a:t>A</a:t>
          </a:r>
          <a:r>
            <a:rPr lang="en-US" sz="1000" kern="1200" dirty="0"/>
            <a:t>)</a:t>
          </a:r>
        </a:p>
      </dsp:txBody>
      <dsp:txXfrm>
        <a:off x="2737277" y="615719"/>
        <a:ext cx="731437" cy="731437"/>
      </dsp:txXfrm>
    </dsp:sp>
    <dsp:sp modelId="{5AE67D1B-7005-3B48-872B-C5C28058C8CE}">
      <dsp:nvSpPr>
        <dsp:cNvPr id="0" name=""/>
        <dsp:cNvSpPr/>
      </dsp:nvSpPr>
      <dsp:spPr>
        <a:xfrm rot="5400000">
          <a:off x="4006742" y="769171"/>
          <a:ext cx="542792" cy="424533"/>
        </a:xfrm>
        <a:prstGeom prst="triangle">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C11C3E5D-3708-9F4B-89E9-D6A9096F1219}">
      <dsp:nvSpPr>
        <dsp:cNvPr id="0" name=""/>
        <dsp:cNvSpPr/>
      </dsp:nvSpPr>
      <dsp:spPr>
        <a:xfrm>
          <a:off x="4912046" y="464234"/>
          <a:ext cx="1034407" cy="1034407"/>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latin typeface="Avenir Next LT Pro"/>
            </a:rPr>
            <a:t>Rebuttal</a:t>
          </a:r>
          <a:endParaRPr lang="en-US" sz="1000" kern="1200" dirty="0"/>
        </a:p>
        <a:p>
          <a:pPr marL="0" lvl="0" indent="0" algn="ctr" defTabSz="444500" rtl="0">
            <a:lnSpc>
              <a:spcPct val="90000"/>
            </a:lnSpc>
            <a:spcBef>
              <a:spcPct val="0"/>
            </a:spcBef>
            <a:spcAft>
              <a:spcPct val="35000"/>
            </a:spcAft>
            <a:buNone/>
          </a:pPr>
          <a:r>
            <a:rPr lang="en-US" sz="1000" kern="1200" dirty="0"/>
            <a:t>(</a:t>
          </a:r>
          <a:r>
            <a:rPr lang="en-US" sz="1000" kern="1200" dirty="0">
              <a:latin typeface="Avenir Next LT Pro"/>
            </a:rPr>
            <a:t>Team B</a:t>
          </a:r>
          <a:r>
            <a:rPr lang="en-US" sz="1000" kern="1200" dirty="0"/>
            <a:t>)</a:t>
          </a:r>
        </a:p>
      </dsp:txBody>
      <dsp:txXfrm>
        <a:off x="5063531" y="615719"/>
        <a:ext cx="731437" cy="731437"/>
      </dsp:txXfrm>
    </dsp:sp>
    <dsp:sp modelId="{AEFA471B-34C4-7444-8C4E-408EE188F0C8}">
      <dsp:nvSpPr>
        <dsp:cNvPr id="0" name=""/>
        <dsp:cNvSpPr/>
      </dsp:nvSpPr>
      <dsp:spPr>
        <a:xfrm rot="10800000">
          <a:off x="5157853" y="1828000"/>
          <a:ext cx="542792" cy="424533"/>
        </a:xfrm>
        <a:prstGeom prst="triangle">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86A78BC-A733-D141-B2FD-5E12142C55D0}">
      <dsp:nvSpPr>
        <dsp:cNvPr id="0" name=""/>
        <dsp:cNvSpPr/>
      </dsp:nvSpPr>
      <dsp:spPr>
        <a:xfrm>
          <a:off x="4912046" y="2557862"/>
          <a:ext cx="1034407" cy="1034407"/>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t>Summary</a:t>
          </a:r>
        </a:p>
        <a:p>
          <a:pPr marL="0" lvl="0" indent="0" algn="ctr" defTabSz="444500">
            <a:lnSpc>
              <a:spcPct val="90000"/>
            </a:lnSpc>
            <a:spcBef>
              <a:spcPct val="0"/>
            </a:spcBef>
            <a:spcAft>
              <a:spcPct val="35000"/>
            </a:spcAft>
            <a:buNone/>
          </a:pPr>
          <a:r>
            <a:rPr lang="en-US" sz="1000" kern="1200" dirty="0"/>
            <a:t>(Team A)</a:t>
          </a:r>
        </a:p>
      </dsp:txBody>
      <dsp:txXfrm>
        <a:off x="5063531" y="2709347"/>
        <a:ext cx="731437" cy="731437"/>
      </dsp:txXfrm>
    </dsp:sp>
    <dsp:sp modelId="{F9B6A367-81C3-854D-8BA6-F998E1260F5C}">
      <dsp:nvSpPr>
        <dsp:cNvPr id="0" name=""/>
        <dsp:cNvSpPr/>
      </dsp:nvSpPr>
      <dsp:spPr>
        <a:xfrm rot="5400000">
          <a:off x="6332995" y="2862799"/>
          <a:ext cx="542792" cy="424533"/>
        </a:xfrm>
        <a:prstGeom prst="triangle">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9E488AF-2C40-924F-95A9-EA500088CD63}">
      <dsp:nvSpPr>
        <dsp:cNvPr id="0" name=""/>
        <dsp:cNvSpPr/>
      </dsp:nvSpPr>
      <dsp:spPr>
        <a:xfrm>
          <a:off x="7238299" y="2557862"/>
          <a:ext cx="1034407" cy="1034407"/>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t>Summary</a:t>
          </a:r>
        </a:p>
        <a:p>
          <a:pPr marL="0" lvl="0" indent="0" algn="ctr" defTabSz="444500">
            <a:lnSpc>
              <a:spcPct val="90000"/>
            </a:lnSpc>
            <a:spcBef>
              <a:spcPct val="0"/>
            </a:spcBef>
            <a:spcAft>
              <a:spcPct val="35000"/>
            </a:spcAft>
            <a:buNone/>
          </a:pPr>
          <a:r>
            <a:rPr lang="en-US" sz="1000" kern="1200" dirty="0"/>
            <a:t>(Team B)</a:t>
          </a:r>
        </a:p>
      </dsp:txBody>
      <dsp:txXfrm>
        <a:off x="7389784" y="2709347"/>
        <a:ext cx="731437" cy="731437"/>
      </dsp:txXfrm>
    </dsp:sp>
    <dsp:sp modelId="{52977817-3114-7E47-946B-18FF3A1B66F6}">
      <dsp:nvSpPr>
        <dsp:cNvPr id="0" name=""/>
        <dsp:cNvSpPr/>
      </dsp:nvSpPr>
      <dsp:spPr>
        <a:xfrm>
          <a:off x="7484107" y="1803970"/>
          <a:ext cx="542792" cy="424533"/>
        </a:xfrm>
        <a:prstGeom prst="triangle">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EB965AFE-57FF-4E49-9506-8B3D2F433B1F}">
      <dsp:nvSpPr>
        <dsp:cNvPr id="0" name=""/>
        <dsp:cNvSpPr/>
      </dsp:nvSpPr>
      <dsp:spPr>
        <a:xfrm>
          <a:off x="7238299" y="464234"/>
          <a:ext cx="1034407" cy="1034407"/>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t>Closing vote</a:t>
          </a:r>
        </a:p>
        <a:p>
          <a:pPr marL="0" lvl="0" indent="0" algn="ctr" defTabSz="444500">
            <a:lnSpc>
              <a:spcPct val="90000"/>
            </a:lnSpc>
            <a:spcBef>
              <a:spcPct val="0"/>
            </a:spcBef>
            <a:spcAft>
              <a:spcPct val="35000"/>
            </a:spcAft>
            <a:buNone/>
          </a:pPr>
          <a:r>
            <a:rPr lang="en-US" sz="1000" kern="1200" dirty="0"/>
            <a:t>(optional)</a:t>
          </a:r>
        </a:p>
      </dsp:txBody>
      <dsp:txXfrm>
        <a:off x="7389784" y="615719"/>
        <a:ext cx="731437" cy="731437"/>
      </dsp:txXfrm>
    </dsp:sp>
    <dsp:sp modelId="{4031A038-EBDB-1741-884C-3D4A2708735C}">
      <dsp:nvSpPr>
        <dsp:cNvPr id="0" name=""/>
        <dsp:cNvSpPr/>
      </dsp:nvSpPr>
      <dsp:spPr>
        <a:xfrm rot="5400000">
          <a:off x="8530141" y="769171"/>
          <a:ext cx="542792" cy="424533"/>
        </a:xfrm>
        <a:prstGeom prst="triangle">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24F369B0-317C-0A49-9BE5-5DC7C4650F6E}">
      <dsp:nvSpPr>
        <dsp:cNvPr id="0" name=""/>
        <dsp:cNvSpPr/>
      </dsp:nvSpPr>
      <dsp:spPr>
        <a:xfrm>
          <a:off x="9306338" y="206020"/>
          <a:ext cx="1550835" cy="1550835"/>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t>End</a:t>
          </a:r>
        </a:p>
      </dsp:txBody>
      <dsp:txXfrm>
        <a:off x="9533453" y="433135"/>
        <a:ext cx="1096605" cy="1096605"/>
      </dsp:txXfrm>
    </dsp:sp>
  </dsp:spTree>
</dsp:drawing>
</file>

<file path=ppt/diagrams/layout1.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EC026C9-4C52-4B60-A858-A50E4BE56DA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6160113-35DB-4BB4-9269-631D6FEB5E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410D272-305C-421E-A9EF-95D63D599B42}" type="datetimeFigureOut">
              <a:rPr lang="en-US" smtClean="0"/>
              <a:t>10/23/2024</a:t>
            </a:fld>
            <a:endParaRPr lang="en-US"/>
          </a:p>
        </p:txBody>
      </p:sp>
      <p:sp>
        <p:nvSpPr>
          <p:cNvPr id="4" name="Footer Placeholder 3">
            <a:extLst>
              <a:ext uri="{FF2B5EF4-FFF2-40B4-BE49-F238E27FC236}">
                <a16:creationId xmlns:a16="http://schemas.microsoft.com/office/drawing/2014/main" id="{FF40E5BB-A291-4B94-8433-B9D3F16854C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5857D678-038E-42A6-961E-EAB034DB470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1DE7DFA-63CC-4ED7-B30E-ACF88B4B8932}" type="slidenum">
              <a:rPr lang="en-US" smtClean="0"/>
              <a:t>‹#›</a:t>
            </a:fld>
            <a:endParaRPr lang="en-US"/>
          </a:p>
        </p:txBody>
      </p:sp>
    </p:spTree>
    <p:extLst>
      <p:ext uri="{BB962C8B-B14F-4D97-AF65-F5344CB8AC3E}">
        <p14:creationId xmlns:p14="http://schemas.microsoft.com/office/powerpoint/2010/main" val="23500912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E16E63-7886-43BC-8DD4-4F14C3DD7360}" type="datetimeFigureOut">
              <a:rPr lang="en-US" smtClean="0"/>
              <a:t>10/23/2024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8C5307-140F-447F-BCBA-BB92E3A2906B}" type="slidenum">
              <a:rPr lang="en-US" smtClean="0"/>
              <a:t>‹#›</a:t>
            </a:fld>
            <a:endParaRPr lang="en-US"/>
          </a:p>
        </p:txBody>
      </p:sp>
    </p:spTree>
    <p:extLst>
      <p:ext uri="{BB962C8B-B14F-4D97-AF65-F5344CB8AC3E}">
        <p14:creationId xmlns:p14="http://schemas.microsoft.com/office/powerpoint/2010/main" val="103315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This ‘sand</a:t>
            </a:r>
            <a:r>
              <a:rPr lang="en-GB" baseline="0"/>
              <a:t> timer’ will start on a mouse click anywhere on the slide. The ‘sand’ will drain from the top section to the lower section and when completed will show the word ‘End’.</a:t>
            </a:r>
          </a:p>
          <a:p>
            <a:endParaRPr lang="en-GB" baseline="0"/>
          </a:p>
          <a:p>
            <a:r>
              <a:rPr lang="en-GB" baseline="0"/>
              <a:t>To change the timings of this timer, you need to enter the animation settings, and change the timings for the Isosceles Triangles. There will be 2 that need changing (to the same amount) – one animates the top triangle emptying, whilst the other animates the bottom triangle filling.</a:t>
            </a:r>
          </a:p>
          <a:p>
            <a:endParaRPr lang="en-GB" baseline="0"/>
          </a:p>
          <a:p>
            <a:r>
              <a:rPr lang="en-GB" baseline="0"/>
              <a:t>When you change the timings these have to entered as a number of seconds.</a:t>
            </a:r>
            <a:endParaRPr lang="en-GB"/>
          </a:p>
          <a:p>
            <a:endParaRPr lang="en-GB"/>
          </a:p>
        </p:txBody>
      </p:sp>
      <p:sp>
        <p:nvSpPr>
          <p:cNvPr id="4" name="Slide Number Placeholder 3"/>
          <p:cNvSpPr>
            <a:spLocks noGrp="1"/>
          </p:cNvSpPr>
          <p:nvPr>
            <p:ph type="sldNum" sz="quarter" idx="10"/>
          </p:nvPr>
        </p:nvSpPr>
        <p:spPr/>
        <p:txBody>
          <a:bodyPr/>
          <a:lstStyle/>
          <a:p>
            <a:pPr>
              <a:defRPr/>
            </a:pPr>
            <a:fld id="{8DB25F53-CE1C-4883-A9C6-41FCDABA94B6}" type="slidenum">
              <a:rPr lang="en-US" smtClean="0"/>
              <a:pPr>
                <a:defRPr/>
              </a:pPr>
              <a:t>6</a:t>
            </a:fld>
            <a:endParaRPr lang="en-US"/>
          </a:p>
        </p:txBody>
      </p:sp>
    </p:spTree>
    <p:extLst>
      <p:ext uri="{BB962C8B-B14F-4D97-AF65-F5344CB8AC3E}">
        <p14:creationId xmlns:p14="http://schemas.microsoft.com/office/powerpoint/2010/main" val="2397376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This ‘sand</a:t>
            </a:r>
            <a:r>
              <a:rPr lang="en-GB" baseline="0"/>
              <a:t> timer’ will start on a mouse click anywhere on the slide. The ‘sand’ will drain from the top section to the lower section and when completed will show the word ‘End’.</a:t>
            </a:r>
          </a:p>
          <a:p>
            <a:endParaRPr lang="en-GB" baseline="0"/>
          </a:p>
          <a:p>
            <a:r>
              <a:rPr lang="en-GB" baseline="0"/>
              <a:t>To change the timings of this timer, you need to enter the animation settings, and change the timings for the Isosceles Triangles. There will be 2 that need changing (to the same amount) – one animates the top triangle emptying, whilst the other animates the bottom triangle filling.</a:t>
            </a:r>
          </a:p>
          <a:p>
            <a:endParaRPr lang="en-GB" baseline="0"/>
          </a:p>
          <a:p>
            <a:r>
              <a:rPr lang="en-GB" baseline="0"/>
              <a:t>When you change the timings these have to entered as a number of seconds.</a:t>
            </a:r>
            <a:endParaRPr lang="en-GB"/>
          </a:p>
          <a:p>
            <a:endParaRPr lang="en-GB"/>
          </a:p>
        </p:txBody>
      </p:sp>
      <p:sp>
        <p:nvSpPr>
          <p:cNvPr id="4" name="Slide Number Placeholder 3"/>
          <p:cNvSpPr>
            <a:spLocks noGrp="1"/>
          </p:cNvSpPr>
          <p:nvPr>
            <p:ph type="sldNum" sz="quarter" idx="10"/>
          </p:nvPr>
        </p:nvSpPr>
        <p:spPr/>
        <p:txBody>
          <a:bodyPr/>
          <a:lstStyle/>
          <a:p>
            <a:pPr>
              <a:defRPr/>
            </a:pPr>
            <a:fld id="{8DB25F53-CE1C-4883-A9C6-41FCDABA94B6}" type="slidenum">
              <a:rPr lang="en-US" smtClean="0"/>
              <a:pPr>
                <a:defRPr/>
              </a:pPr>
              <a:t>7</a:t>
            </a:fld>
            <a:endParaRPr lang="en-US"/>
          </a:p>
        </p:txBody>
      </p:sp>
    </p:spTree>
    <p:extLst>
      <p:ext uri="{BB962C8B-B14F-4D97-AF65-F5344CB8AC3E}">
        <p14:creationId xmlns:p14="http://schemas.microsoft.com/office/powerpoint/2010/main" val="3413144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This ‘sand</a:t>
            </a:r>
            <a:r>
              <a:rPr lang="en-GB" baseline="0"/>
              <a:t> timer’ will start on a mouse click anywhere on the slide. The ‘sand’ will drain from the top section to the lower section and when completed will show the word ‘End’.</a:t>
            </a:r>
          </a:p>
          <a:p>
            <a:endParaRPr lang="en-GB" baseline="0"/>
          </a:p>
          <a:p>
            <a:r>
              <a:rPr lang="en-GB" baseline="0"/>
              <a:t>To change the timings of this timer, you need to enter the animation settings, and change the timings for the Isosceles Triangles. There will be 2 that need changing (to the same amount) – one animates the top triangle emptying, whilst the other animates the bottom triangle filling.</a:t>
            </a:r>
          </a:p>
          <a:p>
            <a:endParaRPr lang="en-GB" baseline="0"/>
          </a:p>
          <a:p>
            <a:r>
              <a:rPr lang="en-GB" baseline="0"/>
              <a:t>When you change the timings these have to entered as a number of seconds.</a:t>
            </a:r>
            <a:endParaRPr lang="en-GB"/>
          </a:p>
          <a:p>
            <a:endParaRPr lang="en-GB"/>
          </a:p>
        </p:txBody>
      </p:sp>
      <p:sp>
        <p:nvSpPr>
          <p:cNvPr id="4" name="Slide Number Placeholder 3"/>
          <p:cNvSpPr>
            <a:spLocks noGrp="1"/>
          </p:cNvSpPr>
          <p:nvPr>
            <p:ph type="sldNum" sz="quarter" idx="10"/>
          </p:nvPr>
        </p:nvSpPr>
        <p:spPr/>
        <p:txBody>
          <a:bodyPr/>
          <a:lstStyle/>
          <a:p>
            <a:pPr>
              <a:defRPr/>
            </a:pPr>
            <a:fld id="{8DB25F53-CE1C-4883-A9C6-41FCDABA94B6}" type="slidenum">
              <a:rPr lang="en-US" smtClean="0"/>
              <a:pPr>
                <a:defRPr/>
              </a:pPr>
              <a:t>8</a:t>
            </a:fld>
            <a:endParaRPr lang="en-US"/>
          </a:p>
        </p:txBody>
      </p:sp>
    </p:spTree>
    <p:extLst>
      <p:ext uri="{BB962C8B-B14F-4D97-AF65-F5344CB8AC3E}">
        <p14:creationId xmlns:p14="http://schemas.microsoft.com/office/powerpoint/2010/main" val="256070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This ‘sand</a:t>
            </a:r>
            <a:r>
              <a:rPr lang="en-GB" baseline="0"/>
              <a:t> timer’ will start on a mouse click anywhere on the slide. The ‘sand’ will drain from the top section to the lower section and when completed will show the word ‘End’.</a:t>
            </a:r>
          </a:p>
          <a:p>
            <a:endParaRPr lang="en-GB" baseline="0"/>
          </a:p>
          <a:p>
            <a:r>
              <a:rPr lang="en-GB" baseline="0"/>
              <a:t>To change the timings of this timer, you need to enter the animation settings, and change the timings for the Isosceles Triangles. There will be 2 that need changing (to the same amount) – one animates the top triangle emptying, whilst the other animates the bottom triangle filling.</a:t>
            </a:r>
          </a:p>
          <a:p>
            <a:endParaRPr lang="en-GB" baseline="0"/>
          </a:p>
          <a:p>
            <a:r>
              <a:rPr lang="en-GB" baseline="0"/>
              <a:t>When you change the timings these have to entered as a number of seconds.</a:t>
            </a:r>
            <a:endParaRPr lang="en-GB"/>
          </a:p>
          <a:p>
            <a:endParaRPr lang="en-GB"/>
          </a:p>
        </p:txBody>
      </p:sp>
      <p:sp>
        <p:nvSpPr>
          <p:cNvPr id="4" name="Slide Number Placeholder 3"/>
          <p:cNvSpPr>
            <a:spLocks noGrp="1"/>
          </p:cNvSpPr>
          <p:nvPr>
            <p:ph type="sldNum" sz="quarter" idx="10"/>
          </p:nvPr>
        </p:nvSpPr>
        <p:spPr/>
        <p:txBody>
          <a:bodyPr/>
          <a:lstStyle/>
          <a:p>
            <a:pPr>
              <a:defRPr/>
            </a:pPr>
            <a:fld id="{8DB25F53-CE1C-4883-A9C6-41FCDABA94B6}" type="slidenum">
              <a:rPr lang="en-US" smtClean="0"/>
              <a:pPr>
                <a:defRPr/>
              </a:pPr>
              <a:t>9</a:t>
            </a:fld>
            <a:endParaRPr lang="en-US"/>
          </a:p>
        </p:txBody>
      </p:sp>
    </p:spTree>
    <p:extLst>
      <p:ext uri="{BB962C8B-B14F-4D97-AF65-F5344CB8AC3E}">
        <p14:creationId xmlns:p14="http://schemas.microsoft.com/office/powerpoint/2010/main" val="4251597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This ‘sand</a:t>
            </a:r>
            <a:r>
              <a:rPr lang="en-GB" baseline="0"/>
              <a:t> timer’ will start on a mouse click anywhere on the slide. The ‘sand’ will drain from the top section to the lower section and when completed will show the word ‘End’.</a:t>
            </a:r>
          </a:p>
          <a:p>
            <a:endParaRPr lang="en-GB" baseline="0"/>
          </a:p>
          <a:p>
            <a:r>
              <a:rPr lang="en-GB" baseline="0"/>
              <a:t>To change the timings of this timer, you need to enter the animation settings, and change the timings for the Isosceles Triangles. There will be 2 that need changing (to the same amount) – one animates the top triangle emptying, whilst the other animates the bottom triangle filling.</a:t>
            </a:r>
          </a:p>
          <a:p>
            <a:endParaRPr lang="en-GB" baseline="0"/>
          </a:p>
          <a:p>
            <a:r>
              <a:rPr lang="en-GB" baseline="0"/>
              <a:t>When you change the timings these have to entered as a number of seconds.</a:t>
            </a:r>
            <a:endParaRPr lang="en-GB"/>
          </a:p>
          <a:p>
            <a:endParaRPr lang="en-GB"/>
          </a:p>
        </p:txBody>
      </p:sp>
      <p:sp>
        <p:nvSpPr>
          <p:cNvPr id="4" name="Slide Number Placeholder 3"/>
          <p:cNvSpPr>
            <a:spLocks noGrp="1"/>
          </p:cNvSpPr>
          <p:nvPr>
            <p:ph type="sldNum" sz="quarter" idx="10"/>
          </p:nvPr>
        </p:nvSpPr>
        <p:spPr/>
        <p:txBody>
          <a:bodyPr/>
          <a:lstStyle/>
          <a:p>
            <a:pPr>
              <a:defRPr/>
            </a:pPr>
            <a:fld id="{8DB25F53-CE1C-4883-A9C6-41FCDABA94B6}" type="slidenum">
              <a:rPr lang="en-US" smtClean="0"/>
              <a:pPr>
                <a:defRPr/>
              </a:pPr>
              <a:t>10</a:t>
            </a:fld>
            <a:endParaRPr lang="en-US"/>
          </a:p>
        </p:txBody>
      </p:sp>
    </p:spTree>
    <p:extLst>
      <p:ext uri="{BB962C8B-B14F-4D97-AF65-F5344CB8AC3E}">
        <p14:creationId xmlns:p14="http://schemas.microsoft.com/office/powerpoint/2010/main" val="41341554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This ‘sand</a:t>
            </a:r>
            <a:r>
              <a:rPr lang="en-GB" baseline="0"/>
              <a:t> timer’ will start on a mouse click anywhere on the slide. The ‘sand’ will drain from the top section to the lower section and when completed will show the word ‘End’.</a:t>
            </a:r>
          </a:p>
          <a:p>
            <a:endParaRPr lang="en-GB" baseline="0"/>
          </a:p>
          <a:p>
            <a:r>
              <a:rPr lang="en-GB" baseline="0"/>
              <a:t>To change the timings of this timer, you need to enter the animation settings, and change the timings for the Isosceles Triangles. There will be 2 that need changing (to the same amount) – one animates the top triangle emptying, whilst the other animates the bottom triangle filling.</a:t>
            </a:r>
          </a:p>
          <a:p>
            <a:endParaRPr lang="en-GB" baseline="0"/>
          </a:p>
          <a:p>
            <a:r>
              <a:rPr lang="en-GB" baseline="0"/>
              <a:t>When you change the timings these have to entered as a number of seconds.</a:t>
            </a:r>
            <a:endParaRPr lang="en-GB"/>
          </a:p>
          <a:p>
            <a:endParaRPr lang="en-GB"/>
          </a:p>
        </p:txBody>
      </p:sp>
      <p:sp>
        <p:nvSpPr>
          <p:cNvPr id="4" name="Slide Number Placeholder 3"/>
          <p:cNvSpPr>
            <a:spLocks noGrp="1"/>
          </p:cNvSpPr>
          <p:nvPr>
            <p:ph type="sldNum" sz="quarter" idx="10"/>
          </p:nvPr>
        </p:nvSpPr>
        <p:spPr/>
        <p:txBody>
          <a:bodyPr/>
          <a:lstStyle/>
          <a:p>
            <a:pPr>
              <a:defRPr/>
            </a:pPr>
            <a:fld id="{8DB25F53-CE1C-4883-A9C6-41FCDABA94B6}" type="slidenum">
              <a:rPr lang="en-US" smtClean="0"/>
              <a:pPr>
                <a:defRPr/>
              </a:pPr>
              <a:t>11</a:t>
            </a:fld>
            <a:endParaRPr lang="en-US"/>
          </a:p>
        </p:txBody>
      </p:sp>
    </p:spTree>
    <p:extLst>
      <p:ext uri="{BB962C8B-B14F-4D97-AF65-F5344CB8AC3E}">
        <p14:creationId xmlns:p14="http://schemas.microsoft.com/office/powerpoint/2010/main" val="29451445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This ‘sand</a:t>
            </a:r>
            <a:r>
              <a:rPr lang="en-GB" baseline="0"/>
              <a:t> timer’ will start on a mouse click anywhere on the slide. The ‘sand’ will drain from the top section to the lower section and when completed will show the word ‘End’.</a:t>
            </a:r>
          </a:p>
          <a:p>
            <a:endParaRPr lang="en-GB" baseline="0"/>
          </a:p>
          <a:p>
            <a:r>
              <a:rPr lang="en-GB" baseline="0"/>
              <a:t>To change the timings of this timer, you need to enter the animation settings, and change the timings for the Isosceles Triangles. There will be 2 that need changing (to the same amount) – one animates the top triangle emptying, whilst the other animates the bottom triangle filling.</a:t>
            </a:r>
          </a:p>
          <a:p>
            <a:endParaRPr lang="en-GB" baseline="0"/>
          </a:p>
          <a:p>
            <a:r>
              <a:rPr lang="en-GB" baseline="0"/>
              <a:t>When you change the timings these have to entered as a number of seconds.</a:t>
            </a:r>
            <a:endParaRPr lang="en-GB"/>
          </a:p>
          <a:p>
            <a:endParaRPr lang="en-GB"/>
          </a:p>
        </p:txBody>
      </p:sp>
      <p:sp>
        <p:nvSpPr>
          <p:cNvPr id="4" name="Slide Number Placeholder 3"/>
          <p:cNvSpPr>
            <a:spLocks noGrp="1"/>
          </p:cNvSpPr>
          <p:nvPr>
            <p:ph type="sldNum" sz="quarter" idx="10"/>
          </p:nvPr>
        </p:nvSpPr>
        <p:spPr/>
        <p:txBody>
          <a:bodyPr/>
          <a:lstStyle/>
          <a:p>
            <a:pPr>
              <a:defRPr/>
            </a:pPr>
            <a:fld id="{8DB25F53-CE1C-4883-A9C6-41FCDABA94B6}" type="slidenum">
              <a:rPr lang="en-US" smtClean="0"/>
              <a:pPr>
                <a:defRPr/>
              </a:pPr>
              <a:t>12</a:t>
            </a:fld>
            <a:endParaRPr lang="en-US"/>
          </a:p>
        </p:txBody>
      </p:sp>
    </p:spTree>
    <p:extLst>
      <p:ext uri="{BB962C8B-B14F-4D97-AF65-F5344CB8AC3E}">
        <p14:creationId xmlns:p14="http://schemas.microsoft.com/office/powerpoint/2010/main" val="30430445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This ‘sand</a:t>
            </a:r>
            <a:r>
              <a:rPr lang="en-GB" baseline="0"/>
              <a:t> timer’ will start on a mouse click anywhere on the slide. The ‘sand’ will drain from the top section to the lower section and when completed will show the word ‘End’.</a:t>
            </a:r>
          </a:p>
          <a:p>
            <a:endParaRPr lang="en-GB" baseline="0"/>
          </a:p>
          <a:p>
            <a:r>
              <a:rPr lang="en-GB" baseline="0"/>
              <a:t>To change the timings of this timer, you need to enter the animation settings, and change the timings for the Isosceles Triangles. There will be 2 that need changing (to the same amount) – one animates the top triangle emptying, whilst the other animates the bottom triangle filling.</a:t>
            </a:r>
          </a:p>
          <a:p>
            <a:endParaRPr lang="en-GB" baseline="0"/>
          </a:p>
          <a:p>
            <a:r>
              <a:rPr lang="en-GB" baseline="0"/>
              <a:t>When you change the timings these have to entered as a number of seconds.</a:t>
            </a:r>
            <a:endParaRPr lang="en-GB"/>
          </a:p>
          <a:p>
            <a:endParaRPr lang="en-GB"/>
          </a:p>
        </p:txBody>
      </p:sp>
      <p:sp>
        <p:nvSpPr>
          <p:cNvPr id="4" name="Slide Number Placeholder 3"/>
          <p:cNvSpPr>
            <a:spLocks noGrp="1"/>
          </p:cNvSpPr>
          <p:nvPr>
            <p:ph type="sldNum" sz="quarter" idx="10"/>
          </p:nvPr>
        </p:nvSpPr>
        <p:spPr/>
        <p:txBody>
          <a:bodyPr/>
          <a:lstStyle/>
          <a:p>
            <a:pPr>
              <a:defRPr/>
            </a:pPr>
            <a:fld id="{8DB25F53-CE1C-4883-A9C6-41FCDABA94B6}" type="slidenum">
              <a:rPr lang="en-US" smtClean="0"/>
              <a:pPr>
                <a:defRPr/>
              </a:pPr>
              <a:t>13</a:t>
            </a:fld>
            <a:endParaRPr lang="en-US"/>
          </a:p>
        </p:txBody>
      </p:sp>
    </p:spTree>
    <p:extLst>
      <p:ext uri="{BB962C8B-B14F-4D97-AF65-F5344CB8AC3E}">
        <p14:creationId xmlns:p14="http://schemas.microsoft.com/office/powerpoint/2010/main" val="33080181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This ‘sand</a:t>
            </a:r>
            <a:r>
              <a:rPr lang="en-GB" baseline="0"/>
              <a:t> timer’ will start on a mouse click anywhere on the slide. The ‘sand’ will drain from the top section to the lower section and when completed will show the word ‘End’.</a:t>
            </a:r>
          </a:p>
          <a:p>
            <a:endParaRPr lang="en-GB" baseline="0"/>
          </a:p>
          <a:p>
            <a:r>
              <a:rPr lang="en-GB" baseline="0"/>
              <a:t>To change the timings of this timer, you need to enter the animation settings, and change the timings for the Isosceles Triangles. There will be 2 that need changing (to the same amount) – one animates the top triangle emptying, whilst the other animates the bottom triangle filling.</a:t>
            </a:r>
          </a:p>
          <a:p>
            <a:endParaRPr lang="en-GB" baseline="0"/>
          </a:p>
          <a:p>
            <a:r>
              <a:rPr lang="en-GB" baseline="0"/>
              <a:t>When you change the timings these have to entered as a number of seconds.</a:t>
            </a:r>
            <a:endParaRPr lang="en-GB"/>
          </a:p>
          <a:p>
            <a:endParaRPr lang="en-GB"/>
          </a:p>
        </p:txBody>
      </p:sp>
      <p:sp>
        <p:nvSpPr>
          <p:cNvPr id="4" name="Slide Number Placeholder 3"/>
          <p:cNvSpPr>
            <a:spLocks noGrp="1"/>
          </p:cNvSpPr>
          <p:nvPr>
            <p:ph type="sldNum" sz="quarter" idx="10"/>
          </p:nvPr>
        </p:nvSpPr>
        <p:spPr/>
        <p:txBody>
          <a:bodyPr/>
          <a:lstStyle/>
          <a:p>
            <a:pPr>
              <a:defRPr/>
            </a:pPr>
            <a:fld id="{8DB25F53-CE1C-4883-A9C6-41FCDABA94B6}" type="slidenum">
              <a:rPr lang="en-US" smtClean="0"/>
              <a:pPr>
                <a:defRPr/>
              </a:pPr>
              <a:t>14</a:t>
            </a:fld>
            <a:endParaRPr lang="en-US"/>
          </a:p>
        </p:txBody>
      </p:sp>
    </p:spTree>
    <p:extLst>
      <p:ext uri="{BB962C8B-B14F-4D97-AF65-F5344CB8AC3E}">
        <p14:creationId xmlns:p14="http://schemas.microsoft.com/office/powerpoint/2010/main" val="1980264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t>This ‘sand</a:t>
            </a:r>
            <a:r>
              <a:rPr lang="en-GB" baseline="0"/>
              <a:t> timer’ will start on a mouse click anywhere on the slide. The ‘sand’ will drain from the top section to the lower section and when completed will show the word ‘End’.</a:t>
            </a:r>
          </a:p>
          <a:p>
            <a:endParaRPr lang="en-GB" baseline="0"/>
          </a:p>
          <a:p>
            <a:r>
              <a:rPr lang="en-GB" baseline="0"/>
              <a:t>To change the timings of this timer, you need to enter the animation settings, and change the timings for the Isosceles Triangles. There will be 2 that need changing (to the same amount) – one animates the top triangle emptying, whilst the other animates the bottom triangle filling.</a:t>
            </a:r>
          </a:p>
          <a:p>
            <a:endParaRPr lang="en-GB" baseline="0"/>
          </a:p>
          <a:p>
            <a:r>
              <a:rPr lang="en-GB" baseline="0"/>
              <a:t>When you change the timings these have to entered as a number of seconds.</a:t>
            </a:r>
            <a:endParaRPr lang="en-GB"/>
          </a:p>
          <a:p>
            <a:endParaRPr lang="en-GB"/>
          </a:p>
        </p:txBody>
      </p:sp>
      <p:sp>
        <p:nvSpPr>
          <p:cNvPr id="4" name="Slide Number Placeholder 3"/>
          <p:cNvSpPr>
            <a:spLocks noGrp="1"/>
          </p:cNvSpPr>
          <p:nvPr>
            <p:ph type="sldNum" sz="quarter" idx="10"/>
          </p:nvPr>
        </p:nvSpPr>
        <p:spPr/>
        <p:txBody>
          <a:bodyPr/>
          <a:lstStyle/>
          <a:p>
            <a:pPr>
              <a:defRPr/>
            </a:pPr>
            <a:fld id="{8DB25F53-CE1C-4883-A9C6-41FCDABA94B6}" type="slidenum">
              <a:rPr lang="en-US" smtClean="0"/>
              <a:pPr>
                <a:defRPr/>
              </a:pPr>
              <a:t>15</a:t>
            </a:fld>
            <a:endParaRPr lang="en-US"/>
          </a:p>
        </p:txBody>
      </p:sp>
    </p:spTree>
    <p:extLst>
      <p:ext uri="{BB962C8B-B14F-4D97-AF65-F5344CB8AC3E}">
        <p14:creationId xmlns:p14="http://schemas.microsoft.com/office/powerpoint/2010/main" val="11499110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09BFEA-EBA0-422B-8693-8C4B2AE17B0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43313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4FD2957-8595-499F-896A-E9A0888D058B}"/>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9" name="Rectangle 8">
            <a:extLst>
              <a:ext uri="{FF2B5EF4-FFF2-40B4-BE49-F238E27FC236}">
                <a16:creationId xmlns:a16="http://schemas.microsoft.com/office/drawing/2014/main" id="{1C44A184-010C-483F-8B5A-3D1E7E6EF981}"/>
              </a:ext>
              <a:ext uri="{C183D7F6-B498-43B3-948B-1728B52AA6E4}">
                <adec:decorative xmlns:adec="http://schemas.microsoft.com/office/drawing/2017/decorative" val="1"/>
              </a:ext>
            </a:extLst>
          </p:cNvPr>
          <p:cNvSpPr/>
          <p:nvPr userDrawn="1"/>
        </p:nvSpPr>
        <p:spPr>
          <a:xfrm>
            <a:off x="1" y="0"/>
            <a:ext cx="81153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CAB4C3"/>
              </a:solidFill>
              <a:effectLst/>
              <a:uLnTx/>
              <a:uFillTx/>
              <a:latin typeface="Avenir Next LT Pro"/>
              <a:ea typeface="+mn-ea"/>
              <a:cs typeface="+mn-cs"/>
            </a:endParaRPr>
          </a:p>
        </p:txBody>
      </p:sp>
      <p:sp>
        <p:nvSpPr>
          <p:cNvPr id="10" name="Title 1">
            <a:extLst>
              <a:ext uri="{FF2B5EF4-FFF2-40B4-BE49-F238E27FC236}">
                <a16:creationId xmlns:a16="http://schemas.microsoft.com/office/drawing/2014/main" id="{9582A2E2-E6DD-4321-B03A-F6C071C1BB7B}"/>
              </a:ext>
            </a:extLst>
          </p:cNvPr>
          <p:cNvSpPr>
            <a:spLocks noGrp="1"/>
          </p:cNvSpPr>
          <p:nvPr>
            <p:ph type="ctrTitle"/>
          </p:nvPr>
        </p:nvSpPr>
        <p:spPr>
          <a:xfrm>
            <a:off x="649044" y="753034"/>
            <a:ext cx="6815446" cy="3887390"/>
          </a:xfrm>
        </p:spPr>
        <p:txBody>
          <a:bodyPr anchor="t">
            <a:normAutofit/>
          </a:bodyPr>
          <a:lstStyle>
            <a:lvl1pPr>
              <a:defRPr sz="8500" spc="-20" baseline="0">
                <a:solidFill>
                  <a:schemeClr val="bg1"/>
                </a:solidFill>
              </a:defRPr>
            </a:lvl1pPr>
          </a:lstStyle>
          <a:p>
            <a:r>
              <a:rPr lang="en-US"/>
              <a:t>Click to edit Master title style</a:t>
            </a:r>
          </a:p>
        </p:txBody>
      </p:sp>
      <p:sp>
        <p:nvSpPr>
          <p:cNvPr id="11" name="Subtitle 2">
            <a:extLst>
              <a:ext uri="{FF2B5EF4-FFF2-40B4-BE49-F238E27FC236}">
                <a16:creationId xmlns:a16="http://schemas.microsoft.com/office/drawing/2014/main" id="{D21B6D9B-E3FB-48D2-A477-5B73E2216682}"/>
              </a:ext>
            </a:extLst>
          </p:cNvPr>
          <p:cNvSpPr>
            <a:spLocks noGrp="1"/>
          </p:cNvSpPr>
          <p:nvPr>
            <p:ph type="subTitle" idx="1"/>
          </p:nvPr>
        </p:nvSpPr>
        <p:spPr>
          <a:xfrm>
            <a:off x="649045" y="4640424"/>
            <a:ext cx="6437555" cy="1303176"/>
          </a:xfrm>
        </p:spPr>
        <p:txBody>
          <a:bodyPr anchor="b">
            <a:normAutofit/>
          </a:bodyPr>
          <a:lstStyle>
            <a:lvl1pPr marL="0" indent="0">
              <a:buNone/>
              <a:defRPr sz="2800" b="1">
                <a:solidFill>
                  <a:schemeClr val="bg1"/>
                </a:solidFill>
              </a:defRPr>
            </a:lvl1pPr>
          </a:lstStyle>
          <a:p>
            <a:r>
              <a:rPr lang="en-US"/>
              <a:t>Click to edit Master subtitle style</a:t>
            </a:r>
          </a:p>
        </p:txBody>
      </p:sp>
      <p:sp>
        <p:nvSpPr>
          <p:cNvPr id="18" name="Picture Placeholder 16">
            <a:extLst>
              <a:ext uri="{FF2B5EF4-FFF2-40B4-BE49-F238E27FC236}">
                <a16:creationId xmlns:a16="http://schemas.microsoft.com/office/drawing/2014/main" id="{38823550-6B12-4BFD-9C91-668B623E3536}"/>
              </a:ext>
            </a:extLst>
          </p:cNvPr>
          <p:cNvSpPr>
            <a:spLocks noGrp="1"/>
          </p:cNvSpPr>
          <p:nvPr>
            <p:ph type="pic" sz="quarter" idx="13" hasCustomPrompt="1"/>
          </p:nvPr>
        </p:nvSpPr>
        <p:spPr>
          <a:xfrm>
            <a:off x="8113533" y="0"/>
            <a:ext cx="4082983" cy="6858000"/>
          </a:xfrm>
        </p:spPr>
        <p:txBody>
          <a:bodyPr/>
          <a:lstStyle>
            <a:lvl1pPr marL="0" indent="0" algn="ctr">
              <a:buNone/>
              <a:defRPr/>
            </a:lvl1pPr>
          </a:lstStyle>
          <a:p>
            <a:r>
              <a:rPr lang="en-US"/>
              <a:t>Click to add photo</a:t>
            </a:r>
          </a:p>
        </p:txBody>
      </p:sp>
    </p:spTree>
    <p:extLst>
      <p:ext uri="{BB962C8B-B14F-4D97-AF65-F5344CB8AC3E}">
        <p14:creationId xmlns:p14="http://schemas.microsoft.com/office/powerpoint/2010/main" val="3706224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4716EF3-1422-48C0-BC49-14FAC3550FCD}"/>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8" name="Rectangle 7">
            <a:extLst>
              <a:ext uri="{FF2B5EF4-FFF2-40B4-BE49-F238E27FC236}">
                <a16:creationId xmlns:a16="http://schemas.microsoft.com/office/drawing/2014/main" id="{7F2AAFDE-CB45-46CA-8961-8133FCA5F385}"/>
              </a:ext>
              <a:ext uri="{C183D7F6-B498-43B3-948B-1728B52AA6E4}">
                <adec:decorative xmlns:adec="http://schemas.microsoft.com/office/drawing/2017/decorative" val="1"/>
              </a:ext>
            </a:extLst>
          </p:cNvPr>
          <p:cNvSpPr/>
          <p:nvPr userDrawn="1"/>
        </p:nvSpPr>
        <p:spPr>
          <a:xfrm>
            <a:off x="0" y="0"/>
            <a:ext cx="40767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9" name="Title 1">
            <a:extLst>
              <a:ext uri="{FF2B5EF4-FFF2-40B4-BE49-F238E27FC236}">
                <a16:creationId xmlns:a16="http://schemas.microsoft.com/office/drawing/2014/main" id="{B209C30D-AB58-482B-B553-F71367094EB9}"/>
              </a:ext>
            </a:extLst>
          </p:cNvPr>
          <p:cNvSpPr>
            <a:spLocks noGrp="1"/>
          </p:cNvSpPr>
          <p:nvPr>
            <p:ph type="title"/>
          </p:nvPr>
        </p:nvSpPr>
        <p:spPr>
          <a:xfrm>
            <a:off x="532264" y="776941"/>
            <a:ext cx="3209008" cy="5166659"/>
          </a:xfrm>
        </p:spPr>
        <p:txBody>
          <a:bodyPr anchor="b"/>
          <a:lstStyle>
            <a:lvl1pPr>
              <a:defRPr spc="-20" baseline="0">
                <a:solidFill>
                  <a:schemeClr val="bg1"/>
                </a:solidFill>
              </a:defRPr>
            </a:lvl1pPr>
          </a:lstStyle>
          <a:p>
            <a:r>
              <a:rPr lang="en-US">
                <a:solidFill>
                  <a:srgbClr val="FFFFFF"/>
                </a:solidFill>
              </a:rPr>
              <a:t>Click to edit Master title style</a:t>
            </a:r>
          </a:p>
        </p:txBody>
      </p:sp>
      <p:sp>
        <p:nvSpPr>
          <p:cNvPr id="13" name="Footer Placeholder 4">
            <a:extLst>
              <a:ext uri="{FF2B5EF4-FFF2-40B4-BE49-F238E27FC236}">
                <a16:creationId xmlns:a16="http://schemas.microsoft.com/office/drawing/2014/main" id="{D946F5EF-2C45-4A87-A1DD-BD2A6FB91BC5}"/>
              </a:ext>
            </a:extLst>
          </p:cNvPr>
          <p:cNvSpPr>
            <a:spLocks noGrp="1"/>
          </p:cNvSpPr>
          <p:nvPr>
            <p:ph type="ftr" sz="quarter" idx="11"/>
          </p:nvPr>
        </p:nvSpPr>
        <p:spPr>
          <a:xfrm>
            <a:off x="199277" y="6356350"/>
            <a:ext cx="3749040" cy="365125"/>
          </a:xfrm>
        </p:spPr>
        <p:txBody>
          <a:bodyPr/>
          <a:lstStyle>
            <a:lvl1pPr>
              <a:defRPr>
                <a:solidFill>
                  <a:schemeClr val="bg1"/>
                </a:solidFill>
              </a:defRPr>
            </a:lvl1pPr>
          </a:lstStyle>
          <a:p>
            <a:r>
              <a:rPr lang="en-US"/>
              <a:t>Presentation title</a:t>
            </a:r>
          </a:p>
        </p:txBody>
      </p:sp>
      <p:sp>
        <p:nvSpPr>
          <p:cNvPr id="19" name="Picture Placeholder 16">
            <a:extLst>
              <a:ext uri="{FF2B5EF4-FFF2-40B4-BE49-F238E27FC236}">
                <a16:creationId xmlns:a16="http://schemas.microsoft.com/office/drawing/2014/main" id="{B1A8891C-A2D4-4238-ABCE-62AB3A9121A5}"/>
              </a:ext>
            </a:extLst>
          </p:cNvPr>
          <p:cNvSpPr>
            <a:spLocks noGrp="1"/>
          </p:cNvSpPr>
          <p:nvPr>
            <p:ph type="pic" sz="quarter" idx="13" hasCustomPrompt="1"/>
          </p:nvPr>
        </p:nvSpPr>
        <p:spPr>
          <a:xfrm>
            <a:off x="4076700" y="0"/>
            <a:ext cx="4038600" cy="3429000"/>
          </a:xfrm>
        </p:spPr>
        <p:txBody>
          <a:bodyPr/>
          <a:lstStyle>
            <a:lvl1pPr marL="0" indent="0" algn="ctr">
              <a:buNone/>
              <a:defRPr/>
            </a:lvl1pPr>
          </a:lstStyle>
          <a:p>
            <a:r>
              <a:rPr lang="en-US"/>
              <a:t>Click to add photo</a:t>
            </a:r>
          </a:p>
        </p:txBody>
      </p:sp>
      <p:sp>
        <p:nvSpPr>
          <p:cNvPr id="20" name="Picture Placeholder 16">
            <a:extLst>
              <a:ext uri="{FF2B5EF4-FFF2-40B4-BE49-F238E27FC236}">
                <a16:creationId xmlns:a16="http://schemas.microsoft.com/office/drawing/2014/main" id="{7B51DFB6-C977-4551-BE38-57688D7FF0B7}"/>
              </a:ext>
            </a:extLst>
          </p:cNvPr>
          <p:cNvSpPr>
            <a:spLocks noGrp="1"/>
          </p:cNvSpPr>
          <p:nvPr>
            <p:ph type="pic" sz="quarter" idx="14" hasCustomPrompt="1"/>
          </p:nvPr>
        </p:nvSpPr>
        <p:spPr>
          <a:xfrm>
            <a:off x="8115300" y="0"/>
            <a:ext cx="4076701" cy="3429000"/>
          </a:xfrm>
        </p:spPr>
        <p:txBody>
          <a:bodyPr/>
          <a:lstStyle>
            <a:lvl1pPr marL="0" indent="0" algn="ctr">
              <a:buNone/>
              <a:defRPr/>
            </a:lvl1pPr>
          </a:lstStyle>
          <a:p>
            <a:r>
              <a:rPr lang="en-US"/>
              <a:t>Click to add photo</a:t>
            </a:r>
          </a:p>
        </p:txBody>
      </p:sp>
      <p:sp>
        <p:nvSpPr>
          <p:cNvPr id="24" name="Text Placeholder 21">
            <a:extLst>
              <a:ext uri="{FF2B5EF4-FFF2-40B4-BE49-F238E27FC236}">
                <a16:creationId xmlns:a16="http://schemas.microsoft.com/office/drawing/2014/main" id="{DFCFAED4-0A56-424D-BF74-4051B0BDA9A6}"/>
              </a:ext>
            </a:extLst>
          </p:cNvPr>
          <p:cNvSpPr>
            <a:spLocks noGrp="1"/>
          </p:cNvSpPr>
          <p:nvPr>
            <p:ph type="body" sz="quarter" idx="15" hasCustomPrompt="1"/>
          </p:nvPr>
        </p:nvSpPr>
        <p:spPr>
          <a:xfrm>
            <a:off x="4864100" y="3841750"/>
            <a:ext cx="6599238" cy="2296083"/>
          </a:xfrm>
        </p:spPr>
        <p:txBody>
          <a:bodyPr>
            <a:normAutofit/>
          </a:bodyPr>
          <a:lstStyle>
            <a:lvl1pPr marL="342900" indent="-342900">
              <a:buFont typeface="Arial" panose="020B0604020202020204" pitchFamily="34" charset="0"/>
              <a:buChar char="•"/>
              <a:defRPr sz="2000"/>
            </a:lvl1pPr>
          </a:lstStyle>
          <a:p>
            <a:pPr lvl="0"/>
            <a:r>
              <a:rPr lang="en-US"/>
              <a:t>Click to add text</a:t>
            </a:r>
          </a:p>
        </p:txBody>
      </p:sp>
      <p:sp>
        <p:nvSpPr>
          <p:cNvPr id="14" name="Date Placeholder 3">
            <a:extLst>
              <a:ext uri="{FF2B5EF4-FFF2-40B4-BE49-F238E27FC236}">
                <a16:creationId xmlns:a16="http://schemas.microsoft.com/office/drawing/2014/main" id="{9188F17E-DD3B-4CCC-957F-5A6914488466}"/>
              </a:ext>
            </a:extLst>
          </p:cNvPr>
          <p:cNvSpPr>
            <a:spLocks noGrp="1"/>
          </p:cNvSpPr>
          <p:nvPr>
            <p:ph type="dt" sz="half" idx="10"/>
          </p:nvPr>
        </p:nvSpPr>
        <p:spPr>
          <a:xfrm>
            <a:off x="7013448" y="6355080"/>
            <a:ext cx="4352544" cy="365125"/>
          </a:xfrm>
        </p:spPr>
        <p:txBody>
          <a:bodyPr/>
          <a:lstStyle>
            <a:lvl1pPr>
              <a:defRPr/>
            </a:lvl1pPr>
          </a:lstStyle>
          <a:p>
            <a:pPr>
              <a:defRPr/>
            </a:pPr>
            <a:r>
              <a:rPr lang="en-US">
                <a:solidFill>
                  <a:prstClr val="black"/>
                </a:solidFill>
              </a:rPr>
              <a:t>20XX</a:t>
            </a:r>
          </a:p>
        </p:txBody>
      </p:sp>
      <p:sp>
        <p:nvSpPr>
          <p:cNvPr id="15" name="Slide Number Placeholder 5">
            <a:extLst>
              <a:ext uri="{FF2B5EF4-FFF2-40B4-BE49-F238E27FC236}">
                <a16:creationId xmlns:a16="http://schemas.microsoft.com/office/drawing/2014/main" id="{2A0235C7-971D-4E52-B991-EFA44A9AFC33}"/>
              </a:ext>
            </a:extLst>
          </p:cNvPr>
          <p:cNvSpPr>
            <a:spLocks noGrp="1"/>
          </p:cNvSpPr>
          <p:nvPr>
            <p:ph type="sldNum" sz="quarter" idx="12"/>
          </p:nvPr>
        </p:nvSpPr>
        <p:spPr>
          <a:xfrm>
            <a:off x="11365992" y="6356350"/>
            <a:ext cx="630936"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4D815C-8BF3-4ECF-A945-A2A7C2983AF9}"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prstClr val="black"/>
              </a:solidFill>
              <a:effectLst/>
              <a:uLnTx/>
              <a:uFillTx/>
              <a:latin typeface="Avenir Next LT Pro"/>
              <a:ea typeface="+mn-ea"/>
              <a:cs typeface="+mn-cs"/>
            </a:endParaRPr>
          </a:p>
        </p:txBody>
      </p:sp>
    </p:spTree>
    <p:extLst>
      <p:ext uri="{BB962C8B-B14F-4D97-AF65-F5344CB8AC3E}">
        <p14:creationId xmlns:p14="http://schemas.microsoft.com/office/powerpoint/2010/main" val="643672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83698AF-A86A-4D69-8272-76C9C1914A3B}"/>
              </a:ext>
              <a:ext uri="{C183D7F6-B498-43B3-948B-1728B52AA6E4}">
                <adec:decorative xmlns:adec="http://schemas.microsoft.com/office/drawing/2017/decorative" val="1"/>
              </a:ext>
            </a:extLst>
          </p:cNvPr>
          <p:cNvSpPr/>
          <p:nvPr userDrawn="1"/>
        </p:nvSpPr>
        <p:spPr>
          <a:xfrm>
            <a:off x="0" y="0"/>
            <a:ext cx="12192000" cy="228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4" name="Title 1">
            <a:extLst>
              <a:ext uri="{FF2B5EF4-FFF2-40B4-BE49-F238E27FC236}">
                <a16:creationId xmlns:a16="http://schemas.microsoft.com/office/drawing/2014/main" id="{F9E2DC86-4009-449C-8F4E-779A8C762B26}"/>
              </a:ext>
            </a:extLst>
          </p:cNvPr>
          <p:cNvSpPr>
            <a:spLocks noGrp="1"/>
          </p:cNvSpPr>
          <p:nvPr>
            <p:ph type="title"/>
          </p:nvPr>
        </p:nvSpPr>
        <p:spPr>
          <a:xfrm>
            <a:off x="649045" y="365124"/>
            <a:ext cx="9523655" cy="1501327"/>
          </a:xfrm>
        </p:spPr>
        <p:txBody>
          <a:bodyPr/>
          <a:lstStyle>
            <a:lvl1pPr>
              <a:defRPr spc="-20" baseline="0">
                <a:solidFill>
                  <a:schemeClr val="bg1"/>
                </a:solidFill>
              </a:defRPr>
            </a:lvl1pPr>
          </a:lstStyle>
          <a:p>
            <a:r>
              <a:rPr lang="en-US">
                <a:solidFill>
                  <a:srgbClr val="FFFFFF"/>
                </a:solidFill>
              </a:rPr>
              <a:t>Click to edit Master title style</a:t>
            </a:r>
          </a:p>
        </p:txBody>
      </p:sp>
      <p:sp>
        <p:nvSpPr>
          <p:cNvPr id="12" name="Picture Placeholder 10">
            <a:extLst>
              <a:ext uri="{FF2B5EF4-FFF2-40B4-BE49-F238E27FC236}">
                <a16:creationId xmlns:a16="http://schemas.microsoft.com/office/drawing/2014/main" id="{671630E1-6506-4E93-BB6A-0604E0D04932}"/>
              </a:ext>
            </a:extLst>
          </p:cNvPr>
          <p:cNvSpPr>
            <a:spLocks noGrp="1"/>
          </p:cNvSpPr>
          <p:nvPr>
            <p:ph type="pic" sz="quarter" idx="13" hasCustomPrompt="1"/>
          </p:nvPr>
        </p:nvSpPr>
        <p:spPr>
          <a:xfrm>
            <a:off x="0" y="2286000"/>
            <a:ext cx="5067300" cy="4572000"/>
          </a:xfrm>
        </p:spPr>
        <p:txBody>
          <a:bodyPr/>
          <a:lstStyle>
            <a:lvl1pPr marL="0" indent="0" algn="ctr">
              <a:buNone/>
              <a:defRPr/>
            </a:lvl1pPr>
          </a:lstStyle>
          <a:p>
            <a:r>
              <a:rPr lang="en-US"/>
              <a:t>Click to add photo</a:t>
            </a:r>
          </a:p>
        </p:txBody>
      </p:sp>
      <p:sp>
        <p:nvSpPr>
          <p:cNvPr id="7" name="Footer Placeholder 4">
            <a:extLst>
              <a:ext uri="{FF2B5EF4-FFF2-40B4-BE49-F238E27FC236}">
                <a16:creationId xmlns:a16="http://schemas.microsoft.com/office/drawing/2014/main" id="{51BAB65B-02AF-4992-85D0-8E98AB1BD965}"/>
              </a:ext>
            </a:extLst>
          </p:cNvPr>
          <p:cNvSpPr>
            <a:spLocks noGrp="1"/>
          </p:cNvSpPr>
          <p:nvPr>
            <p:ph type="ftr" sz="quarter" idx="11"/>
          </p:nvPr>
        </p:nvSpPr>
        <p:spPr>
          <a:xfrm>
            <a:off x="201168" y="6356350"/>
            <a:ext cx="4837176" cy="365125"/>
          </a:xfrm>
        </p:spPr>
        <p:txBody>
          <a:bodyPr/>
          <a:lstStyle>
            <a:lvl1pPr>
              <a:defRPr>
                <a:solidFill>
                  <a:schemeClr val="bg1"/>
                </a:solidFill>
              </a:defRPr>
            </a:lvl1pPr>
          </a:lstStyle>
          <a:p>
            <a:r>
              <a:rPr lang="en-US">
                <a:effectLst>
                  <a:outerShdw blurRad="38100" dist="38100" dir="2700000" algn="tl">
                    <a:srgbClr val="000000">
                      <a:alpha val="43137"/>
                    </a:srgbClr>
                  </a:outerShdw>
                </a:effectLst>
              </a:rPr>
              <a:t>Presentation title</a:t>
            </a:r>
          </a:p>
        </p:txBody>
      </p:sp>
      <p:sp>
        <p:nvSpPr>
          <p:cNvPr id="6" name="Content Placeholder 2">
            <a:extLst>
              <a:ext uri="{FF2B5EF4-FFF2-40B4-BE49-F238E27FC236}">
                <a16:creationId xmlns:a16="http://schemas.microsoft.com/office/drawing/2014/main" id="{CFE115BC-4A4C-4385-82D5-106D1FAC359A}"/>
              </a:ext>
            </a:extLst>
          </p:cNvPr>
          <p:cNvSpPr>
            <a:spLocks noGrp="1"/>
          </p:cNvSpPr>
          <p:nvPr>
            <p:ph idx="1"/>
          </p:nvPr>
        </p:nvSpPr>
        <p:spPr>
          <a:xfrm>
            <a:off x="5819887" y="2899186"/>
            <a:ext cx="5610113" cy="3284359"/>
          </a:xfrm>
        </p:spPr>
        <p:txBody>
          <a:bodyPr>
            <a:normAutofit/>
          </a:bodyPr>
          <a:lstStyle>
            <a:lvl1pPr marL="0" indent="0">
              <a:buNone/>
              <a:defRPr/>
            </a:lvl1pPr>
          </a:lstStyle>
          <a:p>
            <a:pPr lvl="0"/>
            <a:r>
              <a:rPr lang="en-US"/>
              <a:t>Click to edit Master text styles</a:t>
            </a:r>
          </a:p>
        </p:txBody>
      </p:sp>
      <p:sp>
        <p:nvSpPr>
          <p:cNvPr id="8" name="Date Placeholder 3">
            <a:extLst>
              <a:ext uri="{FF2B5EF4-FFF2-40B4-BE49-F238E27FC236}">
                <a16:creationId xmlns:a16="http://schemas.microsoft.com/office/drawing/2014/main" id="{5CD3EB2B-80EF-4DC6-B2B6-F4B568443970}"/>
              </a:ext>
            </a:extLst>
          </p:cNvPr>
          <p:cNvSpPr>
            <a:spLocks noGrp="1"/>
          </p:cNvSpPr>
          <p:nvPr>
            <p:ph type="dt" sz="half" idx="10"/>
          </p:nvPr>
        </p:nvSpPr>
        <p:spPr>
          <a:xfrm>
            <a:off x="7013448" y="6355080"/>
            <a:ext cx="4352544" cy="365125"/>
          </a:xfrm>
        </p:spPr>
        <p:txBody>
          <a:bodyPr/>
          <a:lstStyle>
            <a:lvl1pPr>
              <a:defRPr/>
            </a:lvl1pPr>
          </a:lstStyle>
          <a:p>
            <a:pPr>
              <a:defRPr/>
            </a:pPr>
            <a:r>
              <a:rPr lang="en-US">
                <a:solidFill>
                  <a:prstClr val="black"/>
                </a:solidFill>
              </a:rPr>
              <a:t>20XX</a:t>
            </a:r>
          </a:p>
        </p:txBody>
      </p:sp>
      <p:sp>
        <p:nvSpPr>
          <p:cNvPr id="9" name="Slide Number Placeholder 5">
            <a:extLst>
              <a:ext uri="{FF2B5EF4-FFF2-40B4-BE49-F238E27FC236}">
                <a16:creationId xmlns:a16="http://schemas.microsoft.com/office/drawing/2014/main" id="{3DC3E33A-8A0A-4767-A4D9-CD8956379305}"/>
              </a:ext>
            </a:extLst>
          </p:cNvPr>
          <p:cNvSpPr>
            <a:spLocks noGrp="1"/>
          </p:cNvSpPr>
          <p:nvPr>
            <p:ph type="sldNum" sz="quarter" idx="12"/>
          </p:nvPr>
        </p:nvSpPr>
        <p:spPr>
          <a:xfrm>
            <a:off x="11365992" y="6356350"/>
            <a:ext cx="630936"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D6D940D-6D44-4DF9-9322-B4B11F7EDCD0}"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prstClr val="black"/>
              </a:solidFill>
              <a:effectLst/>
              <a:uLnTx/>
              <a:uFillTx/>
              <a:latin typeface="Avenir Next LT Pro"/>
              <a:ea typeface="+mn-ea"/>
              <a:cs typeface="+mn-cs"/>
            </a:endParaRPr>
          </a:p>
        </p:txBody>
      </p:sp>
    </p:spTree>
    <p:extLst>
      <p:ext uri="{BB962C8B-B14F-4D97-AF65-F5344CB8AC3E}">
        <p14:creationId xmlns:p14="http://schemas.microsoft.com/office/powerpoint/2010/main" val="1799930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46EB31F-C5DF-49FF-8DEA-86AC0C1860A0}"/>
              </a:ext>
              <a:ext uri="{C183D7F6-B498-43B3-948B-1728B52AA6E4}">
                <adec:decorative xmlns:adec="http://schemas.microsoft.com/office/drawing/2017/decorative" val="1"/>
              </a:ext>
            </a:extLst>
          </p:cNvPr>
          <p:cNvSpPr/>
          <p:nvPr userDrawn="1"/>
        </p:nvSpPr>
        <p:spPr>
          <a:xfrm>
            <a:off x="1" y="0"/>
            <a:ext cx="7086599" cy="45339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CAB4C3"/>
              </a:solidFill>
              <a:effectLst/>
              <a:uLnTx/>
              <a:uFillTx/>
              <a:latin typeface="Avenir Next LT Pro"/>
              <a:ea typeface="+mn-ea"/>
              <a:cs typeface="+mn-cs"/>
            </a:endParaRPr>
          </a:p>
        </p:txBody>
      </p:sp>
      <p:sp>
        <p:nvSpPr>
          <p:cNvPr id="4" name="Title 1">
            <a:extLst>
              <a:ext uri="{FF2B5EF4-FFF2-40B4-BE49-F238E27FC236}">
                <a16:creationId xmlns:a16="http://schemas.microsoft.com/office/drawing/2014/main" id="{ACFE912F-46EC-49B0-9C9A-DE9CBDF9FBBF}"/>
              </a:ext>
            </a:extLst>
          </p:cNvPr>
          <p:cNvSpPr>
            <a:spLocks noGrp="1"/>
          </p:cNvSpPr>
          <p:nvPr>
            <p:ph type="ctrTitle"/>
          </p:nvPr>
        </p:nvSpPr>
        <p:spPr>
          <a:xfrm>
            <a:off x="649045" y="753035"/>
            <a:ext cx="5945393" cy="2366683"/>
          </a:xfrm>
        </p:spPr>
        <p:txBody>
          <a:bodyPr>
            <a:normAutofit/>
          </a:bodyPr>
          <a:lstStyle>
            <a:lvl1pPr>
              <a:defRPr spc="-20" baseline="0">
                <a:solidFill>
                  <a:schemeClr val="bg1"/>
                </a:solidFill>
              </a:defRPr>
            </a:lvl1pPr>
          </a:lstStyle>
          <a:p>
            <a:r>
              <a:rPr lang="en-US" sz="6000"/>
              <a:t>Click to edit Master title style</a:t>
            </a:r>
          </a:p>
        </p:txBody>
      </p:sp>
      <p:sp>
        <p:nvSpPr>
          <p:cNvPr id="5" name="Subtitle 2">
            <a:extLst>
              <a:ext uri="{FF2B5EF4-FFF2-40B4-BE49-F238E27FC236}">
                <a16:creationId xmlns:a16="http://schemas.microsoft.com/office/drawing/2014/main" id="{9BF32D81-1E24-45B8-A09D-EEAD404D8F31}"/>
              </a:ext>
            </a:extLst>
          </p:cNvPr>
          <p:cNvSpPr>
            <a:spLocks noGrp="1"/>
          </p:cNvSpPr>
          <p:nvPr>
            <p:ph type="subTitle" idx="1"/>
          </p:nvPr>
        </p:nvSpPr>
        <p:spPr>
          <a:xfrm>
            <a:off x="649045" y="3075868"/>
            <a:ext cx="5945393" cy="1108335"/>
          </a:xfrm>
        </p:spPr>
        <p:txBody>
          <a:bodyPr>
            <a:normAutofit/>
          </a:bodyPr>
          <a:lstStyle>
            <a:lvl1pPr marL="0" indent="0">
              <a:buNone/>
              <a:defRPr sz="2400">
                <a:solidFill>
                  <a:schemeClr val="bg1"/>
                </a:solidFill>
              </a:defRPr>
            </a:lvl1pPr>
          </a:lstStyle>
          <a:p>
            <a:r>
              <a:rPr lang="en-US"/>
              <a:t>Click to edit Master subtitle style</a:t>
            </a:r>
          </a:p>
        </p:txBody>
      </p:sp>
      <p:sp>
        <p:nvSpPr>
          <p:cNvPr id="16" name="Picture Placeholder 15">
            <a:extLst>
              <a:ext uri="{FF2B5EF4-FFF2-40B4-BE49-F238E27FC236}">
                <a16:creationId xmlns:a16="http://schemas.microsoft.com/office/drawing/2014/main" id="{9F9C7900-0694-4FDF-B29C-24016C0B9C60}"/>
              </a:ext>
            </a:extLst>
          </p:cNvPr>
          <p:cNvSpPr>
            <a:spLocks noGrp="1"/>
          </p:cNvSpPr>
          <p:nvPr>
            <p:ph type="pic" sz="quarter" idx="14" hasCustomPrompt="1"/>
          </p:nvPr>
        </p:nvSpPr>
        <p:spPr>
          <a:xfrm>
            <a:off x="0" y="4533900"/>
            <a:ext cx="7086598" cy="2324100"/>
          </a:xfrm>
        </p:spPr>
        <p:txBody>
          <a:bodyPr/>
          <a:lstStyle>
            <a:lvl1pPr marL="0" indent="0" algn="l">
              <a:buNone/>
              <a:defRPr/>
            </a:lvl1pPr>
          </a:lstStyle>
          <a:p>
            <a:r>
              <a:rPr lang="en-US"/>
              <a:t>Click to add photo</a:t>
            </a:r>
          </a:p>
        </p:txBody>
      </p:sp>
      <p:sp>
        <p:nvSpPr>
          <p:cNvPr id="8" name="Footer Placeholder 4">
            <a:extLst>
              <a:ext uri="{FF2B5EF4-FFF2-40B4-BE49-F238E27FC236}">
                <a16:creationId xmlns:a16="http://schemas.microsoft.com/office/drawing/2014/main" id="{52F1BABA-5C8C-4693-BD5A-974A171125F5}"/>
              </a:ext>
            </a:extLst>
          </p:cNvPr>
          <p:cNvSpPr>
            <a:spLocks noGrp="1"/>
          </p:cNvSpPr>
          <p:nvPr>
            <p:ph type="ftr" sz="quarter" idx="11"/>
          </p:nvPr>
        </p:nvSpPr>
        <p:spPr>
          <a:xfrm>
            <a:off x="201168" y="6356350"/>
            <a:ext cx="4837176" cy="365125"/>
          </a:xfrm>
        </p:spPr>
        <p:txBody>
          <a:bodyPr/>
          <a:lstStyle>
            <a:lvl1pPr>
              <a:defRPr>
                <a:solidFill>
                  <a:schemeClr val="bg1"/>
                </a:solidFill>
              </a:defRPr>
            </a:lvl1pPr>
          </a:lstStyle>
          <a:p>
            <a:pPr>
              <a:defRPr/>
            </a:pPr>
            <a:r>
              <a:rPr lang="en-US">
                <a:effectLst>
                  <a:outerShdw blurRad="38100" dist="38100" dir="2700000" algn="tl">
                    <a:srgbClr val="000000">
                      <a:alpha val="43137"/>
                    </a:srgbClr>
                  </a:outerShdw>
                </a:effectLst>
              </a:rPr>
              <a:t>Presentation title</a:t>
            </a:r>
          </a:p>
        </p:txBody>
      </p:sp>
      <p:sp>
        <p:nvSpPr>
          <p:cNvPr id="14" name="Picture Placeholder 12">
            <a:extLst>
              <a:ext uri="{FF2B5EF4-FFF2-40B4-BE49-F238E27FC236}">
                <a16:creationId xmlns:a16="http://schemas.microsoft.com/office/drawing/2014/main" id="{D71BA6F2-2182-4910-8DA6-71E5AB274588}"/>
              </a:ext>
            </a:extLst>
          </p:cNvPr>
          <p:cNvSpPr>
            <a:spLocks noGrp="1"/>
          </p:cNvSpPr>
          <p:nvPr>
            <p:ph type="pic" sz="quarter" idx="13" hasCustomPrompt="1"/>
          </p:nvPr>
        </p:nvSpPr>
        <p:spPr>
          <a:xfrm>
            <a:off x="7086600" y="0"/>
            <a:ext cx="5105400" cy="4533900"/>
          </a:xfrm>
        </p:spPr>
        <p:txBody>
          <a:bodyPr/>
          <a:lstStyle>
            <a:lvl1pPr marL="0" indent="0" algn="ctr">
              <a:buNone/>
              <a:defRPr/>
            </a:lvl1pPr>
          </a:lstStyle>
          <a:p>
            <a:r>
              <a:rPr lang="en-US"/>
              <a:t>Click to add photo</a:t>
            </a:r>
          </a:p>
        </p:txBody>
      </p:sp>
      <p:sp>
        <p:nvSpPr>
          <p:cNvPr id="17" name="Picture Placeholder 15">
            <a:extLst>
              <a:ext uri="{FF2B5EF4-FFF2-40B4-BE49-F238E27FC236}">
                <a16:creationId xmlns:a16="http://schemas.microsoft.com/office/drawing/2014/main" id="{83DCD7D2-7B94-48E9-9DCA-E72E1BCE4375}"/>
              </a:ext>
            </a:extLst>
          </p:cNvPr>
          <p:cNvSpPr>
            <a:spLocks noGrp="1"/>
          </p:cNvSpPr>
          <p:nvPr>
            <p:ph type="pic" sz="quarter" idx="15" hasCustomPrompt="1"/>
          </p:nvPr>
        </p:nvSpPr>
        <p:spPr>
          <a:xfrm>
            <a:off x="7086598" y="4533900"/>
            <a:ext cx="5105402" cy="2324100"/>
          </a:xfrm>
        </p:spPr>
        <p:txBody>
          <a:bodyPr/>
          <a:lstStyle>
            <a:lvl1pPr marL="0" indent="0">
              <a:buNone/>
              <a:defRPr/>
            </a:lvl1pPr>
          </a:lstStyle>
          <a:p>
            <a:r>
              <a:rPr lang="en-US"/>
              <a:t>Click to add photo</a:t>
            </a:r>
          </a:p>
        </p:txBody>
      </p:sp>
      <p:sp>
        <p:nvSpPr>
          <p:cNvPr id="10" name="Date Placeholder 3">
            <a:extLst>
              <a:ext uri="{FF2B5EF4-FFF2-40B4-BE49-F238E27FC236}">
                <a16:creationId xmlns:a16="http://schemas.microsoft.com/office/drawing/2014/main" id="{94253B29-520A-4014-A821-4F52F57CBC62}"/>
              </a:ext>
            </a:extLst>
          </p:cNvPr>
          <p:cNvSpPr>
            <a:spLocks noGrp="1"/>
          </p:cNvSpPr>
          <p:nvPr>
            <p:ph type="dt" sz="half" idx="10"/>
          </p:nvPr>
        </p:nvSpPr>
        <p:spPr>
          <a:xfrm>
            <a:off x="7013448" y="6355080"/>
            <a:ext cx="4352544" cy="365125"/>
          </a:xfrm>
        </p:spPr>
        <p:txBody>
          <a:bodyPr/>
          <a:lstStyle>
            <a:lvl1pPr>
              <a:defRPr>
                <a:solidFill>
                  <a:schemeClr val="bg1"/>
                </a:solidFill>
              </a:defRPr>
            </a:lvl1pPr>
          </a:lstStyle>
          <a:p>
            <a:pPr>
              <a:defRPr/>
            </a:pPr>
            <a:r>
              <a:rPr lang="en-US">
                <a:effectLst>
                  <a:outerShdw blurRad="38100" dist="38100" dir="2700000" algn="tl">
                    <a:srgbClr val="000000">
                      <a:alpha val="43137"/>
                    </a:srgbClr>
                  </a:outerShdw>
                </a:effectLst>
              </a:rPr>
              <a:t>20XX</a:t>
            </a:r>
          </a:p>
        </p:txBody>
      </p:sp>
      <p:sp>
        <p:nvSpPr>
          <p:cNvPr id="11" name="Slide Number Placeholder 5">
            <a:extLst>
              <a:ext uri="{FF2B5EF4-FFF2-40B4-BE49-F238E27FC236}">
                <a16:creationId xmlns:a16="http://schemas.microsoft.com/office/drawing/2014/main" id="{46B60DEE-1456-46C0-A3E5-4CAF3E128D5B}"/>
              </a:ext>
            </a:extLst>
          </p:cNvPr>
          <p:cNvSpPr>
            <a:spLocks noGrp="1"/>
          </p:cNvSpPr>
          <p:nvPr>
            <p:ph type="sldNum" sz="quarter" idx="12"/>
          </p:nvPr>
        </p:nvSpPr>
        <p:spPr>
          <a:xfrm>
            <a:off x="11365992" y="6356350"/>
            <a:ext cx="630936" cy="365125"/>
          </a:xfrm>
        </p:spPr>
        <p:txBody>
          <a:bodyPr/>
          <a:lstStyle>
            <a:lvl1pPr>
              <a:defRPr>
                <a:solidFill>
                  <a:schemeClr val="bg1"/>
                </a:solidFill>
              </a:defRPr>
            </a:lvl1pPr>
          </a:lstStyle>
          <a:p>
            <a:pPr>
              <a:defRPr/>
            </a:pPr>
            <a:fld id="{2722F022-211C-4882-844C-086FEA6806AA}" type="slidenum">
              <a:rPr lang="en-US" smtClean="0">
                <a:effectLst>
                  <a:outerShdw blurRad="38100" dist="38100" dir="2700000" algn="tl">
                    <a:srgbClr val="000000">
                      <a:alpha val="43137"/>
                    </a:srgbClr>
                  </a:outerShdw>
                </a:effectLst>
              </a:rPr>
              <a:pPr>
                <a:defRPr/>
              </a:pPr>
              <a:t>‹#›</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78407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4F4DD58-525D-4728-A769-9F38711D57DA}"/>
              </a:ext>
              <a:ext uri="{C183D7F6-B498-43B3-948B-1728B52AA6E4}">
                <adec:decorative xmlns:adec="http://schemas.microsoft.com/office/drawing/2017/decorative" val="1"/>
              </a:ext>
            </a:extLst>
          </p:cNvPr>
          <p:cNvSpPr/>
          <p:nvPr userDrawn="1"/>
        </p:nvSpPr>
        <p:spPr>
          <a:xfrm>
            <a:off x="0" y="0"/>
            <a:ext cx="3048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4" name="Title 3">
            <a:extLst>
              <a:ext uri="{FF2B5EF4-FFF2-40B4-BE49-F238E27FC236}">
                <a16:creationId xmlns:a16="http://schemas.microsoft.com/office/drawing/2014/main" id="{C1F862FE-7A72-432B-9888-FB389D35BDF2}"/>
              </a:ext>
            </a:extLst>
          </p:cNvPr>
          <p:cNvSpPr>
            <a:spLocks noGrp="1"/>
          </p:cNvSpPr>
          <p:nvPr>
            <p:ph type="title" hasCustomPrompt="1"/>
          </p:nvPr>
        </p:nvSpPr>
        <p:spPr>
          <a:xfrm>
            <a:off x="331788" y="875030"/>
            <a:ext cx="2384425" cy="5068570"/>
          </a:xfrm>
        </p:spPr>
        <p:txBody>
          <a:bodyPr/>
          <a:lstStyle>
            <a:lvl1pPr>
              <a:lnSpc>
                <a:spcPct val="100000"/>
              </a:lnSpc>
              <a:defRPr spc="-20" baseline="0">
                <a:solidFill>
                  <a:schemeClr val="bg1"/>
                </a:solidFill>
              </a:defRPr>
            </a:lvl1pPr>
          </a:lstStyle>
          <a:p>
            <a:r>
              <a:rPr lang="en-US"/>
              <a:t>Click  to add text</a:t>
            </a:r>
          </a:p>
        </p:txBody>
      </p:sp>
      <p:sp>
        <p:nvSpPr>
          <p:cNvPr id="13" name="Footer Placeholder 4">
            <a:extLst>
              <a:ext uri="{FF2B5EF4-FFF2-40B4-BE49-F238E27FC236}">
                <a16:creationId xmlns:a16="http://schemas.microsoft.com/office/drawing/2014/main" id="{A256B58A-EC2F-48AB-BF2D-AB678AF0C027}"/>
              </a:ext>
            </a:extLst>
          </p:cNvPr>
          <p:cNvSpPr>
            <a:spLocks noGrp="1"/>
          </p:cNvSpPr>
          <p:nvPr>
            <p:ph type="ftr" sz="quarter" idx="11"/>
          </p:nvPr>
        </p:nvSpPr>
        <p:spPr>
          <a:xfrm>
            <a:off x="199277" y="6356350"/>
            <a:ext cx="2771138" cy="365125"/>
          </a:xfrm>
        </p:spPr>
        <p:txBody>
          <a:bodyPr/>
          <a:lstStyle>
            <a:lvl1pPr>
              <a:defRPr>
                <a:solidFill>
                  <a:schemeClr val="bg1"/>
                </a:solidFill>
              </a:defRPr>
            </a:lvl1pPr>
          </a:lstStyle>
          <a:p>
            <a:pPr>
              <a:defRPr/>
            </a:pPr>
            <a:r>
              <a:rPr lang="en-US"/>
              <a:t>Presentation title</a:t>
            </a:r>
          </a:p>
        </p:txBody>
      </p:sp>
      <p:sp>
        <p:nvSpPr>
          <p:cNvPr id="3" name="Content Placeholder 2">
            <a:extLst>
              <a:ext uri="{FF2B5EF4-FFF2-40B4-BE49-F238E27FC236}">
                <a16:creationId xmlns:a16="http://schemas.microsoft.com/office/drawing/2014/main" id="{99D33DA1-34CB-434E-99AF-EA31D28A1941}"/>
              </a:ext>
            </a:extLst>
          </p:cNvPr>
          <p:cNvSpPr>
            <a:spLocks noGrp="1"/>
          </p:cNvSpPr>
          <p:nvPr>
            <p:ph sz="quarter" idx="14" hasCustomPrompt="1"/>
          </p:nvPr>
        </p:nvSpPr>
        <p:spPr>
          <a:xfrm>
            <a:off x="3302000" y="876300"/>
            <a:ext cx="8607425" cy="4749800"/>
          </a:xfrm>
        </p:spPr>
        <p:txBody>
          <a:bodyPr/>
          <a:lstStyle>
            <a:lvl1pPr>
              <a:defRPr/>
            </a:lvl1pPr>
          </a:lstStyle>
          <a:p>
            <a:pPr lvl="0"/>
            <a:r>
              <a:rPr lang="en-US"/>
              <a:t>Click to add content</a:t>
            </a:r>
          </a:p>
        </p:txBody>
      </p:sp>
      <p:sp>
        <p:nvSpPr>
          <p:cNvPr id="14" name="Date Placeholder 3">
            <a:extLst>
              <a:ext uri="{FF2B5EF4-FFF2-40B4-BE49-F238E27FC236}">
                <a16:creationId xmlns:a16="http://schemas.microsoft.com/office/drawing/2014/main" id="{DB48D9BB-04DF-4542-8DF6-C4C78753805D}"/>
              </a:ext>
            </a:extLst>
          </p:cNvPr>
          <p:cNvSpPr>
            <a:spLocks noGrp="1"/>
          </p:cNvSpPr>
          <p:nvPr>
            <p:ph type="dt" sz="half" idx="10"/>
          </p:nvPr>
        </p:nvSpPr>
        <p:spPr>
          <a:xfrm>
            <a:off x="7013448" y="6355080"/>
            <a:ext cx="4352544" cy="365125"/>
          </a:xfrm>
        </p:spPr>
        <p:txBody>
          <a:bodyPr/>
          <a:lstStyle>
            <a:lvl1pPr>
              <a:defRPr/>
            </a:lvl1pPr>
          </a:lstStyle>
          <a:p>
            <a:pPr>
              <a:defRPr/>
            </a:pPr>
            <a:r>
              <a:rPr lang="en-US">
                <a:solidFill>
                  <a:prstClr val="black"/>
                </a:solidFill>
              </a:rPr>
              <a:t>20XX</a:t>
            </a:r>
          </a:p>
        </p:txBody>
      </p:sp>
      <p:sp>
        <p:nvSpPr>
          <p:cNvPr id="15" name="Slide Number Placeholder 5">
            <a:extLst>
              <a:ext uri="{FF2B5EF4-FFF2-40B4-BE49-F238E27FC236}">
                <a16:creationId xmlns:a16="http://schemas.microsoft.com/office/drawing/2014/main" id="{F22742E1-6009-4FFB-A391-37B987F53002}"/>
              </a:ext>
            </a:extLst>
          </p:cNvPr>
          <p:cNvSpPr>
            <a:spLocks noGrp="1"/>
          </p:cNvSpPr>
          <p:nvPr>
            <p:ph type="sldNum" sz="quarter" idx="12"/>
          </p:nvPr>
        </p:nvSpPr>
        <p:spPr>
          <a:xfrm>
            <a:off x="11365992" y="6356350"/>
            <a:ext cx="630936"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786C7-B8F9-4072-AAAA-17258464D730}"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prstClr val="black"/>
              </a:solidFill>
              <a:effectLst/>
              <a:uLnTx/>
              <a:uFillTx/>
              <a:latin typeface="Avenir Next LT Pro"/>
              <a:ea typeface="+mn-ea"/>
              <a:cs typeface="+mn-cs"/>
            </a:endParaRPr>
          </a:p>
        </p:txBody>
      </p:sp>
    </p:spTree>
    <p:extLst>
      <p:ext uri="{BB962C8B-B14F-4D97-AF65-F5344CB8AC3E}">
        <p14:creationId xmlns:p14="http://schemas.microsoft.com/office/powerpoint/2010/main" val="3589216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83FEABB-56CC-491D-830B-02C0466DABB6}"/>
              </a:ext>
              <a:ext uri="{C183D7F6-B498-43B3-948B-1728B52AA6E4}">
                <adec:decorative xmlns:adec="http://schemas.microsoft.com/office/drawing/2017/decorative" val="1"/>
              </a:ext>
            </a:extLst>
          </p:cNvPr>
          <p:cNvSpPr/>
          <p:nvPr userDrawn="1"/>
        </p:nvSpPr>
        <p:spPr>
          <a:xfrm>
            <a:off x="0" y="0"/>
            <a:ext cx="3048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4" name="Title 3">
            <a:extLst>
              <a:ext uri="{FF2B5EF4-FFF2-40B4-BE49-F238E27FC236}">
                <a16:creationId xmlns:a16="http://schemas.microsoft.com/office/drawing/2014/main" id="{34F3EF5A-453C-4D68-BA86-2FB1DE61C17C}"/>
              </a:ext>
            </a:extLst>
          </p:cNvPr>
          <p:cNvSpPr>
            <a:spLocks noGrp="1"/>
          </p:cNvSpPr>
          <p:nvPr>
            <p:ph type="title" hasCustomPrompt="1"/>
          </p:nvPr>
        </p:nvSpPr>
        <p:spPr>
          <a:xfrm>
            <a:off x="331787" y="996950"/>
            <a:ext cx="2384425" cy="4946650"/>
          </a:xfrm>
        </p:spPr>
        <p:txBody>
          <a:bodyPr/>
          <a:lstStyle>
            <a:lvl1pPr>
              <a:lnSpc>
                <a:spcPct val="100000"/>
              </a:lnSpc>
              <a:defRPr spc="-20" baseline="0">
                <a:solidFill>
                  <a:schemeClr val="bg1"/>
                </a:solidFill>
              </a:defRPr>
            </a:lvl1pPr>
          </a:lstStyle>
          <a:p>
            <a:r>
              <a:rPr lang="en-US"/>
              <a:t>Click  to add text</a:t>
            </a:r>
          </a:p>
        </p:txBody>
      </p:sp>
      <p:sp>
        <p:nvSpPr>
          <p:cNvPr id="9" name="Footer Placeholder 4">
            <a:extLst>
              <a:ext uri="{FF2B5EF4-FFF2-40B4-BE49-F238E27FC236}">
                <a16:creationId xmlns:a16="http://schemas.microsoft.com/office/drawing/2014/main" id="{59321BA0-41E1-404D-9063-DF281D1865F3}"/>
              </a:ext>
            </a:extLst>
          </p:cNvPr>
          <p:cNvSpPr>
            <a:spLocks noGrp="1"/>
          </p:cNvSpPr>
          <p:nvPr>
            <p:ph type="ftr" sz="quarter" idx="11"/>
          </p:nvPr>
        </p:nvSpPr>
        <p:spPr>
          <a:xfrm>
            <a:off x="199277" y="6356350"/>
            <a:ext cx="2771138" cy="365125"/>
          </a:xfrm>
        </p:spPr>
        <p:txBody>
          <a:bodyPr/>
          <a:lstStyle>
            <a:lvl1pPr>
              <a:defRPr>
                <a:solidFill>
                  <a:schemeClr val="bg1"/>
                </a:solidFill>
              </a:defRPr>
            </a:lvl1pPr>
          </a:lstStyle>
          <a:p>
            <a:pPr>
              <a:defRPr/>
            </a:pPr>
            <a:r>
              <a:rPr lang="en-US"/>
              <a:t>Presentation title</a:t>
            </a:r>
          </a:p>
        </p:txBody>
      </p:sp>
      <p:sp>
        <p:nvSpPr>
          <p:cNvPr id="3" name="Content Placeholder 2">
            <a:extLst>
              <a:ext uri="{FF2B5EF4-FFF2-40B4-BE49-F238E27FC236}">
                <a16:creationId xmlns:a16="http://schemas.microsoft.com/office/drawing/2014/main" id="{3671CEA4-8F84-4893-8A45-28DB0AE2068C}"/>
              </a:ext>
            </a:extLst>
          </p:cNvPr>
          <p:cNvSpPr>
            <a:spLocks noGrp="1"/>
          </p:cNvSpPr>
          <p:nvPr>
            <p:ph sz="quarter" idx="14" hasCustomPrompt="1"/>
          </p:nvPr>
        </p:nvSpPr>
        <p:spPr>
          <a:xfrm>
            <a:off x="3422650" y="996950"/>
            <a:ext cx="8367713" cy="4545013"/>
          </a:xfrm>
        </p:spPr>
        <p:txBody>
          <a:bodyPr/>
          <a:lstStyle>
            <a:lvl1pPr>
              <a:defRPr/>
            </a:lvl1pPr>
          </a:lstStyle>
          <a:p>
            <a:pPr lvl="0"/>
            <a:r>
              <a:rPr lang="en-US"/>
              <a:t>Click to add content</a:t>
            </a:r>
          </a:p>
        </p:txBody>
      </p:sp>
      <p:sp>
        <p:nvSpPr>
          <p:cNvPr id="10" name="Date Placeholder 3">
            <a:extLst>
              <a:ext uri="{FF2B5EF4-FFF2-40B4-BE49-F238E27FC236}">
                <a16:creationId xmlns:a16="http://schemas.microsoft.com/office/drawing/2014/main" id="{C99D2EA6-8453-4240-88D1-460E269D8884}"/>
              </a:ext>
            </a:extLst>
          </p:cNvPr>
          <p:cNvSpPr>
            <a:spLocks noGrp="1"/>
          </p:cNvSpPr>
          <p:nvPr>
            <p:ph type="dt" sz="half" idx="10"/>
          </p:nvPr>
        </p:nvSpPr>
        <p:spPr>
          <a:xfrm>
            <a:off x="7013448" y="6355080"/>
            <a:ext cx="4352544" cy="365125"/>
          </a:xfrm>
        </p:spPr>
        <p:txBody>
          <a:bodyPr/>
          <a:lstStyle>
            <a:lvl1pPr>
              <a:defRPr/>
            </a:lvl1pPr>
          </a:lstStyle>
          <a:p>
            <a:pPr>
              <a:defRPr/>
            </a:pPr>
            <a:r>
              <a:rPr lang="en-US">
                <a:solidFill>
                  <a:prstClr val="black"/>
                </a:solidFill>
              </a:rPr>
              <a:t>20XX</a:t>
            </a:r>
          </a:p>
        </p:txBody>
      </p:sp>
      <p:sp>
        <p:nvSpPr>
          <p:cNvPr id="11" name="Slide Number Placeholder 5">
            <a:extLst>
              <a:ext uri="{FF2B5EF4-FFF2-40B4-BE49-F238E27FC236}">
                <a16:creationId xmlns:a16="http://schemas.microsoft.com/office/drawing/2014/main" id="{02DD4984-9B40-488F-B903-2E0419551F49}"/>
              </a:ext>
            </a:extLst>
          </p:cNvPr>
          <p:cNvSpPr>
            <a:spLocks noGrp="1"/>
          </p:cNvSpPr>
          <p:nvPr>
            <p:ph type="sldNum" sz="quarter" idx="12"/>
          </p:nvPr>
        </p:nvSpPr>
        <p:spPr>
          <a:xfrm>
            <a:off x="11365992" y="6356350"/>
            <a:ext cx="630936"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786C7-B8F9-4072-AAAA-17258464D730}"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prstClr val="black"/>
              </a:solidFill>
              <a:effectLst/>
              <a:uLnTx/>
              <a:uFillTx/>
              <a:latin typeface="Avenir Next LT Pro"/>
              <a:ea typeface="+mn-ea"/>
              <a:cs typeface="+mn-cs"/>
            </a:endParaRPr>
          </a:p>
        </p:txBody>
      </p:sp>
    </p:spTree>
    <p:extLst>
      <p:ext uri="{BB962C8B-B14F-4D97-AF65-F5344CB8AC3E}">
        <p14:creationId xmlns:p14="http://schemas.microsoft.com/office/powerpoint/2010/main" val="1773759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6" name="Picture Placeholder 22">
            <a:extLst>
              <a:ext uri="{FF2B5EF4-FFF2-40B4-BE49-F238E27FC236}">
                <a16:creationId xmlns:a16="http://schemas.microsoft.com/office/drawing/2014/main" id="{AD3C5B21-C400-4C50-8684-59543CDC43F2}"/>
              </a:ext>
            </a:extLst>
          </p:cNvPr>
          <p:cNvSpPr>
            <a:spLocks noGrp="1"/>
          </p:cNvSpPr>
          <p:nvPr>
            <p:ph type="pic" sz="quarter" idx="13" hasCustomPrompt="1"/>
          </p:nvPr>
        </p:nvSpPr>
        <p:spPr>
          <a:xfrm>
            <a:off x="-2" y="0"/>
            <a:ext cx="12192000" cy="6858000"/>
          </a:xfrm>
          <a:noFill/>
        </p:spPr>
        <p:txBody>
          <a:bodyPr/>
          <a:lstStyle>
            <a:lvl1pPr marL="0" indent="0" algn="ctr">
              <a:buNone/>
              <a:defRPr/>
            </a:lvl1pPr>
          </a:lstStyle>
          <a:p>
            <a:r>
              <a:rPr lang="en-US"/>
              <a:t>Click to add photo</a:t>
            </a:r>
          </a:p>
        </p:txBody>
      </p:sp>
      <p:sp>
        <p:nvSpPr>
          <p:cNvPr id="17" name="Title 1">
            <a:extLst>
              <a:ext uri="{FF2B5EF4-FFF2-40B4-BE49-F238E27FC236}">
                <a16:creationId xmlns:a16="http://schemas.microsoft.com/office/drawing/2014/main" id="{F81B040C-8943-4433-BFE9-AFB1F7C9ED4F}"/>
              </a:ext>
            </a:extLst>
          </p:cNvPr>
          <p:cNvSpPr>
            <a:spLocks noGrp="1"/>
          </p:cNvSpPr>
          <p:nvPr>
            <p:ph type="ctrTitle"/>
          </p:nvPr>
        </p:nvSpPr>
        <p:spPr>
          <a:xfrm>
            <a:off x="1177636" y="-2"/>
            <a:ext cx="11014364" cy="4100947"/>
          </a:xfrm>
          <a:gradFill>
            <a:gsLst>
              <a:gs pos="77000">
                <a:srgbClr val="000000">
                  <a:alpha val="30000"/>
                </a:srgbClr>
              </a:gs>
              <a:gs pos="38000">
                <a:srgbClr val="000000">
                  <a:alpha val="20000"/>
                </a:srgbClr>
              </a:gs>
              <a:gs pos="0">
                <a:srgbClr val="000000">
                  <a:alpha val="0"/>
                </a:srgbClr>
              </a:gs>
              <a:gs pos="20000">
                <a:srgbClr val="000000">
                  <a:alpha val="0"/>
                </a:srgbClr>
              </a:gs>
              <a:gs pos="100000">
                <a:srgbClr val="000000">
                  <a:alpha val="30000"/>
                </a:srgbClr>
              </a:gs>
            </a:gsLst>
            <a:lin ang="21594000" scaled="0"/>
          </a:gradFill>
        </p:spPr>
        <p:txBody>
          <a:bodyPr rIns="731520">
            <a:normAutofit/>
          </a:bodyPr>
          <a:lstStyle>
            <a:lvl1pPr algn="r">
              <a:defRPr sz="6000">
                <a:solidFill>
                  <a:schemeClr val="bg1"/>
                </a:solidFill>
              </a:defRPr>
            </a:lvl1pPr>
          </a:lstStyle>
          <a:p>
            <a:pPr algn="r"/>
            <a:r>
              <a:rPr lang="en-US">
                <a:solidFill>
                  <a:srgbClr val="FFFFFF"/>
                </a:solidFill>
                <a:effectLst>
                  <a:outerShdw blurRad="38100" dist="38100" dir="2700000" algn="tl">
                    <a:srgbClr val="000000">
                      <a:alpha val="43137"/>
                    </a:srgbClr>
                  </a:outerShdw>
                </a:effectLst>
              </a:rPr>
              <a:t>Click to edit Master title style</a:t>
            </a:r>
          </a:p>
        </p:txBody>
      </p:sp>
      <p:sp>
        <p:nvSpPr>
          <p:cNvPr id="18" name="Subtitle 2">
            <a:extLst>
              <a:ext uri="{FF2B5EF4-FFF2-40B4-BE49-F238E27FC236}">
                <a16:creationId xmlns:a16="http://schemas.microsoft.com/office/drawing/2014/main" id="{741A6711-44B3-4723-90E5-802B2DBD8616}"/>
              </a:ext>
            </a:extLst>
          </p:cNvPr>
          <p:cNvSpPr>
            <a:spLocks noGrp="1"/>
          </p:cNvSpPr>
          <p:nvPr>
            <p:ph type="subTitle" idx="1"/>
          </p:nvPr>
        </p:nvSpPr>
        <p:spPr>
          <a:xfrm>
            <a:off x="3241963" y="4089656"/>
            <a:ext cx="8950035" cy="2796566"/>
          </a:xfrm>
          <a:gradFill>
            <a:gsLst>
              <a:gs pos="77000">
                <a:srgbClr val="000000">
                  <a:alpha val="30000"/>
                </a:srgbClr>
              </a:gs>
              <a:gs pos="33000">
                <a:srgbClr val="000000">
                  <a:alpha val="20000"/>
                </a:srgbClr>
              </a:gs>
              <a:gs pos="0">
                <a:srgbClr val="000000">
                  <a:alpha val="0"/>
                </a:srgbClr>
              </a:gs>
              <a:gs pos="100000">
                <a:srgbClr val="000000">
                  <a:alpha val="30000"/>
                </a:srgbClr>
              </a:gs>
            </a:gsLst>
            <a:lin ang="21594000" scaled="0"/>
          </a:gradFill>
        </p:spPr>
        <p:txBody>
          <a:bodyPr tIns="640080" rIns="731520" anchor="t">
            <a:normAutofit/>
          </a:bodyPr>
          <a:lstStyle>
            <a:lvl1pPr marL="0" indent="0" algn="r">
              <a:buNone/>
              <a:defRPr sz="2800" b="1" baseline="0">
                <a:solidFill>
                  <a:schemeClr val="bg1"/>
                </a:solidFill>
              </a:defRPr>
            </a:lvl1pPr>
          </a:lstStyle>
          <a:p>
            <a:pPr algn="r"/>
            <a:r>
              <a:rPr lang="en-US">
                <a:solidFill>
                  <a:srgbClr val="FFFFFF"/>
                </a:solidFill>
                <a:effectLst>
                  <a:outerShdw blurRad="38100" dist="38100" dir="2700000" algn="tl">
                    <a:srgbClr val="000000">
                      <a:alpha val="43137"/>
                    </a:srgbClr>
                  </a:outerShdw>
                </a:effectLst>
              </a:rPr>
              <a:t>Click to edit Master subtitle style</a:t>
            </a:r>
          </a:p>
        </p:txBody>
      </p:sp>
      <p:sp>
        <p:nvSpPr>
          <p:cNvPr id="19" name="Footer Placeholder 4">
            <a:extLst>
              <a:ext uri="{FF2B5EF4-FFF2-40B4-BE49-F238E27FC236}">
                <a16:creationId xmlns:a16="http://schemas.microsoft.com/office/drawing/2014/main" id="{B79A2161-66FE-4C11-AD83-5824307CBD6F}"/>
              </a:ext>
            </a:extLst>
          </p:cNvPr>
          <p:cNvSpPr>
            <a:spLocks noGrp="1"/>
          </p:cNvSpPr>
          <p:nvPr>
            <p:ph type="ftr" sz="quarter" idx="11"/>
          </p:nvPr>
        </p:nvSpPr>
        <p:spPr>
          <a:xfrm>
            <a:off x="201168" y="6356350"/>
            <a:ext cx="4837176" cy="365125"/>
          </a:xfrm>
        </p:spPr>
        <p:txBody>
          <a:bodyPr/>
          <a:lstStyle>
            <a:lvl1pPr>
              <a:defRPr>
                <a:solidFill>
                  <a:schemeClr val="bg1"/>
                </a:solidFill>
              </a:defRPr>
            </a:lvl1pPr>
          </a:lstStyle>
          <a:p>
            <a:pPr>
              <a:defRPr/>
            </a:pPr>
            <a:r>
              <a:rPr lang="en-US">
                <a:effectLst>
                  <a:outerShdw blurRad="38100" dist="38100" dir="2700000" algn="tl">
                    <a:srgbClr val="000000">
                      <a:alpha val="43137"/>
                    </a:srgbClr>
                  </a:outerShdw>
                </a:effectLst>
              </a:rPr>
              <a:t>Presentation title</a:t>
            </a:r>
          </a:p>
        </p:txBody>
      </p:sp>
      <p:sp>
        <p:nvSpPr>
          <p:cNvPr id="20" name="Date Placeholder 3">
            <a:extLst>
              <a:ext uri="{FF2B5EF4-FFF2-40B4-BE49-F238E27FC236}">
                <a16:creationId xmlns:a16="http://schemas.microsoft.com/office/drawing/2014/main" id="{91399727-F37D-4748-90E8-B5B6F5312FF1}"/>
              </a:ext>
            </a:extLst>
          </p:cNvPr>
          <p:cNvSpPr>
            <a:spLocks noGrp="1"/>
          </p:cNvSpPr>
          <p:nvPr>
            <p:ph type="dt" sz="half" idx="10"/>
          </p:nvPr>
        </p:nvSpPr>
        <p:spPr>
          <a:xfrm>
            <a:off x="7013448" y="6355080"/>
            <a:ext cx="4352544" cy="365125"/>
          </a:xfrm>
        </p:spPr>
        <p:txBody>
          <a:bodyPr/>
          <a:lstStyle>
            <a:lvl1pPr>
              <a:defRPr>
                <a:solidFill>
                  <a:schemeClr val="bg1"/>
                </a:solidFill>
              </a:defRPr>
            </a:lvl1pPr>
          </a:lstStyle>
          <a:p>
            <a:pPr>
              <a:defRPr/>
            </a:pPr>
            <a:r>
              <a:rPr lang="en-US">
                <a:effectLst>
                  <a:outerShdw blurRad="38100" dist="38100" dir="2700000" algn="tl">
                    <a:srgbClr val="000000">
                      <a:alpha val="43137"/>
                    </a:srgbClr>
                  </a:outerShdw>
                </a:effectLst>
              </a:rPr>
              <a:t>20XX</a:t>
            </a:r>
          </a:p>
        </p:txBody>
      </p:sp>
      <p:sp>
        <p:nvSpPr>
          <p:cNvPr id="21" name="Slide Number Placeholder 5">
            <a:extLst>
              <a:ext uri="{FF2B5EF4-FFF2-40B4-BE49-F238E27FC236}">
                <a16:creationId xmlns:a16="http://schemas.microsoft.com/office/drawing/2014/main" id="{B9DE4FD1-0950-4A6A-8167-F0E9C622D106}"/>
              </a:ext>
            </a:extLst>
          </p:cNvPr>
          <p:cNvSpPr>
            <a:spLocks noGrp="1"/>
          </p:cNvSpPr>
          <p:nvPr>
            <p:ph type="sldNum" sz="quarter" idx="12"/>
          </p:nvPr>
        </p:nvSpPr>
        <p:spPr>
          <a:xfrm>
            <a:off x="11365992" y="6356350"/>
            <a:ext cx="630936" cy="365125"/>
          </a:xfrm>
        </p:spPr>
        <p:txBody>
          <a:bodyPr/>
          <a:lstStyle>
            <a:lvl1pPr>
              <a:defRPr>
                <a:solidFill>
                  <a:schemeClr val="bg1"/>
                </a:solidFill>
              </a:defRPr>
            </a:lvl1pPr>
          </a:lstStyle>
          <a:p>
            <a:pPr>
              <a:defRPr/>
            </a:pPr>
            <a:fld id="{CD6D940D-6D44-4DF9-9322-B4B11F7EDCD0}" type="slidenum">
              <a:rPr lang="en-US" smtClean="0">
                <a:effectLst>
                  <a:outerShdw blurRad="38100" dist="38100" dir="2700000" algn="tl">
                    <a:srgbClr val="000000">
                      <a:alpha val="43137"/>
                    </a:srgbClr>
                  </a:outerShdw>
                </a:effectLst>
              </a:rPr>
              <a:pPr>
                <a:defRPr/>
              </a:pPr>
              <a:t>‹#›</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67047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A42DEE-636F-4A79-B56A-5AF989E1FDC5}"/>
              </a:ext>
              <a:ext uri="{C183D7F6-B498-43B3-948B-1728B52AA6E4}">
                <adec:decorative xmlns:adec="http://schemas.microsoft.com/office/drawing/2017/decorative" val="1"/>
              </a:ext>
            </a:extLst>
          </p:cNvPr>
          <p:cNvSpPr/>
          <p:nvPr userDrawn="1"/>
        </p:nvSpPr>
        <p:spPr>
          <a:xfrm>
            <a:off x="0" y="0"/>
            <a:ext cx="12192000" cy="1150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10" name="Title 9">
            <a:extLst>
              <a:ext uri="{FF2B5EF4-FFF2-40B4-BE49-F238E27FC236}">
                <a16:creationId xmlns:a16="http://schemas.microsoft.com/office/drawing/2014/main" id="{B75C9195-04C9-4D9A-B613-44A5F5900DBD}"/>
              </a:ext>
            </a:extLst>
          </p:cNvPr>
          <p:cNvSpPr>
            <a:spLocks noGrp="1"/>
          </p:cNvSpPr>
          <p:nvPr>
            <p:ph type="title" hasCustomPrompt="1"/>
          </p:nvPr>
        </p:nvSpPr>
        <p:spPr>
          <a:xfrm>
            <a:off x="1002983" y="194783"/>
            <a:ext cx="9421177" cy="769493"/>
          </a:xfrm>
        </p:spPr>
        <p:txBody>
          <a:bodyPr anchor="ctr"/>
          <a:lstStyle>
            <a:lvl1pPr>
              <a:lnSpc>
                <a:spcPct val="100000"/>
              </a:lnSpc>
              <a:defRPr spc="-20" baseline="0">
                <a:solidFill>
                  <a:schemeClr val="bg1"/>
                </a:solidFill>
              </a:defRPr>
            </a:lvl1pPr>
          </a:lstStyle>
          <a:p>
            <a:r>
              <a:rPr lang="en-US"/>
              <a:t>Click to add title</a:t>
            </a:r>
          </a:p>
        </p:txBody>
      </p:sp>
      <p:sp>
        <p:nvSpPr>
          <p:cNvPr id="8" name="Content Placeholder 7">
            <a:extLst>
              <a:ext uri="{FF2B5EF4-FFF2-40B4-BE49-F238E27FC236}">
                <a16:creationId xmlns:a16="http://schemas.microsoft.com/office/drawing/2014/main" id="{4C5A662A-E279-494E-8389-ADC6E870E38D}"/>
              </a:ext>
            </a:extLst>
          </p:cNvPr>
          <p:cNvSpPr>
            <a:spLocks noGrp="1"/>
          </p:cNvSpPr>
          <p:nvPr>
            <p:ph sz="quarter" idx="14" hasCustomPrompt="1"/>
          </p:nvPr>
        </p:nvSpPr>
        <p:spPr>
          <a:xfrm>
            <a:off x="931863" y="1695450"/>
            <a:ext cx="10328275" cy="4314825"/>
          </a:xfrm>
        </p:spPr>
        <p:txBody>
          <a:bodyPr/>
          <a:lstStyle>
            <a:lvl1pPr>
              <a:defRPr/>
            </a:lvl1pPr>
          </a:lstStyle>
          <a:p>
            <a:pPr lvl="0"/>
            <a:r>
              <a:rPr lang="en-US"/>
              <a:t>Click to add content</a:t>
            </a:r>
          </a:p>
        </p:txBody>
      </p:sp>
      <p:sp>
        <p:nvSpPr>
          <p:cNvPr id="4" name="Footer Placeholder 4">
            <a:extLst>
              <a:ext uri="{FF2B5EF4-FFF2-40B4-BE49-F238E27FC236}">
                <a16:creationId xmlns:a16="http://schemas.microsoft.com/office/drawing/2014/main" id="{1420B3F9-9DEF-4500-91D7-25F0B5E91FBF}"/>
              </a:ext>
            </a:extLst>
          </p:cNvPr>
          <p:cNvSpPr>
            <a:spLocks noGrp="1"/>
          </p:cNvSpPr>
          <p:nvPr>
            <p:ph type="ftr" sz="quarter" idx="11"/>
          </p:nvPr>
        </p:nvSpPr>
        <p:spPr>
          <a:xfrm>
            <a:off x="201168" y="6356350"/>
            <a:ext cx="4837176" cy="365125"/>
          </a:xfrm>
        </p:spPr>
        <p:txBody>
          <a:bodyPr/>
          <a:lstStyle>
            <a:lvl1pPr>
              <a:defRPr/>
            </a:lvl1pPr>
          </a:lstStyle>
          <a:p>
            <a:r>
              <a:rPr lang="en-US">
                <a:solidFill>
                  <a:prstClr val="black"/>
                </a:solidFill>
              </a:rPr>
              <a:t>Presentation title</a:t>
            </a:r>
          </a:p>
        </p:txBody>
      </p:sp>
      <p:sp>
        <p:nvSpPr>
          <p:cNvPr id="5" name="Date Placeholder 3">
            <a:extLst>
              <a:ext uri="{FF2B5EF4-FFF2-40B4-BE49-F238E27FC236}">
                <a16:creationId xmlns:a16="http://schemas.microsoft.com/office/drawing/2014/main" id="{05E504E9-EAD2-4BE5-9736-CED43FF24552}"/>
              </a:ext>
            </a:extLst>
          </p:cNvPr>
          <p:cNvSpPr>
            <a:spLocks noGrp="1"/>
          </p:cNvSpPr>
          <p:nvPr>
            <p:ph type="dt" sz="half" idx="10"/>
          </p:nvPr>
        </p:nvSpPr>
        <p:spPr>
          <a:xfrm>
            <a:off x="7013448" y="6355080"/>
            <a:ext cx="4352544" cy="365125"/>
          </a:xfrm>
        </p:spPr>
        <p:txBody>
          <a:bodyPr/>
          <a:lstStyle>
            <a:lvl1pPr>
              <a:defRPr/>
            </a:lvl1pPr>
          </a:lstStyle>
          <a:p>
            <a:pPr>
              <a:defRPr/>
            </a:pPr>
            <a:r>
              <a:rPr lang="en-US">
                <a:solidFill>
                  <a:prstClr val="black"/>
                </a:solidFill>
              </a:rPr>
              <a:t>20XX</a:t>
            </a:r>
          </a:p>
        </p:txBody>
      </p:sp>
      <p:sp>
        <p:nvSpPr>
          <p:cNvPr id="6" name="Slide Number Placeholder 5">
            <a:extLst>
              <a:ext uri="{FF2B5EF4-FFF2-40B4-BE49-F238E27FC236}">
                <a16:creationId xmlns:a16="http://schemas.microsoft.com/office/drawing/2014/main" id="{8C3EB613-AF5E-423F-A78B-94F856BF646A}"/>
              </a:ext>
            </a:extLst>
          </p:cNvPr>
          <p:cNvSpPr>
            <a:spLocks noGrp="1"/>
          </p:cNvSpPr>
          <p:nvPr>
            <p:ph type="sldNum" sz="quarter" idx="12"/>
          </p:nvPr>
        </p:nvSpPr>
        <p:spPr>
          <a:xfrm>
            <a:off x="11365992" y="6356350"/>
            <a:ext cx="630936"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786C7-B8F9-4072-AAAA-17258464D730}"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prstClr val="black"/>
              </a:solidFill>
              <a:effectLst/>
              <a:uLnTx/>
              <a:uFillTx/>
              <a:latin typeface="Avenir Next LT Pro"/>
              <a:ea typeface="+mn-ea"/>
              <a:cs typeface="+mn-cs"/>
            </a:endParaRPr>
          </a:p>
        </p:txBody>
      </p:sp>
    </p:spTree>
    <p:extLst>
      <p:ext uri="{BB962C8B-B14F-4D97-AF65-F5344CB8AC3E}">
        <p14:creationId xmlns:p14="http://schemas.microsoft.com/office/powerpoint/2010/main" val="4271998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6F922A0-5527-4314-A2EA-E5CF34EF9434}"/>
              </a:ext>
              <a:ext uri="{C183D7F6-B498-43B3-948B-1728B52AA6E4}">
                <adec:decorative xmlns:adec="http://schemas.microsoft.com/office/drawing/2017/decorative" val="1"/>
              </a:ext>
            </a:extLst>
          </p:cNvPr>
          <p:cNvSpPr/>
          <p:nvPr userDrawn="1"/>
        </p:nvSpPr>
        <p:spPr>
          <a:xfrm>
            <a:off x="0" y="0"/>
            <a:ext cx="12192000" cy="1150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10" name="Title 9">
            <a:extLst>
              <a:ext uri="{FF2B5EF4-FFF2-40B4-BE49-F238E27FC236}">
                <a16:creationId xmlns:a16="http://schemas.microsoft.com/office/drawing/2014/main" id="{96EC4CB6-956E-48EB-86AC-B40D89D74215}"/>
              </a:ext>
            </a:extLst>
          </p:cNvPr>
          <p:cNvSpPr>
            <a:spLocks noGrp="1"/>
          </p:cNvSpPr>
          <p:nvPr>
            <p:ph type="title" hasCustomPrompt="1"/>
          </p:nvPr>
        </p:nvSpPr>
        <p:spPr>
          <a:xfrm>
            <a:off x="1000759" y="194783"/>
            <a:ext cx="10022841" cy="760892"/>
          </a:xfrm>
        </p:spPr>
        <p:txBody>
          <a:bodyPr anchor="ctr"/>
          <a:lstStyle>
            <a:lvl1pPr>
              <a:lnSpc>
                <a:spcPct val="100000"/>
              </a:lnSpc>
              <a:defRPr spc="-20" baseline="0">
                <a:solidFill>
                  <a:schemeClr val="bg1"/>
                </a:solidFill>
              </a:defRPr>
            </a:lvl1pPr>
          </a:lstStyle>
          <a:p>
            <a:r>
              <a:rPr lang="en-US"/>
              <a:t>Click to add title</a:t>
            </a:r>
          </a:p>
        </p:txBody>
      </p:sp>
      <p:sp>
        <p:nvSpPr>
          <p:cNvPr id="9" name="Content Placeholder 8">
            <a:extLst>
              <a:ext uri="{FF2B5EF4-FFF2-40B4-BE49-F238E27FC236}">
                <a16:creationId xmlns:a16="http://schemas.microsoft.com/office/drawing/2014/main" id="{13FA4250-BD33-40AE-934A-A473029C5CA5}"/>
              </a:ext>
            </a:extLst>
          </p:cNvPr>
          <p:cNvSpPr>
            <a:spLocks noGrp="1"/>
          </p:cNvSpPr>
          <p:nvPr>
            <p:ph sz="quarter" idx="14" hasCustomPrompt="1"/>
          </p:nvPr>
        </p:nvSpPr>
        <p:spPr>
          <a:xfrm>
            <a:off x="646112" y="1560513"/>
            <a:ext cx="10899776" cy="4341812"/>
          </a:xfrm>
        </p:spPr>
        <p:txBody>
          <a:bodyPr/>
          <a:lstStyle>
            <a:lvl1pPr>
              <a:defRPr/>
            </a:lvl1pPr>
          </a:lstStyle>
          <a:p>
            <a:pPr lvl="0"/>
            <a:r>
              <a:rPr lang="en-US"/>
              <a:t>Click to add content</a:t>
            </a:r>
          </a:p>
        </p:txBody>
      </p:sp>
      <p:sp>
        <p:nvSpPr>
          <p:cNvPr id="4" name="Footer Placeholder 4">
            <a:extLst>
              <a:ext uri="{FF2B5EF4-FFF2-40B4-BE49-F238E27FC236}">
                <a16:creationId xmlns:a16="http://schemas.microsoft.com/office/drawing/2014/main" id="{771E7CA1-3FAA-4961-8BAC-93AB2EF6526B}"/>
              </a:ext>
            </a:extLst>
          </p:cNvPr>
          <p:cNvSpPr>
            <a:spLocks noGrp="1"/>
          </p:cNvSpPr>
          <p:nvPr>
            <p:ph type="ftr" sz="quarter" idx="11"/>
          </p:nvPr>
        </p:nvSpPr>
        <p:spPr>
          <a:xfrm>
            <a:off x="201168" y="6356350"/>
            <a:ext cx="4837176" cy="365125"/>
          </a:xfrm>
        </p:spPr>
        <p:txBody>
          <a:bodyPr/>
          <a:lstStyle>
            <a:lvl1pPr>
              <a:defRPr/>
            </a:lvl1pPr>
          </a:lstStyle>
          <a:p>
            <a:r>
              <a:rPr lang="en-US">
                <a:solidFill>
                  <a:prstClr val="black"/>
                </a:solidFill>
              </a:rPr>
              <a:t>Presentation title</a:t>
            </a:r>
          </a:p>
        </p:txBody>
      </p:sp>
      <p:sp>
        <p:nvSpPr>
          <p:cNvPr id="5" name="Date Placeholder 3">
            <a:extLst>
              <a:ext uri="{FF2B5EF4-FFF2-40B4-BE49-F238E27FC236}">
                <a16:creationId xmlns:a16="http://schemas.microsoft.com/office/drawing/2014/main" id="{520CC547-8B7E-4C4B-9B2A-04BD498A71C2}"/>
              </a:ext>
            </a:extLst>
          </p:cNvPr>
          <p:cNvSpPr>
            <a:spLocks noGrp="1"/>
          </p:cNvSpPr>
          <p:nvPr>
            <p:ph type="dt" sz="half" idx="10"/>
          </p:nvPr>
        </p:nvSpPr>
        <p:spPr>
          <a:xfrm>
            <a:off x="7013448" y="6355080"/>
            <a:ext cx="4352544" cy="365125"/>
          </a:xfrm>
        </p:spPr>
        <p:txBody>
          <a:bodyPr/>
          <a:lstStyle>
            <a:lvl1pPr>
              <a:defRPr/>
            </a:lvl1pPr>
          </a:lstStyle>
          <a:p>
            <a:pPr>
              <a:defRPr/>
            </a:pPr>
            <a:r>
              <a:rPr lang="en-US">
                <a:solidFill>
                  <a:prstClr val="black"/>
                </a:solidFill>
              </a:rPr>
              <a:t>20XX</a:t>
            </a:r>
          </a:p>
        </p:txBody>
      </p:sp>
      <p:sp>
        <p:nvSpPr>
          <p:cNvPr id="6" name="Slide Number Placeholder 5">
            <a:extLst>
              <a:ext uri="{FF2B5EF4-FFF2-40B4-BE49-F238E27FC236}">
                <a16:creationId xmlns:a16="http://schemas.microsoft.com/office/drawing/2014/main" id="{AD34245B-9DC4-457D-AB68-8E3BBB852943}"/>
              </a:ext>
            </a:extLst>
          </p:cNvPr>
          <p:cNvSpPr>
            <a:spLocks noGrp="1"/>
          </p:cNvSpPr>
          <p:nvPr>
            <p:ph type="sldNum" sz="quarter" idx="12"/>
          </p:nvPr>
        </p:nvSpPr>
        <p:spPr>
          <a:xfrm>
            <a:off x="11365992" y="6356350"/>
            <a:ext cx="630936"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786C7-B8F9-4072-AAAA-17258464D730}"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prstClr val="black"/>
              </a:solidFill>
              <a:effectLst/>
              <a:uLnTx/>
              <a:uFillTx/>
              <a:latin typeface="Avenir Next LT Pro"/>
              <a:ea typeface="+mn-ea"/>
              <a:cs typeface="+mn-cs"/>
            </a:endParaRPr>
          </a:p>
        </p:txBody>
      </p:sp>
    </p:spTree>
    <p:extLst>
      <p:ext uri="{BB962C8B-B14F-4D97-AF65-F5344CB8AC3E}">
        <p14:creationId xmlns:p14="http://schemas.microsoft.com/office/powerpoint/2010/main" val="4190906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2 Columns">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5F516FD-E4AF-4BA2-902A-DA4674655726}"/>
              </a:ext>
              <a:ext uri="{C183D7F6-B498-43B3-948B-1728B52AA6E4}">
                <adec:decorative xmlns:adec="http://schemas.microsoft.com/office/drawing/2017/decorative" val="1"/>
              </a:ext>
            </a:extLst>
          </p:cNvPr>
          <p:cNvSpPr/>
          <p:nvPr userDrawn="1"/>
        </p:nvSpPr>
        <p:spPr>
          <a:xfrm>
            <a:off x="0" y="0"/>
            <a:ext cx="12192000" cy="1150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07F0F480-E13D-4322-ADF4-56769DC5AFF3}"/>
              </a:ext>
            </a:extLst>
          </p:cNvPr>
          <p:cNvSpPr>
            <a:spLocks noGrp="1"/>
          </p:cNvSpPr>
          <p:nvPr>
            <p:ph type="title" hasCustomPrompt="1"/>
          </p:nvPr>
        </p:nvSpPr>
        <p:spPr>
          <a:xfrm>
            <a:off x="1249680" y="190500"/>
            <a:ext cx="10036292" cy="773776"/>
          </a:xfrm>
        </p:spPr>
        <p:txBody>
          <a:bodyPr anchor="ctr"/>
          <a:lstStyle>
            <a:lvl1pPr algn="r">
              <a:lnSpc>
                <a:spcPct val="100000"/>
              </a:lnSpc>
              <a:defRPr spc="-20" baseline="0">
                <a:solidFill>
                  <a:schemeClr val="bg1"/>
                </a:solidFill>
              </a:defRPr>
            </a:lvl1pPr>
          </a:lstStyle>
          <a:p>
            <a:r>
              <a:rPr lang="en-US"/>
              <a:t>Click to add title</a:t>
            </a:r>
          </a:p>
        </p:txBody>
      </p:sp>
      <p:sp>
        <p:nvSpPr>
          <p:cNvPr id="12" name="Text Placeholder 30">
            <a:extLst>
              <a:ext uri="{FF2B5EF4-FFF2-40B4-BE49-F238E27FC236}">
                <a16:creationId xmlns:a16="http://schemas.microsoft.com/office/drawing/2014/main" id="{7F0BA818-CA3B-46FD-9A79-7BDC1D9CA710}"/>
              </a:ext>
            </a:extLst>
          </p:cNvPr>
          <p:cNvSpPr>
            <a:spLocks noGrp="1"/>
          </p:cNvSpPr>
          <p:nvPr>
            <p:ph type="body" sz="quarter" idx="14" hasCustomPrompt="1"/>
          </p:nvPr>
        </p:nvSpPr>
        <p:spPr>
          <a:xfrm>
            <a:off x="1209243" y="1764139"/>
            <a:ext cx="4756714" cy="597604"/>
          </a:xfrm>
          <a:prstGeom prst="rect">
            <a:avLst/>
          </a:prstGeom>
        </p:spPr>
        <p:txBody>
          <a:bodyPr/>
          <a:lstStyle>
            <a:lvl1pPr marL="0" indent="0">
              <a:buNone/>
              <a:defRPr sz="2400" b="1">
                <a:solidFill>
                  <a:schemeClr val="accent2"/>
                </a:solidFill>
              </a:defRPr>
            </a:lvl1pPr>
          </a:lstStyle>
          <a:p>
            <a:pPr lvl="0"/>
            <a:r>
              <a:rPr lang="en-US"/>
              <a:t>Click to add subtitle</a:t>
            </a:r>
          </a:p>
        </p:txBody>
      </p:sp>
      <p:sp>
        <p:nvSpPr>
          <p:cNvPr id="17" name="Text Placeholder 15">
            <a:extLst>
              <a:ext uri="{FF2B5EF4-FFF2-40B4-BE49-F238E27FC236}">
                <a16:creationId xmlns:a16="http://schemas.microsoft.com/office/drawing/2014/main" id="{4EAD007E-B9BB-4C9F-BDC8-127A77F0F96D}"/>
              </a:ext>
            </a:extLst>
          </p:cNvPr>
          <p:cNvSpPr>
            <a:spLocks noGrp="1"/>
          </p:cNvSpPr>
          <p:nvPr>
            <p:ph type="body" sz="quarter" idx="17" hasCustomPrompt="1"/>
          </p:nvPr>
        </p:nvSpPr>
        <p:spPr>
          <a:xfrm>
            <a:off x="1209243" y="2374900"/>
            <a:ext cx="4756714" cy="3365500"/>
          </a:xfrm>
        </p:spPr>
        <p:txBody>
          <a:bodyPr>
            <a:normAutofit/>
          </a:bodyPr>
          <a:lstStyle>
            <a:lvl1pPr>
              <a:defRPr sz="2000"/>
            </a:lvl1pPr>
          </a:lstStyle>
          <a:p>
            <a:pPr lvl="0"/>
            <a:r>
              <a:rPr lang="en-US"/>
              <a:t>Click to add text</a:t>
            </a:r>
          </a:p>
        </p:txBody>
      </p:sp>
      <p:sp>
        <p:nvSpPr>
          <p:cNvPr id="14" name="Text Placeholder 30">
            <a:extLst>
              <a:ext uri="{FF2B5EF4-FFF2-40B4-BE49-F238E27FC236}">
                <a16:creationId xmlns:a16="http://schemas.microsoft.com/office/drawing/2014/main" id="{9ECBA1DE-781A-4AA7-86CA-0EBE52A9B417}"/>
              </a:ext>
            </a:extLst>
          </p:cNvPr>
          <p:cNvSpPr>
            <a:spLocks noGrp="1"/>
          </p:cNvSpPr>
          <p:nvPr>
            <p:ph type="body" sz="quarter" idx="16" hasCustomPrompt="1"/>
          </p:nvPr>
        </p:nvSpPr>
        <p:spPr>
          <a:xfrm>
            <a:off x="6257467" y="1764031"/>
            <a:ext cx="4756714" cy="597604"/>
          </a:xfrm>
          <a:prstGeom prst="rect">
            <a:avLst/>
          </a:prstGeom>
        </p:spPr>
        <p:txBody>
          <a:bodyPr/>
          <a:lstStyle>
            <a:lvl1pPr marL="0" indent="0">
              <a:buNone/>
              <a:defRPr sz="2400" b="1">
                <a:solidFill>
                  <a:schemeClr val="accent2"/>
                </a:solidFill>
              </a:defRPr>
            </a:lvl1pPr>
          </a:lstStyle>
          <a:p>
            <a:pPr lvl="0"/>
            <a:r>
              <a:rPr lang="en-US"/>
              <a:t>Click to add subtitle</a:t>
            </a:r>
          </a:p>
        </p:txBody>
      </p:sp>
      <p:sp>
        <p:nvSpPr>
          <p:cNvPr id="18" name="Text Placeholder 15">
            <a:extLst>
              <a:ext uri="{FF2B5EF4-FFF2-40B4-BE49-F238E27FC236}">
                <a16:creationId xmlns:a16="http://schemas.microsoft.com/office/drawing/2014/main" id="{53A9CA10-3BBC-41E7-A34E-C6CCFEC8205E}"/>
              </a:ext>
            </a:extLst>
          </p:cNvPr>
          <p:cNvSpPr>
            <a:spLocks noGrp="1"/>
          </p:cNvSpPr>
          <p:nvPr>
            <p:ph type="body" sz="quarter" idx="18" hasCustomPrompt="1"/>
          </p:nvPr>
        </p:nvSpPr>
        <p:spPr>
          <a:xfrm>
            <a:off x="6257467" y="2374900"/>
            <a:ext cx="4756714" cy="3365500"/>
          </a:xfrm>
        </p:spPr>
        <p:txBody>
          <a:bodyPr>
            <a:normAutofit/>
          </a:bodyPr>
          <a:lstStyle>
            <a:lvl1pPr>
              <a:defRPr sz="2000"/>
            </a:lvl1pPr>
          </a:lstStyle>
          <a:p>
            <a:pPr lvl="0"/>
            <a:r>
              <a:rPr lang="en-US"/>
              <a:t>Click to add text</a:t>
            </a:r>
          </a:p>
        </p:txBody>
      </p:sp>
      <p:sp>
        <p:nvSpPr>
          <p:cNvPr id="6" name="Footer Placeholder 4">
            <a:extLst>
              <a:ext uri="{FF2B5EF4-FFF2-40B4-BE49-F238E27FC236}">
                <a16:creationId xmlns:a16="http://schemas.microsoft.com/office/drawing/2014/main" id="{27F3D4E9-1171-434D-AA71-EA27F72E0D99}"/>
              </a:ext>
            </a:extLst>
          </p:cNvPr>
          <p:cNvSpPr>
            <a:spLocks noGrp="1"/>
          </p:cNvSpPr>
          <p:nvPr>
            <p:ph type="ftr" sz="quarter" idx="11"/>
          </p:nvPr>
        </p:nvSpPr>
        <p:spPr>
          <a:xfrm>
            <a:off x="201168" y="6356350"/>
            <a:ext cx="4837176"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prstClr val="black"/>
                </a:solidFill>
                <a:effectLst/>
                <a:uLnTx/>
                <a:uFillTx/>
                <a:latin typeface="Avenir Next LT Pro"/>
                <a:ea typeface="+mn-ea"/>
                <a:cs typeface="+mn-cs"/>
              </a:rPr>
              <a:t>Presentation title</a:t>
            </a:r>
          </a:p>
        </p:txBody>
      </p:sp>
      <p:sp>
        <p:nvSpPr>
          <p:cNvPr id="7" name="Date Placeholder 3">
            <a:extLst>
              <a:ext uri="{FF2B5EF4-FFF2-40B4-BE49-F238E27FC236}">
                <a16:creationId xmlns:a16="http://schemas.microsoft.com/office/drawing/2014/main" id="{57A29A0D-15CB-4460-9435-7E7D645346A5}"/>
              </a:ext>
            </a:extLst>
          </p:cNvPr>
          <p:cNvSpPr>
            <a:spLocks noGrp="1"/>
          </p:cNvSpPr>
          <p:nvPr>
            <p:ph type="dt" sz="half" idx="10"/>
          </p:nvPr>
        </p:nvSpPr>
        <p:spPr>
          <a:xfrm>
            <a:off x="7013448" y="6355080"/>
            <a:ext cx="4352544" cy="365125"/>
          </a:xfrm>
        </p:spPr>
        <p:txBody>
          <a:bodyPr/>
          <a:lstStyle>
            <a:lvl1pPr>
              <a:defRPr/>
            </a:lvl1pPr>
          </a:lstStyle>
          <a:p>
            <a:pPr>
              <a:defRPr/>
            </a:pPr>
            <a:r>
              <a:rPr lang="en-US">
                <a:solidFill>
                  <a:prstClr val="black"/>
                </a:solidFill>
              </a:rPr>
              <a:t>20XX</a:t>
            </a:r>
          </a:p>
        </p:txBody>
      </p:sp>
      <p:sp>
        <p:nvSpPr>
          <p:cNvPr id="8" name="Slide Number Placeholder 5">
            <a:extLst>
              <a:ext uri="{FF2B5EF4-FFF2-40B4-BE49-F238E27FC236}">
                <a16:creationId xmlns:a16="http://schemas.microsoft.com/office/drawing/2014/main" id="{8B6F95C2-7834-44D3-B93B-79D944E1283C}"/>
              </a:ext>
            </a:extLst>
          </p:cNvPr>
          <p:cNvSpPr>
            <a:spLocks noGrp="1"/>
          </p:cNvSpPr>
          <p:nvPr>
            <p:ph type="sldNum" sz="quarter" idx="12"/>
          </p:nvPr>
        </p:nvSpPr>
        <p:spPr>
          <a:xfrm>
            <a:off x="11365992" y="6356350"/>
            <a:ext cx="630936"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786C7-B8F9-4072-AAAA-17258464D730}"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prstClr val="black"/>
              </a:solidFill>
              <a:effectLst/>
              <a:uLnTx/>
              <a:uFillTx/>
              <a:latin typeface="Avenir Next LT Pro"/>
              <a:ea typeface="+mn-ea"/>
              <a:cs typeface="+mn-cs"/>
            </a:endParaRPr>
          </a:p>
        </p:txBody>
      </p:sp>
    </p:spTree>
    <p:extLst>
      <p:ext uri="{BB962C8B-B14F-4D97-AF65-F5344CB8AC3E}">
        <p14:creationId xmlns:p14="http://schemas.microsoft.com/office/powerpoint/2010/main" val="309362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3 Columns">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E97352E-C52D-43BE-BCE2-2D71FE0353EF}"/>
              </a:ext>
              <a:ext uri="{C183D7F6-B498-43B3-948B-1728B52AA6E4}">
                <adec:decorative xmlns:adec="http://schemas.microsoft.com/office/drawing/2017/decorative" val="1"/>
              </a:ext>
            </a:extLst>
          </p:cNvPr>
          <p:cNvSpPr/>
          <p:nvPr userDrawn="1"/>
        </p:nvSpPr>
        <p:spPr>
          <a:xfrm>
            <a:off x="0" y="0"/>
            <a:ext cx="12192000" cy="1150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7" name="Title 6">
            <a:extLst>
              <a:ext uri="{FF2B5EF4-FFF2-40B4-BE49-F238E27FC236}">
                <a16:creationId xmlns:a16="http://schemas.microsoft.com/office/drawing/2014/main" id="{92051A8D-592F-40C1-A65D-E1F17B07C94A}"/>
              </a:ext>
            </a:extLst>
          </p:cNvPr>
          <p:cNvSpPr>
            <a:spLocks noGrp="1"/>
          </p:cNvSpPr>
          <p:nvPr>
            <p:ph type="title" hasCustomPrompt="1"/>
          </p:nvPr>
        </p:nvSpPr>
        <p:spPr>
          <a:xfrm>
            <a:off x="1879600" y="183988"/>
            <a:ext cx="9406372" cy="803380"/>
          </a:xfrm>
        </p:spPr>
        <p:txBody>
          <a:bodyPr anchor="ctr"/>
          <a:lstStyle>
            <a:lvl1pPr algn="r">
              <a:lnSpc>
                <a:spcPct val="100000"/>
              </a:lnSpc>
              <a:defRPr spc="-20" baseline="0">
                <a:solidFill>
                  <a:schemeClr val="bg1"/>
                </a:solidFill>
              </a:defRPr>
            </a:lvl1pPr>
          </a:lstStyle>
          <a:p>
            <a:r>
              <a:rPr lang="en-US"/>
              <a:t>Click to add title</a:t>
            </a:r>
          </a:p>
        </p:txBody>
      </p:sp>
      <p:sp>
        <p:nvSpPr>
          <p:cNvPr id="8" name="Text Placeholder 30">
            <a:extLst>
              <a:ext uri="{FF2B5EF4-FFF2-40B4-BE49-F238E27FC236}">
                <a16:creationId xmlns:a16="http://schemas.microsoft.com/office/drawing/2014/main" id="{CF4C4703-C9D4-483C-8E41-17BB7193D010}"/>
              </a:ext>
            </a:extLst>
          </p:cNvPr>
          <p:cNvSpPr>
            <a:spLocks noGrp="1"/>
          </p:cNvSpPr>
          <p:nvPr>
            <p:ph type="body" sz="quarter" idx="14" hasCustomPrompt="1"/>
          </p:nvPr>
        </p:nvSpPr>
        <p:spPr>
          <a:xfrm>
            <a:off x="851300" y="1764193"/>
            <a:ext cx="3327366" cy="597604"/>
          </a:xfrm>
          <a:prstGeom prst="rect">
            <a:avLst/>
          </a:prstGeom>
        </p:spPr>
        <p:txBody>
          <a:bodyPr/>
          <a:lstStyle>
            <a:lvl1pPr marL="0" indent="0">
              <a:buNone/>
              <a:defRPr sz="2400" b="1">
                <a:solidFill>
                  <a:schemeClr val="accent2"/>
                </a:solidFill>
              </a:defRPr>
            </a:lvl1pPr>
          </a:lstStyle>
          <a:p>
            <a:pPr lvl="0"/>
            <a:r>
              <a:rPr lang="en-US"/>
              <a:t>Click to add subtitle</a:t>
            </a:r>
          </a:p>
        </p:txBody>
      </p:sp>
      <p:sp>
        <p:nvSpPr>
          <p:cNvPr id="14" name="Text Placeholder 15">
            <a:extLst>
              <a:ext uri="{FF2B5EF4-FFF2-40B4-BE49-F238E27FC236}">
                <a16:creationId xmlns:a16="http://schemas.microsoft.com/office/drawing/2014/main" id="{7393281D-B77A-4BB8-A3E2-49E0F1259DA9}"/>
              </a:ext>
            </a:extLst>
          </p:cNvPr>
          <p:cNvSpPr>
            <a:spLocks noGrp="1"/>
          </p:cNvSpPr>
          <p:nvPr>
            <p:ph type="body" sz="quarter" idx="19" hasCustomPrompt="1"/>
          </p:nvPr>
        </p:nvSpPr>
        <p:spPr>
          <a:xfrm>
            <a:off x="851193" y="2374899"/>
            <a:ext cx="3327366" cy="3485573"/>
          </a:xfrm>
        </p:spPr>
        <p:txBody>
          <a:bodyPr>
            <a:normAutofit/>
          </a:bodyPr>
          <a:lstStyle>
            <a:lvl1pPr>
              <a:defRPr sz="2000"/>
            </a:lvl1pPr>
          </a:lstStyle>
          <a:p>
            <a:pPr lvl="0"/>
            <a:r>
              <a:rPr lang="en-US"/>
              <a:t>Click to add text</a:t>
            </a:r>
          </a:p>
        </p:txBody>
      </p:sp>
      <p:sp>
        <p:nvSpPr>
          <p:cNvPr id="12" name="Text Placeholder 30">
            <a:extLst>
              <a:ext uri="{FF2B5EF4-FFF2-40B4-BE49-F238E27FC236}">
                <a16:creationId xmlns:a16="http://schemas.microsoft.com/office/drawing/2014/main" id="{6B205DED-723B-48E3-AE9F-556696225CAA}"/>
              </a:ext>
            </a:extLst>
          </p:cNvPr>
          <p:cNvSpPr>
            <a:spLocks noGrp="1"/>
          </p:cNvSpPr>
          <p:nvPr>
            <p:ph type="body" sz="quarter" idx="18" hasCustomPrompt="1"/>
          </p:nvPr>
        </p:nvSpPr>
        <p:spPr>
          <a:xfrm>
            <a:off x="4432317" y="1764193"/>
            <a:ext cx="3327366" cy="597604"/>
          </a:xfrm>
          <a:prstGeom prst="rect">
            <a:avLst/>
          </a:prstGeom>
        </p:spPr>
        <p:txBody>
          <a:bodyPr/>
          <a:lstStyle>
            <a:lvl1pPr marL="0" indent="0">
              <a:buNone/>
              <a:defRPr sz="2400" b="1">
                <a:solidFill>
                  <a:schemeClr val="accent2"/>
                </a:solidFill>
              </a:defRPr>
            </a:lvl1pPr>
          </a:lstStyle>
          <a:p>
            <a:pPr lvl="0"/>
            <a:r>
              <a:rPr lang="en-US"/>
              <a:t>Click to add subtitle</a:t>
            </a:r>
          </a:p>
        </p:txBody>
      </p:sp>
      <p:sp>
        <p:nvSpPr>
          <p:cNvPr id="15" name="Text Placeholder 15">
            <a:extLst>
              <a:ext uri="{FF2B5EF4-FFF2-40B4-BE49-F238E27FC236}">
                <a16:creationId xmlns:a16="http://schemas.microsoft.com/office/drawing/2014/main" id="{77D63D24-8466-44F3-898F-5CBC42C7681F}"/>
              </a:ext>
            </a:extLst>
          </p:cNvPr>
          <p:cNvSpPr>
            <a:spLocks noGrp="1"/>
          </p:cNvSpPr>
          <p:nvPr>
            <p:ph type="body" sz="quarter" idx="20" hasCustomPrompt="1"/>
          </p:nvPr>
        </p:nvSpPr>
        <p:spPr>
          <a:xfrm>
            <a:off x="4432317" y="2374899"/>
            <a:ext cx="3327366" cy="3485573"/>
          </a:xfrm>
        </p:spPr>
        <p:txBody>
          <a:bodyPr>
            <a:normAutofit/>
          </a:bodyPr>
          <a:lstStyle>
            <a:lvl1pPr>
              <a:defRPr sz="2000"/>
            </a:lvl1pPr>
          </a:lstStyle>
          <a:p>
            <a:pPr lvl="0"/>
            <a:r>
              <a:rPr lang="en-US"/>
              <a:t>Click to add text</a:t>
            </a:r>
          </a:p>
        </p:txBody>
      </p:sp>
      <p:sp>
        <p:nvSpPr>
          <p:cNvPr id="10" name="Text Placeholder 30">
            <a:extLst>
              <a:ext uri="{FF2B5EF4-FFF2-40B4-BE49-F238E27FC236}">
                <a16:creationId xmlns:a16="http://schemas.microsoft.com/office/drawing/2014/main" id="{F600D1D1-B6A8-4A4E-BC6A-897FE089CBEC}"/>
              </a:ext>
            </a:extLst>
          </p:cNvPr>
          <p:cNvSpPr>
            <a:spLocks noGrp="1"/>
          </p:cNvSpPr>
          <p:nvPr>
            <p:ph type="body" sz="quarter" idx="16" hasCustomPrompt="1"/>
          </p:nvPr>
        </p:nvSpPr>
        <p:spPr>
          <a:xfrm>
            <a:off x="8025393" y="1764193"/>
            <a:ext cx="3327366" cy="597604"/>
          </a:xfrm>
          <a:prstGeom prst="rect">
            <a:avLst/>
          </a:prstGeom>
        </p:spPr>
        <p:txBody>
          <a:bodyPr/>
          <a:lstStyle>
            <a:lvl1pPr marL="0" indent="0">
              <a:buNone/>
              <a:defRPr sz="2400" b="1">
                <a:solidFill>
                  <a:schemeClr val="accent2"/>
                </a:solidFill>
              </a:defRPr>
            </a:lvl1pPr>
          </a:lstStyle>
          <a:p>
            <a:pPr lvl="0"/>
            <a:r>
              <a:rPr lang="en-US"/>
              <a:t>Click to add subtitle</a:t>
            </a:r>
          </a:p>
        </p:txBody>
      </p:sp>
      <p:sp>
        <p:nvSpPr>
          <p:cNvPr id="16" name="Text Placeholder 15">
            <a:extLst>
              <a:ext uri="{FF2B5EF4-FFF2-40B4-BE49-F238E27FC236}">
                <a16:creationId xmlns:a16="http://schemas.microsoft.com/office/drawing/2014/main" id="{A205F643-67E9-4E41-A65F-163C816090B9}"/>
              </a:ext>
            </a:extLst>
          </p:cNvPr>
          <p:cNvSpPr>
            <a:spLocks noGrp="1"/>
          </p:cNvSpPr>
          <p:nvPr>
            <p:ph type="body" sz="quarter" idx="21" hasCustomPrompt="1"/>
          </p:nvPr>
        </p:nvSpPr>
        <p:spPr>
          <a:xfrm>
            <a:off x="8025393" y="2374899"/>
            <a:ext cx="3327366" cy="3485573"/>
          </a:xfrm>
        </p:spPr>
        <p:txBody>
          <a:bodyPr>
            <a:normAutofit/>
          </a:bodyPr>
          <a:lstStyle>
            <a:lvl1pPr>
              <a:defRPr sz="2000"/>
            </a:lvl1pPr>
          </a:lstStyle>
          <a:p>
            <a:pPr lvl="0"/>
            <a:r>
              <a:rPr lang="en-US"/>
              <a:t>Click to add text</a:t>
            </a:r>
          </a:p>
        </p:txBody>
      </p:sp>
      <p:sp>
        <p:nvSpPr>
          <p:cNvPr id="2" name="Footer Placeholder 4">
            <a:extLst>
              <a:ext uri="{FF2B5EF4-FFF2-40B4-BE49-F238E27FC236}">
                <a16:creationId xmlns:a16="http://schemas.microsoft.com/office/drawing/2014/main" id="{B0EF04CC-F1B1-495C-BA2F-F28A5D9715A2}"/>
              </a:ext>
            </a:extLst>
          </p:cNvPr>
          <p:cNvSpPr>
            <a:spLocks noGrp="1"/>
          </p:cNvSpPr>
          <p:nvPr>
            <p:ph type="ftr" sz="quarter" idx="11"/>
          </p:nvPr>
        </p:nvSpPr>
        <p:spPr>
          <a:xfrm>
            <a:off x="201168" y="6356350"/>
            <a:ext cx="4837176"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prstClr val="black"/>
                </a:solidFill>
                <a:effectLst/>
                <a:uLnTx/>
                <a:uFillTx/>
                <a:latin typeface="Avenir Next LT Pro"/>
                <a:ea typeface="+mn-ea"/>
                <a:cs typeface="+mn-cs"/>
              </a:rPr>
              <a:t>Presentation title</a:t>
            </a:r>
          </a:p>
        </p:txBody>
      </p:sp>
      <p:sp>
        <p:nvSpPr>
          <p:cNvPr id="3" name="Date Placeholder 3">
            <a:extLst>
              <a:ext uri="{FF2B5EF4-FFF2-40B4-BE49-F238E27FC236}">
                <a16:creationId xmlns:a16="http://schemas.microsoft.com/office/drawing/2014/main" id="{657B66A6-EBC5-4A75-B938-7148B7A12627}"/>
              </a:ext>
            </a:extLst>
          </p:cNvPr>
          <p:cNvSpPr>
            <a:spLocks noGrp="1"/>
          </p:cNvSpPr>
          <p:nvPr>
            <p:ph type="dt" sz="half" idx="10"/>
          </p:nvPr>
        </p:nvSpPr>
        <p:spPr>
          <a:xfrm>
            <a:off x="7013448" y="6355080"/>
            <a:ext cx="4352544" cy="365125"/>
          </a:xfrm>
        </p:spPr>
        <p:txBody>
          <a:bodyPr/>
          <a:lstStyle>
            <a:lvl1pPr>
              <a:defRPr/>
            </a:lvl1pPr>
          </a:lstStyle>
          <a:p>
            <a:pPr>
              <a:defRPr/>
            </a:pPr>
            <a:r>
              <a:rPr lang="en-US">
                <a:solidFill>
                  <a:prstClr val="black"/>
                </a:solidFill>
              </a:rPr>
              <a:t>20XX</a:t>
            </a:r>
          </a:p>
        </p:txBody>
      </p:sp>
      <p:sp>
        <p:nvSpPr>
          <p:cNvPr id="4" name="Slide Number Placeholder 5">
            <a:extLst>
              <a:ext uri="{FF2B5EF4-FFF2-40B4-BE49-F238E27FC236}">
                <a16:creationId xmlns:a16="http://schemas.microsoft.com/office/drawing/2014/main" id="{D83DD707-C769-4868-9B2F-1BF7ABBCD207}"/>
              </a:ext>
            </a:extLst>
          </p:cNvPr>
          <p:cNvSpPr>
            <a:spLocks noGrp="1"/>
          </p:cNvSpPr>
          <p:nvPr>
            <p:ph type="sldNum" sz="quarter" idx="12"/>
          </p:nvPr>
        </p:nvSpPr>
        <p:spPr>
          <a:xfrm>
            <a:off x="11365992" y="6356350"/>
            <a:ext cx="630936"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786C7-B8F9-4072-AAAA-17258464D730}"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prstClr val="black"/>
              </a:solidFill>
              <a:effectLst/>
              <a:uLnTx/>
              <a:uFillTx/>
              <a:latin typeface="Avenir Next LT Pro"/>
              <a:ea typeface="+mn-ea"/>
              <a:cs typeface="+mn-cs"/>
            </a:endParaRPr>
          </a:p>
        </p:txBody>
      </p:sp>
    </p:spTree>
    <p:extLst>
      <p:ext uri="{BB962C8B-B14F-4D97-AF65-F5344CB8AC3E}">
        <p14:creationId xmlns:p14="http://schemas.microsoft.com/office/powerpoint/2010/main" val="1209807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smtClean="0"/>
              <a:pPr/>
              <a:t>10/23/2024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4119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4221053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23/10/2024</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9650579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23/10/2024</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8944971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23/10/2024</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9054298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23/10/2024</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483390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23/10/2024</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0227895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23/10/2024</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3693078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23/10/2024</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3667060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23/10/2024</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3294493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23/10/2024</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9460504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23/10/2024</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7229613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23/10/2024</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358691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2063751" y="260353"/>
            <a:ext cx="9120716" cy="993775"/>
          </a:xfrm>
        </p:spPr>
        <p:txBody>
          <a:bodyPr/>
          <a:lstStyle/>
          <a:p>
            <a:r>
              <a:rPr lang="en-US"/>
              <a:t>Click to edit Master title style</a:t>
            </a:r>
          </a:p>
        </p:txBody>
      </p:sp>
      <p:sp>
        <p:nvSpPr>
          <p:cNvPr id="3" name="Text Placeholder 2"/>
          <p:cNvSpPr>
            <a:spLocks noGrp="1"/>
          </p:cNvSpPr>
          <p:nvPr>
            <p:ph type="body" sz="half" idx="1"/>
          </p:nvPr>
        </p:nvSpPr>
        <p:spPr>
          <a:xfrm>
            <a:off x="2063751" y="1628775"/>
            <a:ext cx="4457700" cy="46799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724651" y="1628775"/>
            <a:ext cx="4459816" cy="4679950"/>
          </a:xfrm>
        </p:spPr>
        <p:txBody>
          <a:bodyPr>
            <a:normAutofit/>
          </a:bodyPr>
          <a:lstStyle/>
          <a:p>
            <a:pPr lvl="0"/>
            <a:endParaRPr lang="en-US" noProof="0"/>
          </a:p>
        </p:txBody>
      </p:sp>
    </p:spTree>
    <p:extLst>
      <p:ext uri="{BB962C8B-B14F-4D97-AF65-F5344CB8AC3E}">
        <p14:creationId xmlns:p14="http://schemas.microsoft.com/office/powerpoint/2010/main" val="3326349069"/>
      </p:ext>
    </p:extLst>
  </p:cSld>
  <p:clrMapOvr>
    <a:masterClrMapping/>
  </p:clrMapOvr>
  <p:transition>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9C64F3F4-CE19-49F8-9EF4-FF4EE52031C2}" type="datetimeFigureOut">
              <a:rPr lang="en-GB" smtClean="0"/>
              <a:t>23/10/2024</a:t>
            </a:fld>
            <a:endParaRPr lang="en-GB" dirty="0"/>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5548171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F07C6424-41DD-AF49-8D0A-B20A782F8B5F}" type="datetimeFigureOut">
              <a:rPr lang="en-US" smtClean="0"/>
              <a:t>10/23/2024</a:t>
            </a:fld>
            <a:endParaRPr lang="en-US"/>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7429586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F07C6424-41DD-AF49-8D0A-B20A782F8B5F}" type="datetimeFigureOut">
              <a:rPr lang="en-US" smtClean="0"/>
              <a:t>10/23/2024</a:t>
            </a:fld>
            <a:endParaRPr lang="en-US"/>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871864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F07C6424-41DD-AF49-8D0A-B20A782F8B5F}" type="datetimeFigureOut">
              <a:rPr lang="en-US" smtClean="0"/>
              <a:t>10/23/2024</a:t>
            </a:fld>
            <a:endParaRPr lang="en-US"/>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0753099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F07C6424-41DD-AF49-8D0A-B20A782F8B5F}" type="datetimeFigureOut">
              <a:rPr lang="en-US" smtClean="0"/>
              <a:t>10/23/2024</a:t>
            </a:fld>
            <a:endParaRPr lang="en-US"/>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9404536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F07C6424-41DD-AF49-8D0A-B20A782F8B5F}" type="datetimeFigureOut">
              <a:rPr lang="en-US" smtClean="0"/>
              <a:t>10/23/2024</a:t>
            </a:fld>
            <a:endParaRPr lang="en-US"/>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8767518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F07C6424-41DD-AF49-8D0A-B20A782F8B5F}" type="datetimeFigureOut">
              <a:rPr lang="en-US" smtClean="0"/>
              <a:t>10/23/2024</a:t>
            </a:fld>
            <a:endParaRPr lang="en-US"/>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7186268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F07C6424-41DD-AF49-8D0A-B20A782F8B5F}" type="datetimeFigureOut">
              <a:rPr lang="en-US" smtClean="0"/>
              <a:t>10/23/2024</a:t>
            </a:fld>
            <a:endParaRPr lang="en-US"/>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886791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F07C6424-41DD-AF49-8D0A-B20A782F8B5F}" type="datetimeFigureOut">
              <a:rPr lang="en-US" smtClean="0"/>
              <a:t>10/23/2024</a:t>
            </a:fld>
            <a:endParaRPr lang="en-US"/>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102625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F07C6424-41DD-AF49-8D0A-B20A782F8B5F}" type="datetimeFigureOut">
              <a:rPr lang="en-US" smtClean="0"/>
              <a:t>10/23/2024</a:t>
            </a:fld>
            <a:endParaRPr lang="en-US"/>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248232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F07C6424-41DD-AF49-8D0A-B20A782F8B5F}" type="datetimeFigureOut">
              <a:rPr lang="en-US" smtClean="0"/>
              <a:t>10/23/2024</a:t>
            </a:fld>
            <a:endParaRPr lang="en-US"/>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8054006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16929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2.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3E30A8-0D9C-47BB-8249-8A2EEEFC72DD}"/>
              </a:ext>
            </a:extLst>
          </p:cNvPr>
          <p:cNvSpPr>
            <a:spLocks noGrp="1"/>
          </p:cNvSpPr>
          <p:nvPr>
            <p:ph type="title"/>
          </p:nvPr>
        </p:nvSpPr>
        <p:spPr>
          <a:xfrm>
            <a:off x="649224" y="365124"/>
            <a:ext cx="10552176" cy="1499616"/>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2FE93687-61FE-460F-A66F-4DF17994F394}"/>
              </a:ext>
            </a:extLst>
          </p:cNvPr>
          <p:cNvSpPr>
            <a:spLocks noGrp="1"/>
          </p:cNvSpPr>
          <p:nvPr>
            <p:ph type="body" idx="1"/>
          </p:nvPr>
        </p:nvSpPr>
        <p:spPr>
          <a:xfrm>
            <a:off x="649224" y="1984248"/>
            <a:ext cx="10552176" cy="41970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AEE1FFB-7673-4E75-9B5C-5572E2B0683B}"/>
              </a:ext>
            </a:extLst>
          </p:cNvPr>
          <p:cNvSpPr>
            <a:spLocks noGrp="1"/>
          </p:cNvSpPr>
          <p:nvPr>
            <p:ph type="dt" sz="half" idx="2"/>
          </p:nvPr>
        </p:nvSpPr>
        <p:spPr>
          <a:xfrm>
            <a:off x="7013448" y="6355080"/>
            <a:ext cx="4352544" cy="365125"/>
          </a:xfrm>
          <a:prstGeom prst="rect">
            <a:avLst/>
          </a:prstGeom>
        </p:spPr>
        <p:txBody>
          <a:bodyPr vert="horz" lIns="91440" tIns="45720" rIns="91440" bIns="45720" rtlCol="0" anchor="ctr"/>
          <a:lstStyle>
            <a:lvl1pPr algn="r">
              <a:defRPr sz="1050">
                <a:solidFill>
                  <a:schemeClr val="tx1"/>
                </a:solidFill>
              </a:defRPr>
            </a:lvl1pPr>
          </a:lstStyle>
          <a:p>
            <a:r>
              <a:rPr lang="en-US"/>
              <a:t>20XX</a:t>
            </a:r>
          </a:p>
        </p:txBody>
      </p:sp>
      <p:sp>
        <p:nvSpPr>
          <p:cNvPr id="5" name="Footer Placeholder 4">
            <a:extLst>
              <a:ext uri="{FF2B5EF4-FFF2-40B4-BE49-F238E27FC236}">
                <a16:creationId xmlns:a16="http://schemas.microsoft.com/office/drawing/2014/main" id="{66C4B9AF-F93C-43E8-8E68-3B700825CE91}"/>
              </a:ext>
            </a:extLst>
          </p:cNvPr>
          <p:cNvSpPr>
            <a:spLocks noGrp="1"/>
          </p:cNvSpPr>
          <p:nvPr>
            <p:ph type="ftr" sz="quarter" idx="3"/>
          </p:nvPr>
        </p:nvSpPr>
        <p:spPr>
          <a:xfrm>
            <a:off x="201168" y="6356350"/>
            <a:ext cx="4837176" cy="365125"/>
          </a:xfrm>
          <a:prstGeom prst="rect">
            <a:avLst/>
          </a:prstGeom>
        </p:spPr>
        <p:txBody>
          <a:bodyPr vert="horz" lIns="91440" tIns="45720" rIns="91440" bIns="45720" rtlCol="0" anchor="ctr"/>
          <a:lstStyle>
            <a:lvl1pPr algn="l">
              <a:defRPr sz="1050">
                <a:solidFill>
                  <a:schemeClr val="tx1"/>
                </a:solidFill>
              </a:defRPr>
            </a:lvl1pPr>
          </a:lstStyle>
          <a:p>
            <a:r>
              <a:rPr lang="en-US" sz="1050"/>
              <a:t>Presentation title</a:t>
            </a:r>
          </a:p>
        </p:txBody>
      </p:sp>
      <p:sp>
        <p:nvSpPr>
          <p:cNvPr id="6" name="Slide Number Placeholder 5">
            <a:extLst>
              <a:ext uri="{FF2B5EF4-FFF2-40B4-BE49-F238E27FC236}">
                <a16:creationId xmlns:a16="http://schemas.microsoft.com/office/drawing/2014/main" id="{9CD739F7-0AE5-4677-8957-9961D67C18E5}"/>
              </a:ext>
            </a:extLst>
          </p:cNvPr>
          <p:cNvSpPr>
            <a:spLocks noGrp="1"/>
          </p:cNvSpPr>
          <p:nvPr>
            <p:ph type="sldNum" sz="quarter" idx="4"/>
          </p:nvPr>
        </p:nvSpPr>
        <p:spPr>
          <a:xfrm>
            <a:off x="11365992" y="6356350"/>
            <a:ext cx="630936" cy="365125"/>
          </a:xfrm>
          <a:prstGeom prst="rect">
            <a:avLst/>
          </a:prstGeom>
        </p:spPr>
        <p:txBody>
          <a:bodyPr vert="horz" lIns="91440" tIns="45720" rIns="91440" bIns="45720" rtlCol="0" anchor="ctr"/>
          <a:lstStyle>
            <a:lvl1pPr algn="r">
              <a:defRPr sz="1050">
                <a:solidFill>
                  <a:schemeClr val="tx1"/>
                </a:solidFill>
              </a:defRPr>
            </a:lvl1pPr>
          </a:lstStyle>
          <a:p>
            <a:fld id="{0D4885A8-DDA8-4FCF-AB25-DA8F78EC7557}" type="slidenum">
              <a:rPr lang="en-US" smtClean="0"/>
              <a:pPr/>
              <a:t>‹#›</a:t>
            </a:fld>
            <a:endParaRPr lang="en-US"/>
          </a:p>
        </p:txBody>
      </p:sp>
    </p:spTree>
    <p:extLst>
      <p:ext uri="{BB962C8B-B14F-4D97-AF65-F5344CB8AC3E}">
        <p14:creationId xmlns:p14="http://schemas.microsoft.com/office/powerpoint/2010/main" val="38998404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8" r:id="rId12"/>
    <p:sldLayoutId id="2147483689" r:id="rId13"/>
  </p:sldLayoutIdLst>
  <p:hf hdr="0"/>
  <p:txStyles>
    <p:titleStyle>
      <a:lvl1pPr algn="l" defTabSz="914400" rtl="0" eaLnBrk="1" latinLnBrk="0" hangingPunct="1">
        <a:lnSpc>
          <a:spcPct val="90000"/>
        </a:lnSpc>
        <a:spcBef>
          <a:spcPct val="0"/>
        </a:spcBef>
        <a:buNone/>
        <a:defRPr sz="4800" b="1" kern="1200" spc="-40" baseline="0">
          <a:solidFill>
            <a:schemeClr val="accent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400" kern="1200" spc="-20" baseline="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000" kern="1200" spc="-20" baseline="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800" kern="1200" spc="-20" baseline="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600" kern="1200" spc="-20" baseline="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600" kern="1200" spc="-2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23/10/2024</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3279086697"/>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23/10/2024</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218206126"/>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1.xml"/><Relationship Id="rId4" Type="http://schemas.openxmlformats.org/officeDocument/2006/relationships/audio" Target="../media/audio1.wav"/></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tags" Target="../tags/tag2.xml"/><Relationship Id="rId4" Type="http://schemas.openxmlformats.org/officeDocument/2006/relationships/audio" Target="../media/audio1.wav"/></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3.xml"/><Relationship Id="rId4" Type="http://schemas.openxmlformats.org/officeDocument/2006/relationships/audio" Target="../media/audio1.wav"/></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audio" Target="../media/audio1.wav"/></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tags" Target="../tags/tag5.xml"/><Relationship Id="rId4" Type="http://schemas.openxmlformats.org/officeDocument/2006/relationships/audio" Target="../media/audio1.wav"/></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tags" Target="../tags/tag6.xml"/><Relationship Id="rId4" Type="http://schemas.openxmlformats.org/officeDocument/2006/relationships/audio" Target="../media/audio1.wav"/></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tags" Target="../tags/tag7.xml"/><Relationship Id="rId4" Type="http://schemas.openxmlformats.org/officeDocument/2006/relationships/audio" Target="../media/audio1.wav"/></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2.xml"/><Relationship Id="rId1" Type="http://schemas.openxmlformats.org/officeDocument/2006/relationships/tags" Target="../tags/tag8.xml"/><Relationship Id="rId4" Type="http://schemas.openxmlformats.org/officeDocument/2006/relationships/audio" Target="../media/audio1.wav"/></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9.xml"/><Relationship Id="rId4" Type="http://schemas.openxmlformats.org/officeDocument/2006/relationships/audio" Target="../media/audio1.wav"/></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2.xml"/><Relationship Id="rId1" Type="http://schemas.openxmlformats.org/officeDocument/2006/relationships/tags" Target="../tags/tag10.xml"/><Relationship Id="rId4" Type="http://schemas.openxmlformats.org/officeDocument/2006/relationships/audio" Target="../media/audio1.wav"/></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3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hyperlink" Target="mailto:C.wilkin@UWTSD.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66E66B9-5E97-9ABB-EF4B-9D37D0CF9BE5}"/>
              </a:ext>
            </a:extLst>
          </p:cNvPr>
          <p:cNvSpPr txBox="1"/>
          <p:nvPr/>
        </p:nvSpPr>
        <p:spPr>
          <a:xfrm>
            <a:off x="167062" y="122515"/>
            <a:ext cx="4147289" cy="258532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Academic,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industry 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digital skills</a:t>
            </a:r>
          </a:p>
        </p:txBody>
      </p:sp>
      <p:sp>
        <p:nvSpPr>
          <p:cNvPr id="6" name="TextBox 5">
            <a:extLst>
              <a:ext uri="{FF2B5EF4-FFF2-40B4-BE49-F238E27FC236}">
                <a16:creationId xmlns:a16="http://schemas.microsoft.com/office/drawing/2014/main" id="{2DDBD4A8-0007-5EFA-628C-3A9FCA50BB6B}"/>
              </a:ext>
            </a:extLst>
          </p:cNvPr>
          <p:cNvSpPr txBox="1"/>
          <p:nvPr/>
        </p:nvSpPr>
        <p:spPr>
          <a:xfrm>
            <a:off x="167062" y="2707838"/>
            <a:ext cx="64040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 Wilkin</a:t>
            </a:r>
          </a:p>
        </p:txBody>
      </p:sp>
    </p:spTree>
    <p:extLst>
      <p:ext uri="{BB962C8B-B14F-4D97-AF65-F5344CB8AC3E}">
        <p14:creationId xmlns:p14="http://schemas.microsoft.com/office/powerpoint/2010/main" val="5220707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picture containing mountain, sky, outdoor, nature, sunrise ">
            <a:extLst>
              <a:ext uri="{FF2B5EF4-FFF2-40B4-BE49-F238E27FC236}">
                <a16:creationId xmlns:a16="http://schemas.microsoft.com/office/drawing/2014/main" id="{A33E67C0-6C95-48DB-97CC-8CE8D36C05FB}"/>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8113533" y="0"/>
            <a:ext cx="4082983" cy="6858000"/>
          </a:xfrm>
        </p:spPr>
      </p:pic>
      <p:sp>
        <p:nvSpPr>
          <p:cNvPr id="2" name="Title 1">
            <a:extLst>
              <a:ext uri="{FF2B5EF4-FFF2-40B4-BE49-F238E27FC236}">
                <a16:creationId xmlns:a16="http://schemas.microsoft.com/office/drawing/2014/main" id="{830F5F90-BD33-0080-F178-24232E829D21}"/>
              </a:ext>
            </a:extLst>
          </p:cNvPr>
          <p:cNvSpPr txBox="1">
            <a:spLocks/>
          </p:cNvSpPr>
          <p:nvPr/>
        </p:nvSpPr>
        <p:spPr>
          <a:xfrm>
            <a:off x="479605" y="478367"/>
            <a:ext cx="7197726" cy="2421464"/>
          </a:xfrm>
          <a:prstGeom prst="rect">
            <a:avLst/>
          </a:prstGeom>
        </p:spPr>
        <p:txBody>
          <a:bodyPr vert="horz" lIns="91440" tIns="45720" rIns="91440" bIns="45720" rtlCol="0" anchor="t">
            <a:normAutofit lnSpcReduction="10000"/>
          </a:bodyPr>
          <a:lstStyle>
            <a:lvl1pPr algn="l" defTabSz="914400" rtl="0" eaLnBrk="1" latinLnBrk="0" hangingPunct="1">
              <a:lnSpc>
                <a:spcPct val="90000"/>
              </a:lnSpc>
              <a:spcBef>
                <a:spcPct val="0"/>
              </a:spcBef>
              <a:buNone/>
              <a:defRPr sz="8500" b="1" kern="1200" spc="-20" baseline="0">
                <a:solidFill>
                  <a:schemeClr val="bg1"/>
                </a:solidFill>
                <a:latin typeface="+mj-lt"/>
                <a:ea typeface="+mj-ea"/>
                <a:cs typeface="+mj-cs"/>
              </a:defRPr>
            </a:lvl1pPr>
          </a:lstStyle>
          <a:p>
            <a:r>
              <a:rPr lang="en-US"/>
              <a:t>Group Debate</a:t>
            </a:r>
          </a:p>
        </p:txBody>
      </p:sp>
      <p:sp>
        <p:nvSpPr>
          <p:cNvPr id="11" name="Subtitle 4">
            <a:extLst>
              <a:ext uri="{FF2B5EF4-FFF2-40B4-BE49-F238E27FC236}">
                <a16:creationId xmlns:a16="http://schemas.microsoft.com/office/drawing/2014/main" id="{428C85A5-EAFB-003D-A6A4-20CC21526A3E}"/>
              </a:ext>
            </a:extLst>
          </p:cNvPr>
          <p:cNvSpPr>
            <a:spLocks noGrp="1"/>
          </p:cNvSpPr>
          <p:nvPr>
            <p:ph type="subTitle" idx="1"/>
          </p:nvPr>
        </p:nvSpPr>
        <p:spPr>
          <a:xfrm>
            <a:off x="630114" y="2552703"/>
            <a:ext cx="7197726" cy="1405467"/>
          </a:xfrm>
        </p:spPr>
        <p:txBody>
          <a:bodyPr/>
          <a:lstStyle/>
          <a:p>
            <a:r>
              <a:rPr lang="en-US"/>
              <a:t>Running order and times</a:t>
            </a:r>
          </a:p>
        </p:txBody>
      </p:sp>
    </p:spTree>
    <p:extLst>
      <p:ext uri="{BB962C8B-B14F-4D97-AF65-F5344CB8AC3E}">
        <p14:creationId xmlns:p14="http://schemas.microsoft.com/office/powerpoint/2010/main" val="2720718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9051B594-C218-EEDA-953E-C5CF488ABCC3}"/>
              </a:ext>
            </a:extLst>
          </p:cNvPr>
          <p:cNvSpPr>
            <a:spLocks noGrp="1"/>
          </p:cNvSpPr>
          <p:nvPr>
            <p:ph type="ftr" sz="quarter" idx="11"/>
          </p:nvPr>
        </p:nvSpPr>
        <p:spPr/>
        <p:txBody>
          <a:bodyPr/>
          <a:lstStyle/>
          <a:p>
            <a:pPr>
              <a:defRPr/>
            </a:pPr>
            <a:r>
              <a:rPr lang="en-US"/>
              <a:t>Presentation title</a:t>
            </a:r>
          </a:p>
        </p:txBody>
      </p:sp>
      <p:sp>
        <p:nvSpPr>
          <p:cNvPr id="5" name="Date Placeholder 4">
            <a:extLst>
              <a:ext uri="{FF2B5EF4-FFF2-40B4-BE49-F238E27FC236}">
                <a16:creationId xmlns:a16="http://schemas.microsoft.com/office/drawing/2014/main" id="{D4D518F4-5B5B-5ECA-EBC1-FA14D45D74F0}"/>
              </a:ext>
            </a:extLst>
          </p:cNvPr>
          <p:cNvSpPr>
            <a:spLocks noGrp="1"/>
          </p:cNvSpPr>
          <p:nvPr>
            <p:ph type="dt" sz="half" idx="10"/>
          </p:nvPr>
        </p:nvSpPr>
        <p:spPr>
          <a:xfrm>
            <a:off x="7640179" y="6538912"/>
            <a:ext cx="4352544" cy="365125"/>
          </a:xfrm>
        </p:spPr>
        <p:txBody>
          <a:bodyPr/>
          <a:lstStyle/>
          <a:p>
            <a:pPr>
              <a:defRPr/>
            </a:pPr>
            <a:r>
              <a:rPr lang="en-US">
                <a:solidFill>
                  <a:prstClr val="black"/>
                </a:solidFill>
              </a:rPr>
              <a:t>20XX</a:t>
            </a:r>
          </a:p>
        </p:txBody>
      </p:sp>
      <p:sp>
        <p:nvSpPr>
          <p:cNvPr id="6" name="Slide Number Placeholder 5">
            <a:extLst>
              <a:ext uri="{FF2B5EF4-FFF2-40B4-BE49-F238E27FC236}">
                <a16:creationId xmlns:a16="http://schemas.microsoft.com/office/drawing/2014/main" id="{3E95DFB3-D346-B6F5-34B2-76CA1288B5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786C7-B8F9-4072-AAAA-17258464D730}"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050" b="0" i="0" u="none" strike="noStrike" kern="1200" cap="none" spc="0" normalizeH="0" baseline="0" noProof="0">
              <a:ln>
                <a:noFill/>
              </a:ln>
              <a:solidFill>
                <a:prstClr val="black"/>
              </a:solidFill>
              <a:effectLst/>
              <a:uLnTx/>
              <a:uFillTx/>
              <a:latin typeface="Avenir Next LT Pro"/>
              <a:ea typeface="+mn-ea"/>
              <a:cs typeface="+mn-cs"/>
            </a:endParaRPr>
          </a:p>
        </p:txBody>
      </p:sp>
      <p:sp>
        <p:nvSpPr>
          <p:cNvPr id="7" name="Title 1">
            <a:extLst>
              <a:ext uri="{FF2B5EF4-FFF2-40B4-BE49-F238E27FC236}">
                <a16:creationId xmlns:a16="http://schemas.microsoft.com/office/drawing/2014/main" id="{EBE35A1B-40E1-AA51-197C-944AC88BB725}"/>
              </a:ext>
            </a:extLst>
          </p:cNvPr>
          <p:cNvSpPr txBox="1">
            <a:spLocks/>
          </p:cNvSpPr>
          <p:nvPr/>
        </p:nvSpPr>
        <p:spPr>
          <a:xfrm>
            <a:off x="649224" y="365124"/>
            <a:ext cx="10552176" cy="1499616"/>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4800" b="1" kern="1200" spc="-20" baseline="0">
                <a:solidFill>
                  <a:schemeClr val="bg1"/>
                </a:solidFill>
                <a:latin typeface="+mj-lt"/>
                <a:ea typeface="+mj-ea"/>
                <a:cs typeface="+mj-cs"/>
              </a:defRPr>
            </a:lvl1pPr>
          </a:lstStyle>
          <a:p>
            <a:r>
              <a:rPr lang="en-US"/>
              <a:t>Roles</a:t>
            </a:r>
          </a:p>
        </p:txBody>
      </p:sp>
      <p:sp>
        <p:nvSpPr>
          <p:cNvPr id="8" name="Content Placeholder 2">
            <a:extLst>
              <a:ext uri="{FF2B5EF4-FFF2-40B4-BE49-F238E27FC236}">
                <a16:creationId xmlns:a16="http://schemas.microsoft.com/office/drawing/2014/main" id="{158C0F29-06EC-BD87-86A0-D031E426638F}"/>
              </a:ext>
            </a:extLst>
          </p:cNvPr>
          <p:cNvSpPr txBox="1">
            <a:spLocks/>
          </p:cNvSpPr>
          <p:nvPr/>
        </p:nvSpPr>
        <p:spPr>
          <a:xfrm>
            <a:off x="4066106" y="151987"/>
            <a:ext cx="7148146" cy="4197096"/>
          </a:xfrm>
          <a:prstGeom prst="rect">
            <a:avLst/>
          </a:prstGeom>
        </p:spPr>
        <p:txBody>
          <a:bodyPr lIns="91440" tIns="45720" rIns="91440" bIns="45720" anchor="t"/>
          <a:lstStyle>
            <a:lvl1pPr marL="228600" indent="-228600" algn="l" defTabSz="914400" rtl="0" eaLnBrk="1" latinLnBrk="0" hangingPunct="1">
              <a:lnSpc>
                <a:spcPct val="110000"/>
              </a:lnSpc>
              <a:spcBef>
                <a:spcPts val="1000"/>
              </a:spcBef>
              <a:buFont typeface="Arial" panose="020B0604020202020204" pitchFamily="34" charset="0"/>
              <a:buChar char="•"/>
              <a:defRPr sz="2400" kern="1200" spc="-20" baseline="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000" kern="1200" spc="-20" baseline="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800" kern="1200" spc="-20" baseline="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600" kern="1200" spc="-20" baseline="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600" kern="1200" spc="-2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Proposers – Deliver a verbal presentation (speech) for 10 minutes (uninterrupted) in support of their case. </a:t>
            </a:r>
            <a:r>
              <a:rPr lang="en-US" sz="1400" dirty="0"/>
              <a:t>(This must be compelling, preempt the arguments and try to overcome in your proposal, consider modes of persuasion!) </a:t>
            </a:r>
            <a:endParaRPr lang="en-US" sz="1400"/>
          </a:p>
          <a:p>
            <a:pPr marL="0" indent="0">
              <a:buNone/>
            </a:pPr>
            <a:endParaRPr lang="en-US"/>
          </a:p>
          <a:p>
            <a:r>
              <a:rPr lang="en-US" dirty="0"/>
              <a:t>Questioners – Ask questions of the opposing team </a:t>
            </a:r>
            <a:r>
              <a:rPr lang="en-US" sz="1400" dirty="0"/>
              <a:t>( Should have questions prepared as well as listening carefully to the proposal in order to ask challenging questions and pick apart the proposal, think Socratic questioning, “is it right that….” what are the flaws in the logic?, which ethical perspective can you take? Consequentialist/non </a:t>
            </a:r>
            <a:r>
              <a:rPr lang="en-US" sz="1400" dirty="0" err="1"/>
              <a:t>consiquentialist</a:t>
            </a:r>
            <a:r>
              <a:rPr lang="en-US" sz="1400" dirty="0"/>
              <a:t>? Ethical egoism vs Utilitarianism, Quantitative vs Qualitative, Inductive vs Deductive) </a:t>
            </a:r>
          </a:p>
          <a:p>
            <a:pPr marL="0" indent="0">
              <a:buNone/>
            </a:pPr>
            <a:endParaRPr lang="en-US"/>
          </a:p>
          <a:p>
            <a:r>
              <a:rPr lang="en-US" dirty="0" err="1"/>
              <a:t>Summarisers</a:t>
            </a:r>
            <a:r>
              <a:rPr lang="en-US" dirty="0"/>
              <a:t> – Present the summary of the case (uninterrupted), and incorporate the answers to the most important questions posed during the debate </a:t>
            </a:r>
            <a:r>
              <a:rPr lang="en-US" sz="1400" dirty="0"/>
              <a:t>( A mix of proposal and questioner, this role will need to work closely with the questioners making a compelling final argument on the fly incorporating the proposal main points and addressing the opposing questions, this role will need fast thinkers) </a:t>
            </a:r>
          </a:p>
        </p:txBody>
      </p:sp>
    </p:spTree>
    <p:extLst>
      <p:ext uri="{BB962C8B-B14F-4D97-AF65-F5344CB8AC3E}">
        <p14:creationId xmlns:p14="http://schemas.microsoft.com/office/powerpoint/2010/main" val="588116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2AAAF060-53E5-F119-C241-F59D23C8100F}"/>
              </a:ext>
            </a:extLst>
          </p:cNvPr>
          <p:cNvSpPr>
            <a:spLocks noGrp="1"/>
          </p:cNvSpPr>
          <p:nvPr>
            <p:ph type="ftr" sz="quarter" idx="11"/>
          </p:nvPr>
        </p:nvSpPr>
        <p:spPr>
          <a:xfrm>
            <a:off x="67515" y="6383791"/>
            <a:ext cx="4837176" cy="365125"/>
          </a:xfrm>
        </p:spPr>
        <p:txBody>
          <a:bodyPr/>
          <a:lstStyle/>
          <a:p>
            <a:r>
              <a:rPr lang="en-US">
                <a:solidFill>
                  <a:prstClr val="black"/>
                </a:solidFill>
              </a:rPr>
              <a:t>Presentation title</a:t>
            </a:r>
          </a:p>
        </p:txBody>
      </p:sp>
      <p:sp>
        <p:nvSpPr>
          <p:cNvPr id="5" name="Date Placeholder 4">
            <a:extLst>
              <a:ext uri="{FF2B5EF4-FFF2-40B4-BE49-F238E27FC236}">
                <a16:creationId xmlns:a16="http://schemas.microsoft.com/office/drawing/2014/main" id="{FB83C273-5371-37FA-1F13-726C0588AC77}"/>
              </a:ext>
            </a:extLst>
          </p:cNvPr>
          <p:cNvSpPr>
            <a:spLocks noGrp="1"/>
          </p:cNvSpPr>
          <p:nvPr>
            <p:ph type="dt" sz="half" idx="10"/>
          </p:nvPr>
        </p:nvSpPr>
        <p:spPr/>
        <p:txBody>
          <a:bodyPr/>
          <a:lstStyle/>
          <a:p>
            <a:pPr>
              <a:defRPr/>
            </a:pPr>
            <a:r>
              <a:rPr lang="en-US">
                <a:solidFill>
                  <a:prstClr val="black"/>
                </a:solidFill>
              </a:rPr>
              <a:t>20XX</a:t>
            </a:r>
          </a:p>
        </p:txBody>
      </p:sp>
      <p:sp>
        <p:nvSpPr>
          <p:cNvPr id="6" name="Slide Number Placeholder 5">
            <a:extLst>
              <a:ext uri="{FF2B5EF4-FFF2-40B4-BE49-F238E27FC236}">
                <a16:creationId xmlns:a16="http://schemas.microsoft.com/office/drawing/2014/main" id="{8D1D768D-3C22-D929-DAAB-B8E9D85C0D8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786C7-B8F9-4072-AAAA-17258464D730}"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050" b="0" i="0" u="none" strike="noStrike" kern="1200" cap="none" spc="0" normalizeH="0" baseline="0" noProof="0">
              <a:ln>
                <a:noFill/>
              </a:ln>
              <a:solidFill>
                <a:prstClr val="black"/>
              </a:solidFill>
              <a:effectLst/>
              <a:uLnTx/>
              <a:uFillTx/>
              <a:latin typeface="Avenir Next LT Pro"/>
              <a:ea typeface="+mn-ea"/>
              <a:cs typeface="+mn-cs"/>
            </a:endParaRPr>
          </a:p>
        </p:txBody>
      </p:sp>
      <p:sp>
        <p:nvSpPr>
          <p:cNvPr id="7" name="Title 1">
            <a:extLst>
              <a:ext uri="{FF2B5EF4-FFF2-40B4-BE49-F238E27FC236}">
                <a16:creationId xmlns:a16="http://schemas.microsoft.com/office/drawing/2014/main" id="{824DB265-FBDF-5FEE-A75A-AFC7A596C8A7}"/>
              </a:ext>
            </a:extLst>
          </p:cNvPr>
          <p:cNvSpPr txBox="1">
            <a:spLocks/>
          </p:cNvSpPr>
          <p:nvPr/>
        </p:nvSpPr>
        <p:spPr>
          <a:xfrm>
            <a:off x="475424" y="-182737"/>
            <a:ext cx="10552176" cy="1499616"/>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4800" b="1" kern="1200" spc="-20" baseline="0">
                <a:solidFill>
                  <a:schemeClr val="bg1"/>
                </a:solidFill>
                <a:latin typeface="+mj-lt"/>
                <a:ea typeface="+mj-ea"/>
                <a:cs typeface="+mj-cs"/>
              </a:defRPr>
            </a:lvl1pPr>
          </a:lstStyle>
          <a:p>
            <a:r>
              <a:rPr lang="en-US"/>
              <a:t>Running order</a:t>
            </a:r>
          </a:p>
        </p:txBody>
      </p:sp>
      <p:graphicFrame>
        <p:nvGraphicFramePr>
          <p:cNvPr id="8" name="Content Placeholder 3">
            <a:extLst>
              <a:ext uri="{FF2B5EF4-FFF2-40B4-BE49-F238E27FC236}">
                <a16:creationId xmlns:a16="http://schemas.microsoft.com/office/drawing/2014/main" id="{9581DA94-2E18-8DD2-7DD5-F61EDFCC5E27}"/>
              </a:ext>
            </a:extLst>
          </p:cNvPr>
          <p:cNvGraphicFramePr>
            <a:graphicFrameLocks/>
          </p:cNvGraphicFramePr>
          <p:nvPr>
            <p:extLst>
              <p:ext uri="{D42A27DB-BD31-4B8C-83A1-F6EECF244321}">
                <p14:modId xmlns:p14="http://schemas.microsoft.com/office/powerpoint/2010/main" val="1907924374"/>
              </p:ext>
            </p:extLst>
          </p:nvPr>
        </p:nvGraphicFramePr>
        <p:xfrm>
          <a:off x="685800" y="2004645"/>
          <a:ext cx="10858500" cy="4056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1940E079-FBBF-696C-7E3D-1EADFECF0AE4}"/>
              </a:ext>
            </a:extLst>
          </p:cNvPr>
          <p:cNvSpPr txBox="1"/>
          <p:nvPr/>
        </p:nvSpPr>
        <p:spPr>
          <a:xfrm>
            <a:off x="2714783" y="6166842"/>
            <a:ext cx="7203510" cy="369332"/>
          </a:xfrm>
          <a:prstGeom prst="rect">
            <a:avLst/>
          </a:prstGeom>
          <a:noFill/>
        </p:spPr>
        <p:txBody>
          <a:bodyPr wrap="none" rtlCol="0">
            <a:spAutoFit/>
          </a:bodyPr>
          <a:lstStyle/>
          <a:p>
            <a:r>
              <a:rPr lang="en-US" b="1"/>
              <a:t>Note: </a:t>
            </a:r>
            <a:r>
              <a:rPr lang="en-US"/>
              <a:t>a five minute break to confer may be used between stages</a:t>
            </a:r>
          </a:p>
        </p:txBody>
      </p:sp>
      <p:sp>
        <p:nvSpPr>
          <p:cNvPr id="10" name="TextBox 9">
            <a:extLst>
              <a:ext uri="{FF2B5EF4-FFF2-40B4-BE49-F238E27FC236}">
                <a16:creationId xmlns:a16="http://schemas.microsoft.com/office/drawing/2014/main" id="{487EACB5-58D0-BA32-BB1C-72655428960A}"/>
              </a:ext>
            </a:extLst>
          </p:cNvPr>
          <p:cNvSpPr txBox="1"/>
          <p:nvPr/>
        </p:nvSpPr>
        <p:spPr>
          <a:xfrm>
            <a:off x="2157261" y="4878888"/>
            <a:ext cx="932628" cy="369332"/>
          </a:xfrm>
          <a:prstGeom prst="rect">
            <a:avLst/>
          </a:prstGeom>
          <a:noFill/>
        </p:spPr>
        <p:txBody>
          <a:bodyPr wrap="none" rtlCol="0">
            <a:spAutoFit/>
          </a:bodyPr>
          <a:lstStyle/>
          <a:p>
            <a:r>
              <a:rPr lang="en-US" b="1">
                <a:effectLst>
                  <a:glow rad="127000">
                    <a:schemeClr val="bg1"/>
                  </a:glow>
                </a:effectLst>
              </a:rPr>
              <a:t>Confer</a:t>
            </a:r>
          </a:p>
        </p:txBody>
      </p:sp>
      <p:sp>
        <p:nvSpPr>
          <p:cNvPr id="11" name="TextBox 10">
            <a:extLst>
              <a:ext uri="{FF2B5EF4-FFF2-40B4-BE49-F238E27FC236}">
                <a16:creationId xmlns:a16="http://schemas.microsoft.com/office/drawing/2014/main" id="{F0499548-771D-BE13-81B5-4D8AFA4587ED}"/>
              </a:ext>
            </a:extLst>
          </p:cNvPr>
          <p:cNvSpPr txBox="1"/>
          <p:nvPr/>
        </p:nvSpPr>
        <p:spPr>
          <a:xfrm>
            <a:off x="3324269" y="3835678"/>
            <a:ext cx="932628" cy="369332"/>
          </a:xfrm>
          <a:prstGeom prst="rect">
            <a:avLst/>
          </a:prstGeom>
          <a:noFill/>
        </p:spPr>
        <p:txBody>
          <a:bodyPr wrap="none" rtlCol="0">
            <a:spAutoFit/>
          </a:bodyPr>
          <a:lstStyle/>
          <a:p>
            <a:r>
              <a:rPr lang="en-US" b="1">
                <a:effectLst>
                  <a:glow rad="127000">
                    <a:schemeClr val="bg1"/>
                  </a:glow>
                </a:effectLst>
              </a:rPr>
              <a:t>Confer</a:t>
            </a:r>
          </a:p>
        </p:txBody>
      </p:sp>
      <p:sp>
        <p:nvSpPr>
          <p:cNvPr id="12" name="TextBox 11">
            <a:extLst>
              <a:ext uri="{FF2B5EF4-FFF2-40B4-BE49-F238E27FC236}">
                <a16:creationId xmlns:a16="http://schemas.microsoft.com/office/drawing/2014/main" id="{3A79BE0C-6F56-0E36-7B00-7D4AD0D4F190}"/>
              </a:ext>
            </a:extLst>
          </p:cNvPr>
          <p:cNvSpPr txBox="1"/>
          <p:nvPr/>
        </p:nvSpPr>
        <p:spPr>
          <a:xfrm>
            <a:off x="4470401" y="2757814"/>
            <a:ext cx="932628" cy="369332"/>
          </a:xfrm>
          <a:prstGeom prst="rect">
            <a:avLst/>
          </a:prstGeom>
          <a:noFill/>
        </p:spPr>
        <p:txBody>
          <a:bodyPr wrap="none" rtlCol="0">
            <a:spAutoFit/>
          </a:bodyPr>
          <a:lstStyle/>
          <a:p>
            <a:r>
              <a:rPr lang="en-US" b="1">
                <a:effectLst>
                  <a:glow rad="127000">
                    <a:schemeClr val="bg1"/>
                  </a:glow>
                </a:effectLst>
              </a:rPr>
              <a:t>Confer</a:t>
            </a:r>
          </a:p>
        </p:txBody>
      </p:sp>
      <p:sp>
        <p:nvSpPr>
          <p:cNvPr id="13" name="TextBox 12">
            <a:extLst>
              <a:ext uri="{FF2B5EF4-FFF2-40B4-BE49-F238E27FC236}">
                <a16:creationId xmlns:a16="http://schemas.microsoft.com/office/drawing/2014/main" id="{C59C7EE0-1755-C436-4D5E-5DAC67958E17}"/>
              </a:ext>
            </a:extLst>
          </p:cNvPr>
          <p:cNvSpPr txBox="1"/>
          <p:nvPr/>
        </p:nvSpPr>
        <p:spPr>
          <a:xfrm>
            <a:off x="5672166" y="3806135"/>
            <a:ext cx="932628" cy="369332"/>
          </a:xfrm>
          <a:prstGeom prst="rect">
            <a:avLst/>
          </a:prstGeom>
          <a:noFill/>
        </p:spPr>
        <p:txBody>
          <a:bodyPr wrap="none" rtlCol="0">
            <a:spAutoFit/>
          </a:bodyPr>
          <a:lstStyle/>
          <a:p>
            <a:r>
              <a:rPr lang="en-US" b="1">
                <a:effectLst>
                  <a:glow rad="127000">
                    <a:schemeClr val="bg1"/>
                  </a:glow>
                </a:effectLst>
              </a:rPr>
              <a:t>Confer</a:t>
            </a:r>
          </a:p>
        </p:txBody>
      </p:sp>
      <p:sp>
        <p:nvSpPr>
          <p:cNvPr id="14" name="TextBox 13">
            <a:extLst>
              <a:ext uri="{FF2B5EF4-FFF2-40B4-BE49-F238E27FC236}">
                <a16:creationId xmlns:a16="http://schemas.microsoft.com/office/drawing/2014/main" id="{0914641C-CBEE-C500-3BD2-6E227A043D1C}"/>
              </a:ext>
            </a:extLst>
          </p:cNvPr>
          <p:cNvSpPr txBox="1"/>
          <p:nvPr/>
        </p:nvSpPr>
        <p:spPr>
          <a:xfrm>
            <a:off x="9995769" y="3838206"/>
            <a:ext cx="1824923" cy="369332"/>
          </a:xfrm>
          <a:prstGeom prst="rect">
            <a:avLst/>
          </a:prstGeom>
          <a:noFill/>
        </p:spPr>
        <p:txBody>
          <a:bodyPr wrap="none" rtlCol="0">
            <a:spAutoFit/>
          </a:bodyPr>
          <a:lstStyle/>
          <a:p>
            <a:r>
              <a:rPr lang="en-US" b="1"/>
              <a:t>Total = 90 mins</a:t>
            </a:r>
          </a:p>
        </p:txBody>
      </p:sp>
    </p:spTree>
    <p:extLst>
      <p:ext uri="{BB962C8B-B14F-4D97-AF65-F5344CB8AC3E}">
        <p14:creationId xmlns:p14="http://schemas.microsoft.com/office/powerpoint/2010/main" val="238156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DD99C-F82C-E6B3-992B-04156FA0AD50}"/>
              </a:ext>
            </a:extLst>
          </p:cNvPr>
          <p:cNvSpPr>
            <a:spLocks noGrp="1"/>
          </p:cNvSpPr>
          <p:nvPr>
            <p:ph type="title"/>
          </p:nvPr>
        </p:nvSpPr>
        <p:spPr/>
        <p:txBody>
          <a:bodyPr/>
          <a:lstStyle/>
          <a:p>
            <a:r>
              <a:rPr lang="en-GB"/>
              <a:t>Motion</a:t>
            </a:r>
          </a:p>
        </p:txBody>
      </p:sp>
      <p:sp>
        <p:nvSpPr>
          <p:cNvPr id="4" name="Footer Placeholder 3">
            <a:extLst>
              <a:ext uri="{FF2B5EF4-FFF2-40B4-BE49-F238E27FC236}">
                <a16:creationId xmlns:a16="http://schemas.microsoft.com/office/drawing/2014/main" id="{1D0213F3-EEF5-6D4A-2B78-81B1E6AE0D7F}"/>
              </a:ext>
            </a:extLst>
          </p:cNvPr>
          <p:cNvSpPr>
            <a:spLocks noGrp="1"/>
          </p:cNvSpPr>
          <p:nvPr>
            <p:ph type="ftr" sz="quarter" idx="11"/>
          </p:nvPr>
        </p:nvSpPr>
        <p:spPr/>
        <p:txBody>
          <a:bodyPr/>
          <a:lstStyle/>
          <a:p>
            <a:r>
              <a:rPr lang="en-US">
                <a:effectLst>
                  <a:outerShdw blurRad="38100" dist="38100" dir="2700000" algn="tl">
                    <a:srgbClr val="000000">
                      <a:alpha val="43137"/>
                    </a:srgbClr>
                  </a:outerShdw>
                </a:effectLst>
              </a:rPr>
              <a:t>Presentation title</a:t>
            </a:r>
          </a:p>
        </p:txBody>
      </p:sp>
      <p:sp>
        <p:nvSpPr>
          <p:cNvPr id="6" name="Date Placeholder 5">
            <a:extLst>
              <a:ext uri="{FF2B5EF4-FFF2-40B4-BE49-F238E27FC236}">
                <a16:creationId xmlns:a16="http://schemas.microsoft.com/office/drawing/2014/main" id="{D5A240F0-761E-65EC-F7DF-B0AE1A23FD6E}"/>
              </a:ext>
            </a:extLst>
          </p:cNvPr>
          <p:cNvSpPr>
            <a:spLocks noGrp="1"/>
          </p:cNvSpPr>
          <p:nvPr>
            <p:ph type="dt" sz="half" idx="10"/>
          </p:nvPr>
        </p:nvSpPr>
        <p:spPr/>
        <p:txBody>
          <a:bodyPr/>
          <a:lstStyle/>
          <a:p>
            <a:pPr>
              <a:defRPr/>
            </a:pPr>
            <a:r>
              <a:rPr lang="en-US">
                <a:solidFill>
                  <a:prstClr val="black"/>
                </a:solidFill>
              </a:rPr>
              <a:t>20XX</a:t>
            </a:r>
          </a:p>
        </p:txBody>
      </p:sp>
      <p:sp>
        <p:nvSpPr>
          <p:cNvPr id="7" name="Slide Number Placeholder 6">
            <a:extLst>
              <a:ext uri="{FF2B5EF4-FFF2-40B4-BE49-F238E27FC236}">
                <a16:creationId xmlns:a16="http://schemas.microsoft.com/office/drawing/2014/main" id="{62E65DD2-83BB-D337-1900-D3129738B8F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D6D940D-6D44-4DF9-9322-B4B11F7EDCD0}"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050" b="0" i="0" u="none" strike="noStrike" kern="1200" cap="none" spc="0" normalizeH="0" baseline="0" noProof="0">
              <a:ln>
                <a:noFill/>
              </a:ln>
              <a:solidFill>
                <a:prstClr val="black"/>
              </a:solidFill>
              <a:effectLst/>
              <a:uLnTx/>
              <a:uFillTx/>
              <a:latin typeface="Avenir Next LT Pro"/>
              <a:ea typeface="+mn-ea"/>
              <a:cs typeface="+mn-cs"/>
            </a:endParaRPr>
          </a:p>
        </p:txBody>
      </p:sp>
      <p:sp>
        <p:nvSpPr>
          <p:cNvPr id="9" name="Content Placeholder 2">
            <a:extLst>
              <a:ext uri="{FF2B5EF4-FFF2-40B4-BE49-F238E27FC236}">
                <a16:creationId xmlns:a16="http://schemas.microsoft.com/office/drawing/2014/main" id="{F8A5E2F3-4B83-79D1-2117-C97D4E772F6A}"/>
              </a:ext>
            </a:extLst>
          </p:cNvPr>
          <p:cNvSpPr>
            <a:spLocks noGrp="1"/>
          </p:cNvSpPr>
          <p:nvPr>
            <p:ph idx="1"/>
          </p:nvPr>
        </p:nvSpPr>
        <p:spPr>
          <a:xfrm>
            <a:off x="1779320" y="3813948"/>
            <a:ext cx="9395360" cy="2270281"/>
          </a:xfrm>
        </p:spPr>
        <p:txBody>
          <a:bodyPr vert="horz" lIns="91440" tIns="45720" rIns="91440" bIns="45720" rtlCol="0" anchor="t">
            <a:normAutofit/>
          </a:bodyPr>
          <a:lstStyle/>
          <a:p>
            <a:endParaRPr lang="en-GB" sz="1600" dirty="0"/>
          </a:p>
          <a:p>
            <a:endParaRPr lang="en-GB" sz="1600" dirty="0"/>
          </a:p>
          <a:p>
            <a:r>
              <a:rPr lang="en-GB" sz="1600" dirty="0"/>
              <a:t>Support your position and put fourth an argument with reasoning with support of </a:t>
            </a:r>
            <a:r>
              <a:rPr lang="en-GB" sz="1600" u="sng" dirty="0"/>
              <a:t>evidence</a:t>
            </a:r>
            <a:r>
              <a:rPr lang="en-GB" sz="1600" dirty="0"/>
              <a:t>, </a:t>
            </a:r>
            <a:r>
              <a:rPr lang="en-GB" sz="1600" u="sng" dirty="0"/>
              <a:t>statistics</a:t>
            </a:r>
            <a:r>
              <a:rPr lang="en-GB" sz="1600" dirty="0"/>
              <a:t>, </a:t>
            </a:r>
            <a:r>
              <a:rPr lang="en-GB" sz="1600" u="sng" dirty="0"/>
              <a:t>data</a:t>
            </a:r>
            <a:r>
              <a:rPr lang="en-GB" sz="1600" dirty="0"/>
              <a:t> to reinforce your points.</a:t>
            </a:r>
            <a:endParaRPr lang="en-GB" dirty="0"/>
          </a:p>
          <a:p>
            <a:endParaRPr lang="en-US" sz="2000" dirty="0">
              <a:solidFill>
                <a:srgbClr val="FFFFFF"/>
              </a:solidFill>
            </a:endParaRPr>
          </a:p>
        </p:txBody>
      </p:sp>
    </p:spTree>
    <p:extLst>
      <p:ext uri="{BB962C8B-B14F-4D97-AF65-F5344CB8AC3E}">
        <p14:creationId xmlns:p14="http://schemas.microsoft.com/office/powerpoint/2010/main" val="2448110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sosceles Triangle 11"/>
          <p:cNvSpPr/>
          <p:nvPr/>
        </p:nvSpPr>
        <p:spPr>
          <a:xfrm>
            <a:off x="4979876" y="3969060"/>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sosceles Triangle 10"/>
          <p:cNvSpPr/>
          <p:nvPr/>
        </p:nvSpPr>
        <p:spPr>
          <a:xfrm flipV="1">
            <a:off x="4979876" y="2384884"/>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b="1">
                <a:solidFill>
                  <a:schemeClr val="bg1"/>
                </a:solidFill>
              </a:rPr>
              <a:t>Proposer (team a)</a:t>
            </a:r>
            <a:endParaRPr lang="en-GB" b="1">
              <a:solidFill>
                <a:schemeClr val="bg1"/>
              </a:solidFill>
            </a:endParaRPr>
          </a:p>
        </p:txBody>
      </p:sp>
      <p:sp>
        <p:nvSpPr>
          <p:cNvPr id="8" name="Pentagon 7"/>
          <p:cNvSpPr/>
          <p:nvPr/>
        </p:nvSpPr>
        <p:spPr>
          <a:xfrm rot="16200000">
            <a:off x="5303912" y="4707142"/>
            <a:ext cx="1584176" cy="10801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llate 3"/>
          <p:cNvSpPr/>
          <p:nvPr/>
        </p:nvSpPr>
        <p:spPr>
          <a:xfrm>
            <a:off x="4925870" y="2348880"/>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13" name="TextBox 12"/>
          <p:cNvSpPr txBox="1"/>
          <p:nvPr/>
        </p:nvSpPr>
        <p:spPr>
          <a:xfrm>
            <a:off x="5489425" y="2564904"/>
            <a:ext cx="1213153" cy="369332"/>
          </a:xfrm>
          <a:prstGeom prst="rect">
            <a:avLst/>
          </a:prstGeom>
          <a:noFill/>
        </p:spPr>
        <p:txBody>
          <a:bodyPr wrap="none" rtlCol="0">
            <a:spAutoFit/>
          </a:bodyPr>
          <a:lstStyle/>
          <a:p>
            <a:pPr algn="ctr"/>
            <a:r>
              <a:rPr lang="en-GB"/>
              <a:t>10 minutes</a:t>
            </a:r>
          </a:p>
        </p:txBody>
      </p:sp>
      <p:sp>
        <p:nvSpPr>
          <p:cNvPr id="14" name="Text Box 5"/>
          <p:cNvSpPr txBox="1">
            <a:spLocks noChangeArrowheads="1"/>
          </p:cNvSpPr>
          <p:nvPr/>
        </p:nvSpPr>
        <p:spPr bwMode="auto">
          <a:xfrm>
            <a:off x="5461000" y="4725145"/>
            <a:ext cx="1114408" cy="830997"/>
          </a:xfrm>
          <a:prstGeom prst="rect">
            <a:avLst/>
          </a:prstGeom>
          <a:noFill/>
          <a:ln w="9525">
            <a:noFill/>
            <a:miter lim="800000"/>
            <a:headEnd/>
            <a:tailEnd/>
          </a:ln>
          <a:effectLst/>
        </p:spPr>
        <p:txBody>
          <a:bodyPr wrap="none">
            <a:spAutoFit/>
          </a:bodyPr>
          <a:lstStyle/>
          <a:p>
            <a:r>
              <a:rPr lang="en-GB" sz="4800">
                <a:solidFill>
                  <a:schemeClr val="bg1"/>
                </a:solidFill>
              </a:rPr>
              <a:t>End</a:t>
            </a:r>
          </a:p>
        </p:txBody>
      </p:sp>
      <p:sp>
        <p:nvSpPr>
          <p:cNvPr id="3" name="Rectangle 2">
            <a:extLst>
              <a:ext uri="{FF2B5EF4-FFF2-40B4-BE49-F238E27FC236}">
                <a16:creationId xmlns:a16="http://schemas.microsoft.com/office/drawing/2014/main" id="{E594C88F-E4A1-AA4B-85DD-8DA1A8C275F5}"/>
              </a:ext>
            </a:extLst>
          </p:cNvPr>
          <p:cNvSpPr/>
          <p:nvPr/>
        </p:nvSpPr>
        <p:spPr>
          <a:xfrm>
            <a:off x="1525604" y="5873207"/>
            <a:ext cx="8985200" cy="1323439"/>
          </a:xfrm>
          <a:prstGeom prst="rect">
            <a:avLst/>
          </a:prstGeom>
        </p:spPr>
        <p:txBody>
          <a:bodyPr wrap="square" lIns="91440" tIns="45720" rIns="91440" bIns="45720" anchor="t">
            <a:spAutoFit/>
          </a:bodyPr>
          <a:lstStyle/>
          <a:p>
            <a:pPr algn="ctr"/>
            <a:r>
              <a:rPr lang="en-GB" sz="3000" b="1" dirty="0">
                <a:ea typeface="+mn-lt"/>
                <a:cs typeface="+mn-lt"/>
              </a:rPr>
              <a:t>What is more important- Service Quality or Food Quality?</a:t>
            </a:r>
            <a:endParaRPr lang="en-US" dirty="0"/>
          </a:p>
          <a:p>
            <a:pPr algn="ctr"/>
            <a:endParaRPr lang="en-GB" sz="2000" b="1"/>
          </a:p>
        </p:txBody>
      </p:sp>
      <p:grpSp>
        <p:nvGrpSpPr>
          <p:cNvPr id="5" name="Group 4">
            <a:extLst>
              <a:ext uri="{FF2B5EF4-FFF2-40B4-BE49-F238E27FC236}">
                <a16:creationId xmlns:a16="http://schemas.microsoft.com/office/drawing/2014/main" id="{B2B33FF3-0FF3-0FC7-1B43-C6DB556A750A}"/>
              </a:ext>
            </a:extLst>
          </p:cNvPr>
          <p:cNvGrpSpPr/>
          <p:nvPr/>
        </p:nvGrpSpPr>
        <p:grpSpPr>
          <a:xfrm>
            <a:off x="1226603" y="555200"/>
            <a:ext cx="1034407" cy="1034407"/>
            <a:chOff x="259539" y="2557862"/>
            <a:chExt cx="1034407" cy="1034407"/>
          </a:xfrm>
          <a:scene3d>
            <a:camera prst="orthographicFront"/>
            <a:lightRig rig="threePt" dir="t">
              <a:rot lat="0" lon="0" rev="7500000"/>
            </a:lightRig>
          </a:scene3d>
        </p:grpSpPr>
        <p:sp>
          <p:nvSpPr>
            <p:cNvPr id="6" name="Oval 5">
              <a:extLst>
                <a:ext uri="{FF2B5EF4-FFF2-40B4-BE49-F238E27FC236}">
                  <a16:creationId xmlns:a16="http://schemas.microsoft.com/office/drawing/2014/main" id="{28547E13-873F-2281-43E7-053330804B86}"/>
                </a:ext>
              </a:extLst>
            </p:cNvPr>
            <p:cNvSpPr/>
            <p:nvPr/>
          </p:nvSpPr>
          <p:spPr>
            <a:xfrm>
              <a:off x="259539" y="2557862"/>
              <a:ext cx="1034407" cy="1034407"/>
            </a:xfrm>
            <a:prstGeom prst="ellipse">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7" name="Oval 4">
              <a:extLst>
                <a:ext uri="{FF2B5EF4-FFF2-40B4-BE49-F238E27FC236}">
                  <a16:creationId xmlns:a16="http://schemas.microsoft.com/office/drawing/2014/main" id="{9649576B-B500-599B-16E8-ECA3655EF205}"/>
                </a:ext>
              </a:extLst>
            </p:cNvPr>
            <p:cNvSpPr txBox="1"/>
            <p:nvPr/>
          </p:nvSpPr>
          <p:spPr>
            <a:xfrm>
              <a:off x="411024" y="2709347"/>
              <a:ext cx="731437" cy="73143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Proposer </a:t>
              </a:r>
            </a:p>
            <a:p>
              <a:pPr marL="0" lvl="0" indent="0" algn="ctr" defTabSz="488950">
                <a:lnSpc>
                  <a:spcPct val="90000"/>
                </a:lnSpc>
                <a:spcBef>
                  <a:spcPct val="0"/>
                </a:spcBef>
                <a:spcAft>
                  <a:spcPct val="35000"/>
                </a:spcAft>
                <a:buNone/>
              </a:pPr>
              <a:r>
                <a:rPr lang="en-US" sz="1100" kern="1200"/>
                <a:t>(Team A)</a:t>
              </a:r>
            </a:p>
          </p:txBody>
        </p:sp>
      </p:grpSp>
    </p:spTree>
    <p:custDataLst>
      <p:tags r:id="rId1"/>
    </p:custDataLst>
    <p:extLst>
      <p:ext uri="{BB962C8B-B14F-4D97-AF65-F5344CB8AC3E}">
        <p14:creationId xmlns:p14="http://schemas.microsoft.com/office/powerpoint/2010/main" val="1187589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600000"/>
                                        <p:tgtEl>
                                          <p:spTgt spid="11"/>
                                        </p:tgtEl>
                                      </p:cBhvr>
                                    </p:animEffect>
                                    <p:set>
                                      <p:cBhvr>
                                        <p:cTn id="7" dur="1" fill="hold">
                                          <p:stCondLst>
                                            <p:cond delay="599999"/>
                                          </p:stCondLst>
                                        </p:cTn>
                                        <p:tgtEl>
                                          <p:spTgt spid="11"/>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600000"/>
                                        <p:tgtEl>
                                          <p:spTgt spid="1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6000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sosceles Triangle 11"/>
          <p:cNvSpPr/>
          <p:nvPr/>
        </p:nvSpPr>
        <p:spPr>
          <a:xfrm>
            <a:off x="4979876" y="3969060"/>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sosceles Triangle 10"/>
          <p:cNvSpPr/>
          <p:nvPr/>
        </p:nvSpPr>
        <p:spPr>
          <a:xfrm flipV="1">
            <a:off x="4979876" y="2384884"/>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b="1">
                <a:solidFill>
                  <a:schemeClr val="bg1"/>
                </a:solidFill>
              </a:rPr>
              <a:t>5 minute confer (1)</a:t>
            </a:r>
          </a:p>
        </p:txBody>
      </p:sp>
      <p:sp>
        <p:nvSpPr>
          <p:cNvPr id="8" name="Pentagon 7"/>
          <p:cNvSpPr/>
          <p:nvPr/>
        </p:nvSpPr>
        <p:spPr>
          <a:xfrm rot="16200000">
            <a:off x="5303912" y="4707142"/>
            <a:ext cx="1584176" cy="10801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llate 3"/>
          <p:cNvSpPr/>
          <p:nvPr/>
        </p:nvSpPr>
        <p:spPr>
          <a:xfrm>
            <a:off x="4925870" y="2348880"/>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13" name="TextBox 12"/>
          <p:cNvSpPr txBox="1"/>
          <p:nvPr/>
        </p:nvSpPr>
        <p:spPr>
          <a:xfrm>
            <a:off x="5547132" y="2564904"/>
            <a:ext cx="1097736" cy="369332"/>
          </a:xfrm>
          <a:prstGeom prst="rect">
            <a:avLst/>
          </a:prstGeom>
          <a:noFill/>
        </p:spPr>
        <p:txBody>
          <a:bodyPr wrap="none" rtlCol="0">
            <a:spAutoFit/>
          </a:bodyPr>
          <a:lstStyle/>
          <a:p>
            <a:pPr algn="ctr"/>
            <a:r>
              <a:rPr lang="en-GB"/>
              <a:t>5 minutes</a:t>
            </a:r>
          </a:p>
        </p:txBody>
      </p:sp>
      <p:sp>
        <p:nvSpPr>
          <p:cNvPr id="14" name="Text Box 5"/>
          <p:cNvSpPr txBox="1">
            <a:spLocks noChangeArrowheads="1"/>
          </p:cNvSpPr>
          <p:nvPr/>
        </p:nvSpPr>
        <p:spPr bwMode="auto">
          <a:xfrm>
            <a:off x="5461000" y="4725145"/>
            <a:ext cx="1114408" cy="830997"/>
          </a:xfrm>
          <a:prstGeom prst="rect">
            <a:avLst/>
          </a:prstGeom>
          <a:noFill/>
          <a:ln w="9525">
            <a:noFill/>
            <a:miter lim="800000"/>
            <a:headEnd/>
            <a:tailEnd/>
          </a:ln>
          <a:effectLst/>
        </p:spPr>
        <p:txBody>
          <a:bodyPr wrap="none">
            <a:spAutoFit/>
          </a:bodyPr>
          <a:lstStyle/>
          <a:p>
            <a:r>
              <a:rPr lang="en-GB" sz="4800">
                <a:solidFill>
                  <a:schemeClr val="bg1"/>
                </a:solidFill>
              </a:rPr>
              <a:t>End</a:t>
            </a:r>
          </a:p>
        </p:txBody>
      </p:sp>
      <p:sp>
        <p:nvSpPr>
          <p:cNvPr id="9" name="Rectangle 8">
            <a:extLst>
              <a:ext uri="{FF2B5EF4-FFF2-40B4-BE49-F238E27FC236}">
                <a16:creationId xmlns:a16="http://schemas.microsoft.com/office/drawing/2014/main" id="{011787D0-1919-4544-848D-884EDA4DC643}"/>
              </a:ext>
            </a:extLst>
          </p:cNvPr>
          <p:cNvSpPr/>
          <p:nvPr/>
        </p:nvSpPr>
        <p:spPr>
          <a:xfrm>
            <a:off x="1525604" y="5873207"/>
            <a:ext cx="8985200" cy="1015663"/>
          </a:xfrm>
          <a:prstGeom prst="rect">
            <a:avLst/>
          </a:prstGeom>
        </p:spPr>
        <p:txBody>
          <a:bodyPr wrap="square" lIns="91440" tIns="45720" rIns="91440" bIns="45720" anchor="t">
            <a:spAutoFit/>
          </a:bodyPr>
          <a:lstStyle/>
          <a:p>
            <a:pPr algn="ctr"/>
            <a:r>
              <a:rPr lang="en-GB" sz="3000" b="1" dirty="0">
                <a:ea typeface="+mn-lt"/>
                <a:cs typeface="+mn-lt"/>
              </a:rPr>
              <a:t>What is more important- Service Quality or Food Quality?</a:t>
            </a:r>
            <a:endParaRPr lang="en-US" dirty="0"/>
          </a:p>
        </p:txBody>
      </p:sp>
      <p:sp>
        <p:nvSpPr>
          <p:cNvPr id="3" name="TextBox 2">
            <a:extLst>
              <a:ext uri="{FF2B5EF4-FFF2-40B4-BE49-F238E27FC236}">
                <a16:creationId xmlns:a16="http://schemas.microsoft.com/office/drawing/2014/main" id="{F7B73C53-3A23-3D36-6B1E-34B5CB633395}"/>
              </a:ext>
            </a:extLst>
          </p:cNvPr>
          <p:cNvSpPr txBox="1"/>
          <p:nvPr/>
        </p:nvSpPr>
        <p:spPr>
          <a:xfrm>
            <a:off x="524286" y="365124"/>
            <a:ext cx="1033269" cy="369332"/>
          </a:xfrm>
          <a:prstGeom prst="rect">
            <a:avLst/>
          </a:prstGeom>
          <a:noFill/>
        </p:spPr>
        <p:txBody>
          <a:bodyPr wrap="square" rtlCol="0">
            <a:spAutoFit/>
          </a:bodyPr>
          <a:lstStyle/>
          <a:p>
            <a:r>
              <a:rPr lang="en-US" b="1">
                <a:effectLst>
                  <a:glow rad="127000">
                    <a:schemeClr val="bg1"/>
                  </a:glow>
                </a:effectLst>
              </a:rPr>
              <a:t>Confer</a:t>
            </a:r>
          </a:p>
        </p:txBody>
      </p:sp>
    </p:spTree>
    <p:custDataLst>
      <p:tags r:id="rId1"/>
    </p:custDataLst>
    <p:extLst>
      <p:ext uri="{BB962C8B-B14F-4D97-AF65-F5344CB8AC3E}">
        <p14:creationId xmlns:p14="http://schemas.microsoft.com/office/powerpoint/2010/main" val="1857555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300000"/>
                                        <p:tgtEl>
                                          <p:spTgt spid="11"/>
                                        </p:tgtEl>
                                      </p:cBhvr>
                                    </p:animEffect>
                                    <p:set>
                                      <p:cBhvr>
                                        <p:cTn id="7" dur="1" fill="hold">
                                          <p:stCondLst>
                                            <p:cond delay="299999"/>
                                          </p:stCondLst>
                                        </p:cTn>
                                        <p:tgtEl>
                                          <p:spTgt spid="11"/>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300000"/>
                                        <p:tgtEl>
                                          <p:spTgt spid="1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3000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sosceles Triangle 11"/>
          <p:cNvSpPr/>
          <p:nvPr/>
        </p:nvSpPr>
        <p:spPr>
          <a:xfrm>
            <a:off x="4979876" y="3969060"/>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sosceles Triangle 10"/>
          <p:cNvSpPr/>
          <p:nvPr/>
        </p:nvSpPr>
        <p:spPr>
          <a:xfrm flipV="1">
            <a:off x="4979876" y="2384884"/>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b="1">
                <a:solidFill>
                  <a:schemeClr val="bg1"/>
                </a:solidFill>
              </a:rPr>
              <a:t>Questions (team n - a)</a:t>
            </a:r>
            <a:endParaRPr lang="en-GB" b="1">
              <a:solidFill>
                <a:schemeClr val="bg1"/>
              </a:solidFill>
            </a:endParaRPr>
          </a:p>
        </p:txBody>
      </p:sp>
      <p:sp>
        <p:nvSpPr>
          <p:cNvPr id="8" name="Pentagon 7"/>
          <p:cNvSpPr/>
          <p:nvPr/>
        </p:nvSpPr>
        <p:spPr>
          <a:xfrm rot="16200000">
            <a:off x="5303912" y="4707142"/>
            <a:ext cx="1584176" cy="10801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llate 3"/>
          <p:cNvSpPr/>
          <p:nvPr/>
        </p:nvSpPr>
        <p:spPr>
          <a:xfrm>
            <a:off x="4925870" y="2348880"/>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13" name="TextBox 12"/>
          <p:cNvSpPr txBox="1"/>
          <p:nvPr/>
        </p:nvSpPr>
        <p:spPr>
          <a:xfrm>
            <a:off x="5489425" y="2564904"/>
            <a:ext cx="1213153" cy="369332"/>
          </a:xfrm>
          <a:prstGeom prst="rect">
            <a:avLst/>
          </a:prstGeom>
          <a:noFill/>
        </p:spPr>
        <p:txBody>
          <a:bodyPr wrap="none" rtlCol="0">
            <a:spAutoFit/>
          </a:bodyPr>
          <a:lstStyle/>
          <a:p>
            <a:pPr algn="ctr"/>
            <a:r>
              <a:rPr lang="en-GB"/>
              <a:t>10 minutes</a:t>
            </a:r>
          </a:p>
        </p:txBody>
      </p:sp>
      <p:sp>
        <p:nvSpPr>
          <p:cNvPr id="14" name="Text Box 5"/>
          <p:cNvSpPr txBox="1">
            <a:spLocks noChangeArrowheads="1"/>
          </p:cNvSpPr>
          <p:nvPr/>
        </p:nvSpPr>
        <p:spPr bwMode="auto">
          <a:xfrm>
            <a:off x="5461000" y="4725145"/>
            <a:ext cx="1114408" cy="830997"/>
          </a:xfrm>
          <a:prstGeom prst="rect">
            <a:avLst/>
          </a:prstGeom>
          <a:noFill/>
          <a:ln w="9525">
            <a:noFill/>
            <a:miter lim="800000"/>
            <a:headEnd/>
            <a:tailEnd/>
          </a:ln>
          <a:effectLst/>
        </p:spPr>
        <p:txBody>
          <a:bodyPr wrap="none">
            <a:spAutoFit/>
          </a:bodyPr>
          <a:lstStyle/>
          <a:p>
            <a:r>
              <a:rPr lang="en-GB" sz="4800">
                <a:solidFill>
                  <a:schemeClr val="bg1"/>
                </a:solidFill>
              </a:rPr>
              <a:t>End</a:t>
            </a:r>
          </a:p>
        </p:txBody>
      </p:sp>
      <p:grpSp>
        <p:nvGrpSpPr>
          <p:cNvPr id="5" name="Group 4">
            <a:extLst>
              <a:ext uri="{FF2B5EF4-FFF2-40B4-BE49-F238E27FC236}">
                <a16:creationId xmlns:a16="http://schemas.microsoft.com/office/drawing/2014/main" id="{EFFE38B7-C864-7553-338B-ECE935B2AC86}"/>
              </a:ext>
            </a:extLst>
          </p:cNvPr>
          <p:cNvGrpSpPr/>
          <p:nvPr/>
        </p:nvGrpSpPr>
        <p:grpSpPr>
          <a:xfrm>
            <a:off x="786988" y="373916"/>
            <a:ext cx="1034407" cy="1034407"/>
            <a:chOff x="2585792" y="2557862"/>
            <a:chExt cx="1034407" cy="1034407"/>
          </a:xfrm>
          <a:scene3d>
            <a:camera prst="orthographicFront"/>
            <a:lightRig rig="threePt" dir="t">
              <a:rot lat="0" lon="0" rev="7500000"/>
            </a:lightRig>
          </a:scene3d>
        </p:grpSpPr>
        <p:sp>
          <p:nvSpPr>
            <p:cNvPr id="6" name="Oval 5">
              <a:extLst>
                <a:ext uri="{FF2B5EF4-FFF2-40B4-BE49-F238E27FC236}">
                  <a16:creationId xmlns:a16="http://schemas.microsoft.com/office/drawing/2014/main" id="{2FCC9E02-EB51-D8A7-6495-83D2F9FBA5CB}"/>
                </a:ext>
              </a:extLst>
            </p:cNvPr>
            <p:cNvSpPr/>
            <p:nvPr/>
          </p:nvSpPr>
          <p:spPr>
            <a:xfrm>
              <a:off x="2585792" y="2557862"/>
              <a:ext cx="1034407" cy="1034407"/>
            </a:xfrm>
            <a:prstGeom prst="ellipse">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7" name="Oval 4">
              <a:extLst>
                <a:ext uri="{FF2B5EF4-FFF2-40B4-BE49-F238E27FC236}">
                  <a16:creationId xmlns:a16="http://schemas.microsoft.com/office/drawing/2014/main" id="{A8D5C01C-4BBA-DF9B-9429-EF83124B43D8}"/>
                </a:ext>
              </a:extLst>
            </p:cNvPr>
            <p:cNvSpPr txBox="1"/>
            <p:nvPr/>
          </p:nvSpPr>
          <p:spPr>
            <a:xfrm>
              <a:off x="2737277" y="2709347"/>
              <a:ext cx="731437" cy="73143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Questions</a:t>
              </a:r>
            </a:p>
            <a:p>
              <a:pPr marL="0" lvl="0" indent="0" algn="ctr" defTabSz="488950">
                <a:lnSpc>
                  <a:spcPct val="90000"/>
                </a:lnSpc>
                <a:spcBef>
                  <a:spcPct val="0"/>
                </a:spcBef>
                <a:spcAft>
                  <a:spcPct val="35000"/>
                </a:spcAft>
                <a:buNone/>
              </a:pPr>
              <a:r>
                <a:rPr lang="en-US" sz="1100" kern="1200"/>
                <a:t>(B –&gt; A)</a:t>
              </a:r>
            </a:p>
          </p:txBody>
        </p:sp>
      </p:grpSp>
    </p:spTree>
    <p:custDataLst>
      <p:tags r:id="rId1"/>
    </p:custDataLst>
    <p:extLst>
      <p:ext uri="{BB962C8B-B14F-4D97-AF65-F5344CB8AC3E}">
        <p14:creationId xmlns:p14="http://schemas.microsoft.com/office/powerpoint/2010/main" val="2256134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600000"/>
                                        <p:tgtEl>
                                          <p:spTgt spid="11"/>
                                        </p:tgtEl>
                                      </p:cBhvr>
                                    </p:animEffect>
                                    <p:set>
                                      <p:cBhvr>
                                        <p:cTn id="7" dur="1" fill="hold">
                                          <p:stCondLst>
                                            <p:cond delay="599999"/>
                                          </p:stCondLst>
                                        </p:cTn>
                                        <p:tgtEl>
                                          <p:spTgt spid="11"/>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600000"/>
                                        <p:tgtEl>
                                          <p:spTgt spid="1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6000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sosceles Triangle 11"/>
          <p:cNvSpPr/>
          <p:nvPr/>
        </p:nvSpPr>
        <p:spPr>
          <a:xfrm>
            <a:off x="4979876" y="3969060"/>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sosceles Triangle 10"/>
          <p:cNvSpPr/>
          <p:nvPr/>
        </p:nvSpPr>
        <p:spPr>
          <a:xfrm flipV="1">
            <a:off x="4979876" y="2384884"/>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b="1">
                <a:solidFill>
                  <a:schemeClr val="bg1"/>
                </a:solidFill>
              </a:rPr>
              <a:t>5 minute confer (2)</a:t>
            </a:r>
          </a:p>
        </p:txBody>
      </p:sp>
      <p:sp>
        <p:nvSpPr>
          <p:cNvPr id="8" name="Pentagon 7"/>
          <p:cNvSpPr/>
          <p:nvPr/>
        </p:nvSpPr>
        <p:spPr>
          <a:xfrm rot="16200000">
            <a:off x="5303912" y="4707142"/>
            <a:ext cx="1584176" cy="10801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llate 3"/>
          <p:cNvSpPr/>
          <p:nvPr/>
        </p:nvSpPr>
        <p:spPr>
          <a:xfrm>
            <a:off x="4925870" y="2348880"/>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13" name="TextBox 12"/>
          <p:cNvSpPr txBox="1"/>
          <p:nvPr/>
        </p:nvSpPr>
        <p:spPr>
          <a:xfrm>
            <a:off x="5547132" y="2564904"/>
            <a:ext cx="1097736" cy="369332"/>
          </a:xfrm>
          <a:prstGeom prst="rect">
            <a:avLst/>
          </a:prstGeom>
          <a:noFill/>
        </p:spPr>
        <p:txBody>
          <a:bodyPr wrap="none" rtlCol="0">
            <a:spAutoFit/>
          </a:bodyPr>
          <a:lstStyle/>
          <a:p>
            <a:pPr algn="ctr"/>
            <a:r>
              <a:rPr lang="en-GB"/>
              <a:t>5 minutes</a:t>
            </a:r>
          </a:p>
        </p:txBody>
      </p:sp>
      <p:sp>
        <p:nvSpPr>
          <p:cNvPr id="14" name="Text Box 5"/>
          <p:cNvSpPr txBox="1">
            <a:spLocks noChangeArrowheads="1"/>
          </p:cNvSpPr>
          <p:nvPr/>
        </p:nvSpPr>
        <p:spPr bwMode="auto">
          <a:xfrm>
            <a:off x="5461000" y="4725145"/>
            <a:ext cx="1114408" cy="830997"/>
          </a:xfrm>
          <a:prstGeom prst="rect">
            <a:avLst/>
          </a:prstGeom>
          <a:noFill/>
          <a:ln w="9525">
            <a:noFill/>
            <a:miter lim="800000"/>
            <a:headEnd/>
            <a:tailEnd/>
          </a:ln>
          <a:effectLst/>
        </p:spPr>
        <p:txBody>
          <a:bodyPr wrap="none">
            <a:spAutoFit/>
          </a:bodyPr>
          <a:lstStyle/>
          <a:p>
            <a:r>
              <a:rPr lang="en-GB" sz="4800">
                <a:solidFill>
                  <a:schemeClr val="bg1"/>
                </a:solidFill>
              </a:rPr>
              <a:t>End</a:t>
            </a:r>
          </a:p>
        </p:txBody>
      </p:sp>
      <p:sp>
        <p:nvSpPr>
          <p:cNvPr id="3" name="TextBox 2">
            <a:extLst>
              <a:ext uri="{FF2B5EF4-FFF2-40B4-BE49-F238E27FC236}">
                <a16:creationId xmlns:a16="http://schemas.microsoft.com/office/drawing/2014/main" id="{93A76DE7-C39B-ED35-A691-712FF8721F88}"/>
              </a:ext>
            </a:extLst>
          </p:cNvPr>
          <p:cNvSpPr txBox="1"/>
          <p:nvPr/>
        </p:nvSpPr>
        <p:spPr>
          <a:xfrm>
            <a:off x="653682" y="365124"/>
            <a:ext cx="1220175" cy="369332"/>
          </a:xfrm>
          <a:prstGeom prst="rect">
            <a:avLst/>
          </a:prstGeom>
          <a:noFill/>
        </p:spPr>
        <p:txBody>
          <a:bodyPr wrap="square" rtlCol="0">
            <a:spAutoFit/>
          </a:bodyPr>
          <a:lstStyle/>
          <a:p>
            <a:r>
              <a:rPr lang="en-US" b="1">
                <a:effectLst>
                  <a:glow rad="127000">
                    <a:schemeClr val="bg1"/>
                  </a:glow>
                </a:effectLst>
              </a:rPr>
              <a:t>Confer</a:t>
            </a:r>
          </a:p>
        </p:txBody>
      </p:sp>
    </p:spTree>
    <p:custDataLst>
      <p:tags r:id="rId1"/>
    </p:custDataLst>
    <p:extLst>
      <p:ext uri="{BB962C8B-B14F-4D97-AF65-F5344CB8AC3E}">
        <p14:creationId xmlns:p14="http://schemas.microsoft.com/office/powerpoint/2010/main" val="1343162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300000"/>
                                        <p:tgtEl>
                                          <p:spTgt spid="11"/>
                                        </p:tgtEl>
                                      </p:cBhvr>
                                    </p:animEffect>
                                    <p:set>
                                      <p:cBhvr>
                                        <p:cTn id="7" dur="1" fill="hold">
                                          <p:stCondLst>
                                            <p:cond delay="299999"/>
                                          </p:stCondLst>
                                        </p:cTn>
                                        <p:tgtEl>
                                          <p:spTgt spid="11"/>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300000"/>
                                        <p:tgtEl>
                                          <p:spTgt spid="1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3000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sosceles Triangle 11"/>
          <p:cNvSpPr/>
          <p:nvPr/>
        </p:nvSpPr>
        <p:spPr>
          <a:xfrm>
            <a:off x="4979876" y="3969060"/>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sosceles Triangle 10"/>
          <p:cNvSpPr/>
          <p:nvPr/>
        </p:nvSpPr>
        <p:spPr>
          <a:xfrm flipV="1">
            <a:off x="4979876" y="2384884"/>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b="1">
                <a:solidFill>
                  <a:schemeClr val="bg1"/>
                </a:solidFill>
              </a:rPr>
              <a:t>Proposer (team n)</a:t>
            </a:r>
            <a:endParaRPr lang="en-GB" b="1">
              <a:solidFill>
                <a:schemeClr val="bg1"/>
              </a:solidFill>
            </a:endParaRPr>
          </a:p>
        </p:txBody>
      </p:sp>
      <p:sp>
        <p:nvSpPr>
          <p:cNvPr id="8" name="Pentagon 7"/>
          <p:cNvSpPr/>
          <p:nvPr/>
        </p:nvSpPr>
        <p:spPr>
          <a:xfrm rot="16200000">
            <a:off x="5303912" y="4707142"/>
            <a:ext cx="1584176" cy="10801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llate 3"/>
          <p:cNvSpPr/>
          <p:nvPr/>
        </p:nvSpPr>
        <p:spPr>
          <a:xfrm>
            <a:off x="4925870" y="2348880"/>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13" name="TextBox 12"/>
          <p:cNvSpPr txBox="1"/>
          <p:nvPr/>
        </p:nvSpPr>
        <p:spPr>
          <a:xfrm>
            <a:off x="5489425" y="2564904"/>
            <a:ext cx="1213153" cy="369332"/>
          </a:xfrm>
          <a:prstGeom prst="rect">
            <a:avLst/>
          </a:prstGeom>
          <a:noFill/>
        </p:spPr>
        <p:txBody>
          <a:bodyPr wrap="none" rtlCol="0">
            <a:spAutoFit/>
          </a:bodyPr>
          <a:lstStyle/>
          <a:p>
            <a:pPr algn="ctr"/>
            <a:r>
              <a:rPr lang="en-GB"/>
              <a:t>10 minutes</a:t>
            </a:r>
          </a:p>
        </p:txBody>
      </p:sp>
      <p:sp>
        <p:nvSpPr>
          <p:cNvPr id="14" name="Text Box 5"/>
          <p:cNvSpPr txBox="1">
            <a:spLocks noChangeArrowheads="1"/>
          </p:cNvSpPr>
          <p:nvPr/>
        </p:nvSpPr>
        <p:spPr bwMode="auto">
          <a:xfrm>
            <a:off x="5461000" y="4725145"/>
            <a:ext cx="1114408" cy="830997"/>
          </a:xfrm>
          <a:prstGeom prst="rect">
            <a:avLst/>
          </a:prstGeom>
          <a:noFill/>
          <a:ln w="9525">
            <a:noFill/>
            <a:miter lim="800000"/>
            <a:headEnd/>
            <a:tailEnd/>
          </a:ln>
          <a:effectLst/>
        </p:spPr>
        <p:txBody>
          <a:bodyPr wrap="none">
            <a:spAutoFit/>
          </a:bodyPr>
          <a:lstStyle/>
          <a:p>
            <a:r>
              <a:rPr lang="en-GB" sz="4800">
                <a:solidFill>
                  <a:schemeClr val="bg1"/>
                </a:solidFill>
              </a:rPr>
              <a:t>End</a:t>
            </a:r>
          </a:p>
        </p:txBody>
      </p:sp>
      <p:grpSp>
        <p:nvGrpSpPr>
          <p:cNvPr id="5" name="Group 4">
            <a:extLst>
              <a:ext uri="{FF2B5EF4-FFF2-40B4-BE49-F238E27FC236}">
                <a16:creationId xmlns:a16="http://schemas.microsoft.com/office/drawing/2014/main" id="{4AD588A1-6F00-4835-8E1F-B8B734860D5B}"/>
              </a:ext>
            </a:extLst>
          </p:cNvPr>
          <p:cNvGrpSpPr/>
          <p:nvPr/>
        </p:nvGrpSpPr>
        <p:grpSpPr>
          <a:xfrm>
            <a:off x="696025" y="597728"/>
            <a:ext cx="1034407" cy="1034407"/>
            <a:chOff x="2585792" y="464234"/>
            <a:chExt cx="1034407" cy="1034407"/>
          </a:xfrm>
          <a:scene3d>
            <a:camera prst="orthographicFront"/>
            <a:lightRig rig="threePt" dir="t">
              <a:rot lat="0" lon="0" rev="7500000"/>
            </a:lightRig>
          </a:scene3d>
        </p:grpSpPr>
        <p:sp>
          <p:nvSpPr>
            <p:cNvPr id="6" name="Oval 5">
              <a:extLst>
                <a:ext uri="{FF2B5EF4-FFF2-40B4-BE49-F238E27FC236}">
                  <a16:creationId xmlns:a16="http://schemas.microsoft.com/office/drawing/2014/main" id="{D6EF7F4E-9C51-132E-6686-5B94D956B24C}"/>
                </a:ext>
              </a:extLst>
            </p:cNvPr>
            <p:cNvSpPr/>
            <p:nvPr/>
          </p:nvSpPr>
          <p:spPr>
            <a:xfrm>
              <a:off x="2585792" y="464234"/>
              <a:ext cx="1034407" cy="1034407"/>
            </a:xfrm>
            <a:prstGeom prst="ellipse">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7" name="Oval 4">
              <a:extLst>
                <a:ext uri="{FF2B5EF4-FFF2-40B4-BE49-F238E27FC236}">
                  <a16:creationId xmlns:a16="http://schemas.microsoft.com/office/drawing/2014/main" id="{14A1BA02-B89E-A65A-922F-FB51D05D9EB7}"/>
                </a:ext>
              </a:extLst>
            </p:cNvPr>
            <p:cNvSpPr txBox="1"/>
            <p:nvPr/>
          </p:nvSpPr>
          <p:spPr>
            <a:xfrm>
              <a:off x="2737277" y="615719"/>
              <a:ext cx="731437" cy="73143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Proposer</a:t>
              </a:r>
            </a:p>
            <a:p>
              <a:pPr marL="0" lvl="0" indent="0" algn="ctr" defTabSz="488950">
                <a:lnSpc>
                  <a:spcPct val="90000"/>
                </a:lnSpc>
                <a:spcBef>
                  <a:spcPct val="0"/>
                </a:spcBef>
                <a:spcAft>
                  <a:spcPct val="35000"/>
                </a:spcAft>
                <a:buNone/>
              </a:pPr>
              <a:r>
                <a:rPr lang="en-US" sz="1100" kern="1200"/>
                <a:t>(Team B)</a:t>
              </a:r>
            </a:p>
          </p:txBody>
        </p:sp>
      </p:grpSp>
    </p:spTree>
    <p:custDataLst>
      <p:tags r:id="rId1"/>
    </p:custDataLst>
    <p:extLst>
      <p:ext uri="{BB962C8B-B14F-4D97-AF65-F5344CB8AC3E}">
        <p14:creationId xmlns:p14="http://schemas.microsoft.com/office/powerpoint/2010/main" val="1785558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600000"/>
                                        <p:tgtEl>
                                          <p:spTgt spid="11"/>
                                        </p:tgtEl>
                                      </p:cBhvr>
                                    </p:animEffect>
                                    <p:set>
                                      <p:cBhvr>
                                        <p:cTn id="7" dur="1" fill="hold">
                                          <p:stCondLst>
                                            <p:cond delay="599999"/>
                                          </p:stCondLst>
                                        </p:cTn>
                                        <p:tgtEl>
                                          <p:spTgt spid="11"/>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600000"/>
                                        <p:tgtEl>
                                          <p:spTgt spid="1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6000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sosceles Triangle 11"/>
          <p:cNvSpPr/>
          <p:nvPr/>
        </p:nvSpPr>
        <p:spPr>
          <a:xfrm>
            <a:off x="4979876" y="3969060"/>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sosceles Triangle 10"/>
          <p:cNvSpPr/>
          <p:nvPr/>
        </p:nvSpPr>
        <p:spPr>
          <a:xfrm flipV="1">
            <a:off x="4979876" y="2384884"/>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b="1">
                <a:solidFill>
                  <a:schemeClr val="bg1"/>
                </a:solidFill>
              </a:rPr>
              <a:t>5 minute confer (3)</a:t>
            </a:r>
          </a:p>
        </p:txBody>
      </p:sp>
      <p:sp>
        <p:nvSpPr>
          <p:cNvPr id="8" name="Pentagon 7"/>
          <p:cNvSpPr/>
          <p:nvPr/>
        </p:nvSpPr>
        <p:spPr>
          <a:xfrm rot="16200000">
            <a:off x="5303912" y="4707142"/>
            <a:ext cx="1584176" cy="10801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llate 3"/>
          <p:cNvSpPr/>
          <p:nvPr/>
        </p:nvSpPr>
        <p:spPr>
          <a:xfrm>
            <a:off x="4925870" y="2348880"/>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13" name="TextBox 12"/>
          <p:cNvSpPr txBox="1"/>
          <p:nvPr/>
        </p:nvSpPr>
        <p:spPr>
          <a:xfrm>
            <a:off x="5547132" y="2564904"/>
            <a:ext cx="1097736" cy="369332"/>
          </a:xfrm>
          <a:prstGeom prst="rect">
            <a:avLst/>
          </a:prstGeom>
          <a:noFill/>
        </p:spPr>
        <p:txBody>
          <a:bodyPr wrap="none" rtlCol="0">
            <a:spAutoFit/>
          </a:bodyPr>
          <a:lstStyle/>
          <a:p>
            <a:pPr algn="ctr"/>
            <a:r>
              <a:rPr lang="en-GB"/>
              <a:t>5 minutes</a:t>
            </a:r>
          </a:p>
        </p:txBody>
      </p:sp>
      <p:sp>
        <p:nvSpPr>
          <p:cNvPr id="14" name="Text Box 5"/>
          <p:cNvSpPr txBox="1">
            <a:spLocks noChangeArrowheads="1"/>
          </p:cNvSpPr>
          <p:nvPr/>
        </p:nvSpPr>
        <p:spPr bwMode="auto">
          <a:xfrm>
            <a:off x="5461000" y="4725145"/>
            <a:ext cx="1114408" cy="830997"/>
          </a:xfrm>
          <a:prstGeom prst="rect">
            <a:avLst/>
          </a:prstGeom>
          <a:noFill/>
          <a:ln w="9525">
            <a:noFill/>
            <a:miter lim="800000"/>
            <a:headEnd/>
            <a:tailEnd/>
          </a:ln>
          <a:effectLst/>
        </p:spPr>
        <p:txBody>
          <a:bodyPr wrap="none">
            <a:spAutoFit/>
          </a:bodyPr>
          <a:lstStyle/>
          <a:p>
            <a:r>
              <a:rPr lang="en-GB" sz="4800">
                <a:solidFill>
                  <a:schemeClr val="bg1"/>
                </a:solidFill>
              </a:rPr>
              <a:t>End</a:t>
            </a:r>
          </a:p>
        </p:txBody>
      </p:sp>
      <p:sp>
        <p:nvSpPr>
          <p:cNvPr id="3" name="TextBox 2">
            <a:extLst>
              <a:ext uri="{FF2B5EF4-FFF2-40B4-BE49-F238E27FC236}">
                <a16:creationId xmlns:a16="http://schemas.microsoft.com/office/drawing/2014/main" id="{FAF9233A-F191-0119-ED5D-8F39F2A04DC6}"/>
              </a:ext>
            </a:extLst>
          </p:cNvPr>
          <p:cNvSpPr txBox="1"/>
          <p:nvPr/>
        </p:nvSpPr>
        <p:spPr>
          <a:xfrm>
            <a:off x="524286" y="365124"/>
            <a:ext cx="932628" cy="369332"/>
          </a:xfrm>
          <a:prstGeom prst="rect">
            <a:avLst/>
          </a:prstGeom>
          <a:noFill/>
        </p:spPr>
        <p:txBody>
          <a:bodyPr wrap="none" rtlCol="0">
            <a:spAutoFit/>
          </a:bodyPr>
          <a:lstStyle/>
          <a:p>
            <a:r>
              <a:rPr lang="en-US" b="1">
                <a:effectLst>
                  <a:glow rad="127000">
                    <a:schemeClr val="bg1"/>
                  </a:glow>
                </a:effectLst>
              </a:rPr>
              <a:t>Confer</a:t>
            </a:r>
          </a:p>
        </p:txBody>
      </p:sp>
    </p:spTree>
    <p:custDataLst>
      <p:tags r:id="rId1"/>
    </p:custDataLst>
    <p:extLst>
      <p:ext uri="{BB962C8B-B14F-4D97-AF65-F5344CB8AC3E}">
        <p14:creationId xmlns:p14="http://schemas.microsoft.com/office/powerpoint/2010/main" val="86598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300000"/>
                                        <p:tgtEl>
                                          <p:spTgt spid="11"/>
                                        </p:tgtEl>
                                      </p:cBhvr>
                                    </p:animEffect>
                                    <p:set>
                                      <p:cBhvr>
                                        <p:cTn id="7" dur="1" fill="hold">
                                          <p:stCondLst>
                                            <p:cond delay="299999"/>
                                          </p:stCondLst>
                                        </p:cTn>
                                        <p:tgtEl>
                                          <p:spTgt spid="11"/>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300000"/>
                                        <p:tgtEl>
                                          <p:spTgt spid="1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3000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sosceles Triangle 11"/>
          <p:cNvSpPr/>
          <p:nvPr/>
        </p:nvSpPr>
        <p:spPr>
          <a:xfrm>
            <a:off x="4979876" y="3969060"/>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sosceles Triangle 10"/>
          <p:cNvSpPr/>
          <p:nvPr/>
        </p:nvSpPr>
        <p:spPr>
          <a:xfrm flipV="1">
            <a:off x="4979876" y="2384884"/>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b="1">
                <a:solidFill>
                  <a:schemeClr val="bg1"/>
                </a:solidFill>
              </a:rPr>
              <a:t>Questions (team a - n)</a:t>
            </a:r>
            <a:endParaRPr lang="en-GB" b="1">
              <a:solidFill>
                <a:schemeClr val="bg1"/>
              </a:solidFill>
            </a:endParaRPr>
          </a:p>
        </p:txBody>
      </p:sp>
      <p:sp>
        <p:nvSpPr>
          <p:cNvPr id="8" name="Pentagon 7"/>
          <p:cNvSpPr/>
          <p:nvPr/>
        </p:nvSpPr>
        <p:spPr>
          <a:xfrm rot="16200000">
            <a:off x="5303912" y="4707142"/>
            <a:ext cx="1584176" cy="10801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llate 3"/>
          <p:cNvSpPr/>
          <p:nvPr/>
        </p:nvSpPr>
        <p:spPr>
          <a:xfrm>
            <a:off x="4925870" y="2348880"/>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13" name="TextBox 12"/>
          <p:cNvSpPr txBox="1"/>
          <p:nvPr/>
        </p:nvSpPr>
        <p:spPr>
          <a:xfrm>
            <a:off x="5489425" y="2564904"/>
            <a:ext cx="1213153" cy="369332"/>
          </a:xfrm>
          <a:prstGeom prst="rect">
            <a:avLst/>
          </a:prstGeom>
          <a:noFill/>
        </p:spPr>
        <p:txBody>
          <a:bodyPr wrap="none" rtlCol="0">
            <a:spAutoFit/>
          </a:bodyPr>
          <a:lstStyle/>
          <a:p>
            <a:pPr algn="ctr"/>
            <a:r>
              <a:rPr lang="en-GB"/>
              <a:t>10 minutes</a:t>
            </a:r>
          </a:p>
        </p:txBody>
      </p:sp>
      <p:sp>
        <p:nvSpPr>
          <p:cNvPr id="14" name="Text Box 5"/>
          <p:cNvSpPr txBox="1">
            <a:spLocks noChangeArrowheads="1"/>
          </p:cNvSpPr>
          <p:nvPr/>
        </p:nvSpPr>
        <p:spPr bwMode="auto">
          <a:xfrm>
            <a:off x="5461000" y="4725145"/>
            <a:ext cx="1114408" cy="830997"/>
          </a:xfrm>
          <a:prstGeom prst="rect">
            <a:avLst/>
          </a:prstGeom>
          <a:noFill/>
          <a:ln w="9525">
            <a:noFill/>
            <a:miter lim="800000"/>
            <a:headEnd/>
            <a:tailEnd/>
          </a:ln>
          <a:effectLst/>
        </p:spPr>
        <p:txBody>
          <a:bodyPr wrap="none">
            <a:spAutoFit/>
          </a:bodyPr>
          <a:lstStyle/>
          <a:p>
            <a:r>
              <a:rPr lang="en-GB" sz="4800">
                <a:solidFill>
                  <a:schemeClr val="bg1"/>
                </a:solidFill>
              </a:rPr>
              <a:t>End</a:t>
            </a:r>
          </a:p>
        </p:txBody>
      </p:sp>
      <p:grpSp>
        <p:nvGrpSpPr>
          <p:cNvPr id="5" name="Group 4">
            <a:extLst>
              <a:ext uri="{FF2B5EF4-FFF2-40B4-BE49-F238E27FC236}">
                <a16:creationId xmlns:a16="http://schemas.microsoft.com/office/drawing/2014/main" id="{B7037A90-B525-F9F2-A9FA-686E55E479B0}"/>
              </a:ext>
            </a:extLst>
          </p:cNvPr>
          <p:cNvGrpSpPr/>
          <p:nvPr/>
        </p:nvGrpSpPr>
        <p:grpSpPr>
          <a:xfrm>
            <a:off x="473396" y="291688"/>
            <a:ext cx="1034407" cy="1034407"/>
            <a:chOff x="4912046" y="464234"/>
            <a:chExt cx="1034407" cy="1034407"/>
          </a:xfrm>
          <a:scene3d>
            <a:camera prst="orthographicFront"/>
            <a:lightRig rig="threePt" dir="t">
              <a:rot lat="0" lon="0" rev="7500000"/>
            </a:lightRig>
          </a:scene3d>
        </p:grpSpPr>
        <p:sp>
          <p:nvSpPr>
            <p:cNvPr id="6" name="Oval 5">
              <a:extLst>
                <a:ext uri="{FF2B5EF4-FFF2-40B4-BE49-F238E27FC236}">
                  <a16:creationId xmlns:a16="http://schemas.microsoft.com/office/drawing/2014/main" id="{0E2D29C5-F4BF-E940-F776-3EEA1B714057}"/>
                </a:ext>
              </a:extLst>
            </p:cNvPr>
            <p:cNvSpPr/>
            <p:nvPr/>
          </p:nvSpPr>
          <p:spPr>
            <a:xfrm>
              <a:off x="4912046" y="464234"/>
              <a:ext cx="1034407" cy="1034407"/>
            </a:xfrm>
            <a:prstGeom prst="ellipse">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7" name="Oval 4">
              <a:extLst>
                <a:ext uri="{FF2B5EF4-FFF2-40B4-BE49-F238E27FC236}">
                  <a16:creationId xmlns:a16="http://schemas.microsoft.com/office/drawing/2014/main" id="{C6DFF911-3088-6FF3-612C-6612587CF79E}"/>
                </a:ext>
              </a:extLst>
            </p:cNvPr>
            <p:cNvSpPr txBox="1"/>
            <p:nvPr/>
          </p:nvSpPr>
          <p:spPr>
            <a:xfrm>
              <a:off x="5063531" y="615719"/>
              <a:ext cx="731437" cy="73143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Questions</a:t>
              </a:r>
            </a:p>
            <a:p>
              <a:pPr marL="0" lvl="0" indent="0" algn="ctr" defTabSz="488950">
                <a:lnSpc>
                  <a:spcPct val="90000"/>
                </a:lnSpc>
                <a:spcBef>
                  <a:spcPct val="0"/>
                </a:spcBef>
                <a:spcAft>
                  <a:spcPct val="35000"/>
                </a:spcAft>
                <a:buNone/>
              </a:pPr>
              <a:r>
                <a:rPr lang="en-US" sz="1100" kern="1200"/>
                <a:t>(A –&gt; B)</a:t>
              </a:r>
            </a:p>
          </p:txBody>
        </p:sp>
      </p:grpSp>
    </p:spTree>
    <p:custDataLst>
      <p:tags r:id="rId1"/>
    </p:custDataLst>
    <p:extLst>
      <p:ext uri="{BB962C8B-B14F-4D97-AF65-F5344CB8AC3E}">
        <p14:creationId xmlns:p14="http://schemas.microsoft.com/office/powerpoint/2010/main" val="286970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600000"/>
                                        <p:tgtEl>
                                          <p:spTgt spid="11"/>
                                        </p:tgtEl>
                                      </p:cBhvr>
                                    </p:animEffect>
                                    <p:set>
                                      <p:cBhvr>
                                        <p:cTn id="7" dur="1" fill="hold">
                                          <p:stCondLst>
                                            <p:cond delay="599999"/>
                                          </p:stCondLst>
                                        </p:cTn>
                                        <p:tgtEl>
                                          <p:spTgt spid="11"/>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600000"/>
                                        <p:tgtEl>
                                          <p:spTgt spid="1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6000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sosceles Triangle 11"/>
          <p:cNvSpPr/>
          <p:nvPr/>
        </p:nvSpPr>
        <p:spPr>
          <a:xfrm>
            <a:off x="4979876" y="3969060"/>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sosceles Triangle 10"/>
          <p:cNvSpPr/>
          <p:nvPr/>
        </p:nvSpPr>
        <p:spPr>
          <a:xfrm flipV="1">
            <a:off x="4979876" y="2384884"/>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b="1">
                <a:solidFill>
                  <a:schemeClr val="bg1"/>
                </a:solidFill>
              </a:rPr>
              <a:t>5 minute confer (4)</a:t>
            </a:r>
          </a:p>
        </p:txBody>
      </p:sp>
      <p:sp>
        <p:nvSpPr>
          <p:cNvPr id="8" name="Pentagon 7"/>
          <p:cNvSpPr/>
          <p:nvPr/>
        </p:nvSpPr>
        <p:spPr>
          <a:xfrm rot="16200000">
            <a:off x="5303912" y="4707142"/>
            <a:ext cx="1584176" cy="10801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llate 3"/>
          <p:cNvSpPr/>
          <p:nvPr/>
        </p:nvSpPr>
        <p:spPr>
          <a:xfrm>
            <a:off x="4925870" y="2348880"/>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13" name="TextBox 12"/>
          <p:cNvSpPr txBox="1"/>
          <p:nvPr/>
        </p:nvSpPr>
        <p:spPr>
          <a:xfrm>
            <a:off x="5547132" y="2564904"/>
            <a:ext cx="1097736" cy="369332"/>
          </a:xfrm>
          <a:prstGeom prst="rect">
            <a:avLst/>
          </a:prstGeom>
          <a:noFill/>
        </p:spPr>
        <p:txBody>
          <a:bodyPr wrap="none" rtlCol="0">
            <a:spAutoFit/>
          </a:bodyPr>
          <a:lstStyle/>
          <a:p>
            <a:pPr algn="ctr"/>
            <a:r>
              <a:rPr lang="en-GB"/>
              <a:t>5 minutes</a:t>
            </a:r>
          </a:p>
        </p:txBody>
      </p:sp>
      <p:sp>
        <p:nvSpPr>
          <p:cNvPr id="14" name="Text Box 5"/>
          <p:cNvSpPr txBox="1">
            <a:spLocks noChangeArrowheads="1"/>
          </p:cNvSpPr>
          <p:nvPr/>
        </p:nvSpPr>
        <p:spPr bwMode="auto">
          <a:xfrm>
            <a:off x="5461000" y="4725145"/>
            <a:ext cx="1114408" cy="830997"/>
          </a:xfrm>
          <a:prstGeom prst="rect">
            <a:avLst/>
          </a:prstGeom>
          <a:noFill/>
          <a:ln w="9525">
            <a:noFill/>
            <a:miter lim="800000"/>
            <a:headEnd/>
            <a:tailEnd/>
          </a:ln>
          <a:effectLst/>
        </p:spPr>
        <p:txBody>
          <a:bodyPr wrap="none">
            <a:spAutoFit/>
          </a:bodyPr>
          <a:lstStyle/>
          <a:p>
            <a:r>
              <a:rPr lang="en-GB" sz="4800">
                <a:solidFill>
                  <a:schemeClr val="bg1"/>
                </a:solidFill>
              </a:rPr>
              <a:t>End</a:t>
            </a:r>
          </a:p>
        </p:txBody>
      </p:sp>
      <p:sp>
        <p:nvSpPr>
          <p:cNvPr id="7" name="TextBox 6">
            <a:extLst>
              <a:ext uri="{FF2B5EF4-FFF2-40B4-BE49-F238E27FC236}">
                <a16:creationId xmlns:a16="http://schemas.microsoft.com/office/drawing/2014/main" id="{E7EBD3B4-709F-48C8-7277-4A73304A3F5E}"/>
              </a:ext>
            </a:extLst>
          </p:cNvPr>
          <p:cNvSpPr txBox="1"/>
          <p:nvPr/>
        </p:nvSpPr>
        <p:spPr>
          <a:xfrm>
            <a:off x="524286" y="365124"/>
            <a:ext cx="932628" cy="369332"/>
          </a:xfrm>
          <a:prstGeom prst="rect">
            <a:avLst/>
          </a:prstGeom>
          <a:noFill/>
        </p:spPr>
        <p:txBody>
          <a:bodyPr wrap="none" rtlCol="0">
            <a:spAutoFit/>
          </a:bodyPr>
          <a:lstStyle/>
          <a:p>
            <a:r>
              <a:rPr lang="en-US" b="1">
                <a:effectLst>
                  <a:glow rad="127000">
                    <a:schemeClr val="bg1"/>
                  </a:glow>
                </a:effectLst>
              </a:rPr>
              <a:t>Confer</a:t>
            </a:r>
          </a:p>
        </p:txBody>
      </p:sp>
    </p:spTree>
    <p:custDataLst>
      <p:tags r:id="rId1"/>
    </p:custDataLst>
    <p:extLst>
      <p:ext uri="{BB962C8B-B14F-4D97-AF65-F5344CB8AC3E}">
        <p14:creationId xmlns:p14="http://schemas.microsoft.com/office/powerpoint/2010/main" val="1987621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300000"/>
                                        <p:tgtEl>
                                          <p:spTgt spid="11"/>
                                        </p:tgtEl>
                                      </p:cBhvr>
                                    </p:animEffect>
                                    <p:set>
                                      <p:cBhvr>
                                        <p:cTn id="7" dur="1" fill="hold">
                                          <p:stCondLst>
                                            <p:cond delay="299999"/>
                                          </p:stCondLst>
                                        </p:cTn>
                                        <p:tgtEl>
                                          <p:spTgt spid="11"/>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300000"/>
                                        <p:tgtEl>
                                          <p:spTgt spid="1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3000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sosceles Triangle 11"/>
          <p:cNvSpPr/>
          <p:nvPr/>
        </p:nvSpPr>
        <p:spPr>
          <a:xfrm>
            <a:off x="4979876" y="3969060"/>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sosceles Triangle 10"/>
          <p:cNvSpPr/>
          <p:nvPr/>
        </p:nvSpPr>
        <p:spPr>
          <a:xfrm flipV="1">
            <a:off x="4979876" y="2384884"/>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b="1">
                <a:solidFill>
                  <a:schemeClr val="bg1"/>
                </a:solidFill>
              </a:rPr>
              <a:t>Summary (team a)</a:t>
            </a:r>
            <a:endParaRPr lang="en-GB" b="1">
              <a:solidFill>
                <a:schemeClr val="bg1"/>
              </a:solidFill>
            </a:endParaRPr>
          </a:p>
        </p:txBody>
      </p:sp>
      <p:sp>
        <p:nvSpPr>
          <p:cNvPr id="8" name="Pentagon 7"/>
          <p:cNvSpPr/>
          <p:nvPr/>
        </p:nvSpPr>
        <p:spPr>
          <a:xfrm rot="16200000">
            <a:off x="5303912" y="4707142"/>
            <a:ext cx="1584176" cy="10801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llate 3"/>
          <p:cNvSpPr/>
          <p:nvPr/>
        </p:nvSpPr>
        <p:spPr>
          <a:xfrm>
            <a:off x="4925870" y="2348880"/>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13" name="TextBox 12"/>
          <p:cNvSpPr txBox="1"/>
          <p:nvPr/>
        </p:nvSpPr>
        <p:spPr>
          <a:xfrm>
            <a:off x="5489425" y="2564904"/>
            <a:ext cx="1213153" cy="369332"/>
          </a:xfrm>
          <a:prstGeom prst="rect">
            <a:avLst/>
          </a:prstGeom>
          <a:noFill/>
        </p:spPr>
        <p:txBody>
          <a:bodyPr wrap="none" rtlCol="0">
            <a:spAutoFit/>
          </a:bodyPr>
          <a:lstStyle/>
          <a:p>
            <a:pPr algn="ctr"/>
            <a:r>
              <a:rPr lang="en-GB"/>
              <a:t>10 minutes</a:t>
            </a:r>
          </a:p>
        </p:txBody>
      </p:sp>
      <p:sp>
        <p:nvSpPr>
          <p:cNvPr id="14" name="Text Box 5"/>
          <p:cNvSpPr txBox="1">
            <a:spLocks noChangeArrowheads="1"/>
          </p:cNvSpPr>
          <p:nvPr/>
        </p:nvSpPr>
        <p:spPr bwMode="auto">
          <a:xfrm>
            <a:off x="5461000" y="4725145"/>
            <a:ext cx="1114408" cy="830997"/>
          </a:xfrm>
          <a:prstGeom prst="rect">
            <a:avLst/>
          </a:prstGeom>
          <a:noFill/>
          <a:ln w="9525">
            <a:noFill/>
            <a:miter lim="800000"/>
            <a:headEnd/>
            <a:tailEnd/>
          </a:ln>
          <a:effectLst/>
        </p:spPr>
        <p:txBody>
          <a:bodyPr wrap="none">
            <a:spAutoFit/>
          </a:bodyPr>
          <a:lstStyle/>
          <a:p>
            <a:r>
              <a:rPr lang="en-GB" sz="4800">
                <a:solidFill>
                  <a:schemeClr val="bg1"/>
                </a:solidFill>
              </a:rPr>
              <a:t>End</a:t>
            </a:r>
          </a:p>
        </p:txBody>
      </p:sp>
      <p:grpSp>
        <p:nvGrpSpPr>
          <p:cNvPr id="5" name="Group 4">
            <a:extLst>
              <a:ext uri="{FF2B5EF4-FFF2-40B4-BE49-F238E27FC236}">
                <a16:creationId xmlns:a16="http://schemas.microsoft.com/office/drawing/2014/main" id="{B54E806D-E94D-E40F-2BF3-C473FE8194AE}"/>
              </a:ext>
            </a:extLst>
          </p:cNvPr>
          <p:cNvGrpSpPr/>
          <p:nvPr/>
        </p:nvGrpSpPr>
        <p:grpSpPr>
          <a:xfrm>
            <a:off x="491197" y="365124"/>
            <a:ext cx="1034407" cy="1034407"/>
            <a:chOff x="4912046" y="2557862"/>
            <a:chExt cx="1034407" cy="1034407"/>
          </a:xfrm>
          <a:scene3d>
            <a:camera prst="orthographicFront"/>
            <a:lightRig rig="threePt" dir="t">
              <a:rot lat="0" lon="0" rev="7500000"/>
            </a:lightRig>
          </a:scene3d>
        </p:grpSpPr>
        <p:sp>
          <p:nvSpPr>
            <p:cNvPr id="6" name="Oval 5">
              <a:extLst>
                <a:ext uri="{FF2B5EF4-FFF2-40B4-BE49-F238E27FC236}">
                  <a16:creationId xmlns:a16="http://schemas.microsoft.com/office/drawing/2014/main" id="{50F68ACF-DAFC-D993-5367-E5BFF5C9CAC6}"/>
                </a:ext>
              </a:extLst>
            </p:cNvPr>
            <p:cNvSpPr/>
            <p:nvPr/>
          </p:nvSpPr>
          <p:spPr>
            <a:xfrm>
              <a:off x="4912046" y="2557862"/>
              <a:ext cx="1034407" cy="1034407"/>
            </a:xfrm>
            <a:prstGeom prst="ellipse">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7" name="Oval 4">
              <a:extLst>
                <a:ext uri="{FF2B5EF4-FFF2-40B4-BE49-F238E27FC236}">
                  <a16:creationId xmlns:a16="http://schemas.microsoft.com/office/drawing/2014/main" id="{4C56DD61-D47D-D799-5413-6EB324EAC783}"/>
                </a:ext>
              </a:extLst>
            </p:cNvPr>
            <p:cNvSpPr txBox="1"/>
            <p:nvPr/>
          </p:nvSpPr>
          <p:spPr>
            <a:xfrm>
              <a:off x="5063531" y="2709347"/>
              <a:ext cx="731437" cy="73143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Summary</a:t>
              </a:r>
            </a:p>
            <a:p>
              <a:pPr marL="0" lvl="0" indent="0" algn="ctr" defTabSz="488950">
                <a:lnSpc>
                  <a:spcPct val="90000"/>
                </a:lnSpc>
                <a:spcBef>
                  <a:spcPct val="0"/>
                </a:spcBef>
                <a:spcAft>
                  <a:spcPct val="35000"/>
                </a:spcAft>
                <a:buNone/>
              </a:pPr>
              <a:r>
                <a:rPr lang="en-US" sz="1100" kern="1200"/>
                <a:t>(Team A)</a:t>
              </a:r>
            </a:p>
          </p:txBody>
        </p:sp>
      </p:grpSp>
    </p:spTree>
    <p:custDataLst>
      <p:tags r:id="rId1"/>
    </p:custDataLst>
    <p:extLst>
      <p:ext uri="{BB962C8B-B14F-4D97-AF65-F5344CB8AC3E}">
        <p14:creationId xmlns:p14="http://schemas.microsoft.com/office/powerpoint/2010/main" val="341091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600000"/>
                                        <p:tgtEl>
                                          <p:spTgt spid="11"/>
                                        </p:tgtEl>
                                      </p:cBhvr>
                                    </p:animEffect>
                                    <p:set>
                                      <p:cBhvr>
                                        <p:cTn id="7" dur="1" fill="hold">
                                          <p:stCondLst>
                                            <p:cond delay="599999"/>
                                          </p:stCondLst>
                                        </p:cTn>
                                        <p:tgtEl>
                                          <p:spTgt spid="11"/>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600000"/>
                                        <p:tgtEl>
                                          <p:spTgt spid="1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6000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sosceles Triangle 11"/>
          <p:cNvSpPr/>
          <p:nvPr/>
        </p:nvSpPr>
        <p:spPr>
          <a:xfrm>
            <a:off x="4979876" y="3969060"/>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sosceles Triangle 10"/>
          <p:cNvSpPr/>
          <p:nvPr/>
        </p:nvSpPr>
        <p:spPr>
          <a:xfrm flipV="1">
            <a:off x="4979876" y="2384884"/>
            <a:ext cx="2232248" cy="1548172"/>
          </a:xfrm>
          <a:prstGeom prst="triangle">
            <a:avLst>
              <a:gd name="adj" fmla="val 50000"/>
            </a:avLst>
          </a:prstGeom>
          <a:solidFill>
            <a:schemeClr val="accent2"/>
          </a:solidFill>
          <a:ln>
            <a:solidFill>
              <a:srgbClr val="99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b="1">
                <a:solidFill>
                  <a:schemeClr val="bg1"/>
                </a:solidFill>
              </a:rPr>
              <a:t>Summary (team b)</a:t>
            </a:r>
            <a:endParaRPr lang="en-GB" b="1">
              <a:solidFill>
                <a:schemeClr val="bg1"/>
              </a:solidFill>
            </a:endParaRPr>
          </a:p>
        </p:txBody>
      </p:sp>
      <p:sp>
        <p:nvSpPr>
          <p:cNvPr id="8" name="Pentagon 7"/>
          <p:cNvSpPr/>
          <p:nvPr/>
        </p:nvSpPr>
        <p:spPr>
          <a:xfrm rot="16200000">
            <a:off x="5303912" y="4707142"/>
            <a:ext cx="1584176" cy="10801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llate 3"/>
          <p:cNvSpPr/>
          <p:nvPr/>
        </p:nvSpPr>
        <p:spPr>
          <a:xfrm>
            <a:off x="4925870" y="2348880"/>
            <a:ext cx="2340260" cy="3204356"/>
          </a:xfrm>
          <a:prstGeom prst="flowChartCollate">
            <a:avLst/>
          </a:prstGeom>
          <a:noFill/>
          <a:ln w="57150"/>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sp>
        <p:nvSpPr>
          <p:cNvPr id="13" name="TextBox 12"/>
          <p:cNvSpPr txBox="1"/>
          <p:nvPr/>
        </p:nvSpPr>
        <p:spPr>
          <a:xfrm>
            <a:off x="5489425" y="2564904"/>
            <a:ext cx="1213153" cy="369332"/>
          </a:xfrm>
          <a:prstGeom prst="rect">
            <a:avLst/>
          </a:prstGeom>
          <a:noFill/>
        </p:spPr>
        <p:txBody>
          <a:bodyPr wrap="none" rtlCol="0">
            <a:spAutoFit/>
          </a:bodyPr>
          <a:lstStyle/>
          <a:p>
            <a:pPr algn="ctr"/>
            <a:r>
              <a:rPr lang="en-GB"/>
              <a:t>10 minutes</a:t>
            </a:r>
          </a:p>
        </p:txBody>
      </p:sp>
      <p:sp>
        <p:nvSpPr>
          <p:cNvPr id="14" name="Text Box 5"/>
          <p:cNvSpPr txBox="1">
            <a:spLocks noChangeArrowheads="1"/>
          </p:cNvSpPr>
          <p:nvPr/>
        </p:nvSpPr>
        <p:spPr bwMode="auto">
          <a:xfrm>
            <a:off x="5461000" y="4725145"/>
            <a:ext cx="1114408" cy="830997"/>
          </a:xfrm>
          <a:prstGeom prst="rect">
            <a:avLst/>
          </a:prstGeom>
          <a:noFill/>
          <a:ln w="9525">
            <a:noFill/>
            <a:miter lim="800000"/>
            <a:headEnd/>
            <a:tailEnd/>
          </a:ln>
          <a:effectLst/>
        </p:spPr>
        <p:txBody>
          <a:bodyPr wrap="none">
            <a:spAutoFit/>
          </a:bodyPr>
          <a:lstStyle/>
          <a:p>
            <a:r>
              <a:rPr lang="en-GB" sz="4800">
                <a:solidFill>
                  <a:schemeClr val="bg1"/>
                </a:solidFill>
              </a:rPr>
              <a:t>End</a:t>
            </a:r>
          </a:p>
        </p:txBody>
      </p:sp>
      <p:grpSp>
        <p:nvGrpSpPr>
          <p:cNvPr id="5" name="Group 4">
            <a:extLst>
              <a:ext uri="{FF2B5EF4-FFF2-40B4-BE49-F238E27FC236}">
                <a16:creationId xmlns:a16="http://schemas.microsoft.com/office/drawing/2014/main" id="{1158FAD5-AFC2-C106-500C-6A04E0CF78BB}"/>
              </a:ext>
            </a:extLst>
          </p:cNvPr>
          <p:cNvGrpSpPr/>
          <p:nvPr/>
        </p:nvGrpSpPr>
        <p:grpSpPr>
          <a:xfrm>
            <a:off x="473396" y="365124"/>
            <a:ext cx="1034407" cy="1034407"/>
            <a:chOff x="7238299" y="2557862"/>
            <a:chExt cx="1034407" cy="1034407"/>
          </a:xfrm>
          <a:scene3d>
            <a:camera prst="orthographicFront"/>
            <a:lightRig rig="threePt" dir="t">
              <a:rot lat="0" lon="0" rev="7500000"/>
            </a:lightRig>
          </a:scene3d>
        </p:grpSpPr>
        <p:sp>
          <p:nvSpPr>
            <p:cNvPr id="6" name="Oval 5">
              <a:extLst>
                <a:ext uri="{FF2B5EF4-FFF2-40B4-BE49-F238E27FC236}">
                  <a16:creationId xmlns:a16="http://schemas.microsoft.com/office/drawing/2014/main" id="{A27D895C-10F1-B1F9-114D-2E67C579DBBD}"/>
                </a:ext>
              </a:extLst>
            </p:cNvPr>
            <p:cNvSpPr/>
            <p:nvPr/>
          </p:nvSpPr>
          <p:spPr>
            <a:xfrm>
              <a:off x="7238299" y="2557862"/>
              <a:ext cx="1034407" cy="1034407"/>
            </a:xfrm>
            <a:prstGeom prst="ellipse">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7" name="Oval 4">
              <a:extLst>
                <a:ext uri="{FF2B5EF4-FFF2-40B4-BE49-F238E27FC236}">
                  <a16:creationId xmlns:a16="http://schemas.microsoft.com/office/drawing/2014/main" id="{1962834B-09E7-6B89-4A71-0AF967E623D0}"/>
                </a:ext>
              </a:extLst>
            </p:cNvPr>
            <p:cNvSpPr txBox="1"/>
            <p:nvPr/>
          </p:nvSpPr>
          <p:spPr>
            <a:xfrm>
              <a:off x="7389784" y="2709347"/>
              <a:ext cx="731437" cy="73143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a:t>Summary</a:t>
              </a:r>
            </a:p>
            <a:p>
              <a:pPr marL="0" lvl="0" indent="0" algn="ctr" defTabSz="488950">
                <a:lnSpc>
                  <a:spcPct val="90000"/>
                </a:lnSpc>
                <a:spcBef>
                  <a:spcPct val="0"/>
                </a:spcBef>
                <a:spcAft>
                  <a:spcPct val="35000"/>
                </a:spcAft>
                <a:buNone/>
              </a:pPr>
              <a:r>
                <a:rPr lang="en-US" sz="1100" kern="1200"/>
                <a:t>(Team B)</a:t>
              </a:r>
            </a:p>
          </p:txBody>
        </p:sp>
      </p:grpSp>
    </p:spTree>
    <p:custDataLst>
      <p:tags r:id="rId1"/>
    </p:custDataLst>
    <p:extLst>
      <p:ext uri="{BB962C8B-B14F-4D97-AF65-F5344CB8AC3E}">
        <p14:creationId xmlns:p14="http://schemas.microsoft.com/office/powerpoint/2010/main" val="1016002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600000"/>
                                        <p:tgtEl>
                                          <p:spTgt spid="11"/>
                                        </p:tgtEl>
                                      </p:cBhvr>
                                    </p:animEffect>
                                    <p:set>
                                      <p:cBhvr>
                                        <p:cTn id="7" dur="1" fill="hold">
                                          <p:stCondLst>
                                            <p:cond delay="599999"/>
                                          </p:stCondLst>
                                        </p:cTn>
                                        <p:tgtEl>
                                          <p:spTgt spid="11"/>
                                        </p:tgtEl>
                                        <p:attrNameLst>
                                          <p:attrName>style.visibility</p:attrName>
                                        </p:attrNameLst>
                                      </p:cBhvr>
                                      <p:to>
                                        <p:strVal val="hidden"/>
                                      </p:to>
                                    </p:se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600000"/>
                                        <p:tgtEl>
                                          <p:spTgt spid="1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6000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subTnLst>
                                    <p:audio>
                                      <p:cMediaNode vol="100000">
                                        <p:cTn display="0" masterRel="sameClick">
                                          <p:stCondLst>
                                            <p:cond evt="begin" delay="0">
                                              <p:tn val="15"/>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635F8-264D-A04A-8B46-51034EF87368}"/>
              </a:ext>
            </a:extLst>
          </p:cNvPr>
          <p:cNvSpPr>
            <a:spLocks noGrp="1"/>
          </p:cNvSpPr>
          <p:nvPr>
            <p:ph type="title"/>
          </p:nvPr>
        </p:nvSpPr>
        <p:spPr>
          <a:xfrm>
            <a:off x="958542" y="1005839"/>
            <a:ext cx="6432313" cy="4805025"/>
          </a:xfrm>
        </p:spPr>
        <p:txBody>
          <a:bodyPr vert="horz" lIns="91440" tIns="45720" rIns="91440" bIns="45720" rtlCol="0" anchor="ctr">
            <a:normAutofit/>
          </a:bodyPr>
          <a:lstStyle/>
          <a:p>
            <a:r>
              <a:rPr lang="en-US" sz="6000">
                <a:solidFill>
                  <a:schemeClr val="tx2"/>
                </a:solidFill>
              </a:rPr>
              <a:t>Closing vote</a:t>
            </a:r>
          </a:p>
        </p:txBody>
      </p:sp>
      <p:sp>
        <p:nvSpPr>
          <p:cNvPr id="3" name="Text Placeholder 2">
            <a:extLst>
              <a:ext uri="{FF2B5EF4-FFF2-40B4-BE49-F238E27FC236}">
                <a16:creationId xmlns:a16="http://schemas.microsoft.com/office/drawing/2014/main" id="{8E112438-5C62-7D49-8D25-B55E98FD1591}"/>
              </a:ext>
            </a:extLst>
          </p:cNvPr>
          <p:cNvSpPr>
            <a:spLocks noGrp="1"/>
          </p:cNvSpPr>
          <p:nvPr>
            <p:ph type="body" idx="1"/>
          </p:nvPr>
        </p:nvSpPr>
        <p:spPr>
          <a:xfrm>
            <a:off x="8345391" y="1009397"/>
            <a:ext cx="3078342" cy="4801468"/>
          </a:xfrm>
        </p:spPr>
        <p:txBody>
          <a:bodyPr vert="horz" lIns="91440" tIns="45720" rIns="91440" bIns="45720" rtlCol="0" anchor="ctr">
            <a:normAutofit/>
          </a:bodyPr>
          <a:lstStyle/>
          <a:p>
            <a:r>
              <a:rPr lang="en-GB" sz="2400">
                <a:solidFill>
                  <a:srgbClr val="FFFFFF"/>
                </a:solidFill>
              </a:rPr>
              <a:t>The Gig Economy provides the flexibility and choice that traditional 9-5 jobs stifle, it is a force for good.</a:t>
            </a:r>
          </a:p>
          <a:p>
            <a:pPr algn="ctr"/>
            <a:endParaRPr lang="en-US" sz="2400">
              <a:solidFill>
                <a:srgbClr val="FFFFFF"/>
              </a:solidFill>
            </a:endParaRPr>
          </a:p>
        </p:txBody>
      </p:sp>
    </p:spTree>
    <p:extLst>
      <p:ext uri="{BB962C8B-B14F-4D97-AF65-F5344CB8AC3E}">
        <p14:creationId xmlns:p14="http://schemas.microsoft.com/office/powerpoint/2010/main" val="16149338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2" name="Picture 6" descr="University of Wales Trinity Saint David">
            <a:extLst>
              <a:ext uri="{FF2B5EF4-FFF2-40B4-BE49-F238E27FC236}">
                <a16:creationId xmlns:a16="http://schemas.microsoft.com/office/drawing/2014/main" id="{A71D1A22-9191-FE66-2C07-2A0E203356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158" r="12413" b="3"/>
          <a:stretch/>
        </p:blipFill>
        <p:spPr bwMode="auto">
          <a:xfrm>
            <a:off x="-1219" y="-8"/>
            <a:ext cx="1219169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635795" y="2100263"/>
            <a:ext cx="4757736" cy="3300412"/>
          </a:xfrm>
          <a:solidFill>
            <a:srgbClr val="5B9BD5">
              <a:lumMod val="40000"/>
              <a:lumOff val="60000"/>
            </a:srgbClr>
          </a:solidFill>
        </p:spPr>
        <p:txBody>
          <a:bodyPr vert="horz" lIns="91440" tIns="45720" rIns="91440" bIns="45720" rtlCol="0" anchor="b">
            <a:noAutofit/>
          </a:bodyPr>
          <a:lstStyle/>
          <a:p>
            <a:pPr algn="ctr"/>
            <a:r>
              <a:rPr lang="en-US" sz="2400" b="1" i="1" kern="1200" dirty="0">
                <a:solidFill>
                  <a:schemeClr val="tx1">
                    <a:lumMod val="75000"/>
                    <a:lumOff val="25000"/>
                  </a:schemeClr>
                </a:solidFill>
                <a:latin typeface="+mj-lt"/>
                <a:cs typeface="+mj-cs"/>
              </a:rPr>
              <a:t>I look forward to seeing you next week.</a:t>
            </a:r>
            <a:br>
              <a:rPr lang="en-US" sz="2400" b="1" i="1" kern="1200" dirty="0">
                <a:solidFill>
                  <a:schemeClr val="tx1">
                    <a:lumMod val="75000"/>
                    <a:lumOff val="25000"/>
                  </a:schemeClr>
                </a:solidFill>
                <a:latin typeface="+mj-lt"/>
                <a:cs typeface="+mj-cs"/>
              </a:rPr>
            </a:br>
            <a:br>
              <a:rPr lang="en-US" sz="2400" b="1" i="1" kern="1200" dirty="0">
                <a:solidFill>
                  <a:schemeClr val="tx1">
                    <a:lumMod val="75000"/>
                    <a:lumOff val="25000"/>
                  </a:schemeClr>
                </a:solidFill>
                <a:latin typeface="+mj-lt"/>
                <a:cs typeface="+mj-cs"/>
              </a:rPr>
            </a:br>
            <a:r>
              <a:rPr lang="en-US" sz="2400" b="1" i="1" kern="1200" dirty="0">
                <a:solidFill>
                  <a:schemeClr val="tx1">
                    <a:lumMod val="75000"/>
                    <a:lumOff val="25000"/>
                  </a:schemeClr>
                </a:solidFill>
                <a:latin typeface="+mj-lt"/>
                <a:cs typeface="+mj-cs"/>
              </a:rPr>
              <a:t>If you have any questions in the meantime, please send an email from your student account</a:t>
            </a:r>
            <a:br>
              <a:rPr lang="en-US" sz="2400" b="1" i="1" kern="1200" dirty="0">
                <a:solidFill>
                  <a:schemeClr val="tx1">
                    <a:lumMod val="75000"/>
                    <a:lumOff val="25000"/>
                  </a:schemeClr>
                </a:solidFill>
                <a:latin typeface="+mj-lt"/>
                <a:cs typeface="+mj-cs"/>
              </a:rPr>
            </a:br>
            <a:br>
              <a:rPr lang="en-US" sz="2400" b="1" i="1" kern="1200" dirty="0">
                <a:solidFill>
                  <a:schemeClr val="tx1">
                    <a:lumMod val="75000"/>
                    <a:lumOff val="25000"/>
                  </a:schemeClr>
                </a:solidFill>
                <a:latin typeface="+mj-lt"/>
                <a:cs typeface="+mj-cs"/>
              </a:rPr>
            </a:br>
            <a:r>
              <a:rPr lang="en-US" sz="2400" b="1" i="1" kern="1200" dirty="0">
                <a:solidFill>
                  <a:schemeClr val="tx1">
                    <a:lumMod val="75000"/>
                    <a:lumOff val="25000"/>
                  </a:schemeClr>
                </a:solidFill>
                <a:latin typeface="+mj-lt"/>
                <a:cs typeface="+mj-cs"/>
                <a:hlinkClick r:id="rId4"/>
              </a:rPr>
              <a:t>C.wilkin@UWTSD.AC.UK</a:t>
            </a:r>
            <a:br>
              <a:rPr lang="en-US" sz="2400" b="1" i="1" kern="1200" dirty="0">
                <a:solidFill>
                  <a:schemeClr val="tx1">
                    <a:lumMod val="75000"/>
                    <a:lumOff val="25000"/>
                  </a:schemeClr>
                </a:solidFill>
                <a:latin typeface="+mj-lt"/>
                <a:cs typeface="+mj-cs"/>
              </a:rPr>
            </a:br>
            <a:r>
              <a:rPr lang="en-US" sz="2400" b="1" i="1" dirty="0">
                <a:solidFill>
                  <a:schemeClr val="tx1">
                    <a:lumMod val="75000"/>
                    <a:lumOff val="25000"/>
                  </a:schemeClr>
                </a:solidFill>
                <a:latin typeface="+mj-lt"/>
                <a:cs typeface="+mj-cs"/>
              </a:rPr>
              <a:t>Ruth.Taylor-Davies@UWTSD.AC.UK</a:t>
            </a:r>
            <a:endParaRPr lang="en-US" sz="2400" kern="1200" dirty="0">
              <a:solidFill>
                <a:schemeClr val="tx1">
                  <a:lumMod val="75000"/>
                  <a:lumOff val="25000"/>
                </a:schemeClr>
              </a:solidFill>
              <a:latin typeface="+mj-lt"/>
              <a:cs typeface="+mj-cs"/>
            </a:endParaRPr>
          </a:p>
        </p:txBody>
      </p:sp>
      <p:pic>
        <p:nvPicPr>
          <p:cNvPr id="14338" name="Picture 2" descr="Emoticon with sign - Bye | Emoji symbols, Funny emoji, Funny emoticons">
            <a:extLst>
              <a:ext uri="{FF2B5EF4-FFF2-40B4-BE49-F238E27FC236}">
                <a16:creationId xmlns:a16="http://schemas.microsoft.com/office/drawing/2014/main" id="{F4E13547-0BCB-1C72-2E19-9A5FFE683CD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624" r="-3" b="-3"/>
          <a:stretch/>
        </p:blipFill>
        <p:spPr bwMode="auto">
          <a:xfrm>
            <a:off x="7854697" y="822204"/>
            <a:ext cx="2606312" cy="2405492"/>
          </a:xfrm>
          <a:custGeom>
            <a:avLst/>
            <a:gdLst/>
            <a:ahLst/>
            <a:cxnLst/>
            <a:rect l="l" t="t" r="r" b="b"/>
            <a:pathLst>
              <a:path w="2442835" h="2236365">
                <a:moveTo>
                  <a:pt x="1178694" y="0"/>
                </a:moveTo>
                <a:cubicBezTo>
                  <a:pt x="1426542" y="0"/>
                  <a:pt x="1608393" y="124353"/>
                  <a:pt x="1857551" y="314024"/>
                </a:cubicBezTo>
                <a:cubicBezTo>
                  <a:pt x="1885386" y="335216"/>
                  <a:pt x="1913222" y="356156"/>
                  <a:pt x="1940168" y="376379"/>
                </a:cubicBezTo>
                <a:cubicBezTo>
                  <a:pt x="2086213" y="486125"/>
                  <a:pt x="2224133" y="589796"/>
                  <a:pt x="2315923" y="702353"/>
                </a:cubicBezTo>
                <a:cubicBezTo>
                  <a:pt x="2403676" y="809955"/>
                  <a:pt x="2442835" y="917915"/>
                  <a:pt x="2442835" y="1052431"/>
                </a:cubicBezTo>
                <a:cubicBezTo>
                  <a:pt x="2442835" y="1389589"/>
                  <a:pt x="2341663" y="1692735"/>
                  <a:pt x="2157925" y="1906050"/>
                </a:cubicBezTo>
                <a:cubicBezTo>
                  <a:pt x="2068023" y="2010385"/>
                  <a:pt x="1960192" y="2091482"/>
                  <a:pt x="1837422" y="2147045"/>
                </a:cubicBezTo>
                <a:cubicBezTo>
                  <a:pt x="1706420" y="2206285"/>
                  <a:pt x="1558592" y="2236365"/>
                  <a:pt x="1397973" y="2236365"/>
                </a:cubicBezTo>
                <a:cubicBezTo>
                  <a:pt x="1227656" y="2236365"/>
                  <a:pt x="1055033" y="2204038"/>
                  <a:pt x="885082" y="2140253"/>
                </a:cubicBezTo>
                <a:cubicBezTo>
                  <a:pt x="719588" y="2078255"/>
                  <a:pt x="562062" y="1986944"/>
                  <a:pt x="429436" y="1876226"/>
                </a:cubicBezTo>
                <a:cubicBezTo>
                  <a:pt x="294504" y="1763618"/>
                  <a:pt x="188455" y="1635487"/>
                  <a:pt x="114279" y="1495506"/>
                </a:cubicBezTo>
                <a:cubicBezTo>
                  <a:pt x="38477" y="1352411"/>
                  <a:pt x="0" y="1203340"/>
                  <a:pt x="0" y="1052431"/>
                </a:cubicBezTo>
                <a:cubicBezTo>
                  <a:pt x="0" y="900449"/>
                  <a:pt x="61386" y="811692"/>
                  <a:pt x="189137" y="641019"/>
                </a:cubicBezTo>
                <a:cubicBezTo>
                  <a:pt x="219961" y="599856"/>
                  <a:pt x="251833" y="557266"/>
                  <a:pt x="284438" y="510435"/>
                </a:cubicBezTo>
                <a:cubicBezTo>
                  <a:pt x="533598" y="152646"/>
                  <a:pt x="801051" y="0"/>
                  <a:pt x="1178694" y="0"/>
                </a:cubicBezTo>
                <a:close/>
              </a:path>
            </a:pathLst>
          </a:custGeom>
          <a:noFill/>
          <a:extLst>
            <a:ext uri="{909E8E84-426E-40DD-AFC4-6F175D3DCCD1}">
              <a14:hiddenFill xmlns:a14="http://schemas.microsoft.com/office/drawing/2010/main">
                <a:solidFill>
                  <a:srgbClr val="FFFFFF"/>
                </a:solidFill>
              </a14:hiddenFill>
            </a:ext>
          </a:extLst>
        </p:spPr>
      </p:pic>
      <p:pic>
        <p:nvPicPr>
          <p:cNvPr id="14344" name="Picture 8" descr="University of Wales Hub: description, news and contact info">
            <a:extLst>
              <a:ext uri="{FF2B5EF4-FFF2-40B4-BE49-F238E27FC236}">
                <a16:creationId xmlns:a16="http://schemas.microsoft.com/office/drawing/2014/main" id="{249E2212-DE78-927C-25A1-80FA0E71372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7104" r="19085" b="3"/>
          <a:stretch/>
        </p:blipFill>
        <p:spPr bwMode="auto">
          <a:xfrm>
            <a:off x="6243077" y="3675142"/>
            <a:ext cx="2438717" cy="2265923"/>
          </a:xfrm>
          <a:custGeom>
            <a:avLst/>
            <a:gdLst/>
            <a:ahLst/>
            <a:cxnLst/>
            <a:rect l="l" t="t" r="r" b="b"/>
            <a:pathLst>
              <a:path w="2442835" h="2236365">
                <a:moveTo>
                  <a:pt x="1044862" y="0"/>
                </a:moveTo>
                <a:cubicBezTo>
                  <a:pt x="1215179" y="0"/>
                  <a:pt x="1387802" y="32328"/>
                  <a:pt x="1557753" y="96112"/>
                </a:cubicBezTo>
                <a:cubicBezTo>
                  <a:pt x="1723247" y="158111"/>
                  <a:pt x="1880773" y="249422"/>
                  <a:pt x="2013399" y="360139"/>
                </a:cubicBezTo>
                <a:cubicBezTo>
                  <a:pt x="2148332" y="472747"/>
                  <a:pt x="2254380" y="600878"/>
                  <a:pt x="2328556" y="740859"/>
                </a:cubicBezTo>
                <a:cubicBezTo>
                  <a:pt x="2404358" y="883954"/>
                  <a:pt x="2442835" y="1033026"/>
                  <a:pt x="2442835" y="1183934"/>
                </a:cubicBezTo>
                <a:cubicBezTo>
                  <a:pt x="2442835" y="1335916"/>
                  <a:pt x="2381449" y="1424674"/>
                  <a:pt x="2253698" y="1595346"/>
                </a:cubicBezTo>
                <a:cubicBezTo>
                  <a:pt x="2222875" y="1636509"/>
                  <a:pt x="2191002" y="1679100"/>
                  <a:pt x="2158397" y="1725930"/>
                </a:cubicBezTo>
                <a:cubicBezTo>
                  <a:pt x="1909237" y="2083719"/>
                  <a:pt x="1641784" y="2236365"/>
                  <a:pt x="1264141" y="2236365"/>
                </a:cubicBezTo>
                <a:cubicBezTo>
                  <a:pt x="1016293" y="2236365"/>
                  <a:pt x="834443" y="2112012"/>
                  <a:pt x="585284" y="1922342"/>
                </a:cubicBezTo>
                <a:cubicBezTo>
                  <a:pt x="557449" y="1901149"/>
                  <a:pt x="529613" y="1880210"/>
                  <a:pt x="502667" y="1859987"/>
                </a:cubicBezTo>
                <a:cubicBezTo>
                  <a:pt x="356623" y="1750240"/>
                  <a:pt x="218702" y="1646569"/>
                  <a:pt x="126912" y="1534012"/>
                </a:cubicBezTo>
                <a:cubicBezTo>
                  <a:pt x="39159" y="1426410"/>
                  <a:pt x="0" y="1318451"/>
                  <a:pt x="0" y="1183934"/>
                </a:cubicBezTo>
                <a:cubicBezTo>
                  <a:pt x="0" y="846776"/>
                  <a:pt x="101173" y="543630"/>
                  <a:pt x="284911" y="330315"/>
                </a:cubicBezTo>
                <a:cubicBezTo>
                  <a:pt x="374812" y="225981"/>
                  <a:pt x="482643" y="144883"/>
                  <a:pt x="605414" y="89320"/>
                </a:cubicBezTo>
                <a:cubicBezTo>
                  <a:pt x="736415" y="30080"/>
                  <a:pt x="884243" y="0"/>
                  <a:pt x="1044862"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97362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2.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3.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4.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5.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6.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7.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8.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9.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10.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heme/theme1.xml><?xml version="1.0" encoding="utf-8"?>
<a:theme xmlns:a="http://schemas.openxmlformats.org/drawingml/2006/main" name="ColorBlockVTI">
  <a:themeElements>
    <a:clrScheme name="ColorBlock Color Scheme">
      <a:dk1>
        <a:sysClr val="windowText" lastClr="000000"/>
      </a:dk1>
      <a:lt1>
        <a:sysClr val="window" lastClr="FFFFFF"/>
      </a:lt1>
      <a:dk2>
        <a:srgbClr val="002044"/>
      </a:dk2>
      <a:lt2>
        <a:srgbClr val="F5F0F3"/>
      </a:lt2>
      <a:accent1>
        <a:srgbClr val="4A41C5"/>
      </a:accent1>
      <a:accent2>
        <a:srgbClr val="37997B"/>
      </a:accent2>
      <a:accent3>
        <a:srgbClr val="17B4DF"/>
      </a:accent3>
      <a:accent4>
        <a:srgbClr val="E69500"/>
      </a:accent4>
      <a:accent5>
        <a:srgbClr val="276D77"/>
      </a:accent5>
      <a:accent6>
        <a:srgbClr val="386ECE"/>
      </a:accent6>
      <a:hlink>
        <a:srgbClr val="AF1DAF"/>
      </a:hlink>
      <a:folHlink>
        <a:srgbClr val="FE5C68"/>
      </a:folHlink>
    </a:clrScheme>
    <a:fontScheme name="Custom 1">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lorBlockVTI" id="{733CB85B-8F47-42FB-9326-9FF507018D27}" vid="{069BD9C2-DF61-4F2B-A577-A59C7FC2FF6B}"/>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IHM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HM PPT Template_" id="{65F858F1-9EA7-4E35-BDAA-B2F269EFA568}" vid="{B58C0904-D1F3-477E-97DF-21497C8EB27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A5CCB28C-7D26-4A36-9CFC-D739C28F3D18}">
  <ds:schemaRefs>
    <ds:schemaRef ds:uri="http://schemas.microsoft.com/sharepoint/v3/contenttype/forms"/>
  </ds:schemaRefs>
</ds:datastoreItem>
</file>

<file path=customXml/itemProps2.xml><?xml version="1.0" encoding="utf-8"?>
<ds:datastoreItem xmlns:ds="http://schemas.openxmlformats.org/officeDocument/2006/customXml" ds:itemID="{0AF0BF08-C674-44E3-8BFC-85BC65E095F1}">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8757C30-AE9A-4680-90EB-19D282EC2B7C}">
  <ds:schemaRefs>
    <ds:schemaRef ds:uri="http://www.w3.org/XML/1998/namespace"/>
    <ds:schemaRef ds:uri="http://purl.org/dc/dcmitype/"/>
    <ds:schemaRef ds:uri="230e9df3-be65-4c73-a93b-d1236ebd677e"/>
    <ds:schemaRef ds:uri="http://purl.org/dc/elements/1.1/"/>
    <ds:schemaRef ds:uri="http://purl.org/dc/terms/"/>
    <ds:schemaRef ds:uri="http://schemas.openxmlformats.org/package/2006/metadata/core-properties"/>
    <ds:schemaRef ds:uri="http://schemas.microsoft.com/office/2006/metadata/properties"/>
    <ds:schemaRef ds:uri="http://schemas.microsoft.com/sharepoint/v3"/>
    <ds:schemaRef ds:uri="71af3243-3dd4-4a8d-8c0d-dd76da1f02a5"/>
    <ds:schemaRef ds:uri="http://schemas.microsoft.com/office/2006/documentManagement/types"/>
    <ds:schemaRef ds:uri="http://schemas.microsoft.com/office/infopath/2007/PartnerControls"/>
    <ds:schemaRef ds:uri="16c05727-aa75-4e4a-9b5f-8a80a1165891"/>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{DC35679A-1219-4870-AE3E-3ACFDB18DFF3}tf89117832_win32</Template>
  <TotalTime>0</TotalTime>
  <Words>1635</Words>
  <Application>Microsoft Office PowerPoint</Application>
  <PresentationFormat>Widescreen</PresentationFormat>
  <Paragraphs>160</Paragraphs>
  <Slides>17</Slides>
  <Notes>11</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17</vt:i4>
      </vt:variant>
    </vt:vector>
  </HeadingPairs>
  <TitlesOfParts>
    <vt:vector size="24" baseType="lpstr">
      <vt:lpstr>Arial</vt:lpstr>
      <vt:lpstr>Avenir Next LT Pro</vt:lpstr>
      <vt:lpstr>Calibri</vt:lpstr>
      <vt:lpstr>Calibri Light</vt:lpstr>
      <vt:lpstr>ColorBlockVTI</vt:lpstr>
      <vt:lpstr>1_Office Theme</vt:lpstr>
      <vt:lpstr>IHM PPT Template_</vt:lpstr>
      <vt:lpstr>PowerPoint Presentation</vt:lpstr>
      <vt:lpstr>PowerPoint Presentation</vt:lpstr>
      <vt:lpstr>PowerPoint Presentation</vt:lpstr>
      <vt:lpstr>PowerPoint Presentation</vt:lpstr>
      <vt:lpstr>Motion</vt:lpstr>
      <vt:lpstr>Proposer (team a)</vt:lpstr>
      <vt:lpstr>5 minute confer (1)</vt:lpstr>
      <vt:lpstr>Questions (team n - a)</vt:lpstr>
      <vt:lpstr>5 minute confer (2)</vt:lpstr>
      <vt:lpstr>Proposer (team n)</vt:lpstr>
      <vt:lpstr>5 minute confer (3)</vt:lpstr>
      <vt:lpstr>Questions (team a - n)</vt:lpstr>
      <vt:lpstr>5 minute confer (4)</vt:lpstr>
      <vt:lpstr>Summary (team a)</vt:lpstr>
      <vt:lpstr>Summary (team b)</vt:lpstr>
      <vt:lpstr>Closing vote</vt:lpstr>
      <vt:lpstr>I look forward to seeing you next week.  If you have any questions in the meantime, please send an email from your student account  C.wilkin@UWTSD.AC.UK Ruth.Taylor-Davies@UWTSD.AC.UK</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Wilkin</dc:creator>
  <cp:lastModifiedBy>Christopher Wilkin</cp:lastModifiedBy>
  <cp:revision>78</cp:revision>
  <dcterms:created xsi:type="dcterms:W3CDTF">2023-01-13T19:27:22Z</dcterms:created>
  <dcterms:modified xsi:type="dcterms:W3CDTF">2024-10-23T15:53:59Z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