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 id="2147483701" r:id="rId2"/>
  </p:sldMasterIdLst>
  <p:notesMasterIdLst>
    <p:notesMasterId r:id="rId36"/>
  </p:notesMasterIdLst>
  <p:sldIdLst>
    <p:sldId id="398" r:id="rId3"/>
    <p:sldId id="419" r:id="rId4"/>
    <p:sldId id="415" r:id="rId5"/>
    <p:sldId id="416" r:id="rId6"/>
    <p:sldId id="406" r:id="rId7"/>
    <p:sldId id="329" r:id="rId8"/>
    <p:sldId id="331" r:id="rId9"/>
    <p:sldId id="374" r:id="rId10"/>
    <p:sldId id="368" r:id="rId11"/>
    <p:sldId id="369" r:id="rId12"/>
    <p:sldId id="370" r:id="rId13"/>
    <p:sldId id="371" r:id="rId14"/>
    <p:sldId id="407" r:id="rId15"/>
    <p:sldId id="409" r:id="rId16"/>
    <p:sldId id="373" r:id="rId17"/>
    <p:sldId id="408" r:id="rId18"/>
    <p:sldId id="411" r:id="rId19"/>
    <p:sldId id="335" r:id="rId20"/>
    <p:sldId id="337" r:id="rId21"/>
    <p:sldId id="319" r:id="rId22"/>
    <p:sldId id="320" r:id="rId23"/>
    <p:sldId id="326" r:id="rId24"/>
    <p:sldId id="313" r:id="rId25"/>
    <p:sldId id="315" r:id="rId26"/>
    <p:sldId id="266" r:id="rId27"/>
    <p:sldId id="308" r:id="rId28"/>
    <p:sldId id="309" r:id="rId29"/>
    <p:sldId id="310" r:id="rId30"/>
    <p:sldId id="311" r:id="rId31"/>
    <p:sldId id="410" r:id="rId32"/>
    <p:sldId id="414" r:id="rId33"/>
    <p:sldId id="413" r:id="rId34"/>
    <p:sldId id="321"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A8254-6F61-4F48-8FEB-A078D384B5C7}" v="6" dt="2025-10-01T16:30:24.6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7" d="100"/>
          <a:sy n="97" d="100"/>
        </p:scale>
        <p:origin x="108" y="408"/>
      </p:cViewPr>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1EDA8254-6F61-4F48-8FEB-A078D384B5C7}"/>
    <pc:docChg chg="undo custSel addSld delSld modSld sldOrd">
      <pc:chgData name="Ceri Phelps" userId="44e5b747-28bd-454d-8b1f-8b8d7db49187" providerId="ADAL" clId="{1EDA8254-6F61-4F48-8FEB-A078D384B5C7}" dt="2025-10-01T16:38:51.969" v="352" actId="47"/>
      <pc:docMkLst>
        <pc:docMk/>
      </pc:docMkLst>
      <pc:sldChg chg="modSp add del mod">
        <pc:chgData name="Ceri Phelps" userId="44e5b747-28bd-454d-8b1f-8b8d7db49187" providerId="ADAL" clId="{1EDA8254-6F61-4F48-8FEB-A078D384B5C7}" dt="2025-10-01T16:36:26.125" v="317" actId="47"/>
        <pc:sldMkLst>
          <pc:docMk/>
          <pc:sldMk cId="0" sldId="265"/>
        </pc:sldMkLst>
        <pc:spChg chg="mod">
          <ac:chgData name="Ceri Phelps" userId="44e5b747-28bd-454d-8b1f-8b8d7db49187" providerId="ADAL" clId="{1EDA8254-6F61-4F48-8FEB-A078D384B5C7}" dt="2025-10-01T16:28:15.488" v="100" actId="27636"/>
          <ac:spMkLst>
            <pc:docMk/>
            <pc:sldMk cId="0" sldId="265"/>
            <ac:spMk id="18435" creationId="{00000000-0000-0000-0000-000000000000}"/>
          </ac:spMkLst>
        </pc:spChg>
      </pc:sldChg>
      <pc:sldChg chg="add del">
        <pc:chgData name="Ceri Phelps" userId="44e5b747-28bd-454d-8b1f-8b8d7db49187" providerId="ADAL" clId="{1EDA8254-6F61-4F48-8FEB-A078D384B5C7}" dt="2025-10-01T16:21:30.211" v="3"/>
        <pc:sldMkLst>
          <pc:docMk/>
          <pc:sldMk cId="2793233562" sldId="265"/>
        </pc:sldMkLst>
      </pc:sldChg>
      <pc:sldChg chg="addSp delSp modSp add del mod setBg">
        <pc:chgData name="Ceri Phelps" userId="44e5b747-28bd-454d-8b1f-8b8d7db49187" providerId="ADAL" clId="{1EDA8254-6F61-4F48-8FEB-A078D384B5C7}" dt="2025-10-01T16:36:57.692" v="324" actId="14100"/>
        <pc:sldMkLst>
          <pc:docMk/>
          <pc:sldMk cId="0" sldId="266"/>
        </pc:sldMkLst>
        <pc:spChg chg="mod">
          <ac:chgData name="Ceri Phelps" userId="44e5b747-28bd-454d-8b1f-8b8d7db49187" providerId="ADAL" clId="{1EDA8254-6F61-4F48-8FEB-A078D384B5C7}" dt="2025-10-01T16:36:50.461" v="321" actId="26606"/>
          <ac:spMkLst>
            <pc:docMk/>
            <pc:sldMk cId="0" sldId="266"/>
            <ac:spMk id="6146" creationId="{00000000-0000-0000-0000-000000000000}"/>
          </ac:spMkLst>
        </pc:spChg>
        <pc:spChg chg="mod">
          <ac:chgData name="Ceri Phelps" userId="44e5b747-28bd-454d-8b1f-8b8d7db49187" providerId="ADAL" clId="{1EDA8254-6F61-4F48-8FEB-A078D384B5C7}" dt="2025-10-01T16:36:57.692" v="324" actId="14100"/>
          <ac:spMkLst>
            <pc:docMk/>
            <pc:sldMk cId="0" sldId="266"/>
            <ac:spMk id="6147" creationId="{00000000-0000-0000-0000-000000000000}"/>
          </ac:spMkLst>
        </pc:spChg>
        <pc:spChg chg="add del">
          <ac:chgData name="Ceri Phelps" userId="44e5b747-28bd-454d-8b1f-8b8d7db49187" providerId="ADAL" clId="{1EDA8254-6F61-4F48-8FEB-A078D384B5C7}" dt="2025-10-01T16:36:50.461" v="321" actId="26606"/>
          <ac:spMkLst>
            <pc:docMk/>
            <pc:sldMk cId="0" sldId="266"/>
            <ac:spMk id="6153" creationId="{3193BA5C-B8F3-4972-BA54-014C48FAFA42}"/>
          </ac:spMkLst>
        </pc:spChg>
        <pc:spChg chg="add del">
          <ac:chgData name="Ceri Phelps" userId="44e5b747-28bd-454d-8b1f-8b8d7db49187" providerId="ADAL" clId="{1EDA8254-6F61-4F48-8FEB-A078D384B5C7}" dt="2025-10-01T16:36:50.461" v="321" actId="26606"/>
          <ac:spMkLst>
            <pc:docMk/>
            <pc:sldMk cId="0" sldId="266"/>
            <ac:spMk id="6157" creationId="{05B93327-222A-4DAC-9163-371BF44CDB0C}"/>
          </ac:spMkLst>
        </pc:spChg>
        <pc:spChg chg="add del">
          <ac:chgData name="Ceri Phelps" userId="44e5b747-28bd-454d-8b1f-8b8d7db49187" providerId="ADAL" clId="{1EDA8254-6F61-4F48-8FEB-A078D384B5C7}" dt="2025-10-01T16:36:50.461" v="321" actId="26606"/>
          <ac:spMkLst>
            <pc:docMk/>
            <pc:sldMk cId="0" sldId="266"/>
            <ac:spMk id="6163" creationId="{56388820-A63D-463C-9DBC-060A5ABE33B6}"/>
          </ac:spMkLst>
        </pc:spChg>
        <pc:grpChg chg="add del">
          <ac:chgData name="Ceri Phelps" userId="44e5b747-28bd-454d-8b1f-8b8d7db49187" providerId="ADAL" clId="{1EDA8254-6F61-4F48-8FEB-A078D384B5C7}" dt="2025-10-01T16:36:50.461" v="321" actId="26606"/>
          <ac:grpSpMkLst>
            <pc:docMk/>
            <pc:sldMk cId="0" sldId="266"/>
            <ac:grpSpMk id="6159" creationId="{14EE34E3-F117-4487-8ACF-33DA65FA11B3}"/>
          </ac:grpSpMkLst>
        </pc:grpChg>
        <pc:picChg chg="mod">
          <ac:chgData name="Ceri Phelps" userId="44e5b747-28bd-454d-8b1f-8b8d7db49187" providerId="ADAL" clId="{1EDA8254-6F61-4F48-8FEB-A078D384B5C7}" dt="2025-10-01T16:36:52.596" v="322" actId="1076"/>
          <ac:picMkLst>
            <pc:docMk/>
            <pc:sldMk cId="0" sldId="266"/>
            <ac:picMk id="6148" creationId="{00000000-0000-0000-0000-000000000000}"/>
          </ac:picMkLst>
        </pc:picChg>
        <pc:picChg chg="add del">
          <ac:chgData name="Ceri Phelps" userId="44e5b747-28bd-454d-8b1f-8b8d7db49187" providerId="ADAL" clId="{1EDA8254-6F61-4F48-8FEB-A078D384B5C7}" dt="2025-10-01T16:36:50.461" v="321" actId="26606"/>
          <ac:picMkLst>
            <pc:docMk/>
            <pc:sldMk cId="0" sldId="266"/>
            <ac:picMk id="6165" creationId="{C04ED70F-D6FD-4EB1-A171-D30F885FE73E}"/>
          </ac:picMkLst>
        </pc:picChg>
        <pc:cxnChg chg="add del">
          <ac:chgData name="Ceri Phelps" userId="44e5b747-28bd-454d-8b1f-8b8d7db49187" providerId="ADAL" clId="{1EDA8254-6F61-4F48-8FEB-A078D384B5C7}" dt="2025-10-01T16:36:50.461" v="321" actId="26606"/>
          <ac:cxnSpMkLst>
            <pc:docMk/>
            <pc:sldMk cId="0" sldId="266"/>
            <ac:cxnSpMk id="6155" creationId="{D7162BAB-C25E-4CE9-B87C-F118DC7E7C22}"/>
          </ac:cxnSpMkLst>
        </pc:cxnChg>
        <pc:cxnChg chg="add del">
          <ac:chgData name="Ceri Phelps" userId="44e5b747-28bd-454d-8b1f-8b8d7db49187" providerId="ADAL" clId="{1EDA8254-6F61-4F48-8FEB-A078D384B5C7}" dt="2025-10-01T16:36:50.461" v="321" actId="26606"/>
          <ac:cxnSpMkLst>
            <pc:docMk/>
            <pc:sldMk cId="0" sldId="266"/>
            <ac:cxnSpMk id="6167" creationId="{DA26CAE9-74C4-4EDD-8A80-77F79EAA86F4}"/>
          </ac:cxnSpMkLst>
        </pc:cxnChg>
      </pc:sldChg>
      <pc:sldChg chg="add del">
        <pc:chgData name="Ceri Phelps" userId="44e5b747-28bd-454d-8b1f-8b8d7db49187" providerId="ADAL" clId="{1EDA8254-6F61-4F48-8FEB-A078D384B5C7}" dt="2025-10-01T16:21:30.211" v="3"/>
        <pc:sldMkLst>
          <pc:docMk/>
          <pc:sldMk cId="3819186439" sldId="266"/>
        </pc:sldMkLst>
      </pc:sldChg>
      <pc:sldChg chg="modSp add del">
        <pc:chgData name="Ceri Phelps" userId="44e5b747-28bd-454d-8b1f-8b8d7db49187" providerId="ADAL" clId="{1EDA8254-6F61-4F48-8FEB-A078D384B5C7}" dt="2025-10-01T16:28:15.141" v="90"/>
        <pc:sldMkLst>
          <pc:docMk/>
          <pc:sldMk cId="0" sldId="308"/>
        </pc:sldMkLst>
        <pc:spChg chg="mod">
          <ac:chgData name="Ceri Phelps" userId="44e5b747-28bd-454d-8b1f-8b8d7db49187" providerId="ADAL" clId="{1EDA8254-6F61-4F48-8FEB-A078D384B5C7}" dt="2025-10-01T16:28:15.141" v="90"/>
          <ac:spMkLst>
            <pc:docMk/>
            <pc:sldMk cId="0" sldId="308"/>
            <ac:spMk id="2" creationId="{00000000-0000-0000-0000-000000000000}"/>
          </ac:spMkLst>
        </pc:spChg>
        <pc:spChg chg="mod">
          <ac:chgData name="Ceri Phelps" userId="44e5b747-28bd-454d-8b1f-8b8d7db49187" providerId="ADAL" clId="{1EDA8254-6F61-4F48-8FEB-A078D384B5C7}" dt="2025-10-01T16:28:15.141" v="90"/>
          <ac:spMkLst>
            <pc:docMk/>
            <pc:sldMk cId="0" sldId="308"/>
            <ac:spMk id="3" creationId="{00000000-0000-0000-0000-000000000000}"/>
          </ac:spMkLst>
        </pc:spChg>
      </pc:sldChg>
      <pc:sldChg chg="add del">
        <pc:chgData name="Ceri Phelps" userId="44e5b747-28bd-454d-8b1f-8b8d7db49187" providerId="ADAL" clId="{1EDA8254-6F61-4F48-8FEB-A078D384B5C7}" dt="2025-10-01T16:21:30.211" v="3"/>
        <pc:sldMkLst>
          <pc:docMk/>
          <pc:sldMk cId="3509089521" sldId="308"/>
        </pc:sldMkLst>
      </pc:sldChg>
      <pc:sldChg chg="modSp add del mod">
        <pc:chgData name="Ceri Phelps" userId="44e5b747-28bd-454d-8b1f-8b8d7db49187" providerId="ADAL" clId="{1EDA8254-6F61-4F48-8FEB-A078D384B5C7}" dt="2025-10-01T16:37:14.924" v="331" actId="14100"/>
        <pc:sldMkLst>
          <pc:docMk/>
          <pc:sldMk cId="0" sldId="309"/>
        </pc:sldMkLst>
        <pc:spChg chg="mod">
          <ac:chgData name="Ceri Phelps" userId="44e5b747-28bd-454d-8b1f-8b8d7db49187" providerId="ADAL" clId="{1EDA8254-6F61-4F48-8FEB-A078D384B5C7}" dt="2025-10-01T16:37:06.597" v="326" actId="1076"/>
          <ac:spMkLst>
            <pc:docMk/>
            <pc:sldMk cId="0" sldId="309"/>
            <ac:spMk id="2" creationId="{00000000-0000-0000-0000-000000000000}"/>
          </ac:spMkLst>
        </pc:spChg>
        <pc:spChg chg="mod">
          <ac:chgData name="Ceri Phelps" userId="44e5b747-28bd-454d-8b1f-8b8d7db49187" providerId="ADAL" clId="{1EDA8254-6F61-4F48-8FEB-A078D384B5C7}" dt="2025-10-01T16:37:14.924" v="331" actId="14100"/>
          <ac:spMkLst>
            <pc:docMk/>
            <pc:sldMk cId="0" sldId="309"/>
            <ac:spMk id="3" creationId="{00000000-0000-0000-0000-000000000000}"/>
          </ac:spMkLst>
        </pc:spChg>
      </pc:sldChg>
      <pc:sldChg chg="add del">
        <pc:chgData name="Ceri Phelps" userId="44e5b747-28bd-454d-8b1f-8b8d7db49187" providerId="ADAL" clId="{1EDA8254-6F61-4F48-8FEB-A078D384B5C7}" dt="2025-10-01T16:21:30.211" v="3"/>
        <pc:sldMkLst>
          <pc:docMk/>
          <pc:sldMk cId="1315221974" sldId="309"/>
        </pc:sldMkLst>
      </pc:sldChg>
      <pc:sldChg chg="modSp add del mod">
        <pc:chgData name="Ceri Phelps" userId="44e5b747-28bd-454d-8b1f-8b8d7db49187" providerId="ADAL" clId="{1EDA8254-6F61-4F48-8FEB-A078D384B5C7}" dt="2025-10-01T16:28:15.519" v="101" actId="27636"/>
        <pc:sldMkLst>
          <pc:docMk/>
          <pc:sldMk cId="0" sldId="310"/>
        </pc:sldMkLst>
        <pc:spChg chg="mod">
          <ac:chgData name="Ceri Phelps" userId="44e5b747-28bd-454d-8b1f-8b8d7db49187" providerId="ADAL" clId="{1EDA8254-6F61-4F48-8FEB-A078D384B5C7}" dt="2025-10-01T16:28:15.519" v="101" actId="27636"/>
          <ac:spMkLst>
            <pc:docMk/>
            <pc:sldMk cId="0" sldId="310"/>
            <ac:spMk id="3" creationId="{00000000-0000-0000-0000-000000000000}"/>
          </ac:spMkLst>
        </pc:spChg>
      </pc:sldChg>
      <pc:sldChg chg="add del">
        <pc:chgData name="Ceri Phelps" userId="44e5b747-28bd-454d-8b1f-8b8d7db49187" providerId="ADAL" clId="{1EDA8254-6F61-4F48-8FEB-A078D384B5C7}" dt="2025-10-01T16:21:30.211" v="3"/>
        <pc:sldMkLst>
          <pc:docMk/>
          <pc:sldMk cId="3973602282" sldId="310"/>
        </pc:sldMkLst>
      </pc:sldChg>
      <pc:sldChg chg="modSp add del mod">
        <pc:chgData name="Ceri Phelps" userId="44e5b747-28bd-454d-8b1f-8b8d7db49187" providerId="ADAL" clId="{1EDA8254-6F61-4F48-8FEB-A078D384B5C7}" dt="2025-10-01T16:37:58.094" v="346" actId="1076"/>
        <pc:sldMkLst>
          <pc:docMk/>
          <pc:sldMk cId="0" sldId="311"/>
        </pc:sldMkLst>
        <pc:spChg chg="mod">
          <ac:chgData name="Ceri Phelps" userId="44e5b747-28bd-454d-8b1f-8b8d7db49187" providerId="ADAL" clId="{1EDA8254-6F61-4F48-8FEB-A078D384B5C7}" dt="2025-10-01T16:37:58.094" v="346" actId="1076"/>
          <ac:spMkLst>
            <pc:docMk/>
            <pc:sldMk cId="0" sldId="311"/>
            <ac:spMk id="2" creationId="{00000000-0000-0000-0000-000000000000}"/>
          </ac:spMkLst>
        </pc:spChg>
        <pc:spChg chg="mod">
          <ac:chgData name="Ceri Phelps" userId="44e5b747-28bd-454d-8b1f-8b8d7db49187" providerId="ADAL" clId="{1EDA8254-6F61-4F48-8FEB-A078D384B5C7}" dt="2025-10-01T16:37:54.857" v="345" actId="27636"/>
          <ac:spMkLst>
            <pc:docMk/>
            <pc:sldMk cId="0" sldId="311"/>
            <ac:spMk id="3" creationId="{00000000-0000-0000-0000-000000000000}"/>
          </ac:spMkLst>
        </pc:spChg>
      </pc:sldChg>
      <pc:sldChg chg="add del">
        <pc:chgData name="Ceri Phelps" userId="44e5b747-28bd-454d-8b1f-8b8d7db49187" providerId="ADAL" clId="{1EDA8254-6F61-4F48-8FEB-A078D384B5C7}" dt="2025-10-01T16:21:30.211" v="3"/>
        <pc:sldMkLst>
          <pc:docMk/>
          <pc:sldMk cId="164707983" sldId="311"/>
        </pc:sldMkLst>
      </pc:sldChg>
      <pc:sldChg chg="modSp add del mod">
        <pc:chgData name="Ceri Phelps" userId="44e5b747-28bd-454d-8b1f-8b8d7db49187" providerId="ADAL" clId="{1EDA8254-6F61-4F48-8FEB-A078D384B5C7}" dt="2025-10-01T16:35:19.677" v="268" actId="1076"/>
        <pc:sldMkLst>
          <pc:docMk/>
          <pc:sldMk cId="0" sldId="313"/>
        </pc:sldMkLst>
        <pc:spChg chg="mod">
          <ac:chgData name="Ceri Phelps" userId="44e5b747-28bd-454d-8b1f-8b8d7db49187" providerId="ADAL" clId="{1EDA8254-6F61-4F48-8FEB-A078D384B5C7}" dt="2025-10-01T16:35:19.677" v="268" actId="1076"/>
          <ac:spMkLst>
            <pc:docMk/>
            <pc:sldMk cId="0" sldId="313"/>
            <ac:spMk id="11266" creationId="{00000000-0000-0000-0000-000000000000}"/>
          </ac:spMkLst>
        </pc:spChg>
        <pc:picChg chg="mod">
          <ac:chgData name="Ceri Phelps" userId="44e5b747-28bd-454d-8b1f-8b8d7db49187" providerId="ADAL" clId="{1EDA8254-6F61-4F48-8FEB-A078D384B5C7}" dt="2025-10-01T16:35:16.709" v="267" actId="1076"/>
          <ac:picMkLst>
            <pc:docMk/>
            <pc:sldMk cId="0" sldId="313"/>
            <ac:picMk id="11268" creationId="{00000000-0000-0000-0000-000000000000}"/>
          </ac:picMkLst>
        </pc:picChg>
      </pc:sldChg>
      <pc:sldChg chg="add del">
        <pc:chgData name="Ceri Phelps" userId="44e5b747-28bd-454d-8b1f-8b8d7db49187" providerId="ADAL" clId="{1EDA8254-6F61-4F48-8FEB-A078D384B5C7}" dt="2025-10-01T16:21:30.211" v="3"/>
        <pc:sldMkLst>
          <pc:docMk/>
          <pc:sldMk cId="3891784909" sldId="313"/>
        </pc:sldMkLst>
      </pc:sldChg>
      <pc:sldChg chg="modSp add del">
        <pc:chgData name="Ceri Phelps" userId="44e5b747-28bd-454d-8b1f-8b8d7db49187" providerId="ADAL" clId="{1EDA8254-6F61-4F48-8FEB-A078D384B5C7}" dt="2025-10-01T16:35:35.267" v="269" actId="47"/>
        <pc:sldMkLst>
          <pc:docMk/>
          <pc:sldMk cId="0" sldId="314"/>
        </pc:sldMkLst>
        <pc:spChg chg="mod">
          <ac:chgData name="Ceri Phelps" userId="44e5b747-28bd-454d-8b1f-8b8d7db49187" providerId="ADAL" clId="{1EDA8254-6F61-4F48-8FEB-A078D384B5C7}" dt="2025-10-01T16:28:15.141" v="90"/>
          <ac:spMkLst>
            <pc:docMk/>
            <pc:sldMk cId="0" sldId="314"/>
            <ac:spMk id="23557" creationId="{00000000-0000-0000-0000-000000000000}"/>
          </ac:spMkLst>
        </pc:spChg>
      </pc:sldChg>
      <pc:sldChg chg="add del">
        <pc:chgData name="Ceri Phelps" userId="44e5b747-28bd-454d-8b1f-8b8d7db49187" providerId="ADAL" clId="{1EDA8254-6F61-4F48-8FEB-A078D384B5C7}" dt="2025-10-01T16:21:30.211" v="3"/>
        <pc:sldMkLst>
          <pc:docMk/>
          <pc:sldMk cId="66947282" sldId="314"/>
        </pc:sldMkLst>
      </pc:sldChg>
      <pc:sldChg chg="addSp modSp add del mod setBg">
        <pc:chgData name="Ceri Phelps" userId="44e5b747-28bd-454d-8b1f-8b8d7db49187" providerId="ADAL" clId="{1EDA8254-6F61-4F48-8FEB-A078D384B5C7}" dt="2025-10-01T16:36:14.982" v="316" actId="27636"/>
        <pc:sldMkLst>
          <pc:docMk/>
          <pc:sldMk cId="0" sldId="315"/>
        </pc:sldMkLst>
        <pc:spChg chg="mod">
          <ac:chgData name="Ceri Phelps" userId="44e5b747-28bd-454d-8b1f-8b8d7db49187" providerId="ADAL" clId="{1EDA8254-6F61-4F48-8FEB-A078D384B5C7}" dt="2025-10-01T16:36:05.864" v="309" actId="27636"/>
          <ac:spMkLst>
            <pc:docMk/>
            <pc:sldMk cId="0" sldId="315"/>
            <ac:spMk id="12290" creationId="{00000000-0000-0000-0000-000000000000}"/>
          </ac:spMkLst>
        </pc:spChg>
        <pc:spChg chg="mod">
          <ac:chgData name="Ceri Phelps" userId="44e5b747-28bd-454d-8b1f-8b8d7db49187" providerId="ADAL" clId="{1EDA8254-6F61-4F48-8FEB-A078D384B5C7}" dt="2025-10-01T16:36:14.982" v="316" actId="27636"/>
          <ac:spMkLst>
            <pc:docMk/>
            <pc:sldMk cId="0" sldId="315"/>
            <ac:spMk id="12291" creationId="{00000000-0000-0000-0000-000000000000}"/>
          </ac:spMkLst>
        </pc:spChg>
        <pc:spChg chg="add">
          <ac:chgData name="Ceri Phelps" userId="44e5b747-28bd-454d-8b1f-8b8d7db49187" providerId="ADAL" clId="{1EDA8254-6F61-4F48-8FEB-A078D384B5C7}" dt="2025-10-01T16:36:05.833" v="308" actId="26606"/>
          <ac:spMkLst>
            <pc:docMk/>
            <pc:sldMk cId="0" sldId="315"/>
            <ac:spMk id="12296" creationId="{0216D9FD-860F-4F5C-8D9B-CE7002071D21}"/>
          </ac:spMkLst>
        </pc:spChg>
        <pc:spChg chg="add">
          <ac:chgData name="Ceri Phelps" userId="44e5b747-28bd-454d-8b1f-8b8d7db49187" providerId="ADAL" clId="{1EDA8254-6F61-4F48-8FEB-A078D384B5C7}" dt="2025-10-01T16:36:05.833" v="308" actId="26606"/>
          <ac:spMkLst>
            <pc:docMk/>
            <pc:sldMk cId="0" sldId="315"/>
            <ac:spMk id="12298" creationId="{8D074069-7026-466C-B495-20FB9578CFBB}"/>
          </ac:spMkLst>
        </pc:spChg>
        <pc:spChg chg="add">
          <ac:chgData name="Ceri Phelps" userId="44e5b747-28bd-454d-8b1f-8b8d7db49187" providerId="ADAL" clId="{1EDA8254-6F61-4F48-8FEB-A078D384B5C7}" dt="2025-10-01T16:36:05.833" v="308" actId="26606"/>
          <ac:spMkLst>
            <pc:docMk/>
            <pc:sldMk cId="0" sldId="315"/>
            <ac:spMk id="12300" creationId="{C1685D80-4D5A-471F-9215-651424F47500}"/>
          </ac:spMkLst>
        </pc:spChg>
      </pc:sldChg>
      <pc:sldChg chg="add del">
        <pc:chgData name="Ceri Phelps" userId="44e5b747-28bd-454d-8b1f-8b8d7db49187" providerId="ADAL" clId="{1EDA8254-6F61-4F48-8FEB-A078D384B5C7}" dt="2025-10-01T16:21:30.211" v="3"/>
        <pc:sldMkLst>
          <pc:docMk/>
          <pc:sldMk cId="1871338688" sldId="315"/>
        </pc:sldMkLst>
      </pc:sldChg>
      <pc:sldChg chg="modSp add del mod">
        <pc:chgData name="Ceri Phelps" userId="44e5b747-28bd-454d-8b1f-8b8d7db49187" providerId="ADAL" clId="{1EDA8254-6F61-4F48-8FEB-A078D384B5C7}" dt="2025-10-01T16:34:43.067" v="249" actId="20577"/>
        <pc:sldMkLst>
          <pc:docMk/>
          <pc:sldMk cId="3156093809" sldId="319"/>
        </pc:sldMkLst>
        <pc:spChg chg="mod">
          <ac:chgData name="Ceri Phelps" userId="44e5b747-28bd-454d-8b1f-8b8d7db49187" providerId="ADAL" clId="{1EDA8254-6F61-4F48-8FEB-A078D384B5C7}" dt="2025-10-01T16:34:43.067" v="249" actId="20577"/>
          <ac:spMkLst>
            <pc:docMk/>
            <pc:sldMk cId="3156093809" sldId="319"/>
            <ac:spMk id="5" creationId="{00000000-0000-0000-0000-000000000000}"/>
          </ac:spMkLst>
        </pc:spChg>
        <pc:spChg chg="mod">
          <ac:chgData name="Ceri Phelps" userId="44e5b747-28bd-454d-8b1f-8b8d7db49187" providerId="ADAL" clId="{1EDA8254-6F61-4F48-8FEB-A078D384B5C7}" dt="2025-10-01T16:34:39.071" v="248" actId="1076"/>
          <ac:spMkLst>
            <pc:docMk/>
            <pc:sldMk cId="3156093809" sldId="319"/>
            <ac:spMk id="5122" creationId="{00000000-0000-0000-0000-000000000000}"/>
          </ac:spMkLst>
        </pc:spChg>
      </pc:sldChg>
      <pc:sldChg chg="add del">
        <pc:chgData name="Ceri Phelps" userId="44e5b747-28bd-454d-8b1f-8b8d7db49187" providerId="ADAL" clId="{1EDA8254-6F61-4F48-8FEB-A078D384B5C7}" dt="2025-10-01T16:21:30.211" v="3"/>
        <pc:sldMkLst>
          <pc:docMk/>
          <pc:sldMk cId="3911701136" sldId="319"/>
        </pc:sldMkLst>
      </pc:sldChg>
      <pc:sldChg chg="add del">
        <pc:chgData name="Ceri Phelps" userId="44e5b747-28bd-454d-8b1f-8b8d7db49187" providerId="ADAL" clId="{1EDA8254-6F61-4F48-8FEB-A078D384B5C7}" dt="2025-10-01T16:21:30.211" v="3"/>
        <pc:sldMkLst>
          <pc:docMk/>
          <pc:sldMk cId="742178831" sldId="320"/>
        </pc:sldMkLst>
      </pc:sldChg>
      <pc:sldChg chg="modSp add del mod">
        <pc:chgData name="Ceri Phelps" userId="44e5b747-28bd-454d-8b1f-8b8d7db49187" providerId="ADAL" clId="{1EDA8254-6F61-4F48-8FEB-A078D384B5C7}" dt="2025-10-01T16:34:56.028" v="257" actId="20577"/>
        <pc:sldMkLst>
          <pc:docMk/>
          <pc:sldMk cId="1411693342" sldId="320"/>
        </pc:sldMkLst>
        <pc:spChg chg="mod">
          <ac:chgData name="Ceri Phelps" userId="44e5b747-28bd-454d-8b1f-8b8d7db49187" providerId="ADAL" clId="{1EDA8254-6F61-4F48-8FEB-A078D384B5C7}" dt="2025-10-01T16:34:56.028" v="257" actId="20577"/>
          <ac:spMkLst>
            <pc:docMk/>
            <pc:sldMk cId="1411693342" sldId="320"/>
            <ac:spMk id="5122" creationId="{00000000-0000-0000-0000-000000000000}"/>
          </ac:spMkLst>
        </pc:spChg>
        <pc:spChg chg="mod">
          <ac:chgData name="Ceri Phelps" userId="44e5b747-28bd-454d-8b1f-8b8d7db49187" providerId="ADAL" clId="{1EDA8254-6F61-4F48-8FEB-A078D384B5C7}" dt="2025-10-01T16:34:48.725" v="250" actId="20577"/>
          <ac:spMkLst>
            <pc:docMk/>
            <pc:sldMk cId="1411693342" sldId="320"/>
            <ac:spMk id="5123" creationId="{00000000-0000-0000-0000-000000000000}"/>
          </ac:spMkLst>
        </pc:spChg>
      </pc:sldChg>
      <pc:sldChg chg="modSp">
        <pc:chgData name="Ceri Phelps" userId="44e5b747-28bd-454d-8b1f-8b8d7db49187" providerId="ADAL" clId="{1EDA8254-6F61-4F48-8FEB-A078D384B5C7}" dt="2025-10-01T16:28:15.141" v="90"/>
        <pc:sldMkLst>
          <pc:docMk/>
          <pc:sldMk cId="3942891279" sldId="321"/>
        </pc:sldMkLst>
        <pc:spChg chg="mod">
          <ac:chgData name="Ceri Phelps" userId="44e5b747-28bd-454d-8b1f-8b8d7db49187" providerId="ADAL" clId="{1EDA8254-6F61-4F48-8FEB-A078D384B5C7}" dt="2025-10-01T16:28:15.141" v="90"/>
          <ac:spMkLst>
            <pc:docMk/>
            <pc:sldMk cId="3942891279" sldId="321"/>
            <ac:spMk id="2" creationId="{00000000-0000-0000-0000-000000000000}"/>
          </ac:spMkLst>
        </pc:spChg>
      </pc:sldChg>
      <pc:sldChg chg="modSp add del mod">
        <pc:chgData name="Ceri Phelps" userId="44e5b747-28bd-454d-8b1f-8b8d7db49187" providerId="ADAL" clId="{1EDA8254-6F61-4F48-8FEB-A078D384B5C7}" dt="2025-10-01T16:35:09.921" v="265" actId="1076"/>
        <pc:sldMkLst>
          <pc:docMk/>
          <pc:sldMk cId="1498822402" sldId="326"/>
        </pc:sldMkLst>
        <pc:spChg chg="mod">
          <ac:chgData name="Ceri Phelps" userId="44e5b747-28bd-454d-8b1f-8b8d7db49187" providerId="ADAL" clId="{1EDA8254-6F61-4F48-8FEB-A078D384B5C7}" dt="2025-10-01T16:35:09.921" v="265" actId="1076"/>
          <ac:spMkLst>
            <pc:docMk/>
            <pc:sldMk cId="1498822402" sldId="326"/>
            <ac:spMk id="70659" creationId="{00000000-0000-0000-0000-000000000000}"/>
          </ac:spMkLst>
        </pc:spChg>
      </pc:sldChg>
      <pc:sldChg chg="add del">
        <pc:chgData name="Ceri Phelps" userId="44e5b747-28bd-454d-8b1f-8b8d7db49187" providerId="ADAL" clId="{1EDA8254-6F61-4F48-8FEB-A078D384B5C7}" dt="2025-10-01T16:21:30.211" v="3"/>
        <pc:sldMkLst>
          <pc:docMk/>
          <pc:sldMk cId="1792267990" sldId="326"/>
        </pc:sldMkLst>
      </pc:sldChg>
      <pc:sldChg chg="addSp modSp mod setBg addAnim">
        <pc:chgData name="Ceri Phelps" userId="44e5b747-28bd-454d-8b1f-8b8d7db49187" providerId="ADAL" clId="{1EDA8254-6F61-4F48-8FEB-A078D384B5C7}" dt="2025-10-01T16:29:27.575" v="114"/>
        <pc:sldMkLst>
          <pc:docMk/>
          <pc:sldMk cId="1707843606" sldId="329"/>
        </pc:sldMkLst>
        <pc:spChg chg="mod">
          <ac:chgData name="Ceri Phelps" userId="44e5b747-28bd-454d-8b1f-8b8d7db49187" providerId="ADAL" clId="{1EDA8254-6F61-4F48-8FEB-A078D384B5C7}" dt="2025-10-01T16:29:27.575" v="113" actId="26606"/>
          <ac:spMkLst>
            <pc:docMk/>
            <pc:sldMk cId="1707843606" sldId="329"/>
            <ac:spMk id="33794" creationId="{00000000-0000-0000-0000-000000000000}"/>
          </ac:spMkLst>
        </pc:spChg>
        <pc:spChg chg="add">
          <ac:chgData name="Ceri Phelps" userId="44e5b747-28bd-454d-8b1f-8b8d7db49187" providerId="ADAL" clId="{1EDA8254-6F61-4F48-8FEB-A078D384B5C7}" dt="2025-10-01T16:29:27.575" v="113" actId="26606"/>
          <ac:spMkLst>
            <pc:docMk/>
            <pc:sldMk cId="1707843606" sldId="329"/>
            <ac:spMk id="33800" creationId="{1CE580D1-F917-4567-AFB4-99AA9B52ADF0}"/>
          </ac:spMkLst>
        </pc:spChg>
        <pc:spChg chg="add">
          <ac:chgData name="Ceri Phelps" userId="44e5b747-28bd-454d-8b1f-8b8d7db49187" providerId="ADAL" clId="{1EDA8254-6F61-4F48-8FEB-A078D384B5C7}" dt="2025-10-01T16:29:27.575" v="113" actId="26606"/>
          <ac:spMkLst>
            <pc:docMk/>
            <pc:sldMk cId="1707843606" sldId="329"/>
            <ac:spMk id="33808" creationId="{B0013D77-6314-4D7E-B3AE-F64340434DD7}"/>
          </ac:spMkLst>
        </pc:spChg>
        <pc:spChg chg="add">
          <ac:chgData name="Ceri Phelps" userId="44e5b747-28bd-454d-8b1f-8b8d7db49187" providerId="ADAL" clId="{1EDA8254-6F61-4F48-8FEB-A078D384B5C7}" dt="2025-10-01T16:29:27.575" v="113" actId="26606"/>
          <ac:spMkLst>
            <pc:docMk/>
            <pc:sldMk cId="1707843606" sldId="329"/>
            <ac:spMk id="33810" creationId="{4F504834-5C3B-4268-AA97-192F1C8B30C5}"/>
          </ac:spMkLst>
        </pc:spChg>
        <pc:grpChg chg="add">
          <ac:chgData name="Ceri Phelps" userId="44e5b747-28bd-454d-8b1f-8b8d7db49187" providerId="ADAL" clId="{1EDA8254-6F61-4F48-8FEB-A078D384B5C7}" dt="2025-10-01T16:29:27.575" v="113" actId="26606"/>
          <ac:grpSpMkLst>
            <pc:docMk/>
            <pc:sldMk cId="1707843606" sldId="329"/>
            <ac:grpSpMk id="33814" creationId="{14769521-3FF2-4900-8E88-FE324129CBCF}"/>
          </ac:grpSpMkLst>
        </pc:grpChg>
        <pc:picChg chg="mod">
          <ac:chgData name="Ceri Phelps" userId="44e5b747-28bd-454d-8b1f-8b8d7db49187" providerId="ADAL" clId="{1EDA8254-6F61-4F48-8FEB-A078D384B5C7}" dt="2025-10-01T16:29:27.575" v="113" actId="26606"/>
          <ac:picMkLst>
            <pc:docMk/>
            <pc:sldMk cId="1707843606" sldId="329"/>
            <ac:picMk id="33795" creationId="{00000000-0000-0000-0000-000000000000}"/>
          </ac:picMkLst>
        </pc:picChg>
        <pc:picChg chg="add">
          <ac:chgData name="Ceri Phelps" userId="44e5b747-28bd-454d-8b1f-8b8d7db49187" providerId="ADAL" clId="{1EDA8254-6F61-4F48-8FEB-A078D384B5C7}" dt="2025-10-01T16:29:27.575" v="113" actId="26606"/>
          <ac:picMkLst>
            <pc:docMk/>
            <pc:sldMk cId="1707843606" sldId="329"/>
            <ac:picMk id="33802" creationId="{1F5620B8-A2D8-4568-B566-F0453A0D9167}"/>
          </ac:picMkLst>
        </pc:picChg>
        <pc:picChg chg="add">
          <ac:chgData name="Ceri Phelps" userId="44e5b747-28bd-454d-8b1f-8b8d7db49187" providerId="ADAL" clId="{1EDA8254-6F61-4F48-8FEB-A078D384B5C7}" dt="2025-10-01T16:29:27.575" v="113" actId="26606"/>
          <ac:picMkLst>
            <pc:docMk/>
            <pc:sldMk cId="1707843606" sldId="329"/>
            <ac:picMk id="33818" creationId="{734D3980-B8F4-49E4-BADC-88E2D3517DEA}"/>
          </ac:picMkLst>
        </pc:picChg>
        <pc:cxnChg chg="add">
          <ac:chgData name="Ceri Phelps" userId="44e5b747-28bd-454d-8b1f-8b8d7db49187" providerId="ADAL" clId="{1EDA8254-6F61-4F48-8FEB-A078D384B5C7}" dt="2025-10-01T16:29:27.575" v="113" actId="26606"/>
          <ac:cxnSpMkLst>
            <pc:docMk/>
            <pc:sldMk cId="1707843606" sldId="329"/>
            <ac:cxnSpMk id="33804" creationId="{1C7D2BA4-4B7A-4596-8BCC-5CF715423894}"/>
          </ac:cxnSpMkLst>
        </pc:cxnChg>
        <pc:cxnChg chg="add">
          <ac:chgData name="Ceri Phelps" userId="44e5b747-28bd-454d-8b1f-8b8d7db49187" providerId="ADAL" clId="{1EDA8254-6F61-4F48-8FEB-A078D384B5C7}" dt="2025-10-01T16:29:27.575" v="113" actId="26606"/>
          <ac:cxnSpMkLst>
            <pc:docMk/>
            <pc:sldMk cId="1707843606" sldId="329"/>
            <ac:cxnSpMk id="33820" creationId="{90E57DF2-FA2B-4494-B47E-8180C63267B4}"/>
          </ac:cxnSpMkLst>
        </pc:cxnChg>
      </pc:sldChg>
      <pc:sldChg chg="addSp modSp mod">
        <pc:chgData name="Ceri Phelps" userId="44e5b747-28bd-454d-8b1f-8b8d7db49187" providerId="ADAL" clId="{1EDA8254-6F61-4F48-8FEB-A078D384B5C7}" dt="2025-10-01T16:31:09.630" v="157" actId="1076"/>
        <pc:sldMkLst>
          <pc:docMk/>
          <pc:sldMk cId="1763831447" sldId="331"/>
        </pc:sldMkLst>
        <pc:spChg chg="mod">
          <ac:chgData name="Ceri Phelps" userId="44e5b747-28bd-454d-8b1f-8b8d7db49187" providerId="ADAL" clId="{1EDA8254-6F61-4F48-8FEB-A078D384B5C7}" dt="2025-10-01T16:31:09.630" v="157" actId="1076"/>
          <ac:spMkLst>
            <pc:docMk/>
            <pc:sldMk cId="1763831447" sldId="331"/>
            <ac:spMk id="2" creationId="{00000000-0000-0000-0000-000000000000}"/>
          </ac:spMkLst>
        </pc:spChg>
        <pc:spChg chg="mod">
          <ac:chgData name="Ceri Phelps" userId="44e5b747-28bd-454d-8b1f-8b8d7db49187" providerId="ADAL" clId="{1EDA8254-6F61-4F48-8FEB-A078D384B5C7}" dt="2025-10-01T16:30:40.605" v="132" actId="403"/>
          <ac:spMkLst>
            <pc:docMk/>
            <pc:sldMk cId="1763831447" sldId="331"/>
            <ac:spMk id="3" creationId="{00000000-0000-0000-0000-000000000000}"/>
          </ac:spMkLst>
        </pc:spChg>
        <pc:spChg chg="mod">
          <ac:chgData name="Ceri Phelps" userId="44e5b747-28bd-454d-8b1f-8b8d7db49187" providerId="ADAL" clId="{1EDA8254-6F61-4F48-8FEB-A078D384B5C7}" dt="2025-10-01T16:30:14.366" v="121" actId="1076"/>
          <ac:spMkLst>
            <pc:docMk/>
            <pc:sldMk cId="1763831447" sldId="331"/>
            <ac:spMk id="5" creationId="{00000000-0000-0000-0000-000000000000}"/>
          </ac:spMkLst>
        </pc:spChg>
        <pc:spChg chg="add mod">
          <ac:chgData name="Ceri Phelps" userId="44e5b747-28bd-454d-8b1f-8b8d7db49187" providerId="ADAL" clId="{1EDA8254-6F61-4F48-8FEB-A078D384B5C7}" dt="2025-10-01T16:31:09.013" v="156" actId="403"/>
          <ac:spMkLst>
            <pc:docMk/>
            <pc:sldMk cId="1763831447" sldId="331"/>
            <ac:spMk id="6" creationId="{662B1B9C-8AAC-23E8-8BF7-1D407C9955E5}"/>
          </ac:spMkLst>
        </pc:spChg>
        <pc:picChg chg="mod">
          <ac:chgData name="Ceri Phelps" userId="44e5b747-28bd-454d-8b1f-8b8d7db49187" providerId="ADAL" clId="{1EDA8254-6F61-4F48-8FEB-A078D384B5C7}" dt="2025-10-01T16:30:16.338" v="122" actId="1076"/>
          <ac:picMkLst>
            <pc:docMk/>
            <pc:sldMk cId="1763831447" sldId="331"/>
            <ac:picMk id="4" creationId="{00000000-0000-0000-0000-000000000000}"/>
          </ac:picMkLst>
        </pc:picChg>
      </pc:sldChg>
      <pc:sldChg chg="modSp del mod">
        <pc:chgData name="Ceri Phelps" userId="44e5b747-28bd-454d-8b1f-8b8d7db49187" providerId="ADAL" clId="{1EDA8254-6F61-4F48-8FEB-A078D384B5C7}" dt="2025-10-01T16:29:50.713" v="117" actId="47"/>
        <pc:sldMkLst>
          <pc:docMk/>
          <pc:sldMk cId="3700062507" sldId="332"/>
        </pc:sldMkLst>
        <pc:spChg chg="mod">
          <ac:chgData name="Ceri Phelps" userId="44e5b747-28bd-454d-8b1f-8b8d7db49187" providerId="ADAL" clId="{1EDA8254-6F61-4F48-8FEB-A078D384B5C7}" dt="2025-10-01T16:29:42.709" v="116" actId="1076"/>
          <ac:spMkLst>
            <pc:docMk/>
            <pc:sldMk cId="3700062507" sldId="332"/>
            <ac:spMk id="3" creationId="{00000000-0000-0000-0000-000000000000}"/>
          </ac:spMkLst>
        </pc:spChg>
      </pc:sldChg>
      <pc:sldChg chg="add del">
        <pc:chgData name="Ceri Phelps" userId="44e5b747-28bd-454d-8b1f-8b8d7db49187" providerId="ADAL" clId="{1EDA8254-6F61-4F48-8FEB-A078D384B5C7}" dt="2025-10-01T16:21:30.211" v="3"/>
        <pc:sldMkLst>
          <pc:docMk/>
          <pc:sldMk cId="854806400" sldId="335"/>
        </pc:sldMkLst>
      </pc:sldChg>
      <pc:sldChg chg="modSp add del mod">
        <pc:chgData name="Ceri Phelps" userId="44e5b747-28bd-454d-8b1f-8b8d7db49187" providerId="ADAL" clId="{1EDA8254-6F61-4F48-8FEB-A078D384B5C7}" dt="2025-10-01T16:34:13.287" v="239" actId="1076"/>
        <pc:sldMkLst>
          <pc:docMk/>
          <pc:sldMk cId="4001218262" sldId="335"/>
        </pc:sldMkLst>
        <pc:spChg chg="mod">
          <ac:chgData name="Ceri Phelps" userId="44e5b747-28bd-454d-8b1f-8b8d7db49187" providerId="ADAL" clId="{1EDA8254-6F61-4F48-8FEB-A078D384B5C7}" dt="2025-10-01T16:28:15.441" v="97" actId="27636"/>
          <ac:spMkLst>
            <pc:docMk/>
            <pc:sldMk cId="4001218262" sldId="335"/>
            <ac:spMk id="2" creationId="{00000000-0000-0000-0000-000000000000}"/>
          </ac:spMkLst>
        </pc:spChg>
        <pc:spChg chg="mod">
          <ac:chgData name="Ceri Phelps" userId="44e5b747-28bd-454d-8b1f-8b8d7db49187" providerId="ADAL" clId="{1EDA8254-6F61-4F48-8FEB-A078D384B5C7}" dt="2025-10-01T16:34:13.287" v="239" actId="1076"/>
          <ac:spMkLst>
            <pc:docMk/>
            <pc:sldMk cId="4001218262" sldId="335"/>
            <ac:spMk id="3" creationId="{00000000-0000-0000-0000-000000000000}"/>
          </ac:spMkLst>
        </pc:spChg>
      </pc:sldChg>
      <pc:sldChg chg="modSp add del mod">
        <pc:chgData name="Ceri Phelps" userId="44e5b747-28bd-454d-8b1f-8b8d7db49187" providerId="ADAL" clId="{1EDA8254-6F61-4F48-8FEB-A078D384B5C7}" dt="2025-10-01T16:34:32.531" v="247" actId="404"/>
        <pc:sldMkLst>
          <pc:docMk/>
          <pc:sldMk cId="78480786" sldId="337"/>
        </pc:sldMkLst>
        <pc:spChg chg="mod">
          <ac:chgData name="Ceri Phelps" userId="44e5b747-28bd-454d-8b1f-8b8d7db49187" providerId="ADAL" clId="{1EDA8254-6F61-4F48-8FEB-A078D384B5C7}" dt="2025-10-01T16:34:25.068" v="242" actId="1076"/>
          <ac:spMkLst>
            <pc:docMk/>
            <pc:sldMk cId="78480786" sldId="337"/>
            <ac:spMk id="2" creationId="{00000000-0000-0000-0000-000000000000}"/>
          </ac:spMkLst>
        </pc:spChg>
        <pc:spChg chg="mod">
          <ac:chgData name="Ceri Phelps" userId="44e5b747-28bd-454d-8b1f-8b8d7db49187" providerId="ADAL" clId="{1EDA8254-6F61-4F48-8FEB-A078D384B5C7}" dt="2025-10-01T16:34:32.531" v="247" actId="404"/>
          <ac:spMkLst>
            <pc:docMk/>
            <pc:sldMk cId="78480786" sldId="337"/>
            <ac:spMk id="3" creationId="{00000000-0000-0000-0000-000000000000}"/>
          </ac:spMkLst>
        </pc:spChg>
      </pc:sldChg>
      <pc:sldChg chg="add del">
        <pc:chgData name="Ceri Phelps" userId="44e5b747-28bd-454d-8b1f-8b8d7db49187" providerId="ADAL" clId="{1EDA8254-6F61-4F48-8FEB-A078D384B5C7}" dt="2025-10-01T16:21:30.211" v="3"/>
        <pc:sldMkLst>
          <pc:docMk/>
          <pc:sldMk cId="3262364729" sldId="337"/>
        </pc:sldMkLst>
      </pc:sldChg>
      <pc:sldChg chg="modSp">
        <pc:chgData name="Ceri Phelps" userId="44e5b747-28bd-454d-8b1f-8b8d7db49187" providerId="ADAL" clId="{1EDA8254-6F61-4F48-8FEB-A078D384B5C7}" dt="2025-10-01T16:28:15.141" v="90"/>
        <pc:sldMkLst>
          <pc:docMk/>
          <pc:sldMk cId="3309460478" sldId="368"/>
        </pc:sldMkLst>
        <pc:spChg chg="mod">
          <ac:chgData name="Ceri Phelps" userId="44e5b747-28bd-454d-8b1f-8b8d7db49187" providerId="ADAL" clId="{1EDA8254-6F61-4F48-8FEB-A078D384B5C7}" dt="2025-10-01T16:28:15.141" v="90"/>
          <ac:spMkLst>
            <pc:docMk/>
            <pc:sldMk cId="3309460478" sldId="368"/>
            <ac:spMk id="2" creationId="{00000000-0000-0000-0000-000000000000}"/>
          </ac:spMkLst>
        </pc:spChg>
      </pc:sldChg>
      <pc:sldChg chg="addSp modSp mod setBg">
        <pc:chgData name="Ceri Phelps" userId="44e5b747-28bd-454d-8b1f-8b8d7db49187" providerId="ADAL" clId="{1EDA8254-6F61-4F48-8FEB-A078D384B5C7}" dt="2025-10-01T16:32:28.447" v="207" actId="26606"/>
        <pc:sldMkLst>
          <pc:docMk/>
          <pc:sldMk cId="889681724" sldId="369"/>
        </pc:sldMkLst>
        <pc:spChg chg="mod">
          <ac:chgData name="Ceri Phelps" userId="44e5b747-28bd-454d-8b1f-8b8d7db49187" providerId="ADAL" clId="{1EDA8254-6F61-4F48-8FEB-A078D384B5C7}" dt="2025-10-01T16:32:28.447" v="207" actId="26606"/>
          <ac:spMkLst>
            <pc:docMk/>
            <pc:sldMk cId="889681724" sldId="369"/>
            <ac:spMk id="2" creationId="{00000000-0000-0000-0000-000000000000}"/>
          </ac:spMkLst>
        </pc:spChg>
        <pc:spChg chg="add">
          <ac:chgData name="Ceri Phelps" userId="44e5b747-28bd-454d-8b1f-8b8d7db49187" providerId="ADAL" clId="{1EDA8254-6F61-4F48-8FEB-A078D384B5C7}" dt="2025-10-01T16:32:28.447" v="207" actId="26606"/>
          <ac:spMkLst>
            <pc:docMk/>
            <pc:sldMk cId="889681724" sldId="369"/>
            <ac:spMk id="13" creationId="{0CABCAE3-64FC-4149-819F-2C1812824154}"/>
          </ac:spMkLst>
        </pc:spChg>
        <pc:spChg chg="add">
          <ac:chgData name="Ceri Phelps" userId="44e5b747-28bd-454d-8b1f-8b8d7db49187" providerId="ADAL" clId="{1EDA8254-6F61-4F48-8FEB-A078D384B5C7}" dt="2025-10-01T16:32:28.447" v="207" actId="26606"/>
          <ac:spMkLst>
            <pc:docMk/>
            <pc:sldMk cId="889681724" sldId="369"/>
            <ac:spMk id="21" creationId="{D0712110-0BC1-4B31-B3BB-63B44222E87F}"/>
          </ac:spMkLst>
        </pc:spChg>
        <pc:spChg chg="add">
          <ac:chgData name="Ceri Phelps" userId="44e5b747-28bd-454d-8b1f-8b8d7db49187" providerId="ADAL" clId="{1EDA8254-6F61-4F48-8FEB-A078D384B5C7}" dt="2025-10-01T16:32:28.447" v="207" actId="26606"/>
          <ac:spMkLst>
            <pc:docMk/>
            <pc:sldMk cId="889681724" sldId="369"/>
            <ac:spMk id="23" creationId="{4466B5F3-C053-4580-B04A-1EF949888280}"/>
          </ac:spMkLst>
        </pc:spChg>
        <pc:picChg chg="mod">
          <ac:chgData name="Ceri Phelps" userId="44e5b747-28bd-454d-8b1f-8b8d7db49187" providerId="ADAL" clId="{1EDA8254-6F61-4F48-8FEB-A078D384B5C7}" dt="2025-10-01T16:32:28.447" v="207" actId="26606"/>
          <ac:picMkLst>
            <pc:docMk/>
            <pc:sldMk cId="889681724" sldId="369"/>
            <ac:picMk id="8" creationId="{00000000-0000-0000-0000-000000000000}"/>
          </ac:picMkLst>
        </pc:picChg>
        <pc:picChg chg="add">
          <ac:chgData name="Ceri Phelps" userId="44e5b747-28bd-454d-8b1f-8b8d7db49187" providerId="ADAL" clId="{1EDA8254-6F61-4F48-8FEB-A078D384B5C7}" dt="2025-10-01T16:32:28.447" v="207" actId="26606"/>
          <ac:picMkLst>
            <pc:docMk/>
            <pc:sldMk cId="889681724" sldId="369"/>
            <ac:picMk id="15" creationId="{012FDCFE-9AD2-4D8A-8CBF-B3AA37EBF6DD}"/>
          </ac:picMkLst>
        </pc:picChg>
        <pc:picChg chg="add">
          <ac:chgData name="Ceri Phelps" userId="44e5b747-28bd-454d-8b1f-8b8d7db49187" providerId="ADAL" clId="{1EDA8254-6F61-4F48-8FEB-A078D384B5C7}" dt="2025-10-01T16:32:28.447" v="207" actId="26606"/>
          <ac:picMkLst>
            <pc:docMk/>
            <pc:sldMk cId="889681724" sldId="369"/>
            <ac:picMk id="27" creationId="{25CED634-E2D0-4AB7-96DD-816C9B52C5CF}"/>
          </ac:picMkLst>
        </pc:picChg>
        <pc:cxnChg chg="add">
          <ac:chgData name="Ceri Phelps" userId="44e5b747-28bd-454d-8b1f-8b8d7db49187" providerId="ADAL" clId="{1EDA8254-6F61-4F48-8FEB-A078D384B5C7}" dt="2025-10-01T16:32:28.447" v="207" actId="26606"/>
          <ac:cxnSpMkLst>
            <pc:docMk/>
            <pc:sldMk cId="889681724" sldId="369"/>
            <ac:cxnSpMk id="19" creationId="{BECF35C3-8B44-4F4B-BD25-4C01823DB22A}"/>
          </ac:cxnSpMkLst>
        </pc:cxnChg>
        <pc:cxnChg chg="add">
          <ac:chgData name="Ceri Phelps" userId="44e5b747-28bd-454d-8b1f-8b8d7db49187" providerId="ADAL" clId="{1EDA8254-6F61-4F48-8FEB-A078D384B5C7}" dt="2025-10-01T16:32:28.447" v="207" actId="26606"/>
          <ac:cxnSpMkLst>
            <pc:docMk/>
            <pc:sldMk cId="889681724" sldId="369"/>
            <ac:cxnSpMk id="25" creationId="{FA6123F2-4B61-414F-A7E5-5B7828EACAE2}"/>
          </ac:cxnSpMkLst>
        </pc:cxnChg>
        <pc:cxnChg chg="add">
          <ac:chgData name="Ceri Phelps" userId="44e5b747-28bd-454d-8b1f-8b8d7db49187" providerId="ADAL" clId="{1EDA8254-6F61-4F48-8FEB-A078D384B5C7}" dt="2025-10-01T16:32:28.447" v="207" actId="26606"/>
          <ac:cxnSpMkLst>
            <pc:docMk/>
            <pc:sldMk cId="889681724" sldId="369"/>
            <ac:cxnSpMk id="29" creationId="{FCDDCDFB-696D-4FDF-9B58-24F71B7C37BC}"/>
          </ac:cxnSpMkLst>
        </pc:cxnChg>
      </pc:sldChg>
      <pc:sldChg chg="addSp modSp mod setBg">
        <pc:chgData name="Ceri Phelps" userId="44e5b747-28bd-454d-8b1f-8b8d7db49187" providerId="ADAL" clId="{1EDA8254-6F61-4F48-8FEB-A078D384B5C7}" dt="2025-10-01T16:32:35.725" v="208" actId="26606"/>
        <pc:sldMkLst>
          <pc:docMk/>
          <pc:sldMk cId="2924935731" sldId="370"/>
        </pc:sldMkLst>
        <pc:spChg chg="mod">
          <ac:chgData name="Ceri Phelps" userId="44e5b747-28bd-454d-8b1f-8b8d7db49187" providerId="ADAL" clId="{1EDA8254-6F61-4F48-8FEB-A078D384B5C7}" dt="2025-10-01T16:32:35.725" v="208" actId="26606"/>
          <ac:spMkLst>
            <pc:docMk/>
            <pc:sldMk cId="2924935731" sldId="370"/>
            <ac:spMk id="2" creationId="{00000000-0000-0000-0000-000000000000}"/>
          </ac:spMkLst>
        </pc:spChg>
        <pc:spChg chg="add">
          <ac:chgData name="Ceri Phelps" userId="44e5b747-28bd-454d-8b1f-8b8d7db49187" providerId="ADAL" clId="{1EDA8254-6F61-4F48-8FEB-A078D384B5C7}" dt="2025-10-01T16:32:35.725" v="208" actId="26606"/>
          <ac:spMkLst>
            <pc:docMk/>
            <pc:sldMk cId="2924935731" sldId="370"/>
            <ac:spMk id="13" creationId="{84C75E2B-CACA-478C-B26B-182AF87A18E3}"/>
          </ac:spMkLst>
        </pc:spChg>
        <pc:spChg chg="add">
          <ac:chgData name="Ceri Phelps" userId="44e5b747-28bd-454d-8b1f-8b8d7db49187" providerId="ADAL" clId="{1EDA8254-6F61-4F48-8FEB-A078D384B5C7}" dt="2025-10-01T16:32:35.725" v="208" actId="26606"/>
          <ac:spMkLst>
            <pc:docMk/>
            <pc:sldMk cId="2924935731" sldId="370"/>
            <ac:spMk id="21" creationId="{A27F90C0-6841-4262-975F-D9C3AB50CB74}"/>
          </ac:spMkLst>
        </pc:spChg>
        <pc:spChg chg="add">
          <ac:chgData name="Ceri Phelps" userId="44e5b747-28bd-454d-8b1f-8b8d7db49187" providerId="ADAL" clId="{1EDA8254-6F61-4F48-8FEB-A078D384B5C7}" dt="2025-10-01T16:32:35.725" v="208" actId="26606"/>
          <ac:spMkLst>
            <pc:docMk/>
            <pc:sldMk cId="2924935731" sldId="370"/>
            <ac:spMk id="23" creationId="{22AE7EF9-769D-42F9-9430-F2DF739C9794}"/>
          </ac:spMkLst>
        </pc:spChg>
        <pc:picChg chg="mod">
          <ac:chgData name="Ceri Phelps" userId="44e5b747-28bd-454d-8b1f-8b8d7db49187" providerId="ADAL" clId="{1EDA8254-6F61-4F48-8FEB-A078D384B5C7}" dt="2025-10-01T16:32:35.725" v="208" actId="26606"/>
          <ac:picMkLst>
            <pc:docMk/>
            <pc:sldMk cId="2924935731" sldId="370"/>
            <ac:picMk id="8" creationId="{00000000-0000-0000-0000-000000000000}"/>
          </ac:picMkLst>
        </pc:picChg>
        <pc:picChg chg="add">
          <ac:chgData name="Ceri Phelps" userId="44e5b747-28bd-454d-8b1f-8b8d7db49187" providerId="ADAL" clId="{1EDA8254-6F61-4F48-8FEB-A078D384B5C7}" dt="2025-10-01T16:32:35.725" v="208" actId="26606"/>
          <ac:picMkLst>
            <pc:docMk/>
            <pc:sldMk cId="2924935731" sldId="370"/>
            <ac:picMk id="15" creationId="{50FF2874-547C-4D14-9E18-28B19002FB8C}"/>
          </ac:picMkLst>
        </pc:picChg>
        <pc:picChg chg="add">
          <ac:chgData name="Ceri Phelps" userId="44e5b747-28bd-454d-8b1f-8b8d7db49187" providerId="ADAL" clId="{1EDA8254-6F61-4F48-8FEB-A078D384B5C7}" dt="2025-10-01T16:32:35.725" v="208" actId="26606"/>
          <ac:picMkLst>
            <pc:docMk/>
            <pc:sldMk cId="2924935731" sldId="370"/>
            <ac:picMk id="25" creationId="{511E2EF0-3BCB-402C-B2C1-C6FC2BA74436}"/>
          </ac:picMkLst>
        </pc:picChg>
        <pc:cxnChg chg="add">
          <ac:chgData name="Ceri Phelps" userId="44e5b747-28bd-454d-8b1f-8b8d7db49187" providerId="ADAL" clId="{1EDA8254-6F61-4F48-8FEB-A078D384B5C7}" dt="2025-10-01T16:32:35.725" v="208" actId="26606"/>
          <ac:cxnSpMkLst>
            <pc:docMk/>
            <pc:sldMk cId="2924935731" sldId="370"/>
            <ac:cxnSpMk id="17" creationId="{36CF827D-A163-47F7-BD87-34EB4FA7D696}"/>
          </ac:cxnSpMkLst>
        </pc:cxnChg>
        <pc:cxnChg chg="add">
          <ac:chgData name="Ceri Phelps" userId="44e5b747-28bd-454d-8b1f-8b8d7db49187" providerId="ADAL" clId="{1EDA8254-6F61-4F48-8FEB-A078D384B5C7}" dt="2025-10-01T16:32:35.725" v="208" actId="26606"/>
          <ac:cxnSpMkLst>
            <pc:docMk/>
            <pc:sldMk cId="2924935731" sldId="370"/>
            <ac:cxnSpMk id="19" creationId="{D299D9A9-1DA8-433D-A9BC-FB48D93D4217}"/>
          </ac:cxnSpMkLst>
        </pc:cxnChg>
        <pc:cxnChg chg="add">
          <ac:chgData name="Ceri Phelps" userId="44e5b747-28bd-454d-8b1f-8b8d7db49187" providerId="ADAL" clId="{1EDA8254-6F61-4F48-8FEB-A078D384B5C7}" dt="2025-10-01T16:32:35.725" v="208" actId="26606"/>
          <ac:cxnSpMkLst>
            <pc:docMk/>
            <pc:sldMk cId="2924935731" sldId="370"/>
            <ac:cxnSpMk id="27" creationId="{BF68608F-34C2-43D6-84DB-5A870495E70C}"/>
          </ac:cxnSpMkLst>
        </pc:cxnChg>
      </pc:sldChg>
      <pc:sldChg chg="modSp mod">
        <pc:chgData name="Ceri Phelps" userId="44e5b747-28bd-454d-8b1f-8b8d7db49187" providerId="ADAL" clId="{1EDA8254-6F61-4F48-8FEB-A078D384B5C7}" dt="2025-10-01T16:32:54.813" v="214" actId="1076"/>
        <pc:sldMkLst>
          <pc:docMk/>
          <pc:sldMk cId="2312944060" sldId="371"/>
        </pc:sldMkLst>
        <pc:picChg chg="mod">
          <ac:chgData name="Ceri Phelps" userId="44e5b747-28bd-454d-8b1f-8b8d7db49187" providerId="ADAL" clId="{1EDA8254-6F61-4F48-8FEB-A078D384B5C7}" dt="2025-10-01T16:32:54.813" v="214" actId="1076"/>
          <ac:picMkLst>
            <pc:docMk/>
            <pc:sldMk cId="2312944060" sldId="371"/>
            <ac:picMk id="4" creationId="{00000000-0000-0000-0000-000000000000}"/>
          </ac:picMkLst>
        </pc:picChg>
      </pc:sldChg>
      <pc:sldChg chg="del">
        <pc:chgData name="Ceri Phelps" userId="44e5b747-28bd-454d-8b1f-8b8d7db49187" providerId="ADAL" clId="{1EDA8254-6F61-4F48-8FEB-A078D384B5C7}" dt="2025-10-01T16:20:19.753" v="0" actId="47"/>
        <pc:sldMkLst>
          <pc:docMk/>
          <pc:sldMk cId="1913806006" sldId="372"/>
        </pc:sldMkLst>
      </pc:sldChg>
      <pc:sldChg chg="modSp mod">
        <pc:chgData name="Ceri Phelps" userId="44e5b747-28bd-454d-8b1f-8b8d7db49187" providerId="ADAL" clId="{1EDA8254-6F61-4F48-8FEB-A078D384B5C7}" dt="2025-10-01T16:33:53.599" v="235" actId="1076"/>
        <pc:sldMkLst>
          <pc:docMk/>
          <pc:sldMk cId="609229295" sldId="373"/>
        </pc:sldMkLst>
        <pc:spChg chg="mod">
          <ac:chgData name="Ceri Phelps" userId="44e5b747-28bd-454d-8b1f-8b8d7db49187" providerId="ADAL" clId="{1EDA8254-6F61-4F48-8FEB-A078D384B5C7}" dt="2025-10-01T16:28:15.419" v="95" actId="27636"/>
          <ac:spMkLst>
            <pc:docMk/>
            <pc:sldMk cId="609229295" sldId="373"/>
            <ac:spMk id="2" creationId="{00000000-0000-0000-0000-000000000000}"/>
          </ac:spMkLst>
        </pc:spChg>
        <pc:spChg chg="mod">
          <ac:chgData name="Ceri Phelps" userId="44e5b747-28bd-454d-8b1f-8b8d7db49187" providerId="ADAL" clId="{1EDA8254-6F61-4F48-8FEB-A078D384B5C7}" dt="2025-10-01T16:33:49.019" v="232" actId="1076"/>
          <ac:spMkLst>
            <pc:docMk/>
            <pc:sldMk cId="609229295" sldId="373"/>
            <ac:spMk id="4" creationId="{00000000-0000-0000-0000-000000000000}"/>
          </ac:spMkLst>
        </pc:spChg>
        <pc:spChg chg="mod">
          <ac:chgData name="Ceri Phelps" userId="44e5b747-28bd-454d-8b1f-8b8d7db49187" providerId="ADAL" clId="{1EDA8254-6F61-4F48-8FEB-A078D384B5C7}" dt="2025-10-01T16:33:50.507" v="233" actId="1076"/>
          <ac:spMkLst>
            <pc:docMk/>
            <pc:sldMk cId="609229295" sldId="373"/>
            <ac:spMk id="5" creationId="{00000000-0000-0000-0000-000000000000}"/>
          </ac:spMkLst>
        </pc:spChg>
        <pc:spChg chg="mod">
          <ac:chgData name="Ceri Phelps" userId="44e5b747-28bd-454d-8b1f-8b8d7db49187" providerId="ADAL" clId="{1EDA8254-6F61-4F48-8FEB-A078D384B5C7}" dt="2025-10-01T16:33:53.599" v="235" actId="1076"/>
          <ac:spMkLst>
            <pc:docMk/>
            <pc:sldMk cId="609229295" sldId="373"/>
            <ac:spMk id="6" creationId="{00000000-0000-0000-0000-000000000000}"/>
          </ac:spMkLst>
        </pc:spChg>
        <pc:spChg chg="mod">
          <ac:chgData name="Ceri Phelps" userId="44e5b747-28bd-454d-8b1f-8b8d7db49187" providerId="ADAL" clId="{1EDA8254-6F61-4F48-8FEB-A078D384B5C7}" dt="2025-10-01T16:33:51.957" v="234" actId="1076"/>
          <ac:spMkLst>
            <pc:docMk/>
            <pc:sldMk cId="609229295" sldId="373"/>
            <ac:spMk id="7" creationId="{00000000-0000-0000-0000-000000000000}"/>
          </ac:spMkLst>
        </pc:spChg>
      </pc:sldChg>
      <pc:sldChg chg="addSp delSp modSp mod">
        <pc:chgData name="Ceri Phelps" userId="44e5b747-28bd-454d-8b1f-8b8d7db49187" providerId="ADAL" clId="{1EDA8254-6F61-4F48-8FEB-A078D384B5C7}" dt="2025-10-01T16:32:19.225" v="206" actId="20577"/>
        <pc:sldMkLst>
          <pc:docMk/>
          <pc:sldMk cId="2440065436" sldId="374"/>
        </pc:sldMkLst>
        <pc:spChg chg="mod">
          <ac:chgData name="Ceri Phelps" userId="44e5b747-28bd-454d-8b1f-8b8d7db49187" providerId="ADAL" clId="{1EDA8254-6F61-4F48-8FEB-A078D384B5C7}" dt="2025-10-01T16:28:15.141" v="90"/>
          <ac:spMkLst>
            <pc:docMk/>
            <pc:sldMk cId="2440065436" sldId="374"/>
            <ac:spMk id="2" creationId="{00000000-0000-0000-0000-000000000000}"/>
          </ac:spMkLst>
        </pc:spChg>
        <pc:spChg chg="mod">
          <ac:chgData name="Ceri Phelps" userId="44e5b747-28bd-454d-8b1f-8b8d7db49187" providerId="ADAL" clId="{1EDA8254-6F61-4F48-8FEB-A078D384B5C7}" dt="2025-10-01T16:32:19.225" v="206" actId="20577"/>
          <ac:spMkLst>
            <pc:docMk/>
            <pc:sldMk cId="2440065436" sldId="374"/>
            <ac:spMk id="3" creationId="{00000000-0000-0000-0000-000000000000}"/>
          </ac:spMkLst>
        </pc:spChg>
        <pc:spChg chg="mod">
          <ac:chgData name="Ceri Phelps" userId="44e5b747-28bd-454d-8b1f-8b8d7db49187" providerId="ADAL" clId="{1EDA8254-6F61-4F48-8FEB-A078D384B5C7}" dt="2025-10-01T16:31:18.159" v="158" actId="14100"/>
          <ac:spMkLst>
            <pc:docMk/>
            <pc:sldMk cId="2440065436" sldId="374"/>
            <ac:spMk id="4" creationId="{00000000-0000-0000-0000-000000000000}"/>
          </ac:spMkLst>
        </pc:spChg>
        <pc:graphicFrameChg chg="add del">
          <ac:chgData name="Ceri Phelps" userId="44e5b747-28bd-454d-8b1f-8b8d7db49187" providerId="ADAL" clId="{1EDA8254-6F61-4F48-8FEB-A078D384B5C7}" dt="2025-10-01T16:31:47.348" v="185" actId="26606"/>
          <ac:graphicFrameMkLst>
            <pc:docMk/>
            <pc:sldMk cId="2440065436" sldId="374"/>
            <ac:graphicFrameMk id="6" creationId="{7A9556B3-C595-DB92-64F0-F85958A3DF49}"/>
          </ac:graphicFrameMkLst>
        </pc:graphicFrameChg>
        <pc:graphicFrameChg chg="add del">
          <ac:chgData name="Ceri Phelps" userId="44e5b747-28bd-454d-8b1f-8b8d7db49187" providerId="ADAL" clId="{1EDA8254-6F61-4F48-8FEB-A078D384B5C7}" dt="2025-10-01T16:31:59.085" v="189" actId="26606"/>
          <ac:graphicFrameMkLst>
            <pc:docMk/>
            <pc:sldMk cId="2440065436" sldId="374"/>
            <ac:graphicFrameMk id="7" creationId="{7A9556B3-C595-DB92-64F0-F85958A3DF49}"/>
          </ac:graphicFrameMkLst>
        </pc:graphicFrameChg>
        <pc:graphicFrameChg chg="add del">
          <ac:chgData name="Ceri Phelps" userId="44e5b747-28bd-454d-8b1f-8b8d7db49187" providerId="ADAL" clId="{1EDA8254-6F61-4F48-8FEB-A078D384B5C7}" dt="2025-10-01T16:31:53.029" v="187" actId="26606"/>
          <ac:graphicFrameMkLst>
            <pc:docMk/>
            <pc:sldMk cId="2440065436" sldId="374"/>
            <ac:graphicFrameMk id="8" creationId="{FD5235EF-4A73-BE95-5909-0E759C7BC1FC}"/>
          </ac:graphicFrameMkLst>
        </pc:graphicFrameChg>
        <pc:graphicFrameChg chg="add del">
          <ac:chgData name="Ceri Phelps" userId="44e5b747-28bd-454d-8b1f-8b8d7db49187" providerId="ADAL" clId="{1EDA8254-6F61-4F48-8FEB-A078D384B5C7}" dt="2025-10-01T16:32:00.773" v="191" actId="26606"/>
          <ac:graphicFrameMkLst>
            <pc:docMk/>
            <pc:sldMk cId="2440065436" sldId="374"/>
            <ac:graphicFrameMk id="9" creationId="{1BB30A4B-061D-12D3-8F84-C2864C63D54B}"/>
          </ac:graphicFrameMkLst>
        </pc:graphicFrameChg>
        <pc:graphicFrameChg chg="add del">
          <ac:chgData name="Ceri Phelps" userId="44e5b747-28bd-454d-8b1f-8b8d7db49187" providerId="ADAL" clId="{1EDA8254-6F61-4F48-8FEB-A078D384B5C7}" dt="2025-10-01T16:32:04.141" v="193" actId="26606"/>
          <ac:graphicFrameMkLst>
            <pc:docMk/>
            <pc:sldMk cId="2440065436" sldId="374"/>
            <ac:graphicFrameMk id="11" creationId="{A36CCAAE-23C7-E110-D5A3-76A7D3581A46}"/>
          </ac:graphicFrameMkLst>
        </pc:graphicFrameChg>
      </pc:sldChg>
      <pc:sldChg chg="modSp mod">
        <pc:chgData name="Ceri Phelps" userId="44e5b747-28bd-454d-8b1f-8b8d7db49187" providerId="ADAL" clId="{1EDA8254-6F61-4F48-8FEB-A078D384B5C7}" dt="2025-10-01T16:28:15.573" v="103" actId="27636"/>
        <pc:sldMkLst>
          <pc:docMk/>
          <pc:sldMk cId="2350484009" sldId="398"/>
        </pc:sldMkLst>
        <pc:spChg chg="mod">
          <ac:chgData name="Ceri Phelps" userId="44e5b747-28bd-454d-8b1f-8b8d7db49187" providerId="ADAL" clId="{1EDA8254-6F61-4F48-8FEB-A078D384B5C7}" dt="2025-10-01T16:28:15.573" v="103" actId="27636"/>
          <ac:spMkLst>
            <pc:docMk/>
            <pc:sldMk cId="2350484009" sldId="398"/>
            <ac:spMk id="2" creationId="{00000000-0000-0000-0000-000000000000}"/>
          </ac:spMkLst>
        </pc:spChg>
      </pc:sldChg>
      <pc:sldChg chg="addSp modSp mod setBg">
        <pc:chgData name="Ceri Phelps" userId="44e5b747-28bd-454d-8b1f-8b8d7db49187" providerId="ADAL" clId="{1EDA8254-6F61-4F48-8FEB-A078D384B5C7}" dt="2025-10-01T16:29:22.377" v="112" actId="26606"/>
        <pc:sldMkLst>
          <pc:docMk/>
          <pc:sldMk cId="290641685" sldId="406"/>
        </pc:sldMkLst>
        <pc:spChg chg="mod">
          <ac:chgData name="Ceri Phelps" userId="44e5b747-28bd-454d-8b1f-8b8d7db49187" providerId="ADAL" clId="{1EDA8254-6F61-4F48-8FEB-A078D384B5C7}" dt="2025-10-01T16:29:22.377" v="112" actId="26606"/>
          <ac:spMkLst>
            <pc:docMk/>
            <pc:sldMk cId="290641685" sldId="406"/>
            <ac:spMk id="2" creationId="{00000000-0000-0000-0000-000000000000}"/>
          </ac:spMkLst>
        </pc:spChg>
        <pc:spChg chg="add">
          <ac:chgData name="Ceri Phelps" userId="44e5b747-28bd-454d-8b1f-8b8d7db49187" providerId="ADAL" clId="{1EDA8254-6F61-4F48-8FEB-A078D384B5C7}" dt="2025-10-01T16:29:22.377" v="112" actId="26606"/>
          <ac:spMkLst>
            <pc:docMk/>
            <pc:sldMk cId="290641685" sldId="406"/>
            <ac:spMk id="9" creationId="{0CABCAE3-64FC-4149-819F-2C1812824154}"/>
          </ac:spMkLst>
        </pc:spChg>
        <pc:spChg chg="add">
          <ac:chgData name="Ceri Phelps" userId="44e5b747-28bd-454d-8b1f-8b8d7db49187" providerId="ADAL" clId="{1EDA8254-6F61-4F48-8FEB-A078D384B5C7}" dt="2025-10-01T16:29:22.377" v="112" actId="26606"/>
          <ac:spMkLst>
            <pc:docMk/>
            <pc:sldMk cId="290641685" sldId="406"/>
            <ac:spMk id="17" creationId="{D0712110-0BC1-4B31-B3BB-63B44222E87F}"/>
          </ac:spMkLst>
        </pc:spChg>
        <pc:spChg chg="add">
          <ac:chgData name="Ceri Phelps" userId="44e5b747-28bd-454d-8b1f-8b8d7db49187" providerId="ADAL" clId="{1EDA8254-6F61-4F48-8FEB-A078D384B5C7}" dt="2025-10-01T16:29:22.377" v="112" actId="26606"/>
          <ac:spMkLst>
            <pc:docMk/>
            <pc:sldMk cId="290641685" sldId="406"/>
            <ac:spMk id="19" creationId="{4466B5F3-C053-4580-B04A-1EF949888280}"/>
          </ac:spMkLst>
        </pc:spChg>
        <pc:picChg chg="add">
          <ac:chgData name="Ceri Phelps" userId="44e5b747-28bd-454d-8b1f-8b8d7db49187" providerId="ADAL" clId="{1EDA8254-6F61-4F48-8FEB-A078D384B5C7}" dt="2025-10-01T16:29:22.377" v="112" actId="26606"/>
          <ac:picMkLst>
            <pc:docMk/>
            <pc:sldMk cId="290641685" sldId="406"/>
            <ac:picMk id="6" creationId="{BA416674-5D17-A753-78D5-3AD387BE95D6}"/>
          </ac:picMkLst>
        </pc:picChg>
        <pc:picChg chg="add">
          <ac:chgData name="Ceri Phelps" userId="44e5b747-28bd-454d-8b1f-8b8d7db49187" providerId="ADAL" clId="{1EDA8254-6F61-4F48-8FEB-A078D384B5C7}" dt="2025-10-01T16:29:22.377" v="112" actId="26606"/>
          <ac:picMkLst>
            <pc:docMk/>
            <pc:sldMk cId="290641685" sldId="406"/>
            <ac:picMk id="11" creationId="{012FDCFE-9AD2-4D8A-8CBF-B3AA37EBF6DD}"/>
          </ac:picMkLst>
        </pc:picChg>
        <pc:picChg chg="add">
          <ac:chgData name="Ceri Phelps" userId="44e5b747-28bd-454d-8b1f-8b8d7db49187" providerId="ADAL" clId="{1EDA8254-6F61-4F48-8FEB-A078D384B5C7}" dt="2025-10-01T16:29:22.377" v="112" actId="26606"/>
          <ac:picMkLst>
            <pc:docMk/>
            <pc:sldMk cId="290641685" sldId="406"/>
            <ac:picMk id="23" creationId="{25CED634-E2D0-4AB7-96DD-816C9B52C5CF}"/>
          </ac:picMkLst>
        </pc:picChg>
        <pc:cxnChg chg="add">
          <ac:chgData name="Ceri Phelps" userId="44e5b747-28bd-454d-8b1f-8b8d7db49187" providerId="ADAL" clId="{1EDA8254-6F61-4F48-8FEB-A078D384B5C7}" dt="2025-10-01T16:29:22.377" v="112" actId="26606"/>
          <ac:cxnSpMkLst>
            <pc:docMk/>
            <pc:sldMk cId="290641685" sldId="406"/>
            <ac:cxnSpMk id="13" creationId="{FBD463FC-4CA8-4FF4-85A3-AF9F4B98D210}"/>
          </ac:cxnSpMkLst>
        </pc:cxnChg>
        <pc:cxnChg chg="add">
          <ac:chgData name="Ceri Phelps" userId="44e5b747-28bd-454d-8b1f-8b8d7db49187" providerId="ADAL" clId="{1EDA8254-6F61-4F48-8FEB-A078D384B5C7}" dt="2025-10-01T16:29:22.377" v="112" actId="26606"/>
          <ac:cxnSpMkLst>
            <pc:docMk/>
            <pc:sldMk cId="290641685" sldId="406"/>
            <ac:cxnSpMk id="21" creationId="{FA6123F2-4B61-414F-A7E5-5B7828EACAE2}"/>
          </ac:cxnSpMkLst>
        </pc:cxnChg>
        <pc:cxnChg chg="add">
          <ac:chgData name="Ceri Phelps" userId="44e5b747-28bd-454d-8b1f-8b8d7db49187" providerId="ADAL" clId="{1EDA8254-6F61-4F48-8FEB-A078D384B5C7}" dt="2025-10-01T16:29:22.377" v="112" actId="26606"/>
          <ac:cxnSpMkLst>
            <pc:docMk/>
            <pc:sldMk cId="290641685" sldId="406"/>
            <ac:cxnSpMk id="25" creationId="{FCDDCDFB-696D-4FDF-9B58-24F71B7C37BC}"/>
          </ac:cxnSpMkLst>
        </pc:cxnChg>
      </pc:sldChg>
      <pc:sldChg chg="modSp mod">
        <pc:chgData name="Ceri Phelps" userId="44e5b747-28bd-454d-8b1f-8b8d7db49187" providerId="ADAL" clId="{1EDA8254-6F61-4F48-8FEB-A078D384B5C7}" dt="2025-10-01T16:33:12.742" v="220" actId="1076"/>
        <pc:sldMkLst>
          <pc:docMk/>
          <pc:sldMk cId="1351862663" sldId="407"/>
        </pc:sldMkLst>
        <pc:spChg chg="mod">
          <ac:chgData name="Ceri Phelps" userId="44e5b747-28bd-454d-8b1f-8b8d7db49187" providerId="ADAL" clId="{1EDA8254-6F61-4F48-8FEB-A078D384B5C7}" dt="2025-10-01T16:33:10.992" v="219" actId="1076"/>
          <ac:spMkLst>
            <pc:docMk/>
            <pc:sldMk cId="1351862663" sldId="407"/>
            <ac:spMk id="3" creationId="{00000000-0000-0000-0000-000000000000}"/>
          </ac:spMkLst>
        </pc:spChg>
        <pc:spChg chg="mod">
          <ac:chgData name="Ceri Phelps" userId="44e5b747-28bd-454d-8b1f-8b8d7db49187" providerId="ADAL" clId="{1EDA8254-6F61-4F48-8FEB-A078D384B5C7}" dt="2025-10-01T16:28:15.141" v="90"/>
          <ac:spMkLst>
            <pc:docMk/>
            <pc:sldMk cId="1351862663" sldId="407"/>
            <ac:spMk id="4" creationId="{00000000-0000-0000-0000-000000000000}"/>
          </ac:spMkLst>
        </pc:spChg>
        <pc:spChg chg="mod">
          <ac:chgData name="Ceri Phelps" userId="44e5b747-28bd-454d-8b1f-8b8d7db49187" providerId="ADAL" clId="{1EDA8254-6F61-4F48-8FEB-A078D384B5C7}" dt="2025-10-01T16:33:12.742" v="220" actId="1076"/>
          <ac:spMkLst>
            <pc:docMk/>
            <pc:sldMk cId="1351862663" sldId="407"/>
            <ac:spMk id="5" creationId="{00000000-0000-0000-0000-000000000000}"/>
          </ac:spMkLst>
        </pc:spChg>
      </pc:sldChg>
      <pc:sldChg chg="delSp modSp mod">
        <pc:chgData name="Ceri Phelps" userId="44e5b747-28bd-454d-8b1f-8b8d7db49187" providerId="ADAL" clId="{1EDA8254-6F61-4F48-8FEB-A078D384B5C7}" dt="2025-10-01T16:34:02.397" v="237" actId="1076"/>
        <pc:sldMkLst>
          <pc:docMk/>
          <pc:sldMk cId="1460227230" sldId="408"/>
        </pc:sldMkLst>
        <pc:spChg chg="del">
          <ac:chgData name="Ceri Phelps" userId="44e5b747-28bd-454d-8b1f-8b8d7db49187" providerId="ADAL" clId="{1EDA8254-6F61-4F48-8FEB-A078D384B5C7}" dt="2025-10-01T16:33:59.814" v="236" actId="478"/>
          <ac:spMkLst>
            <pc:docMk/>
            <pc:sldMk cId="1460227230" sldId="408"/>
            <ac:spMk id="4" creationId="{00000000-0000-0000-0000-000000000000}"/>
          </ac:spMkLst>
        </pc:spChg>
        <pc:spChg chg="mod">
          <ac:chgData name="Ceri Phelps" userId="44e5b747-28bd-454d-8b1f-8b8d7db49187" providerId="ADAL" clId="{1EDA8254-6F61-4F48-8FEB-A078D384B5C7}" dt="2025-10-01T16:34:02.397" v="237" actId="1076"/>
          <ac:spMkLst>
            <pc:docMk/>
            <pc:sldMk cId="1460227230" sldId="408"/>
            <ac:spMk id="5" creationId="{00000000-0000-0000-0000-000000000000}"/>
          </ac:spMkLst>
        </pc:spChg>
      </pc:sldChg>
      <pc:sldChg chg="delSp modSp mod">
        <pc:chgData name="Ceri Phelps" userId="44e5b747-28bd-454d-8b1f-8b8d7db49187" providerId="ADAL" clId="{1EDA8254-6F61-4F48-8FEB-A078D384B5C7}" dt="2025-10-01T16:33:33.988" v="229" actId="14100"/>
        <pc:sldMkLst>
          <pc:docMk/>
          <pc:sldMk cId="430191166" sldId="409"/>
        </pc:sldMkLst>
        <pc:spChg chg="mod">
          <ac:chgData name="Ceri Phelps" userId="44e5b747-28bd-454d-8b1f-8b8d7db49187" providerId="ADAL" clId="{1EDA8254-6F61-4F48-8FEB-A078D384B5C7}" dt="2025-10-01T16:33:33.988" v="229" actId="14100"/>
          <ac:spMkLst>
            <pc:docMk/>
            <pc:sldMk cId="430191166" sldId="409"/>
            <ac:spMk id="3" creationId="{00000000-0000-0000-0000-000000000000}"/>
          </ac:spMkLst>
        </pc:spChg>
        <pc:spChg chg="mod">
          <ac:chgData name="Ceri Phelps" userId="44e5b747-28bd-454d-8b1f-8b8d7db49187" providerId="ADAL" clId="{1EDA8254-6F61-4F48-8FEB-A078D384B5C7}" dt="2025-10-01T16:28:15.141" v="90"/>
          <ac:spMkLst>
            <pc:docMk/>
            <pc:sldMk cId="430191166" sldId="409"/>
            <ac:spMk id="4" creationId="{00000000-0000-0000-0000-000000000000}"/>
          </ac:spMkLst>
        </pc:spChg>
        <pc:spChg chg="del mod">
          <ac:chgData name="Ceri Phelps" userId="44e5b747-28bd-454d-8b1f-8b8d7db49187" providerId="ADAL" clId="{1EDA8254-6F61-4F48-8FEB-A078D384B5C7}" dt="2025-10-01T16:33:24.491" v="226" actId="478"/>
          <ac:spMkLst>
            <pc:docMk/>
            <pc:sldMk cId="430191166" sldId="409"/>
            <ac:spMk id="5" creationId="{00000000-0000-0000-0000-000000000000}"/>
          </ac:spMkLst>
        </pc:spChg>
      </pc:sldChg>
      <pc:sldChg chg="del">
        <pc:chgData name="Ceri Phelps" userId="44e5b747-28bd-454d-8b1f-8b8d7db49187" providerId="ADAL" clId="{1EDA8254-6F61-4F48-8FEB-A078D384B5C7}" dt="2025-10-01T16:22:35.405" v="5" actId="2696"/>
        <pc:sldMkLst>
          <pc:docMk/>
          <pc:sldMk cId="2864829054" sldId="410"/>
        </pc:sldMkLst>
      </pc:sldChg>
      <pc:sldChg chg="add">
        <pc:chgData name="Ceri Phelps" userId="44e5b747-28bd-454d-8b1f-8b8d7db49187" providerId="ADAL" clId="{1EDA8254-6F61-4F48-8FEB-A078D384B5C7}" dt="2025-10-01T16:22:42.800" v="6"/>
        <pc:sldMkLst>
          <pc:docMk/>
          <pc:sldMk cId="3301182569" sldId="410"/>
        </pc:sldMkLst>
      </pc:sldChg>
      <pc:sldChg chg="del">
        <pc:chgData name="Ceri Phelps" userId="44e5b747-28bd-454d-8b1f-8b8d7db49187" providerId="ADAL" clId="{1EDA8254-6F61-4F48-8FEB-A078D384B5C7}" dt="2025-10-01T16:22:35.405" v="5" actId="2696"/>
        <pc:sldMkLst>
          <pc:docMk/>
          <pc:sldMk cId="158175528" sldId="413"/>
        </pc:sldMkLst>
      </pc:sldChg>
      <pc:sldChg chg="addSp delSp modSp add mod setBg">
        <pc:chgData name="Ceri Phelps" userId="44e5b747-28bd-454d-8b1f-8b8d7db49187" providerId="ADAL" clId="{1EDA8254-6F61-4F48-8FEB-A078D384B5C7}" dt="2025-10-01T16:38:16.451" v="350" actId="26606"/>
        <pc:sldMkLst>
          <pc:docMk/>
          <pc:sldMk cId="2713369885" sldId="413"/>
        </pc:sldMkLst>
        <pc:spChg chg="mod">
          <ac:chgData name="Ceri Phelps" userId="44e5b747-28bd-454d-8b1f-8b8d7db49187" providerId="ADAL" clId="{1EDA8254-6F61-4F48-8FEB-A078D384B5C7}" dt="2025-10-01T16:38:16.451" v="350" actId="26606"/>
          <ac:spMkLst>
            <pc:docMk/>
            <pc:sldMk cId="2713369885" sldId="413"/>
            <ac:spMk id="2" creationId="{00000000-0000-0000-0000-000000000000}"/>
          </ac:spMkLst>
        </pc:spChg>
        <pc:spChg chg="del">
          <ac:chgData name="Ceri Phelps" userId="44e5b747-28bd-454d-8b1f-8b8d7db49187" providerId="ADAL" clId="{1EDA8254-6F61-4F48-8FEB-A078D384B5C7}" dt="2025-10-01T16:38:16.451" v="350" actId="26606"/>
          <ac:spMkLst>
            <pc:docMk/>
            <pc:sldMk cId="2713369885" sldId="413"/>
            <ac:spMk id="8" creationId="{00000000-0000-0000-0000-000000000000}"/>
          </ac:spMkLst>
        </pc:spChg>
        <pc:spChg chg="add">
          <ac:chgData name="Ceri Phelps" userId="44e5b747-28bd-454d-8b1f-8b8d7db49187" providerId="ADAL" clId="{1EDA8254-6F61-4F48-8FEB-A078D384B5C7}" dt="2025-10-01T16:38:16.451" v="350" actId="26606"/>
          <ac:spMkLst>
            <pc:docMk/>
            <pc:sldMk cId="2713369885" sldId="413"/>
            <ac:spMk id="14" creationId="{32D32A60-013B-47A8-8833-D2424080917B}"/>
          </ac:spMkLst>
        </pc:spChg>
        <pc:spChg chg="add">
          <ac:chgData name="Ceri Phelps" userId="44e5b747-28bd-454d-8b1f-8b8d7db49187" providerId="ADAL" clId="{1EDA8254-6F61-4F48-8FEB-A078D384B5C7}" dt="2025-10-01T16:38:16.451" v="350" actId="26606"/>
          <ac:spMkLst>
            <pc:docMk/>
            <pc:sldMk cId="2713369885" sldId="413"/>
            <ac:spMk id="16" creationId="{AE27932B-B694-4C4C-90D7-A0333A7C5876}"/>
          </ac:spMkLst>
        </pc:spChg>
        <pc:spChg chg="add">
          <ac:chgData name="Ceri Phelps" userId="44e5b747-28bd-454d-8b1f-8b8d7db49187" providerId="ADAL" clId="{1EDA8254-6F61-4F48-8FEB-A078D384B5C7}" dt="2025-10-01T16:38:16.451" v="350" actId="26606"/>
          <ac:spMkLst>
            <pc:docMk/>
            <pc:sldMk cId="2713369885" sldId="413"/>
            <ac:spMk id="20" creationId="{A9DA474E-6B91-4200-840F-0257B2358A75}"/>
          </ac:spMkLst>
        </pc:spChg>
        <pc:graphicFrameChg chg="add">
          <ac:chgData name="Ceri Phelps" userId="44e5b747-28bd-454d-8b1f-8b8d7db49187" providerId="ADAL" clId="{1EDA8254-6F61-4F48-8FEB-A078D384B5C7}" dt="2025-10-01T16:38:16.451" v="350" actId="26606"/>
          <ac:graphicFrameMkLst>
            <pc:docMk/>
            <pc:sldMk cId="2713369885" sldId="413"/>
            <ac:graphicFrameMk id="10" creationId="{2A199F9B-1187-B1A0-C6C1-2F730C7D85A5}"/>
          </ac:graphicFrameMkLst>
        </pc:graphicFrameChg>
        <pc:picChg chg="add">
          <ac:chgData name="Ceri Phelps" userId="44e5b747-28bd-454d-8b1f-8b8d7db49187" providerId="ADAL" clId="{1EDA8254-6F61-4F48-8FEB-A078D384B5C7}" dt="2025-10-01T16:38:16.451" v="350" actId="26606"/>
          <ac:picMkLst>
            <pc:docMk/>
            <pc:sldMk cId="2713369885" sldId="413"/>
            <ac:picMk id="22" creationId="{DF63C9AD-AE6E-4512-8171-91612E84CCFB}"/>
          </ac:picMkLst>
        </pc:picChg>
        <pc:cxnChg chg="add">
          <ac:chgData name="Ceri Phelps" userId="44e5b747-28bd-454d-8b1f-8b8d7db49187" providerId="ADAL" clId="{1EDA8254-6F61-4F48-8FEB-A078D384B5C7}" dt="2025-10-01T16:38:16.451" v="350" actId="26606"/>
          <ac:cxnSpMkLst>
            <pc:docMk/>
            <pc:sldMk cId="2713369885" sldId="413"/>
            <ac:cxnSpMk id="18" creationId="{9EBB0476-5CF0-4F44-8D68-5D42D7AEE43A}"/>
          </ac:cxnSpMkLst>
        </pc:cxnChg>
        <pc:cxnChg chg="add">
          <ac:chgData name="Ceri Phelps" userId="44e5b747-28bd-454d-8b1f-8b8d7db49187" providerId="ADAL" clId="{1EDA8254-6F61-4F48-8FEB-A078D384B5C7}" dt="2025-10-01T16:38:16.451" v="350" actId="26606"/>
          <ac:cxnSpMkLst>
            <pc:docMk/>
            <pc:sldMk cId="2713369885" sldId="413"/>
            <ac:cxnSpMk id="24" creationId="{FE1A49CE-B63D-457A-A180-1C883E1A63D2}"/>
          </ac:cxnSpMkLst>
        </pc:cxnChg>
      </pc:sldChg>
      <pc:sldChg chg="addSp delSp modSp add mod setBg">
        <pc:chgData name="Ceri Phelps" userId="44e5b747-28bd-454d-8b1f-8b8d7db49187" providerId="ADAL" clId="{1EDA8254-6F61-4F48-8FEB-A078D384B5C7}" dt="2025-10-01T16:38:10.382" v="349" actId="26606"/>
        <pc:sldMkLst>
          <pc:docMk/>
          <pc:sldMk cId="408656575" sldId="414"/>
        </pc:sldMkLst>
        <pc:spChg chg="mod">
          <ac:chgData name="Ceri Phelps" userId="44e5b747-28bd-454d-8b1f-8b8d7db49187" providerId="ADAL" clId="{1EDA8254-6F61-4F48-8FEB-A078D384B5C7}" dt="2025-10-01T16:38:10.382" v="349" actId="26606"/>
          <ac:spMkLst>
            <pc:docMk/>
            <pc:sldMk cId="408656575" sldId="414"/>
            <ac:spMk id="2" creationId="{00000000-0000-0000-0000-000000000000}"/>
          </ac:spMkLst>
        </pc:spChg>
        <pc:spChg chg="del mod">
          <ac:chgData name="Ceri Phelps" userId="44e5b747-28bd-454d-8b1f-8b8d7db49187" providerId="ADAL" clId="{1EDA8254-6F61-4F48-8FEB-A078D384B5C7}" dt="2025-10-01T16:38:10.382" v="349" actId="26606"/>
          <ac:spMkLst>
            <pc:docMk/>
            <pc:sldMk cId="408656575" sldId="414"/>
            <ac:spMk id="8" creationId="{00000000-0000-0000-0000-000000000000}"/>
          </ac:spMkLst>
        </pc:spChg>
        <pc:spChg chg="add">
          <ac:chgData name="Ceri Phelps" userId="44e5b747-28bd-454d-8b1f-8b8d7db49187" providerId="ADAL" clId="{1EDA8254-6F61-4F48-8FEB-A078D384B5C7}" dt="2025-10-01T16:38:10.382" v="349" actId="26606"/>
          <ac:spMkLst>
            <pc:docMk/>
            <pc:sldMk cId="408656575" sldId="414"/>
            <ac:spMk id="14" creationId="{32D32A60-013B-47A8-8833-D2424080917B}"/>
          </ac:spMkLst>
        </pc:spChg>
        <pc:spChg chg="add">
          <ac:chgData name="Ceri Phelps" userId="44e5b747-28bd-454d-8b1f-8b8d7db49187" providerId="ADAL" clId="{1EDA8254-6F61-4F48-8FEB-A078D384B5C7}" dt="2025-10-01T16:38:10.382" v="349" actId="26606"/>
          <ac:spMkLst>
            <pc:docMk/>
            <pc:sldMk cId="408656575" sldId="414"/>
            <ac:spMk id="16" creationId="{AE27932B-B694-4C4C-90D7-A0333A7C5876}"/>
          </ac:spMkLst>
        </pc:spChg>
        <pc:spChg chg="add">
          <ac:chgData name="Ceri Phelps" userId="44e5b747-28bd-454d-8b1f-8b8d7db49187" providerId="ADAL" clId="{1EDA8254-6F61-4F48-8FEB-A078D384B5C7}" dt="2025-10-01T16:38:10.382" v="349" actId="26606"/>
          <ac:spMkLst>
            <pc:docMk/>
            <pc:sldMk cId="408656575" sldId="414"/>
            <ac:spMk id="20" creationId="{A9DA474E-6B91-4200-840F-0257B2358A75}"/>
          </ac:spMkLst>
        </pc:spChg>
        <pc:graphicFrameChg chg="add">
          <ac:chgData name="Ceri Phelps" userId="44e5b747-28bd-454d-8b1f-8b8d7db49187" providerId="ADAL" clId="{1EDA8254-6F61-4F48-8FEB-A078D384B5C7}" dt="2025-10-01T16:38:10.382" v="349" actId="26606"/>
          <ac:graphicFrameMkLst>
            <pc:docMk/>
            <pc:sldMk cId="408656575" sldId="414"/>
            <ac:graphicFrameMk id="10" creationId="{AE2FFF48-DBA8-948B-FA4C-6D132E30306D}"/>
          </ac:graphicFrameMkLst>
        </pc:graphicFrameChg>
        <pc:picChg chg="add">
          <ac:chgData name="Ceri Phelps" userId="44e5b747-28bd-454d-8b1f-8b8d7db49187" providerId="ADAL" clId="{1EDA8254-6F61-4F48-8FEB-A078D384B5C7}" dt="2025-10-01T16:38:10.382" v="349" actId="26606"/>
          <ac:picMkLst>
            <pc:docMk/>
            <pc:sldMk cId="408656575" sldId="414"/>
            <ac:picMk id="22" creationId="{DF63C9AD-AE6E-4512-8171-91612E84CCFB}"/>
          </ac:picMkLst>
        </pc:picChg>
        <pc:cxnChg chg="add">
          <ac:chgData name="Ceri Phelps" userId="44e5b747-28bd-454d-8b1f-8b8d7db49187" providerId="ADAL" clId="{1EDA8254-6F61-4F48-8FEB-A078D384B5C7}" dt="2025-10-01T16:38:10.382" v="349" actId="26606"/>
          <ac:cxnSpMkLst>
            <pc:docMk/>
            <pc:sldMk cId="408656575" sldId="414"/>
            <ac:cxnSpMk id="18" creationId="{9EBB0476-5CF0-4F44-8D68-5D42D7AEE43A}"/>
          </ac:cxnSpMkLst>
        </pc:cxnChg>
        <pc:cxnChg chg="add">
          <ac:chgData name="Ceri Phelps" userId="44e5b747-28bd-454d-8b1f-8b8d7db49187" providerId="ADAL" clId="{1EDA8254-6F61-4F48-8FEB-A078D384B5C7}" dt="2025-10-01T16:38:10.382" v="349" actId="26606"/>
          <ac:cxnSpMkLst>
            <pc:docMk/>
            <pc:sldMk cId="408656575" sldId="414"/>
            <ac:cxnSpMk id="24" creationId="{FE1A49CE-B63D-457A-A180-1C883E1A63D2}"/>
          </ac:cxnSpMkLst>
        </pc:cxnChg>
      </pc:sldChg>
      <pc:sldChg chg="del">
        <pc:chgData name="Ceri Phelps" userId="44e5b747-28bd-454d-8b1f-8b8d7db49187" providerId="ADAL" clId="{1EDA8254-6F61-4F48-8FEB-A078D384B5C7}" dt="2025-10-01T16:22:35.405" v="5" actId="2696"/>
        <pc:sldMkLst>
          <pc:docMk/>
          <pc:sldMk cId="502185473" sldId="414"/>
        </pc:sldMkLst>
      </pc:sldChg>
      <pc:sldChg chg="modSp mod">
        <pc:chgData name="Ceri Phelps" userId="44e5b747-28bd-454d-8b1f-8b8d7db49187" providerId="ADAL" clId="{1EDA8254-6F61-4F48-8FEB-A078D384B5C7}" dt="2025-10-01T16:28:15.141" v="90"/>
        <pc:sldMkLst>
          <pc:docMk/>
          <pc:sldMk cId="2025635115" sldId="415"/>
        </pc:sldMkLst>
        <pc:spChg chg="mod">
          <ac:chgData name="Ceri Phelps" userId="44e5b747-28bd-454d-8b1f-8b8d7db49187" providerId="ADAL" clId="{1EDA8254-6F61-4F48-8FEB-A078D384B5C7}" dt="2025-10-01T16:28:15.141" v="90"/>
          <ac:spMkLst>
            <pc:docMk/>
            <pc:sldMk cId="2025635115" sldId="415"/>
            <ac:spMk id="2" creationId="{4049D662-CA82-E9D7-9E10-A3DF41A3A3DF}"/>
          </ac:spMkLst>
        </pc:spChg>
        <pc:spChg chg="mod">
          <ac:chgData name="Ceri Phelps" userId="44e5b747-28bd-454d-8b1f-8b8d7db49187" providerId="ADAL" clId="{1EDA8254-6F61-4F48-8FEB-A078D384B5C7}" dt="2025-10-01T16:27:23.766" v="19" actId="1076"/>
          <ac:spMkLst>
            <pc:docMk/>
            <pc:sldMk cId="2025635115" sldId="415"/>
            <ac:spMk id="3" creationId="{4C2A7687-9589-3FC8-EAFD-1D0C40281A4C}"/>
          </ac:spMkLst>
        </pc:spChg>
      </pc:sldChg>
      <pc:sldChg chg="delSp modSp mod delDesignElem">
        <pc:chgData name="Ceri Phelps" userId="44e5b747-28bd-454d-8b1f-8b8d7db49187" providerId="ADAL" clId="{1EDA8254-6F61-4F48-8FEB-A078D384B5C7}" dt="2025-10-01T16:29:14.747" v="111" actId="1076"/>
        <pc:sldMkLst>
          <pc:docMk/>
          <pc:sldMk cId="1949920015" sldId="416"/>
        </pc:sldMkLst>
        <pc:spChg chg="mod">
          <ac:chgData name="Ceri Phelps" userId="44e5b747-28bd-454d-8b1f-8b8d7db49187" providerId="ADAL" clId="{1EDA8254-6F61-4F48-8FEB-A078D384B5C7}" dt="2025-10-01T16:28:15.318" v="91" actId="27636"/>
          <ac:spMkLst>
            <pc:docMk/>
            <pc:sldMk cId="1949920015" sldId="416"/>
            <ac:spMk id="2" creationId="{1C3E3683-B643-F1E4-26C8-B1FF34B169F1}"/>
          </ac:spMkLst>
        </pc:spChg>
        <pc:spChg chg="mod">
          <ac:chgData name="Ceri Phelps" userId="44e5b747-28bd-454d-8b1f-8b8d7db49187" providerId="ADAL" clId="{1EDA8254-6F61-4F48-8FEB-A078D384B5C7}" dt="2025-10-01T16:29:12.360" v="110" actId="14100"/>
          <ac:spMkLst>
            <pc:docMk/>
            <pc:sldMk cId="1949920015" sldId="416"/>
            <ac:spMk id="3" creationId="{640628EA-94BF-7C71-1750-85F5D0F99763}"/>
          </ac:spMkLst>
        </pc:spChg>
        <pc:spChg chg="del">
          <ac:chgData name="Ceri Phelps" userId="44e5b747-28bd-454d-8b1f-8b8d7db49187" providerId="ADAL" clId="{1EDA8254-6F61-4F48-8FEB-A078D384B5C7}" dt="2025-10-01T16:28:15.141" v="90"/>
          <ac:spMkLst>
            <pc:docMk/>
            <pc:sldMk cId="1949920015" sldId="416"/>
            <ac:spMk id="9" creationId="{0A01F2A2-AEDD-47DC-AFB5-B97CEB9A5328}"/>
          </ac:spMkLst>
        </pc:spChg>
        <pc:spChg chg="del">
          <ac:chgData name="Ceri Phelps" userId="44e5b747-28bd-454d-8b1f-8b8d7db49187" providerId="ADAL" clId="{1EDA8254-6F61-4F48-8FEB-A078D384B5C7}" dt="2025-10-01T16:28:15.141" v="90"/>
          <ac:spMkLst>
            <pc:docMk/>
            <pc:sldMk cId="1949920015" sldId="416"/>
            <ac:spMk id="11" creationId="{DB5AF5F3-AD0A-4EFA-854A-47C780F26264}"/>
          </ac:spMkLst>
        </pc:spChg>
        <pc:spChg chg="del">
          <ac:chgData name="Ceri Phelps" userId="44e5b747-28bd-454d-8b1f-8b8d7db49187" providerId="ADAL" clId="{1EDA8254-6F61-4F48-8FEB-A078D384B5C7}" dt="2025-10-01T16:28:15.141" v="90"/>
          <ac:spMkLst>
            <pc:docMk/>
            <pc:sldMk cId="1949920015" sldId="416"/>
            <ac:spMk id="13" creationId="{1E3D6D6C-E192-4135-B1DB-17C71EEBC946}"/>
          </ac:spMkLst>
        </pc:spChg>
        <pc:picChg chg="mod">
          <ac:chgData name="Ceri Phelps" userId="44e5b747-28bd-454d-8b1f-8b8d7db49187" providerId="ADAL" clId="{1EDA8254-6F61-4F48-8FEB-A078D384B5C7}" dt="2025-10-01T16:29:14.747" v="111" actId="1076"/>
          <ac:picMkLst>
            <pc:docMk/>
            <pc:sldMk cId="1949920015" sldId="416"/>
            <ac:picMk id="4" creationId="{EC28F3E8-602D-1BF0-B230-0EA7AC41E7EC}"/>
          </ac:picMkLst>
        </pc:picChg>
      </pc:sldChg>
      <pc:sldChg chg="modSp del mod">
        <pc:chgData name="Ceri Phelps" userId="44e5b747-28bd-454d-8b1f-8b8d7db49187" providerId="ADAL" clId="{1EDA8254-6F61-4F48-8FEB-A078D384B5C7}" dt="2025-10-01T16:38:51.969" v="352" actId="47"/>
        <pc:sldMkLst>
          <pc:docMk/>
          <pc:sldMk cId="2192525046" sldId="418"/>
        </pc:sldMkLst>
        <pc:spChg chg="mod">
          <ac:chgData name="Ceri Phelps" userId="44e5b747-28bd-454d-8b1f-8b8d7db49187" providerId="ADAL" clId="{1EDA8254-6F61-4F48-8FEB-A078D384B5C7}" dt="2025-10-01T16:38:35.096" v="351" actId="1076"/>
          <ac:spMkLst>
            <pc:docMk/>
            <pc:sldMk cId="2192525046" sldId="418"/>
            <ac:spMk id="2" creationId="{00000000-0000-0000-0000-000000000000}"/>
          </ac:spMkLst>
        </pc:spChg>
      </pc:sldChg>
      <pc:sldChg chg="addSp delSp modSp new mod ord setBg">
        <pc:chgData name="Ceri Phelps" userId="44e5b747-28bd-454d-8b1f-8b8d7db49187" providerId="ADAL" clId="{1EDA8254-6F61-4F48-8FEB-A078D384B5C7}" dt="2025-10-01T16:28:40.396" v="106" actId="26606"/>
        <pc:sldMkLst>
          <pc:docMk/>
          <pc:sldMk cId="2096284150" sldId="419"/>
        </pc:sldMkLst>
        <pc:spChg chg="mod">
          <ac:chgData name="Ceri Phelps" userId="44e5b747-28bd-454d-8b1f-8b8d7db49187" providerId="ADAL" clId="{1EDA8254-6F61-4F48-8FEB-A078D384B5C7}" dt="2025-10-01T16:28:40.396" v="106" actId="26606"/>
          <ac:spMkLst>
            <pc:docMk/>
            <pc:sldMk cId="2096284150" sldId="419"/>
            <ac:spMk id="2" creationId="{D583B19E-445F-15A8-CD45-8579E299978D}"/>
          </ac:spMkLst>
        </pc:spChg>
        <pc:spChg chg="del">
          <ac:chgData name="Ceri Phelps" userId="44e5b747-28bd-454d-8b1f-8b8d7db49187" providerId="ADAL" clId="{1EDA8254-6F61-4F48-8FEB-A078D384B5C7}" dt="2025-10-01T16:28:02.534" v="87" actId="478"/>
          <ac:spMkLst>
            <pc:docMk/>
            <pc:sldMk cId="2096284150" sldId="419"/>
            <ac:spMk id="3" creationId="{899A7F27-EAD4-1025-9531-18110AA233BD}"/>
          </ac:spMkLst>
        </pc:spChg>
        <pc:spChg chg="add">
          <ac:chgData name="Ceri Phelps" userId="44e5b747-28bd-454d-8b1f-8b8d7db49187" providerId="ADAL" clId="{1EDA8254-6F61-4F48-8FEB-A078D384B5C7}" dt="2025-10-01T16:28:40.396" v="106" actId="26606"/>
          <ac:spMkLst>
            <pc:docMk/>
            <pc:sldMk cId="2096284150" sldId="419"/>
            <ac:spMk id="9" creationId="{0CABCAE3-64FC-4149-819F-2C1812824154}"/>
          </ac:spMkLst>
        </pc:spChg>
        <pc:spChg chg="add">
          <ac:chgData name="Ceri Phelps" userId="44e5b747-28bd-454d-8b1f-8b8d7db49187" providerId="ADAL" clId="{1EDA8254-6F61-4F48-8FEB-A078D384B5C7}" dt="2025-10-01T16:28:40.396" v="106" actId="26606"/>
          <ac:spMkLst>
            <pc:docMk/>
            <pc:sldMk cId="2096284150" sldId="419"/>
            <ac:spMk id="17" creationId="{D0712110-0BC1-4B31-B3BB-63B44222E87F}"/>
          </ac:spMkLst>
        </pc:spChg>
        <pc:spChg chg="add">
          <ac:chgData name="Ceri Phelps" userId="44e5b747-28bd-454d-8b1f-8b8d7db49187" providerId="ADAL" clId="{1EDA8254-6F61-4F48-8FEB-A078D384B5C7}" dt="2025-10-01T16:28:40.396" v="106" actId="26606"/>
          <ac:spMkLst>
            <pc:docMk/>
            <pc:sldMk cId="2096284150" sldId="419"/>
            <ac:spMk id="19" creationId="{4466B5F3-C053-4580-B04A-1EF949888280}"/>
          </ac:spMkLst>
        </pc:spChg>
        <pc:picChg chg="add">
          <ac:chgData name="Ceri Phelps" userId="44e5b747-28bd-454d-8b1f-8b8d7db49187" providerId="ADAL" clId="{1EDA8254-6F61-4F48-8FEB-A078D384B5C7}" dt="2025-10-01T16:28:40.396" v="106" actId="26606"/>
          <ac:picMkLst>
            <pc:docMk/>
            <pc:sldMk cId="2096284150" sldId="419"/>
            <ac:picMk id="6" creationId="{F57DF2AD-902D-8F10-D3E9-3F8A7E3076AA}"/>
          </ac:picMkLst>
        </pc:picChg>
        <pc:picChg chg="add">
          <ac:chgData name="Ceri Phelps" userId="44e5b747-28bd-454d-8b1f-8b8d7db49187" providerId="ADAL" clId="{1EDA8254-6F61-4F48-8FEB-A078D384B5C7}" dt="2025-10-01T16:28:40.396" v="106" actId="26606"/>
          <ac:picMkLst>
            <pc:docMk/>
            <pc:sldMk cId="2096284150" sldId="419"/>
            <ac:picMk id="11" creationId="{012FDCFE-9AD2-4D8A-8CBF-B3AA37EBF6DD}"/>
          </ac:picMkLst>
        </pc:picChg>
        <pc:picChg chg="add">
          <ac:chgData name="Ceri Phelps" userId="44e5b747-28bd-454d-8b1f-8b8d7db49187" providerId="ADAL" clId="{1EDA8254-6F61-4F48-8FEB-A078D384B5C7}" dt="2025-10-01T16:28:40.396" v="106" actId="26606"/>
          <ac:picMkLst>
            <pc:docMk/>
            <pc:sldMk cId="2096284150" sldId="419"/>
            <ac:picMk id="23" creationId="{25CED634-E2D0-4AB7-96DD-816C9B52C5CF}"/>
          </ac:picMkLst>
        </pc:picChg>
        <pc:cxnChg chg="add">
          <ac:chgData name="Ceri Phelps" userId="44e5b747-28bd-454d-8b1f-8b8d7db49187" providerId="ADAL" clId="{1EDA8254-6F61-4F48-8FEB-A078D384B5C7}" dt="2025-10-01T16:28:40.396" v="106" actId="26606"/>
          <ac:cxnSpMkLst>
            <pc:docMk/>
            <pc:sldMk cId="2096284150" sldId="419"/>
            <ac:cxnSpMk id="15" creationId="{BECF35C3-8B44-4F4B-BD25-4C01823DB22A}"/>
          </ac:cxnSpMkLst>
        </pc:cxnChg>
        <pc:cxnChg chg="add">
          <ac:chgData name="Ceri Phelps" userId="44e5b747-28bd-454d-8b1f-8b8d7db49187" providerId="ADAL" clId="{1EDA8254-6F61-4F48-8FEB-A078D384B5C7}" dt="2025-10-01T16:28:40.396" v="106" actId="26606"/>
          <ac:cxnSpMkLst>
            <pc:docMk/>
            <pc:sldMk cId="2096284150" sldId="419"/>
            <ac:cxnSpMk id="21" creationId="{FA6123F2-4B61-414F-A7E5-5B7828EACAE2}"/>
          </ac:cxnSpMkLst>
        </pc:cxnChg>
        <pc:cxnChg chg="add">
          <ac:chgData name="Ceri Phelps" userId="44e5b747-28bd-454d-8b1f-8b8d7db49187" providerId="ADAL" clId="{1EDA8254-6F61-4F48-8FEB-A078D384B5C7}" dt="2025-10-01T16:28:40.396" v="106" actId="26606"/>
          <ac:cxnSpMkLst>
            <pc:docMk/>
            <pc:sldMk cId="2096284150" sldId="419"/>
            <ac:cxnSpMk id="25" creationId="{FCDDCDFB-696D-4FDF-9B58-24F71B7C37BC}"/>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0BA9D1-EF77-4D53-A289-B26D7A3A684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E793C231-348D-4550-95D0-070070073762}">
      <dgm:prSet/>
      <dgm:spPr/>
      <dgm:t>
        <a:bodyPr/>
        <a:lstStyle/>
        <a:p>
          <a:r>
            <a:rPr lang="en-GB"/>
            <a:t>Often multidisciplinary and collaborative –</a:t>
          </a:r>
          <a:endParaRPr lang="en-US"/>
        </a:p>
      </dgm:t>
    </dgm:pt>
    <dgm:pt modelId="{E1C2C0D5-2669-4FBA-B47C-D3276121AB63}" type="parTrans" cxnId="{A32B4A13-2BE3-4BC4-8ED0-7DD6765ABD55}">
      <dgm:prSet/>
      <dgm:spPr/>
      <dgm:t>
        <a:bodyPr/>
        <a:lstStyle/>
        <a:p>
          <a:endParaRPr lang="en-US"/>
        </a:p>
      </dgm:t>
    </dgm:pt>
    <dgm:pt modelId="{DCE2B426-A25C-47B0-A913-D5D16AFC5CD2}" type="sibTrans" cxnId="{A32B4A13-2BE3-4BC4-8ED0-7DD6765ABD55}">
      <dgm:prSet/>
      <dgm:spPr/>
      <dgm:t>
        <a:bodyPr/>
        <a:lstStyle/>
        <a:p>
          <a:endParaRPr lang="en-US"/>
        </a:p>
      </dgm:t>
    </dgm:pt>
    <dgm:pt modelId="{1BFA1BD2-C813-4977-86F6-D188732A6D14}">
      <dgm:prSet/>
      <dgm:spPr/>
      <dgm:t>
        <a:bodyPr/>
        <a:lstStyle/>
        <a:p>
          <a:r>
            <a:rPr lang="en-GB"/>
            <a:t>excellent teamworking and communication skills essential</a:t>
          </a:r>
          <a:endParaRPr lang="en-US"/>
        </a:p>
      </dgm:t>
    </dgm:pt>
    <dgm:pt modelId="{79C8F1EE-C895-418E-A158-B5022014FC7A}" type="parTrans" cxnId="{29BDA9C7-399C-4DA3-8720-B409B3AE825B}">
      <dgm:prSet/>
      <dgm:spPr/>
      <dgm:t>
        <a:bodyPr/>
        <a:lstStyle/>
        <a:p>
          <a:endParaRPr lang="en-US"/>
        </a:p>
      </dgm:t>
    </dgm:pt>
    <dgm:pt modelId="{43114D0D-041F-42F7-903A-02501F66A073}" type="sibTrans" cxnId="{29BDA9C7-399C-4DA3-8720-B409B3AE825B}">
      <dgm:prSet/>
      <dgm:spPr/>
      <dgm:t>
        <a:bodyPr/>
        <a:lstStyle/>
        <a:p>
          <a:endParaRPr lang="en-US"/>
        </a:p>
      </dgm:t>
    </dgm:pt>
    <dgm:pt modelId="{2E6A92C8-8D54-4757-AD6B-84238B06BF29}">
      <dgm:prSet/>
      <dgm:spPr/>
      <dgm:t>
        <a:bodyPr/>
        <a:lstStyle/>
        <a:p>
          <a:r>
            <a:rPr lang="en-GB"/>
            <a:t>Research projects with patient groups  and/or other health professionals, including third sector organisations.  </a:t>
          </a:r>
          <a:endParaRPr lang="en-US"/>
        </a:p>
      </dgm:t>
    </dgm:pt>
    <dgm:pt modelId="{7FFFC27C-7A29-422F-85E6-B993C300587E}" type="parTrans" cxnId="{09A29EBF-998D-425F-BF43-DEF5B39359A2}">
      <dgm:prSet/>
      <dgm:spPr/>
      <dgm:t>
        <a:bodyPr/>
        <a:lstStyle/>
        <a:p>
          <a:endParaRPr lang="en-US"/>
        </a:p>
      </dgm:t>
    </dgm:pt>
    <dgm:pt modelId="{9CD96369-1273-4566-81C1-E8C1C0ABE222}" type="sibTrans" cxnId="{09A29EBF-998D-425F-BF43-DEF5B39359A2}">
      <dgm:prSet/>
      <dgm:spPr/>
      <dgm:t>
        <a:bodyPr/>
        <a:lstStyle/>
        <a:p>
          <a:endParaRPr lang="en-US"/>
        </a:p>
      </dgm:t>
    </dgm:pt>
    <dgm:pt modelId="{1FFAB978-6E78-49FC-A5EA-DF7AC8FEAFDC}">
      <dgm:prSet/>
      <dgm:spPr/>
      <dgm:t>
        <a:bodyPr/>
        <a:lstStyle/>
        <a:p>
          <a:r>
            <a:rPr lang="en-GB"/>
            <a:t>Ability to communicate psychological information to non-expert groups is critical. </a:t>
          </a:r>
          <a:endParaRPr lang="en-US"/>
        </a:p>
      </dgm:t>
    </dgm:pt>
    <dgm:pt modelId="{913B97BA-D6DF-4D88-99B7-924CE78B6108}" type="parTrans" cxnId="{9AF2B9CC-675F-47B0-9294-2867D35C66C0}">
      <dgm:prSet/>
      <dgm:spPr/>
      <dgm:t>
        <a:bodyPr/>
        <a:lstStyle/>
        <a:p>
          <a:endParaRPr lang="en-US"/>
        </a:p>
      </dgm:t>
    </dgm:pt>
    <dgm:pt modelId="{ADF03D00-B336-4260-83F3-73411A11533B}" type="sibTrans" cxnId="{9AF2B9CC-675F-47B0-9294-2867D35C66C0}">
      <dgm:prSet/>
      <dgm:spPr/>
      <dgm:t>
        <a:bodyPr/>
        <a:lstStyle/>
        <a:p>
          <a:endParaRPr lang="en-US"/>
        </a:p>
      </dgm:t>
    </dgm:pt>
    <dgm:pt modelId="{D092CCC1-9370-4D56-AB24-86D0279E44D0}" type="pres">
      <dgm:prSet presAssocID="{280BA9D1-EF77-4D53-A289-B26D7A3A6845}" presName="Name0" presStyleCnt="0">
        <dgm:presLayoutVars>
          <dgm:dir/>
          <dgm:animLvl val="lvl"/>
          <dgm:resizeHandles val="exact"/>
        </dgm:presLayoutVars>
      </dgm:prSet>
      <dgm:spPr/>
    </dgm:pt>
    <dgm:pt modelId="{D320067C-3E7A-4C3F-B04C-80379EB48B1B}" type="pres">
      <dgm:prSet presAssocID="{2E6A92C8-8D54-4757-AD6B-84238B06BF29}" presName="boxAndChildren" presStyleCnt="0"/>
      <dgm:spPr/>
    </dgm:pt>
    <dgm:pt modelId="{4CD05224-D8FE-4E23-BFA3-CFD7F0916DDC}" type="pres">
      <dgm:prSet presAssocID="{2E6A92C8-8D54-4757-AD6B-84238B06BF29}" presName="parentTextBox" presStyleLbl="node1" presStyleIdx="0" presStyleCnt="2"/>
      <dgm:spPr/>
    </dgm:pt>
    <dgm:pt modelId="{24B90ADE-9AB3-4C0A-8CC0-F2EE30BF86F6}" type="pres">
      <dgm:prSet presAssocID="{2E6A92C8-8D54-4757-AD6B-84238B06BF29}" presName="entireBox" presStyleLbl="node1" presStyleIdx="0" presStyleCnt="2"/>
      <dgm:spPr/>
    </dgm:pt>
    <dgm:pt modelId="{5C231DA3-BC66-4833-B544-D746047B3551}" type="pres">
      <dgm:prSet presAssocID="{2E6A92C8-8D54-4757-AD6B-84238B06BF29}" presName="descendantBox" presStyleCnt="0"/>
      <dgm:spPr/>
    </dgm:pt>
    <dgm:pt modelId="{CFFBCBAF-751D-4AD5-A3BA-FD3FE9588A65}" type="pres">
      <dgm:prSet presAssocID="{1FFAB978-6E78-49FC-A5EA-DF7AC8FEAFDC}" presName="childTextBox" presStyleLbl="fgAccFollowNode1" presStyleIdx="0" presStyleCnt="2">
        <dgm:presLayoutVars>
          <dgm:bulletEnabled val="1"/>
        </dgm:presLayoutVars>
      </dgm:prSet>
      <dgm:spPr/>
    </dgm:pt>
    <dgm:pt modelId="{E24799E3-D801-4961-AE85-FFE7D25EB1DE}" type="pres">
      <dgm:prSet presAssocID="{DCE2B426-A25C-47B0-A913-D5D16AFC5CD2}" presName="sp" presStyleCnt="0"/>
      <dgm:spPr/>
    </dgm:pt>
    <dgm:pt modelId="{14A938B8-46CF-457F-92AA-474CF6A6D4B9}" type="pres">
      <dgm:prSet presAssocID="{E793C231-348D-4550-95D0-070070073762}" presName="arrowAndChildren" presStyleCnt="0"/>
      <dgm:spPr/>
    </dgm:pt>
    <dgm:pt modelId="{8F55386C-4939-488D-A58D-6B74DC0485DC}" type="pres">
      <dgm:prSet presAssocID="{E793C231-348D-4550-95D0-070070073762}" presName="parentTextArrow" presStyleLbl="node1" presStyleIdx="0" presStyleCnt="2"/>
      <dgm:spPr/>
    </dgm:pt>
    <dgm:pt modelId="{5BAED9F2-CC71-4D87-A684-5AAA0149FD41}" type="pres">
      <dgm:prSet presAssocID="{E793C231-348D-4550-95D0-070070073762}" presName="arrow" presStyleLbl="node1" presStyleIdx="1" presStyleCnt="2"/>
      <dgm:spPr/>
    </dgm:pt>
    <dgm:pt modelId="{F2FB1C94-346A-4CF4-B957-C2B8E264D9AF}" type="pres">
      <dgm:prSet presAssocID="{E793C231-348D-4550-95D0-070070073762}" presName="descendantArrow" presStyleCnt="0"/>
      <dgm:spPr/>
    </dgm:pt>
    <dgm:pt modelId="{D2A6CF9D-C80C-46CC-84F1-40BBA30ACBA0}" type="pres">
      <dgm:prSet presAssocID="{1BFA1BD2-C813-4977-86F6-D188732A6D14}" presName="childTextArrow" presStyleLbl="fgAccFollowNode1" presStyleIdx="1" presStyleCnt="2">
        <dgm:presLayoutVars>
          <dgm:bulletEnabled val="1"/>
        </dgm:presLayoutVars>
      </dgm:prSet>
      <dgm:spPr/>
    </dgm:pt>
  </dgm:ptLst>
  <dgm:cxnLst>
    <dgm:cxn modelId="{A32B4A13-2BE3-4BC4-8ED0-7DD6765ABD55}" srcId="{280BA9D1-EF77-4D53-A289-B26D7A3A6845}" destId="{E793C231-348D-4550-95D0-070070073762}" srcOrd="0" destOrd="0" parTransId="{E1C2C0D5-2669-4FBA-B47C-D3276121AB63}" sibTransId="{DCE2B426-A25C-47B0-A913-D5D16AFC5CD2}"/>
    <dgm:cxn modelId="{B52CFF1E-67D9-4481-83B4-5052CAF43F6F}" type="presOf" srcId="{280BA9D1-EF77-4D53-A289-B26D7A3A6845}" destId="{D092CCC1-9370-4D56-AB24-86D0279E44D0}" srcOrd="0" destOrd="0" presId="urn:microsoft.com/office/officeart/2005/8/layout/process4"/>
    <dgm:cxn modelId="{A84BA85B-990E-4A3A-A9DD-1167F56BE841}" type="presOf" srcId="{E793C231-348D-4550-95D0-070070073762}" destId="{8F55386C-4939-488D-A58D-6B74DC0485DC}" srcOrd="0" destOrd="0" presId="urn:microsoft.com/office/officeart/2005/8/layout/process4"/>
    <dgm:cxn modelId="{AAA00C46-6C43-4CB5-A50A-EF6FC6E53807}" type="presOf" srcId="{1BFA1BD2-C813-4977-86F6-D188732A6D14}" destId="{D2A6CF9D-C80C-46CC-84F1-40BBA30ACBA0}" srcOrd="0" destOrd="0" presId="urn:microsoft.com/office/officeart/2005/8/layout/process4"/>
    <dgm:cxn modelId="{E526F04C-5E4F-4A59-9BA8-DFE325C5B3CA}" type="presOf" srcId="{1FFAB978-6E78-49FC-A5EA-DF7AC8FEAFDC}" destId="{CFFBCBAF-751D-4AD5-A3BA-FD3FE9588A65}" srcOrd="0" destOrd="0" presId="urn:microsoft.com/office/officeart/2005/8/layout/process4"/>
    <dgm:cxn modelId="{0034FE8D-D971-4352-AB11-050D2F11A081}" type="presOf" srcId="{2E6A92C8-8D54-4757-AD6B-84238B06BF29}" destId="{24B90ADE-9AB3-4C0A-8CC0-F2EE30BF86F6}" srcOrd="1" destOrd="0" presId="urn:microsoft.com/office/officeart/2005/8/layout/process4"/>
    <dgm:cxn modelId="{6BED3EB7-4FF7-430F-889F-B9AA8A064F4F}" type="presOf" srcId="{E793C231-348D-4550-95D0-070070073762}" destId="{5BAED9F2-CC71-4D87-A684-5AAA0149FD41}" srcOrd="1" destOrd="0" presId="urn:microsoft.com/office/officeart/2005/8/layout/process4"/>
    <dgm:cxn modelId="{09A29EBF-998D-425F-BF43-DEF5B39359A2}" srcId="{280BA9D1-EF77-4D53-A289-B26D7A3A6845}" destId="{2E6A92C8-8D54-4757-AD6B-84238B06BF29}" srcOrd="1" destOrd="0" parTransId="{7FFFC27C-7A29-422F-85E6-B993C300587E}" sibTransId="{9CD96369-1273-4566-81C1-E8C1C0ABE222}"/>
    <dgm:cxn modelId="{29BDA9C7-399C-4DA3-8720-B409B3AE825B}" srcId="{E793C231-348D-4550-95D0-070070073762}" destId="{1BFA1BD2-C813-4977-86F6-D188732A6D14}" srcOrd="0" destOrd="0" parTransId="{79C8F1EE-C895-418E-A158-B5022014FC7A}" sibTransId="{43114D0D-041F-42F7-903A-02501F66A073}"/>
    <dgm:cxn modelId="{A5639EC8-50BE-4283-8EF4-966D6252D701}" type="presOf" srcId="{2E6A92C8-8D54-4757-AD6B-84238B06BF29}" destId="{4CD05224-D8FE-4E23-BFA3-CFD7F0916DDC}" srcOrd="0" destOrd="0" presId="urn:microsoft.com/office/officeart/2005/8/layout/process4"/>
    <dgm:cxn modelId="{9AF2B9CC-675F-47B0-9294-2867D35C66C0}" srcId="{2E6A92C8-8D54-4757-AD6B-84238B06BF29}" destId="{1FFAB978-6E78-49FC-A5EA-DF7AC8FEAFDC}" srcOrd="0" destOrd="0" parTransId="{913B97BA-D6DF-4D88-99B7-924CE78B6108}" sibTransId="{ADF03D00-B336-4260-83F3-73411A11533B}"/>
    <dgm:cxn modelId="{FC3EB324-1373-43E3-B723-986E2A0AA825}" type="presParOf" srcId="{D092CCC1-9370-4D56-AB24-86D0279E44D0}" destId="{D320067C-3E7A-4C3F-B04C-80379EB48B1B}" srcOrd="0" destOrd="0" presId="urn:microsoft.com/office/officeart/2005/8/layout/process4"/>
    <dgm:cxn modelId="{C60284FE-0799-41E4-8877-F0D0ADB86F8C}" type="presParOf" srcId="{D320067C-3E7A-4C3F-B04C-80379EB48B1B}" destId="{4CD05224-D8FE-4E23-BFA3-CFD7F0916DDC}" srcOrd="0" destOrd="0" presId="urn:microsoft.com/office/officeart/2005/8/layout/process4"/>
    <dgm:cxn modelId="{A7605046-8A72-4A43-A732-DD0EB1C7B477}" type="presParOf" srcId="{D320067C-3E7A-4C3F-B04C-80379EB48B1B}" destId="{24B90ADE-9AB3-4C0A-8CC0-F2EE30BF86F6}" srcOrd="1" destOrd="0" presId="urn:microsoft.com/office/officeart/2005/8/layout/process4"/>
    <dgm:cxn modelId="{FC1886DE-4078-48FC-AE35-C33FDF50BFAA}" type="presParOf" srcId="{D320067C-3E7A-4C3F-B04C-80379EB48B1B}" destId="{5C231DA3-BC66-4833-B544-D746047B3551}" srcOrd="2" destOrd="0" presId="urn:microsoft.com/office/officeart/2005/8/layout/process4"/>
    <dgm:cxn modelId="{302FFCD9-6F4B-4798-8B58-336D910B21FF}" type="presParOf" srcId="{5C231DA3-BC66-4833-B544-D746047B3551}" destId="{CFFBCBAF-751D-4AD5-A3BA-FD3FE9588A65}" srcOrd="0" destOrd="0" presId="urn:microsoft.com/office/officeart/2005/8/layout/process4"/>
    <dgm:cxn modelId="{5B760430-FF70-4517-8A8C-F44CD7794E75}" type="presParOf" srcId="{D092CCC1-9370-4D56-AB24-86D0279E44D0}" destId="{E24799E3-D801-4961-AE85-FFE7D25EB1DE}" srcOrd="1" destOrd="0" presId="urn:microsoft.com/office/officeart/2005/8/layout/process4"/>
    <dgm:cxn modelId="{B9591C6D-10CF-4531-89B2-6B8E9CD5B8BD}" type="presParOf" srcId="{D092CCC1-9370-4D56-AB24-86D0279E44D0}" destId="{14A938B8-46CF-457F-92AA-474CF6A6D4B9}" srcOrd="2" destOrd="0" presId="urn:microsoft.com/office/officeart/2005/8/layout/process4"/>
    <dgm:cxn modelId="{45961159-25B3-4B2C-9DB3-EB374CE61F1B}" type="presParOf" srcId="{14A938B8-46CF-457F-92AA-474CF6A6D4B9}" destId="{8F55386C-4939-488D-A58D-6B74DC0485DC}" srcOrd="0" destOrd="0" presId="urn:microsoft.com/office/officeart/2005/8/layout/process4"/>
    <dgm:cxn modelId="{B8DA09BA-C380-4464-90D6-74C74E94895D}" type="presParOf" srcId="{14A938B8-46CF-457F-92AA-474CF6A6D4B9}" destId="{5BAED9F2-CC71-4D87-A684-5AAA0149FD41}" srcOrd="1" destOrd="0" presId="urn:microsoft.com/office/officeart/2005/8/layout/process4"/>
    <dgm:cxn modelId="{BD73FF15-AC12-4D1F-87B1-5461748376BF}" type="presParOf" srcId="{14A938B8-46CF-457F-92AA-474CF6A6D4B9}" destId="{F2FB1C94-346A-4CF4-B957-C2B8E264D9AF}" srcOrd="2" destOrd="0" presId="urn:microsoft.com/office/officeart/2005/8/layout/process4"/>
    <dgm:cxn modelId="{7CB30A52-7920-407A-B54C-BE3C30CB6EC7}" type="presParOf" srcId="{F2FB1C94-346A-4CF4-B957-C2B8E264D9AF}" destId="{D2A6CF9D-C80C-46CC-84F1-40BBA30ACBA0}"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39BD3A-4E46-453C-98CF-D6CE04E6E5C3}"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4A8279F-284F-4171-A4E7-E807D7BCEDE9}">
      <dgm:prSet/>
      <dgm:spPr/>
      <dgm:t>
        <a:bodyPr/>
        <a:lstStyle/>
        <a:p>
          <a:r>
            <a:rPr lang="en-GB"/>
            <a:t>Often involve NHS ethical approval processes and working with vulnerable populations</a:t>
          </a:r>
          <a:endParaRPr lang="en-US"/>
        </a:p>
      </dgm:t>
    </dgm:pt>
    <dgm:pt modelId="{ABBA61D5-D453-4730-9067-7897239E01CF}" type="parTrans" cxnId="{718C73F5-BEC3-4B81-B9EF-6897DE8C66E6}">
      <dgm:prSet/>
      <dgm:spPr/>
      <dgm:t>
        <a:bodyPr/>
        <a:lstStyle/>
        <a:p>
          <a:endParaRPr lang="en-US"/>
        </a:p>
      </dgm:t>
    </dgm:pt>
    <dgm:pt modelId="{2512E993-6BD6-4210-9493-9DF3F9DA63D8}" type="sibTrans" cxnId="{718C73F5-BEC3-4B81-B9EF-6897DE8C66E6}">
      <dgm:prSet/>
      <dgm:spPr/>
      <dgm:t>
        <a:bodyPr/>
        <a:lstStyle/>
        <a:p>
          <a:endParaRPr lang="en-US"/>
        </a:p>
      </dgm:t>
    </dgm:pt>
    <dgm:pt modelId="{0263FAA6-EBB3-4B6C-AB74-6A6F64B54A8B}">
      <dgm:prSet/>
      <dgm:spPr/>
      <dgm:t>
        <a:bodyPr/>
        <a:lstStyle/>
        <a:p>
          <a:r>
            <a:rPr lang="en-GB"/>
            <a:t>Strong understanding and commitment of research ethics is crucial </a:t>
          </a:r>
          <a:endParaRPr lang="en-US"/>
        </a:p>
      </dgm:t>
    </dgm:pt>
    <dgm:pt modelId="{E43D4DB6-AA8D-466B-BCE5-7698A090A5AC}" type="parTrans" cxnId="{268F0984-098F-470B-82C6-F4AFAEFC4F65}">
      <dgm:prSet/>
      <dgm:spPr/>
      <dgm:t>
        <a:bodyPr/>
        <a:lstStyle/>
        <a:p>
          <a:endParaRPr lang="en-US"/>
        </a:p>
      </dgm:t>
    </dgm:pt>
    <dgm:pt modelId="{2764DEEC-5A77-47CC-9943-706F6E27958C}" type="sibTrans" cxnId="{268F0984-098F-470B-82C6-F4AFAEFC4F65}">
      <dgm:prSet/>
      <dgm:spPr/>
      <dgm:t>
        <a:bodyPr/>
        <a:lstStyle/>
        <a:p>
          <a:endParaRPr lang="en-US"/>
        </a:p>
      </dgm:t>
    </dgm:pt>
    <dgm:pt modelId="{AFD7EC5F-194A-45CD-AC60-99A12BFFF988}">
      <dgm:prSet/>
      <dgm:spPr/>
      <dgm:t>
        <a:bodyPr/>
        <a:lstStyle/>
        <a:p>
          <a:r>
            <a:rPr lang="en-GB"/>
            <a:t>Use a range of qualitative and quantitative research methods, including mixed methods research </a:t>
          </a:r>
          <a:endParaRPr lang="en-US"/>
        </a:p>
      </dgm:t>
    </dgm:pt>
    <dgm:pt modelId="{292665FA-7634-4338-8755-C16B836E4C75}" type="parTrans" cxnId="{965B1973-BC20-4C99-A569-2113FE07D2B5}">
      <dgm:prSet/>
      <dgm:spPr/>
      <dgm:t>
        <a:bodyPr/>
        <a:lstStyle/>
        <a:p>
          <a:endParaRPr lang="en-US"/>
        </a:p>
      </dgm:t>
    </dgm:pt>
    <dgm:pt modelId="{D183ED2D-F2AB-4BC4-8EC6-A34B11B7A05F}" type="sibTrans" cxnId="{965B1973-BC20-4C99-A569-2113FE07D2B5}">
      <dgm:prSet/>
      <dgm:spPr/>
      <dgm:t>
        <a:bodyPr/>
        <a:lstStyle/>
        <a:p>
          <a:endParaRPr lang="en-US"/>
        </a:p>
      </dgm:t>
    </dgm:pt>
    <dgm:pt modelId="{934C9A84-1691-47BB-AD45-ABDD767CE1D1}">
      <dgm:prSet/>
      <dgm:spPr/>
      <dgm:t>
        <a:bodyPr/>
        <a:lstStyle/>
        <a:p>
          <a:r>
            <a:rPr lang="en-GB"/>
            <a:t>May lead on projects or may offer consultancy or specialist expertise to existing projects </a:t>
          </a:r>
          <a:endParaRPr lang="en-US"/>
        </a:p>
      </dgm:t>
    </dgm:pt>
    <dgm:pt modelId="{76048DC2-2F19-4AAC-BEDE-1FD42F42E419}" type="parTrans" cxnId="{D35C94C2-546B-4D8E-85E6-72172C087F25}">
      <dgm:prSet/>
      <dgm:spPr/>
      <dgm:t>
        <a:bodyPr/>
        <a:lstStyle/>
        <a:p>
          <a:endParaRPr lang="en-US"/>
        </a:p>
      </dgm:t>
    </dgm:pt>
    <dgm:pt modelId="{C92944AE-992C-454C-9EDD-FA66F9CC3AE0}" type="sibTrans" cxnId="{D35C94C2-546B-4D8E-85E6-72172C087F25}">
      <dgm:prSet/>
      <dgm:spPr/>
      <dgm:t>
        <a:bodyPr/>
        <a:lstStyle/>
        <a:p>
          <a:endParaRPr lang="en-US"/>
        </a:p>
      </dgm:t>
    </dgm:pt>
    <dgm:pt modelId="{21FE374C-083C-4DEC-8517-44DE585DA07D}" type="pres">
      <dgm:prSet presAssocID="{5539BD3A-4E46-453C-98CF-D6CE04E6E5C3}" presName="Name0" presStyleCnt="0">
        <dgm:presLayoutVars>
          <dgm:dir/>
          <dgm:animLvl val="lvl"/>
          <dgm:resizeHandles val="exact"/>
        </dgm:presLayoutVars>
      </dgm:prSet>
      <dgm:spPr/>
    </dgm:pt>
    <dgm:pt modelId="{64EC33F3-D8BC-432D-972C-0BAD3CEF7F6B}" type="pres">
      <dgm:prSet presAssocID="{AFD7EC5F-194A-45CD-AC60-99A12BFFF988}" presName="boxAndChildren" presStyleCnt="0"/>
      <dgm:spPr/>
    </dgm:pt>
    <dgm:pt modelId="{DAE8AFC6-7B9C-48AD-950B-2E57A52A8140}" type="pres">
      <dgm:prSet presAssocID="{AFD7EC5F-194A-45CD-AC60-99A12BFFF988}" presName="parentTextBox" presStyleLbl="node1" presStyleIdx="0" presStyleCnt="2"/>
      <dgm:spPr/>
    </dgm:pt>
    <dgm:pt modelId="{94E0A2A5-3F66-407D-BF00-F25B048D3953}" type="pres">
      <dgm:prSet presAssocID="{AFD7EC5F-194A-45CD-AC60-99A12BFFF988}" presName="entireBox" presStyleLbl="node1" presStyleIdx="0" presStyleCnt="2"/>
      <dgm:spPr/>
    </dgm:pt>
    <dgm:pt modelId="{C325FB06-A88A-4FA0-AC4A-AFAF85C62715}" type="pres">
      <dgm:prSet presAssocID="{AFD7EC5F-194A-45CD-AC60-99A12BFFF988}" presName="descendantBox" presStyleCnt="0"/>
      <dgm:spPr/>
    </dgm:pt>
    <dgm:pt modelId="{79186546-50D9-4425-9DA1-9237DB4B705B}" type="pres">
      <dgm:prSet presAssocID="{934C9A84-1691-47BB-AD45-ABDD767CE1D1}" presName="childTextBox" presStyleLbl="fgAccFollowNode1" presStyleIdx="0" presStyleCnt="2">
        <dgm:presLayoutVars>
          <dgm:bulletEnabled val="1"/>
        </dgm:presLayoutVars>
      </dgm:prSet>
      <dgm:spPr/>
    </dgm:pt>
    <dgm:pt modelId="{8CA39441-8E79-438B-855E-081E6AE5EF77}" type="pres">
      <dgm:prSet presAssocID="{2512E993-6BD6-4210-9493-9DF3F9DA63D8}" presName="sp" presStyleCnt="0"/>
      <dgm:spPr/>
    </dgm:pt>
    <dgm:pt modelId="{2A1E29EB-4848-493F-8625-F5F840F5E500}" type="pres">
      <dgm:prSet presAssocID="{F4A8279F-284F-4171-A4E7-E807D7BCEDE9}" presName="arrowAndChildren" presStyleCnt="0"/>
      <dgm:spPr/>
    </dgm:pt>
    <dgm:pt modelId="{FD466E4B-7E5F-407B-AF7C-A9E5E9C6FE96}" type="pres">
      <dgm:prSet presAssocID="{F4A8279F-284F-4171-A4E7-E807D7BCEDE9}" presName="parentTextArrow" presStyleLbl="node1" presStyleIdx="0" presStyleCnt="2"/>
      <dgm:spPr/>
    </dgm:pt>
    <dgm:pt modelId="{B1D70A8E-ED50-41D4-A8EC-AB14D3887092}" type="pres">
      <dgm:prSet presAssocID="{F4A8279F-284F-4171-A4E7-E807D7BCEDE9}" presName="arrow" presStyleLbl="node1" presStyleIdx="1" presStyleCnt="2"/>
      <dgm:spPr/>
    </dgm:pt>
    <dgm:pt modelId="{2BF9F1C2-EB16-4264-8CE0-BB1AE5CAC91B}" type="pres">
      <dgm:prSet presAssocID="{F4A8279F-284F-4171-A4E7-E807D7BCEDE9}" presName="descendantArrow" presStyleCnt="0"/>
      <dgm:spPr/>
    </dgm:pt>
    <dgm:pt modelId="{7454953B-F59B-4F74-AD83-1944B658D149}" type="pres">
      <dgm:prSet presAssocID="{0263FAA6-EBB3-4B6C-AB74-6A6F64B54A8B}" presName="childTextArrow" presStyleLbl="fgAccFollowNode1" presStyleIdx="1" presStyleCnt="2">
        <dgm:presLayoutVars>
          <dgm:bulletEnabled val="1"/>
        </dgm:presLayoutVars>
      </dgm:prSet>
      <dgm:spPr/>
    </dgm:pt>
  </dgm:ptLst>
  <dgm:cxnLst>
    <dgm:cxn modelId="{2F095522-D63F-40B0-8FAB-4E04B25806CA}" type="presOf" srcId="{0263FAA6-EBB3-4B6C-AB74-6A6F64B54A8B}" destId="{7454953B-F59B-4F74-AD83-1944B658D149}" srcOrd="0" destOrd="0" presId="urn:microsoft.com/office/officeart/2005/8/layout/process4"/>
    <dgm:cxn modelId="{1F907069-FC18-42DD-8CBB-E4F13E5E9996}" type="presOf" srcId="{F4A8279F-284F-4171-A4E7-E807D7BCEDE9}" destId="{FD466E4B-7E5F-407B-AF7C-A9E5E9C6FE96}" srcOrd="0" destOrd="0" presId="urn:microsoft.com/office/officeart/2005/8/layout/process4"/>
    <dgm:cxn modelId="{965B1973-BC20-4C99-A569-2113FE07D2B5}" srcId="{5539BD3A-4E46-453C-98CF-D6CE04E6E5C3}" destId="{AFD7EC5F-194A-45CD-AC60-99A12BFFF988}" srcOrd="1" destOrd="0" parTransId="{292665FA-7634-4338-8755-C16B836E4C75}" sibTransId="{D183ED2D-F2AB-4BC4-8EC6-A34B11B7A05F}"/>
    <dgm:cxn modelId="{37202A73-EDD8-4BCE-9081-91BED9AD5848}" type="presOf" srcId="{AFD7EC5F-194A-45CD-AC60-99A12BFFF988}" destId="{94E0A2A5-3F66-407D-BF00-F25B048D3953}" srcOrd="1" destOrd="0" presId="urn:microsoft.com/office/officeart/2005/8/layout/process4"/>
    <dgm:cxn modelId="{33904780-98F4-48E8-AFFA-B79A280D3AA6}" type="presOf" srcId="{AFD7EC5F-194A-45CD-AC60-99A12BFFF988}" destId="{DAE8AFC6-7B9C-48AD-950B-2E57A52A8140}" srcOrd="0" destOrd="0" presId="urn:microsoft.com/office/officeart/2005/8/layout/process4"/>
    <dgm:cxn modelId="{268F0984-098F-470B-82C6-F4AFAEFC4F65}" srcId="{F4A8279F-284F-4171-A4E7-E807D7BCEDE9}" destId="{0263FAA6-EBB3-4B6C-AB74-6A6F64B54A8B}" srcOrd="0" destOrd="0" parTransId="{E43D4DB6-AA8D-466B-BCE5-7698A090A5AC}" sibTransId="{2764DEEC-5A77-47CC-9943-706F6E27958C}"/>
    <dgm:cxn modelId="{D35C94C2-546B-4D8E-85E6-72172C087F25}" srcId="{AFD7EC5F-194A-45CD-AC60-99A12BFFF988}" destId="{934C9A84-1691-47BB-AD45-ABDD767CE1D1}" srcOrd="0" destOrd="0" parTransId="{76048DC2-2F19-4AAC-BEDE-1FD42F42E419}" sibTransId="{C92944AE-992C-454C-9EDD-FA66F9CC3AE0}"/>
    <dgm:cxn modelId="{7ED83AF0-7DA4-4006-B297-54DC54A8ABD1}" type="presOf" srcId="{5539BD3A-4E46-453C-98CF-D6CE04E6E5C3}" destId="{21FE374C-083C-4DEC-8517-44DE585DA07D}" srcOrd="0" destOrd="0" presId="urn:microsoft.com/office/officeart/2005/8/layout/process4"/>
    <dgm:cxn modelId="{B8B88DF4-E5E8-44A2-A17B-5AC6D0D811A6}" type="presOf" srcId="{F4A8279F-284F-4171-A4E7-E807D7BCEDE9}" destId="{B1D70A8E-ED50-41D4-A8EC-AB14D3887092}" srcOrd="1" destOrd="0" presId="urn:microsoft.com/office/officeart/2005/8/layout/process4"/>
    <dgm:cxn modelId="{718C73F5-BEC3-4B81-B9EF-6897DE8C66E6}" srcId="{5539BD3A-4E46-453C-98CF-D6CE04E6E5C3}" destId="{F4A8279F-284F-4171-A4E7-E807D7BCEDE9}" srcOrd="0" destOrd="0" parTransId="{ABBA61D5-D453-4730-9067-7897239E01CF}" sibTransId="{2512E993-6BD6-4210-9493-9DF3F9DA63D8}"/>
    <dgm:cxn modelId="{ADA9E2FE-E707-472B-8D69-1DD78967E7A2}" type="presOf" srcId="{934C9A84-1691-47BB-AD45-ABDD767CE1D1}" destId="{79186546-50D9-4425-9DA1-9237DB4B705B}" srcOrd="0" destOrd="0" presId="urn:microsoft.com/office/officeart/2005/8/layout/process4"/>
    <dgm:cxn modelId="{8740306C-BF50-40CD-9F00-47A8C9F32F48}" type="presParOf" srcId="{21FE374C-083C-4DEC-8517-44DE585DA07D}" destId="{64EC33F3-D8BC-432D-972C-0BAD3CEF7F6B}" srcOrd="0" destOrd="0" presId="urn:microsoft.com/office/officeart/2005/8/layout/process4"/>
    <dgm:cxn modelId="{61DB82BE-6DCF-49EB-8056-209DCE5489E4}" type="presParOf" srcId="{64EC33F3-D8BC-432D-972C-0BAD3CEF7F6B}" destId="{DAE8AFC6-7B9C-48AD-950B-2E57A52A8140}" srcOrd="0" destOrd="0" presId="urn:microsoft.com/office/officeart/2005/8/layout/process4"/>
    <dgm:cxn modelId="{F9FB4F32-C9DF-44A5-BC38-A7702EDF2B08}" type="presParOf" srcId="{64EC33F3-D8BC-432D-972C-0BAD3CEF7F6B}" destId="{94E0A2A5-3F66-407D-BF00-F25B048D3953}" srcOrd="1" destOrd="0" presId="urn:microsoft.com/office/officeart/2005/8/layout/process4"/>
    <dgm:cxn modelId="{506CE20F-407D-4829-8F04-BAA9198ED49D}" type="presParOf" srcId="{64EC33F3-D8BC-432D-972C-0BAD3CEF7F6B}" destId="{C325FB06-A88A-4FA0-AC4A-AFAF85C62715}" srcOrd="2" destOrd="0" presId="urn:microsoft.com/office/officeart/2005/8/layout/process4"/>
    <dgm:cxn modelId="{3651E66D-2294-4BD1-B1C3-2243B4DC467F}" type="presParOf" srcId="{C325FB06-A88A-4FA0-AC4A-AFAF85C62715}" destId="{79186546-50D9-4425-9DA1-9237DB4B705B}" srcOrd="0" destOrd="0" presId="urn:microsoft.com/office/officeart/2005/8/layout/process4"/>
    <dgm:cxn modelId="{2766CF4A-B717-4309-9A63-8177948A787E}" type="presParOf" srcId="{21FE374C-083C-4DEC-8517-44DE585DA07D}" destId="{8CA39441-8E79-438B-855E-081E6AE5EF77}" srcOrd="1" destOrd="0" presId="urn:microsoft.com/office/officeart/2005/8/layout/process4"/>
    <dgm:cxn modelId="{9D26D748-1F14-4732-9039-6D107CD08776}" type="presParOf" srcId="{21FE374C-083C-4DEC-8517-44DE585DA07D}" destId="{2A1E29EB-4848-493F-8625-F5F840F5E500}" srcOrd="2" destOrd="0" presId="urn:microsoft.com/office/officeart/2005/8/layout/process4"/>
    <dgm:cxn modelId="{94637760-1A37-4ACD-A551-BDE3B24E7F39}" type="presParOf" srcId="{2A1E29EB-4848-493F-8625-F5F840F5E500}" destId="{FD466E4B-7E5F-407B-AF7C-A9E5E9C6FE96}" srcOrd="0" destOrd="0" presId="urn:microsoft.com/office/officeart/2005/8/layout/process4"/>
    <dgm:cxn modelId="{6A966D84-E828-4680-B072-5463DE22F543}" type="presParOf" srcId="{2A1E29EB-4848-493F-8625-F5F840F5E500}" destId="{B1D70A8E-ED50-41D4-A8EC-AB14D3887092}" srcOrd="1" destOrd="0" presId="urn:microsoft.com/office/officeart/2005/8/layout/process4"/>
    <dgm:cxn modelId="{7EB5184E-1D54-43A1-9AE4-8E499EADA169}" type="presParOf" srcId="{2A1E29EB-4848-493F-8625-F5F840F5E500}" destId="{2BF9F1C2-EB16-4264-8CE0-BB1AE5CAC91B}" srcOrd="2" destOrd="0" presId="urn:microsoft.com/office/officeart/2005/8/layout/process4"/>
    <dgm:cxn modelId="{58238EC7-A337-4460-BAF4-5238D67F5A9E}" type="presParOf" srcId="{2BF9F1C2-EB16-4264-8CE0-BB1AE5CAC91B}" destId="{7454953B-F59B-4F74-AD83-1944B658D14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90ADE-9AB3-4C0A-8CC0-F2EE30BF86F6}">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Research projects with patient groups  and/or other health professionals, including third sector organisations.  </a:t>
          </a:r>
          <a:endParaRPr lang="en-US" sz="1900" kern="1200"/>
        </a:p>
      </dsp:txBody>
      <dsp:txXfrm>
        <a:off x="0" y="2798728"/>
        <a:ext cx="5913437" cy="991585"/>
      </dsp:txXfrm>
    </dsp:sp>
    <dsp:sp modelId="{CFFBCBAF-751D-4AD5-A3BA-FD3FE9588A65}">
      <dsp:nvSpPr>
        <dsp:cNvPr id="0" name=""/>
        <dsp:cNvSpPr/>
      </dsp:nvSpPr>
      <dsp:spPr>
        <a:xfrm>
          <a:off x="0" y="3753588"/>
          <a:ext cx="5913437" cy="84468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Ability to communicate psychological information to non-expert groups is critical. </a:t>
          </a:r>
          <a:endParaRPr lang="en-US" sz="2400" kern="1200"/>
        </a:p>
      </dsp:txBody>
      <dsp:txXfrm>
        <a:off x="0" y="3753588"/>
        <a:ext cx="5913437" cy="844683"/>
      </dsp:txXfrm>
    </dsp:sp>
    <dsp:sp modelId="{5BAED9F2-CC71-4D87-A684-5AAA0149FD41}">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Often multidisciplinary and collaborative –</a:t>
          </a:r>
          <a:endParaRPr lang="en-US" sz="1900" kern="1200"/>
        </a:p>
      </dsp:txBody>
      <dsp:txXfrm rot="-10800000">
        <a:off x="0" y="2090"/>
        <a:ext cx="5913437" cy="991287"/>
      </dsp:txXfrm>
    </dsp:sp>
    <dsp:sp modelId="{D2A6CF9D-C80C-46CC-84F1-40BBA30ACBA0}">
      <dsp:nvSpPr>
        <dsp:cNvPr id="0" name=""/>
        <dsp:cNvSpPr/>
      </dsp:nvSpPr>
      <dsp:spPr>
        <a:xfrm>
          <a:off x="0" y="993378"/>
          <a:ext cx="5913437" cy="844430"/>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excellent teamworking and communication skills essential</a:t>
          </a:r>
          <a:endParaRPr lang="en-US" sz="2400" kern="1200"/>
        </a:p>
      </dsp:txBody>
      <dsp:txXfrm>
        <a:off x="0" y="993378"/>
        <a:ext cx="5913437" cy="8444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0A2A5-3F66-407D-BF00-F25B048D3953}">
      <dsp:nvSpPr>
        <dsp:cNvPr id="0" name=""/>
        <dsp:cNvSpPr/>
      </dsp:nvSpPr>
      <dsp:spPr>
        <a:xfrm>
          <a:off x="0" y="2798728"/>
          <a:ext cx="5913437" cy="1836268"/>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Use a range of qualitative and quantitative research methods, including mixed methods research </a:t>
          </a:r>
          <a:endParaRPr lang="en-US" sz="2100" kern="1200"/>
        </a:p>
      </dsp:txBody>
      <dsp:txXfrm>
        <a:off x="0" y="2798728"/>
        <a:ext cx="5913437" cy="991585"/>
      </dsp:txXfrm>
    </dsp:sp>
    <dsp:sp modelId="{79186546-50D9-4425-9DA1-9237DB4B705B}">
      <dsp:nvSpPr>
        <dsp:cNvPr id="0" name=""/>
        <dsp:cNvSpPr/>
      </dsp:nvSpPr>
      <dsp:spPr>
        <a:xfrm>
          <a:off x="0" y="3753588"/>
          <a:ext cx="5913437" cy="844683"/>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kern="1200"/>
            <a:t>May lead on projects or may offer consultancy or specialist expertise to existing projects </a:t>
          </a:r>
          <a:endParaRPr lang="en-US" sz="2300" kern="1200"/>
        </a:p>
      </dsp:txBody>
      <dsp:txXfrm>
        <a:off x="0" y="3753588"/>
        <a:ext cx="5913437" cy="844683"/>
      </dsp:txXfrm>
    </dsp:sp>
    <dsp:sp modelId="{B1D70A8E-ED50-41D4-A8EC-AB14D3887092}">
      <dsp:nvSpPr>
        <dsp:cNvPr id="0" name=""/>
        <dsp:cNvSpPr/>
      </dsp:nvSpPr>
      <dsp:spPr>
        <a:xfrm rot="10800000">
          <a:off x="0" y="2090"/>
          <a:ext cx="5913437" cy="2824181"/>
        </a:xfrm>
        <a:prstGeom prst="upArrowCallou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Often involve NHS ethical approval processes and working with vulnerable populations</a:t>
          </a:r>
          <a:endParaRPr lang="en-US" sz="2100" kern="1200"/>
        </a:p>
      </dsp:txBody>
      <dsp:txXfrm rot="-10800000">
        <a:off x="0" y="2090"/>
        <a:ext cx="5913437" cy="991287"/>
      </dsp:txXfrm>
    </dsp:sp>
    <dsp:sp modelId="{7454953B-F59B-4F74-AD83-1944B658D149}">
      <dsp:nvSpPr>
        <dsp:cNvPr id="0" name=""/>
        <dsp:cNvSpPr/>
      </dsp:nvSpPr>
      <dsp:spPr>
        <a:xfrm>
          <a:off x="0" y="993378"/>
          <a:ext cx="5913437" cy="844430"/>
        </a:xfrm>
        <a:prstGeom prst="rect">
          <a:avLst/>
        </a:prstGeom>
        <a:solidFill>
          <a:schemeClr val="accent2">
            <a:tint val="40000"/>
            <a:alpha val="90000"/>
            <a:hueOff val="-4192819"/>
            <a:satOff val="16804"/>
            <a:lumOff val="2495"/>
            <a:alphaOff val="0"/>
          </a:schemeClr>
        </a:solidFill>
        <a:ln w="9525" cap="flat" cmpd="sng" algn="ctr">
          <a:solidFill>
            <a:schemeClr val="accent2">
              <a:tint val="40000"/>
              <a:alpha val="90000"/>
              <a:hueOff val="-4192819"/>
              <a:satOff val="16804"/>
              <a:lumOff val="249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576" tIns="29210" rIns="163576" bIns="29210" numCol="1" spcCol="1270" anchor="ctr" anchorCtr="0">
          <a:noAutofit/>
        </a:bodyPr>
        <a:lstStyle/>
        <a:p>
          <a:pPr marL="0" lvl="0" indent="0" algn="ctr" defTabSz="1022350">
            <a:lnSpc>
              <a:spcPct val="90000"/>
            </a:lnSpc>
            <a:spcBef>
              <a:spcPct val="0"/>
            </a:spcBef>
            <a:spcAft>
              <a:spcPct val="35000"/>
            </a:spcAft>
            <a:buNone/>
          </a:pPr>
          <a:r>
            <a:rPr lang="en-GB" sz="2300" kern="1200"/>
            <a:t>Strong understanding and commitment of research ethics is crucial </a:t>
          </a:r>
          <a:endParaRPr lang="en-US" sz="2300" kern="1200"/>
        </a:p>
      </dsp:txBody>
      <dsp:txXfrm>
        <a:off x="0" y="993378"/>
        <a:ext cx="5913437" cy="8444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061F38-4DB7-4051-8449-41399CBE595F}"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232EAD-78F3-4A98-8077-FACFCDBDE9B6}" type="slidenum">
              <a:rPr lang="en-GB" smtClean="0"/>
              <a:t>‹#›</a:t>
            </a:fld>
            <a:endParaRPr lang="en-GB"/>
          </a:p>
        </p:txBody>
      </p:sp>
    </p:spTree>
    <p:extLst>
      <p:ext uri="{BB962C8B-B14F-4D97-AF65-F5344CB8AC3E}">
        <p14:creationId xmlns:p14="http://schemas.microsoft.com/office/powerpoint/2010/main" val="3449639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4588" indent="-228600">
              <a:defRPr>
                <a:solidFill>
                  <a:schemeClr val="tx1"/>
                </a:solidFill>
                <a:latin typeface="Arial" panose="020B0604020202020204" pitchFamily="34" charset="0"/>
              </a:defRPr>
            </a:lvl3pPr>
            <a:lvl4pPr marL="1601788" indent="-228600">
              <a:defRPr>
                <a:solidFill>
                  <a:schemeClr val="tx1"/>
                </a:solidFill>
                <a:latin typeface="Arial" panose="020B0604020202020204" pitchFamily="34" charset="0"/>
              </a:defRPr>
            </a:lvl4pPr>
            <a:lvl5pPr marL="2058988" indent="-228600">
              <a:defRPr>
                <a:solidFill>
                  <a:schemeClr val="tx1"/>
                </a:solidFill>
                <a:latin typeface="Arial" panose="020B0604020202020204" pitchFamily="34" charset="0"/>
              </a:defRPr>
            </a:lvl5pPr>
            <a:lvl6pPr marL="2516188" indent="-228600" eaLnBrk="0" fontAlgn="base" hangingPunct="0">
              <a:spcBef>
                <a:spcPct val="0"/>
              </a:spcBef>
              <a:spcAft>
                <a:spcPct val="0"/>
              </a:spcAft>
              <a:defRPr>
                <a:solidFill>
                  <a:schemeClr val="tx1"/>
                </a:solidFill>
                <a:latin typeface="Arial" panose="020B0604020202020204" pitchFamily="34" charset="0"/>
              </a:defRPr>
            </a:lvl6pPr>
            <a:lvl7pPr marL="2973388" indent="-228600" eaLnBrk="0" fontAlgn="base" hangingPunct="0">
              <a:spcBef>
                <a:spcPct val="0"/>
              </a:spcBef>
              <a:spcAft>
                <a:spcPct val="0"/>
              </a:spcAft>
              <a:defRPr>
                <a:solidFill>
                  <a:schemeClr val="tx1"/>
                </a:solidFill>
                <a:latin typeface="Arial" panose="020B0604020202020204" pitchFamily="34" charset="0"/>
              </a:defRPr>
            </a:lvl7pPr>
            <a:lvl8pPr marL="3430588" indent="-228600" eaLnBrk="0" fontAlgn="base" hangingPunct="0">
              <a:spcBef>
                <a:spcPct val="0"/>
              </a:spcBef>
              <a:spcAft>
                <a:spcPct val="0"/>
              </a:spcAft>
              <a:defRPr>
                <a:solidFill>
                  <a:schemeClr val="tx1"/>
                </a:solidFill>
                <a:latin typeface="Arial" panose="020B0604020202020204" pitchFamily="34" charset="0"/>
              </a:defRPr>
            </a:lvl8pPr>
            <a:lvl9pPr marL="3887788" indent="-228600" eaLnBrk="0" fontAlgn="base" hangingPunct="0">
              <a:spcBef>
                <a:spcPct val="0"/>
              </a:spcBef>
              <a:spcAft>
                <a:spcPct val="0"/>
              </a:spcAft>
              <a:defRPr>
                <a:solidFill>
                  <a:schemeClr val="tx1"/>
                </a:solidFill>
                <a:latin typeface="Arial" panose="020B0604020202020204" pitchFamily="34" charset="0"/>
              </a:defRPr>
            </a:lvl9pPr>
          </a:lstStyle>
          <a:p>
            <a:fld id="{7AE9D4F1-5C18-43CE-854A-1CA1552B9FBB}" type="slidenum">
              <a:rPr lang="en-GB" altLang="en-US"/>
              <a:pPr/>
              <a:t>7</a:t>
            </a:fld>
            <a:endParaRPr lang="en-GB" altLang="en-US"/>
          </a:p>
        </p:txBody>
      </p:sp>
    </p:spTree>
    <p:extLst>
      <p:ext uri="{BB962C8B-B14F-4D97-AF65-F5344CB8AC3E}">
        <p14:creationId xmlns:p14="http://schemas.microsoft.com/office/powerpoint/2010/main" val="2486900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211789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320718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5C5C84-D7DD-4B77-8FCB-6E6A84F3190E}"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10416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75C5C84-D7DD-4B77-8FCB-6E6A84F3190E}"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363507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75C5C84-D7DD-4B77-8FCB-6E6A84F3190E}" type="datetimeFigureOut">
              <a:rPr lang="en-GB" smtClean="0"/>
              <a:t>01/10/2025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2247903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75C5C84-D7DD-4B77-8FCB-6E6A84F3190E}" type="datetimeFigureOut">
              <a:rPr lang="en-GB" smtClean="0"/>
              <a:t>01/10/2025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985994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5C5C84-D7DD-4B77-8FCB-6E6A84F3190E}" type="datetimeFigureOut">
              <a:rPr lang="en-GB" smtClean="0"/>
              <a:t>01/10/2025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53690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5C5C84-D7DD-4B77-8FCB-6E6A84F3190E}"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469609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5C5C84-D7DD-4B77-8FCB-6E6A84F3190E}" type="datetimeFigureOut">
              <a:rPr lang="en-GB" smtClean="0"/>
              <a:t>01/10/2025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090359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120157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5C5C84-D7DD-4B77-8FCB-6E6A84F3190E}" type="datetimeFigureOut">
              <a:rPr lang="en-GB" smtClean="0"/>
              <a:t>01/10/2025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1B4AA1-3DF0-4B40-997B-A7A2319B4460}" type="slidenum">
              <a:rPr lang="en-GB" smtClean="0"/>
              <a:t>‹#›</a:t>
            </a:fld>
            <a:endParaRPr lang="en-GB"/>
          </a:p>
        </p:txBody>
      </p:sp>
    </p:spTree>
    <p:extLst>
      <p:ext uri="{BB962C8B-B14F-4D97-AF65-F5344CB8AC3E}">
        <p14:creationId xmlns:p14="http://schemas.microsoft.com/office/powerpoint/2010/main" val="3982974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10/1/2025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02111984F56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9060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4507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0629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10/1/2025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37124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10/1/2025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9133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095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6361496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9449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509A250-FF31-4206-8172-F9D3106AACB1}" type="datetimeFigureOut">
              <a:rPr lang="en-US" smtClean="0"/>
              <a:t>10/1/2025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6606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0360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10/1/2025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3799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C5C84-D7DD-4B77-8FCB-6E6A84F3190E}" type="datetimeFigureOut">
              <a:rPr lang="en-GB" smtClean="0"/>
              <a:t>01/10/2025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1B4AA1-3DF0-4B40-997B-A7A2319B4460}" type="slidenum">
              <a:rPr lang="en-GB" smtClean="0"/>
              <a:t>‹#›</a:t>
            </a:fld>
            <a:endParaRPr lang="en-GB"/>
          </a:p>
        </p:txBody>
      </p:sp>
    </p:spTree>
    <p:extLst>
      <p:ext uri="{BB962C8B-B14F-4D97-AF65-F5344CB8AC3E}">
        <p14:creationId xmlns:p14="http://schemas.microsoft.com/office/powerpoint/2010/main" val="34096831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AAD347D-5ACD-4C99-B74B-A9C85AD731AF}" type="datetimeFigureOut">
              <a:rPr lang="en-US" smtClean="0"/>
              <a:t>10/1/2025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02111984F565}"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511939"/>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3.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bps.org.uk/chartered-membership-cpsychol" TargetMode="Externa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3.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hyperlink" Target="https://careers.bps.org.uk/area/health"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s://careers.bps.org.uk/area/health"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3219" y="1329002"/>
            <a:ext cx="8825658" cy="2289759"/>
          </a:xfrm>
        </p:spPr>
        <p:txBody>
          <a:bodyPr>
            <a:normAutofit fontScale="90000"/>
          </a:bodyPr>
          <a:lstStyle/>
          <a:p>
            <a:pPr algn="ctr"/>
            <a:r>
              <a:rPr lang="en-GB" sz="6000" dirty="0"/>
              <a:t>Psychology in Practice</a:t>
            </a:r>
            <a:br>
              <a:rPr lang="en-GB" sz="6000" dirty="0"/>
            </a:br>
            <a:r>
              <a:rPr lang="en-GB" sz="6000" dirty="0"/>
              <a:t>Week 2 </a:t>
            </a:r>
            <a:br>
              <a:rPr lang="en-GB" sz="6000" dirty="0"/>
            </a:br>
            <a:endParaRPr lang="en-GB" sz="6000" dirty="0"/>
          </a:p>
        </p:txBody>
      </p:sp>
      <p:sp>
        <p:nvSpPr>
          <p:cNvPr id="3" name="Subtitle 2"/>
          <p:cNvSpPr>
            <a:spLocks noGrp="1"/>
          </p:cNvSpPr>
          <p:nvPr>
            <p:ph type="subTitle" idx="1"/>
          </p:nvPr>
        </p:nvSpPr>
        <p:spPr>
          <a:xfrm>
            <a:off x="1154954" y="3618761"/>
            <a:ext cx="9630422" cy="861420"/>
          </a:xfrm>
        </p:spPr>
        <p:txBody>
          <a:bodyPr>
            <a:noAutofit/>
          </a:bodyPr>
          <a:lstStyle/>
          <a:p>
            <a:pPr algn="ctr"/>
            <a:r>
              <a:rPr lang="en-GB" sz="3200" dirty="0"/>
              <a:t>An introduction to Health Psychology</a:t>
            </a:r>
          </a:p>
          <a:p>
            <a:pPr algn="ctr"/>
            <a:r>
              <a:rPr lang="en-GB" sz="2800" dirty="0"/>
              <a:t>Dr Ceri </a:t>
            </a:r>
            <a:r>
              <a:rPr lang="en-GB" sz="2800" dirty="0" err="1"/>
              <a:t>phelps</a:t>
            </a:r>
            <a:r>
              <a:rPr lang="en-GB" sz="2800" dirty="0"/>
              <a:t> </a:t>
            </a:r>
          </a:p>
        </p:txBody>
      </p:sp>
    </p:spTree>
    <p:extLst>
      <p:ext uri="{BB962C8B-B14F-4D97-AF65-F5344CB8AC3E}">
        <p14:creationId xmlns:p14="http://schemas.microsoft.com/office/powerpoint/2010/main" val="2350484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583B19E-445F-15A8-CD45-8579E299978D}"/>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3400"/>
              <a:t>Group Discussion: Finding your career path in Psychology</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Graphic 5" descr="Person with Idea">
            <a:extLst>
              <a:ext uri="{FF2B5EF4-FFF2-40B4-BE49-F238E27FC236}">
                <a16:creationId xmlns:a16="http://schemas.microsoft.com/office/drawing/2014/main" id="{F57DF2AD-902D-8F10-D3E9-3F8A7E3076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6284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9D662-CA82-E9D7-9E10-A3DF41A3A3DF}"/>
              </a:ext>
            </a:extLst>
          </p:cNvPr>
          <p:cNvSpPr>
            <a:spLocks noGrp="1"/>
          </p:cNvSpPr>
          <p:nvPr>
            <p:ph type="title"/>
          </p:nvPr>
        </p:nvSpPr>
        <p:spPr/>
        <p:txBody>
          <a:bodyPr/>
          <a:lstStyle/>
          <a:p>
            <a:r>
              <a:rPr lang="en-GB" dirty="0"/>
              <a:t>Routes to BPS Chartership </a:t>
            </a:r>
          </a:p>
        </p:txBody>
      </p:sp>
      <p:sp>
        <p:nvSpPr>
          <p:cNvPr id="3" name="Content Placeholder 2">
            <a:extLst>
              <a:ext uri="{FF2B5EF4-FFF2-40B4-BE49-F238E27FC236}">
                <a16:creationId xmlns:a16="http://schemas.microsoft.com/office/drawing/2014/main" id="{4C2A7687-9589-3FC8-EAFD-1D0C40281A4C}"/>
              </a:ext>
            </a:extLst>
          </p:cNvPr>
          <p:cNvSpPr>
            <a:spLocks noGrp="1"/>
          </p:cNvSpPr>
          <p:nvPr>
            <p:ph idx="1"/>
          </p:nvPr>
        </p:nvSpPr>
        <p:spPr>
          <a:xfrm>
            <a:off x="570941" y="1501082"/>
            <a:ext cx="9555061" cy="4479988"/>
          </a:xfrm>
        </p:spPr>
        <p:txBody>
          <a:bodyPr>
            <a:normAutofit/>
          </a:bodyPr>
          <a:lstStyle/>
          <a:p>
            <a:endParaRPr lang="en-GB" dirty="0"/>
          </a:p>
          <a:p>
            <a:r>
              <a:rPr lang="en-GB" dirty="0"/>
              <a:t>Achieve at least a 2:2 on an undergraduate honours degree (recognised as meeting Graduate Basis for Chartered Membership) or have completed a society-accredited conversion qualification</a:t>
            </a:r>
          </a:p>
          <a:p>
            <a:pPr marL="0" indent="0">
              <a:buNone/>
            </a:pPr>
            <a:endParaRPr lang="en-GB" dirty="0"/>
          </a:p>
          <a:p>
            <a:r>
              <a:rPr lang="en-GB" dirty="0"/>
              <a:t>Have undertaken society-accredited postgraduate qualifications and training</a:t>
            </a:r>
          </a:p>
          <a:p>
            <a:endParaRPr lang="en-GB" dirty="0"/>
          </a:p>
          <a:p>
            <a:pPr marL="0" indent="0">
              <a:buNone/>
            </a:pPr>
            <a:r>
              <a:rPr lang="en-GB" dirty="0">
                <a:hlinkClick r:id="rId2"/>
              </a:rPr>
              <a:t>Chartered membership (</a:t>
            </a:r>
            <a:r>
              <a:rPr lang="en-GB" dirty="0" err="1">
                <a:hlinkClick r:id="rId2"/>
              </a:rPr>
              <a:t>CPsychol</a:t>
            </a:r>
            <a:r>
              <a:rPr lang="en-GB" dirty="0">
                <a:hlinkClick r:id="rId2"/>
              </a:rPr>
              <a:t>) | BPS</a:t>
            </a:r>
            <a:endParaRPr lang="en-GB" dirty="0"/>
          </a:p>
        </p:txBody>
      </p:sp>
      <p:pic>
        <p:nvPicPr>
          <p:cNvPr id="4" name="Picture 3">
            <a:extLst>
              <a:ext uri="{FF2B5EF4-FFF2-40B4-BE49-F238E27FC236}">
                <a16:creationId xmlns:a16="http://schemas.microsoft.com/office/drawing/2014/main" id="{C125D6D7-C8F5-9835-D5A1-D400D083774B}"/>
              </a:ext>
            </a:extLst>
          </p:cNvPr>
          <p:cNvPicPr>
            <a:picLocks noChangeAspect="1"/>
          </p:cNvPicPr>
          <p:nvPr/>
        </p:nvPicPr>
        <p:blipFill>
          <a:blip r:embed="rId3"/>
          <a:stretch>
            <a:fillRect/>
          </a:stretch>
        </p:blipFill>
        <p:spPr>
          <a:xfrm>
            <a:off x="8114588" y="4774323"/>
            <a:ext cx="2801062" cy="1400531"/>
          </a:xfrm>
          <a:prstGeom prst="rect">
            <a:avLst/>
          </a:prstGeom>
        </p:spPr>
      </p:pic>
    </p:spTree>
    <p:extLst>
      <p:ext uri="{BB962C8B-B14F-4D97-AF65-F5344CB8AC3E}">
        <p14:creationId xmlns:p14="http://schemas.microsoft.com/office/powerpoint/2010/main" val="2025635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E3683-B643-F1E4-26C8-B1FF34B169F1}"/>
              </a:ext>
            </a:extLst>
          </p:cNvPr>
          <p:cNvSpPr>
            <a:spLocks noGrp="1"/>
          </p:cNvSpPr>
          <p:nvPr>
            <p:ph type="title"/>
          </p:nvPr>
        </p:nvSpPr>
        <p:spPr>
          <a:xfrm>
            <a:off x="648930" y="629267"/>
            <a:ext cx="9252154" cy="1016654"/>
          </a:xfrm>
        </p:spPr>
        <p:txBody>
          <a:bodyPr>
            <a:normAutofit fontScale="90000"/>
          </a:bodyPr>
          <a:lstStyle/>
          <a:p>
            <a:pPr>
              <a:lnSpc>
                <a:spcPct val="90000"/>
              </a:lnSpc>
            </a:pPr>
            <a:r>
              <a:rPr lang="en-GB" sz="2600" b="0" i="0">
                <a:effectLst/>
                <a:latin typeface="DM Serif Display" pitchFamily="2" charset="0"/>
              </a:rPr>
              <a:t>Protected titles and regulation of practitioner psychologists</a:t>
            </a:r>
            <a:br>
              <a:rPr lang="en-GB" sz="2600" b="0" i="0">
                <a:effectLst/>
                <a:latin typeface="DM Serif Display" pitchFamily="2" charset="0"/>
              </a:rPr>
            </a:br>
            <a:endParaRPr lang="en-GB" sz="2600"/>
          </a:p>
        </p:txBody>
      </p:sp>
      <p:sp>
        <p:nvSpPr>
          <p:cNvPr id="3" name="Content Placeholder 2">
            <a:extLst>
              <a:ext uri="{FF2B5EF4-FFF2-40B4-BE49-F238E27FC236}">
                <a16:creationId xmlns:a16="http://schemas.microsoft.com/office/drawing/2014/main" id="{640628EA-94BF-7C71-1750-85F5D0F99763}"/>
              </a:ext>
            </a:extLst>
          </p:cNvPr>
          <p:cNvSpPr>
            <a:spLocks noGrp="1"/>
          </p:cNvSpPr>
          <p:nvPr>
            <p:ph idx="1"/>
          </p:nvPr>
        </p:nvSpPr>
        <p:spPr>
          <a:xfrm>
            <a:off x="737421" y="1919014"/>
            <a:ext cx="3552568" cy="3029001"/>
          </a:xfrm>
        </p:spPr>
        <p:txBody>
          <a:bodyPr>
            <a:normAutofit/>
          </a:bodyPr>
          <a:lstStyle/>
          <a:p>
            <a:pPr>
              <a:lnSpc>
                <a:spcPct val="90000"/>
              </a:lnSpc>
              <a:buFont typeface="Wingdings" panose="05000000000000000000" pitchFamily="2" charset="2"/>
              <a:buChar char="Ø"/>
            </a:pPr>
            <a:r>
              <a:rPr lang="en-GB" sz="1600" b="0" i="0" dirty="0">
                <a:effectLst/>
                <a:latin typeface="Google Sans"/>
              </a:rPr>
              <a:t>Clinical Psychologist.</a:t>
            </a:r>
          </a:p>
          <a:p>
            <a:pPr>
              <a:lnSpc>
                <a:spcPct val="90000"/>
              </a:lnSpc>
              <a:buFont typeface="Wingdings" panose="05000000000000000000" pitchFamily="2" charset="2"/>
              <a:buChar char="Ø"/>
            </a:pPr>
            <a:r>
              <a:rPr lang="en-GB" sz="1600" b="0" i="0" dirty="0">
                <a:effectLst/>
                <a:latin typeface="Google Sans"/>
              </a:rPr>
              <a:t>Counselling Psychologist.</a:t>
            </a:r>
          </a:p>
          <a:p>
            <a:pPr>
              <a:lnSpc>
                <a:spcPct val="90000"/>
              </a:lnSpc>
              <a:buFont typeface="Wingdings" panose="05000000000000000000" pitchFamily="2" charset="2"/>
              <a:buChar char="Ø"/>
            </a:pPr>
            <a:r>
              <a:rPr lang="en-GB" sz="1600" b="0" i="0" dirty="0">
                <a:effectLst/>
                <a:latin typeface="Google Sans"/>
              </a:rPr>
              <a:t>Educational Psychologist.</a:t>
            </a:r>
          </a:p>
          <a:p>
            <a:pPr>
              <a:lnSpc>
                <a:spcPct val="90000"/>
              </a:lnSpc>
              <a:buFont typeface="Wingdings" panose="05000000000000000000" pitchFamily="2" charset="2"/>
              <a:buChar char="Ø"/>
            </a:pPr>
            <a:r>
              <a:rPr lang="en-GB" sz="1600" b="0" i="0" dirty="0">
                <a:effectLst/>
                <a:latin typeface="Google Sans"/>
              </a:rPr>
              <a:t>Forensic Psychologist.</a:t>
            </a:r>
          </a:p>
          <a:p>
            <a:pPr>
              <a:lnSpc>
                <a:spcPct val="90000"/>
              </a:lnSpc>
              <a:buFont typeface="Wingdings" panose="05000000000000000000" pitchFamily="2" charset="2"/>
              <a:buChar char="Ø"/>
            </a:pPr>
            <a:r>
              <a:rPr lang="en-GB" sz="1600" b="0" i="0" dirty="0">
                <a:effectLst/>
                <a:latin typeface="Google Sans"/>
              </a:rPr>
              <a:t>Health Psychologist.</a:t>
            </a:r>
          </a:p>
          <a:p>
            <a:pPr>
              <a:lnSpc>
                <a:spcPct val="90000"/>
              </a:lnSpc>
              <a:buFont typeface="Wingdings" panose="05000000000000000000" pitchFamily="2" charset="2"/>
              <a:buChar char="Ø"/>
            </a:pPr>
            <a:r>
              <a:rPr lang="en-GB" sz="1600" b="0" i="0" dirty="0">
                <a:effectLst/>
                <a:latin typeface="Google Sans"/>
              </a:rPr>
              <a:t>Occupational Psychologist.</a:t>
            </a:r>
          </a:p>
          <a:p>
            <a:pPr>
              <a:lnSpc>
                <a:spcPct val="90000"/>
              </a:lnSpc>
              <a:buFont typeface="Wingdings" panose="05000000000000000000" pitchFamily="2" charset="2"/>
              <a:buChar char="Ø"/>
            </a:pPr>
            <a:r>
              <a:rPr lang="en-GB" sz="1600" b="0" i="0" dirty="0">
                <a:effectLst/>
                <a:latin typeface="Google Sans"/>
              </a:rPr>
              <a:t>Sport and Exercise Psychologist.</a:t>
            </a:r>
          </a:p>
          <a:p>
            <a:pPr marL="0" indent="0">
              <a:lnSpc>
                <a:spcPct val="90000"/>
              </a:lnSpc>
              <a:buNone/>
            </a:pPr>
            <a:endParaRPr lang="en-GB" sz="1600" dirty="0">
              <a:solidFill>
                <a:schemeClr val="bg1"/>
              </a:solidFill>
            </a:endParaRPr>
          </a:p>
        </p:txBody>
      </p:sp>
      <p:pic>
        <p:nvPicPr>
          <p:cNvPr id="4" name="Picture 3">
            <a:extLst>
              <a:ext uri="{FF2B5EF4-FFF2-40B4-BE49-F238E27FC236}">
                <a16:creationId xmlns:a16="http://schemas.microsoft.com/office/drawing/2014/main" id="{EC28F3E8-602D-1BF0-B230-0EA7AC41E7EC}"/>
              </a:ext>
            </a:extLst>
          </p:cNvPr>
          <p:cNvPicPr>
            <a:picLocks noChangeAspect="1"/>
          </p:cNvPicPr>
          <p:nvPr/>
        </p:nvPicPr>
        <p:blipFill>
          <a:blip r:embed="rId3"/>
          <a:stretch>
            <a:fillRect/>
          </a:stretch>
        </p:blipFill>
        <p:spPr>
          <a:xfrm>
            <a:off x="5803965" y="3566793"/>
            <a:ext cx="5451627" cy="1511587"/>
          </a:xfrm>
          <a:prstGeom prst="rect">
            <a:avLst/>
          </a:prstGeom>
          <a:effectLst/>
        </p:spPr>
      </p:pic>
    </p:spTree>
    <p:extLst>
      <p:ext uri="{BB962C8B-B14F-4D97-AF65-F5344CB8AC3E}">
        <p14:creationId xmlns:p14="http://schemas.microsoft.com/office/powerpoint/2010/main" val="1949920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2616" y="962902"/>
            <a:ext cx="4176384" cy="2380828"/>
          </a:xfrm>
        </p:spPr>
        <p:txBody>
          <a:bodyPr vert="horz" lIns="91440" tIns="45720" rIns="91440" bIns="0" rtlCol="0" anchor="b">
            <a:normAutofit/>
          </a:bodyPr>
          <a:lstStyle/>
          <a:p>
            <a:r>
              <a:rPr lang="en-US" sz="4400"/>
              <a:t>What is Health Psychology? </a:t>
            </a:r>
          </a:p>
        </p:txBody>
      </p:sp>
      <p:cxnSp>
        <p:nvCxnSpPr>
          <p:cNvPr id="21" name="Straight Connector 2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 name="Graphic 5" descr="Health">
            <a:extLst>
              <a:ext uri="{FF2B5EF4-FFF2-40B4-BE49-F238E27FC236}">
                <a16:creationId xmlns:a16="http://schemas.microsoft.com/office/drawing/2014/main" id="{BA416674-5D17-A753-78D5-3AD387BE95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641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3800" name="Rectangle 33799">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3802" name="Picture 33801">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804" name="Straight Connector 33803">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806" name="Straight Connector 33805">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808" name="Rectangle 33807">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10" name="Rectangle 33809">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3794" name="Title 1"/>
          <p:cNvSpPr>
            <a:spLocks noGrp="1"/>
          </p:cNvSpPr>
          <p:nvPr>
            <p:ph type="title"/>
          </p:nvPr>
        </p:nvSpPr>
        <p:spPr>
          <a:xfrm>
            <a:off x="1452617" y="976508"/>
            <a:ext cx="5525305" cy="2367221"/>
          </a:xfrm>
        </p:spPr>
        <p:txBody>
          <a:bodyPr vert="horz" lIns="91440" tIns="45720" rIns="91440" bIns="0" rtlCol="0" anchor="b">
            <a:normAutofit/>
          </a:bodyPr>
          <a:lstStyle/>
          <a:p>
            <a:r>
              <a:rPr lang="en-US" altLang="en-US" sz="4200"/>
              <a:t>How do our behaviours influence our health?</a:t>
            </a:r>
          </a:p>
        </p:txBody>
      </p:sp>
      <p:cxnSp>
        <p:nvCxnSpPr>
          <p:cNvPr id="33812" name="Straight Connector 33811">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33814" name="Group 33813">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33815" name="Rectangle 33814">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816" name="Rectangle 33815">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3795" name="Picture 2" descr="C:\Users\Advent\AppData\Local\Microsoft\Windows\Temporary Internet Files\Content.IE5\30Y12YXX\man-thinking[1].gif"/>
          <p:cNvPicPr>
            <a:picLocks noChangeAspect="1" noChangeArrowheads="1"/>
          </p:cNvPicPr>
          <p:nvPr/>
        </p:nvPicPr>
        <p:blipFill>
          <a:blip r:embed="rId3">
            <a:extLst>
              <a:ext uri="{28A0092B-C50C-407E-A947-70E740481C1C}">
                <a14:useLocalDpi xmlns:a14="http://schemas.microsoft.com/office/drawing/2010/main" val="0"/>
              </a:ext>
            </a:extLst>
          </a:blip>
          <a:srcRect l="10414" r="17186" b="1"/>
          <a:stretch>
            <a:fillRect/>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818" name="Picture 33817">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820" name="Straight Connector 33819">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84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3794"/>
                                        </p:tgtEl>
                                        <p:attrNameLst>
                                          <p:attrName>style.visibility</p:attrName>
                                        </p:attrNameLst>
                                      </p:cBhvr>
                                      <p:to>
                                        <p:strVal val="visible"/>
                                      </p:to>
                                    </p:set>
                                    <p:animEffect transition="in" filter="fade">
                                      <p:cBhvr>
                                        <p:cTn id="7" dur="700"/>
                                        <p:tgtEl>
                                          <p:spTgt spid="337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1076" y="771644"/>
            <a:ext cx="9603275" cy="1049235"/>
          </a:xfrm>
        </p:spPr>
        <p:txBody>
          <a:bodyPr>
            <a:normAutofit/>
          </a:bodyPr>
          <a:lstStyle/>
          <a:p>
            <a:pPr>
              <a:defRPr/>
            </a:pPr>
            <a:r>
              <a:rPr lang="en-GB" dirty="0"/>
              <a:t>Behaviour and Health</a:t>
            </a:r>
            <a:br>
              <a:rPr lang="en-GB" dirty="0"/>
            </a:br>
            <a:endParaRPr lang="en-GB" dirty="0"/>
          </a:p>
        </p:txBody>
      </p:sp>
      <p:sp>
        <p:nvSpPr>
          <p:cNvPr id="3" name="Content Placeholder 2"/>
          <p:cNvSpPr>
            <a:spLocks noGrp="1"/>
          </p:cNvSpPr>
          <p:nvPr>
            <p:ph idx="1"/>
          </p:nvPr>
        </p:nvSpPr>
        <p:spPr>
          <a:xfrm>
            <a:off x="688258" y="2094270"/>
            <a:ext cx="3706761" cy="4763729"/>
          </a:xfrm>
        </p:spPr>
        <p:txBody>
          <a:bodyPr>
            <a:normAutofit/>
          </a:bodyPr>
          <a:lstStyle/>
          <a:p>
            <a:pPr marL="571500" indent="-457200">
              <a:defRPr/>
            </a:pPr>
            <a:r>
              <a:rPr lang="en-GB" sz="2400" dirty="0"/>
              <a:t>Biological factors</a:t>
            </a:r>
          </a:p>
          <a:p>
            <a:pPr marL="971550" lvl="1" indent="-457200">
              <a:defRPr/>
            </a:pPr>
            <a:r>
              <a:rPr lang="en-GB" sz="2000" dirty="0"/>
              <a:t>Genetics</a:t>
            </a:r>
          </a:p>
          <a:p>
            <a:pPr marL="971550" lvl="1" indent="-457200">
              <a:defRPr/>
            </a:pPr>
            <a:r>
              <a:rPr lang="en-GB" sz="2000" dirty="0"/>
              <a:t>Age/Gender</a:t>
            </a:r>
          </a:p>
          <a:p>
            <a:pPr marL="571500" indent="-457200">
              <a:defRPr/>
            </a:pPr>
            <a:r>
              <a:rPr lang="en-GB" sz="2400" dirty="0"/>
              <a:t>Psychological factors</a:t>
            </a:r>
          </a:p>
          <a:p>
            <a:pPr marL="971550" lvl="1" indent="-457200">
              <a:defRPr/>
            </a:pPr>
            <a:r>
              <a:rPr lang="en-GB" sz="2000" dirty="0"/>
              <a:t>Conditioning/modelling </a:t>
            </a:r>
          </a:p>
          <a:p>
            <a:pPr marL="971550" lvl="1" indent="-457200">
              <a:defRPr/>
            </a:pPr>
            <a:r>
              <a:rPr lang="en-GB" sz="2000" dirty="0"/>
              <a:t>Anxiety/Depression </a:t>
            </a:r>
          </a:p>
          <a:p>
            <a:pPr marL="971550" lvl="1" indent="-457200">
              <a:defRPr/>
            </a:pPr>
            <a:r>
              <a:rPr lang="en-GB" sz="2000" dirty="0"/>
              <a:t>Cognitions </a:t>
            </a:r>
            <a:endParaRPr lang="en-GB" sz="2400" dirty="0"/>
          </a:p>
        </p:txBody>
      </p:sp>
      <p:pic>
        <p:nvPicPr>
          <p:cNvPr id="4" name="Picture 2" descr="C:\Users\Advent\AppData\Local\Microsoft\Windows\Temporary Internet Files\Content.IE5\30Y12YXX\man-thinking[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3731" y="2828309"/>
            <a:ext cx="32956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p:cNvSpPr/>
          <p:nvPr/>
        </p:nvSpPr>
        <p:spPr>
          <a:xfrm flipH="1">
            <a:off x="8551414" y="899225"/>
            <a:ext cx="2952328" cy="214957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Which of these can be changed?</a:t>
            </a:r>
          </a:p>
          <a:p>
            <a:pPr algn="ctr"/>
            <a:r>
              <a:rPr lang="en-GB" dirty="0"/>
              <a:t>By who?</a:t>
            </a:r>
          </a:p>
        </p:txBody>
      </p:sp>
      <p:sp>
        <p:nvSpPr>
          <p:cNvPr id="6" name="Content Placeholder 2">
            <a:extLst>
              <a:ext uri="{FF2B5EF4-FFF2-40B4-BE49-F238E27FC236}">
                <a16:creationId xmlns:a16="http://schemas.microsoft.com/office/drawing/2014/main" id="{662B1B9C-8AAC-23E8-8BF7-1D407C9955E5}"/>
              </a:ext>
            </a:extLst>
          </p:cNvPr>
          <p:cNvSpPr txBox="1">
            <a:spLocks/>
          </p:cNvSpPr>
          <p:nvPr/>
        </p:nvSpPr>
        <p:spPr>
          <a:xfrm>
            <a:off x="5088193" y="2094269"/>
            <a:ext cx="3706761" cy="4763729"/>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514350" indent="-457200">
              <a:defRPr/>
            </a:pPr>
            <a:r>
              <a:rPr lang="en-GB" sz="2400" dirty="0"/>
              <a:t>Social Factors</a:t>
            </a:r>
          </a:p>
          <a:p>
            <a:pPr marL="971550" lvl="1" indent="-457200">
              <a:defRPr/>
            </a:pPr>
            <a:r>
              <a:rPr lang="en-GB" sz="2000" dirty="0"/>
              <a:t>Demographics</a:t>
            </a:r>
          </a:p>
          <a:p>
            <a:pPr marL="971550" lvl="1" indent="-457200">
              <a:defRPr/>
            </a:pPr>
            <a:r>
              <a:rPr lang="en-GB" sz="2000" dirty="0"/>
              <a:t>SES </a:t>
            </a:r>
          </a:p>
          <a:p>
            <a:pPr marL="971550" lvl="1" indent="-457200">
              <a:defRPr/>
            </a:pPr>
            <a:r>
              <a:rPr lang="en-GB" sz="2000" dirty="0"/>
              <a:t>Social support </a:t>
            </a:r>
            <a:endParaRPr lang="en-GB" sz="2400" dirty="0"/>
          </a:p>
          <a:p>
            <a:pPr marL="571500" indent="-457200">
              <a:defRPr/>
            </a:pPr>
            <a:r>
              <a:rPr lang="en-GB" sz="2400" dirty="0"/>
              <a:t>Cultural Factors </a:t>
            </a:r>
          </a:p>
          <a:p>
            <a:pPr marL="971550" lvl="1" indent="-457200">
              <a:defRPr/>
            </a:pPr>
            <a:r>
              <a:rPr lang="en-GB" sz="2000" dirty="0"/>
              <a:t>Legislation</a:t>
            </a:r>
          </a:p>
          <a:p>
            <a:pPr marL="971550" lvl="1" indent="-457200">
              <a:defRPr/>
            </a:pPr>
            <a:r>
              <a:rPr lang="en-GB" sz="2000" dirty="0"/>
              <a:t>Economics</a:t>
            </a:r>
          </a:p>
          <a:p>
            <a:pPr marL="971550" lvl="1" indent="-457200">
              <a:defRPr/>
            </a:pPr>
            <a:r>
              <a:rPr lang="en-GB" sz="2000" dirty="0"/>
              <a:t>Healthcare provision </a:t>
            </a:r>
          </a:p>
        </p:txBody>
      </p:sp>
    </p:spTree>
    <p:extLst>
      <p:ext uri="{BB962C8B-B14F-4D97-AF65-F5344CB8AC3E}">
        <p14:creationId xmlns:p14="http://schemas.microsoft.com/office/powerpoint/2010/main" val="1763831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health…..</a:t>
            </a:r>
          </a:p>
        </p:txBody>
      </p:sp>
      <p:sp>
        <p:nvSpPr>
          <p:cNvPr id="3" name="Content Placeholder 2"/>
          <p:cNvSpPr>
            <a:spLocks noGrp="1"/>
          </p:cNvSpPr>
          <p:nvPr>
            <p:ph idx="1"/>
          </p:nvPr>
        </p:nvSpPr>
        <p:spPr>
          <a:xfrm>
            <a:off x="1093788" y="1853754"/>
            <a:ext cx="5572483" cy="3416746"/>
          </a:xfrm>
        </p:spPr>
        <p:txBody>
          <a:bodyPr>
            <a:normAutofit/>
          </a:bodyPr>
          <a:lstStyle/>
          <a:p>
            <a:r>
              <a:rPr lang="en-GB" dirty="0"/>
              <a:t> Physical ?</a:t>
            </a:r>
          </a:p>
          <a:p>
            <a:r>
              <a:rPr lang="en-GB" dirty="0"/>
              <a:t>Subjective ?</a:t>
            </a:r>
          </a:p>
          <a:p>
            <a:r>
              <a:rPr lang="en-GB" dirty="0"/>
              <a:t>Behavioural ?</a:t>
            </a:r>
          </a:p>
          <a:p>
            <a:r>
              <a:rPr lang="en-GB" dirty="0"/>
              <a:t>Functional ?</a:t>
            </a:r>
          </a:p>
          <a:p>
            <a:r>
              <a:rPr lang="en-GB" dirty="0"/>
              <a:t>Psychosocial ?</a:t>
            </a:r>
          </a:p>
          <a:p>
            <a:r>
              <a:rPr lang="en-GB" dirty="0"/>
              <a:t>Social ?</a:t>
            </a:r>
          </a:p>
          <a:p>
            <a:r>
              <a:rPr lang="en-GB" dirty="0"/>
              <a:t>Cultural ?</a:t>
            </a:r>
          </a:p>
        </p:txBody>
      </p:sp>
      <p:sp>
        <p:nvSpPr>
          <p:cNvPr id="4" name="Oval 3"/>
          <p:cNvSpPr/>
          <p:nvPr/>
        </p:nvSpPr>
        <p:spPr>
          <a:xfrm>
            <a:off x="6194322" y="2477728"/>
            <a:ext cx="3856021" cy="29377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How would you decide if someone is “healthy” or “ill” based upon each of these?</a:t>
            </a:r>
          </a:p>
        </p:txBody>
      </p:sp>
    </p:spTree>
    <p:extLst>
      <p:ext uri="{BB962C8B-B14F-4D97-AF65-F5344CB8AC3E}">
        <p14:creationId xmlns:p14="http://schemas.microsoft.com/office/powerpoint/2010/main" val="2440065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of Life </a:t>
            </a:r>
          </a:p>
        </p:txBody>
      </p:sp>
      <p:pic>
        <p:nvPicPr>
          <p:cNvPr id="4" name="Content Placeholder 3"/>
          <p:cNvPicPr>
            <a:picLocks noGrp="1" noChangeAspect="1"/>
          </p:cNvPicPr>
          <p:nvPr>
            <p:ph idx="1"/>
          </p:nvPr>
        </p:nvPicPr>
        <p:blipFill>
          <a:blip r:embed="rId2"/>
          <a:stretch>
            <a:fillRect/>
          </a:stretch>
        </p:blipFill>
        <p:spPr>
          <a:xfrm>
            <a:off x="1010448" y="3989498"/>
            <a:ext cx="2871442" cy="2054087"/>
          </a:xfrm>
          <a:prstGeom prst="rect">
            <a:avLst/>
          </a:prstGeom>
        </p:spPr>
      </p:pic>
      <p:pic>
        <p:nvPicPr>
          <p:cNvPr id="6" name="Picture 5"/>
          <p:cNvPicPr>
            <a:picLocks noChangeAspect="1"/>
          </p:cNvPicPr>
          <p:nvPr/>
        </p:nvPicPr>
        <p:blipFill>
          <a:blip r:embed="rId3"/>
          <a:stretch>
            <a:fillRect/>
          </a:stretch>
        </p:blipFill>
        <p:spPr>
          <a:xfrm>
            <a:off x="8357718" y="1391444"/>
            <a:ext cx="2381250" cy="4572000"/>
          </a:xfrm>
          <a:prstGeom prst="rect">
            <a:avLst/>
          </a:prstGeom>
        </p:spPr>
      </p:pic>
      <p:pic>
        <p:nvPicPr>
          <p:cNvPr id="7" name="Picture 6"/>
          <p:cNvPicPr>
            <a:picLocks noChangeAspect="1"/>
          </p:cNvPicPr>
          <p:nvPr/>
        </p:nvPicPr>
        <p:blipFill>
          <a:blip r:embed="rId4"/>
          <a:stretch>
            <a:fillRect/>
          </a:stretch>
        </p:blipFill>
        <p:spPr>
          <a:xfrm>
            <a:off x="646111" y="1769166"/>
            <a:ext cx="2394336" cy="1596224"/>
          </a:xfrm>
          <a:prstGeom prst="rect">
            <a:avLst/>
          </a:prstGeom>
        </p:spPr>
      </p:pic>
      <p:pic>
        <p:nvPicPr>
          <p:cNvPr id="8" name="Picture 7"/>
          <p:cNvPicPr>
            <a:picLocks noChangeAspect="1"/>
          </p:cNvPicPr>
          <p:nvPr/>
        </p:nvPicPr>
        <p:blipFill>
          <a:blip r:embed="rId5"/>
          <a:stretch>
            <a:fillRect/>
          </a:stretch>
        </p:blipFill>
        <p:spPr>
          <a:xfrm>
            <a:off x="4000327" y="1515778"/>
            <a:ext cx="3922519" cy="1748198"/>
          </a:xfrm>
          <a:prstGeom prst="rect">
            <a:avLst/>
          </a:prstGeom>
        </p:spPr>
      </p:pic>
      <p:pic>
        <p:nvPicPr>
          <p:cNvPr id="9" name="Picture 8"/>
          <p:cNvPicPr>
            <a:picLocks noChangeAspect="1"/>
          </p:cNvPicPr>
          <p:nvPr/>
        </p:nvPicPr>
        <p:blipFill>
          <a:blip r:embed="rId6"/>
          <a:stretch>
            <a:fillRect/>
          </a:stretch>
        </p:blipFill>
        <p:spPr>
          <a:xfrm>
            <a:off x="5049078" y="3677444"/>
            <a:ext cx="2343481" cy="2179982"/>
          </a:xfrm>
          <a:prstGeom prst="rect">
            <a:avLst/>
          </a:prstGeom>
        </p:spPr>
      </p:pic>
    </p:spTree>
    <p:extLst>
      <p:ext uri="{BB962C8B-B14F-4D97-AF65-F5344CB8AC3E}">
        <p14:creationId xmlns:p14="http://schemas.microsoft.com/office/powerpoint/2010/main" val="3309460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 name="Rectangle 20">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2616" y="962902"/>
            <a:ext cx="4176384" cy="2380828"/>
          </a:xfrm>
        </p:spPr>
        <p:txBody>
          <a:bodyPr vert="horz" lIns="91440" tIns="45720" rIns="91440" bIns="0" rtlCol="0" anchor="b">
            <a:normAutofit/>
          </a:bodyPr>
          <a:lstStyle/>
          <a:p>
            <a:r>
              <a:rPr lang="en-US" sz="4800"/>
              <a:t>Quality of Life </a:t>
            </a:r>
          </a:p>
        </p:txBody>
      </p:sp>
      <p:cxnSp>
        <p:nvCxnSpPr>
          <p:cNvPr id="25" name="Straight Connector 24">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8" name="Content Placeholder 7"/>
          <p:cNvPicPr>
            <a:picLocks noGrp="1" noChangeAspect="1"/>
          </p:cNvPicPr>
          <p:nvPr>
            <p:ph idx="1"/>
          </p:nvPr>
        </p:nvPicPr>
        <p:blipFill>
          <a:blip r:embed="rId3"/>
          <a:stretch>
            <a:fillRect/>
          </a:stretch>
        </p:blipFill>
        <p:spPr>
          <a:xfrm>
            <a:off x="6172177" y="805583"/>
            <a:ext cx="4804909" cy="4660762"/>
          </a:xfrm>
          <a:prstGeom prst="rect">
            <a:avLst/>
          </a:prstGeom>
        </p:spPr>
      </p:pic>
      <p:pic>
        <p:nvPicPr>
          <p:cNvPr id="27" name="Picture 26">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9681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 name="Rectangle 20">
            <a:extLst>
              <a:ext uri="{FF2B5EF4-FFF2-40B4-BE49-F238E27FC236}">
                <a16:creationId xmlns:a16="http://schemas.microsoft.com/office/drawing/2014/main" id="{A27F90C0-6841-4262-975F-D9C3AB50C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2AE7EF9-769D-42F9-9430-F2DF739C9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1474970"/>
            <a:ext cx="4172213" cy="3152742"/>
          </a:xfrm>
        </p:spPr>
        <p:txBody>
          <a:bodyPr vert="horz" lIns="91440" tIns="45720" rIns="91440" bIns="45720" rtlCol="0" anchor="ctr">
            <a:normAutofit/>
          </a:bodyPr>
          <a:lstStyle/>
          <a:p>
            <a:r>
              <a:rPr lang="en-US"/>
              <a:t>Quality of Life &amp; COVID-19  </a:t>
            </a:r>
          </a:p>
        </p:txBody>
      </p:sp>
      <p:pic>
        <p:nvPicPr>
          <p:cNvPr id="8" name="Content Placeholder 7"/>
          <p:cNvPicPr>
            <a:picLocks noGrp="1" noChangeAspect="1"/>
          </p:cNvPicPr>
          <p:nvPr>
            <p:ph idx="1"/>
          </p:nvPr>
        </p:nvPicPr>
        <p:blipFill>
          <a:blip r:embed="rId3"/>
          <a:stretch>
            <a:fillRect/>
          </a:stretch>
        </p:blipFill>
        <p:spPr>
          <a:xfrm>
            <a:off x="6172177" y="805583"/>
            <a:ext cx="4804909" cy="4660762"/>
          </a:xfrm>
          <a:prstGeom prst="rect">
            <a:avLst/>
          </a:prstGeom>
        </p:spPr>
      </p:pic>
      <p:pic>
        <p:nvPicPr>
          <p:cNvPr id="25" name="Picture 24">
            <a:extLst>
              <a:ext uri="{FF2B5EF4-FFF2-40B4-BE49-F238E27FC236}">
                <a16:creationId xmlns:a16="http://schemas.microsoft.com/office/drawing/2014/main" id="{511E2EF0-3BCB-402C-B2C1-C6FC2BA744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BF68608F-34C2-43D6-84DB-5A870495E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935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241755" y="150109"/>
            <a:ext cx="7079226" cy="5745605"/>
          </a:xfrm>
          <a:prstGeom prst="rect">
            <a:avLst/>
          </a:prstGeom>
        </p:spPr>
      </p:pic>
    </p:spTree>
    <p:extLst>
      <p:ext uri="{BB962C8B-B14F-4D97-AF65-F5344CB8AC3E}">
        <p14:creationId xmlns:p14="http://schemas.microsoft.com/office/powerpoint/2010/main" val="2312944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What is Health Psychology? </a:t>
            </a:r>
          </a:p>
        </p:txBody>
      </p:sp>
      <p:sp>
        <p:nvSpPr>
          <p:cNvPr id="3" name="Content Placeholder 2"/>
          <p:cNvSpPr>
            <a:spLocks noGrp="1"/>
          </p:cNvSpPr>
          <p:nvPr>
            <p:ph idx="1"/>
          </p:nvPr>
        </p:nvSpPr>
        <p:spPr>
          <a:xfrm>
            <a:off x="700533" y="1929383"/>
            <a:ext cx="9956169" cy="4021088"/>
          </a:xfrm>
        </p:spPr>
        <p:txBody>
          <a:bodyPr>
            <a:normAutofit/>
          </a:bodyPr>
          <a:lstStyle/>
          <a:p>
            <a:pPr marL="0" indent="0">
              <a:buNone/>
            </a:pPr>
            <a:r>
              <a:rPr lang="en-GB" dirty="0"/>
              <a:t>“The goal of health psychology is to study the psychological processes underlying health, illness and health care, and to apply these findings to the promotion and maintenance of health, the analysis and improvement of the health care system and health policy formation, the prevention of illness and disability, and the enhancement of outcomes for those who are ill or disabled”</a:t>
            </a:r>
            <a:r>
              <a:rPr lang="en-GB" dirty="0">
                <a:hlinkClick r:id="rId2"/>
              </a:rPr>
              <a:t> </a:t>
            </a:r>
          </a:p>
          <a:p>
            <a:pPr marL="0" indent="0">
              <a:buNone/>
            </a:pPr>
            <a:endParaRPr lang="en-GB" dirty="0">
              <a:hlinkClick r:id="rId2"/>
            </a:endParaRPr>
          </a:p>
          <a:p>
            <a:pPr marL="0" indent="0">
              <a:buNone/>
            </a:pPr>
            <a:r>
              <a:rPr lang="en-GB" i="1" dirty="0"/>
              <a:t>BPS Division of Health Psychology website, 2020</a:t>
            </a:r>
            <a:endParaRPr lang="en-GB" i="1" dirty="0">
              <a:hlinkClick r:id="rId2"/>
            </a:endParaRPr>
          </a:p>
          <a:p>
            <a:pPr marL="0" indent="0">
              <a:buNone/>
            </a:pPr>
            <a:r>
              <a:rPr lang="en-GB" dirty="0">
                <a:hlinkClick r:id="rId2"/>
              </a:rPr>
              <a:t>https://www.bps.org.uk/member-microsites/division-health-psychology</a:t>
            </a:r>
          </a:p>
          <a:p>
            <a:pPr marL="0" indent="0">
              <a:buNone/>
            </a:pPr>
            <a:endParaRPr lang="en-GB" dirty="0">
              <a:hlinkClick r:id="rId2"/>
            </a:endParaRPr>
          </a:p>
          <a:p>
            <a:pPr marL="0" indent="0">
              <a:buNone/>
            </a:pPr>
            <a:endParaRPr lang="en-GB" dirty="0"/>
          </a:p>
          <a:p>
            <a:endParaRPr lang="en-GB" dirty="0"/>
          </a:p>
        </p:txBody>
      </p:sp>
      <p:sp>
        <p:nvSpPr>
          <p:cNvPr id="5" name="Oval 4"/>
          <p:cNvSpPr/>
          <p:nvPr/>
        </p:nvSpPr>
        <p:spPr>
          <a:xfrm>
            <a:off x="8655991" y="3698332"/>
            <a:ext cx="3152124" cy="14993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field of Applied Psychology </a:t>
            </a:r>
          </a:p>
        </p:txBody>
      </p:sp>
    </p:spTree>
    <p:extLst>
      <p:ext uri="{BB962C8B-B14F-4D97-AF65-F5344CB8AC3E}">
        <p14:creationId xmlns:p14="http://schemas.microsoft.com/office/powerpoint/2010/main" val="1351862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dirty="0"/>
              <a:t>What is Health Psychology? </a:t>
            </a:r>
          </a:p>
        </p:txBody>
      </p:sp>
      <p:sp>
        <p:nvSpPr>
          <p:cNvPr id="3" name="Content Placeholder 2"/>
          <p:cNvSpPr>
            <a:spLocks noGrp="1"/>
          </p:cNvSpPr>
          <p:nvPr>
            <p:ph idx="1"/>
          </p:nvPr>
        </p:nvSpPr>
        <p:spPr>
          <a:xfrm>
            <a:off x="646110" y="1995948"/>
            <a:ext cx="10021889" cy="4076387"/>
          </a:xfrm>
        </p:spPr>
        <p:txBody>
          <a:bodyPr>
            <a:normAutofit/>
          </a:bodyPr>
          <a:lstStyle/>
          <a:p>
            <a:pPr marL="0" indent="0">
              <a:buNone/>
            </a:pPr>
            <a:r>
              <a:rPr lang="en-GB" dirty="0"/>
              <a:t>Interested in understanding how people’s thoughts, emotions and behaviours influence health and illness.  Use and apply a range of psychological models and theory to, for example: </a:t>
            </a:r>
          </a:p>
          <a:p>
            <a:pPr marL="0" indent="0">
              <a:buNone/>
            </a:pPr>
            <a:endParaRPr lang="en-GB" dirty="0"/>
          </a:p>
          <a:p>
            <a:r>
              <a:rPr lang="en-GB" dirty="0"/>
              <a:t>help people quit smoking (and maintain that change) </a:t>
            </a:r>
          </a:p>
          <a:p>
            <a:r>
              <a:rPr lang="en-GB" dirty="0"/>
              <a:t>help patients manage long term health conditions (adherence, illness perceptions, pain management, stress &amp; coping)</a:t>
            </a:r>
          </a:p>
          <a:p>
            <a:r>
              <a:rPr lang="en-GB" dirty="0"/>
              <a:t>help clinicians and other health professionals design services and interventions to support better health behaviours </a:t>
            </a:r>
          </a:p>
          <a:p>
            <a:endParaRPr lang="en-GB" dirty="0"/>
          </a:p>
          <a:p>
            <a:endParaRPr lang="en-GB" dirty="0"/>
          </a:p>
        </p:txBody>
      </p:sp>
    </p:spTree>
    <p:extLst>
      <p:ext uri="{BB962C8B-B14F-4D97-AF65-F5344CB8AC3E}">
        <p14:creationId xmlns:p14="http://schemas.microsoft.com/office/powerpoint/2010/main" val="430191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5294" y="1991296"/>
            <a:ext cx="9404723" cy="1400530"/>
          </a:xfrm>
        </p:spPr>
        <p:txBody>
          <a:bodyPr>
            <a:normAutofit fontScale="90000"/>
          </a:bodyPr>
          <a:lstStyle/>
          <a:p>
            <a:r>
              <a:rPr lang="en-GB" sz="2400" dirty="0"/>
              <a:t>Smoking cessation</a:t>
            </a:r>
            <a:br>
              <a:rPr lang="en-GB" sz="2400" dirty="0"/>
            </a:br>
            <a:br>
              <a:rPr lang="en-GB" sz="2400" dirty="0"/>
            </a:br>
            <a:r>
              <a:rPr lang="en-GB" sz="2400" dirty="0"/>
              <a:t>Obesity Management </a:t>
            </a:r>
            <a:br>
              <a:rPr lang="en-GB" sz="2400" dirty="0"/>
            </a:br>
            <a:br>
              <a:rPr lang="en-GB" sz="2400" dirty="0"/>
            </a:br>
            <a:r>
              <a:rPr lang="en-GB" sz="2400" dirty="0"/>
              <a:t>Health Promotion </a:t>
            </a:r>
            <a:br>
              <a:rPr lang="en-GB" sz="2400" dirty="0"/>
            </a:br>
            <a:br>
              <a:rPr lang="en-GB" sz="2400" dirty="0"/>
            </a:br>
            <a:r>
              <a:rPr lang="en-GB" sz="2400" dirty="0"/>
              <a:t>Research &amp; Development</a:t>
            </a:r>
            <a:br>
              <a:rPr lang="en-GB" sz="2400" dirty="0"/>
            </a:br>
            <a:br>
              <a:rPr lang="en-GB" sz="2400" dirty="0"/>
            </a:br>
            <a:r>
              <a:rPr lang="en-GB" sz="2400" dirty="0"/>
              <a:t>Psychosocial interventions  </a:t>
            </a:r>
          </a:p>
        </p:txBody>
      </p:sp>
      <p:sp>
        <p:nvSpPr>
          <p:cNvPr id="3" name="Content Placeholder 2"/>
          <p:cNvSpPr>
            <a:spLocks noGrp="1"/>
          </p:cNvSpPr>
          <p:nvPr>
            <p:ph idx="1"/>
          </p:nvPr>
        </p:nvSpPr>
        <p:spPr>
          <a:xfrm>
            <a:off x="1166923" y="3789392"/>
            <a:ext cx="8946541" cy="1827319"/>
          </a:xfrm>
        </p:spPr>
        <p:txBody>
          <a:bodyPr/>
          <a:lstStyle/>
          <a:p>
            <a:pPr marL="0" indent="0">
              <a:buNone/>
            </a:pPr>
            <a:endParaRPr lang="en-GB" dirty="0"/>
          </a:p>
          <a:p>
            <a:endParaRPr lang="en-GB" dirty="0"/>
          </a:p>
        </p:txBody>
      </p:sp>
      <p:sp>
        <p:nvSpPr>
          <p:cNvPr id="4" name="Title 1"/>
          <p:cNvSpPr txBox="1">
            <a:spLocks/>
          </p:cNvSpPr>
          <p:nvPr/>
        </p:nvSpPr>
        <p:spPr>
          <a:xfrm>
            <a:off x="1025294" y="562173"/>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a:ln>
                  <a:noFill/>
                </a:ln>
                <a:solidFill>
                  <a:schemeClr val="tx1"/>
                </a:solidFill>
                <a:effectLst/>
                <a:uLnTx/>
                <a:uFillTx/>
                <a:latin typeface="Century Gothic" panose="020B0502020202020204"/>
                <a:ea typeface="+mj-ea"/>
                <a:cs typeface="+mj-cs"/>
              </a:rPr>
              <a:t>What does a health psychologist do? </a:t>
            </a:r>
          </a:p>
        </p:txBody>
      </p:sp>
      <p:sp>
        <p:nvSpPr>
          <p:cNvPr id="5" name="Oval 4"/>
          <p:cNvSpPr/>
          <p:nvPr/>
        </p:nvSpPr>
        <p:spPr>
          <a:xfrm>
            <a:off x="6745781" y="1262438"/>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Skills? </a:t>
            </a:r>
          </a:p>
        </p:txBody>
      </p:sp>
      <p:sp>
        <p:nvSpPr>
          <p:cNvPr id="6" name="Oval 5"/>
          <p:cNvSpPr/>
          <p:nvPr/>
        </p:nvSpPr>
        <p:spPr>
          <a:xfrm>
            <a:off x="6604152" y="4159480"/>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Interventions? </a:t>
            </a:r>
          </a:p>
        </p:txBody>
      </p:sp>
      <p:sp>
        <p:nvSpPr>
          <p:cNvPr id="7" name="Oval 6"/>
          <p:cNvSpPr/>
          <p:nvPr/>
        </p:nvSpPr>
        <p:spPr>
          <a:xfrm>
            <a:off x="5692539" y="2702248"/>
            <a:ext cx="4420925" cy="17691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Strategies? </a:t>
            </a:r>
          </a:p>
        </p:txBody>
      </p:sp>
    </p:spTree>
    <p:extLst>
      <p:ext uri="{BB962C8B-B14F-4D97-AF65-F5344CB8AC3E}">
        <p14:creationId xmlns:p14="http://schemas.microsoft.com/office/powerpoint/2010/main" val="6092292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684498" cy="1400530"/>
          </a:xfrm>
        </p:spPr>
        <p:txBody>
          <a:bodyPr/>
          <a:lstStyle/>
          <a:p>
            <a:r>
              <a:rPr lang="en-GB" sz="3200" dirty="0"/>
              <a:t>Training routes to become a Health Psychologist </a:t>
            </a:r>
          </a:p>
        </p:txBody>
      </p:sp>
      <p:sp>
        <p:nvSpPr>
          <p:cNvPr id="3" name="Content Placeholder 2"/>
          <p:cNvSpPr>
            <a:spLocks noGrp="1"/>
          </p:cNvSpPr>
          <p:nvPr>
            <p:ph idx="1"/>
          </p:nvPr>
        </p:nvSpPr>
        <p:spPr>
          <a:xfrm>
            <a:off x="985023" y="1853248"/>
            <a:ext cx="6432407" cy="4195481"/>
          </a:xfrm>
        </p:spPr>
        <p:txBody>
          <a:bodyPr/>
          <a:lstStyle/>
          <a:p>
            <a:r>
              <a:rPr lang="en-GB" dirty="0"/>
              <a:t>Health Psychologists can work in a variety of settings e.g., </a:t>
            </a:r>
          </a:p>
          <a:p>
            <a:r>
              <a:rPr lang="en-GB" dirty="0"/>
              <a:t>NHS, </a:t>
            </a:r>
          </a:p>
          <a:p>
            <a:r>
              <a:rPr lang="en-GB" dirty="0"/>
              <a:t>government,</a:t>
            </a:r>
          </a:p>
          <a:p>
            <a:r>
              <a:rPr lang="en-GB" dirty="0"/>
              <a:t>local authorities,</a:t>
            </a:r>
          </a:p>
          <a:p>
            <a:r>
              <a:rPr lang="en-GB" dirty="0"/>
              <a:t> communities, </a:t>
            </a:r>
          </a:p>
          <a:p>
            <a:r>
              <a:rPr lang="en-GB" dirty="0"/>
              <a:t>schools, </a:t>
            </a:r>
          </a:p>
          <a:p>
            <a:r>
              <a:rPr lang="en-GB" dirty="0"/>
              <a:t>universities, </a:t>
            </a:r>
          </a:p>
          <a:p>
            <a:r>
              <a:rPr lang="en-GB" dirty="0"/>
              <a:t>charities.</a:t>
            </a:r>
          </a:p>
          <a:p>
            <a:endParaRPr lang="en-GB" dirty="0"/>
          </a:p>
          <a:p>
            <a:endParaRPr lang="en-GB" dirty="0"/>
          </a:p>
        </p:txBody>
      </p:sp>
      <p:sp>
        <p:nvSpPr>
          <p:cNvPr id="5" name="Rectangle 4"/>
          <p:cNvSpPr/>
          <p:nvPr/>
        </p:nvSpPr>
        <p:spPr>
          <a:xfrm>
            <a:off x="6963872" y="3696812"/>
            <a:ext cx="4509568" cy="369332"/>
          </a:xfrm>
          <a:prstGeom prst="rect">
            <a:avLst/>
          </a:prstGeom>
        </p:spPr>
        <p:txBody>
          <a:bodyPr wrap="none">
            <a:spAutoFit/>
          </a:bodyPr>
          <a:lstStyle/>
          <a:p>
            <a:r>
              <a:rPr lang="en-GB" dirty="0">
                <a:solidFill>
                  <a:schemeClr val="bg1">
                    <a:lumMod val="50000"/>
                    <a:lumOff val="50000"/>
                  </a:schemeClr>
                </a:solidFill>
                <a:hlinkClick r:id="rId2"/>
              </a:rPr>
              <a:t>https://careers.bps.org.uk/area/health</a:t>
            </a:r>
            <a:endParaRPr lang="en-GB" dirty="0">
              <a:solidFill>
                <a:schemeClr val="bg1">
                  <a:lumMod val="50000"/>
                  <a:lumOff val="50000"/>
                </a:schemeClr>
              </a:solidFill>
            </a:endParaRPr>
          </a:p>
        </p:txBody>
      </p:sp>
    </p:spTree>
    <p:extLst>
      <p:ext uri="{BB962C8B-B14F-4D97-AF65-F5344CB8AC3E}">
        <p14:creationId xmlns:p14="http://schemas.microsoft.com/office/powerpoint/2010/main" val="14602272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90" y="211565"/>
            <a:ext cx="4614017" cy="1325563"/>
          </a:xfrm>
        </p:spPr>
        <p:txBody>
          <a:bodyPr/>
          <a:lstStyle/>
          <a:p>
            <a:pPr algn="ctr"/>
            <a:r>
              <a:rPr lang="en-GB" b="1" dirty="0"/>
              <a:t>UK health psychology training</a:t>
            </a:r>
          </a:p>
        </p:txBody>
      </p:sp>
      <p:cxnSp>
        <p:nvCxnSpPr>
          <p:cNvPr id="8" name="Straight Arrow Connector 7"/>
          <p:cNvCxnSpPr/>
          <p:nvPr/>
        </p:nvCxnSpPr>
        <p:spPr>
          <a:xfrm flipV="1">
            <a:off x="2219765" y="3452918"/>
            <a:ext cx="377372" cy="123"/>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201989" y="2896690"/>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BPS-accredited psychology u</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ndergraduate</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degree or psychology conversion course (GBC)</a:t>
            </a:r>
          </a:p>
        </p:txBody>
      </p:sp>
      <p:sp>
        <p:nvSpPr>
          <p:cNvPr id="10" name="Rectangle 9"/>
          <p:cNvSpPr/>
          <p:nvPr/>
        </p:nvSpPr>
        <p:spPr>
          <a:xfrm>
            <a:off x="5261163" y="452604"/>
            <a:ext cx="3635010" cy="1853252"/>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1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BPS-accredited &amp; HCPC-approved university Stage 2 training programme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professional doctorate in health psychology (DHealthPsych), 2-4 years full time.</a:t>
            </a:r>
          </a:p>
        </p:txBody>
      </p:sp>
      <p:sp>
        <p:nvSpPr>
          <p:cNvPr id="14" name="Rectangle 13"/>
          <p:cNvSpPr/>
          <p:nvPr/>
        </p:nvSpPr>
        <p:spPr>
          <a:xfrm>
            <a:off x="5272015" y="2530905"/>
            <a:ext cx="3624158" cy="2012678"/>
          </a:xfrm>
          <a:prstGeom prst="rect">
            <a:avLst/>
          </a:prstGeom>
          <a:solidFill>
            <a:srgbClr val="E410C6"/>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2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BPS Stage 2 Qualification in Health Psychology</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Under supervision of a BPS-approved stage 2 supervisor, 2-5 years full time. NHS Education for Scotland scheme is via this route. Can be studied alongside a PhD.</a:t>
            </a:r>
          </a:p>
        </p:txBody>
      </p:sp>
      <p:cxnSp>
        <p:nvCxnSpPr>
          <p:cNvPr id="18" name="Straight Arrow Connector 17"/>
          <p:cNvCxnSpPr/>
          <p:nvPr/>
        </p:nvCxnSpPr>
        <p:spPr>
          <a:xfrm flipV="1">
            <a:off x="4692868" y="1945517"/>
            <a:ext cx="510658" cy="1526844"/>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4692868" y="3777160"/>
            <a:ext cx="510658" cy="1591557"/>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5278318" y="4796770"/>
            <a:ext cx="3657298" cy="2021361"/>
          </a:xfrm>
          <a:prstGeom prst="rect">
            <a:avLst/>
          </a:prstGeom>
          <a:solidFill>
            <a:schemeClr val="accent2"/>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Route 3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Doctoral health psychology research qualification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Usually a PhD in a health psychology area, 3-4 years full time.</a:t>
            </a:r>
          </a:p>
        </p:txBody>
      </p:sp>
      <p:cxnSp>
        <p:nvCxnSpPr>
          <p:cNvPr id="29" name="Straight Arrow Connector 28"/>
          <p:cNvCxnSpPr/>
          <p:nvPr/>
        </p:nvCxnSpPr>
        <p:spPr>
          <a:xfrm flipV="1">
            <a:off x="4617156" y="3645900"/>
            <a:ext cx="651035" cy="25952"/>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3"/>
          <p:cNvSpPr/>
          <p:nvPr/>
        </p:nvSpPr>
        <p:spPr>
          <a:xfrm>
            <a:off x="2597137" y="2886178"/>
            <a:ext cx="2143637" cy="151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BPS-accredited Stage 1 MSc Health Psychology</a:t>
            </a:r>
          </a:p>
        </p:txBody>
      </p:sp>
      <p:cxnSp>
        <p:nvCxnSpPr>
          <p:cNvPr id="32" name="Straight Arrow Connector 31"/>
          <p:cNvCxnSpPr>
            <a:stCxn id="5" idx="2"/>
          </p:cNvCxnSpPr>
          <p:nvPr/>
        </p:nvCxnSpPr>
        <p:spPr>
          <a:xfrm>
            <a:off x="1273808" y="4416135"/>
            <a:ext cx="3883297" cy="1431238"/>
          </a:xfrm>
          <a:prstGeom prst="straightConnector1">
            <a:avLst/>
          </a:prstGeom>
          <a:ln w="285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3033757" y="4552082"/>
            <a:ext cx="207084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ED7D31"/>
                </a:solidFill>
                <a:effectLst/>
                <a:uLnTx/>
                <a:uFillTx/>
                <a:latin typeface="Calibri" panose="020F0502020204030204"/>
                <a:ea typeface="+mn-ea"/>
                <a:cs typeface="+mn-cs"/>
              </a:rPr>
              <a:t>Route 3 now open to those with or without Stage 1</a:t>
            </a:r>
          </a:p>
        </p:txBody>
      </p:sp>
      <p:sp>
        <p:nvSpPr>
          <p:cNvPr id="35" name="TextBox 34"/>
          <p:cNvSpPr txBox="1"/>
          <p:nvPr/>
        </p:nvSpPr>
        <p:spPr>
          <a:xfrm>
            <a:off x="170990"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Bachelor level</a:t>
            </a:r>
          </a:p>
        </p:txBody>
      </p:sp>
      <p:sp>
        <p:nvSpPr>
          <p:cNvPr id="39" name="TextBox 38"/>
          <p:cNvSpPr txBox="1"/>
          <p:nvPr/>
        </p:nvSpPr>
        <p:spPr>
          <a:xfrm>
            <a:off x="2597137" y="2318578"/>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Master level</a:t>
            </a:r>
          </a:p>
        </p:txBody>
      </p:sp>
      <p:sp>
        <p:nvSpPr>
          <p:cNvPr id="40" name="TextBox 39"/>
          <p:cNvSpPr txBox="1"/>
          <p:nvPr/>
        </p:nvSpPr>
        <p:spPr>
          <a:xfrm>
            <a:off x="7960647" y="-19267"/>
            <a:ext cx="216258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Doctoral level</a:t>
            </a:r>
          </a:p>
        </p:txBody>
      </p:sp>
      <p:sp>
        <p:nvSpPr>
          <p:cNvPr id="48" name="TextBox 47"/>
          <p:cNvSpPr txBox="1"/>
          <p:nvPr/>
        </p:nvSpPr>
        <p:spPr>
          <a:xfrm>
            <a:off x="72126" y="4898451"/>
            <a:ext cx="4773939"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Key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BPS= British Psychological Society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DHP= BPS Division of Health Psychology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GBC = Graduate Basis for Chartered Membership of the BPS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HCPC = Health and Care Professions Council</a:t>
            </a:r>
          </a:p>
        </p:txBody>
      </p:sp>
      <p:graphicFrame>
        <p:nvGraphicFramePr>
          <p:cNvPr id="9" name="Table 8"/>
          <p:cNvGraphicFramePr>
            <a:graphicFrameLocks noGrp="1"/>
          </p:cNvGraphicFramePr>
          <p:nvPr/>
        </p:nvGraphicFramePr>
        <p:xfrm>
          <a:off x="9126308" y="452604"/>
          <a:ext cx="2974536" cy="1853251"/>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16546">
                <a:tc gridSpan="2">
                  <a:txBody>
                    <a:bodyPr/>
                    <a:lstStyle/>
                    <a:p>
                      <a:r>
                        <a:rPr lang="en-GB" sz="1200" dirty="0"/>
                        <a:t>On successful completion of Route</a:t>
                      </a:r>
                      <a:r>
                        <a:rPr lang="en-GB" sz="1200" baseline="0" dirty="0"/>
                        <a:t> 1:</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685850">
                <a:tc>
                  <a:txBody>
                    <a:bodyPr/>
                    <a:lstStyle/>
                    <a:p>
                      <a:r>
                        <a:rPr lang="en-GB" sz="1100" dirty="0"/>
                        <a:t>Ca</a:t>
                      </a:r>
                      <a:r>
                        <a:rPr lang="en-GB" sz="1100" baseline="0" dirty="0"/>
                        <a:t>n I apply for HCPC registration to practise using the protected title Health Psychologist?</a:t>
                      </a:r>
                    </a:p>
                  </a:txBody>
                  <a:tcPr/>
                </a:tc>
                <a:tc>
                  <a:txBody>
                    <a:bodyPr/>
                    <a:lstStyle/>
                    <a:p>
                      <a:r>
                        <a:rPr lang="en-GB" sz="1100" dirty="0"/>
                        <a:t>Yes</a:t>
                      </a:r>
                    </a:p>
                  </a:txBody>
                  <a:tcPr/>
                </a:tc>
                <a:extLst>
                  <a:ext uri="{0D108BD9-81ED-4DB2-BD59-A6C34878D82A}">
                    <a16:rowId xmlns:a16="http://schemas.microsoft.com/office/drawing/2014/main" val="2536768448"/>
                  </a:ext>
                </a:extLst>
              </a:tr>
              <a:tr h="492405">
                <a:tc>
                  <a:txBody>
                    <a:bodyPr/>
                    <a:lstStyle/>
                    <a:p>
                      <a:r>
                        <a:rPr lang="en-GB" sz="1100" dirty="0"/>
                        <a:t>Can</a:t>
                      </a:r>
                      <a:r>
                        <a:rPr lang="en-GB" sz="1100" baseline="0" dirty="0"/>
                        <a:t> I apply to be a 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358450">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bl>
          </a:graphicData>
        </a:graphic>
      </p:graphicFrame>
      <p:graphicFrame>
        <p:nvGraphicFramePr>
          <p:cNvPr id="31" name="Table 30"/>
          <p:cNvGraphicFramePr>
            <a:graphicFrameLocks noGrp="1"/>
          </p:cNvGraphicFramePr>
          <p:nvPr/>
        </p:nvGraphicFramePr>
        <p:xfrm>
          <a:off x="9126308" y="2526749"/>
          <a:ext cx="2974536" cy="2016834"/>
        </p:xfrm>
        <a:graphic>
          <a:graphicData uri="http://schemas.openxmlformats.org/drawingml/2006/table">
            <a:tbl>
              <a:tblPr firstRow="1" bandRow="1">
                <a:tableStyleId>{08FB837D-C827-4EFA-A057-4D05807E0F7C}</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2:</a:t>
                      </a:r>
                      <a:endParaRPr lang="en-GB" sz="1200" dirty="0"/>
                    </a:p>
                  </a:txBody>
                  <a:tcPr>
                    <a:solidFill>
                      <a:srgbClr val="E410C6"/>
                    </a:solidFill>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solidFill>
                      <a:srgbClr val="F56FE2"/>
                    </a:solidFill>
                  </a:tcPr>
                </a:tc>
                <a:tc>
                  <a:txBody>
                    <a:bodyPr/>
                    <a:lstStyle/>
                    <a:p>
                      <a:r>
                        <a:rPr lang="en-GB" sz="1100" dirty="0"/>
                        <a:t>Yes</a:t>
                      </a:r>
                    </a:p>
                  </a:txBody>
                  <a:tcPr>
                    <a:solidFill>
                      <a:srgbClr val="F56FE2"/>
                    </a:solidFill>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 BPS-Chartered Psychologist and DHP full member?</a:t>
                      </a:r>
                      <a:endParaRPr lang="en-GB" sz="1100" dirty="0"/>
                    </a:p>
                  </a:txBody>
                  <a:tcPr>
                    <a:solidFill>
                      <a:srgbClr val="FABCF1"/>
                    </a:solidFill>
                  </a:tcPr>
                </a:tc>
                <a:tc>
                  <a:txBody>
                    <a:bodyPr/>
                    <a:lstStyle/>
                    <a:p>
                      <a:r>
                        <a:rPr lang="en-GB" sz="1100" dirty="0"/>
                        <a:t>Yes</a:t>
                      </a:r>
                    </a:p>
                  </a:txBody>
                  <a:tcPr>
                    <a:solidFill>
                      <a:srgbClr val="FABCF1"/>
                    </a:solidFill>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solidFill>
                      <a:srgbClr val="F676E4"/>
                    </a:solidFill>
                  </a:tcPr>
                </a:tc>
                <a:tc>
                  <a:txBody>
                    <a:bodyPr/>
                    <a:lstStyle/>
                    <a:p>
                      <a:r>
                        <a:rPr lang="en-GB" sz="1100" dirty="0"/>
                        <a:t>No</a:t>
                      </a:r>
                    </a:p>
                  </a:txBody>
                  <a:tcPr>
                    <a:solidFill>
                      <a:srgbClr val="F676E4"/>
                    </a:solidFill>
                  </a:tcPr>
                </a:tc>
                <a:extLst>
                  <a:ext uri="{0D108BD9-81ED-4DB2-BD59-A6C34878D82A}">
                    <a16:rowId xmlns:a16="http://schemas.microsoft.com/office/drawing/2014/main" val="290023906"/>
                  </a:ext>
                </a:extLst>
              </a:tr>
              <a:tr h="375804">
                <a:tc gridSpan="2">
                  <a:txBody>
                    <a:bodyPr/>
                    <a:lstStyle/>
                    <a:p>
                      <a:r>
                        <a:rPr lang="en-GB" sz="1100" b="1" dirty="0"/>
                        <a:t>Note</a:t>
                      </a:r>
                      <a:r>
                        <a:rPr lang="en-GB" sz="1100" b="0" baseline="0" dirty="0"/>
                        <a:t> </a:t>
                      </a:r>
                      <a:r>
                        <a:rPr lang="en-GB" sz="1100" i="1" dirty="0"/>
                        <a:t>D</a:t>
                      </a:r>
                      <a:r>
                        <a:rPr lang="en-GB" sz="1100" i="1" baseline="0" dirty="0"/>
                        <a:t>octoral-equivalent qualification: at present BPS is not a degree-awarding institution.</a:t>
                      </a:r>
                      <a:endParaRPr lang="en-GB" sz="1100" i="1" dirty="0"/>
                    </a:p>
                  </a:txBody>
                  <a:tcPr>
                    <a:solidFill>
                      <a:srgbClr val="F676E4"/>
                    </a:solidFill>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graphicFrame>
        <p:nvGraphicFramePr>
          <p:cNvPr id="36" name="Table 35"/>
          <p:cNvGraphicFramePr>
            <a:graphicFrameLocks noGrp="1"/>
          </p:cNvGraphicFramePr>
          <p:nvPr/>
        </p:nvGraphicFramePr>
        <p:xfrm>
          <a:off x="9126308" y="4801297"/>
          <a:ext cx="2974536" cy="2016834"/>
        </p:xfrm>
        <a:graphic>
          <a:graphicData uri="http://schemas.openxmlformats.org/drawingml/2006/table">
            <a:tbl>
              <a:tblPr firstRow="1" bandRow="1">
                <a:tableStyleId>{284E427A-3D55-4303-BF80-6455036E1DE7}</a:tableStyleId>
              </a:tblPr>
              <a:tblGrid>
                <a:gridCol w="2392057">
                  <a:extLst>
                    <a:ext uri="{9D8B030D-6E8A-4147-A177-3AD203B41FA5}">
                      <a16:colId xmlns:a16="http://schemas.microsoft.com/office/drawing/2014/main" val="418859458"/>
                    </a:ext>
                  </a:extLst>
                </a:gridCol>
                <a:gridCol w="582479">
                  <a:extLst>
                    <a:ext uri="{9D8B030D-6E8A-4147-A177-3AD203B41FA5}">
                      <a16:colId xmlns:a16="http://schemas.microsoft.com/office/drawing/2014/main" val="485661133"/>
                    </a:ext>
                  </a:extLst>
                </a:gridCol>
              </a:tblGrid>
              <a:tr h="309954">
                <a:tc gridSpan="2">
                  <a:txBody>
                    <a:bodyPr/>
                    <a:lstStyle/>
                    <a:p>
                      <a:r>
                        <a:rPr lang="en-GB" sz="1200" dirty="0"/>
                        <a:t>On successful completion of Route</a:t>
                      </a:r>
                      <a:r>
                        <a:rPr lang="en-GB" sz="1200" baseline="0" dirty="0"/>
                        <a:t> 3:</a:t>
                      </a:r>
                      <a:endParaRPr lang="en-GB" sz="1200" dirty="0"/>
                    </a:p>
                  </a:txBody>
                  <a:tcPr/>
                </a:tc>
                <a:tc hMerge="1">
                  <a:txBody>
                    <a:bodyPr/>
                    <a:lstStyle/>
                    <a:p>
                      <a:endParaRPr lang="en-GB" dirty="0"/>
                    </a:p>
                  </a:txBody>
                  <a:tcPr/>
                </a:tc>
                <a:extLst>
                  <a:ext uri="{0D108BD9-81ED-4DB2-BD59-A6C34878D82A}">
                    <a16:rowId xmlns:a16="http://schemas.microsoft.com/office/drawing/2014/main" val="554683052"/>
                  </a:ext>
                </a:extLst>
              </a:tr>
              <a:tr h="553635">
                <a:tc>
                  <a:txBody>
                    <a:bodyPr/>
                    <a:lstStyle/>
                    <a:p>
                      <a:r>
                        <a:rPr lang="en-GB" sz="1100" dirty="0"/>
                        <a:t>Ca</a:t>
                      </a:r>
                      <a:r>
                        <a:rPr lang="en-GB" sz="1100" baseline="0" dirty="0"/>
                        <a:t>n I apply for HCPC registration to practise using the protected title ‘Health Psychologist’?</a:t>
                      </a:r>
                      <a:endParaRPr lang="en-GB" sz="1100" dirty="0"/>
                    </a:p>
                  </a:txBody>
                  <a:tcPr/>
                </a:tc>
                <a:tc>
                  <a:txBody>
                    <a:bodyPr/>
                    <a:lstStyle/>
                    <a:p>
                      <a:r>
                        <a:rPr lang="en-GB" sz="1100" dirty="0"/>
                        <a:t>No</a:t>
                      </a:r>
                    </a:p>
                  </a:txBody>
                  <a:tcPr/>
                </a:tc>
                <a:extLst>
                  <a:ext uri="{0D108BD9-81ED-4DB2-BD59-A6C34878D82A}">
                    <a16:rowId xmlns:a16="http://schemas.microsoft.com/office/drawing/2014/main" val="2536768448"/>
                  </a:ext>
                </a:extLst>
              </a:tr>
              <a:tr h="400170">
                <a:tc>
                  <a:txBody>
                    <a:bodyPr/>
                    <a:lstStyle/>
                    <a:p>
                      <a:r>
                        <a:rPr lang="en-GB" sz="1100" dirty="0"/>
                        <a:t>Can</a:t>
                      </a:r>
                      <a:r>
                        <a:rPr lang="en-GB" sz="1100" baseline="0" dirty="0"/>
                        <a:t> I apply to be </a:t>
                      </a:r>
                      <a:r>
                        <a:rPr lang="en-GB" sz="1100" dirty="0"/>
                        <a:t>a </a:t>
                      </a:r>
                      <a:r>
                        <a:rPr lang="en-GB" sz="1100" baseline="0" dirty="0"/>
                        <a:t>BPS-Chartered Psychologist and DHP full member?</a:t>
                      </a:r>
                      <a:endParaRPr lang="en-GB" sz="1100" dirty="0"/>
                    </a:p>
                  </a:txBody>
                  <a:tcPr/>
                </a:tc>
                <a:tc>
                  <a:txBody>
                    <a:bodyPr/>
                    <a:lstStyle/>
                    <a:p>
                      <a:r>
                        <a:rPr lang="en-GB" sz="1100" dirty="0"/>
                        <a:t>Yes</a:t>
                      </a:r>
                    </a:p>
                  </a:txBody>
                  <a:tcPr/>
                </a:tc>
                <a:extLst>
                  <a:ext uri="{0D108BD9-81ED-4DB2-BD59-A6C34878D82A}">
                    <a16:rowId xmlns:a16="http://schemas.microsoft.com/office/drawing/2014/main" val="421141910"/>
                  </a:ext>
                </a:extLst>
              </a:tr>
              <a:tr h="229824">
                <a:tc>
                  <a:txBody>
                    <a:bodyPr/>
                    <a:lstStyle/>
                    <a:p>
                      <a:r>
                        <a:rPr lang="en-GB" sz="1100" dirty="0"/>
                        <a:t>Can I use</a:t>
                      </a:r>
                      <a:r>
                        <a:rPr lang="en-GB" sz="1100" baseline="0" dirty="0"/>
                        <a:t> the title ‘Dr’?</a:t>
                      </a:r>
                      <a:endParaRPr lang="en-GB" sz="1100" dirty="0"/>
                    </a:p>
                  </a:txBody>
                  <a:tcPr/>
                </a:tc>
                <a:tc>
                  <a:txBody>
                    <a:bodyPr/>
                    <a:lstStyle/>
                    <a:p>
                      <a:r>
                        <a:rPr lang="en-GB" sz="1100" dirty="0"/>
                        <a:t>Yes</a:t>
                      </a:r>
                    </a:p>
                  </a:txBody>
                  <a:tcPr/>
                </a:tc>
                <a:extLst>
                  <a:ext uri="{0D108BD9-81ED-4DB2-BD59-A6C34878D82A}">
                    <a16:rowId xmlns:a16="http://schemas.microsoft.com/office/drawing/2014/main" val="290023906"/>
                  </a:ext>
                </a:extLst>
              </a:tr>
              <a:tr h="375804">
                <a:tc gridSpan="2">
                  <a:txBody>
                    <a:bodyPr/>
                    <a:lstStyle/>
                    <a:p>
                      <a:r>
                        <a:rPr lang="en-GB" sz="1100" b="1" u="none" dirty="0"/>
                        <a:t>Note</a:t>
                      </a:r>
                      <a:r>
                        <a:rPr lang="en-GB" sz="1100" u="none" baseline="0" dirty="0"/>
                        <a:t> </a:t>
                      </a:r>
                      <a:r>
                        <a:rPr lang="en-GB" sz="1100" i="1" u="none" dirty="0"/>
                        <a:t>You</a:t>
                      </a:r>
                      <a:r>
                        <a:rPr lang="en-GB" sz="1100" i="1" u="none" baseline="0" dirty="0"/>
                        <a:t> can apply to become a DHP full member via research; this is </a:t>
                      </a:r>
                      <a:r>
                        <a:rPr lang="en-GB" sz="1100" i="1" u="sng" baseline="0" dirty="0"/>
                        <a:t>not</a:t>
                      </a:r>
                      <a:r>
                        <a:rPr lang="en-GB" sz="1100" i="1" u="none" baseline="0" dirty="0"/>
                        <a:t> a practice route.</a:t>
                      </a:r>
                      <a:endParaRPr lang="en-GB" sz="1100" i="1" u="none" dirty="0"/>
                    </a:p>
                  </a:txBody>
                  <a:tcPr/>
                </a:tc>
                <a:tc hMerge="1">
                  <a:txBody>
                    <a:bodyPr/>
                    <a:lstStyle/>
                    <a:p>
                      <a:endParaRPr lang="en-GB" sz="1100" dirty="0"/>
                    </a:p>
                  </a:txBody>
                  <a:tcPr>
                    <a:solidFill>
                      <a:srgbClr val="F676E4"/>
                    </a:solidFill>
                  </a:tcPr>
                </a:tc>
                <a:extLst>
                  <a:ext uri="{0D108BD9-81ED-4DB2-BD59-A6C34878D82A}">
                    <a16:rowId xmlns:a16="http://schemas.microsoft.com/office/drawing/2014/main" val="2141489777"/>
                  </a:ext>
                </a:extLst>
              </a:tr>
            </a:tbl>
          </a:graphicData>
        </a:graphic>
      </p:graphicFrame>
      <p:pic>
        <p:nvPicPr>
          <p:cNvPr id="7" name="Picture 6"/>
          <p:cNvPicPr>
            <a:picLocks noChangeAspect="1"/>
          </p:cNvPicPr>
          <p:nvPr/>
        </p:nvPicPr>
        <p:blipFill>
          <a:blip r:embed="rId2"/>
          <a:stretch>
            <a:fillRect/>
          </a:stretch>
        </p:blipFill>
        <p:spPr>
          <a:xfrm>
            <a:off x="70663" y="6398480"/>
            <a:ext cx="1121279" cy="399605"/>
          </a:xfrm>
          <a:prstGeom prst="rect">
            <a:avLst/>
          </a:prstGeom>
        </p:spPr>
      </p:pic>
      <p:pic>
        <p:nvPicPr>
          <p:cNvPr id="1028" name="Picture 4" descr="16 annual HCPC registration fee increase goes ahead | The Chartered Society  of Physiotherapy"/>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845" t="42019" r="17548" b="21695"/>
          <a:stretch/>
        </p:blipFill>
        <p:spPr bwMode="auto">
          <a:xfrm>
            <a:off x="1232658" y="6456470"/>
            <a:ext cx="1031103" cy="341615"/>
          </a:xfrm>
          <a:prstGeom prst="rect">
            <a:avLst/>
          </a:prstGeom>
          <a:noFill/>
          <a:extLst>
            <a:ext uri="{909E8E84-426E-40DD-AFC4-6F175D3DCCD1}">
              <a14:hiddenFill xmlns:a14="http://schemas.microsoft.com/office/drawing/2010/main">
                <a:solidFill>
                  <a:srgbClr val="FFFFFF"/>
                </a:solidFill>
              </a14:hiddenFill>
            </a:ext>
          </a:extLst>
        </p:spPr>
      </p:pic>
      <p:sp>
        <p:nvSpPr>
          <p:cNvPr id="25" name="Rectangle 24"/>
          <p:cNvSpPr/>
          <p:nvPr/>
        </p:nvSpPr>
        <p:spPr>
          <a:xfrm>
            <a:off x="2384974" y="6241831"/>
            <a:ext cx="2635997" cy="646331"/>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Times New Roman" panose="02020603050405020304" pitchFamily="18" charset="0"/>
                <a:ea typeface="Calibri" panose="020F0502020204030204" pitchFamily="34" charset="0"/>
                <a:cs typeface="+mn-cs"/>
                <a:hlinkClick r:id="rId4"/>
              </a:rPr>
              <a:t>https://</a:t>
            </a:r>
            <a:r>
              <a:rPr kumimoji="0" lang="en-GB" sz="1800" b="0" i="0" u="sng" strike="noStrike" kern="1200" cap="none" spc="0" normalizeH="0" baseline="0" noProof="0" dirty="0">
                <a:ln>
                  <a:noFill/>
                </a:ln>
                <a:solidFill>
                  <a:srgbClr val="0000FF"/>
                </a:solidFill>
                <a:effectLst/>
                <a:uLnTx/>
                <a:uFillTx/>
                <a:latin typeface="Calibri" panose="020F0502020204030204"/>
                <a:ea typeface="Calibri" panose="020F0502020204030204" pitchFamily="34" charset="0"/>
                <a:cs typeface="+mn-cs"/>
                <a:hlinkClick r:id="rId4"/>
              </a:rPr>
              <a:t>careers.bps.org.uk/area/health</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mn-cs"/>
            </a:endParaRPr>
          </a:p>
        </p:txBody>
      </p:sp>
    </p:spTree>
    <p:extLst>
      <p:ext uri="{BB962C8B-B14F-4D97-AF65-F5344CB8AC3E}">
        <p14:creationId xmlns:p14="http://schemas.microsoft.com/office/powerpoint/2010/main" val="116210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2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Predicting &amp; Changing Health Behaviours </a:t>
            </a:r>
          </a:p>
        </p:txBody>
      </p:sp>
      <p:sp>
        <p:nvSpPr>
          <p:cNvPr id="3" name="Content Placeholder 2"/>
          <p:cNvSpPr>
            <a:spLocks noGrp="1"/>
          </p:cNvSpPr>
          <p:nvPr>
            <p:ph idx="1"/>
          </p:nvPr>
        </p:nvSpPr>
        <p:spPr>
          <a:xfrm>
            <a:off x="1562361" y="1853754"/>
            <a:ext cx="8229600" cy="4471243"/>
          </a:xfrm>
        </p:spPr>
        <p:txBody>
          <a:bodyPr>
            <a:normAutofit/>
          </a:bodyPr>
          <a:lstStyle/>
          <a:p>
            <a:r>
              <a:rPr lang="en-GB" sz="2800" u="sng" dirty="0"/>
              <a:t>Health protective </a:t>
            </a:r>
            <a:r>
              <a:rPr lang="en-GB" sz="2800" dirty="0"/>
              <a:t>versus </a:t>
            </a:r>
            <a:r>
              <a:rPr lang="en-GB" sz="2800" u="sng" dirty="0"/>
              <a:t>health risk </a:t>
            </a:r>
            <a:r>
              <a:rPr lang="en-GB" sz="2800" dirty="0"/>
              <a:t>behaviours</a:t>
            </a:r>
          </a:p>
          <a:p>
            <a:endParaRPr lang="en-GB" sz="2800" dirty="0"/>
          </a:p>
          <a:p>
            <a:r>
              <a:rPr lang="en-GB" sz="2800" dirty="0"/>
              <a:t>We need to understand why people </a:t>
            </a:r>
            <a:r>
              <a:rPr lang="en-GB" sz="2800" b="1" u="sng" dirty="0"/>
              <a:t>choose</a:t>
            </a:r>
            <a:r>
              <a:rPr lang="en-GB" sz="2800" dirty="0"/>
              <a:t> to behave in ways that will harm their health </a:t>
            </a:r>
          </a:p>
          <a:p>
            <a:endParaRPr lang="en-GB" sz="2800" dirty="0"/>
          </a:p>
          <a:p>
            <a:r>
              <a:rPr lang="en-GB" sz="2800" dirty="0"/>
              <a:t>Need to identify main causes of specific behaviours</a:t>
            </a:r>
          </a:p>
          <a:p>
            <a:pPr lvl="1"/>
            <a:r>
              <a:rPr lang="en-GB" sz="2400" dirty="0"/>
              <a:t>What </a:t>
            </a:r>
            <a:r>
              <a:rPr lang="en-GB" sz="2400" b="1" u="sng" dirty="0"/>
              <a:t>motivates</a:t>
            </a:r>
            <a:r>
              <a:rPr lang="en-GB" sz="2400" dirty="0"/>
              <a:t> people to behave in a certain way?</a:t>
            </a:r>
          </a:p>
          <a:p>
            <a:endParaRPr lang="en-GB" sz="2800" dirty="0"/>
          </a:p>
          <a:p>
            <a:endParaRPr lang="en-GB" sz="2800" dirty="0"/>
          </a:p>
        </p:txBody>
      </p:sp>
    </p:spTree>
    <p:extLst>
      <p:ext uri="{BB962C8B-B14F-4D97-AF65-F5344CB8AC3E}">
        <p14:creationId xmlns:p14="http://schemas.microsoft.com/office/powerpoint/2010/main" val="4001218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76015"/>
            <a:ext cx="8229600" cy="1143000"/>
          </a:xfrm>
        </p:spPr>
        <p:txBody>
          <a:bodyPr>
            <a:normAutofit/>
          </a:bodyPr>
          <a:lstStyle/>
          <a:p>
            <a:r>
              <a:rPr lang="en-GB" sz="3600" dirty="0"/>
              <a:t>Theories of health behaviour </a:t>
            </a:r>
          </a:p>
        </p:txBody>
      </p:sp>
      <p:sp>
        <p:nvSpPr>
          <p:cNvPr id="3" name="Content Placeholder 2"/>
          <p:cNvSpPr>
            <a:spLocks noGrp="1"/>
          </p:cNvSpPr>
          <p:nvPr>
            <p:ph idx="1"/>
          </p:nvPr>
        </p:nvSpPr>
        <p:spPr>
          <a:xfrm>
            <a:off x="726393" y="1828800"/>
            <a:ext cx="9710775" cy="3842341"/>
          </a:xfrm>
        </p:spPr>
        <p:txBody>
          <a:bodyPr>
            <a:noAutofit/>
          </a:bodyPr>
          <a:lstStyle/>
          <a:p>
            <a:r>
              <a:rPr lang="en-GB" sz="2400" dirty="0"/>
              <a:t>Social cognition models are one of the most successful at explaining health behaviours (but not perfect!)</a:t>
            </a:r>
          </a:p>
          <a:p>
            <a:r>
              <a:rPr lang="en-GB" sz="2400" dirty="0"/>
              <a:t>Include interaction between: </a:t>
            </a:r>
          </a:p>
          <a:p>
            <a:pPr lvl="1"/>
            <a:r>
              <a:rPr lang="en-GB" sz="2000" dirty="0"/>
              <a:t>Social factors (e.g. social norms) </a:t>
            </a:r>
          </a:p>
          <a:p>
            <a:pPr lvl="1"/>
            <a:r>
              <a:rPr lang="en-GB" sz="2000" dirty="0"/>
              <a:t>Cognitive factors (e.g., </a:t>
            </a:r>
            <a:r>
              <a:rPr lang="en-GB" sz="2000" dirty="0" err="1"/>
              <a:t>attiudes</a:t>
            </a:r>
            <a:r>
              <a:rPr lang="en-GB" sz="2000" dirty="0"/>
              <a:t> and beliefs) </a:t>
            </a:r>
          </a:p>
          <a:p>
            <a:r>
              <a:rPr lang="en-GB" sz="2400" dirty="0"/>
              <a:t>Expectancy Value Principle: </a:t>
            </a:r>
          </a:p>
          <a:p>
            <a:pPr lvl="1"/>
            <a:r>
              <a:rPr lang="en-GB" sz="2000" dirty="0"/>
              <a:t>Behaviour is likely to change (or stay the same!) if person expects certain outcomes, and values these outcomes as positive.</a:t>
            </a:r>
          </a:p>
        </p:txBody>
      </p:sp>
    </p:spTree>
    <p:extLst>
      <p:ext uri="{BB962C8B-B14F-4D97-AF65-F5344CB8AC3E}">
        <p14:creationId xmlns:p14="http://schemas.microsoft.com/office/powerpoint/2010/main" val="78480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5"/>
          <p:cNvSpPr>
            <a:spLocks noGrp="1" noChangeArrowheads="1"/>
          </p:cNvSpPr>
          <p:nvPr>
            <p:ph type="title"/>
          </p:nvPr>
        </p:nvSpPr>
        <p:spPr>
          <a:noFill/>
        </p:spPr>
        <p:txBody>
          <a:bodyPr>
            <a:normAutofit fontScale="90000"/>
          </a:bodyPr>
          <a:lstStyle/>
          <a:p>
            <a:pPr eaLnBrk="1" hangingPunct="1"/>
            <a:r>
              <a:rPr lang="en-US" sz="3200" dirty="0"/>
              <a:t>Attitudinal Models:  Are attitudes an important influence on Health Behaviour</a:t>
            </a:r>
            <a:r>
              <a:rPr lang="en-US" sz="3200" dirty="0">
                <a:cs typeface="Arial" charset="0"/>
              </a:rPr>
              <a:t>?</a:t>
            </a:r>
            <a:br>
              <a:rPr lang="en-US" sz="3200" dirty="0"/>
            </a:br>
            <a:endParaRPr lang="en-US" sz="3200" dirty="0"/>
          </a:p>
        </p:txBody>
      </p:sp>
      <p:sp>
        <p:nvSpPr>
          <p:cNvPr id="5122" name="Rectangle 3"/>
          <p:cNvSpPr>
            <a:spLocks noGrp="1" noChangeArrowheads="1"/>
          </p:cNvSpPr>
          <p:nvPr>
            <p:ph idx="1"/>
          </p:nvPr>
        </p:nvSpPr>
        <p:spPr>
          <a:xfrm>
            <a:off x="1652737" y="1940474"/>
            <a:ext cx="8078787" cy="4343400"/>
          </a:xfrm>
        </p:spPr>
        <p:txBody>
          <a:bodyPr>
            <a:normAutofit/>
          </a:bodyPr>
          <a:lstStyle/>
          <a:p>
            <a:pPr marL="280988" indent="-280988">
              <a:lnSpc>
                <a:spcPct val="80000"/>
              </a:lnSpc>
              <a:buNone/>
            </a:pPr>
            <a:r>
              <a:rPr lang="en-GB" sz="2400" b="1" i="1" dirty="0"/>
              <a:t>Attitudes:</a:t>
            </a:r>
          </a:p>
          <a:p>
            <a:pPr marL="280988" indent="-280988">
              <a:lnSpc>
                <a:spcPct val="80000"/>
              </a:lnSpc>
              <a:buNone/>
            </a:pPr>
            <a:r>
              <a:rPr lang="en-GB" i="1" dirty="0"/>
              <a:t>attitudes are considered as relatively enduring and </a:t>
            </a:r>
            <a:r>
              <a:rPr lang="en-GB" i="1" dirty="0" err="1"/>
              <a:t>generalisable</a:t>
            </a:r>
            <a:r>
              <a:rPr lang="en-GB" i="1" dirty="0"/>
              <a:t> and made up of three related parts </a:t>
            </a:r>
            <a:r>
              <a:rPr lang="en-US" i="1" dirty="0">
                <a:cs typeface="Arial" charset="0"/>
              </a:rPr>
              <a:t>–</a:t>
            </a:r>
            <a:r>
              <a:rPr lang="en-US" i="1" dirty="0"/>
              <a:t> </a:t>
            </a:r>
            <a:r>
              <a:rPr lang="en-GB" i="1" dirty="0"/>
              <a:t>thought (cognition), feeling and behaviour</a:t>
            </a:r>
          </a:p>
          <a:p>
            <a:pPr marL="280988" indent="-280988">
              <a:lnSpc>
                <a:spcPct val="80000"/>
              </a:lnSpc>
              <a:buNone/>
            </a:pPr>
            <a:endParaRPr lang="en-GB" i="1" dirty="0"/>
          </a:p>
          <a:p>
            <a:pPr marL="280988" indent="-280988">
              <a:lnSpc>
                <a:spcPct val="80000"/>
              </a:lnSpc>
            </a:pPr>
            <a:r>
              <a:rPr lang="en-GB" b="1" dirty="0"/>
              <a:t>Cognitive</a:t>
            </a:r>
            <a:r>
              <a:rPr lang="en-GB" dirty="0"/>
              <a:t>: beliefs about the attitude-object, e.g. cigarette smoking is a good way to relieve stress/cigarette smoking is a sign of weakness</a:t>
            </a:r>
          </a:p>
          <a:p>
            <a:pPr marL="280988" indent="-280988">
              <a:lnSpc>
                <a:spcPct val="80000"/>
              </a:lnSpc>
            </a:pPr>
            <a:endParaRPr lang="en-GB" dirty="0"/>
          </a:p>
          <a:p>
            <a:pPr marL="280988" indent="-280988">
              <a:lnSpc>
                <a:spcPct val="80000"/>
              </a:lnSpc>
            </a:pPr>
            <a:r>
              <a:rPr lang="en-GB" b="1" dirty="0"/>
              <a:t>Emotional:</a:t>
            </a:r>
            <a:r>
              <a:rPr lang="en-GB" dirty="0"/>
              <a:t> feelings towards the attitude-object, e.g. cigarette smoking is disgusting/pleasurable</a:t>
            </a:r>
          </a:p>
          <a:p>
            <a:pPr marL="280988" indent="-280988">
              <a:lnSpc>
                <a:spcPct val="80000"/>
              </a:lnSpc>
            </a:pPr>
            <a:endParaRPr lang="en-GB" dirty="0"/>
          </a:p>
          <a:p>
            <a:pPr marL="280988" indent="-280988">
              <a:lnSpc>
                <a:spcPct val="80000"/>
              </a:lnSpc>
            </a:pPr>
            <a:r>
              <a:rPr lang="en-GB" b="1" dirty="0"/>
              <a:t>Behavioural (or intentional):</a:t>
            </a:r>
            <a:r>
              <a:rPr lang="en-GB" dirty="0"/>
              <a:t> intended action towards the attitude-object, e.g. I am not going to smoke. </a:t>
            </a:r>
            <a:endParaRPr lang="en-US" dirty="0"/>
          </a:p>
        </p:txBody>
      </p:sp>
    </p:spTree>
    <p:extLst>
      <p:ext uri="{BB962C8B-B14F-4D97-AF65-F5344CB8AC3E}">
        <p14:creationId xmlns:p14="http://schemas.microsoft.com/office/powerpoint/2010/main" val="3156093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5"/>
          <p:cNvSpPr>
            <a:spLocks noGrp="1" noChangeArrowheads="1"/>
          </p:cNvSpPr>
          <p:nvPr>
            <p:ph type="title"/>
          </p:nvPr>
        </p:nvSpPr>
        <p:spPr>
          <a:xfrm>
            <a:off x="2207568" y="620688"/>
            <a:ext cx="8204448" cy="1126232"/>
          </a:xfrm>
          <a:noFill/>
        </p:spPr>
        <p:txBody>
          <a:bodyPr>
            <a:normAutofit fontScale="90000"/>
          </a:bodyPr>
          <a:lstStyle/>
          <a:p>
            <a:pPr eaLnBrk="1" hangingPunct="1"/>
            <a:r>
              <a:rPr lang="en-US" sz="3200" dirty="0"/>
              <a:t>Attitudinal Models: Are  attitudes an important influence on Health Behaviour</a:t>
            </a:r>
            <a:r>
              <a:rPr lang="en-US" sz="3200" dirty="0">
                <a:cs typeface="Arial" charset="0"/>
              </a:rPr>
              <a:t>?</a:t>
            </a:r>
            <a:br>
              <a:rPr lang="en-US" sz="3200" dirty="0"/>
            </a:br>
            <a:endParaRPr lang="en-US" sz="3200" dirty="0"/>
          </a:p>
        </p:txBody>
      </p:sp>
      <p:sp>
        <p:nvSpPr>
          <p:cNvPr id="5122" name="Rectangle 3"/>
          <p:cNvSpPr>
            <a:spLocks noGrp="1" noChangeArrowheads="1"/>
          </p:cNvSpPr>
          <p:nvPr>
            <p:ph idx="1"/>
          </p:nvPr>
        </p:nvSpPr>
        <p:spPr>
          <a:xfrm>
            <a:off x="2063553" y="2348880"/>
            <a:ext cx="8078787" cy="4343400"/>
          </a:xfrm>
        </p:spPr>
        <p:txBody>
          <a:bodyPr/>
          <a:lstStyle/>
          <a:p>
            <a:pPr marL="280988" indent="-280988">
              <a:lnSpc>
                <a:spcPct val="80000"/>
              </a:lnSpc>
            </a:pPr>
            <a:r>
              <a:rPr lang="en-GB" sz="2400" dirty="0"/>
              <a:t>Research into relationship between attitudes and behaviour does not find the two factors highly correlated</a:t>
            </a:r>
          </a:p>
          <a:p>
            <a:pPr marL="280988" indent="-280988">
              <a:lnSpc>
                <a:spcPct val="80000"/>
              </a:lnSpc>
            </a:pPr>
            <a:endParaRPr lang="en-GB" sz="2400" dirty="0"/>
          </a:p>
          <a:p>
            <a:pPr marL="280988" indent="-280988">
              <a:lnSpc>
                <a:spcPct val="80000"/>
              </a:lnSpc>
            </a:pPr>
            <a:r>
              <a:rPr lang="en-GB" sz="2400" dirty="0"/>
              <a:t>Other factors must therefore combine with attitudes to predict behaviour</a:t>
            </a:r>
          </a:p>
          <a:p>
            <a:pPr marL="280988" indent="-280988">
              <a:lnSpc>
                <a:spcPct val="80000"/>
              </a:lnSpc>
            </a:pPr>
            <a:endParaRPr lang="en-GB" sz="2400" dirty="0"/>
          </a:p>
          <a:p>
            <a:pPr marL="280988" indent="-280988">
              <a:lnSpc>
                <a:spcPct val="80000"/>
              </a:lnSpc>
            </a:pPr>
            <a:r>
              <a:rPr lang="en-GB" sz="2400" b="1" dirty="0"/>
              <a:t>Behavioural Intention </a:t>
            </a:r>
            <a:r>
              <a:rPr lang="en-GB" sz="2400" dirty="0"/>
              <a:t>– the person’s motivation or conscious plan to carry out the behaviour</a:t>
            </a:r>
          </a:p>
          <a:p>
            <a:pPr marL="681038" lvl="1" indent="-280988">
              <a:lnSpc>
                <a:spcPct val="80000"/>
              </a:lnSpc>
            </a:pPr>
            <a:r>
              <a:rPr lang="en-GB" sz="2000" dirty="0"/>
              <a:t>Considered to be the proximal determinant of behaviour</a:t>
            </a:r>
          </a:p>
          <a:p>
            <a:pPr marL="280988" indent="-280988">
              <a:lnSpc>
                <a:spcPct val="80000"/>
              </a:lnSpc>
              <a:buNone/>
            </a:pPr>
            <a:endParaRPr lang="en-GB" sz="2400" dirty="0"/>
          </a:p>
          <a:p>
            <a:pPr marL="280988" indent="-280988">
              <a:lnSpc>
                <a:spcPct val="80000"/>
              </a:lnSpc>
              <a:buNone/>
            </a:pPr>
            <a:endParaRPr lang="en-GB" sz="2400" dirty="0"/>
          </a:p>
        </p:txBody>
      </p:sp>
    </p:spTree>
    <p:extLst>
      <p:ext uri="{BB962C8B-B14F-4D97-AF65-F5344CB8AC3E}">
        <p14:creationId xmlns:p14="http://schemas.microsoft.com/office/powerpoint/2010/main" val="14116933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1919288" y="404813"/>
            <a:ext cx="8229600" cy="1143000"/>
          </a:xfrm>
        </p:spPr>
        <p:txBody>
          <a:bodyPr/>
          <a:lstStyle/>
          <a:p>
            <a:r>
              <a:rPr lang="en-GB" altLang="en-US" sz="3200" b="1"/>
              <a:t>Social Cognition Models</a:t>
            </a:r>
            <a:br>
              <a:rPr lang="en-GB" altLang="en-US" sz="2400"/>
            </a:br>
            <a:endParaRPr lang="en-GB" altLang="en-US" sz="2400" b="1"/>
          </a:p>
        </p:txBody>
      </p:sp>
      <p:sp>
        <p:nvSpPr>
          <p:cNvPr id="70659" name="Content Placeholder 2"/>
          <p:cNvSpPr>
            <a:spLocks noGrp="1"/>
          </p:cNvSpPr>
          <p:nvPr>
            <p:ph idx="1"/>
          </p:nvPr>
        </p:nvSpPr>
        <p:spPr>
          <a:xfrm>
            <a:off x="1517636" y="1945786"/>
            <a:ext cx="8382000" cy="4343400"/>
          </a:xfrm>
        </p:spPr>
        <p:txBody>
          <a:bodyPr>
            <a:normAutofit/>
          </a:bodyPr>
          <a:lstStyle/>
          <a:p>
            <a:r>
              <a:rPr lang="en-GB" altLang="en-US" sz="2400" dirty="0"/>
              <a:t>Provide an empirically supported framework for understanding how people make decisions in relation to their behaviours</a:t>
            </a:r>
          </a:p>
          <a:p>
            <a:r>
              <a:rPr lang="en-GB" altLang="en-US" sz="2400" dirty="0"/>
              <a:t>Identify key factors found to influence behaviour change </a:t>
            </a:r>
          </a:p>
          <a:p>
            <a:r>
              <a:rPr lang="en-GB" altLang="en-US" sz="2400" dirty="0"/>
              <a:t>Interventions can be targeted at any or all of these factors</a:t>
            </a:r>
          </a:p>
          <a:p>
            <a:r>
              <a:rPr lang="en-GB" altLang="en-US" sz="2400" dirty="0"/>
              <a:t>Need to consider generalisability and applicability to specific situations.</a:t>
            </a:r>
          </a:p>
        </p:txBody>
      </p:sp>
    </p:spTree>
    <p:extLst>
      <p:ext uri="{BB962C8B-B14F-4D97-AF65-F5344CB8AC3E}">
        <p14:creationId xmlns:p14="http://schemas.microsoft.com/office/powerpoint/2010/main" val="1498822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409202" y="610756"/>
            <a:ext cx="8382000" cy="838200"/>
          </a:xfrm>
        </p:spPr>
        <p:txBody>
          <a:bodyPr/>
          <a:lstStyle/>
          <a:p>
            <a:pPr eaLnBrk="1" hangingPunct="1"/>
            <a:r>
              <a:rPr lang="en-US" sz="3200" dirty="0"/>
              <a:t>The Health Belief Model </a:t>
            </a:r>
          </a:p>
        </p:txBody>
      </p:sp>
      <p:sp>
        <p:nvSpPr>
          <p:cNvPr id="11267" name="Text Box 4"/>
          <p:cNvSpPr txBox="1">
            <a:spLocks noChangeArrowheads="1"/>
          </p:cNvSpPr>
          <p:nvPr/>
        </p:nvSpPr>
        <p:spPr bwMode="auto">
          <a:xfrm>
            <a:off x="1803400" y="5680076"/>
            <a:ext cx="8534400" cy="366713"/>
          </a:xfrm>
          <a:prstGeom prst="rect">
            <a:avLst/>
          </a:prstGeom>
          <a:noFill/>
          <a:ln w="9525">
            <a:noFill/>
            <a:miter lim="800000"/>
            <a:headEnd/>
            <a:tailEnd/>
          </a:ln>
        </p:spPr>
        <p:txBody>
          <a:bodyPr>
            <a:spAutoFit/>
          </a:bodyPr>
          <a:lstStyle/>
          <a:p>
            <a:pPr>
              <a:spcBef>
                <a:spcPct val="50000"/>
              </a:spcBef>
            </a:pPr>
            <a:r>
              <a:rPr lang="en-GB" b="1"/>
              <a:t>Figure 5.1  </a:t>
            </a:r>
            <a:r>
              <a:rPr lang="en-GB"/>
              <a:t>The health belief model (original, plus additions in italics)</a:t>
            </a:r>
          </a:p>
        </p:txBody>
      </p:sp>
      <p:pic>
        <p:nvPicPr>
          <p:cNvPr id="11268" name="Picture 6" descr="C05NF01"/>
          <p:cNvPicPr>
            <a:picLocks noChangeAspect="1" noChangeArrowheads="1"/>
          </p:cNvPicPr>
          <p:nvPr/>
        </p:nvPicPr>
        <p:blipFill>
          <a:blip r:embed="rId2"/>
          <a:srcRect/>
          <a:stretch>
            <a:fillRect/>
          </a:stretch>
        </p:blipFill>
        <p:spPr bwMode="auto">
          <a:xfrm>
            <a:off x="1803400" y="1903633"/>
            <a:ext cx="7443789" cy="3705288"/>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p:cNvSpPr>
            <a:spLocks noGrp="1" noChangeArrowheads="1"/>
          </p:cNvSpPr>
          <p:nvPr>
            <p:ph type="title"/>
          </p:nvPr>
        </p:nvSpPr>
        <p:spPr>
          <a:xfrm>
            <a:off x="882651" y="977028"/>
            <a:ext cx="3333410" cy="5237503"/>
          </a:xfrm>
        </p:spPr>
        <p:txBody>
          <a:bodyPr anchor="ctr">
            <a:normAutofit/>
          </a:bodyPr>
          <a:lstStyle/>
          <a:p>
            <a:pPr eaLnBrk="1" hangingPunct="1"/>
            <a:r>
              <a:rPr lang="en-US"/>
              <a:t>The Health Belief Model, exercise and obesity </a:t>
            </a:r>
          </a:p>
        </p:txBody>
      </p:sp>
      <p:sp>
        <p:nvSpPr>
          <p:cNvPr id="12298" name="Rectangle 12297">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2300" name="Rectangle 12299">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2291" name="Rectangle 3"/>
          <p:cNvSpPr>
            <a:spLocks noGrp="1" noChangeArrowheads="1"/>
          </p:cNvSpPr>
          <p:nvPr>
            <p:ph idx="1"/>
          </p:nvPr>
        </p:nvSpPr>
        <p:spPr>
          <a:xfrm>
            <a:off x="5791954" y="511277"/>
            <a:ext cx="5428789" cy="5703255"/>
          </a:xfrm>
        </p:spPr>
        <p:txBody>
          <a:bodyPr anchor="ctr">
            <a:normAutofit fontScale="92500"/>
          </a:bodyPr>
          <a:lstStyle/>
          <a:p>
            <a:pPr marL="280988" indent="-280988">
              <a:lnSpc>
                <a:spcPct val="110000"/>
              </a:lnSpc>
              <a:spcBef>
                <a:spcPct val="10000"/>
              </a:spcBef>
              <a:buNone/>
            </a:pPr>
            <a:r>
              <a:rPr lang="en-GB" sz="1600" b="1" dirty="0">
                <a:solidFill>
                  <a:schemeClr val="bg1"/>
                </a:solidFill>
              </a:rPr>
              <a:t>Perception of threat:</a:t>
            </a:r>
            <a:endParaRPr lang="en-GB" sz="1600" dirty="0">
              <a:solidFill>
                <a:schemeClr val="bg1"/>
              </a:solidFill>
            </a:endParaRPr>
          </a:p>
          <a:p>
            <a:pPr marL="280988" indent="-280988">
              <a:lnSpc>
                <a:spcPct val="110000"/>
              </a:lnSpc>
              <a:spcBef>
                <a:spcPct val="10000"/>
              </a:spcBef>
            </a:pPr>
            <a:r>
              <a:rPr lang="en-GB" sz="1600" dirty="0">
                <a:solidFill>
                  <a:schemeClr val="bg1"/>
                </a:solidFill>
              </a:rPr>
              <a:t>I believe that not exercising can lead to many serious illness and obesity: </a:t>
            </a:r>
            <a:r>
              <a:rPr lang="en-GB" sz="1600" b="1" i="1" dirty="0">
                <a:solidFill>
                  <a:schemeClr val="bg1"/>
                </a:solidFill>
              </a:rPr>
              <a:t>perceived severity</a:t>
            </a:r>
            <a:endParaRPr lang="en-GB" sz="1600" dirty="0">
              <a:solidFill>
                <a:schemeClr val="bg1"/>
              </a:solidFill>
            </a:endParaRPr>
          </a:p>
          <a:p>
            <a:pPr marL="280988" indent="-280988">
              <a:lnSpc>
                <a:spcPct val="110000"/>
              </a:lnSpc>
              <a:spcBef>
                <a:spcPct val="10000"/>
              </a:spcBef>
            </a:pPr>
            <a:r>
              <a:rPr lang="en-GB" sz="1600" dirty="0">
                <a:solidFill>
                  <a:schemeClr val="bg1"/>
                </a:solidFill>
              </a:rPr>
              <a:t>I  believe that I do not exercise enough/am overweight: </a:t>
            </a:r>
            <a:r>
              <a:rPr lang="en-GB" sz="1600" b="1" i="1" dirty="0">
                <a:solidFill>
                  <a:schemeClr val="bg1"/>
                </a:solidFill>
              </a:rPr>
              <a:t>perceived susceptibility</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Behavioural evaluation:</a:t>
            </a:r>
            <a:endParaRPr lang="en-GB" sz="1600" dirty="0">
              <a:solidFill>
                <a:schemeClr val="bg1"/>
              </a:solidFill>
            </a:endParaRPr>
          </a:p>
          <a:p>
            <a:pPr marL="280988" indent="-280988">
              <a:lnSpc>
                <a:spcPct val="110000"/>
              </a:lnSpc>
              <a:spcBef>
                <a:spcPct val="10000"/>
              </a:spcBef>
            </a:pPr>
            <a:r>
              <a:rPr lang="en-GB" sz="1600" dirty="0">
                <a:solidFill>
                  <a:schemeClr val="bg1"/>
                </a:solidFill>
              </a:rPr>
              <a:t>If I exercise more, my health will improve: </a:t>
            </a:r>
            <a:r>
              <a:rPr lang="en-GB" sz="1600" b="1" i="1" dirty="0">
                <a:solidFill>
                  <a:schemeClr val="bg1"/>
                </a:solidFill>
              </a:rPr>
              <a:t>perceived benefits </a:t>
            </a:r>
            <a:r>
              <a:rPr lang="en-GB" sz="1600" i="1" dirty="0">
                <a:solidFill>
                  <a:schemeClr val="bg1"/>
                </a:solidFill>
              </a:rPr>
              <a:t>(of change)</a:t>
            </a:r>
            <a:endParaRPr lang="en-GB" sz="1600" dirty="0">
              <a:solidFill>
                <a:schemeClr val="bg1"/>
              </a:solidFill>
            </a:endParaRPr>
          </a:p>
          <a:p>
            <a:pPr marL="280988" indent="-280988">
              <a:lnSpc>
                <a:spcPct val="110000"/>
              </a:lnSpc>
              <a:spcBef>
                <a:spcPct val="10000"/>
              </a:spcBef>
            </a:pPr>
            <a:r>
              <a:rPr lang="en-GB" sz="1600" dirty="0">
                <a:solidFill>
                  <a:schemeClr val="bg1"/>
                </a:solidFill>
              </a:rPr>
              <a:t>Changing my daily routine to fit in exercise when I also have a family/busy job will be difficult, and will be really expensive: </a:t>
            </a:r>
            <a:r>
              <a:rPr lang="en-GB" sz="1600" b="1" i="1" dirty="0">
                <a:solidFill>
                  <a:schemeClr val="bg1"/>
                </a:solidFill>
              </a:rPr>
              <a:t>perceived barriers </a:t>
            </a:r>
            <a:r>
              <a:rPr lang="en-GB" sz="1600" i="1" dirty="0">
                <a:solidFill>
                  <a:schemeClr val="bg1"/>
                </a:solidFill>
              </a:rPr>
              <a:t>(to change).</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Cues to action</a:t>
            </a:r>
            <a:endParaRPr lang="en-GB" sz="1600" dirty="0">
              <a:solidFill>
                <a:schemeClr val="bg1"/>
              </a:solidFill>
            </a:endParaRPr>
          </a:p>
          <a:p>
            <a:pPr marL="280988" indent="-280988">
              <a:lnSpc>
                <a:spcPct val="110000"/>
              </a:lnSpc>
              <a:spcBef>
                <a:spcPct val="10000"/>
              </a:spcBef>
            </a:pPr>
            <a:r>
              <a:rPr lang="en-GB" sz="1600" dirty="0">
                <a:solidFill>
                  <a:schemeClr val="bg1"/>
                </a:solidFill>
              </a:rPr>
              <a:t>That recent television programme on the health risks of obesity worried me </a:t>
            </a:r>
            <a:r>
              <a:rPr lang="en-GB" sz="1600" i="1" dirty="0">
                <a:solidFill>
                  <a:schemeClr val="bg1"/>
                </a:solidFill>
              </a:rPr>
              <a:t>(external</a:t>
            </a:r>
            <a:r>
              <a:rPr lang="en-GB" sz="1600" dirty="0">
                <a:solidFill>
                  <a:schemeClr val="bg1"/>
                </a:solidFill>
              </a:rPr>
              <a:t>)</a:t>
            </a:r>
          </a:p>
          <a:p>
            <a:pPr marL="280988" indent="-280988">
              <a:lnSpc>
                <a:spcPct val="110000"/>
              </a:lnSpc>
              <a:spcBef>
                <a:spcPct val="10000"/>
              </a:spcBef>
            </a:pPr>
            <a:r>
              <a:rPr lang="en-GB" sz="1600" dirty="0">
                <a:solidFill>
                  <a:schemeClr val="bg1"/>
                </a:solidFill>
              </a:rPr>
              <a:t>I am regularly feeling breathless on exertion, so maybe I should really think about getting more fit and exercising more: (</a:t>
            </a:r>
            <a:r>
              <a:rPr lang="en-GB" sz="1600" i="1" dirty="0">
                <a:solidFill>
                  <a:schemeClr val="bg1"/>
                </a:solidFill>
              </a:rPr>
              <a:t>internal)</a:t>
            </a:r>
          </a:p>
          <a:p>
            <a:pPr marL="280988" indent="-280988">
              <a:lnSpc>
                <a:spcPct val="110000"/>
              </a:lnSpc>
              <a:spcBef>
                <a:spcPct val="10000"/>
              </a:spcBef>
            </a:pPr>
            <a:endParaRPr lang="en-GB" sz="1600" b="1" dirty="0">
              <a:solidFill>
                <a:schemeClr val="bg1"/>
              </a:solidFill>
            </a:endParaRPr>
          </a:p>
          <a:p>
            <a:pPr marL="280988" indent="-280988">
              <a:lnSpc>
                <a:spcPct val="110000"/>
              </a:lnSpc>
              <a:spcBef>
                <a:spcPct val="10000"/>
              </a:spcBef>
              <a:buNone/>
            </a:pPr>
            <a:r>
              <a:rPr lang="en-GB" sz="1600" b="1" dirty="0">
                <a:solidFill>
                  <a:schemeClr val="bg1"/>
                </a:solidFill>
              </a:rPr>
              <a:t>Health motivation </a:t>
            </a:r>
            <a:endParaRPr lang="en-GB" sz="1600" dirty="0">
              <a:solidFill>
                <a:schemeClr val="bg1"/>
              </a:solidFill>
            </a:endParaRPr>
          </a:p>
          <a:p>
            <a:pPr marL="280988" indent="-280988">
              <a:lnSpc>
                <a:spcPct val="110000"/>
              </a:lnSpc>
              <a:spcBef>
                <a:spcPct val="10000"/>
              </a:spcBef>
            </a:pPr>
            <a:r>
              <a:rPr lang="en-GB" sz="1600" dirty="0">
                <a:solidFill>
                  <a:schemeClr val="bg1"/>
                </a:solidFill>
              </a:rPr>
              <a:t>It is important to me to feel healthy</a:t>
            </a:r>
            <a:endParaRPr lang="en-US" sz="1600"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2438399" y="400135"/>
            <a:ext cx="7315200" cy="838200"/>
          </a:xfrm>
        </p:spPr>
        <p:txBody>
          <a:bodyPr>
            <a:normAutofit fontScale="90000"/>
          </a:bodyPr>
          <a:lstStyle/>
          <a:p>
            <a:pPr eaLnBrk="1" hangingPunct="1"/>
            <a:r>
              <a:rPr lang="en-US" sz="3200"/>
              <a:t>The Theory of Reasoned                           Action/Planned Behaviour</a:t>
            </a:r>
          </a:p>
        </p:txBody>
      </p:sp>
      <p:sp>
        <p:nvSpPr>
          <p:cNvPr id="6147" name="Text Box 4"/>
          <p:cNvSpPr txBox="1">
            <a:spLocks noChangeArrowheads="1"/>
          </p:cNvSpPr>
          <p:nvPr/>
        </p:nvSpPr>
        <p:spPr bwMode="auto">
          <a:xfrm>
            <a:off x="1803399" y="5695950"/>
            <a:ext cx="9572523" cy="369332"/>
          </a:xfrm>
          <a:prstGeom prst="rect">
            <a:avLst/>
          </a:prstGeom>
          <a:noFill/>
          <a:ln w="9525">
            <a:noFill/>
            <a:miter lim="800000"/>
            <a:headEnd/>
            <a:tailEnd/>
          </a:ln>
        </p:spPr>
        <p:txBody>
          <a:bodyPr wrap="square">
            <a:spAutoFit/>
          </a:bodyPr>
          <a:lstStyle/>
          <a:p>
            <a:pPr>
              <a:spcBef>
                <a:spcPct val="50000"/>
              </a:spcBef>
            </a:pPr>
            <a:r>
              <a:rPr lang="en-GB" dirty="0"/>
              <a:t>The theory of reasoned action and the theory of planned behaviour (TPB additions in italics)</a:t>
            </a:r>
          </a:p>
        </p:txBody>
      </p:sp>
      <p:pic>
        <p:nvPicPr>
          <p:cNvPr id="6148" name="Picture 6" descr="C05NF02"/>
          <p:cNvPicPr>
            <a:picLocks noChangeAspect="1" noChangeArrowheads="1"/>
          </p:cNvPicPr>
          <p:nvPr/>
        </p:nvPicPr>
        <p:blipFill>
          <a:blip r:embed="rId2"/>
          <a:srcRect/>
          <a:stretch>
            <a:fillRect/>
          </a:stretch>
        </p:blipFill>
        <p:spPr bwMode="auto">
          <a:xfrm>
            <a:off x="2521051" y="1933738"/>
            <a:ext cx="7315201" cy="3560361"/>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intention-behaviour gap </a:t>
            </a:r>
          </a:p>
        </p:txBody>
      </p:sp>
      <p:sp>
        <p:nvSpPr>
          <p:cNvPr id="3" name="Content Placeholder 2"/>
          <p:cNvSpPr>
            <a:spLocks noGrp="1"/>
          </p:cNvSpPr>
          <p:nvPr>
            <p:ph idx="1"/>
          </p:nvPr>
        </p:nvSpPr>
        <p:spPr/>
        <p:txBody>
          <a:bodyPr/>
          <a:lstStyle/>
          <a:p>
            <a:r>
              <a:rPr lang="en-GB" dirty="0"/>
              <a:t>Intentions do not always predict behaviour</a:t>
            </a:r>
          </a:p>
          <a:p>
            <a:endParaRPr lang="en-GB" dirty="0"/>
          </a:p>
          <a:p>
            <a:r>
              <a:rPr lang="en-GB" dirty="0"/>
              <a:t>Why?</a:t>
            </a:r>
          </a:p>
          <a:p>
            <a:endParaRPr lang="en-GB" dirty="0"/>
          </a:p>
          <a:p>
            <a:endParaRPr lang="en-GB" dirty="0"/>
          </a:p>
          <a:p>
            <a:r>
              <a:rPr lang="en-GB" dirty="0"/>
              <a:t>What processes mediate the relationship between intentions and behaviour?</a:t>
            </a:r>
          </a:p>
          <a:p>
            <a:endParaRPr lang="en-GB" dirty="0"/>
          </a:p>
        </p:txBody>
      </p:sp>
      <p:pic>
        <p:nvPicPr>
          <p:cNvPr id="4" name="Picture 2" descr="C:\Users\edu-cp\AppData\Local\Microsoft\Windows\Temporary Internet Files\Content.IE5\8RIHFYNX\MC900434859[1].png"/>
          <p:cNvPicPr>
            <a:picLocks noChangeAspect="1" noChangeArrowheads="1"/>
          </p:cNvPicPr>
          <p:nvPr/>
        </p:nvPicPr>
        <p:blipFill>
          <a:blip r:embed="rId2"/>
          <a:srcRect/>
          <a:stretch>
            <a:fillRect/>
          </a:stretch>
        </p:blipFill>
        <p:spPr bwMode="auto">
          <a:xfrm>
            <a:off x="7608168" y="2780928"/>
            <a:ext cx="1714500" cy="1714500"/>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0856" y="560438"/>
            <a:ext cx="8229600" cy="1143000"/>
          </a:xfrm>
        </p:spPr>
        <p:txBody>
          <a:bodyPr/>
          <a:lstStyle/>
          <a:p>
            <a:r>
              <a:rPr lang="en-GB" dirty="0"/>
              <a:t>The intention-behaviour gap </a:t>
            </a:r>
          </a:p>
        </p:txBody>
      </p:sp>
      <p:sp>
        <p:nvSpPr>
          <p:cNvPr id="3" name="Content Placeholder 2"/>
          <p:cNvSpPr>
            <a:spLocks noGrp="1"/>
          </p:cNvSpPr>
          <p:nvPr>
            <p:ph idx="1"/>
          </p:nvPr>
        </p:nvSpPr>
        <p:spPr>
          <a:xfrm>
            <a:off x="1716240" y="1953552"/>
            <a:ext cx="8229600" cy="3119894"/>
          </a:xfrm>
        </p:spPr>
        <p:txBody>
          <a:bodyPr/>
          <a:lstStyle/>
          <a:p>
            <a:r>
              <a:rPr lang="en-GB" dirty="0"/>
              <a:t>Intentions do not always predict behaviour</a:t>
            </a:r>
          </a:p>
          <a:p>
            <a:r>
              <a:rPr lang="en-GB" dirty="0"/>
              <a:t>Competing intentions?</a:t>
            </a:r>
          </a:p>
          <a:p>
            <a:pPr lvl="1"/>
            <a:r>
              <a:rPr lang="en-GB" dirty="0"/>
              <a:t>I intend to not drink excessively</a:t>
            </a:r>
          </a:p>
          <a:p>
            <a:pPr lvl="1"/>
            <a:r>
              <a:rPr lang="en-GB" dirty="0"/>
              <a:t>I intend to look cool and fit in with my peers</a:t>
            </a:r>
          </a:p>
          <a:p>
            <a:pPr lvl="1"/>
            <a:r>
              <a:rPr lang="en-GB" dirty="0"/>
              <a:t>I intend to go out and have the best time</a:t>
            </a:r>
          </a:p>
          <a:p>
            <a:pPr lvl="1"/>
            <a:endParaRPr lang="en-GB" dirty="0"/>
          </a:p>
          <a:p>
            <a:r>
              <a:rPr lang="en-GB" dirty="0"/>
              <a:t>Implementation Intentions (</a:t>
            </a:r>
            <a:r>
              <a:rPr lang="en-GB" dirty="0" err="1"/>
              <a:t>Gollwitzer</a:t>
            </a:r>
            <a:r>
              <a:rPr lang="en-GB" dirty="0"/>
              <a:t>, 1993)</a:t>
            </a:r>
          </a:p>
          <a:p>
            <a:pPr marL="0" indent="0">
              <a:buNone/>
            </a:pPr>
            <a:endParaRPr lang="en-GB" dirty="0"/>
          </a:p>
          <a:p>
            <a:endParaRPr lang="en-GB" dirty="0"/>
          </a:p>
          <a:p>
            <a:pPr>
              <a:buNone/>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lstStyle/>
          <a:p>
            <a:r>
              <a:rPr lang="en-GB" dirty="0"/>
              <a:t>The intention-behaviour gap </a:t>
            </a:r>
          </a:p>
        </p:txBody>
      </p:sp>
      <p:sp>
        <p:nvSpPr>
          <p:cNvPr id="3" name="Content Placeholder 2"/>
          <p:cNvSpPr>
            <a:spLocks noGrp="1"/>
          </p:cNvSpPr>
          <p:nvPr>
            <p:ph idx="1"/>
          </p:nvPr>
        </p:nvSpPr>
        <p:spPr>
          <a:xfrm>
            <a:off x="1991544" y="1124745"/>
            <a:ext cx="8229600" cy="4713387"/>
          </a:xfrm>
        </p:spPr>
        <p:txBody>
          <a:bodyPr>
            <a:normAutofit fontScale="92500" lnSpcReduction="10000"/>
          </a:bodyPr>
          <a:lstStyle/>
          <a:p>
            <a:r>
              <a:rPr lang="en-GB" sz="2800" dirty="0"/>
              <a:t>Intentions do not always predict behaviour</a:t>
            </a:r>
          </a:p>
          <a:p>
            <a:pPr lvl="1"/>
            <a:endParaRPr lang="en-GB" sz="2400" dirty="0"/>
          </a:p>
          <a:p>
            <a:r>
              <a:rPr lang="en-GB" sz="2800" dirty="0"/>
              <a:t>Implementation Intentions (</a:t>
            </a:r>
            <a:r>
              <a:rPr lang="en-GB" sz="2800" dirty="0" err="1"/>
              <a:t>Gollwitzer</a:t>
            </a:r>
            <a:r>
              <a:rPr lang="en-GB" sz="2800" dirty="0"/>
              <a:t>, 1993)</a:t>
            </a:r>
          </a:p>
          <a:p>
            <a:endParaRPr lang="en-GB" sz="2800" dirty="0"/>
          </a:p>
          <a:p>
            <a:pPr lvl="1"/>
            <a:r>
              <a:rPr lang="en-GB" sz="2400" dirty="0"/>
              <a:t>People are more likely to engage in an intended behaviour if they identify specific plans to enact that behaviour (where/when/how)</a:t>
            </a:r>
          </a:p>
          <a:p>
            <a:pPr lvl="1"/>
            <a:endParaRPr lang="en-GB" sz="2400" dirty="0"/>
          </a:p>
          <a:p>
            <a:pPr lvl="1"/>
            <a:r>
              <a:rPr lang="en-GB" sz="2400" dirty="0"/>
              <a:t>e.g., </a:t>
            </a:r>
            <a:r>
              <a:rPr lang="en-GB" sz="2400" dirty="0" err="1"/>
              <a:t>Orbell</a:t>
            </a:r>
            <a:r>
              <a:rPr lang="en-GB" sz="2400" dirty="0"/>
              <a:t> et al. (1997) women encouraged to identify a plan to conduct BSE were more likely to later report having performed BSE.</a:t>
            </a:r>
          </a:p>
          <a:p>
            <a:endParaRPr lang="en-GB" dirty="0"/>
          </a:p>
          <a:p>
            <a:endParaRPr lang="en-GB" dirty="0"/>
          </a:p>
          <a:p>
            <a:pPr>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242" y="501446"/>
            <a:ext cx="8229600" cy="1143000"/>
          </a:xfrm>
        </p:spPr>
        <p:txBody>
          <a:bodyPr>
            <a:normAutofit/>
          </a:bodyPr>
          <a:lstStyle/>
          <a:p>
            <a:r>
              <a:rPr lang="en-GB" dirty="0"/>
              <a:t>Critical evaluation</a:t>
            </a:r>
          </a:p>
        </p:txBody>
      </p:sp>
      <p:sp>
        <p:nvSpPr>
          <p:cNvPr id="3" name="Content Placeholder 2"/>
          <p:cNvSpPr>
            <a:spLocks noGrp="1"/>
          </p:cNvSpPr>
          <p:nvPr>
            <p:ph idx="1"/>
          </p:nvPr>
        </p:nvSpPr>
        <p:spPr>
          <a:xfrm>
            <a:off x="1647414" y="2088304"/>
            <a:ext cx="9561359" cy="3565243"/>
          </a:xfrm>
        </p:spPr>
        <p:txBody>
          <a:bodyPr>
            <a:normAutofit/>
          </a:bodyPr>
          <a:lstStyle/>
          <a:p>
            <a:r>
              <a:rPr lang="en-GB" sz="2400" dirty="0"/>
              <a:t>Social cognition models assume we are always rational decision-makers</a:t>
            </a:r>
          </a:p>
          <a:p>
            <a:r>
              <a:rPr lang="en-GB" sz="2400" dirty="0"/>
              <a:t>Do we always deliberately and consciously weigh up the “pros” and “cons” of a given behaviour?</a:t>
            </a:r>
          </a:p>
          <a:p>
            <a:pPr lvl="1"/>
            <a:r>
              <a:rPr lang="en-GB" sz="2000" dirty="0"/>
              <a:t>What about behavioural choices that have become routine or automatic?</a:t>
            </a:r>
          </a:p>
          <a:p>
            <a:pPr lvl="1"/>
            <a:r>
              <a:rPr lang="en-GB" sz="2000" dirty="0"/>
              <a:t>How easy it is change attitudes/beliefs underpinning such behaviours?</a:t>
            </a:r>
            <a:endParaRPr lang="en-GB" sz="2400" dirty="0"/>
          </a:p>
          <a:p>
            <a:r>
              <a:rPr lang="en-GB" sz="2400" dirty="0"/>
              <a:t>Are our attitudes and beliefs about e.g., social norms fixed and stable?  </a:t>
            </a:r>
          </a:p>
          <a:p>
            <a:pPr lvl="1"/>
            <a:r>
              <a:rPr lang="en-GB" sz="2000" dirty="0"/>
              <a:t>May explain variability in predictive value of models</a:t>
            </a:r>
          </a:p>
          <a:p>
            <a:endParaRPr lang="en-GB" dirty="0"/>
          </a:p>
          <a:p>
            <a:endParaRPr lang="en-GB" dirty="0"/>
          </a:p>
          <a:p>
            <a:endParaRPr lang="en-GB" sz="1600" dirty="0"/>
          </a:p>
          <a:p>
            <a:endParaRPr lang="en-GB" sz="1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4067" y="2424131"/>
            <a:ext cx="9404723" cy="1400530"/>
          </a:xfrm>
        </p:spPr>
        <p:txBody>
          <a:bodyPr/>
          <a:lstStyle/>
          <a:p>
            <a:r>
              <a:rPr lang="en-GB" dirty="0"/>
              <a:t>Research in Health Psychology </a:t>
            </a:r>
          </a:p>
        </p:txBody>
      </p:sp>
    </p:spTree>
    <p:extLst>
      <p:ext uri="{BB962C8B-B14F-4D97-AF65-F5344CB8AC3E}">
        <p14:creationId xmlns:p14="http://schemas.microsoft.com/office/powerpoint/2010/main" val="3301182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a:t>Research in Health Psychology </a:t>
            </a:r>
            <a:endParaRPr lang="en-GB" dirty="0"/>
          </a:p>
        </p:txBody>
      </p:sp>
      <p:cxnSp>
        <p:nvCxnSpPr>
          <p:cNvPr id="18" name="Straight Connector 1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2" name="Picture 2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7">
            <a:extLst>
              <a:ext uri="{FF2B5EF4-FFF2-40B4-BE49-F238E27FC236}">
                <a16:creationId xmlns:a16="http://schemas.microsoft.com/office/drawing/2014/main" id="{AE2FFF48-DBA8-948B-FA4C-6D132E30306D}"/>
              </a:ext>
            </a:extLst>
          </p:cNvPr>
          <p:cNvGraphicFramePr>
            <a:graphicFrameLocks noGrp="1"/>
          </p:cNvGraphicFramePr>
          <p:nvPr>
            <p:ph idx="1"/>
            <p:extLst>
              <p:ext uri="{D42A27DB-BD31-4B8C-83A1-F6EECF244321}">
                <p14:modId xmlns:p14="http://schemas.microsoft.com/office/powerpoint/2010/main" val="358115888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6565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a:t>Research in Health Psychology </a:t>
            </a:r>
            <a:endParaRPr lang="en-GB" dirty="0"/>
          </a:p>
        </p:txBody>
      </p:sp>
      <p:cxnSp>
        <p:nvCxnSpPr>
          <p:cNvPr id="18" name="Straight Connector 17">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2" name="Picture 21">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7">
            <a:extLst>
              <a:ext uri="{FF2B5EF4-FFF2-40B4-BE49-F238E27FC236}">
                <a16:creationId xmlns:a16="http://schemas.microsoft.com/office/drawing/2014/main" id="{2A199F9B-1187-B1A0-C6C1-2F730C7D85A5}"/>
              </a:ext>
            </a:extLst>
          </p:cNvPr>
          <p:cNvGraphicFramePr>
            <a:graphicFrameLocks noGrp="1"/>
          </p:cNvGraphicFramePr>
          <p:nvPr>
            <p:ph idx="1"/>
            <p:extLst>
              <p:ext uri="{D42A27DB-BD31-4B8C-83A1-F6EECF244321}">
                <p14:modId xmlns:p14="http://schemas.microsoft.com/office/powerpoint/2010/main" val="126046057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3369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Groupwork:   TPB &amp; Healthy Eating </a:t>
            </a:r>
          </a:p>
        </p:txBody>
      </p:sp>
      <p:pic>
        <p:nvPicPr>
          <p:cNvPr id="4" name="Picture 2" descr="C:\Users\Advent\AppData\Local\Microsoft\Windows\Temporary Internet Files\Content.IE5\30Y12YXX\man-thinking[1].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48175" y="2215356"/>
            <a:ext cx="32956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2891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767</TotalTime>
  <Words>1650</Words>
  <Application>Microsoft Office PowerPoint</Application>
  <PresentationFormat>Widescreen</PresentationFormat>
  <Paragraphs>228</Paragraphs>
  <Slides>33</Slides>
  <Notes>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33</vt:i4>
      </vt:variant>
    </vt:vector>
  </HeadingPairs>
  <TitlesOfParts>
    <vt:vector size="44" baseType="lpstr">
      <vt:lpstr>Google Sans</vt:lpstr>
      <vt:lpstr>Arial</vt:lpstr>
      <vt:lpstr>Calibri</vt:lpstr>
      <vt:lpstr>Calibri Light</vt:lpstr>
      <vt:lpstr>Century Gothic</vt:lpstr>
      <vt:lpstr>DM Serif Display</vt:lpstr>
      <vt:lpstr>Gill Sans MT</vt:lpstr>
      <vt:lpstr>Times New Roman</vt:lpstr>
      <vt:lpstr>Wingdings</vt:lpstr>
      <vt:lpstr>Office Theme</vt:lpstr>
      <vt:lpstr>Gallery</vt:lpstr>
      <vt:lpstr>Psychology in Practice Week 2  </vt:lpstr>
      <vt:lpstr>Group Discussion: Finding your career path in Psychology</vt:lpstr>
      <vt:lpstr>Routes to BPS Chartership </vt:lpstr>
      <vt:lpstr>Protected titles and regulation of practitioner psychologists </vt:lpstr>
      <vt:lpstr>What is Health Psychology? </vt:lpstr>
      <vt:lpstr>How do our behaviours influence our health?</vt:lpstr>
      <vt:lpstr>Behaviour and Health </vt:lpstr>
      <vt:lpstr>Defining health…..</vt:lpstr>
      <vt:lpstr>Quality of Life </vt:lpstr>
      <vt:lpstr>Quality of Life </vt:lpstr>
      <vt:lpstr>Quality of Life &amp; COVID-19  </vt:lpstr>
      <vt:lpstr>PowerPoint Presentation</vt:lpstr>
      <vt:lpstr>What is Health Psychology? </vt:lpstr>
      <vt:lpstr>What is Health Psychology? </vt:lpstr>
      <vt:lpstr>Smoking cessation  Obesity Management   Health Promotion   Research &amp; Development  Psychosocial interventions  </vt:lpstr>
      <vt:lpstr>Training routes to become a Health Psychologist </vt:lpstr>
      <vt:lpstr>UK health psychology training</vt:lpstr>
      <vt:lpstr>Predicting &amp; Changing Health Behaviours </vt:lpstr>
      <vt:lpstr>Theories of health behaviour </vt:lpstr>
      <vt:lpstr>Attitudinal Models:  Are attitudes an important influence on Health Behaviour? </vt:lpstr>
      <vt:lpstr>Attitudinal Models: Are  attitudes an important influence on Health Behaviour? </vt:lpstr>
      <vt:lpstr>Social Cognition Models </vt:lpstr>
      <vt:lpstr>The Health Belief Model </vt:lpstr>
      <vt:lpstr>The Health Belief Model, exercise and obesity </vt:lpstr>
      <vt:lpstr>The Theory of Reasoned                           Action/Planned Behaviour</vt:lpstr>
      <vt:lpstr>The intention-behaviour gap </vt:lpstr>
      <vt:lpstr>The intention-behaviour gap </vt:lpstr>
      <vt:lpstr>The intention-behaviour gap </vt:lpstr>
      <vt:lpstr>Critical evaluation</vt:lpstr>
      <vt:lpstr>Research in Health Psychology </vt:lpstr>
      <vt:lpstr>Research in Health Psychology </vt:lpstr>
      <vt:lpstr>Research in Health Psychology </vt:lpstr>
      <vt:lpstr>Groupwork:   TPB &amp; Healthy Eating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58</cp:revision>
  <dcterms:created xsi:type="dcterms:W3CDTF">2020-10-09T11:18:48Z</dcterms:created>
  <dcterms:modified xsi:type="dcterms:W3CDTF">2025-10-01T16:38:53Z</dcterms:modified>
</cp:coreProperties>
</file>