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4"/>
  </p:sldMasterIdLst>
  <p:notesMasterIdLst>
    <p:notesMasterId r:id="rId8"/>
  </p:notes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89B299-7785-17DC-AEB2-9CFBB876EC7D}" v="655" dt="2026-06-28T16:58:22.879"/>
    <p1510:client id="{8DD55C97-9FA6-D245-7CF7-BD587A7B9E37}" v="58" dt="2026-06-28T14:06:06.244"/>
    <p1510:client id="{E392D260-4F12-5EC4-43BE-7802F0890DF3}" v="406" dt="2026-06-28T14:56:08.5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82" y="-5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-Maria Beghean (2542248)" userId="S::2542248@student.uwtsd.ac.uk::58157d4b-0d6c-4a02-9bdf-e7e7a6f0f17d" providerId="AD" clId="Web-{E392D260-4F12-5EC4-43BE-7802F0890DF3}"/>
    <pc:docChg chg="modSld">
      <pc:chgData name="Denisa-Maria Beghean (2542248)" userId="S::2542248@student.uwtsd.ac.uk::58157d4b-0d6c-4a02-9bdf-e7e7a6f0f17d" providerId="AD" clId="Web-{E392D260-4F12-5EC4-43BE-7802F0890DF3}" dt="2026-06-28T14:56:08.583" v="416" actId="14100"/>
      <pc:docMkLst>
        <pc:docMk/>
      </pc:docMkLst>
      <pc:sldChg chg="modSp">
        <pc:chgData name="Denisa-Maria Beghean (2542248)" userId="S::2542248@student.uwtsd.ac.uk::58157d4b-0d6c-4a02-9bdf-e7e7a6f0f17d" providerId="AD" clId="Web-{E392D260-4F12-5EC4-43BE-7802F0890DF3}" dt="2026-06-28T14:11:09.192" v="26" actId="14100"/>
        <pc:sldMkLst>
          <pc:docMk/>
          <pc:sldMk cId="2352028880" sldId="256"/>
        </pc:sldMkLst>
        <pc:spChg chg="mod">
          <ac:chgData name="Denisa-Maria Beghean (2542248)" userId="S::2542248@student.uwtsd.ac.uk::58157d4b-0d6c-4a02-9bdf-e7e7a6f0f17d" providerId="AD" clId="Web-{E392D260-4F12-5EC4-43BE-7802F0890DF3}" dt="2026-06-28T14:11:09.192" v="26" actId="14100"/>
          <ac:spMkLst>
            <pc:docMk/>
            <pc:sldMk cId="2352028880" sldId="256"/>
            <ac:spMk id="3" creationId="{0323E1E8-4588-F79E-3132-D90D12E27A8F}"/>
          </ac:spMkLst>
        </pc:spChg>
      </pc:sldChg>
      <pc:sldChg chg="addSp delSp modSp mod modClrScheme chgLayout">
        <pc:chgData name="Denisa-Maria Beghean (2542248)" userId="S::2542248@student.uwtsd.ac.uk::58157d4b-0d6c-4a02-9bdf-e7e7a6f0f17d" providerId="AD" clId="Web-{E392D260-4F12-5EC4-43BE-7802F0890DF3}" dt="2026-06-28T14:56:08.583" v="416" actId="14100"/>
        <pc:sldMkLst>
          <pc:docMk/>
          <pc:sldMk cId="2465555392" sldId="257"/>
        </pc:sldMkLst>
        <pc:spChg chg="add del">
          <ac:chgData name="Denisa-Maria Beghean (2542248)" userId="S::2542248@student.uwtsd.ac.uk::58157d4b-0d6c-4a02-9bdf-e7e7a6f0f17d" providerId="AD" clId="Web-{E392D260-4F12-5EC4-43BE-7802F0890DF3}" dt="2026-06-28T14:47:08.877" v="243"/>
          <ac:spMkLst>
            <pc:docMk/>
            <pc:sldMk cId="2465555392" sldId="257"/>
            <ac:spMk id="4" creationId="{6CF06EFA-84BF-08F1-27D2-F391982ED5B5}"/>
          </ac:spMkLst>
        </pc:spChg>
        <pc:spChg chg="del mod ord">
          <ac:chgData name="Denisa-Maria Beghean (2542248)" userId="S::2542248@student.uwtsd.ac.uk::58157d4b-0d6c-4a02-9bdf-e7e7a6f0f17d" providerId="AD" clId="Web-{E392D260-4F12-5EC4-43BE-7802F0890DF3}" dt="2026-06-28T14:38:18.561" v="127"/>
          <ac:spMkLst>
            <pc:docMk/>
            <pc:sldMk cId="2465555392" sldId="257"/>
            <ac:spMk id="5" creationId="{B376F8D7-257C-5F70-5065-66D2037631DF}"/>
          </ac:spMkLst>
        </pc:spChg>
        <pc:spChg chg="mod ord">
          <ac:chgData name="Denisa-Maria Beghean (2542248)" userId="S::2542248@student.uwtsd.ac.uk::58157d4b-0d6c-4a02-9bdf-e7e7a6f0f17d" providerId="AD" clId="Web-{E392D260-4F12-5EC4-43BE-7802F0890DF3}" dt="2026-06-28T14:42:19.320" v="194" actId="20577"/>
          <ac:spMkLst>
            <pc:docMk/>
            <pc:sldMk cId="2465555392" sldId="257"/>
            <ac:spMk id="6" creationId="{C278245E-B59B-8D9C-1A5C-AFDFB36B8B04}"/>
          </ac:spMkLst>
        </pc:spChg>
        <pc:spChg chg="mod ord">
          <ac:chgData name="Denisa-Maria Beghean (2542248)" userId="S::2542248@student.uwtsd.ac.uk::58157d4b-0d6c-4a02-9bdf-e7e7a6f0f17d" providerId="AD" clId="Web-{E392D260-4F12-5EC4-43BE-7802F0890DF3}" dt="2026-06-28T14:41:02.348" v="178"/>
          <ac:spMkLst>
            <pc:docMk/>
            <pc:sldMk cId="2465555392" sldId="257"/>
            <ac:spMk id="7" creationId="{26388A10-0D76-D38C-EFF2-D6A496FF58E7}"/>
          </ac:spMkLst>
        </pc:spChg>
        <pc:spChg chg="add del mod">
          <ac:chgData name="Denisa-Maria Beghean (2542248)" userId="S::2542248@student.uwtsd.ac.uk::58157d4b-0d6c-4a02-9bdf-e7e7a6f0f17d" providerId="AD" clId="Web-{E392D260-4F12-5EC4-43BE-7802F0890DF3}" dt="2026-06-28T14:47:02.533" v="242"/>
          <ac:spMkLst>
            <pc:docMk/>
            <pc:sldMk cId="2465555392" sldId="257"/>
            <ac:spMk id="10" creationId="{B2EE9F56-5776-8EB8-AA3C-0E3A92C4721F}"/>
          </ac:spMkLst>
        </pc:spChg>
        <pc:spChg chg="add mod">
          <ac:chgData name="Denisa-Maria Beghean (2542248)" userId="S::2542248@student.uwtsd.ac.uk::58157d4b-0d6c-4a02-9bdf-e7e7a6f0f17d" providerId="AD" clId="Web-{E392D260-4F12-5EC4-43BE-7802F0890DF3}" dt="2026-06-28T14:56:08.583" v="416" actId="14100"/>
          <ac:spMkLst>
            <pc:docMk/>
            <pc:sldMk cId="2465555392" sldId="257"/>
            <ac:spMk id="12" creationId="{6E5227C4-05E7-CE7D-7162-FAFD733CC954}"/>
          </ac:spMkLst>
        </pc:spChg>
        <pc:spChg chg="mod ord">
          <ac:chgData name="Denisa-Maria Beghean (2542248)" userId="S::2542248@student.uwtsd.ac.uk::58157d4b-0d6c-4a02-9bdf-e7e7a6f0f17d" providerId="AD" clId="Web-{E392D260-4F12-5EC4-43BE-7802F0890DF3}" dt="2026-06-28T14:41:02.348" v="178"/>
          <ac:spMkLst>
            <pc:docMk/>
            <pc:sldMk cId="2465555392" sldId="257"/>
            <ac:spMk id="13" creationId="{922CE4DE-D156-2857-1AC1-7328D37703F4}"/>
          </ac:spMkLst>
        </pc:spChg>
        <pc:spChg chg="add del mod">
          <ac:chgData name="Denisa-Maria Beghean (2542248)" userId="S::2542248@student.uwtsd.ac.uk::58157d4b-0d6c-4a02-9bdf-e7e7a6f0f17d" providerId="AD" clId="Web-{E392D260-4F12-5EC4-43BE-7802F0890DF3}" dt="2026-06-28T14:13:35.168" v="52"/>
          <ac:spMkLst>
            <pc:docMk/>
            <pc:sldMk cId="2465555392" sldId="257"/>
            <ac:spMk id="15" creationId="{3D415554-3F00-2CB1-77A4-90C50659187E}"/>
          </ac:spMkLst>
        </pc:spChg>
        <pc:spChg chg="add mod">
          <ac:chgData name="Denisa-Maria Beghean (2542248)" userId="S::2542248@student.uwtsd.ac.uk::58157d4b-0d6c-4a02-9bdf-e7e7a6f0f17d" providerId="AD" clId="Web-{E392D260-4F12-5EC4-43BE-7802F0890DF3}" dt="2026-06-28T14:45:16.561" v="236" actId="20577"/>
          <ac:spMkLst>
            <pc:docMk/>
            <pc:sldMk cId="2465555392" sldId="257"/>
            <ac:spMk id="16" creationId="{78B7EC02-C0DE-E173-F0F7-9D47747F6AB8}"/>
          </ac:spMkLst>
        </pc:spChg>
        <pc:spChg chg="del mod ord">
          <ac:chgData name="Denisa-Maria Beghean (2542248)" userId="S::2542248@student.uwtsd.ac.uk::58157d4b-0d6c-4a02-9bdf-e7e7a6f0f17d" providerId="AD" clId="Web-{E392D260-4F12-5EC4-43BE-7802F0890DF3}" dt="2026-06-28T14:09:07.343" v="1"/>
          <ac:spMkLst>
            <pc:docMk/>
            <pc:sldMk cId="2465555392" sldId="257"/>
            <ac:spMk id="18" creationId="{918C1A80-B1E2-4B18-B43B-2F17C9779686}"/>
          </ac:spMkLst>
        </pc:spChg>
        <pc:spChg chg="add del mod">
          <ac:chgData name="Denisa-Maria Beghean (2542248)" userId="S::2542248@student.uwtsd.ac.uk::58157d4b-0d6c-4a02-9bdf-e7e7a6f0f17d" providerId="AD" clId="Web-{E392D260-4F12-5EC4-43BE-7802F0890DF3}" dt="2026-06-28T14:41:02.348" v="177"/>
          <ac:spMkLst>
            <pc:docMk/>
            <pc:sldMk cId="2465555392" sldId="257"/>
            <ac:spMk id="21" creationId="{118E7A46-48A9-7D82-35E2-6550AEBDF7B6}"/>
          </ac:spMkLst>
        </pc:spChg>
        <pc:spChg chg="add mod">
          <ac:chgData name="Denisa-Maria Beghean (2542248)" userId="S::2542248@student.uwtsd.ac.uk::58157d4b-0d6c-4a02-9bdf-e7e7a6f0f17d" providerId="AD" clId="Web-{E392D260-4F12-5EC4-43BE-7802F0890DF3}" dt="2026-06-28T14:45:35.093" v="238" actId="14100"/>
          <ac:spMkLst>
            <pc:docMk/>
            <pc:sldMk cId="2465555392" sldId="257"/>
            <ac:spMk id="23" creationId="{16FF9F06-4EEF-830B-AED2-F50E0A18EA85}"/>
          </ac:spMkLst>
        </pc:spChg>
        <pc:picChg chg="add del mod">
          <ac:chgData name="Denisa-Maria Beghean (2542248)" userId="S::2542248@student.uwtsd.ac.uk::58157d4b-0d6c-4a02-9bdf-e7e7a6f0f17d" providerId="AD" clId="Web-{E392D260-4F12-5EC4-43BE-7802F0890DF3}" dt="2026-06-28T14:37:32.106" v="125"/>
          <ac:picMkLst>
            <pc:docMk/>
            <pc:sldMk cId="2465555392" sldId="257"/>
            <ac:picMk id="2" creationId="{F0D5FE8F-C9CC-C4AE-FBEC-A18BC9C436DC}"/>
          </ac:picMkLst>
        </pc:picChg>
        <pc:picChg chg="mod ord">
          <ac:chgData name="Denisa-Maria Beghean (2542248)" userId="S::2542248@student.uwtsd.ac.uk::58157d4b-0d6c-4a02-9bdf-e7e7a6f0f17d" providerId="AD" clId="Web-{E392D260-4F12-5EC4-43BE-7802F0890DF3}" dt="2026-06-28T14:41:02.348" v="178"/>
          <ac:picMkLst>
            <pc:docMk/>
            <pc:sldMk cId="2465555392" sldId="257"/>
            <ac:picMk id="8" creationId="{7B8B9A3E-FA84-74E8-95E5-218304CC41B3}"/>
          </ac:picMkLst>
        </pc:picChg>
      </pc:sldChg>
    </pc:docChg>
  </pc:docChgLst>
  <pc:docChgLst>
    <pc:chgData name="Denisa-Maria Beghean (2542248)" userId="S::2542248@student.uwtsd.ac.uk::58157d4b-0d6c-4a02-9bdf-e7e7a6f0f17d" providerId="AD" clId="Web-{2389B299-7785-17DC-AEB2-9CFBB876EC7D}"/>
    <pc:docChg chg="addSld delSld modSld">
      <pc:chgData name="Denisa-Maria Beghean (2542248)" userId="S::2542248@student.uwtsd.ac.uk::58157d4b-0d6c-4a02-9bdf-e7e7a6f0f17d" providerId="AD" clId="Web-{2389B299-7785-17DC-AEB2-9CFBB876EC7D}" dt="2026-06-28T16:58:22.879" v="658" actId="20577"/>
      <pc:docMkLst>
        <pc:docMk/>
      </pc:docMkLst>
      <pc:sldChg chg="new del">
        <pc:chgData name="Denisa-Maria Beghean (2542248)" userId="S::2542248@student.uwtsd.ac.uk::58157d4b-0d6c-4a02-9bdf-e7e7a6f0f17d" providerId="AD" clId="Web-{2389B299-7785-17DC-AEB2-9CFBB876EC7D}" dt="2026-06-28T16:27:20.780" v="1"/>
        <pc:sldMkLst>
          <pc:docMk/>
          <pc:sldMk cId="1951320993" sldId="258"/>
        </pc:sldMkLst>
      </pc:sldChg>
      <pc:sldChg chg="addSp delSp modSp new mod modClrScheme chgLayout">
        <pc:chgData name="Denisa-Maria Beghean (2542248)" userId="S::2542248@student.uwtsd.ac.uk::58157d4b-0d6c-4a02-9bdf-e7e7a6f0f17d" providerId="AD" clId="Web-{2389B299-7785-17DC-AEB2-9CFBB876EC7D}" dt="2026-06-28T16:58:22.879" v="658" actId="20577"/>
        <pc:sldMkLst>
          <pc:docMk/>
          <pc:sldMk cId="2904911402" sldId="258"/>
        </pc:sldMkLst>
        <pc:spChg chg="del">
          <ac:chgData name="Denisa-Maria Beghean (2542248)" userId="S::2542248@student.uwtsd.ac.uk::58157d4b-0d6c-4a02-9bdf-e7e7a6f0f17d" providerId="AD" clId="Web-{2389B299-7785-17DC-AEB2-9CFBB876EC7D}" dt="2026-06-28T16:27:51.843" v="3"/>
          <ac:spMkLst>
            <pc:docMk/>
            <pc:sldMk cId="2904911402" sldId="258"/>
            <ac:spMk id="2" creationId="{6AB8EDAE-5750-1C93-1917-BDCA1636A4B5}"/>
          </ac:spMkLst>
        </pc:spChg>
        <pc:spChg chg="del">
          <ac:chgData name="Denisa-Maria Beghean (2542248)" userId="S::2542248@student.uwtsd.ac.uk::58157d4b-0d6c-4a02-9bdf-e7e7a6f0f17d" providerId="AD" clId="Web-{2389B299-7785-17DC-AEB2-9CFBB876EC7D}" dt="2026-06-28T16:27:51.843" v="3"/>
          <ac:spMkLst>
            <pc:docMk/>
            <pc:sldMk cId="2904911402" sldId="258"/>
            <ac:spMk id="3" creationId="{A78D1040-9061-4F23-9D7C-C341F009EC11}"/>
          </ac:spMkLst>
        </pc:spChg>
        <pc:spChg chg="del">
          <ac:chgData name="Denisa-Maria Beghean (2542248)" userId="S::2542248@student.uwtsd.ac.uk::58157d4b-0d6c-4a02-9bdf-e7e7a6f0f17d" providerId="AD" clId="Web-{2389B299-7785-17DC-AEB2-9CFBB876EC7D}" dt="2026-06-28T16:27:51.843" v="3"/>
          <ac:spMkLst>
            <pc:docMk/>
            <pc:sldMk cId="2904911402" sldId="258"/>
            <ac:spMk id="4" creationId="{79F6E12D-3D23-9E8B-D8E1-7C3A4BEB66F3}"/>
          </ac:spMkLst>
        </pc:spChg>
        <pc:spChg chg="mod">
          <ac:chgData name="Denisa-Maria Beghean (2542248)" userId="S::2542248@student.uwtsd.ac.uk::58157d4b-0d6c-4a02-9bdf-e7e7a6f0f17d" providerId="AD" clId="Web-{2389B299-7785-17DC-AEB2-9CFBB876EC7D}" dt="2026-06-28T16:27:51.843" v="3"/>
          <ac:spMkLst>
            <pc:docMk/>
            <pc:sldMk cId="2904911402" sldId="258"/>
            <ac:spMk id="5" creationId="{A785CACF-E4E1-5733-3B3F-89B1F5867642}"/>
          </ac:spMkLst>
        </pc:spChg>
        <pc:spChg chg="mod">
          <ac:chgData name="Denisa-Maria Beghean (2542248)" userId="S::2542248@student.uwtsd.ac.uk::58157d4b-0d6c-4a02-9bdf-e7e7a6f0f17d" providerId="AD" clId="Web-{2389B299-7785-17DC-AEB2-9CFBB876EC7D}" dt="2026-06-28T16:27:51.843" v="3"/>
          <ac:spMkLst>
            <pc:docMk/>
            <pc:sldMk cId="2904911402" sldId="258"/>
            <ac:spMk id="6" creationId="{185D7942-370F-3D20-23F7-058F0C519C98}"/>
          </ac:spMkLst>
        </pc:spChg>
        <pc:spChg chg="mod">
          <ac:chgData name="Denisa-Maria Beghean (2542248)" userId="S::2542248@student.uwtsd.ac.uk::58157d4b-0d6c-4a02-9bdf-e7e7a6f0f17d" providerId="AD" clId="Web-{2389B299-7785-17DC-AEB2-9CFBB876EC7D}" dt="2026-06-28T16:27:51.843" v="3"/>
          <ac:spMkLst>
            <pc:docMk/>
            <pc:sldMk cId="2904911402" sldId="258"/>
            <ac:spMk id="7" creationId="{AC3DE911-10F3-CCA6-84EF-0BA6A86C78D3}"/>
          </ac:spMkLst>
        </pc:spChg>
        <pc:spChg chg="add del mod">
          <ac:chgData name="Denisa-Maria Beghean (2542248)" userId="S::2542248@student.uwtsd.ac.uk::58157d4b-0d6c-4a02-9bdf-e7e7a6f0f17d" providerId="AD" clId="Web-{2389B299-7785-17DC-AEB2-9CFBB876EC7D}" dt="2026-06-28T16:37:41.990" v="96"/>
          <ac:spMkLst>
            <pc:docMk/>
            <pc:sldMk cId="2904911402" sldId="258"/>
            <ac:spMk id="9" creationId="{09806AEA-97A3-C4EA-4557-6A5460DF8ED2}"/>
          </ac:spMkLst>
        </pc:spChg>
        <pc:spChg chg="add mod">
          <ac:chgData name="Denisa-Maria Beghean (2542248)" userId="S::2542248@student.uwtsd.ac.uk::58157d4b-0d6c-4a02-9bdf-e7e7a6f0f17d" providerId="AD" clId="Web-{2389B299-7785-17DC-AEB2-9CFBB876EC7D}" dt="2026-06-28T16:33:37.918" v="40" actId="20577"/>
          <ac:spMkLst>
            <pc:docMk/>
            <pc:sldMk cId="2904911402" sldId="258"/>
            <ac:spMk id="12" creationId="{0234DC2E-7AC7-E08C-FFC7-6CB91F6FE1A5}"/>
          </ac:spMkLst>
        </pc:spChg>
        <pc:spChg chg="add del mod">
          <ac:chgData name="Denisa-Maria Beghean (2542248)" userId="S::2542248@student.uwtsd.ac.uk::58157d4b-0d6c-4a02-9bdf-e7e7a6f0f17d" providerId="AD" clId="Web-{2389B299-7785-17DC-AEB2-9CFBB876EC7D}" dt="2026-06-28T16:58:22.879" v="658" actId="20577"/>
          <ac:spMkLst>
            <pc:docMk/>
            <pc:sldMk cId="2904911402" sldId="258"/>
            <ac:spMk id="14" creationId="{48B001F1-3516-7A58-3800-176DB97BDA78}"/>
          </ac:spMkLst>
        </pc:spChg>
      </pc:sldChg>
    </pc:docChg>
  </pc:docChgLst>
  <pc:docChgLst>
    <pc:chgData name="Denisa-Maria Beghean (2542248)" userId="S::2542248@student.uwtsd.ac.uk::58157d4b-0d6c-4a02-9bdf-e7e7a6f0f17d" providerId="AD" clId="Web-{8DD55C97-9FA6-D245-7CF7-BD587A7B9E37}"/>
    <pc:docChg chg="addSld modSld">
      <pc:chgData name="Denisa-Maria Beghean (2542248)" userId="S::2542248@student.uwtsd.ac.uk::58157d4b-0d6c-4a02-9bdf-e7e7a6f0f17d" providerId="AD" clId="Web-{8DD55C97-9FA6-D245-7CF7-BD587A7B9E37}" dt="2026-06-28T14:06:06.244" v="65"/>
      <pc:docMkLst>
        <pc:docMk/>
      </pc:docMkLst>
      <pc:sldChg chg="addSp delSp modSp mod modClrScheme chgLayout">
        <pc:chgData name="Denisa-Maria Beghean (2542248)" userId="S::2542248@student.uwtsd.ac.uk::58157d4b-0d6c-4a02-9bdf-e7e7a6f0f17d" providerId="AD" clId="Web-{8DD55C97-9FA6-D245-7CF7-BD587A7B9E37}" dt="2026-06-28T14:00:17.436" v="50" actId="20577"/>
        <pc:sldMkLst>
          <pc:docMk/>
          <pc:sldMk cId="2352028880" sldId="256"/>
        </pc:sldMkLst>
        <pc:spChg chg="mod">
          <ac:chgData name="Denisa-Maria Beghean (2542248)" userId="S::2542248@student.uwtsd.ac.uk::58157d4b-0d6c-4a02-9bdf-e7e7a6f0f17d" providerId="AD" clId="Web-{8DD55C97-9FA6-D245-7CF7-BD587A7B9E37}" dt="2026-06-28T14:00:17.436" v="50" actId="20577"/>
          <ac:spMkLst>
            <pc:docMk/>
            <pc:sldMk cId="2352028880" sldId="256"/>
            <ac:spMk id="2" creationId="{E2198190-6C6B-103B-6784-A34365AB5A3F}"/>
          </ac:spMkLst>
        </pc:spChg>
        <pc:spChg chg="mod ord">
          <ac:chgData name="Denisa-Maria Beghean (2542248)" userId="S::2542248@student.uwtsd.ac.uk::58157d4b-0d6c-4a02-9bdf-e7e7a6f0f17d" providerId="AD" clId="Web-{8DD55C97-9FA6-D245-7CF7-BD587A7B9E37}" dt="2026-06-28T13:51:17.426" v="34"/>
          <ac:spMkLst>
            <pc:docMk/>
            <pc:sldMk cId="2352028880" sldId="256"/>
            <ac:spMk id="3" creationId="{0323E1E8-4588-F79E-3132-D90D12E27A8F}"/>
          </ac:spMkLst>
        </pc:spChg>
        <pc:spChg chg="mod ord">
          <ac:chgData name="Denisa-Maria Beghean (2542248)" userId="S::2542248@student.uwtsd.ac.uk::58157d4b-0d6c-4a02-9bdf-e7e7a6f0f17d" providerId="AD" clId="Web-{8DD55C97-9FA6-D245-7CF7-BD587A7B9E37}" dt="2026-06-28T13:51:17.426" v="34"/>
          <ac:spMkLst>
            <pc:docMk/>
            <pc:sldMk cId="2352028880" sldId="256"/>
            <ac:spMk id="5" creationId="{6270C604-F9E2-00CD-3B5A-62E321B556AF}"/>
          </ac:spMkLst>
        </pc:spChg>
        <pc:spChg chg="mod ord">
          <ac:chgData name="Denisa-Maria Beghean (2542248)" userId="S::2542248@student.uwtsd.ac.uk::58157d4b-0d6c-4a02-9bdf-e7e7a6f0f17d" providerId="AD" clId="Web-{8DD55C97-9FA6-D245-7CF7-BD587A7B9E37}" dt="2026-06-28T13:51:17.426" v="34"/>
          <ac:spMkLst>
            <pc:docMk/>
            <pc:sldMk cId="2352028880" sldId="256"/>
            <ac:spMk id="6" creationId="{145B2BDA-165B-093D-2C99-A79E149DE5D7}"/>
          </ac:spMkLst>
        </pc:spChg>
        <pc:spChg chg="add del mod">
          <ac:chgData name="Denisa-Maria Beghean (2542248)" userId="S::2542248@student.uwtsd.ac.uk::58157d4b-0d6c-4a02-9bdf-e7e7a6f0f17d" providerId="AD" clId="Web-{8DD55C97-9FA6-D245-7CF7-BD587A7B9E37}" dt="2026-06-28T13:51:17.426" v="34"/>
          <ac:spMkLst>
            <pc:docMk/>
            <pc:sldMk cId="2352028880" sldId="256"/>
            <ac:spMk id="10" creationId="{BDEF221C-4DC5-F4BB-BAC5-E0D4836CFF35}"/>
          </ac:spMkLst>
        </pc:spChg>
        <pc:spChg chg="add del mod">
          <ac:chgData name="Denisa-Maria Beghean (2542248)" userId="S::2542248@student.uwtsd.ac.uk::58157d4b-0d6c-4a02-9bdf-e7e7a6f0f17d" providerId="AD" clId="Web-{8DD55C97-9FA6-D245-7CF7-BD587A7B9E37}" dt="2026-06-28T13:51:17.426" v="34"/>
          <ac:spMkLst>
            <pc:docMk/>
            <pc:sldMk cId="2352028880" sldId="256"/>
            <ac:spMk id="12" creationId="{48A0107C-ACBF-FAF6-A997-8F3CAB56531E}"/>
          </ac:spMkLst>
        </pc:spChg>
        <pc:spChg chg="add del mod">
          <ac:chgData name="Denisa-Maria Beghean (2542248)" userId="S::2542248@student.uwtsd.ac.uk::58157d4b-0d6c-4a02-9bdf-e7e7a6f0f17d" providerId="AD" clId="Web-{8DD55C97-9FA6-D245-7CF7-BD587A7B9E37}" dt="2026-06-28T13:50:43.330" v="30"/>
          <ac:spMkLst>
            <pc:docMk/>
            <pc:sldMk cId="2352028880" sldId="256"/>
            <ac:spMk id="14" creationId="{F6383821-0E66-5A8D-AE27-93F7197BC806}"/>
          </ac:spMkLst>
        </pc:spChg>
        <pc:spChg chg="add mod">
          <ac:chgData name="Denisa-Maria Beghean (2542248)" userId="S::2542248@student.uwtsd.ac.uk::58157d4b-0d6c-4a02-9bdf-e7e7a6f0f17d" providerId="AD" clId="Web-{8DD55C97-9FA6-D245-7CF7-BD587A7B9E37}" dt="2026-06-28T13:51:17.426" v="34"/>
          <ac:spMkLst>
            <pc:docMk/>
            <pc:sldMk cId="2352028880" sldId="256"/>
            <ac:spMk id="16" creationId="{2BFA3BFD-9628-FC76-B468-E4263DC4F237}"/>
          </ac:spMkLst>
        </pc:spChg>
        <pc:picChg chg="add del mod">
          <ac:chgData name="Denisa-Maria Beghean (2542248)" userId="S::2542248@student.uwtsd.ac.uk::58157d4b-0d6c-4a02-9bdf-e7e7a6f0f17d" providerId="AD" clId="Web-{8DD55C97-9FA6-D245-7CF7-BD587A7B9E37}" dt="2026-06-28T13:45:46.683" v="25"/>
          <ac:picMkLst>
            <pc:docMk/>
            <pc:sldMk cId="2352028880" sldId="256"/>
            <ac:picMk id="4" creationId="{1288FD77-17DC-AAB8-7DE0-473AAA1B5792}"/>
          </ac:picMkLst>
        </pc:picChg>
        <pc:picChg chg="add mod">
          <ac:chgData name="Denisa-Maria Beghean (2542248)" userId="S::2542248@student.uwtsd.ac.uk::58157d4b-0d6c-4a02-9bdf-e7e7a6f0f17d" providerId="AD" clId="Web-{8DD55C97-9FA6-D245-7CF7-BD587A7B9E37}" dt="2026-06-28T13:51:17.426" v="34"/>
          <ac:picMkLst>
            <pc:docMk/>
            <pc:sldMk cId="2352028880" sldId="256"/>
            <ac:picMk id="7" creationId="{31952ACF-B831-B50F-3A44-1063A3AE5FCE}"/>
          </ac:picMkLst>
        </pc:picChg>
        <pc:picChg chg="add del mod ord">
          <ac:chgData name="Denisa-Maria Beghean (2542248)" userId="S::2542248@student.uwtsd.ac.uk::58157d4b-0d6c-4a02-9bdf-e7e7a6f0f17d" providerId="AD" clId="Web-{8DD55C97-9FA6-D245-7CF7-BD587A7B9E37}" dt="2026-06-28T13:51:01.363" v="33"/>
          <ac:picMkLst>
            <pc:docMk/>
            <pc:sldMk cId="2352028880" sldId="256"/>
            <ac:picMk id="8" creationId="{EAEB2C1B-D9AA-3219-02C1-27716038AC74}"/>
          </ac:picMkLst>
        </pc:picChg>
      </pc:sldChg>
      <pc:sldChg chg="addSp delSp modSp new mod modClrScheme chgLayout">
        <pc:chgData name="Denisa-Maria Beghean (2542248)" userId="S::2542248@student.uwtsd.ac.uk::58157d4b-0d6c-4a02-9bdf-e7e7a6f0f17d" providerId="AD" clId="Web-{8DD55C97-9FA6-D245-7CF7-BD587A7B9E37}" dt="2026-06-28T14:06:06.244" v="65"/>
        <pc:sldMkLst>
          <pc:docMk/>
          <pc:sldMk cId="2465555392" sldId="257"/>
        </pc:sldMkLst>
        <pc:spChg chg="add del">
          <ac:chgData name="Denisa-Maria Beghean (2542248)" userId="S::2542248@student.uwtsd.ac.uk::58157d4b-0d6c-4a02-9bdf-e7e7a6f0f17d" providerId="AD" clId="Web-{8DD55C97-9FA6-D245-7CF7-BD587A7B9E37}" dt="2026-06-28T14:04:02.813" v="61"/>
          <ac:spMkLst>
            <pc:docMk/>
            <pc:sldMk cId="2465555392" sldId="257"/>
            <ac:spMk id="2" creationId="{1C3480DC-F2A3-476C-7BFE-4C1EBD93AE44}"/>
          </ac:spMkLst>
        </pc:spChg>
        <pc:spChg chg="del">
          <ac:chgData name="Denisa-Maria Beghean (2542248)" userId="S::2542248@student.uwtsd.ac.uk::58157d4b-0d6c-4a02-9bdf-e7e7a6f0f17d" providerId="AD" clId="Web-{8DD55C97-9FA6-D245-7CF7-BD587A7B9E37}" dt="2026-06-28T14:03:38.936" v="51"/>
          <ac:spMkLst>
            <pc:docMk/>
            <pc:sldMk cId="2465555392" sldId="257"/>
            <ac:spMk id="3" creationId="{E9E122FF-1065-9380-76C0-656D61170306}"/>
          </ac:spMkLst>
        </pc:spChg>
        <pc:spChg chg="add del">
          <ac:chgData name="Denisa-Maria Beghean (2542248)" userId="S::2542248@student.uwtsd.ac.uk::58157d4b-0d6c-4a02-9bdf-e7e7a6f0f17d" providerId="AD" clId="Web-{8DD55C97-9FA6-D245-7CF7-BD587A7B9E37}" dt="2026-06-28T14:04:02.813" v="61"/>
          <ac:spMkLst>
            <pc:docMk/>
            <pc:sldMk cId="2465555392" sldId="257"/>
            <ac:spMk id="4" creationId="{B73AD0F8-5DFF-1FC7-6288-347343FAD668}"/>
          </ac:spMkLst>
        </pc:spChg>
        <pc:spChg chg="mod ord">
          <ac:chgData name="Denisa-Maria Beghean (2542248)" userId="S::2542248@student.uwtsd.ac.uk::58157d4b-0d6c-4a02-9bdf-e7e7a6f0f17d" providerId="AD" clId="Web-{8DD55C97-9FA6-D245-7CF7-BD587A7B9E37}" dt="2026-06-28T14:06:06.244" v="65"/>
          <ac:spMkLst>
            <pc:docMk/>
            <pc:sldMk cId="2465555392" sldId="257"/>
            <ac:spMk id="5" creationId="{B376F8D7-257C-5F70-5065-66D2037631DF}"/>
          </ac:spMkLst>
        </pc:spChg>
        <pc:spChg chg="mod ord">
          <ac:chgData name="Denisa-Maria Beghean (2542248)" userId="S::2542248@student.uwtsd.ac.uk::58157d4b-0d6c-4a02-9bdf-e7e7a6f0f17d" providerId="AD" clId="Web-{8DD55C97-9FA6-D245-7CF7-BD587A7B9E37}" dt="2026-06-28T14:06:06.244" v="65"/>
          <ac:spMkLst>
            <pc:docMk/>
            <pc:sldMk cId="2465555392" sldId="257"/>
            <ac:spMk id="6" creationId="{C278245E-B59B-8D9C-1A5C-AFDFB36B8B04}"/>
          </ac:spMkLst>
        </pc:spChg>
        <pc:spChg chg="mod ord">
          <ac:chgData name="Denisa-Maria Beghean (2542248)" userId="S::2542248@student.uwtsd.ac.uk::58157d4b-0d6c-4a02-9bdf-e7e7a6f0f17d" providerId="AD" clId="Web-{8DD55C97-9FA6-D245-7CF7-BD587A7B9E37}" dt="2026-06-28T14:06:06.244" v="65"/>
          <ac:spMkLst>
            <pc:docMk/>
            <pc:sldMk cId="2465555392" sldId="257"/>
            <ac:spMk id="7" creationId="{26388A10-0D76-D38C-EFF2-D6A496FF58E7}"/>
          </ac:spMkLst>
        </pc:spChg>
        <pc:spChg chg="add del mod ord">
          <ac:chgData name="Denisa-Maria Beghean (2542248)" userId="S::2542248@student.uwtsd.ac.uk::58157d4b-0d6c-4a02-9bdf-e7e7a6f0f17d" providerId="AD" clId="Web-{8DD55C97-9FA6-D245-7CF7-BD587A7B9E37}" dt="2026-06-28T14:04:56.238" v="64"/>
          <ac:spMkLst>
            <pc:docMk/>
            <pc:sldMk cId="2465555392" sldId="257"/>
            <ac:spMk id="9" creationId="{E17F6E95-969C-8BDD-E48E-BD4F182C3CD3}"/>
          </ac:spMkLst>
        </pc:spChg>
        <pc:spChg chg="add del mod">
          <ac:chgData name="Denisa-Maria Beghean (2542248)" userId="S::2542248@student.uwtsd.ac.uk::58157d4b-0d6c-4a02-9bdf-e7e7a6f0f17d" providerId="AD" clId="Web-{8DD55C97-9FA6-D245-7CF7-BD587A7B9E37}" dt="2026-06-28T14:04:02.813" v="60"/>
          <ac:spMkLst>
            <pc:docMk/>
            <pc:sldMk cId="2465555392" sldId="257"/>
            <ac:spMk id="11" creationId="{451F111B-64DC-CA0F-BEEE-D6D9010707FE}"/>
          </ac:spMkLst>
        </pc:spChg>
        <pc:spChg chg="add del mod ord">
          <ac:chgData name="Denisa-Maria Beghean (2542248)" userId="S::2542248@student.uwtsd.ac.uk::58157d4b-0d6c-4a02-9bdf-e7e7a6f0f17d" providerId="AD" clId="Web-{8DD55C97-9FA6-D245-7CF7-BD587A7B9E37}" dt="2026-06-28T14:04:56.238" v="64"/>
          <ac:spMkLst>
            <pc:docMk/>
            <pc:sldMk cId="2465555392" sldId="257"/>
            <ac:spMk id="12" creationId="{833B243C-E85E-5F03-699E-F86C30551ABD}"/>
          </ac:spMkLst>
        </pc:spChg>
        <pc:spChg chg="add mod ord">
          <ac:chgData name="Denisa-Maria Beghean (2542248)" userId="S::2542248@student.uwtsd.ac.uk::58157d4b-0d6c-4a02-9bdf-e7e7a6f0f17d" providerId="AD" clId="Web-{8DD55C97-9FA6-D245-7CF7-BD587A7B9E37}" dt="2026-06-28T14:06:06.244" v="65"/>
          <ac:spMkLst>
            <pc:docMk/>
            <pc:sldMk cId="2465555392" sldId="257"/>
            <ac:spMk id="13" creationId="{922CE4DE-D156-2857-1AC1-7328D37703F4}"/>
          </ac:spMkLst>
        </pc:spChg>
        <pc:spChg chg="add del mod">
          <ac:chgData name="Denisa-Maria Beghean (2542248)" userId="S::2542248@student.uwtsd.ac.uk::58157d4b-0d6c-4a02-9bdf-e7e7a6f0f17d" providerId="AD" clId="Web-{8DD55C97-9FA6-D245-7CF7-BD587A7B9E37}" dt="2026-06-28T14:03:47.639" v="56"/>
          <ac:spMkLst>
            <pc:docMk/>
            <pc:sldMk cId="2465555392" sldId="257"/>
            <ac:spMk id="14" creationId="{CF15A3E7-AF90-9783-BB7E-F7FB7756C32A}"/>
          </ac:spMkLst>
        </pc:spChg>
        <pc:spChg chg="add mod ord">
          <ac:chgData name="Denisa-Maria Beghean (2542248)" userId="S::2542248@student.uwtsd.ac.uk::58157d4b-0d6c-4a02-9bdf-e7e7a6f0f17d" providerId="AD" clId="Web-{8DD55C97-9FA6-D245-7CF7-BD587A7B9E37}" dt="2026-06-28T14:06:06.244" v="65"/>
          <ac:spMkLst>
            <pc:docMk/>
            <pc:sldMk cId="2465555392" sldId="257"/>
            <ac:spMk id="18" creationId="{918C1A80-B1E2-4B18-B43B-2F17C9779686}"/>
          </ac:spMkLst>
        </pc:spChg>
        <pc:picChg chg="add mod ord">
          <ac:chgData name="Denisa-Maria Beghean (2542248)" userId="S::2542248@student.uwtsd.ac.uk::58157d4b-0d6c-4a02-9bdf-e7e7a6f0f17d" providerId="AD" clId="Web-{8DD55C97-9FA6-D245-7CF7-BD587A7B9E37}" dt="2026-06-28T14:06:06.244" v="65"/>
          <ac:picMkLst>
            <pc:docMk/>
            <pc:sldMk cId="2465555392" sldId="257"/>
            <ac:picMk id="8" creationId="{7B8B9A3E-FA84-74E8-95E5-218304CC41B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EC2B7-5603-E847-9CCD-B17BCD70217C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AB055-8057-8042-A9DC-340E25EB4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23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8.png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9.png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9631D5-4CBA-B958-66E5-1D06CE60A685}"/>
              </a:ext>
            </a:extLst>
          </p:cNvPr>
          <p:cNvSpPr/>
          <p:nvPr/>
        </p:nvSpPr>
        <p:spPr>
          <a:xfrm>
            <a:off x="457200" y="1110996"/>
            <a:ext cx="11277600" cy="463600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2E59B00B-2A72-3526-46B5-2D31EFBA1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1394139"/>
            <a:ext cx="5336630" cy="4069724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E53AC4E3-F9DF-C029-69FF-01D7C04DE0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370" y="6031065"/>
            <a:ext cx="9144000" cy="54864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D47A7DF-A880-1D22-F809-631CB36C5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3520" y="430684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9645FC2-7E06-2307-2D7B-2B52E50181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09450" y="430684"/>
            <a:ext cx="2743200" cy="365125"/>
          </a:xfrm>
        </p:spPr>
        <p:txBody>
          <a:bodyPr/>
          <a:lstStyle/>
          <a:p>
            <a:fld id="{C6B4DC52-CC44-D647-BBB1-762854F46572}" type="datetime1">
              <a:rPr lang="en-US" smtClean="0"/>
              <a:t>6/28/2026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2CE0142-6727-D96E-8B4C-F8DC42F3C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2300" y="6126480"/>
            <a:ext cx="365760" cy="365125"/>
          </a:xfrm>
        </p:spPr>
        <p:txBody>
          <a:bodyPr/>
          <a:lstStyle>
            <a:lvl1pPr algn="r">
              <a:defRPr/>
            </a:lvl1pPr>
          </a:lstStyle>
          <a:p>
            <a:pPr algn="r"/>
            <a:fld id="{40B778AE-8D30-EC43-B255-420E7914C179}" type="slidenum">
              <a:rPr lang="en-US" smtClean="0"/>
              <a:pPr algn="r"/>
              <a:t>‹#›</a:t>
            </a:fld>
            <a:endParaRPr lang="en-US" dirty="0"/>
          </a:p>
        </p:txBody>
      </p:sp>
      <p:pic>
        <p:nvPicPr>
          <p:cNvPr id="11" name="Picture 10" descr="A lemons on a branch&#10;&#10;AI-generated content may be incorrect.">
            <a:extLst>
              <a:ext uri="{FF2B5EF4-FFF2-40B4-BE49-F238E27FC236}">
                <a16:creationId xmlns:a16="http://schemas.microsoft.com/office/drawing/2014/main" id="{617993DE-FCA3-752E-CB4D-EE0CBE74D2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94"/>
          <a:stretch>
            <a:fillRect/>
          </a:stretch>
        </p:blipFill>
        <p:spPr>
          <a:xfrm>
            <a:off x="6251965" y="1110995"/>
            <a:ext cx="5482836" cy="463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620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100584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4480"/>
            <a:ext cx="11274552" cy="4297680"/>
          </a:xfrm>
        </p:spPr>
        <p:txBody>
          <a:bodyPr/>
          <a:lstStyle>
            <a:lvl1pPr>
              <a:defRPr b="0"/>
            </a:lvl1pPr>
            <a:lvl2pPr>
              <a:defRPr b="0"/>
            </a:lvl2pPr>
            <a:lvl3pPr>
              <a:defRPr b="0"/>
            </a:lvl3pPr>
            <a:lvl4pPr>
              <a:defRPr b="0"/>
            </a:lvl4pPr>
            <a:lvl5pPr>
              <a:defRPr b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CF59F-16CF-294B-89B0-023DBFDF062C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524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5C43E3D-F1B4-8814-CBFD-54B6394BA78F}"/>
              </a:ext>
            </a:extLst>
          </p:cNvPr>
          <p:cNvSpPr/>
          <p:nvPr/>
        </p:nvSpPr>
        <p:spPr>
          <a:xfrm>
            <a:off x="0" y="0"/>
            <a:ext cx="12192000" cy="407202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4480560"/>
            <a:ext cx="11274552" cy="9969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532535"/>
            <a:ext cx="11274552" cy="54864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457201"/>
            <a:ext cx="11274552" cy="3111499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99749300-EB7F-2826-88A0-CB3E4B36C03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FC0BE1CD-8E53-8DE9-82CF-9813E2925E9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B85CE52D-B630-4803-B6B1-978CBC39E2B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2FA9DB-1C23-8847-8157-4FA9725CC381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902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187BAA-B8F3-6F9A-35D6-79C20A14A9DC}"/>
              </a:ext>
            </a:extLst>
          </p:cNvPr>
          <p:cNvSpPr/>
          <p:nvPr/>
        </p:nvSpPr>
        <p:spPr>
          <a:xfrm>
            <a:off x="5090160" y="-1"/>
            <a:ext cx="7101840" cy="6858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548640"/>
            <a:ext cx="4175760" cy="36576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4492488"/>
            <a:ext cx="4175760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3C3368D-40FA-88E5-2622-5C794E187D5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ABA8E-1A54-1C96-093B-B44E62007A6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09077" y="6126480"/>
            <a:ext cx="210312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07656-FDD0-1CCB-57C9-0B3A32C50CD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006709" y="6126480"/>
            <a:ext cx="1626250" cy="365125"/>
          </a:xfrm>
        </p:spPr>
        <p:txBody>
          <a:bodyPr/>
          <a:lstStyle/>
          <a:p>
            <a:fld id="{84E3F07D-7317-3440-A531-3AA29DD45979}" type="datetime1">
              <a:rPr lang="en-US" smtClean="0"/>
              <a:t>6/28/2026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47360" y="457200"/>
            <a:ext cx="6187440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0485270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02DD718-F017-AE4C-FB9F-B4557EA33522}"/>
              </a:ext>
            </a:extLst>
          </p:cNvPr>
          <p:cNvSpPr/>
          <p:nvPr/>
        </p:nvSpPr>
        <p:spPr>
          <a:xfrm>
            <a:off x="0" y="-1"/>
            <a:ext cx="7162800" cy="6858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2618" y="457200"/>
            <a:ext cx="4112182" cy="432031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2618" y="4870174"/>
            <a:ext cx="4114800" cy="103366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457200" y="457200"/>
            <a:ext cx="6236252" cy="59436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746577E-8831-2287-F882-043365FBE3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630823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78256CB-DBBA-7F98-5D6E-65BAC308069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28420" y="6126480"/>
            <a:ext cx="2717314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897DDC16-6E73-6885-8380-0E401292C07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45734" y="6126480"/>
            <a:ext cx="991684" cy="365125"/>
          </a:xfrm>
        </p:spPr>
        <p:txBody>
          <a:bodyPr/>
          <a:lstStyle/>
          <a:p>
            <a:fld id="{28CD2E8A-C0A9-4347-A584-9C026C30AB40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971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0246537-4B75-474B-2A12-4A3572BEA2EC}"/>
              </a:ext>
            </a:extLst>
          </p:cNvPr>
          <p:cNvSpPr/>
          <p:nvPr/>
        </p:nvSpPr>
        <p:spPr>
          <a:xfrm>
            <a:off x="0" y="-1"/>
            <a:ext cx="7315200" cy="6858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0584" y="457200"/>
            <a:ext cx="4114800" cy="379972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0581" y="4403039"/>
            <a:ext cx="3959352" cy="146304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57200" y="457200"/>
            <a:ext cx="6400800" cy="59436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F15057E-7A11-B5DB-0534-D815398664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776118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574E8DD-5B33-6D4C-0DDF-CB27D8491EE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3715" y="6126480"/>
            <a:ext cx="2522862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DF415EC-0AD6-6198-0FC5-D47053F2FBF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81835" y="6126480"/>
            <a:ext cx="948098" cy="365125"/>
          </a:xfrm>
        </p:spPr>
        <p:txBody>
          <a:bodyPr/>
          <a:lstStyle/>
          <a:p>
            <a:fld id="{B2E8E543-FE9A-4843-9AB8-691F5895E16D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773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895BD72-5536-F3FE-33EF-8633D55A2D61}"/>
              </a:ext>
            </a:extLst>
          </p:cNvPr>
          <p:cNvSpPr/>
          <p:nvPr/>
        </p:nvSpPr>
        <p:spPr>
          <a:xfrm>
            <a:off x="468772" y="1155432"/>
            <a:ext cx="11274552" cy="425388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59B19-9CED-B375-2B62-A6035F09E5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5656357"/>
            <a:ext cx="11274552" cy="935512"/>
          </a:xfrm>
        </p:spPr>
        <p:txBody>
          <a:bodyPr anchor="ctr" anchorCtr="0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AA7984-A4B6-F007-847A-B07D938E6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1329" y="365760"/>
            <a:ext cx="8349343" cy="54070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 cap="all" spc="1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Picture 5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3C01443A-552D-4FF4-DE2A-271C95288DF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6459" y="1155432"/>
            <a:ext cx="4279082" cy="4590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65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1DE5E9-85A8-0FC5-7F43-2E0EABF782DF}"/>
              </a:ext>
            </a:extLst>
          </p:cNvPr>
          <p:cNvSpPr/>
          <p:nvPr/>
        </p:nvSpPr>
        <p:spPr>
          <a:xfrm>
            <a:off x="457200" y="457199"/>
            <a:ext cx="4092338" cy="59436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650CA3D-7603-670A-D8C7-708AE9FA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198" y="1711444"/>
            <a:ext cx="6858001" cy="4929772"/>
          </a:xfrm>
        </p:spPr>
        <p:txBody>
          <a:bodyPr anchor="b"/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11682ED-44B0-7547-E137-F0B1DA9363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383629"/>
            <a:ext cx="3899647" cy="97715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6" name="Picture 5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15BE8FF9-7851-AB46-405F-0AA70A4B66A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613" t="-1" b="-3044"/>
          <a:stretch>
            <a:fillRect/>
          </a:stretch>
        </p:blipFill>
        <p:spPr>
          <a:xfrm>
            <a:off x="457200" y="460148"/>
            <a:ext cx="4710576" cy="639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374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200" y="457198"/>
            <a:ext cx="5140452" cy="61996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FA4AE76-095C-A207-5846-53F5F689F718}"/>
              </a:ext>
            </a:extLst>
          </p:cNvPr>
          <p:cNvSpPr/>
          <p:nvPr/>
        </p:nvSpPr>
        <p:spPr>
          <a:xfrm>
            <a:off x="6096000" y="457200"/>
            <a:ext cx="5617029" cy="59436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lemons on a branch with blue leaves&#10;&#10;AI-generated content may be incorrect.">
            <a:extLst>
              <a:ext uri="{FF2B5EF4-FFF2-40B4-BE49-F238E27FC236}">
                <a16:creationId xmlns:a16="http://schemas.microsoft.com/office/drawing/2014/main" id="{65E78305-C5E3-6063-CB40-26C0D5E00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553" y="457194"/>
            <a:ext cx="7277476" cy="594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285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798790"/>
            <a:ext cx="6400800" cy="1247197"/>
          </a:xfrm>
        </p:spPr>
        <p:txBody>
          <a:bodyPr anchor="t" anchorCtr="0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3520" y="2557825"/>
            <a:ext cx="6400800" cy="3185025"/>
          </a:xfrm>
        </p:spPr>
        <p:txBody>
          <a:bodyPr anchor="b" anchorCtr="0">
            <a:normAutofit/>
          </a:bodyPr>
          <a:lstStyle>
            <a:lvl1pPr marL="0" indent="-320040">
              <a:spcBef>
                <a:spcPts val="1800"/>
              </a:spcBef>
              <a:buFont typeface="+mj-lt"/>
              <a:buAutoNum type="arabicPeriod"/>
              <a:defRPr sz="1800"/>
            </a:lvl1pPr>
            <a:lvl2pPr marL="457200" indent="-320040">
              <a:spcBef>
                <a:spcPts val="1800"/>
              </a:spcBef>
              <a:buFont typeface="+mj-lt"/>
              <a:buAutoNum type="arabicPeriod"/>
              <a:defRPr sz="1600"/>
            </a:lvl2pPr>
            <a:lvl3pPr marL="685800" indent="-320040">
              <a:spcBef>
                <a:spcPts val="1800"/>
              </a:spcBef>
              <a:buFont typeface="+mj-lt"/>
              <a:buAutoNum type="arabicPeriod"/>
              <a:defRPr sz="1400"/>
            </a:lvl3pPr>
            <a:lvl4pPr marL="804672" indent="-320040">
              <a:spcBef>
                <a:spcPts val="1800"/>
              </a:spcBef>
              <a:buFont typeface="+mj-lt"/>
              <a:buAutoNum type="arabicPeriod"/>
              <a:defRPr sz="1400"/>
            </a:lvl4pPr>
            <a:lvl5pPr marL="1024128" indent="-320040">
              <a:spcBef>
                <a:spcPts val="1800"/>
              </a:spcBef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4F1D5-6C74-2344-B02C-988BD7DE5058}" type="datetime1">
              <a:rPr lang="en-US" smtClean="0"/>
              <a:t>6/28/2026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081EAF-576F-9050-A03B-54F899B4C07A}"/>
              </a:ext>
            </a:extLst>
          </p:cNvPr>
          <p:cNvSpPr/>
          <p:nvPr/>
        </p:nvSpPr>
        <p:spPr>
          <a:xfrm>
            <a:off x="411481" y="914400"/>
            <a:ext cx="4389990" cy="475488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lemon on a branch&#10;&#10;AI-generated content may be incorrect.">
            <a:extLst>
              <a:ext uri="{FF2B5EF4-FFF2-40B4-BE49-F238E27FC236}">
                <a16:creationId xmlns:a16="http://schemas.microsoft.com/office/drawing/2014/main" id="{C7EE14FD-1F7E-7416-B121-07AC7950D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154" y="557784"/>
            <a:ext cx="4798070" cy="539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534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5F09020-BF03-712A-9029-505DB1E628D4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399"/>
            <a:ext cx="3749040" cy="2834640"/>
          </a:xfrm>
        </p:spPr>
        <p:txBody>
          <a:bodyPr anchor="t" anchorCtr="0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40568" y="914399"/>
            <a:ext cx="6126480" cy="4480560"/>
          </a:xfrm>
        </p:spPr>
        <p:txBody>
          <a:bodyPr anchor="t" anchorCtr="0">
            <a:normAutofit/>
          </a:bodyPr>
          <a:lstStyle>
            <a:lvl1pPr marL="0" indent="-320040">
              <a:spcBef>
                <a:spcPts val="1800"/>
              </a:spcBef>
              <a:buFont typeface="+mj-lt"/>
              <a:buAutoNum type="arabicPeriod"/>
              <a:defRPr sz="1800"/>
            </a:lvl1pPr>
            <a:lvl2pPr marL="457200" indent="-320040">
              <a:spcBef>
                <a:spcPts val="1800"/>
              </a:spcBef>
              <a:buFont typeface="+mj-lt"/>
              <a:buAutoNum type="arabicPeriod"/>
              <a:defRPr sz="1600"/>
            </a:lvl2pPr>
            <a:lvl3pPr marL="685800" indent="-320040">
              <a:spcBef>
                <a:spcPts val="1800"/>
              </a:spcBef>
              <a:buFont typeface="+mj-lt"/>
              <a:buAutoNum type="arabicPeriod"/>
              <a:defRPr sz="1400"/>
            </a:lvl3pPr>
            <a:lvl4pPr marL="804672" indent="-320040">
              <a:spcBef>
                <a:spcPts val="1800"/>
              </a:spcBef>
              <a:buFont typeface="+mj-lt"/>
              <a:buAutoNum type="arabicPeriod"/>
              <a:defRPr sz="1400"/>
            </a:lvl4pPr>
            <a:lvl5pPr marL="1024128" indent="-320040">
              <a:spcBef>
                <a:spcPts val="1800"/>
              </a:spcBef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26B5E-0855-9440-AA3D-7D15E0A5A0A9}" type="datetime1">
              <a:rPr lang="en-US" smtClean="0"/>
              <a:t>6/28/2026</a:t>
            </a:fld>
            <a:endParaRPr lang="en-US"/>
          </a:p>
        </p:txBody>
      </p:sp>
      <p:pic>
        <p:nvPicPr>
          <p:cNvPr id="12" name="Picture 11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8C201F69-ACDC-EC3F-66B0-D7107872DC8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969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B4B979-1FB0-5E72-46AC-50BC7CFE6907}"/>
              </a:ext>
            </a:extLst>
          </p:cNvPr>
          <p:cNvSpPr/>
          <p:nvPr/>
        </p:nvSpPr>
        <p:spPr>
          <a:xfrm>
            <a:off x="0" y="-1"/>
            <a:ext cx="457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223" y="914400"/>
            <a:ext cx="6126480" cy="1188720"/>
          </a:xfrm>
        </p:spPr>
        <p:txBody>
          <a:bodyPr anchor="t" anchorCtr="0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57200" y="457200"/>
            <a:ext cx="3657600" cy="59436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45224" y="2468880"/>
            <a:ext cx="6126480" cy="3436789"/>
          </a:xfrm>
        </p:spPr>
        <p:txBody>
          <a:bodyPr>
            <a:normAutofit/>
          </a:bodyPr>
          <a:lstStyle>
            <a:lvl1pPr marL="0" indent="-320040">
              <a:spcBef>
                <a:spcPts val="1800"/>
              </a:spcBef>
              <a:buFont typeface="+mj-lt"/>
              <a:buAutoNum type="arabicPeriod"/>
              <a:defRPr sz="2000" baseline="0"/>
            </a:lvl1pPr>
            <a:lvl2pPr marL="457200" indent="-320040">
              <a:spcBef>
                <a:spcPts val="1800"/>
              </a:spcBef>
              <a:buFont typeface="+mj-lt"/>
              <a:buAutoNum type="arabicPeriod"/>
              <a:defRPr sz="1800" baseline="0"/>
            </a:lvl2pPr>
            <a:lvl3pPr marL="685800" indent="-320040">
              <a:spcBef>
                <a:spcPts val="1800"/>
              </a:spcBef>
              <a:buFont typeface="+mj-lt"/>
              <a:buAutoNum type="arabicPeriod"/>
              <a:defRPr sz="1600" baseline="0"/>
            </a:lvl3pPr>
            <a:lvl4pPr marL="804672" indent="-320040">
              <a:spcBef>
                <a:spcPts val="1800"/>
              </a:spcBef>
              <a:buFont typeface="+mj-lt"/>
              <a:buAutoNum type="arabicPeriod"/>
              <a:defRPr sz="1400" baseline="0"/>
            </a:lvl4pPr>
            <a:lvl5pPr marL="1024128" indent="-320040">
              <a:spcBef>
                <a:spcPts val="1800"/>
              </a:spcBef>
              <a:buFont typeface="+mj-lt"/>
              <a:buAutoNum type="arabicPeriod"/>
              <a:defRPr sz="140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2F12806-9D4B-B331-8FBA-9E389069CF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050561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D280FE9-C0C5-BEEF-1C01-F53C19D152E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48158" y="612648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13CDBE3-275E-E9FB-D64A-5856C14B07C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429874" y="6126480"/>
            <a:ext cx="1328185" cy="365125"/>
          </a:xfrm>
        </p:spPr>
        <p:txBody>
          <a:bodyPr/>
          <a:lstStyle/>
          <a:p>
            <a:fld id="{20EA976F-543A-3147-8F10-92D90F1FB7DE}" type="datetime1">
              <a:rPr lang="en-US" smtClean="0"/>
              <a:t>6/28/2026</a:t>
            </a:fld>
            <a:endParaRPr lang="en-US"/>
          </a:p>
        </p:txBody>
      </p:sp>
      <p:pic>
        <p:nvPicPr>
          <p:cNvPr id="3" name="Picture 2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61A4B5C7-FD62-4D7D-A791-54AB1ABC8C5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654540" y="3003334"/>
            <a:ext cx="416052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64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911" y="2133600"/>
            <a:ext cx="6623436" cy="1070776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68786" y="3335364"/>
            <a:ext cx="4659735" cy="1645198"/>
          </a:xfrm>
        </p:spPr>
        <p:txBody>
          <a:bodyPr/>
          <a:lstStyle>
            <a:lvl1pPr marL="0" indent="0" algn="ctr">
              <a:buNone/>
              <a:defRPr sz="1400"/>
            </a:lvl1pPr>
            <a:lvl2pPr marL="228600" indent="0" algn="ctr">
              <a:buNone/>
              <a:defRPr sz="1400"/>
            </a:lvl2pPr>
            <a:lvl3pPr marL="457200" indent="0" algn="ctr">
              <a:buNone/>
              <a:defRPr sz="1400"/>
            </a:lvl3pPr>
            <a:lvl4pPr marL="685800" indent="0" algn="ctr">
              <a:buNone/>
              <a:defRPr sz="1400"/>
            </a:lvl4pPr>
            <a:lvl5pPr marL="914400" indent="0" algn="ctr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2A3C-8A73-964C-A7B1-9C66EB8F456D}" type="datetime1">
              <a:rPr lang="en-US" smtClean="0"/>
              <a:t>6/28/2026</a:t>
            </a:fld>
            <a:endParaRPr lang="en-US"/>
          </a:p>
        </p:txBody>
      </p:sp>
      <p:pic>
        <p:nvPicPr>
          <p:cNvPr id="11" name="Picture 10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BED6ACC6-8535-9138-3CC3-23292E127C1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1628"/>
          <a:stretch>
            <a:fillRect/>
          </a:stretch>
        </p:blipFill>
        <p:spPr>
          <a:xfrm flipH="1">
            <a:off x="1638457" y="-1"/>
            <a:ext cx="3509674" cy="1034177"/>
          </a:xfrm>
          <a:prstGeom prst="rect">
            <a:avLst/>
          </a:prstGeom>
        </p:spPr>
      </p:pic>
      <p:pic>
        <p:nvPicPr>
          <p:cNvPr id="13" name="Picture 12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9891E051-0BB5-0815-2DD6-BBEBCE60378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  <p:pic>
        <p:nvPicPr>
          <p:cNvPr id="14" name="Picture 13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B2C36771-C253-85DB-E144-61D9EB19FC8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 flipV="1">
            <a:off x="10171959" y="780706"/>
            <a:ext cx="2020041" cy="1418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3727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7902447-E63B-C699-1F10-66D1D40394D0}"/>
              </a:ext>
            </a:extLst>
          </p:cNvPr>
          <p:cNvSpPr/>
          <p:nvPr/>
        </p:nvSpPr>
        <p:spPr>
          <a:xfrm>
            <a:off x="-2" y="0"/>
            <a:ext cx="81381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86283C0-8ECE-D2EA-E5E3-6F15CF154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4234" y="1315451"/>
            <a:ext cx="3163825" cy="1888925"/>
          </a:xfrm>
        </p:spPr>
        <p:txBody>
          <a:bodyPr anchor="b"/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60872" y="274320"/>
            <a:ext cx="36576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58469" y="274320"/>
            <a:ext cx="1828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819106" y="274320"/>
            <a:ext cx="938954" cy="365125"/>
          </a:xfrm>
        </p:spPr>
        <p:txBody>
          <a:bodyPr/>
          <a:lstStyle/>
          <a:p>
            <a:fld id="{16BEDD57-7FB0-8C49-978A-2E5AD4193CAB}" type="datetime1">
              <a:rPr lang="en-US" smtClean="0"/>
              <a:t>6/28/2026</a:t>
            </a:fld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7DC67AD-3301-6431-3E36-B83AA13337B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0" y="3335363"/>
            <a:ext cx="3162699" cy="2372709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3" name="Picture 2" descr="A close up of a blue and yellow leaf&#10;&#10;AI-generated content may be incorrect.">
            <a:extLst>
              <a:ext uri="{FF2B5EF4-FFF2-40B4-BE49-F238E27FC236}">
                <a16:creationId xmlns:a16="http://schemas.microsoft.com/office/drawing/2014/main" id="{F4AA3198-0DF5-E044-FEBD-0A08E92D51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-1"/>
            <a:ext cx="962919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029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7902447-E63B-C699-1F10-66D1D40394D0}"/>
              </a:ext>
            </a:extLst>
          </p:cNvPr>
          <p:cNvSpPr/>
          <p:nvPr/>
        </p:nvSpPr>
        <p:spPr>
          <a:xfrm>
            <a:off x="4053840" y="0"/>
            <a:ext cx="81381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F807023-B064-9646-E49E-9AEF600F0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15453"/>
            <a:ext cx="3163824" cy="1888923"/>
          </a:xfrm>
        </p:spPr>
        <p:txBody>
          <a:bodyPr anchor="b"/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43249" y="274320"/>
            <a:ext cx="36576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846" y="274320"/>
            <a:ext cx="18288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69646" y="274320"/>
            <a:ext cx="970791" cy="365125"/>
          </a:xfrm>
        </p:spPr>
        <p:txBody>
          <a:bodyPr/>
          <a:lstStyle/>
          <a:p>
            <a:fld id="{3398BDEE-7079-9E46-9D3D-C026D74D657A}" type="datetime1">
              <a:rPr lang="en-US" smtClean="0"/>
              <a:t>6/28/2026</a:t>
            </a:fld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C2635AD-DF42-C262-C20D-FDB7B41162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335364"/>
            <a:ext cx="3163824" cy="3107000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1" name="Picture 10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ADF17735-1EF3-3E8F-EE23-73AE24B0CF1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15" r="9359" b="30270"/>
          <a:stretch>
            <a:fillRect/>
          </a:stretch>
        </p:blipFill>
        <p:spPr>
          <a:xfrm>
            <a:off x="3795759" y="0"/>
            <a:ext cx="83962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6000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537" y="1731332"/>
            <a:ext cx="3493858" cy="34568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727014"/>
            <a:ext cx="4956175" cy="3461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DA1B6-7262-A14C-9D8B-572C17D5CCAA}" type="datetime1">
              <a:rPr lang="en-US" smtClean="0"/>
              <a:t>6/28/2026</a:t>
            </a:fld>
            <a:endParaRPr lang="en-US"/>
          </a:p>
        </p:txBody>
      </p:sp>
      <p:pic>
        <p:nvPicPr>
          <p:cNvPr id="7" name="Picture 6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53359F0E-3165-F69F-DECE-2D1FB68E17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400" y="0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7255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4400"/>
            <a:ext cx="3923455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914400"/>
            <a:ext cx="604539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B914E-727D-924F-AF8C-57D7CD572093}" type="datetime1">
              <a:rPr lang="en-US" smtClean="0"/>
              <a:t>6/28/2026</a:t>
            </a:fld>
            <a:endParaRPr lang="en-US"/>
          </a:p>
        </p:txBody>
      </p:sp>
      <p:pic>
        <p:nvPicPr>
          <p:cNvPr id="3" name="Picture 2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A830C04B-A250-7A15-C730-C6A3AFCB9C1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5175848" y="5943599"/>
            <a:ext cx="416052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6220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617" y="731520"/>
            <a:ext cx="8658766" cy="1005840"/>
          </a:xfrm>
        </p:spPr>
        <p:txBody>
          <a:bodyPr anchor="b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31AD03-5543-5055-E5F3-2C2E7AF4A65C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2653413" y="1995858"/>
            <a:ext cx="6884668" cy="37399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F8492AF-A293-67AC-351D-6F8D2EE5A36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A12EA25-588C-6976-3F71-17F5A88C9A2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8EAD482-3B0C-B1C6-EDE0-9F5AD7972C2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70565B3-CF1A-E942-97FF-0B9F398F7855}" type="datetime1">
              <a:rPr lang="en-US" smtClean="0"/>
              <a:t>6/28/2026</a:t>
            </a:fld>
            <a:endParaRPr lang="en-US"/>
          </a:p>
        </p:txBody>
      </p:sp>
      <p:pic>
        <p:nvPicPr>
          <p:cNvPr id="3" name="Picture 2" descr="A blue leafy plant&#10;&#10;AI-generated content may be incorrect.">
            <a:extLst>
              <a:ext uri="{FF2B5EF4-FFF2-40B4-BE49-F238E27FC236}">
                <a16:creationId xmlns:a16="http://schemas.microsoft.com/office/drawing/2014/main" id="{7514231A-DFF9-EEC8-7FD8-6D51A7E9FF6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7073"/>
          <a:stretch>
            <a:fillRect/>
          </a:stretch>
        </p:blipFill>
        <p:spPr>
          <a:xfrm>
            <a:off x="0" y="157646"/>
            <a:ext cx="1757091" cy="1460378"/>
          </a:xfrm>
          <a:prstGeom prst="rect">
            <a:avLst/>
          </a:prstGeom>
        </p:spPr>
      </p:pic>
      <p:pic>
        <p:nvPicPr>
          <p:cNvPr id="9" name="Picture 8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A6D137FE-2907-46A6-B35B-5A4CAE628A4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-1163538" y="2885078"/>
            <a:ext cx="3361254" cy="1034177"/>
          </a:xfrm>
          <a:prstGeom prst="rect">
            <a:avLst/>
          </a:prstGeom>
        </p:spPr>
      </p:pic>
      <p:pic>
        <p:nvPicPr>
          <p:cNvPr id="15" name="Picture 14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04E727C6-2D47-C987-AC9F-2BBBF965423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651893" y="3013349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9115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4401"/>
            <a:ext cx="3992880" cy="2514599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914400"/>
            <a:ext cx="6957460" cy="49406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2403583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8A344-177D-9B4D-B4B5-DB629B3B0E97}" type="datetime1">
              <a:rPr lang="en-US" smtClean="0"/>
              <a:t>6/28/2026</a:t>
            </a:fld>
            <a:endParaRPr lang="en-US"/>
          </a:p>
        </p:txBody>
      </p:sp>
      <p:pic>
        <p:nvPicPr>
          <p:cNvPr id="7" name="Picture 6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415D9329-8404-8FB6-440F-E9849300BAE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307"/>
          <a:stretch>
            <a:fillRect/>
          </a:stretch>
        </p:blipFill>
        <p:spPr>
          <a:xfrm rot="16200000">
            <a:off x="2766204" y="5165090"/>
            <a:ext cx="2052320" cy="1333500"/>
          </a:xfrm>
          <a:prstGeom prst="rect">
            <a:avLst/>
          </a:prstGeom>
        </p:spPr>
      </p:pic>
      <p:pic>
        <p:nvPicPr>
          <p:cNvPr id="10" name="Picture 9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583DC239-1B91-3F75-7E85-D0A752FB004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595299">
            <a:off x="1217794" y="4109349"/>
            <a:ext cx="2058669" cy="103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9913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emons on a branch with leaves&#10;&#10;AI-generated content may be incorrect.">
            <a:extLst>
              <a:ext uri="{FF2B5EF4-FFF2-40B4-BE49-F238E27FC236}">
                <a16:creationId xmlns:a16="http://schemas.microsoft.com/office/drawing/2014/main" id="{292A7410-B2FC-D132-8D8C-4AF1B507056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466" t="289" r="43489" b="8672"/>
          <a:stretch>
            <a:fillRect/>
          </a:stretch>
        </p:blipFill>
        <p:spPr>
          <a:xfrm>
            <a:off x="8120743" y="0"/>
            <a:ext cx="407125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1097280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" y="1828800"/>
            <a:ext cx="7315199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99251" y="6126480"/>
            <a:ext cx="2073147" cy="365125"/>
          </a:xfrm>
        </p:spPr>
        <p:txBody>
          <a:bodyPr/>
          <a:lstStyle/>
          <a:p>
            <a:fld id="{5A7A0291-FBD7-2345-9C81-5FC586A6DB9E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930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D6C8C-4A02-004B-93D7-C0DBD4026299}" type="datetime1">
              <a:rPr lang="en-US" smtClean="0"/>
              <a:t>6/28/2026</a:t>
            </a:fld>
            <a:endParaRPr lang="en-US"/>
          </a:p>
        </p:txBody>
      </p:sp>
      <p:pic>
        <p:nvPicPr>
          <p:cNvPr id="7" name="Picture 6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DE136570-804C-5DD0-226A-419BDFE8968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547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BDBE0D0-60D9-A8DD-819A-4EC6098596AA}"/>
              </a:ext>
            </a:extLst>
          </p:cNvPr>
          <p:cNvSpPr/>
          <p:nvPr/>
        </p:nvSpPr>
        <p:spPr>
          <a:xfrm>
            <a:off x="0" y="-1"/>
            <a:ext cx="81381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6A90C2D-E9F9-B5AC-3789-289AA8EF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6327" y="642192"/>
            <a:ext cx="3172968" cy="2139696"/>
          </a:xfrm>
        </p:spPr>
        <p:txBody>
          <a:bodyPr anchor="b" anchorCtr="0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7216147" cy="59436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66327" y="3011335"/>
            <a:ext cx="316253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06C8A42-D773-E384-D003-FF92C7D3D7C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573862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662C323-6B9B-80DF-EF74-D99250EE920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971459" y="6126480"/>
            <a:ext cx="1934123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B6DB1-F652-6E69-77F4-F055AD2AF6F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92496" y="6126480"/>
            <a:ext cx="965564" cy="365125"/>
          </a:xfrm>
        </p:spPr>
        <p:txBody>
          <a:bodyPr/>
          <a:lstStyle/>
          <a:p>
            <a:fld id="{954F3EE5-5A62-1142-B29B-2D79B0DFBB49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760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8F29CE5-A8CD-ED9A-7F5A-693443689EAB}"/>
              </a:ext>
            </a:extLst>
          </p:cNvPr>
          <p:cNvSpPr/>
          <p:nvPr/>
        </p:nvSpPr>
        <p:spPr>
          <a:xfrm>
            <a:off x="4145280" y="-1"/>
            <a:ext cx="804672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2F1C8EF-0052-4E1D-ADC9-E3E4FD32E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55" y="642192"/>
            <a:ext cx="3274169" cy="2139696"/>
          </a:xfrm>
        </p:spPr>
        <p:txBody>
          <a:bodyPr anchor="b" anchorCtr="0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3011335"/>
            <a:ext cx="3274169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33EBD6B-DFDB-0D0B-252B-324DA354BF4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97FC8F1-C8AE-5332-F165-13ED9003CB9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1895486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DB703-6F6B-3A91-C03F-5AA8FECF96D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4563" y="6126480"/>
            <a:ext cx="1033988" cy="365125"/>
          </a:xfrm>
        </p:spPr>
        <p:txBody>
          <a:bodyPr/>
          <a:lstStyle/>
          <a:p>
            <a:fld id="{72C7549D-B911-DC4D-9096-0244F27A5122}" type="datetime1">
              <a:rPr lang="en-US" smtClean="0"/>
              <a:t>6/28/2026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0" y="457200"/>
            <a:ext cx="7216147" cy="59436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6062665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3AE976-70C1-E011-D1BD-A186B254606F}"/>
              </a:ext>
            </a:extLst>
          </p:cNvPr>
          <p:cNvSpPr/>
          <p:nvPr/>
        </p:nvSpPr>
        <p:spPr>
          <a:xfrm>
            <a:off x="0" y="-1"/>
            <a:ext cx="12192000" cy="420624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90688BC7-C8A7-1B9D-DD5A-CC721C82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63440"/>
            <a:ext cx="4206240" cy="1124712"/>
          </a:xfrm>
        </p:spPr>
        <p:txBody>
          <a:bodyPr anchor="t" anchorCtr="0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457200"/>
            <a:ext cx="11274552" cy="3261360"/>
          </a:xfrm>
          <a:blipFill dpi="0" rotWithShape="1">
            <a:blip r:embed="rId2">
              <a:alphaModFix amt="60000"/>
            </a:blip>
            <a:srcRect/>
            <a:stretch>
              <a:fillRect t="1" b="-89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4663440"/>
            <a:ext cx="6426391" cy="124157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099B38A-E62D-AD07-98E2-F076BBB690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3C33DF7-70E3-8959-4BBB-88BA646FC8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C6559B-3088-D543-8627-C631D5D845A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E3B3F6E-3994-0241-BCBC-BC1EBD257F6E}" type="datetime1">
              <a:rPr lang="en-US" smtClean="0"/>
              <a:t>6/28/2026</a:t>
            </a:fld>
            <a:endParaRPr lang="en-US"/>
          </a:p>
        </p:txBody>
      </p:sp>
      <p:pic>
        <p:nvPicPr>
          <p:cNvPr id="3" name="Picture 2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B68BD559-5C7D-BCAB-EDFF-9A833E2B587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 flipV="1">
            <a:off x="6400800" y="6144768"/>
            <a:ext cx="2330721" cy="717107"/>
          </a:xfrm>
          <a:prstGeom prst="rect">
            <a:avLst/>
          </a:prstGeom>
        </p:spPr>
      </p:pic>
      <p:pic>
        <p:nvPicPr>
          <p:cNvPr id="5" name="Picture 4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351BF7C7-47D5-CE17-B30C-3114D6A147B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148" b="-8356"/>
          <a:stretch>
            <a:fillRect/>
          </a:stretch>
        </p:blipFill>
        <p:spPr>
          <a:xfrm rot="16200000" flipV="1">
            <a:off x="3316541" y="5909308"/>
            <a:ext cx="609599" cy="1287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5988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1F14464-19AB-7D13-BD0E-2F857D32DD8F}"/>
              </a:ext>
            </a:extLst>
          </p:cNvPr>
          <p:cNvSpPr/>
          <p:nvPr/>
        </p:nvSpPr>
        <p:spPr>
          <a:xfrm>
            <a:off x="0" y="-1"/>
            <a:ext cx="749808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CE19939-7641-D440-ED1C-43937E2E5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168" y="457200"/>
            <a:ext cx="3895344" cy="1664208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6572925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63168" y="2315569"/>
            <a:ext cx="3894892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9D974-688E-6389-B676-3716A5DCE50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874608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611A75-2855-5D82-EF5E-AC8CBFD270F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72204" y="6126480"/>
            <a:ext cx="219456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AB728D-FE97-BBB3-3103-FB1096F0417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444766" y="6126480"/>
            <a:ext cx="1313294" cy="365125"/>
          </a:xfrm>
        </p:spPr>
        <p:txBody>
          <a:bodyPr/>
          <a:lstStyle/>
          <a:p>
            <a:fld id="{CEBAFC1B-AD29-C14A-91E0-0745420D0140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3097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497F40-707E-796F-73DC-2241DB51A1A9}"/>
              </a:ext>
            </a:extLst>
          </p:cNvPr>
          <p:cNvSpPr/>
          <p:nvPr/>
        </p:nvSpPr>
        <p:spPr>
          <a:xfrm>
            <a:off x="4693920" y="-1"/>
            <a:ext cx="749808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87A1B64-CA7C-74CC-8184-E144FC1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40480" cy="1664208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2315569"/>
            <a:ext cx="3840480" cy="3657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CCC24-AAEE-1EBE-5C8A-D731F7EDF25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C2662-2578-560F-F095-F1A11F44A08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23774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CE15DD-1F7C-8AB3-8EFB-E573908E03A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218354" y="6126480"/>
            <a:ext cx="1079325" cy="365125"/>
          </a:xfrm>
        </p:spPr>
        <p:txBody>
          <a:bodyPr/>
          <a:lstStyle/>
          <a:p>
            <a:fld id="{BCA30940-2954-AA4F-9BFF-1013B5D668D8}" type="datetime1">
              <a:rPr lang="en-US" smtClean="0"/>
              <a:t>6/28/2026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156498" y="457200"/>
            <a:ext cx="6572925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131765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CF65BFA-D1C6-FAD3-7B5D-029C855B189E}"/>
              </a:ext>
            </a:extLst>
          </p:cNvPr>
          <p:cNvSpPr/>
          <p:nvPr/>
        </p:nvSpPr>
        <p:spPr>
          <a:xfrm>
            <a:off x="0" y="-1"/>
            <a:ext cx="653796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499533"/>
            <a:ext cx="4754880" cy="132893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5626608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10400" y="1975104"/>
            <a:ext cx="4754880" cy="3931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8BE5B76-563B-3E92-FB3E-1D2C9717E8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10400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D520868-4C6A-1C68-6ECA-7B1457F096A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407996" y="6126480"/>
            <a:ext cx="28346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F3A40-40CC-8BCE-4C26-6B49E64D60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90220" y="6126480"/>
            <a:ext cx="1467840" cy="365125"/>
          </a:xfrm>
        </p:spPr>
        <p:txBody>
          <a:bodyPr/>
          <a:lstStyle/>
          <a:p>
            <a:fld id="{5A0B49E7-1C5B-AD4A-B8C0-4550FE0A0235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7034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298AE30-B0EC-6508-4AB4-7253892A47C9}"/>
              </a:ext>
            </a:extLst>
          </p:cNvPr>
          <p:cNvSpPr/>
          <p:nvPr/>
        </p:nvSpPr>
        <p:spPr>
          <a:xfrm>
            <a:off x="5516880" y="-1"/>
            <a:ext cx="667512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593619" cy="128816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1" y="1920240"/>
            <a:ext cx="459349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F9C4D3-7A66-D54C-679E-5F2210D54F3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92DF43-22E2-E52D-1677-E2ECB5B988C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2004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BCC0E3-6C08-1723-74E8-C1EF05EFFE0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041314" y="6126480"/>
            <a:ext cx="1009377" cy="365125"/>
          </a:xfrm>
        </p:spPr>
        <p:txBody>
          <a:bodyPr/>
          <a:lstStyle/>
          <a:p>
            <a:fld id="{948C343A-B82F-4143-9348-1F135B2BF1BF}" type="datetime1">
              <a:rPr lang="en-US" smtClean="0"/>
              <a:t>6/28/2026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35040" y="457200"/>
            <a:ext cx="5661996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214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4E9926E-1454-088A-DAEE-81D8FCE1A622}"/>
              </a:ext>
            </a:extLst>
          </p:cNvPr>
          <p:cNvSpPr/>
          <p:nvPr/>
        </p:nvSpPr>
        <p:spPr>
          <a:xfrm>
            <a:off x="0" y="-1"/>
            <a:ext cx="12192000" cy="342900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80757"/>
            <a:ext cx="3044954" cy="20116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3508" y="457200"/>
            <a:ext cx="11274552" cy="2528633"/>
          </a:xfrm>
          <a:blipFill dpi="0" rotWithShape="1">
            <a:blip r:embed="rId2">
              <a:alphaModFix amt="60000"/>
            </a:blip>
            <a:srcRect/>
            <a:stretch>
              <a:fillRect t="1" r="-233" b="-175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79669" y="3880758"/>
            <a:ext cx="7900851" cy="2011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2A1C8-408E-D74D-B08B-E4740ED27994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6217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05840"/>
            <a:ext cx="3021873" cy="129763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1AA3CE2-FA19-A0C1-5803-D6CB70AE52C4}"/>
              </a:ext>
            </a:extLst>
          </p:cNvPr>
          <p:cNvSpPr/>
          <p:nvPr/>
        </p:nvSpPr>
        <p:spPr>
          <a:xfrm>
            <a:off x="0" y="3636524"/>
            <a:ext cx="12192000" cy="322147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6F2C2E6-D9FF-7960-30D4-3996CAF0E7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11480" y="27432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16CECD4-053E-15EE-496E-9BA230A307A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274320"/>
            <a:ext cx="3724286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C77D76-068A-6817-DE61-41E5920B1A5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839459" y="274320"/>
            <a:ext cx="1918601" cy="365125"/>
          </a:xfrm>
        </p:spPr>
        <p:txBody>
          <a:bodyPr/>
          <a:lstStyle/>
          <a:p>
            <a:fld id="{74C1E1D0-99FC-0441-BDC2-0A5DDB99B607}" type="datetime1">
              <a:rPr lang="en-US" smtClean="0"/>
              <a:t>6/28/2026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53543" y="1005840"/>
            <a:ext cx="7904517" cy="21945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4004" y="4128448"/>
            <a:ext cx="11274056" cy="2285305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2" t="227" r="-270" b="-952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6583004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049D46-A039-8FE9-795E-B9A09588FB81}"/>
              </a:ext>
            </a:extLst>
          </p:cNvPr>
          <p:cNvSpPr/>
          <p:nvPr/>
        </p:nvSpPr>
        <p:spPr>
          <a:xfrm>
            <a:off x="0" y="-1"/>
            <a:ext cx="4886325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1751" y="514175"/>
            <a:ext cx="6400800" cy="131502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57200" y="457200"/>
            <a:ext cx="3952393" cy="59436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3108" y="1978488"/>
            <a:ext cx="6400800" cy="3931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3CD20-9BC1-4411-A4E2-3B37C24049B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312105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5AD34-905D-5BB9-666C-2F8C95D63BE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709702" y="6126480"/>
            <a:ext cx="3975211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4FBA4-81B9-2387-9280-85A1A169CC2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D2F5157-4209-D142-B123-F174FB18FA7D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7617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B5BA68-BEB6-20D9-ED99-49AE2037C723}"/>
              </a:ext>
            </a:extLst>
          </p:cNvPr>
          <p:cNvSpPr/>
          <p:nvPr/>
        </p:nvSpPr>
        <p:spPr>
          <a:xfrm>
            <a:off x="7305675" y="-1"/>
            <a:ext cx="4886325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6428962" cy="114300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1737360"/>
            <a:ext cx="6428963" cy="4228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48AAF-8DE6-EAE0-C3BC-3EF1475AC6C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12C07-7A5F-BEB6-7A29-9DAB0CF47A6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BBFD0-0424-7C4B-20AF-00D4497D7F3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39443" y="6126480"/>
            <a:ext cx="2346720" cy="365125"/>
          </a:xfrm>
        </p:spPr>
        <p:txBody>
          <a:bodyPr/>
          <a:lstStyle/>
          <a:p>
            <a:fld id="{D4039460-34D4-104F-A87D-31820CDD6266}" type="datetime1">
              <a:rPr lang="en-US" smtClean="0"/>
              <a:t>6/28/2026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769731" y="457200"/>
            <a:ext cx="3958213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764240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32688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" y="1737360"/>
            <a:ext cx="4812154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BFCA8-9BD5-0D66-6653-7B45B382C4F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02138-E28D-3ED2-F911-171BA61DEEF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09077" y="6126480"/>
            <a:ext cx="310896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315DE3-263F-5B56-80FE-04252DA7AFC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949874" y="6126480"/>
            <a:ext cx="1273760" cy="365125"/>
          </a:xfrm>
        </p:spPr>
        <p:txBody>
          <a:bodyPr/>
          <a:lstStyle/>
          <a:p>
            <a:fld id="{1134199F-B77C-624E-8596-34C330D06B24}" type="datetime1">
              <a:rPr lang="en-US" smtClean="0"/>
              <a:t>6/28/2026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37360"/>
            <a:ext cx="6533071" cy="5120640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t="-4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151299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6589777" cy="932688"/>
          </a:xfrm>
        </p:spPr>
        <p:txBody>
          <a:bodyPr anchor="t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737360"/>
            <a:ext cx="492918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1A5194B-746E-D0FD-A7D1-71D10560BCC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9759" y="1737360"/>
            <a:ext cx="5741992" cy="4207696"/>
          </a:xfrm>
          <a:custGeom>
            <a:avLst/>
            <a:gdLst>
              <a:gd name="connsiteX0" fmla="*/ 0 w 5560101"/>
              <a:gd name="connsiteY0" fmla="*/ 0 h 4074407"/>
              <a:gd name="connsiteX1" fmla="*/ 5560101 w 5560101"/>
              <a:gd name="connsiteY1" fmla="*/ 0 h 4074407"/>
              <a:gd name="connsiteX2" fmla="*/ 5560101 w 5560101"/>
              <a:gd name="connsiteY2" fmla="*/ 4074407 h 4074407"/>
              <a:gd name="connsiteX3" fmla="*/ 0 w 5560101"/>
              <a:gd name="connsiteY3" fmla="*/ 4074407 h 4074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0101" h="4074407">
                <a:moveTo>
                  <a:pt x="0" y="0"/>
                </a:moveTo>
                <a:lnTo>
                  <a:pt x="5560101" y="0"/>
                </a:lnTo>
                <a:lnTo>
                  <a:pt x="5560101" y="4074407"/>
                </a:lnTo>
                <a:lnTo>
                  <a:pt x="0" y="407440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A9E5AF-145E-4F1A-BB20-9409893575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38992-9744-9F81-E393-2C3F1988DB6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D553C8-D720-0A9C-1422-FB597AA90E6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6D95950-DF64-8142-88A4-F8F59685720D}" type="datetime1">
              <a:rPr lang="en-US" smtClean="0"/>
              <a:t>6/28/2026</a:t>
            </a:fld>
            <a:endParaRPr lang="en-US"/>
          </a:p>
        </p:txBody>
      </p:sp>
      <p:pic>
        <p:nvPicPr>
          <p:cNvPr id="9" name="Picture 8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515AFBE3-40C6-81D7-9428-700F64A385D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00544" y="-10989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0034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9857233" cy="932688"/>
          </a:xfrm>
        </p:spPr>
        <p:txBody>
          <a:bodyPr anchor="t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737361"/>
            <a:ext cx="6533071" cy="5120640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b="-4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3255" y="1737360"/>
            <a:ext cx="4663440" cy="42976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937D0-8E8C-36F0-C09F-3935C5F5A18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98034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A5FE1-47F3-1838-9838-5F3981F5C02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495631" y="6126480"/>
            <a:ext cx="2818801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FADA45-5086-049B-5151-875044D0EB2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314432" y="6126480"/>
            <a:ext cx="1443628" cy="365125"/>
          </a:xfrm>
        </p:spPr>
        <p:txBody>
          <a:bodyPr/>
          <a:lstStyle/>
          <a:p>
            <a:fld id="{05030E4E-627B-D64F-876E-5B4D0895463B}" type="datetime1">
              <a:rPr lang="en-US" smtClean="0"/>
              <a:t>6/28/2026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749E5-FB47-A780-BB70-15427C5C9C7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6924" r="48863"/>
          <a:stretch>
            <a:fillRect/>
          </a:stretch>
        </p:blipFill>
        <p:spPr>
          <a:xfrm>
            <a:off x="10841171" y="-1694"/>
            <a:ext cx="1350829" cy="707766"/>
          </a:xfrm>
          <a:prstGeom prst="rect">
            <a:avLst/>
          </a:prstGeom>
        </p:spPr>
      </p:pic>
      <p:pic>
        <p:nvPicPr>
          <p:cNvPr id="7" name="Picture 6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CC4A5946-E946-3908-F594-36D825BAA61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753" b="-3752"/>
          <a:stretch>
            <a:fillRect/>
          </a:stretch>
        </p:blipFill>
        <p:spPr>
          <a:xfrm rot="16200000" flipH="1">
            <a:off x="10305612" y="-161869"/>
            <a:ext cx="611235" cy="934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014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976" y="457200"/>
            <a:ext cx="7315200" cy="100584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06976" y="1554480"/>
            <a:ext cx="7315200" cy="4480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8CCFB6-66BF-D5A2-4EF3-833708DF04F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06976" y="6126480"/>
            <a:ext cx="365760" cy="365125"/>
          </a:xfrm>
        </p:spPr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ABAED9-FD69-CDB3-CE31-233F9E999A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04572" y="6126480"/>
            <a:ext cx="365760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8C4576-1D70-8D69-935F-F5841843BF2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EB7EF76-FB1E-EA44-B271-29D75F3FBB25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526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15200" cy="91440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554480"/>
            <a:ext cx="7315200" cy="4480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D31AD-BC5C-0681-77D2-AA2DD3FACC0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CFFF4-D46A-BAF9-7B12-CCCCD9D4B9E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3D3FC-835B-4DD5-6FB4-1C61B80E1E7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82614" y="6126480"/>
            <a:ext cx="1989786" cy="365125"/>
          </a:xfrm>
        </p:spPr>
        <p:txBody>
          <a:bodyPr/>
          <a:lstStyle/>
          <a:p>
            <a:fld id="{45042452-74AC-7E41-8CDA-7073C00E876C}" type="datetime1">
              <a:rPr lang="en-US" smtClean="0"/>
              <a:t>6/28/2026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74182" y="0"/>
            <a:ext cx="4017817" cy="6858000"/>
          </a:xfrm>
          <a:blipFill dpi="0" rotWithShape="1">
            <a:blip r:embed="rId2">
              <a:alphaModFix amt="60000"/>
            </a:blip>
            <a:srcRect/>
            <a:stretch>
              <a:fillRect l="-205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397948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564763" cy="1269482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1968816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00688" y="457200"/>
            <a:ext cx="6217920" cy="54752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D6359-BBC3-9E40-B171-C99E9F4933E9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1489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57200"/>
            <a:ext cx="3540760" cy="131634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2089842"/>
            <a:ext cx="3540760" cy="385375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59" y="457200"/>
            <a:ext cx="7254239" cy="566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EBE4-268E-1643-A712-CC93702C9C05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1022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b="0" i="0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31070" y="457200"/>
            <a:ext cx="8129861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E66D84-D695-C745-96DB-748C5AC7D514}" type="datetime1">
              <a:rPr lang="en-US" smtClean="0"/>
              <a:t>6/28/2026</a:t>
            </a:fld>
            <a:endParaRPr lang="en-US"/>
          </a:p>
        </p:txBody>
      </p:sp>
      <p:pic>
        <p:nvPicPr>
          <p:cNvPr id="8" name="Picture 7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7937E1ED-1028-57A9-8653-199F587CAA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60320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80568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152" y="4892040"/>
            <a:ext cx="9762068" cy="106070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38400" y="457200"/>
            <a:ext cx="7315200" cy="4535424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814E37-7324-6845-87AB-412490586DE2}" type="datetime1">
              <a:rPr lang="en-US" smtClean="0">
                <a:solidFill>
                  <a:schemeClr val="tx2"/>
                </a:solidFill>
              </a:rPr>
              <a:t>6/28/2026</a:t>
            </a:fld>
            <a:endParaRPr lang="en-US">
              <a:solidFill>
                <a:schemeClr val="tx2"/>
              </a:solidFill>
            </a:endParaRPr>
          </a:p>
        </p:txBody>
      </p:sp>
      <p:pic>
        <p:nvPicPr>
          <p:cNvPr id="8" name="Picture 7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0880C214-5B6A-CB20-C2B7-43282B9B19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60320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21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leaves in a circle&#10;&#10;AI-generated content may be incorrect.">
            <a:extLst>
              <a:ext uri="{FF2B5EF4-FFF2-40B4-BE49-F238E27FC236}">
                <a16:creationId xmlns:a16="http://schemas.microsoft.com/office/drawing/2014/main" id="{BF0F0DCE-304C-EF8B-B97E-382148327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28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397696"/>
            <a:ext cx="5486400" cy="1463040"/>
          </a:xfrm>
        </p:spPr>
        <p:txBody>
          <a:bodyPr anchor="t" anchorCtr="0">
            <a:normAutofit/>
          </a:bodyPr>
          <a:lstStyle>
            <a:lvl1pPr algn="ctr">
              <a:lnSpc>
                <a:spcPct val="110000"/>
              </a:lnSpc>
              <a:defRPr sz="18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74069" y="1171579"/>
            <a:ext cx="8043862" cy="356616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5000" b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425823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52600" y="365760"/>
            <a:ext cx="8686800" cy="5486400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1pPr>
            <a:lvl2pPr marL="228600" indent="0" algn="ctr">
              <a:lnSpc>
                <a:spcPct val="80000"/>
              </a:lnSpc>
              <a:buNone/>
              <a:defRPr sz="60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2pPr>
            <a:lvl3pPr marL="457200" indent="0" algn="ctr">
              <a:lnSpc>
                <a:spcPct val="80000"/>
              </a:lnSpc>
              <a:buNone/>
              <a:defRPr sz="54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3pPr>
            <a:lvl4pPr marL="685800" indent="0" algn="ctr">
              <a:lnSpc>
                <a:spcPct val="80000"/>
              </a:lnSpc>
              <a:buNone/>
              <a:defRPr sz="48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4pPr>
            <a:lvl5pPr marL="914400" indent="0" algn="ctr">
              <a:lnSpc>
                <a:spcPct val="80000"/>
              </a:lnSpc>
              <a:buNone/>
              <a:defRPr sz="44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44B1-A93B-F147-9A5A-D2620572B4B1}" type="datetime1">
              <a:rPr lang="en-US" smtClean="0"/>
              <a:t>6/28/2026</a:t>
            </a:fld>
            <a:endParaRPr lang="en-US"/>
          </a:p>
        </p:txBody>
      </p:sp>
      <p:pic>
        <p:nvPicPr>
          <p:cNvPr id="10" name="Picture 9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296154C5-7B40-49CB-E343-73980D8C709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9654540" y="3003334"/>
            <a:ext cx="4160520" cy="914400"/>
          </a:xfrm>
          <a:prstGeom prst="rect">
            <a:avLst/>
          </a:prstGeom>
        </p:spPr>
      </p:pic>
      <p:pic>
        <p:nvPicPr>
          <p:cNvPr id="12" name="Picture 11" descr="A blue leafy plant&#10;&#10;AI-generated content may be incorrect.">
            <a:extLst>
              <a:ext uri="{FF2B5EF4-FFF2-40B4-BE49-F238E27FC236}">
                <a16:creationId xmlns:a16="http://schemas.microsoft.com/office/drawing/2014/main" id="{C5608801-CE38-1990-EC36-5F382F3AC33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7073"/>
          <a:stretch>
            <a:fillRect/>
          </a:stretch>
        </p:blipFill>
        <p:spPr>
          <a:xfrm>
            <a:off x="0" y="157646"/>
            <a:ext cx="1757091" cy="1460378"/>
          </a:xfrm>
          <a:prstGeom prst="rect">
            <a:avLst/>
          </a:prstGeom>
        </p:spPr>
      </p:pic>
      <p:pic>
        <p:nvPicPr>
          <p:cNvPr id="13" name="Picture 12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497485C4-99A6-761F-6BC9-2157F7BE1A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-1163538" y="2885078"/>
            <a:ext cx="3361254" cy="103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18518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FF848890-CE01-9C1B-6EF2-542D922D1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0"/>
            <a:ext cx="703130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15024" y="1040528"/>
            <a:ext cx="5843035" cy="457200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80000"/>
              </a:lnSpc>
              <a:buNone/>
              <a:defRPr sz="48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  <a:lvl2pPr marL="228600" indent="0">
              <a:lnSpc>
                <a:spcPct val="80000"/>
              </a:lnSpc>
              <a:buNone/>
              <a:defRPr sz="44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2pPr>
            <a:lvl3pPr marL="457200" indent="0">
              <a:lnSpc>
                <a:spcPct val="80000"/>
              </a:lnSpc>
              <a:buNone/>
              <a:defRPr sz="40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3pPr>
            <a:lvl4pPr marL="685800" indent="0">
              <a:lnSpc>
                <a:spcPct val="80000"/>
              </a:lnSpc>
              <a:buNone/>
              <a:defRPr sz="36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4pPr>
            <a:lvl5pPr marL="914400" indent="0">
              <a:lnSpc>
                <a:spcPct val="80000"/>
              </a:lnSpc>
              <a:buNone/>
              <a:defRPr sz="3200" b="0" cap="all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6113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160B913-2D3E-D2F1-2DC5-E8D1EB38E455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F6E1CB6-4A50-1364-430B-EF249B6D001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22960" y="1280160"/>
            <a:ext cx="10515600" cy="4114800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1pPr>
            <a:lvl2pPr marL="2286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2pPr>
            <a:lvl3pPr marL="4572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3pPr>
            <a:lvl4pPr marL="6858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4pPr>
            <a:lvl5pPr marL="914400" indent="0">
              <a:lnSpc>
                <a:spcPct val="80000"/>
              </a:lnSpc>
              <a:buNone/>
              <a:defRPr sz="6600" b="0" cap="all" baseline="0">
                <a:solidFill>
                  <a:schemeClr val="tx1"/>
                </a:solidFill>
                <a:latin typeface="+mj-lt"/>
                <a:cs typeface="Urdu Typesetting" panose="03020402040406030203" pitchFamily="66" charset="-78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A1C0D-A5B5-3D43-825A-85FAF7F7BC22}" type="datetime1">
              <a:rPr lang="en-US" smtClean="0"/>
              <a:t>6/28/2026</a:t>
            </a:fld>
            <a:endParaRPr lang="en-US"/>
          </a:p>
        </p:txBody>
      </p:sp>
      <p:pic>
        <p:nvPicPr>
          <p:cNvPr id="9" name="Picture 8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1CCED1F3-3CEB-D840-3519-74AC605E8DC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400" y="0"/>
            <a:ext cx="4160520" cy="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12300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D25D851B-A4D3-5C99-951A-68207FA268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0693" y="0"/>
            <a:ext cx="703130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5195516"/>
            <a:ext cx="5760720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 i="0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57200"/>
            <a:ext cx="5760720" cy="4579422"/>
          </a:xfrm>
        </p:spPr>
        <p:txBody>
          <a:bodyPr anchor="ctr" anchorCtr="0">
            <a:normAutofit/>
          </a:bodyPr>
          <a:lstStyle>
            <a:lvl1pPr marL="0" indent="-164592">
              <a:lnSpc>
                <a:spcPct val="80000"/>
              </a:lnSpc>
              <a:spcBef>
                <a:spcPts val="0"/>
              </a:spcBef>
              <a:buNone/>
              <a:defRPr sz="4400" cap="all" spc="0" baseline="0"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3179664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89600" y="4941517"/>
            <a:ext cx="5588000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 i="0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689600" y="1049867"/>
            <a:ext cx="5588000" cy="3657597"/>
          </a:xfrm>
        </p:spPr>
        <p:txBody>
          <a:bodyPr anchor="ctr" anchorCtr="0">
            <a:normAutofit/>
          </a:bodyPr>
          <a:lstStyle>
            <a:lvl1pPr marL="0" indent="-164592">
              <a:lnSpc>
                <a:spcPct val="80000"/>
              </a:lnSpc>
              <a:spcBef>
                <a:spcPts val="0"/>
              </a:spcBef>
              <a:buNone/>
              <a:defRPr sz="4800" cap="all" spc="0" baseline="0"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2D73AE9-869B-7BF3-50A5-234196163F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3FEB0EA-071D-4499-B42D-F2B8EA05084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B50E06B-939B-0AAF-0ECC-655004CFE6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7E73F5-CCA3-444E-8B15-361BEE3A4343}" type="datetime1">
              <a:rPr lang="en-US" smtClean="0"/>
              <a:t>6/28/2026</a:t>
            </a:fld>
            <a:endParaRPr lang="en-US"/>
          </a:p>
        </p:txBody>
      </p:sp>
      <p:pic>
        <p:nvPicPr>
          <p:cNvPr id="4" name="Picture 3" descr="A lemon on a branch&#10;&#10;AI-generated content may be incorrect.">
            <a:extLst>
              <a:ext uri="{FF2B5EF4-FFF2-40B4-BE49-F238E27FC236}">
                <a16:creationId xmlns:a16="http://schemas.microsoft.com/office/drawing/2014/main" id="{6C8943F9-BACC-FB6D-553E-E3ABEBDAF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077" y="935877"/>
            <a:ext cx="4131220" cy="464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43391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09800" y="4955722"/>
            <a:ext cx="7772400" cy="66947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8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209800" y="1344168"/>
            <a:ext cx="7772400" cy="3291840"/>
          </a:xfrm>
        </p:spPr>
        <p:txBody>
          <a:bodyPr anchor="ctr">
            <a:normAutofit/>
          </a:bodyPr>
          <a:lstStyle>
            <a:lvl1pPr marL="0" indent="-164592" algn="ctr">
              <a:lnSpc>
                <a:spcPct val="80000"/>
              </a:lnSpc>
              <a:spcBef>
                <a:spcPts val="0"/>
              </a:spcBef>
              <a:buNone/>
              <a:defRPr sz="4000" cap="all" spc="0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pic>
        <p:nvPicPr>
          <p:cNvPr id="10" name="Picture 9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E1FAE426-B259-9B7E-DA6B-E052E1FCE6B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1628"/>
          <a:stretch>
            <a:fillRect/>
          </a:stretch>
        </p:blipFill>
        <p:spPr>
          <a:xfrm flipH="1">
            <a:off x="1638457" y="-1"/>
            <a:ext cx="3509674" cy="1034177"/>
          </a:xfrm>
          <a:prstGeom prst="rect">
            <a:avLst/>
          </a:prstGeom>
        </p:spPr>
      </p:pic>
      <p:pic>
        <p:nvPicPr>
          <p:cNvPr id="11" name="Picture 10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0A0E2D79-EB43-8B87-7AC2-A0043A5E3F8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04153"/>
            <a:ext cx="1917700" cy="1346200"/>
          </a:xfrm>
          <a:prstGeom prst="rect">
            <a:avLst/>
          </a:prstGeom>
        </p:spPr>
      </p:pic>
      <p:pic>
        <p:nvPicPr>
          <p:cNvPr id="12" name="Picture 11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7373C030-FF01-D4D1-E8D8-0EE4E6036E1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 flipV="1">
            <a:off x="10171959" y="780706"/>
            <a:ext cx="2020041" cy="1418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10433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lue leaves in a circle&#10;&#10;AI-generated content may be incorrect.">
            <a:extLst>
              <a:ext uri="{FF2B5EF4-FFF2-40B4-BE49-F238E27FC236}">
                <a16:creationId xmlns:a16="http://schemas.microsoft.com/office/drawing/2014/main" id="{E981F3B3-629F-D680-2DF2-E8D2A2A6B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284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52800" y="4782298"/>
            <a:ext cx="5486400" cy="66947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800" b="0" i="0" spc="100" baseline="0">
                <a:solidFill>
                  <a:schemeClr val="tx2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804160" y="1344168"/>
            <a:ext cx="6583680" cy="3291840"/>
          </a:xfrm>
        </p:spPr>
        <p:txBody>
          <a:bodyPr anchor="ctr">
            <a:normAutofit/>
          </a:bodyPr>
          <a:lstStyle>
            <a:lvl1pPr marL="0" indent="-164592" algn="ctr">
              <a:lnSpc>
                <a:spcPct val="80000"/>
              </a:lnSpc>
              <a:spcBef>
                <a:spcPts val="0"/>
              </a:spcBef>
              <a:buNone/>
              <a:defRPr sz="4000" cap="all" spc="0" baseline="0">
                <a:solidFill>
                  <a:schemeClr val="tx2"/>
                </a:solidFill>
                <a:latin typeface="+mj-lt"/>
                <a:cs typeface="Urdu Typesetting" panose="03020402040406030203" pitchFamily="66" charset="-78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33949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AE60374-D5A7-578F-94DF-B3AE40A63D76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A60FC988-C014-CA7D-7F26-4EDC152955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79838" y="4553078"/>
            <a:ext cx="5638800" cy="788610"/>
          </a:xfrm>
        </p:spPr>
        <p:txBody>
          <a:bodyPr/>
          <a:lstStyle>
            <a:lvl1pPr>
              <a:lnSpc>
                <a:spcPct val="120000"/>
              </a:lnSpc>
              <a:defRPr sz="180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4BC7C1D-C941-64F4-959E-B9487BF4CD0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579837" y="1047879"/>
            <a:ext cx="8483601" cy="3371850"/>
          </a:xfrm>
        </p:spPr>
        <p:txBody>
          <a:bodyPr anchor="ctr"/>
          <a:lstStyle>
            <a:lvl1pPr indent="0">
              <a:lnSpc>
                <a:spcPct val="80000"/>
              </a:lnSpc>
              <a:buNone/>
              <a:defRPr sz="54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628BD-4B0C-2949-B92B-496E78197D17}" type="datetime1">
              <a:rPr lang="en-US" smtClean="0"/>
              <a:t>6/28/2026</a:t>
            </a:fld>
            <a:endParaRPr lang="en-US"/>
          </a:p>
        </p:txBody>
      </p:sp>
      <p:pic>
        <p:nvPicPr>
          <p:cNvPr id="9" name="Picture 8" descr="Blue leaves on a black background&#10;&#10;AI-generated content may be incorrect.">
            <a:extLst>
              <a:ext uri="{FF2B5EF4-FFF2-40B4-BE49-F238E27FC236}">
                <a16:creationId xmlns:a16="http://schemas.microsoft.com/office/drawing/2014/main" id="{AD9087A2-9DF4-E9FD-70DE-819B7480EA6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60320"/>
            <a:ext cx="1917700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768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leaf on a black background&#10;&#10;AI-generated content may be incorrect.">
            <a:extLst>
              <a:ext uri="{FF2B5EF4-FFF2-40B4-BE49-F238E27FC236}">
                <a16:creationId xmlns:a16="http://schemas.microsoft.com/office/drawing/2014/main" id="{2980446A-4C51-EF2C-7912-750EC880876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7315200" y="-1"/>
            <a:ext cx="3361254" cy="10341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034176"/>
            <a:ext cx="11300859" cy="138898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200" y="2651760"/>
            <a:ext cx="11300860" cy="27731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6E4B0-8B14-9B4C-A31A-5987B81B3FF3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31852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CC57870-6258-3787-62B9-78CC66A2B053}"/>
              </a:ext>
            </a:extLst>
          </p:cNvPr>
          <p:cNvSpPr/>
          <p:nvPr/>
        </p:nvSpPr>
        <p:spPr>
          <a:xfrm>
            <a:off x="411480" y="408561"/>
            <a:ext cx="11346580" cy="547788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32720" cy="137160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651760"/>
            <a:ext cx="10332720" cy="27731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36A54-899C-E541-8E52-4AB7D9961575}" type="datetime1">
              <a:rPr lang="en-US" smtClean="0"/>
              <a:t>6/28/2026</a:t>
            </a:fld>
            <a:endParaRPr lang="en-US"/>
          </a:p>
        </p:txBody>
      </p:sp>
      <p:pic>
        <p:nvPicPr>
          <p:cNvPr id="7" name="Picture 6" descr="A blue and black image of two birds&#10;&#10;AI-generated content may be incorrect.">
            <a:extLst>
              <a:ext uri="{FF2B5EF4-FFF2-40B4-BE49-F238E27FC236}">
                <a16:creationId xmlns:a16="http://schemas.microsoft.com/office/drawing/2014/main" id="{DF688FE8-69D4-9BEF-4BAA-95000B6B06F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4158274" y="5524901"/>
            <a:ext cx="6065596" cy="1333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76345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4400"/>
            <a:ext cx="5486400" cy="2514600"/>
          </a:xfrm>
        </p:spPr>
        <p:txBody>
          <a:bodyPr anchor="b" anchorCtr="0">
            <a:no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582336"/>
            <a:ext cx="5486400" cy="2318402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A4A97-A7C4-9F40-8A0A-FE5948AA7EAD}" type="datetime1">
              <a:rPr lang="en-US" smtClean="0"/>
              <a:t>6/28/2026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38A79B-2A35-A3D9-A7ED-DE7607A5B87F}"/>
              </a:ext>
            </a:extLst>
          </p:cNvPr>
          <p:cNvSpPr/>
          <p:nvPr/>
        </p:nvSpPr>
        <p:spPr>
          <a:xfrm>
            <a:off x="7383790" y="914400"/>
            <a:ext cx="4389990" cy="475488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lemon on a branch&#10;&#10;AI-generated content may be incorrect.">
            <a:extLst>
              <a:ext uri="{FF2B5EF4-FFF2-40B4-BE49-F238E27FC236}">
                <a16:creationId xmlns:a16="http://schemas.microsoft.com/office/drawing/2014/main" id="{BCAD1063-90DD-E1BB-B6C8-CF21479CD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114" y="553212"/>
            <a:ext cx="4911923" cy="552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86371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1825625"/>
            <a:ext cx="5394960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100" y="1825625"/>
            <a:ext cx="5394960" cy="4206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CCE39-E894-AE4B-8297-21AAF0EFFD0A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85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85735"/>
            <a:ext cx="539496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387600"/>
            <a:ext cx="5394960" cy="36576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3736" y="1685735"/>
            <a:ext cx="539496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100" y="2387600"/>
            <a:ext cx="5394960" cy="36576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DF8A-0D91-364D-A077-5FA6DB0BF384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10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60C67-8BBF-6B4F-9B47-BDE666336AA6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51950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4A657-91FB-5045-886C-E8C9E2D0FBD3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6432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297680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590800"/>
            <a:ext cx="4297680" cy="3291840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457200"/>
            <a:ext cx="6645812" cy="539496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C984-B3DE-9046-AFE2-DCA5A31E4617}" type="datetime1">
              <a:rPr lang="en-US" smtClean="0"/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61241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5849492-8CEA-1782-4908-C537B7CD0034}"/>
              </a:ext>
            </a:extLst>
          </p:cNvPr>
          <p:cNvSpPr/>
          <p:nvPr/>
        </p:nvSpPr>
        <p:spPr>
          <a:xfrm>
            <a:off x="4659682" y="-1"/>
            <a:ext cx="7532318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788700" cy="176208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826137"/>
            <a:ext cx="3778112" cy="3017520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2377440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86517" y="6126480"/>
            <a:ext cx="1039521" cy="365125"/>
          </a:xfrm>
        </p:spPr>
        <p:txBody>
          <a:bodyPr/>
          <a:lstStyle/>
          <a:p>
            <a:fld id="{0265947F-1BAF-0347-867A-BE413595A34D}" type="datetime1">
              <a:rPr lang="en-US" smtClean="0"/>
              <a:t>6/28/2026</a:t>
            </a:fld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 hasCustomPrompt="1"/>
          </p:nvPr>
        </p:nvSpPr>
        <p:spPr>
          <a:xfrm>
            <a:off x="5073465" y="457200"/>
            <a:ext cx="6704753" cy="59436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19368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D69C9E-5EF9-BB75-4627-4DC5CC696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365125"/>
            <a:ext cx="1134658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82400-D5E7-A68D-169F-2E18AE06F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1480" y="1825625"/>
            <a:ext cx="11346580" cy="4023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FF041-44CD-B171-7760-9BD4A44AFC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11480" y="6126480"/>
            <a:ext cx="36576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l" rtl="0">
              <a:defRPr sz="900" b="0" i="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fld id="{40B778AE-8D30-EC43-B255-420E7914C1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78213-F4F4-5A28-3082-9883265461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9077" y="6126480"/>
            <a:ext cx="3698529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 rtl="0">
              <a:defRPr sz="900" b="0" i="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2940C-5E99-C9E6-92A2-229FA878BD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84913" y="6126480"/>
            <a:ext cx="20731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</a:lstStyle>
          <a:p>
            <a:fld id="{F58F0028-8822-3F46-9369-4E11A89384E5}" type="datetime1">
              <a:rPr lang="en-US" smtClean="0"/>
              <a:pPr/>
              <a:t>6/28/2026</a:t>
            </a:fld>
            <a:endParaRPr lang="en-US"/>
          </a:p>
        </p:txBody>
      </p:sp>
      <p:sp>
        <p:nvSpPr>
          <p:cNvPr id="11" name="Freeform 10" hidden="1">
            <a:extLst>
              <a:ext uri="{FF2B5EF4-FFF2-40B4-BE49-F238E27FC236}">
                <a16:creationId xmlns:a16="http://schemas.microsoft.com/office/drawing/2014/main" id="{AD19C17A-2059-B291-5686-A6EE57749BB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0"/>
            <a:ext cx="12192000" cy="6858000"/>
          </a:xfrm>
          <a:custGeom>
            <a:avLst/>
            <a:gdLst>
              <a:gd name="csX0" fmla="*/ 457200 w 12192000"/>
              <a:gd name="csY0" fmla="*/ 457200 h 6858000"/>
              <a:gd name="csX1" fmla="*/ 457200 w 12192000"/>
              <a:gd name="csY1" fmla="*/ 6400800 h 6858000"/>
              <a:gd name="csX2" fmla="*/ 11734800 w 12192000"/>
              <a:gd name="csY2" fmla="*/ 6400800 h 6858000"/>
              <a:gd name="csX3" fmla="*/ 11734800 w 12192000"/>
              <a:gd name="csY3" fmla="*/ 457200 h 6858000"/>
              <a:gd name="csX4" fmla="*/ 0 w 12192000"/>
              <a:gd name="csY4" fmla="*/ 0 h 6858000"/>
              <a:gd name="csX5" fmla="*/ 457200 w 12192000"/>
              <a:gd name="csY5" fmla="*/ 0 h 6858000"/>
              <a:gd name="csX6" fmla="*/ 457200 w 12192000"/>
              <a:gd name="csY6" fmla="*/ 0 h 6858000"/>
              <a:gd name="csX7" fmla="*/ 12190476 w 12192000"/>
              <a:gd name="csY7" fmla="*/ 0 h 6858000"/>
              <a:gd name="csX8" fmla="*/ 12190476 w 12192000"/>
              <a:gd name="csY8" fmla="*/ 0 h 6858000"/>
              <a:gd name="csX9" fmla="*/ 12192000 w 12192000"/>
              <a:gd name="csY9" fmla="*/ 0 h 6858000"/>
              <a:gd name="csX10" fmla="*/ 12192000 w 12192000"/>
              <a:gd name="csY10" fmla="*/ 6858000 h 6858000"/>
              <a:gd name="csX11" fmla="*/ 12190476 w 12192000"/>
              <a:gd name="csY11" fmla="*/ 6858000 h 6858000"/>
              <a:gd name="csX12" fmla="*/ 11734800 w 12192000"/>
              <a:gd name="csY12" fmla="*/ 6858000 h 6858000"/>
              <a:gd name="csX13" fmla="*/ 457200 w 12192000"/>
              <a:gd name="csY13" fmla="*/ 6858000 h 6858000"/>
              <a:gd name="csX14" fmla="*/ 1525 w 12192000"/>
              <a:gd name="csY14" fmla="*/ 6858000 h 6858000"/>
              <a:gd name="csX15" fmla="*/ 0 w 12192000"/>
              <a:gd name="csY15" fmla="*/ 6858000 h 6858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</a:cxnLst>
            <a:rect l="l" t="t" r="r" b="b"/>
            <a:pathLst>
              <a:path w="12192000" h="6858000">
                <a:moveTo>
                  <a:pt x="457200" y="457200"/>
                </a:moveTo>
                <a:lnTo>
                  <a:pt x="457200" y="6400800"/>
                </a:lnTo>
                <a:lnTo>
                  <a:pt x="11734800" y="6400800"/>
                </a:lnTo>
                <a:lnTo>
                  <a:pt x="11734800" y="457200"/>
                </a:lnTo>
                <a:close/>
                <a:moveTo>
                  <a:pt x="0" y="0"/>
                </a:moveTo>
                <a:lnTo>
                  <a:pt x="457200" y="0"/>
                </a:lnTo>
                <a:lnTo>
                  <a:pt x="457200" y="0"/>
                </a:lnTo>
                <a:lnTo>
                  <a:pt x="12190476" y="0"/>
                </a:lnTo>
                <a:lnTo>
                  <a:pt x="12190476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0476" y="6858000"/>
                </a:lnTo>
                <a:lnTo>
                  <a:pt x="11734800" y="6858000"/>
                </a:lnTo>
                <a:lnTo>
                  <a:pt x="457200" y="6858000"/>
                </a:lnTo>
                <a:lnTo>
                  <a:pt x="152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372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  <p:sldLayoutId id="2147483762" r:id="rId18"/>
    <p:sldLayoutId id="2147483763" r:id="rId19"/>
    <p:sldLayoutId id="2147483764" r:id="rId20"/>
    <p:sldLayoutId id="2147483765" r:id="rId21"/>
    <p:sldLayoutId id="2147483766" r:id="rId22"/>
    <p:sldLayoutId id="2147483767" r:id="rId23"/>
    <p:sldLayoutId id="2147483768" r:id="rId24"/>
    <p:sldLayoutId id="2147483769" r:id="rId25"/>
    <p:sldLayoutId id="2147483770" r:id="rId26"/>
    <p:sldLayoutId id="2147483771" r:id="rId27"/>
    <p:sldLayoutId id="2147483772" r:id="rId28"/>
    <p:sldLayoutId id="2147483773" r:id="rId29"/>
    <p:sldLayoutId id="2147483774" r:id="rId30"/>
    <p:sldLayoutId id="2147483775" r:id="rId31"/>
    <p:sldLayoutId id="2147483776" r:id="rId32"/>
    <p:sldLayoutId id="2147483777" r:id="rId33"/>
    <p:sldLayoutId id="2147483778" r:id="rId34"/>
    <p:sldLayoutId id="2147483779" r:id="rId35"/>
    <p:sldLayoutId id="2147483780" r:id="rId36"/>
    <p:sldLayoutId id="2147483781" r:id="rId37"/>
    <p:sldLayoutId id="2147483782" r:id="rId38"/>
    <p:sldLayoutId id="2147483783" r:id="rId39"/>
    <p:sldLayoutId id="2147483784" r:id="rId40"/>
    <p:sldLayoutId id="2147483785" r:id="rId41"/>
    <p:sldLayoutId id="2147483786" r:id="rId42"/>
    <p:sldLayoutId id="2147483787" r:id="rId43"/>
    <p:sldLayoutId id="2147483788" r:id="rId44"/>
    <p:sldLayoutId id="2147483789" r:id="rId45"/>
    <p:sldLayoutId id="2147483790" r:id="rId46"/>
    <p:sldLayoutId id="2147483791" r:id="rId47"/>
    <p:sldLayoutId id="2147483792" r:id="rId48"/>
    <p:sldLayoutId id="2147483793" r:id="rId49"/>
    <p:sldLayoutId id="2147483794" r:id="rId50"/>
    <p:sldLayoutId id="2147483795" r:id="rId51"/>
    <p:sldLayoutId id="2147483796" r:id="rId52"/>
    <p:sldLayoutId id="2147483797" r:id="rId53"/>
    <p:sldLayoutId id="2147483798" r:id="rId54"/>
    <p:sldLayoutId id="2147483799" r:id="rId55"/>
    <p:sldLayoutId id="2147483800" r:id="rId56"/>
    <p:sldLayoutId id="2147483801" r:id="rId57"/>
    <p:sldLayoutId id="2147483802" r:id="rId58"/>
    <p:sldLayoutId id="2147483803" r:id="rId59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200" baseline="0">
          <a:solidFill>
            <a:schemeClr val="tx1"/>
          </a:solidFill>
          <a:latin typeface="+mj-lt"/>
          <a:ea typeface="+mj-ea"/>
          <a:cs typeface="Urdu Typesetting" panose="03020402040406030203" pitchFamily="66" charset="-78"/>
        </a:defRPr>
      </a:lvl1pPr>
    </p:titleStyle>
    <p:bodyStyle>
      <a:lvl1pPr marL="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3pPr>
      <a:lvl4pPr marL="804672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4pPr>
      <a:lvl5pPr marL="1024128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400" b="0" i="0" kern="1200" spc="0" baseline="0">
          <a:solidFill>
            <a:schemeClr val="tx1"/>
          </a:solidFill>
          <a:latin typeface="+mn-lt"/>
          <a:ea typeface="Source Sans Pro Light" panose="020B0403030403020204" pitchFamily="34" charset="0"/>
          <a:cs typeface="Cordia New" panose="020B0304020202020204" pitchFamily="34" charset="-3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owlandpasaribu.wordpress.com/2021/06/21/climate-change-adaptation-coffee-and-corporate-social-responsbility-challenges-and-opportunities-2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98190-6C6B-103B-6784-A34365AB5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4552" cy="914400"/>
          </a:xfrm>
        </p:spPr>
        <p:txBody>
          <a:bodyPr anchor="b">
            <a:normAutofit/>
          </a:bodyPr>
          <a:lstStyle/>
          <a:p>
            <a:r>
              <a:rPr lang="en-US" dirty="0">
                <a:cs typeface="Urdu Typesetting"/>
              </a:rPr>
              <a:t>Valley </a:t>
            </a:r>
            <a:r>
              <a:rPr lang="en-US">
                <a:cs typeface="Urdu Typesetting"/>
              </a:rPr>
              <a:t>coffee – </a:t>
            </a:r>
            <a:r>
              <a:rPr lang="en-US" dirty="0">
                <a:cs typeface="Urdu Typesetting"/>
              </a:rPr>
              <a:t>weekl</a:t>
            </a:r>
            <a:r>
              <a:rPr lang="en-US">
                <a:cs typeface="Urdu Typesetting"/>
              </a:rPr>
              <a:t>y sales</a:t>
            </a:r>
          </a:p>
        </p:txBody>
      </p:sp>
      <p:pic>
        <p:nvPicPr>
          <p:cNvPr id="7" name="Picture 6" descr="How To Make A Cappuccino">
            <a:extLst>
              <a:ext uri="{FF2B5EF4-FFF2-40B4-BE49-F238E27FC236}">
                <a16:creationId xmlns:a16="http://schemas.microsoft.com/office/drawing/2014/main" id="{31952ACF-B831-B50F-3A44-1063A3AE5F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804"/>
          <a:stretch>
            <a:fillRect/>
          </a:stretch>
        </p:blipFill>
        <p:spPr>
          <a:xfrm>
            <a:off x="457200" y="1825625"/>
            <a:ext cx="5394960" cy="420624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323E1E8-4588-F79E-3132-D90D12E27A8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100" y="1825625"/>
            <a:ext cx="5380446" cy="13324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Urdu Typesetting"/>
                <a:ea typeface="Source Sans Pro Light"/>
                <a:cs typeface="Urdu Typesetting"/>
              </a:rPr>
              <a:t>Report of sales this </a:t>
            </a:r>
            <a:r>
              <a:rPr lang="en-US" sz="2000">
                <a:latin typeface="Urdu Typesetting"/>
                <a:ea typeface="Source Sans Pro Light"/>
                <a:cs typeface="Urdu Typesetting"/>
              </a:rPr>
              <a:t>week</a:t>
            </a:r>
            <a:endParaRPr lang="en-US" sz="2000" dirty="0">
              <a:latin typeface="Urdu Typesetting"/>
              <a:cs typeface="Urdu Typesetting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B2BDA-165B-093D-2C99-A79E149DE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0B778AE-8D30-EC43-B255-420E7914C179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0C604-F9E2-00CD-3B5A-62E321B55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16" name="Date Placeholder 8">
            <a:extLst>
              <a:ext uri="{FF2B5EF4-FFF2-40B4-BE49-F238E27FC236}">
                <a16:creationId xmlns:a16="http://schemas.microsoft.com/office/drawing/2014/main" id="{2BFA3BFD-9628-FC76-B468-E4263DC4F2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4913" y="6126480"/>
            <a:ext cx="207314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2DDF8A-0D91-364D-A077-5FA6DB0BF384}" type="datetime1">
              <a:rPr lang="en-US" smtClean="0"/>
              <a:pPr>
                <a:spcAft>
                  <a:spcPts val="600"/>
                </a:spcAft>
              </a:pPr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028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922CE4DE-D156-2857-1AC1-7328D3770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297680" cy="1757505"/>
          </a:xfrm>
        </p:spPr>
        <p:txBody>
          <a:bodyPr anchor="t">
            <a:normAutofit/>
          </a:bodyPr>
          <a:lstStyle/>
          <a:p>
            <a:pPr>
              <a:spcBef>
                <a:spcPts val="600"/>
              </a:spcBef>
            </a:pPr>
            <a:r>
              <a:rPr lang="en-US" spc="100"/>
              <a:t> </a:t>
            </a:r>
            <a:br>
              <a:rPr lang="en-US" spc="100" dirty="0"/>
            </a:br>
            <a:br>
              <a:rPr lang="en-US" spc="100" dirty="0"/>
            </a:br>
            <a:endParaRPr lang="en-US" b="0" i="0" kern="1200" cap="all" spc="100" baseline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78B7EC02-C0DE-E173-F0F7-9D47747F6A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21771" y="1335316"/>
            <a:ext cx="2628538" cy="2566125"/>
          </a:xfrm>
        </p:spPr>
        <p:txBody>
          <a:bodyPr anchor="t">
            <a:normAutofit/>
          </a:bodyPr>
          <a:lstStyle/>
          <a:p>
            <a:r>
              <a:rPr lang="en-US" b="1">
                <a:ea typeface="Source Sans Pro Light"/>
                <a:cs typeface="Cordia New"/>
              </a:rPr>
              <a:t>Product</a:t>
            </a:r>
          </a:p>
          <a:p>
            <a:pPr marL="285750" indent="-285750">
              <a:buChar char="•"/>
            </a:pPr>
            <a:r>
              <a:rPr lang="en-US"/>
              <a:t>Latte </a:t>
            </a:r>
          </a:p>
          <a:p>
            <a:pPr marL="285750" indent="-285750">
              <a:buChar char="•"/>
            </a:pPr>
            <a:r>
              <a:rPr lang="en-US"/>
              <a:t>Cappuccino</a:t>
            </a:r>
          </a:p>
          <a:p>
            <a:pPr marL="285750" indent="-285750">
              <a:buChar char="•"/>
            </a:pPr>
            <a:r>
              <a:rPr lang="en-US"/>
              <a:t>Hot chocolate</a:t>
            </a:r>
          </a:p>
          <a:p>
            <a:pPr marL="285750" indent="-285750">
              <a:buChar char="•"/>
            </a:pPr>
            <a:r>
              <a:rPr lang="en-US"/>
              <a:t>Americano</a:t>
            </a:r>
          </a:p>
          <a:p>
            <a:pPr marL="285750" indent="-285750">
              <a:buChar char="•"/>
            </a:pPr>
            <a:r>
              <a:rPr lang="en-US"/>
              <a:t>tea</a:t>
            </a:r>
          </a:p>
          <a:p>
            <a:pPr marL="285750" indent="-285750">
              <a:buChar char="•"/>
            </a:pPr>
            <a:endParaRPr lang="en-US"/>
          </a:p>
        </p:txBody>
      </p:sp>
      <p:pic>
        <p:nvPicPr>
          <p:cNvPr id="8" name="Content Placeholder 7" descr="A cup of coffee with a design on top of coffee beans&#10;&#10;AI-generated content may be incorrect.">
            <a:extLst>
              <a:ext uri="{FF2B5EF4-FFF2-40B4-BE49-F238E27FC236}">
                <a16:creationId xmlns:a16="http://schemas.microsoft.com/office/drawing/2014/main" id="{7B8B9A3E-FA84-74E8-95E5-218304CC41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773" r="1" b="1"/>
          <a:stretch>
            <a:fillRect/>
          </a:stretch>
        </p:blipFill>
        <p:spPr>
          <a:xfrm>
            <a:off x="5134708" y="457200"/>
            <a:ext cx="6645812" cy="5394960"/>
          </a:xfrm>
          <a:prstGeom prst="rect">
            <a:avLst/>
          </a:prstGeom>
          <a:noFill/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6FF9F06-4EEF-830B-AED2-F50E0A18E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174964" y="1140823"/>
            <a:ext cx="2717075" cy="2774496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2000" b="1">
                <a:ea typeface="Source Sans Pro Light"/>
                <a:cs typeface="Cordia New"/>
              </a:rPr>
              <a:t>Total sold</a:t>
            </a: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ea typeface="Source Sans Pro Light"/>
                <a:cs typeface="Cordia New"/>
              </a:rPr>
              <a:t>42</a:t>
            </a: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ea typeface="Source Sans Pro Light"/>
                <a:cs typeface="Cordia New"/>
              </a:rPr>
              <a:t>38</a:t>
            </a: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/>
              <a:t>33</a:t>
            </a: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ea typeface="Source Sans Pro Light"/>
                <a:cs typeface="Cordia New"/>
              </a:rPr>
              <a:t>27</a:t>
            </a:r>
            <a:endParaRPr lang="en-US" sz="2000" dirty="0"/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ea typeface="Source Sans Pro Light"/>
                <a:cs typeface="Cordia New"/>
              </a:rPr>
              <a:t>19</a:t>
            </a:r>
            <a:endParaRPr lang="en-US" sz="2000" dirty="0">
              <a:ea typeface="Source Sans Pro Light"/>
              <a:cs typeface="Cordia New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78245E-B59B-8D9C-1A5C-AFDFB36B8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3992" y="458652"/>
            <a:ext cx="3720300" cy="989239"/>
          </a:xfrm>
        </p:spPr>
        <p:txBody>
          <a:bodyPr vert="horz" lIns="0" tIns="45720" rIns="91440" bIns="45720" rtlCol="0" anchor="ctr">
            <a:normAutofit fontScale="92500"/>
          </a:bodyPr>
          <a:lstStyle/>
          <a:p>
            <a:pPr>
              <a:spcAft>
                <a:spcPts val="600"/>
              </a:spcAft>
            </a:pPr>
            <a:r>
              <a:rPr lang="en-US" sz="3600" b="1">
                <a:ea typeface="Source Sans Pro Light"/>
                <a:cs typeface="Cordia New"/>
              </a:rPr>
              <a:t>product sold</a:t>
            </a:r>
            <a:endParaRPr lang="en-US" sz="3600" b="1" i="0" kern="1200" cap="all" spc="100" baseline="0">
              <a:ea typeface="Source Sans Pro Light"/>
              <a:cs typeface="Cordia New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388A10-0D76-D38C-EFF2-D6A496FF58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4913" y="6126480"/>
            <a:ext cx="207314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2CCCE39-E894-AE4B-8297-21AAF0EFFD0A}" type="datetime1">
              <a:rPr lang="en-US" smtClean="0"/>
              <a:pPr>
                <a:spcAft>
                  <a:spcPts val="600"/>
                </a:spcAft>
              </a:pPr>
              <a:t>6/28/2026</a:t>
            </a:fld>
            <a:endParaRPr lang="en-US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E5227C4-05E7-CE7D-7162-FAFD733CC954}"/>
              </a:ext>
            </a:extLst>
          </p:cNvPr>
          <p:cNvSpPr txBox="1">
            <a:spLocks/>
          </p:cNvSpPr>
          <p:nvPr/>
        </p:nvSpPr>
        <p:spPr>
          <a:xfrm>
            <a:off x="106678" y="3934822"/>
            <a:ext cx="3812903" cy="3043011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b="0" i="0" kern="1200" cap="all" spc="100" baseline="0">
                <a:solidFill>
                  <a:schemeClr val="tx1"/>
                </a:solidFill>
                <a:latin typeface="+mn-lt"/>
                <a:ea typeface="Source Sans Pro Light" panose="020B0403030403020204" pitchFamily="34" charset="0"/>
                <a:cs typeface="Cordia New" panose="020B0304020202020204" pitchFamily="34" charset="-3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US" sz="2000" b="1">
                <a:ea typeface="Source Sans Pro Light"/>
                <a:cs typeface="Cordia New"/>
              </a:rPr>
              <a:t>Most sold products</a:t>
            </a:r>
            <a:endParaRPr lang="en-US" sz="2000" b="1">
              <a:solidFill>
                <a:schemeClr val="accent6">
                  <a:lumMod val="76000"/>
                </a:schemeClr>
              </a:solidFill>
              <a:ea typeface="Source Sans Pro Light"/>
              <a:cs typeface="Cordia New"/>
            </a:endParaRPr>
          </a:p>
          <a:p>
            <a:pPr>
              <a:spcAft>
                <a:spcPts val="600"/>
              </a:spcAft>
            </a:pPr>
            <a:r>
              <a:rPr lang="en-US" sz="1200">
                <a:solidFill>
                  <a:schemeClr val="accent6">
                    <a:lumMod val="76000"/>
                  </a:schemeClr>
                </a:solidFill>
                <a:ea typeface="Source Sans Pro Light"/>
                <a:cs typeface="Cordia New"/>
              </a:rPr>
              <a:t>Latte-42 sold</a:t>
            </a:r>
          </a:p>
          <a:p>
            <a:pPr>
              <a:spcAft>
                <a:spcPts val="600"/>
              </a:spcAft>
            </a:pPr>
            <a:r>
              <a:rPr lang="en-US" sz="1200" b="1">
                <a:solidFill>
                  <a:schemeClr val="accent6">
                    <a:lumMod val="76000"/>
                  </a:schemeClr>
                </a:solidFill>
                <a:ea typeface="Source Sans Pro Light"/>
                <a:cs typeface="Cordia New"/>
              </a:rPr>
              <a:t>Least sold</a:t>
            </a:r>
          </a:p>
          <a:p>
            <a:pPr>
              <a:spcAft>
                <a:spcPts val="600"/>
              </a:spcAft>
            </a:pPr>
            <a:r>
              <a:rPr lang="en-US" sz="1200">
                <a:solidFill>
                  <a:schemeClr val="accent6">
                    <a:lumMod val="76000"/>
                  </a:schemeClr>
                </a:solidFill>
                <a:ea typeface="Source Sans Pro Light"/>
                <a:cs typeface="Cordia New"/>
              </a:rPr>
              <a:t>Hot chocolate</a:t>
            </a:r>
            <a:endParaRPr lang="en-US" sz="1200">
              <a:solidFill>
                <a:schemeClr val="accent6">
                  <a:lumMod val="76000"/>
                </a:schemeClr>
              </a:solidFill>
            </a:endParaRPr>
          </a:p>
          <a:p>
            <a:pPr>
              <a:spcAft>
                <a:spcPts val="600"/>
              </a:spcAft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Garamond"/>
                <a:ea typeface="Source Sans Pro Light"/>
                <a:cs typeface="Cordia New"/>
              </a:rPr>
              <a:t>Summary: LATTE WAS MOST POPULAR PRODUCT LAST </a:t>
            </a:r>
            <a:r>
              <a:rPr lang="en-US" sz="1200">
                <a:solidFill>
                  <a:schemeClr val="tx1">
                    <a:lumMod val="95000"/>
                    <a:lumOff val="5000"/>
                  </a:schemeClr>
                </a:solidFill>
                <a:latin typeface="Garamond"/>
                <a:ea typeface="Source Sans Pro Light"/>
                <a:cs typeface="Cordia New"/>
              </a:rPr>
              <a:t>WEEK.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Garamond"/>
            </a:endParaRPr>
          </a:p>
          <a:p>
            <a:pPr>
              <a:spcAft>
                <a:spcPts val="600"/>
              </a:spcAft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Garamond"/>
                <a:ea typeface="Source Sans Pro Light"/>
                <a:cs typeface="Cordia New"/>
              </a:rPr>
              <a:t>HOT CHOCOLATEHAD THE LOWESTSALES,SO VALLEY </a:t>
            </a:r>
            <a:r>
              <a:rPr lang="en-US" sz="1200">
                <a:solidFill>
                  <a:schemeClr val="tx1">
                    <a:lumMod val="95000"/>
                    <a:lumOff val="5000"/>
                  </a:schemeClr>
                </a:solidFill>
                <a:latin typeface="Garamond"/>
                <a:ea typeface="Source Sans Pro Light"/>
                <a:cs typeface="Cordia New"/>
              </a:rPr>
              <a:t>COFFEE COULD TRY AND PROMOTE IT MORE SO THE SALES CAN ENCREASE</a:t>
            </a:r>
            <a:endParaRPr lang="en-US" sz="1200">
              <a:solidFill>
                <a:schemeClr val="tx1">
                  <a:lumMod val="95000"/>
                  <a:lumOff val="5000"/>
                </a:schemeClr>
              </a:solidFill>
              <a:latin typeface="Garamond"/>
            </a:endParaRP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endParaRPr lang="en-US" sz="2000" dirty="0">
              <a:solidFill>
                <a:srgbClr val="B42E22"/>
              </a:solidFill>
            </a:endParaRP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endParaRPr lang="en-US" sz="2000" dirty="0">
              <a:ea typeface="Source Sans Pro Light"/>
              <a:cs typeface="Cordia New"/>
            </a:endParaRPr>
          </a:p>
        </p:txBody>
      </p:sp>
    </p:spTree>
    <p:extLst>
      <p:ext uri="{BB962C8B-B14F-4D97-AF65-F5344CB8AC3E}">
        <p14:creationId xmlns:p14="http://schemas.microsoft.com/office/powerpoint/2010/main" val="2465555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234DC2E-7AC7-E08C-FFC7-6CB91F6FE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617" y="731520"/>
            <a:ext cx="8658766" cy="1005840"/>
          </a:xfrm>
        </p:spPr>
        <p:txBody>
          <a:bodyPr/>
          <a:lstStyle/>
          <a:p>
            <a:r>
              <a:rPr lang="en-US">
                <a:cs typeface="Urdu Typesetting"/>
              </a:rPr>
              <a:t>DECISION &amp; ITERATION LOG </a:t>
            </a:r>
            <a:br>
              <a:rPr lang="en-US" dirty="0">
                <a:cs typeface="Urdu Typesetting"/>
              </a:rPr>
            </a:br>
            <a:r>
              <a:rPr lang="en-US">
                <a:cs typeface="Urdu Typesetting"/>
              </a:rPr>
              <a:t>VALLEY COFFEE CO.</a:t>
            </a:r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8B001F1-3516-7A58-3800-176DB97BDA78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969755" y="1712830"/>
            <a:ext cx="10324553" cy="44946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0">
              <a:buNone/>
            </a:pPr>
            <a:r>
              <a:rPr lang="en-US" sz="1600" b="1">
                <a:ea typeface="Source Sans Pro Light"/>
                <a:cs typeface="Cordia New"/>
              </a:rPr>
              <a:t>1</a:t>
            </a:r>
            <a:r>
              <a:rPr lang="en-US" sz="2000" b="1">
                <a:ea typeface="Source Sans Pro Light"/>
                <a:cs typeface="Cordia New"/>
              </a:rPr>
              <a:t>.Why I chose my tool</a:t>
            </a:r>
          </a:p>
          <a:p>
            <a:pPr indent="0">
              <a:buNone/>
            </a:pPr>
            <a:r>
              <a:rPr lang="en-US" sz="2000" b="1" dirty="0">
                <a:ea typeface="Source Sans Pro Light"/>
                <a:cs typeface="Cordia New"/>
              </a:rPr>
              <a:t>I chose Power Point because it is the best tool for designing a visual  presentation to pitch business performance. It allows me to combine text, tables, and chards into </a:t>
            </a:r>
            <a:r>
              <a:rPr lang="en-US" sz="2000" b="1">
                <a:ea typeface="Source Sans Pro Light"/>
                <a:cs typeface="Cordia New"/>
              </a:rPr>
              <a:t>engaging slides for management of Valley Coffee Co.</a:t>
            </a:r>
            <a:endParaRPr lang="en-US" sz="2000" b="1"/>
          </a:p>
          <a:p>
            <a:pPr indent="0">
              <a:buNone/>
            </a:pPr>
            <a:r>
              <a:rPr lang="en-US" sz="2000" b="1">
                <a:ea typeface="Source Sans Pro Light"/>
                <a:cs typeface="Cordia New"/>
              </a:rPr>
              <a:t>2.What information I used</a:t>
            </a:r>
          </a:p>
          <a:p>
            <a:pPr indent="0">
              <a:buNone/>
            </a:pPr>
            <a:r>
              <a:rPr lang="en-US" sz="2000" b="1">
                <a:ea typeface="Source Sans Pro Light"/>
                <a:cs typeface="Cordia New"/>
              </a:rPr>
              <a:t>I used the weekly sales data and business goals from the </a:t>
            </a:r>
            <a:r>
              <a:rPr lang="en-US" sz="2000" b="1" dirty="0">
                <a:ea typeface="Source Sans Pro Light"/>
                <a:cs typeface="Cordia New"/>
              </a:rPr>
              <a:t>scenario valley coffee.</a:t>
            </a:r>
            <a:endParaRPr lang="en-US" sz="2000" b="1" dirty="0"/>
          </a:p>
          <a:p>
            <a:pPr indent="0">
              <a:buNone/>
            </a:pPr>
            <a:r>
              <a:rPr lang="en-US" sz="2000" b="1" dirty="0">
                <a:ea typeface="Source Sans Pro Light"/>
                <a:cs typeface="Cordia New"/>
              </a:rPr>
              <a:t>Menu items and product categories, key performance metrics ,the café's main business challenges and branding </a:t>
            </a:r>
            <a:r>
              <a:rPr lang="en-US" sz="2000" b="1">
                <a:ea typeface="Source Sans Pro Light"/>
                <a:cs typeface="Cordia New"/>
              </a:rPr>
              <a:t>style</a:t>
            </a:r>
          </a:p>
          <a:p>
            <a:pPr indent="0">
              <a:buNone/>
            </a:pPr>
            <a:r>
              <a:rPr lang="en-US" sz="2000" b="1" dirty="0">
                <a:ea typeface="Source Sans Pro Light"/>
                <a:cs typeface="Cordia New"/>
              </a:rPr>
              <a:t>3.how I created mt artefact.</a:t>
            </a:r>
          </a:p>
          <a:p>
            <a:pPr indent="0">
              <a:buNone/>
            </a:pPr>
            <a:r>
              <a:rPr lang="en-US" sz="2000" b="1" dirty="0">
                <a:ea typeface="Source Sans Pro Light"/>
                <a:cs typeface="Cordia New"/>
              </a:rPr>
              <a:t>First I created a clean slide </a:t>
            </a:r>
            <a:r>
              <a:rPr lang="en-US" sz="2000" b="1" dirty="0" err="1">
                <a:ea typeface="Source Sans Pro Light"/>
                <a:cs typeface="Cordia New"/>
              </a:rPr>
              <a:t>leyout</a:t>
            </a:r>
            <a:r>
              <a:rPr lang="en-US" sz="2000" b="1" dirty="0">
                <a:ea typeface="Source Sans Pro Light"/>
                <a:cs typeface="Cordia New"/>
              </a:rPr>
              <a:t> and typed the main text into bullet point list.</a:t>
            </a:r>
          </a:p>
          <a:p>
            <a:pPr indent="0">
              <a:buNone/>
            </a:pPr>
            <a:r>
              <a:rPr lang="en-US" sz="2000" b="1" dirty="0">
                <a:ea typeface="Source Sans Pro Light"/>
                <a:cs typeface="Cordia New"/>
              </a:rPr>
              <a:t>Then I inserted a clear </a:t>
            </a:r>
            <a:r>
              <a:rPr lang="en-US" sz="2000" b="1" dirty="0" err="1">
                <a:ea typeface="Source Sans Pro Light"/>
                <a:cs typeface="Cordia New"/>
              </a:rPr>
              <a:t>deta</a:t>
            </a:r>
            <a:r>
              <a:rPr lang="en-US" sz="2000" b="1">
                <a:ea typeface="Source Sans Pro Light"/>
                <a:cs typeface="Cordia New"/>
              </a:rPr>
              <a:t> table directly into bullet points to show the exact numbers </a:t>
            </a:r>
            <a:endParaRPr lang="en-US" sz="2000" b="1" dirty="0"/>
          </a:p>
          <a:p>
            <a:pPr indent="0">
              <a:buNone/>
            </a:pPr>
            <a:r>
              <a:rPr lang="en-US" sz="2000" b="1" dirty="0">
                <a:ea typeface="Source Sans Pro Light"/>
                <a:cs typeface="Cordia New"/>
              </a:rPr>
              <a:t>Finally I double checked the </a:t>
            </a:r>
            <a:r>
              <a:rPr lang="en-US" sz="2000" b="1" dirty="0" err="1">
                <a:ea typeface="Source Sans Pro Light"/>
                <a:cs typeface="Cordia New"/>
              </a:rPr>
              <a:t>alignamet</a:t>
            </a:r>
            <a:r>
              <a:rPr lang="en-US" sz="2000" b="1" dirty="0">
                <a:ea typeface="Source Sans Pro Light"/>
                <a:cs typeface="Cordia New"/>
              </a:rPr>
              <a:t> of </a:t>
            </a:r>
            <a:r>
              <a:rPr lang="en-US" sz="2000" b="1" dirty="0" err="1">
                <a:ea typeface="Source Sans Pro Light"/>
                <a:cs typeface="Cordia New"/>
              </a:rPr>
              <a:t>allb</a:t>
            </a:r>
            <a:r>
              <a:rPr lang="en-US" sz="2000" b="1" dirty="0">
                <a:ea typeface="Source Sans Pro Light"/>
                <a:cs typeface="Cordia New"/>
              </a:rPr>
              <a:t> the boxed and the elements to make sure the slide look </a:t>
            </a:r>
            <a:r>
              <a:rPr lang="en-US" sz="2000" b="1" dirty="0" err="1">
                <a:ea typeface="Source Sans Pro Light"/>
                <a:cs typeface="Cordia New"/>
              </a:rPr>
              <a:t>neet</a:t>
            </a:r>
            <a:endParaRPr lang="en-US" sz="2000" b="1" dirty="0" err="1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85CACF-E4E1-5733-3B3F-89B1F586764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11480" y="6126480"/>
            <a:ext cx="36576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D7942-370F-3D20-23F7-058F0C519C9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09077" y="6126480"/>
            <a:ext cx="369852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DE911-10F3-CCA6-84EF-0BA6A86C78D3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684913" y="6126480"/>
            <a:ext cx="207314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38EC984-B3DE-9046-AFE2-DCA5A31E4617}" type="datetime1">
              <a:rPr lang="en-US" smtClean="0"/>
              <a:pPr>
                <a:spcAft>
                  <a:spcPts val="600"/>
                </a:spcAft>
              </a:pPr>
              <a:t>6/28/2026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911402"/>
      </p:ext>
    </p:extLst>
  </p:cSld>
  <p:clrMapOvr>
    <a:masterClrMapping/>
  </p:clrMapOvr>
</p:sld>
</file>

<file path=ppt/theme/theme1.xml><?xml version="1.0" encoding="utf-8"?>
<a:theme xmlns:a="http://schemas.openxmlformats.org/drawingml/2006/main" name="Roman fresco">
  <a:themeElements>
    <a:clrScheme name="Roman Fresco">
      <a:dk1>
        <a:srgbClr val="000000"/>
      </a:dk1>
      <a:lt1>
        <a:srgbClr val="FFFFFF"/>
      </a:lt1>
      <a:dk2>
        <a:srgbClr val="000221"/>
      </a:dk2>
      <a:lt2>
        <a:srgbClr val="F3ECE1"/>
      </a:lt2>
      <a:accent1>
        <a:srgbClr val="11338A"/>
      </a:accent1>
      <a:accent2>
        <a:srgbClr val="E6B916"/>
      </a:accent2>
      <a:accent3>
        <a:srgbClr val="11338A"/>
      </a:accent3>
      <a:accent4>
        <a:srgbClr val="B9D2DF"/>
      </a:accent4>
      <a:accent5>
        <a:srgbClr val="412D2B"/>
      </a:accent5>
      <a:accent6>
        <a:srgbClr val="DB4C3F"/>
      </a:accent6>
      <a:hlink>
        <a:srgbClr val="467886"/>
      </a:hlink>
      <a:folHlink>
        <a:srgbClr val="96607D"/>
      </a:folHlink>
    </a:clrScheme>
    <a:fontScheme name="Custom 81">
      <a:majorFont>
        <a:latin typeface="Urdu Typesetting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Roman Fresco_win32_EF_v3" id="{30A92FB8-B8E2-4F27-ACA7-4493C6097E8E}" vid="{A3B0A0BE-0874-4DF1-BFEB-6232807D4FE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CC0A7E9-1715-433B-8855-F7DBB272AE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78BD2F9-1572-4D37-B8FD-8AA9FD060A8C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8F5451F-E621-486E-8A64-50FEB3855E59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</Words>
  <Application>Microsoft Office PowerPoint</Application>
  <PresentationFormat>Widescreen</PresentationFormat>
  <Paragraphs>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Roman fresco</vt:lpstr>
      <vt:lpstr>Valley coffee – weekly sales</vt:lpstr>
      <vt:lpstr>   </vt:lpstr>
      <vt:lpstr>DECISION &amp; ITERATION LOG  VALLEY COFFEE CO.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423</cp:revision>
  <dcterms:created xsi:type="dcterms:W3CDTF">2026-06-28T13:43:06Z</dcterms:created>
  <dcterms:modified xsi:type="dcterms:W3CDTF">2026-06-28T16:58:24Z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