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8" r:id="rId5"/>
    <p:sldId id="265" r:id="rId6"/>
    <p:sldId id="272" r:id="rId7"/>
    <p:sldId id="273" r:id="rId8"/>
    <p:sldId id="274" r:id="rId9"/>
    <p:sldId id="276" r:id="rId10"/>
    <p:sldId id="277" r:id="rId11"/>
    <p:sldId id="275" r:id="rId12"/>
    <p:sldId id="278" r:id="rId13"/>
    <p:sldId id="279" r:id="rId14"/>
  </p:sldIdLst>
  <p:sldSz cx="12192000" cy="6858000"/>
  <p:notesSz cx="6858000" cy="9144000"/>
  <p:embeddedFontLst>
    <p:embeddedFont>
      <p:font typeface="Avenir Next LT Pro" panose="020B0304020202020204" pitchFamily="34" charset="0"/>
      <p:regular r:id="rId17"/>
      <p:bold r:id="rId18"/>
      <p:italic r:id="rId19"/>
      <p:boldItalic r:id="rId20"/>
    </p:embeddedFont>
    <p:embeddedFont>
      <p:font typeface="Speak Pro" panose="020B0504020101020102" pitchFamily="34" charset="0"/>
      <p:regular r:id="rId21"/>
      <p:bold r:id="rId22"/>
      <p:italic r:id="rId23"/>
      <p:boldItalic r:id="rId24"/>
    </p:embeddedFont>
    <p:embeddedFont>
      <p:font typeface="Tahoma" panose="020B0604030504040204" pitchFamily="34" charset="0"/>
      <p:regular r:id="rId25"/>
      <p:bold r:id="rId2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82673"/>
    <a:srgbClr val="8349B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249" autoAdjust="0"/>
  </p:normalViewPr>
  <p:slideViewPr>
    <p:cSldViewPr snapToGrid="0">
      <p:cViewPr varScale="1">
        <p:scale>
          <a:sx n="82" d="100"/>
          <a:sy n="82" d="100"/>
        </p:scale>
        <p:origin x="720" y="77"/>
      </p:cViewPr>
      <p:guideLst/>
    </p:cSldViewPr>
  </p:slideViewPr>
  <p:outlineViewPr>
    <p:cViewPr>
      <p:scale>
        <a:sx n="33" d="100"/>
        <a:sy n="33" d="100"/>
      </p:scale>
      <p:origin x="0" y="-3354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3187" y="4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font" Target="fonts/font2.fntdata" /><Relationship Id="rId26" Type="http://schemas.openxmlformats.org/officeDocument/2006/relationships/font" Target="fonts/font10.fntdata" /><Relationship Id="rId3" Type="http://schemas.openxmlformats.org/officeDocument/2006/relationships/customXml" Target="../customXml/item3.xml" /><Relationship Id="rId21" Type="http://schemas.openxmlformats.org/officeDocument/2006/relationships/font" Target="fonts/font5.fntdata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font" Target="fonts/font1.fntdata" /><Relationship Id="rId25" Type="http://schemas.openxmlformats.org/officeDocument/2006/relationships/font" Target="fonts/font9.fntdata" /><Relationship Id="rId2" Type="http://schemas.openxmlformats.org/officeDocument/2006/relationships/customXml" Target="../customXml/item2.xml" /><Relationship Id="rId16" Type="http://schemas.openxmlformats.org/officeDocument/2006/relationships/handoutMaster" Target="handoutMasters/handoutMaster1.xml" /><Relationship Id="rId20" Type="http://schemas.openxmlformats.org/officeDocument/2006/relationships/font" Target="fonts/font4.fntdata" /><Relationship Id="rId29" Type="http://schemas.openxmlformats.org/officeDocument/2006/relationships/theme" Target="theme/theme1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24" Type="http://schemas.openxmlformats.org/officeDocument/2006/relationships/font" Target="fonts/font8.fntdata" /><Relationship Id="rId5" Type="http://schemas.openxmlformats.org/officeDocument/2006/relationships/slide" Target="slides/slide1.xml" /><Relationship Id="rId15" Type="http://schemas.openxmlformats.org/officeDocument/2006/relationships/notesMaster" Target="notesMasters/notesMaster1.xml" /><Relationship Id="rId23" Type="http://schemas.openxmlformats.org/officeDocument/2006/relationships/font" Target="fonts/font7.fntdata" /><Relationship Id="rId28" Type="http://schemas.openxmlformats.org/officeDocument/2006/relationships/viewProps" Target="viewProps.xml" /><Relationship Id="rId10" Type="http://schemas.openxmlformats.org/officeDocument/2006/relationships/slide" Target="slides/slide6.xml" /><Relationship Id="rId19" Type="http://schemas.openxmlformats.org/officeDocument/2006/relationships/font" Target="fonts/font3.fntdata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Relationship Id="rId22" Type="http://schemas.openxmlformats.org/officeDocument/2006/relationships/font" Target="fonts/font6.fntdata" /><Relationship Id="rId27" Type="http://schemas.openxmlformats.org/officeDocument/2006/relationships/presProps" Target="presProps.xml" /><Relationship Id="rId30" Type="http://schemas.openxmlformats.org/officeDocument/2006/relationships/tableStyles" Target="tableStyles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E997CB-0F68-45BF-8921-5D1FF076714F}" type="doc">
      <dgm:prSet loTypeId="urn:microsoft.com/office/officeart/2005/8/layout/process1" loCatId="process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E2B6A78C-EA20-4380-B33C-410E7B22688E}">
      <dgm:prSet/>
      <dgm:spPr/>
      <dgm:t>
        <a:bodyPr anchor="ctr"/>
        <a:lstStyle/>
        <a:p>
          <a:pPr algn="ctr"/>
          <a:r>
            <a:rPr lang="en-US" b="1" i="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Early Childhood Development</a:t>
          </a:r>
        </a:p>
        <a:p>
          <a:pPr algn="ctr"/>
          <a:r>
            <a:rPr lang="en-US" b="0" i="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The holistic growth of children from birth to around eight years, including physical, cognitive, social, and emotional development, shaped by biological and environmental factors (Boyatzis and Junn, 2016).</a:t>
          </a:r>
          <a:endParaRPr lang="en-US" b="0" dirty="0"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gm:t>
    </dgm:pt>
    <dgm:pt modelId="{881E6C29-B777-4AB9-80B2-6FE0F34E5652}" type="parTrans" cxnId="{F2C84B1A-75C1-4372-B77D-0AFCD972D70F}">
      <dgm:prSet/>
      <dgm:spPr/>
      <dgm:t>
        <a:bodyPr/>
        <a:lstStyle/>
        <a:p>
          <a:endParaRPr lang="en-US"/>
        </a:p>
      </dgm:t>
    </dgm:pt>
    <dgm:pt modelId="{4D105A76-AD47-45B9-8D45-1DA2EFC8A5CB}" type="sibTrans" cxnId="{F2C84B1A-75C1-4372-B77D-0AFCD972D70F}">
      <dgm:prSet/>
      <dgm:spPr/>
      <dgm:t>
        <a:bodyPr/>
        <a:lstStyle/>
        <a:p>
          <a:endParaRPr lang="en-US"/>
        </a:p>
      </dgm:t>
    </dgm:pt>
    <dgm:pt modelId="{84BF693B-4465-408B-9AD1-891A7CBFFF53}">
      <dgm:prSet/>
      <dgm:spPr/>
      <dgm:t>
        <a:bodyPr anchor="ctr"/>
        <a:lstStyle/>
        <a:p>
          <a:pPr algn="ctr"/>
          <a:r>
            <a:rPr lang="en-US" b="1" i="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Case Overview</a:t>
          </a:r>
        </a:p>
        <a:p>
          <a:pPr algn="ctr"/>
          <a:r>
            <a:rPr lang="en-US" b="0" i="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Amira, a 3-year-old new to the nursery, shows signs of anxiety, limited verbal communication, and difficulty engaging in group play.</a:t>
          </a:r>
          <a:endParaRPr lang="en-US" b="0" dirty="0"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gm:t>
    </dgm:pt>
    <dgm:pt modelId="{DEEA3CD9-EFD0-4274-BF15-C12E91CFEFEB}" type="parTrans" cxnId="{C526D292-6606-498A-9A7F-31C6C2A1434F}">
      <dgm:prSet/>
      <dgm:spPr/>
      <dgm:t>
        <a:bodyPr/>
        <a:lstStyle/>
        <a:p>
          <a:endParaRPr lang="en-US"/>
        </a:p>
      </dgm:t>
    </dgm:pt>
    <dgm:pt modelId="{D931D717-BF2F-4190-875E-31BDEACBB32E}" type="sibTrans" cxnId="{C526D292-6606-498A-9A7F-31C6C2A1434F}">
      <dgm:prSet/>
      <dgm:spPr/>
      <dgm:t>
        <a:bodyPr/>
        <a:lstStyle/>
        <a:p>
          <a:endParaRPr lang="en-US"/>
        </a:p>
      </dgm:t>
    </dgm:pt>
    <dgm:pt modelId="{CD40321A-2128-492E-936A-B1764F85DB6E}">
      <dgm:prSet/>
      <dgm:spPr/>
      <dgm:t>
        <a:bodyPr anchor="ctr"/>
        <a:lstStyle/>
        <a:p>
          <a:pPr algn="ctr"/>
          <a:r>
            <a:rPr lang="en-US" b="1" i="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Relevant Theory</a:t>
          </a:r>
        </a:p>
        <a:p>
          <a:pPr algn="ctr"/>
          <a:r>
            <a:rPr lang="en-US" b="0" i="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Vygotsky’s Sociocultural Theory – </a:t>
          </a:r>
          <a:r>
            <a:rPr lang="en-US" b="0" i="0" baseline="0" dirty="0" err="1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emphasises</a:t>
          </a:r>
          <a:r>
            <a:rPr lang="en-US" b="0" i="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 the role of social interaction and cultural context in early childhood development (Vygotsky, 1978).</a:t>
          </a:r>
          <a:endParaRPr lang="en-US" b="0" dirty="0"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gm:t>
    </dgm:pt>
    <dgm:pt modelId="{D21C76D5-56DE-4042-8F8E-8B81EEC5A403}" type="parTrans" cxnId="{FFB25596-E7F2-417D-A144-F04047C4A673}">
      <dgm:prSet/>
      <dgm:spPr/>
      <dgm:t>
        <a:bodyPr/>
        <a:lstStyle/>
        <a:p>
          <a:endParaRPr lang="en-US"/>
        </a:p>
      </dgm:t>
    </dgm:pt>
    <dgm:pt modelId="{EE7FAFF6-76DF-4C39-AE16-5E7DA81E8E6A}" type="sibTrans" cxnId="{FFB25596-E7F2-417D-A144-F04047C4A673}">
      <dgm:prSet/>
      <dgm:spPr/>
      <dgm:t>
        <a:bodyPr/>
        <a:lstStyle/>
        <a:p>
          <a:endParaRPr lang="en-US"/>
        </a:p>
      </dgm:t>
    </dgm:pt>
    <dgm:pt modelId="{AD852FCE-1357-48DE-90BC-D803F54A4DB1}" type="pres">
      <dgm:prSet presAssocID="{65E997CB-0F68-45BF-8921-5D1FF076714F}" presName="Name0" presStyleCnt="0">
        <dgm:presLayoutVars>
          <dgm:dir/>
          <dgm:resizeHandles val="exact"/>
        </dgm:presLayoutVars>
      </dgm:prSet>
      <dgm:spPr/>
    </dgm:pt>
    <dgm:pt modelId="{9E44BEAB-8846-495F-ADAF-B9B16B732FBA}" type="pres">
      <dgm:prSet presAssocID="{E2B6A78C-EA20-4380-B33C-410E7B22688E}" presName="node" presStyleLbl="node1" presStyleIdx="0" presStyleCnt="3">
        <dgm:presLayoutVars>
          <dgm:bulletEnabled val="1"/>
        </dgm:presLayoutVars>
      </dgm:prSet>
      <dgm:spPr/>
    </dgm:pt>
    <dgm:pt modelId="{41C48BC3-B285-4EF0-B410-937423739ABD}" type="pres">
      <dgm:prSet presAssocID="{4D105A76-AD47-45B9-8D45-1DA2EFC8A5CB}" presName="sibTrans" presStyleLbl="sibTrans2D1" presStyleIdx="0" presStyleCnt="2"/>
      <dgm:spPr/>
    </dgm:pt>
    <dgm:pt modelId="{E3557C13-B0E5-4D29-9F09-F707A757B33D}" type="pres">
      <dgm:prSet presAssocID="{4D105A76-AD47-45B9-8D45-1DA2EFC8A5CB}" presName="connectorText" presStyleLbl="sibTrans2D1" presStyleIdx="0" presStyleCnt="2"/>
      <dgm:spPr/>
    </dgm:pt>
    <dgm:pt modelId="{6EBAAE33-97AF-41A5-83A3-CE73CDA5C658}" type="pres">
      <dgm:prSet presAssocID="{84BF693B-4465-408B-9AD1-891A7CBFFF53}" presName="node" presStyleLbl="node1" presStyleIdx="1" presStyleCnt="3">
        <dgm:presLayoutVars>
          <dgm:bulletEnabled val="1"/>
        </dgm:presLayoutVars>
      </dgm:prSet>
      <dgm:spPr/>
    </dgm:pt>
    <dgm:pt modelId="{1F776F75-1F67-45AE-ADC4-D53E07AEE9AA}" type="pres">
      <dgm:prSet presAssocID="{D931D717-BF2F-4190-875E-31BDEACBB32E}" presName="sibTrans" presStyleLbl="sibTrans2D1" presStyleIdx="1" presStyleCnt="2"/>
      <dgm:spPr/>
    </dgm:pt>
    <dgm:pt modelId="{8FC2AED9-FFBE-4468-90BB-73BCE2669FF4}" type="pres">
      <dgm:prSet presAssocID="{D931D717-BF2F-4190-875E-31BDEACBB32E}" presName="connectorText" presStyleLbl="sibTrans2D1" presStyleIdx="1" presStyleCnt="2"/>
      <dgm:spPr/>
    </dgm:pt>
    <dgm:pt modelId="{9616D669-7E5D-4612-A5A0-4EF9BE7ED971}" type="pres">
      <dgm:prSet presAssocID="{CD40321A-2128-492E-936A-B1764F85DB6E}" presName="node" presStyleLbl="node1" presStyleIdx="2" presStyleCnt="3">
        <dgm:presLayoutVars>
          <dgm:bulletEnabled val="1"/>
        </dgm:presLayoutVars>
      </dgm:prSet>
      <dgm:spPr/>
    </dgm:pt>
  </dgm:ptLst>
  <dgm:cxnLst>
    <dgm:cxn modelId="{F2C84B1A-75C1-4372-B77D-0AFCD972D70F}" srcId="{65E997CB-0F68-45BF-8921-5D1FF076714F}" destId="{E2B6A78C-EA20-4380-B33C-410E7B22688E}" srcOrd="0" destOrd="0" parTransId="{881E6C29-B777-4AB9-80B2-6FE0F34E5652}" sibTransId="{4D105A76-AD47-45B9-8D45-1DA2EFC8A5CB}"/>
    <dgm:cxn modelId="{97066A3F-1E86-4E9E-BA7D-0E1C0DCCB8F8}" type="presOf" srcId="{D931D717-BF2F-4190-875E-31BDEACBB32E}" destId="{1F776F75-1F67-45AE-ADC4-D53E07AEE9AA}" srcOrd="0" destOrd="0" presId="urn:microsoft.com/office/officeart/2005/8/layout/process1"/>
    <dgm:cxn modelId="{F404818B-9490-459B-8571-BB0EBFC65AFC}" type="presOf" srcId="{4D105A76-AD47-45B9-8D45-1DA2EFC8A5CB}" destId="{E3557C13-B0E5-4D29-9F09-F707A757B33D}" srcOrd="1" destOrd="0" presId="urn:microsoft.com/office/officeart/2005/8/layout/process1"/>
    <dgm:cxn modelId="{C526D292-6606-498A-9A7F-31C6C2A1434F}" srcId="{65E997CB-0F68-45BF-8921-5D1FF076714F}" destId="{84BF693B-4465-408B-9AD1-891A7CBFFF53}" srcOrd="1" destOrd="0" parTransId="{DEEA3CD9-EFD0-4274-BF15-C12E91CFEFEB}" sibTransId="{D931D717-BF2F-4190-875E-31BDEACBB32E}"/>
    <dgm:cxn modelId="{FFB25596-E7F2-417D-A144-F04047C4A673}" srcId="{65E997CB-0F68-45BF-8921-5D1FF076714F}" destId="{CD40321A-2128-492E-936A-B1764F85DB6E}" srcOrd="2" destOrd="0" parTransId="{D21C76D5-56DE-4042-8F8E-8B81EEC5A403}" sibTransId="{EE7FAFF6-76DF-4C39-AE16-5E7DA81E8E6A}"/>
    <dgm:cxn modelId="{C77FAE9B-B59E-4628-8787-0434518CB2DE}" type="presOf" srcId="{D931D717-BF2F-4190-875E-31BDEACBB32E}" destId="{8FC2AED9-FFBE-4468-90BB-73BCE2669FF4}" srcOrd="1" destOrd="0" presId="urn:microsoft.com/office/officeart/2005/8/layout/process1"/>
    <dgm:cxn modelId="{3FFC68AD-258F-4695-80B4-86838F5ACC93}" type="presOf" srcId="{84BF693B-4465-408B-9AD1-891A7CBFFF53}" destId="{6EBAAE33-97AF-41A5-83A3-CE73CDA5C658}" srcOrd="0" destOrd="0" presId="urn:microsoft.com/office/officeart/2005/8/layout/process1"/>
    <dgm:cxn modelId="{8374B3C5-07F4-4E52-A5CE-43AA50C6CF78}" type="presOf" srcId="{4D105A76-AD47-45B9-8D45-1DA2EFC8A5CB}" destId="{41C48BC3-B285-4EF0-B410-937423739ABD}" srcOrd="0" destOrd="0" presId="urn:microsoft.com/office/officeart/2005/8/layout/process1"/>
    <dgm:cxn modelId="{FD8C57C9-1F63-4D4B-BEF4-A0FC72A5429C}" type="presOf" srcId="{CD40321A-2128-492E-936A-B1764F85DB6E}" destId="{9616D669-7E5D-4612-A5A0-4EF9BE7ED971}" srcOrd="0" destOrd="0" presId="urn:microsoft.com/office/officeart/2005/8/layout/process1"/>
    <dgm:cxn modelId="{76142BDA-9A8A-4A4D-8058-BE021AE28D00}" type="presOf" srcId="{E2B6A78C-EA20-4380-B33C-410E7B22688E}" destId="{9E44BEAB-8846-495F-ADAF-B9B16B732FBA}" srcOrd="0" destOrd="0" presId="urn:microsoft.com/office/officeart/2005/8/layout/process1"/>
    <dgm:cxn modelId="{04E41FE0-86D0-4F2E-BDAB-182BDF9BB67F}" type="presOf" srcId="{65E997CB-0F68-45BF-8921-5D1FF076714F}" destId="{AD852FCE-1357-48DE-90BC-D803F54A4DB1}" srcOrd="0" destOrd="0" presId="urn:microsoft.com/office/officeart/2005/8/layout/process1"/>
    <dgm:cxn modelId="{AC7B6868-8480-462F-841C-A204071988AF}" type="presParOf" srcId="{AD852FCE-1357-48DE-90BC-D803F54A4DB1}" destId="{9E44BEAB-8846-495F-ADAF-B9B16B732FBA}" srcOrd="0" destOrd="0" presId="urn:microsoft.com/office/officeart/2005/8/layout/process1"/>
    <dgm:cxn modelId="{7583DB24-85E3-4D09-9E39-949034A038C4}" type="presParOf" srcId="{AD852FCE-1357-48DE-90BC-D803F54A4DB1}" destId="{41C48BC3-B285-4EF0-B410-937423739ABD}" srcOrd="1" destOrd="0" presId="urn:microsoft.com/office/officeart/2005/8/layout/process1"/>
    <dgm:cxn modelId="{945B29FC-F04A-4D27-9EAC-D6E0E6081D17}" type="presParOf" srcId="{41C48BC3-B285-4EF0-B410-937423739ABD}" destId="{E3557C13-B0E5-4D29-9F09-F707A757B33D}" srcOrd="0" destOrd="0" presId="urn:microsoft.com/office/officeart/2005/8/layout/process1"/>
    <dgm:cxn modelId="{1AAC9D04-D145-405C-BB4E-0F76EEE43E43}" type="presParOf" srcId="{AD852FCE-1357-48DE-90BC-D803F54A4DB1}" destId="{6EBAAE33-97AF-41A5-83A3-CE73CDA5C658}" srcOrd="2" destOrd="0" presId="urn:microsoft.com/office/officeart/2005/8/layout/process1"/>
    <dgm:cxn modelId="{49366477-66FE-4D9C-9AD7-6BD0A1702C14}" type="presParOf" srcId="{AD852FCE-1357-48DE-90BC-D803F54A4DB1}" destId="{1F776F75-1F67-45AE-ADC4-D53E07AEE9AA}" srcOrd="3" destOrd="0" presId="urn:microsoft.com/office/officeart/2005/8/layout/process1"/>
    <dgm:cxn modelId="{D6DA0CD6-EBFA-42F4-B3E0-3C065C3E6E58}" type="presParOf" srcId="{1F776F75-1F67-45AE-ADC4-D53E07AEE9AA}" destId="{8FC2AED9-FFBE-4468-90BB-73BCE2669FF4}" srcOrd="0" destOrd="0" presId="urn:microsoft.com/office/officeart/2005/8/layout/process1"/>
    <dgm:cxn modelId="{F131822B-E4EF-49F0-81F9-451EBE357761}" type="presParOf" srcId="{AD852FCE-1357-48DE-90BC-D803F54A4DB1}" destId="{9616D669-7E5D-4612-A5A0-4EF9BE7ED971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9F7929-2C3D-430E-8F6E-7696E8AE4E9D}" type="doc">
      <dgm:prSet loTypeId="urn:microsoft.com/office/officeart/2005/8/layout/orgChart1" loCatId="hierarchy" qsTypeId="urn:microsoft.com/office/officeart/2005/8/quickstyle/simple5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03074570-5C08-4DA9-88AE-A5134E84344C}">
      <dgm:prSet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pPr algn="r">
            <a:buNone/>
          </a:pPr>
          <a:r>
            <a:rPr lang="en-US" sz="1500" b="1" dirty="0">
              <a:latin typeface="+mj-lt"/>
            </a:rPr>
            <a:t>Theory Overview: </a:t>
          </a:r>
          <a:r>
            <a:rPr lang="en-US" sz="1500" dirty="0" err="1">
              <a:latin typeface="+mj-lt"/>
            </a:rPr>
            <a:t>Emphasises</a:t>
          </a:r>
          <a:r>
            <a:rPr lang="en-US" sz="1500" dirty="0">
              <a:latin typeface="+mj-lt"/>
            </a:rPr>
            <a:t> that children learn through social interaction and cultural context; development is mediated by language, tools, and guidance from more knowledgeable others (Vygotsky, 1978).</a:t>
          </a:r>
        </a:p>
      </dgm:t>
    </dgm:pt>
    <dgm:pt modelId="{241CFB6B-9C79-4712-A609-6CD21F2709ED}" type="parTrans" cxnId="{F5E9BE77-145F-464C-B166-8C7ED66C6A1E}">
      <dgm:prSet/>
      <dgm:spPr/>
      <dgm:t>
        <a:bodyPr/>
        <a:lstStyle/>
        <a:p>
          <a:endParaRPr lang="en-US"/>
        </a:p>
      </dgm:t>
    </dgm:pt>
    <dgm:pt modelId="{CB9F0705-A961-4CF5-8AF1-02949DB8F24B}" type="sibTrans" cxnId="{F5E9BE77-145F-464C-B166-8C7ED66C6A1E}">
      <dgm:prSet/>
      <dgm:spPr/>
      <dgm:t>
        <a:bodyPr/>
        <a:lstStyle/>
        <a:p>
          <a:endParaRPr lang="en-US"/>
        </a:p>
      </dgm:t>
    </dgm:pt>
    <dgm:pt modelId="{53CE935C-ECDC-4BF5-AAC2-72E52ED20990}">
      <dgm:prSet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pPr algn="ctr">
            <a:buNone/>
          </a:pPr>
          <a:r>
            <a:rPr lang="en-US" sz="1500" b="1" dirty="0">
              <a:latin typeface="+mj-lt"/>
            </a:rPr>
            <a:t>Key Concepts</a:t>
          </a:r>
          <a:endParaRPr lang="en-US" sz="1500" dirty="0">
            <a:latin typeface="+mj-lt"/>
          </a:endParaRPr>
        </a:p>
      </dgm:t>
    </dgm:pt>
    <dgm:pt modelId="{DFE36F1E-7C0E-4EBD-9A18-3E20021255A3}" type="parTrans" cxnId="{A1A6686A-4AE8-49AA-83A0-C3E7BA62A67E}">
      <dgm:prSet/>
      <dgm:spPr/>
      <dgm:t>
        <a:bodyPr/>
        <a:lstStyle/>
        <a:p>
          <a:endParaRPr lang="en-US"/>
        </a:p>
      </dgm:t>
    </dgm:pt>
    <dgm:pt modelId="{24EBC05C-7D66-48C6-A5F6-29A0F79033E8}" type="sibTrans" cxnId="{A1A6686A-4AE8-49AA-83A0-C3E7BA62A67E}">
      <dgm:prSet/>
      <dgm:spPr/>
      <dgm:t>
        <a:bodyPr/>
        <a:lstStyle/>
        <a:p>
          <a:endParaRPr lang="en-US"/>
        </a:p>
      </dgm:t>
    </dgm:pt>
    <dgm:pt modelId="{5A9A310E-B709-4A38-86F9-D462E2195EF4}">
      <dgm:prSet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pPr algn="ctr">
            <a:buFont typeface="Arial" panose="020B0604020202020204" pitchFamily="34" charset="0"/>
            <a:buChar char="•"/>
          </a:pPr>
          <a:r>
            <a:rPr lang="en-US" sz="1500" b="1" i="1" dirty="0">
              <a:latin typeface="+mj-lt"/>
            </a:rPr>
            <a:t>Zone of Proximal Development (ZPD):</a:t>
          </a:r>
          <a:r>
            <a:rPr lang="en-US" sz="1500" b="1" dirty="0">
              <a:latin typeface="+mj-lt"/>
            </a:rPr>
            <a:t> </a:t>
          </a:r>
          <a:r>
            <a:rPr lang="en-US" sz="1500" dirty="0">
              <a:latin typeface="+mj-lt"/>
            </a:rPr>
            <a:t>Difference between what a child can do alone and with support (McLeod, 2025)</a:t>
          </a:r>
        </a:p>
      </dgm:t>
    </dgm:pt>
    <dgm:pt modelId="{4244251B-3F81-4083-98DF-C861EFB4F573}" type="parTrans" cxnId="{DA2215D8-0FCD-4883-A4B7-50ACFF84A887}">
      <dgm:prSet/>
      <dgm:spPr/>
      <dgm:t>
        <a:bodyPr/>
        <a:lstStyle/>
        <a:p>
          <a:endParaRPr lang="en-US"/>
        </a:p>
      </dgm:t>
    </dgm:pt>
    <dgm:pt modelId="{44D8407C-D86D-4457-A5FE-53C43ADB775E}" type="sibTrans" cxnId="{DA2215D8-0FCD-4883-A4B7-50ACFF84A887}">
      <dgm:prSet/>
      <dgm:spPr/>
      <dgm:t>
        <a:bodyPr/>
        <a:lstStyle/>
        <a:p>
          <a:endParaRPr lang="en-US"/>
        </a:p>
      </dgm:t>
    </dgm:pt>
    <dgm:pt modelId="{03F40B9C-BFC6-4634-92AD-57D770BF6415}">
      <dgm:prSet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pPr algn="ctr">
            <a:buFont typeface="Arial" panose="020B0604020202020204" pitchFamily="34" charset="0"/>
            <a:buChar char="•"/>
          </a:pPr>
          <a:r>
            <a:rPr lang="en-US" sz="1500" b="1" i="1" dirty="0">
              <a:latin typeface="+mj-lt"/>
            </a:rPr>
            <a:t>Scaffolding:</a:t>
          </a:r>
          <a:r>
            <a:rPr lang="en-US" sz="1500" b="1" dirty="0">
              <a:latin typeface="+mj-lt"/>
            </a:rPr>
            <a:t> </a:t>
          </a:r>
          <a:r>
            <a:rPr lang="en-US" sz="1500" dirty="0">
              <a:latin typeface="+mj-lt"/>
            </a:rPr>
            <a:t>Temporary support provided by adults or peers to help the child achieve tasks within the ZPD (Fernández et al., 2015).</a:t>
          </a:r>
        </a:p>
      </dgm:t>
    </dgm:pt>
    <dgm:pt modelId="{064D1098-8970-43E5-9CD8-87479DC73B0A}" type="parTrans" cxnId="{A241FF7A-747F-4BA8-8333-157728B0F8DF}">
      <dgm:prSet/>
      <dgm:spPr/>
      <dgm:t>
        <a:bodyPr/>
        <a:lstStyle/>
        <a:p>
          <a:endParaRPr lang="en-US"/>
        </a:p>
      </dgm:t>
    </dgm:pt>
    <dgm:pt modelId="{417AA351-741A-492A-A323-278F76DB979B}" type="sibTrans" cxnId="{A241FF7A-747F-4BA8-8333-157728B0F8DF}">
      <dgm:prSet/>
      <dgm:spPr/>
      <dgm:t>
        <a:bodyPr/>
        <a:lstStyle/>
        <a:p>
          <a:endParaRPr lang="en-US"/>
        </a:p>
      </dgm:t>
    </dgm:pt>
    <dgm:pt modelId="{5C0E4F2D-9DD8-480B-B993-195E05D415FB}">
      <dgm:prSet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pPr algn="ctr">
            <a:buFont typeface="Arial" panose="020B0604020202020204" pitchFamily="34" charset="0"/>
            <a:buChar char="•"/>
          </a:pPr>
          <a:r>
            <a:rPr lang="en-US" sz="1500" b="1" i="1" dirty="0">
              <a:latin typeface="+mj-lt"/>
            </a:rPr>
            <a:t>Role of Language:</a:t>
          </a:r>
          <a:r>
            <a:rPr lang="en-US" sz="1500" b="1" dirty="0">
              <a:latin typeface="+mj-lt"/>
            </a:rPr>
            <a:t> </a:t>
          </a:r>
          <a:r>
            <a:rPr lang="en-US" sz="1500" dirty="0">
              <a:latin typeface="+mj-lt"/>
            </a:rPr>
            <a:t>Language is a key tool for thinking and learning (Vygotsky, 1978).</a:t>
          </a:r>
        </a:p>
      </dgm:t>
    </dgm:pt>
    <dgm:pt modelId="{A4117DAA-03E3-42EA-9020-503980320398}" type="parTrans" cxnId="{E6E3A54E-2FFE-48A0-867C-BB9AB3376244}">
      <dgm:prSet/>
      <dgm:spPr/>
      <dgm:t>
        <a:bodyPr/>
        <a:lstStyle/>
        <a:p>
          <a:endParaRPr lang="en-US"/>
        </a:p>
      </dgm:t>
    </dgm:pt>
    <dgm:pt modelId="{9CDAF017-14DD-4B38-8824-2059D7F290CC}" type="sibTrans" cxnId="{E6E3A54E-2FFE-48A0-867C-BB9AB3376244}">
      <dgm:prSet/>
      <dgm:spPr/>
      <dgm:t>
        <a:bodyPr/>
        <a:lstStyle/>
        <a:p>
          <a:endParaRPr lang="en-US"/>
        </a:p>
      </dgm:t>
    </dgm:pt>
    <dgm:pt modelId="{1B8B8B3E-6CE6-4E99-A3BB-CBA8510A9001}">
      <dgm:prSet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pPr algn="l">
            <a:buNone/>
          </a:pPr>
          <a:r>
            <a:rPr lang="en-US" sz="1500" b="1" dirty="0">
              <a:latin typeface="+mj-lt"/>
            </a:rPr>
            <a:t>Relevance to Early Years: </a:t>
          </a:r>
          <a:r>
            <a:rPr lang="en-US" sz="1500" dirty="0">
              <a:latin typeface="+mj-lt"/>
            </a:rPr>
            <a:t>Highlights the importance of guided interaction, play, and social engagement in promoting cognitive, emotional, and social development in young children.</a:t>
          </a:r>
        </a:p>
      </dgm:t>
    </dgm:pt>
    <dgm:pt modelId="{AECDA7B4-B0B4-4BAA-8E8D-3EEEF98ADFEB}" type="parTrans" cxnId="{B1A909BA-0FD0-499C-B062-866A6911CE73}">
      <dgm:prSet/>
      <dgm:spPr/>
      <dgm:t>
        <a:bodyPr/>
        <a:lstStyle/>
        <a:p>
          <a:endParaRPr lang="en-US"/>
        </a:p>
      </dgm:t>
    </dgm:pt>
    <dgm:pt modelId="{ADB5E4C4-E3E5-48F3-9604-4761AF69B2FD}" type="sibTrans" cxnId="{B1A909BA-0FD0-499C-B062-866A6911CE73}">
      <dgm:prSet/>
      <dgm:spPr/>
      <dgm:t>
        <a:bodyPr/>
        <a:lstStyle/>
        <a:p>
          <a:endParaRPr lang="en-US"/>
        </a:p>
      </dgm:t>
    </dgm:pt>
    <dgm:pt modelId="{6BE1ACD6-D92A-4349-B2A6-B8C880C745AC}" type="pres">
      <dgm:prSet presAssocID="{219F7929-2C3D-430E-8F6E-7696E8AE4E9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0682C1B6-FDF2-49AD-B437-AF80B8B85BA7}" type="pres">
      <dgm:prSet presAssocID="{03074570-5C08-4DA9-88AE-A5134E84344C}" presName="hierRoot1" presStyleCnt="0">
        <dgm:presLayoutVars>
          <dgm:hierBranch val="init"/>
        </dgm:presLayoutVars>
      </dgm:prSet>
      <dgm:spPr/>
    </dgm:pt>
    <dgm:pt modelId="{2A720A6F-1127-4418-9DB1-58155D8CE9AD}" type="pres">
      <dgm:prSet presAssocID="{03074570-5C08-4DA9-88AE-A5134E84344C}" presName="rootComposite1" presStyleCnt="0"/>
      <dgm:spPr/>
    </dgm:pt>
    <dgm:pt modelId="{CFCC18A7-28DF-4897-8385-A59CCD0C5650}" type="pres">
      <dgm:prSet presAssocID="{03074570-5C08-4DA9-88AE-A5134E84344C}" presName="rootText1" presStyleLbl="node0" presStyleIdx="0" presStyleCnt="3" custScaleY="124270">
        <dgm:presLayoutVars>
          <dgm:chPref val="3"/>
        </dgm:presLayoutVars>
      </dgm:prSet>
      <dgm:spPr>
        <a:prstGeom prst="roundRect">
          <a:avLst/>
        </a:prstGeom>
      </dgm:spPr>
    </dgm:pt>
    <dgm:pt modelId="{FD152CFE-8388-47BC-B57B-E13704C155EC}" type="pres">
      <dgm:prSet presAssocID="{03074570-5C08-4DA9-88AE-A5134E84344C}" presName="rootConnector1" presStyleLbl="node1" presStyleIdx="0" presStyleCnt="0"/>
      <dgm:spPr/>
    </dgm:pt>
    <dgm:pt modelId="{A1E208AC-F47B-43A7-AF67-750F0A18D658}" type="pres">
      <dgm:prSet presAssocID="{03074570-5C08-4DA9-88AE-A5134E84344C}" presName="hierChild2" presStyleCnt="0"/>
      <dgm:spPr/>
    </dgm:pt>
    <dgm:pt modelId="{48259E15-F2AE-4410-9E74-25EDA921CFAA}" type="pres">
      <dgm:prSet presAssocID="{03074570-5C08-4DA9-88AE-A5134E84344C}" presName="hierChild3" presStyleCnt="0"/>
      <dgm:spPr/>
    </dgm:pt>
    <dgm:pt modelId="{23EE2C11-B290-45E7-A60A-06D5768B3E13}" type="pres">
      <dgm:prSet presAssocID="{53CE935C-ECDC-4BF5-AAC2-72E52ED20990}" presName="hierRoot1" presStyleCnt="0">
        <dgm:presLayoutVars>
          <dgm:hierBranch val="init"/>
        </dgm:presLayoutVars>
      </dgm:prSet>
      <dgm:spPr/>
    </dgm:pt>
    <dgm:pt modelId="{282202B8-9BF9-4EDF-8DEB-E5FD669B540F}" type="pres">
      <dgm:prSet presAssocID="{53CE935C-ECDC-4BF5-AAC2-72E52ED20990}" presName="rootComposite1" presStyleCnt="0"/>
      <dgm:spPr/>
    </dgm:pt>
    <dgm:pt modelId="{3FFD37FE-7B59-4B66-A81F-2964EF4EAFA9}" type="pres">
      <dgm:prSet presAssocID="{53CE935C-ECDC-4BF5-AAC2-72E52ED20990}" presName="rootText1" presStyleLbl="node0" presStyleIdx="1" presStyleCnt="3" custScaleY="124270">
        <dgm:presLayoutVars>
          <dgm:chPref val="3"/>
        </dgm:presLayoutVars>
      </dgm:prSet>
      <dgm:spPr>
        <a:prstGeom prst="ellipse">
          <a:avLst/>
        </a:prstGeom>
      </dgm:spPr>
    </dgm:pt>
    <dgm:pt modelId="{E998E71E-FF89-4C86-9294-C02F3E812B84}" type="pres">
      <dgm:prSet presAssocID="{53CE935C-ECDC-4BF5-AAC2-72E52ED20990}" presName="rootConnector1" presStyleLbl="node1" presStyleIdx="0" presStyleCnt="0"/>
      <dgm:spPr/>
    </dgm:pt>
    <dgm:pt modelId="{63ED0D0F-2AC0-4CAE-89E1-E6144921F4D9}" type="pres">
      <dgm:prSet presAssocID="{53CE935C-ECDC-4BF5-AAC2-72E52ED20990}" presName="hierChild2" presStyleCnt="0"/>
      <dgm:spPr/>
    </dgm:pt>
    <dgm:pt modelId="{96B0355C-207D-4740-94E3-26A136FEB663}" type="pres">
      <dgm:prSet presAssocID="{4244251B-3F81-4083-98DF-C861EFB4F573}" presName="Name37" presStyleLbl="parChTrans1D2" presStyleIdx="0" presStyleCnt="3"/>
      <dgm:spPr/>
    </dgm:pt>
    <dgm:pt modelId="{FAB93A86-ABE7-43B6-B587-48812A8868BD}" type="pres">
      <dgm:prSet presAssocID="{5A9A310E-B709-4A38-86F9-D462E2195EF4}" presName="hierRoot2" presStyleCnt="0">
        <dgm:presLayoutVars>
          <dgm:hierBranch val="init"/>
        </dgm:presLayoutVars>
      </dgm:prSet>
      <dgm:spPr/>
    </dgm:pt>
    <dgm:pt modelId="{2245F681-0F3B-491B-A4A1-F698FEA28E2A}" type="pres">
      <dgm:prSet presAssocID="{5A9A310E-B709-4A38-86F9-D462E2195EF4}" presName="rootComposite" presStyleCnt="0"/>
      <dgm:spPr/>
    </dgm:pt>
    <dgm:pt modelId="{7205A404-F505-48FD-AB32-97310336ED44}" type="pres">
      <dgm:prSet presAssocID="{5A9A310E-B709-4A38-86F9-D462E2195EF4}" presName="rootText" presStyleLbl="node2" presStyleIdx="0" presStyleCnt="3" custScaleY="124270">
        <dgm:presLayoutVars>
          <dgm:chPref val="3"/>
        </dgm:presLayoutVars>
      </dgm:prSet>
      <dgm:spPr>
        <a:prstGeom prst="roundRect">
          <a:avLst/>
        </a:prstGeom>
      </dgm:spPr>
    </dgm:pt>
    <dgm:pt modelId="{D4D26BA9-A2D7-487F-BCE0-B3FD14EE1521}" type="pres">
      <dgm:prSet presAssocID="{5A9A310E-B709-4A38-86F9-D462E2195EF4}" presName="rootConnector" presStyleLbl="node2" presStyleIdx="0" presStyleCnt="3"/>
      <dgm:spPr/>
    </dgm:pt>
    <dgm:pt modelId="{4BECB23E-EB96-43B6-B797-645D3C482145}" type="pres">
      <dgm:prSet presAssocID="{5A9A310E-B709-4A38-86F9-D462E2195EF4}" presName="hierChild4" presStyleCnt="0"/>
      <dgm:spPr/>
    </dgm:pt>
    <dgm:pt modelId="{226EF22A-AA97-4B36-B4C5-FCAE2E8A5F1A}" type="pres">
      <dgm:prSet presAssocID="{5A9A310E-B709-4A38-86F9-D462E2195EF4}" presName="hierChild5" presStyleCnt="0"/>
      <dgm:spPr/>
    </dgm:pt>
    <dgm:pt modelId="{E5D5F7C2-4BD9-47F8-8314-B9EA79790398}" type="pres">
      <dgm:prSet presAssocID="{064D1098-8970-43E5-9CD8-87479DC73B0A}" presName="Name37" presStyleLbl="parChTrans1D2" presStyleIdx="1" presStyleCnt="3"/>
      <dgm:spPr/>
    </dgm:pt>
    <dgm:pt modelId="{AC55F34A-09E5-4AE8-B4CF-09012C6798BA}" type="pres">
      <dgm:prSet presAssocID="{03F40B9C-BFC6-4634-92AD-57D770BF6415}" presName="hierRoot2" presStyleCnt="0">
        <dgm:presLayoutVars>
          <dgm:hierBranch val="init"/>
        </dgm:presLayoutVars>
      </dgm:prSet>
      <dgm:spPr/>
    </dgm:pt>
    <dgm:pt modelId="{D4D8C2E4-2C81-4D60-8711-9C638583DE78}" type="pres">
      <dgm:prSet presAssocID="{03F40B9C-BFC6-4634-92AD-57D770BF6415}" presName="rootComposite" presStyleCnt="0"/>
      <dgm:spPr/>
    </dgm:pt>
    <dgm:pt modelId="{779B2821-C977-4102-B449-2926492808C3}" type="pres">
      <dgm:prSet presAssocID="{03F40B9C-BFC6-4634-92AD-57D770BF6415}" presName="rootText" presStyleLbl="node2" presStyleIdx="1" presStyleCnt="3" custScaleY="124270">
        <dgm:presLayoutVars>
          <dgm:chPref val="3"/>
        </dgm:presLayoutVars>
      </dgm:prSet>
      <dgm:spPr>
        <a:prstGeom prst="roundRect">
          <a:avLst/>
        </a:prstGeom>
      </dgm:spPr>
    </dgm:pt>
    <dgm:pt modelId="{A5624542-80F2-4894-ABA5-2EE972651F20}" type="pres">
      <dgm:prSet presAssocID="{03F40B9C-BFC6-4634-92AD-57D770BF6415}" presName="rootConnector" presStyleLbl="node2" presStyleIdx="1" presStyleCnt="3"/>
      <dgm:spPr/>
    </dgm:pt>
    <dgm:pt modelId="{06C11A76-A5D7-453C-8B82-B8F435FA6E3F}" type="pres">
      <dgm:prSet presAssocID="{03F40B9C-BFC6-4634-92AD-57D770BF6415}" presName="hierChild4" presStyleCnt="0"/>
      <dgm:spPr/>
    </dgm:pt>
    <dgm:pt modelId="{34F59B5D-1111-43B2-9570-D9274A749259}" type="pres">
      <dgm:prSet presAssocID="{03F40B9C-BFC6-4634-92AD-57D770BF6415}" presName="hierChild5" presStyleCnt="0"/>
      <dgm:spPr/>
    </dgm:pt>
    <dgm:pt modelId="{8CBA155C-0777-407F-BD5B-8F713D59942D}" type="pres">
      <dgm:prSet presAssocID="{A4117DAA-03E3-42EA-9020-503980320398}" presName="Name37" presStyleLbl="parChTrans1D2" presStyleIdx="2" presStyleCnt="3"/>
      <dgm:spPr/>
    </dgm:pt>
    <dgm:pt modelId="{09D9EB71-5E52-47DB-81B4-CBFF0CCE18AA}" type="pres">
      <dgm:prSet presAssocID="{5C0E4F2D-9DD8-480B-B993-195E05D415FB}" presName="hierRoot2" presStyleCnt="0">
        <dgm:presLayoutVars>
          <dgm:hierBranch val="init"/>
        </dgm:presLayoutVars>
      </dgm:prSet>
      <dgm:spPr/>
    </dgm:pt>
    <dgm:pt modelId="{DCF79BF9-E207-4E65-A2C7-6A8526F364A7}" type="pres">
      <dgm:prSet presAssocID="{5C0E4F2D-9DD8-480B-B993-195E05D415FB}" presName="rootComposite" presStyleCnt="0"/>
      <dgm:spPr/>
    </dgm:pt>
    <dgm:pt modelId="{266F404F-393B-42ED-9AAA-84D67DF74B1F}" type="pres">
      <dgm:prSet presAssocID="{5C0E4F2D-9DD8-480B-B993-195E05D415FB}" presName="rootText" presStyleLbl="node2" presStyleIdx="2" presStyleCnt="3" custScaleY="124270">
        <dgm:presLayoutVars>
          <dgm:chPref val="3"/>
        </dgm:presLayoutVars>
      </dgm:prSet>
      <dgm:spPr>
        <a:prstGeom prst="roundRect">
          <a:avLst/>
        </a:prstGeom>
      </dgm:spPr>
    </dgm:pt>
    <dgm:pt modelId="{654DB44A-792C-41ED-B803-DD14EBB9B10C}" type="pres">
      <dgm:prSet presAssocID="{5C0E4F2D-9DD8-480B-B993-195E05D415FB}" presName="rootConnector" presStyleLbl="node2" presStyleIdx="2" presStyleCnt="3"/>
      <dgm:spPr/>
    </dgm:pt>
    <dgm:pt modelId="{099D3F35-836C-4488-BA9C-C340E2A662B6}" type="pres">
      <dgm:prSet presAssocID="{5C0E4F2D-9DD8-480B-B993-195E05D415FB}" presName="hierChild4" presStyleCnt="0"/>
      <dgm:spPr/>
    </dgm:pt>
    <dgm:pt modelId="{53171CDD-D1F8-49EF-9AA6-B11132A85F7B}" type="pres">
      <dgm:prSet presAssocID="{5C0E4F2D-9DD8-480B-B993-195E05D415FB}" presName="hierChild5" presStyleCnt="0"/>
      <dgm:spPr/>
    </dgm:pt>
    <dgm:pt modelId="{1214DFB0-4E93-4116-AAF8-BD268E6B98CF}" type="pres">
      <dgm:prSet presAssocID="{53CE935C-ECDC-4BF5-AAC2-72E52ED20990}" presName="hierChild3" presStyleCnt="0"/>
      <dgm:spPr/>
    </dgm:pt>
    <dgm:pt modelId="{36945E52-1AF1-40DE-928A-87BF24FF3A99}" type="pres">
      <dgm:prSet presAssocID="{1B8B8B3E-6CE6-4E99-A3BB-CBA8510A9001}" presName="hierRoot1" presStyleCnt="0">
        <dgm:presLayoutVars>
          <dgm:hierBranch val="init"/>
        </dgm:presLayoutVars>
      </dgm:prSet>
      <dgm:spPr/>
    </dgm:pt>
    <dgm:pt modelId="{62FD42CD-37D7-4EA0-8A9B-178C25B9DD8D}" type="pres">
      <dgm:prSet presAssocID="{1B8B8B3E-6CE6-4E99-A3BB-CBA8510A9001}" presName="rootComposite1" presStyleCnt="0"/>
      <dgm:spPr/>
    </dgm:pt>
    <dgm:pt modelId="{C986E698-70D3-4F44-A7D6-4F8ACB0F6AA0}" type="pres">
      <dgm:prSet presAssocID="{1B8B8B3E-6CE6-4E99-A3BB-CBA8510A9001}" presName="rootText1" presStyleLbl="node0" presStyleIdx="2" presStyleCnt="3" custScaleY="124270">
        <dgm:presLayoutVars>
          <dgm:chPref val="3"/>
        </dgm:presLayoutVars>
      </dgm:prSet>
      <dgm:spPr>
        <a:prstGeom prst="roundRect">
          <a:avLst/>
        </a:prstGeom>
      </dgm:spPr>
    </dgm:pt>
    <dgm:pt modelId="{A2CC8F62-2FD5-4AF8-901A-CD20F1034934}" type="pres">
      <dgm:prSet presAssocID="{1B8B8B3E-6CE6-4E99-A3BB-CBA8510A9001}" presName="rootConnector1" presStyleLbl="node1" presStyleIdx="0" presStyleCnt="0"/>
      <dgm:spPr/>
    </dgm:pt>
    <dgm:pt modelId="{A8597870-7816-45FE-8B8E-A37361138E98}" type="pres">
      <dgm:prSet presAssocID="{1B8B8B3E-6CE6-4E99-A3BB-CBA8510A9001}" presName="hierChild2" presStyleCnt="0"/>
      <dgm:spPr/>
    </dgm:pt>
    <dgm:pt modelId="{63579A63-927C-4BA1-A4F8-E8CBBDD796B5}" type="pres">
      <dgm:prSet presAssocID="{1B8B8B3E-6CE6-4E99-A3BB-CBA8510A9001}" presName="hierChild3" presStyleCnt="0"/>
      <dgm:spPr/>
    </dgm:pt>
  </dgm:ptLst>
  <dgm:cxnLst>
    <dgm:cxn modelId="{EBF6820C-03A0-46C3-BF14-46D6898B832C}" type="presOf" srcId="{03074570-5C08-4DA9-88AE-A5134E84344C}" destId="{FD152CFE-8388-47BC-B57B-E13704C155EC}" srcOrd="1" destOrd="0" presId="urn:microsoft.com/office/officeart/2005/8/layout/orgChart1"/>
    <dgm:cxn modelId="{30E30520-9373-4BAA-B964-A2A8E86300AA}" type="presOf" srcId="{219F7929-2C3D-430E-8F6E-7696E8AE4E9D}" destId="{6BE1ACD6-D92A-4349-B2A6-B8C880C745AC}" srcOrd="0" destOrd="0" presId="urn:microsoft.com/office/officeart/2005/8/layout/orgChart1"/>
    <dgm:cxn modelId="{612DED28-34EF-4DCC-B9FB-27E3718D0A45}" type="presOf" srcId="{5C0E4F2D-9DD8-480B-B993-195E05D415FB}" destId="{654DB44A-792C-41ED-B803-DD14EBB9B10C}" srcOrd="1" destOrd="0" presId="urn:microsoft.com/office/officeart/2005/8/layout/orgChart1"/>
    <dgm:cxn modelId="{47282A2D-52F1-4906-8E0A-D37E672DFC85}" type="presOf" srcId="{53CE935C-ECDC-4BF5-AAC2-72E52ED20990}" destId="{3FFD37FE-7B59-4B66-A81F-2964EF4EAFA9}" srcOrd="0" destOrd="0" presId="urn:microsoft.com/office/officeart/2005/8/layout/orgChart1"/>
    <dgm:cxn modelId="{A1A6686A-4AE8-49AA-83A0-C3E7BA62A67E}" srcId="{219F7929-2C3D-430E-8F6E-7696E8AE4E9D}" destId="{53CE935C-ECDC-4BF5-AAC2-72E52ED20990}" srcOrd="1" destOrd="0" parTransId="{DFE36F1E-7C0E-4EBD-9A18-3E20021255A3}" sibTransId="{24EBC05C-7D66-48C6-A5F6-29A0F79033E8}"/>
    <dgm:cxn modelId="{E6E3A54E-2FFE-48A0-867C-BB9AB3376244}" srcId="{53CE935C-ECDC-4BF5-AAC2-72E52ED20990}" destId="{5C0E4F2D-9DD8-480B-B993-195E05D415FB}" srcOrd="2" destOrd="0" parTransId="{A4117DAA-03E3-42EA-9020-503980320398}" sibTransId="{9CDAF017-14DD-4B38-8824-2059D7F290CC}"/>
    <dgm:cxn modelId="{FA1CC670-0D84-498D-870B-86A2FBC413D9}" type="presOf" srcId="{A4117DAA-03E3-42EA-9020-503980320398}" destId="{8CBA155C-0777-407F-BD5B-8F713D59942D}" srcOrd="0" destOrd="0" presId="urn:microsoft.com/office/officeart/2005/8/layout/orgChart1"/>
    <dgm:cxn modelId="{A1AFC253-5E68-4CFE-B991-6EF8EE6061B0}" type="presOf" srcId="{4244251B-3F81-4083-98DF-C861EFB4F573}" destId="{96B0355C-207D-4740-94E3-26A136FEB663}" srcOrd="0" destOrd="0" presId="urn:microsoft.com/office/officeart/2005/8/layout/orgChart1"/>
    <dgm:cxn modelId="{F5E9BE77-145F-464C-B166-8C7ED66C6A1E}" srcId="{219F7929-2C3D-430E-8F6E-7696E8AE4E9D}" destId="{03074570-5C08-4DA9-88AE-A5134E84344C}" srcOrd="0" destOrd="0" parTransId="{241CFB6B-9C79-4712-A609-6CD21F2709ED}" sibTransId="{CB9F0705-A961-4CF5-8AF1-02949DB8F24B}"/>
    <dgm:cxn modelId="{A241FF7A-747F-4BA8-8333-157728B0F8DF}" srcId="{53CE935C-ECDC-4BF5-AAC2-72E52ED20990}" destId="{03F40B9C-BFC6-4634-92AD-57D770BF6415}" srcOrd="1" destOrd="0" parTransId="{064D1098-8970-43E5-9CD8-87479DC73B0A}" sibTransId="{417AA351-741A-492A-A323-278F76DB979B}"/>
    <dgm:cxn modelId="{06BDC881-AE2D-4709-93DF-964DAAA5A3AD}" type="presOf" srcId="{03F40B9C-BFC6-4634-92AD-57D770BF6415}" destId="{A5624542-80F2-4894-ABA5-2EE972651F20}" srcOrd="1" destOrd="0" presId="urn:microsoft.com/office/officeart/2005/8/layout/orgChart1"/>
    <dgm:cxn modelId="{D439CF9F-4476-4CEE-AC8F-5C09B46E818F}" type="presOf" srcId="{03074570-5C08-4DA9-88AE-A5134E84344C}" destId="{CFCC18A7-28DF-4897-8385-A59CCD0C5650}" srcOrd="0" destOrd="0" presId="urn:microsoft.com/office/officeart/2005/8/layout/orgChart1"/>
    <dgm:cxn modelId="{BBC594B5-1CA6-4749-946E-A3BF7977BCD6}" type="presOf" srcId="{53CE935C-ECDC-4BF5-AAC2-72E52ED20990}" destId="{E998E71E-FF89-4C86-9294-C02F3E812B84}" srcOrd="1" destOrd="0" presId="urn:microsoft.com/office/officeart/2005/8/layout/orgChart1"/>
    <dgm:cxn modelId="{B1A909BA-0FD0-499C-B062-866A6911CE73}" srcId="{219F7929-2C3D-430E-8F6E-7696E8AE4E9D}" destId="{1B8B8B3E-6CE6-4E99-A3BB-CBA8510A9001}" srcOrd="2" destOrd="0" parTransId="{AECDA7B4-B0B4-4BAA-8E8D-3EEEF98ADFEB}" sibTransId="{ADB5E4C4-E3E5-48F3-9604-4761AF69B2FD}"/>
    <dgm:cxn modelId="{9D0B78BB-B024-4D47-A5CA-73F78DC676D7}" type="presOf" srcId="{5C0E4F2D-9DD8-480B-B993-195E05D415FB}" destId="{266F404F-393B-42ED-9AAA-84D67DF74B1F}" srcOrd="0" destOrd="0" presId="urn:microsoft.com/office/officeart/2005/8/layout/orgChart1"/>
    <dgm:cxn modelId="{6B68F0C1-849E-44F2-9BF5-1C7184B74BF8}" type="presOf" srcId="{1B8B8B3E-6CE6-4E99-A3BB-CBA8510A9001}" destId="{A2CC8F62-2FD5-4AF8-901A-CD20F1034934}" srcOrd="1" destOrd="0" presId="urn:microsoft.com/office/officeart/2005/8/layout/orgChart1"/>
    <dgm:cxn modelId="{C59FB8C6-3FE7-42D1-AD59-960B6FE136F1}" type="presOf" srcId="{5A9A310E-B709-4A38-86F9-D462E2195EF4}" destId="{7205A404-F505-48FD-AB32-97310336ED44}" srcOrd="0" destOrd="0" presId="urn:microsoft.com/office/officeart/2005/8/layout/orgChart1"/>
    <dgm:cxn modelId="{1E1F32CA-7741-41D0-8A2F-4B546AFCA3CF}" type="presOf" srcId="{1B8B8B3E-6CE6-4E99-A3BB-CBA8510A9001}" destId="{C986E698-70D3-4F44-A7D6-4F8ACB0F6AA0}" srcOrd="0" destOrd="0" presId="urn:microsoft.com/office/officeart/2005/8/layout/orgChart1"/>
    <dgm:cxn modelId="{DA2215D8-0FCD-4883-A4B7-50ACFF84A887}" srcId="{53CE935C-ECDC-4BF5-AAC2-72E52ED20990}" destId="{5A9A310E-B709-4A38-86F9-D462E2195EF4}" srcOrd="0" destOrd="0" parTransId="{4244251B-3F81-4083-98DF-C861EFB4F573}" sibTransId="{44D8407C-D86D-4457-A5FE-53C43ADB775E}"/>
    <dgm:cxn modelId="{A2DE77E1-3D3D-4D87-9953-934647116FCE}" type="presOf" srcId="{5A9A310E-B709-4A38-86F9-D462E2195EF4}" destId="{D4D26BA9-A2D7-487F-BCE0-B3FD14EE1521}" srcOrd="1" destOrd="0" presId="urn:microsoft.com/office/officeart/2005/8/layout/orgChart1"/>
    <dgm:cxn modelId="{2F6212F7-231B-4040-AFED-DC8780FDFB01}" type="presOf" srcId="{03F40B9C-BFC6-4634-92AD-57D770BF6415}" destId="{779B2821-C977-4102-B449-2926492808C3}" srcOrd="0" destOrd="0" presId="urn:microsoft.com/office/officeart/2005/8/layout/orgChart1"/>
    <dgm:cxn modelId="{CAD021FE-EC58-40A4-B243-F0A220F30E41}" type="presOf" srcId="{064D1098-8970-43E5-9CD8-87479DC73B0A}" destId="{E5D5F7C2-4BD9-47F8-8314-B9EA79790398}" srcOrd="0" destOrd="0" presId="urn:microsoft.com/office/officeart/2005/8/layout/orgChart1"/>
    <dgm:cxn modelId="{3242A485-3B72-457D-A409-28F9CEF8A0D7}" type="presParOf" srcId="{6BE1ACD6-D92A-4349-B2A6-B8C880C745AC}" destId="{0682C1B6-FDF2-49AD-B437-AF80B8B85BA7}" srcOrd="0" destOrd="0" presId="urn:microsoft.com/office/officeart/2005/8/layout/orgChart1"/>
    <dgm:cxn modelId="{329FF409-526E-47EE-8B9E-31218126FF69}" type="presParOf" srcId="{0682C1B6-FDF2-49AD-B437-AF80B8B85BA7}" destId="{2A720A6F-1127-4418-9DB1-58155D8CE9AD}" srcOrd="0" destOrd="0" presId="urn:microsoft.com/office/officeart/2005/8/layout/orgChart1"/>
    <dgm:cxn modelId="{14FE6FE1-3CAF-4E76-AF57-71C80F3C700E}" type="presParOf" srcId="{2A720A6F-1127-4418-9DB1-58155D8CE9AD}" destId="{CFCC18A7-28DF-4897-8385-A59CCD0C5650}" srcOrd="0" destOrd="0" presId="urn:microsoft.com/office/officeart/2005/8/layout/orgChart1"/>
    <dgm:cxn modelId="{D6501923-9159-4263-B256-BA999EFD8F48}" type="presParOf" srcId="{2A720A6F-1127-4418-9DB1-58155D8CE9AD}" destId="{FD152CFE-8388-47BC-B57B-E13704C155EC}" srcOrd="1" destOrd="0" presId="urn:microsoft.com/office/officeart/2005/8/layout/orgChart1"/>
    <dgm:cxn modelId="{A792078B-36B5-486A-B1C1-145DD505D3FF}" type="presParOf" srcId="{0682C1B6-FDF2-49AD-B437-AF80B8B85BA7}" destId="{A1E208AC-F47B-43A7-AF67-750F0A18D658}" srcOrd="1" destOrd="0" presId="urn:microsoft.com/office/officeart/2005/8/layout/orgChart1"/>
    <dgm:cxn modelId="{80FF03DD-222A-46BD-A08E-40C6A2D5F6CE}" type="presParOf" srcId="{0682C1B6-FDF2-49AD-B437-AF80B8B85BA7}" destId="{48259E15-F2AE-4410-9E74-25EDA921CFAA}" srcOrd="2" destOrd="0" presId="urn:microsoft.com/office/officeart/2005/8/layout/orgChart1"/>
    <dgm:cxn modelId="{654CCB47-53F5-4330-A4E0-D2F15042B816}" type="presParOf" srcId="{6BE1ACD6-D92A-4349-B2A6-B8C880C745AC}" destId="{23EE2C11-B290-45E7-A60A-06D5768B3E13}" srcOrd="1" destOrd="0" presId="urn:microsoft.com/office/officeart/2005/8/layout/orgChart1"/>
    <dgm:cxn modelId="{7358FE9E-7300-47E9-B7EE-D2AA2ADA20FB}" type="presParOf" srcId="{23EE2C11-B290-45E7-A60A-06D5768B3E13}" destId="{282202B8-9BF9-4EDF-8DEB-E5FD669B540F}" srcOrd="0" destOrd="0" presId="urn:microsoft.com/office/officeart/2005/8/layout/orgChart1"/>
    <dgm:cxn modelId="{1242B061-26E5-4F6A-8E50-03E2DE07254E}" type="presParOf" srcId="{282202B8-9BF9-4EDF-8DEB-E5FD669B540F}" destId="{3FFD37FE-7B59-4B66-A81F-2964EF4EAFA9}" srcOrd="0" destOrd="0" presId="urn:microsoft.com/office/officeart/2005/8/layout/orgChart1"/>
    <dgm:cxn modelId="{11ED7BA4-D56A-400D-8AAA-B6E8417C5CB0}" type="presParOf" srcId="{282202B8-9BF9-4EDF-8DEB-E5FD669B540F}" destId="{E998E71E-FF89-4C86-9294-C02F3E812B84}" srcOrd="1" destOrd="0" presId="urn:microsoft.com/office/officeart/2005/8/layout/orgChart1"/>
    <dgm:cxn modelId="{EFAD677A-D3B2-4243-83CF-D86202A3D976}" type="presParOf" srcId="{23EE2C11-B290-45E7-A60A-06D5768B3E13}" destId="{63ED0D0F-2AC0-4CAE-89E1-E6144921F4D9}" srcOrd="1" destOrd="0" presId="urn:microsoft.com/office/officeart/2005/8/layout/orgChart1"/>
    <dgm:cxn modelId="{9CA0E414-634C-48D6-B2C4-87062C861406}" type="presParOf" srcId="{63ED0D0F-2AC0-4CAE-89E1-E6144921F4D9}" destId="{96B0355C-207D-4740-94E3-26A136FEB663}" srcOrd="0" destOrd="0" presId="urn:microsoft.com/office/officeart/2005/8/layout/orgChart1"/>
    <dgm:cxn modelId="{40EDB934-7E88-495E-B7FC-E0DAD72B7108}" type="presParOf" srcId="{63ED0D0F-2AC0-4CAE-89E1-E6144921F4D9}" destId="{FAB93A86-ABE7-43B6-B587-48812A8868BD}" srcOrd="1" destOrd="0" presId="urn:microsoft.com/office/officeart/2005/8/layout/orgChart1"/>
    <dgm:cxn modelId="{3B8CDFB1-E9F3-4CCA-8E1F-E048B841EAA6}" type="presParOf" srcId="{FAB93A86-ABE7-43B6-B587-48812A8868BD}" destId="{2245F681-0F3B-491B-A4A1-F698FEA28E2A}" srcOrd="0" destOrd="0" presId="urn:microsoft.com/office/officeart/2005/8/layout/orgChart1"/>
    <dgm:cxn modelId="{7E197F81-A3C8-471B-B972-5F3FE9EFC2AF}" type="presParOf" srcId="{2245F681-0F3B-491B-A4A1-F698FEA28E2A}" destId="{7205A404-F505-48FD-AB32-97310336ED44}" srcOrd="0" destOrd="0" presId="urn:microsoft.com/office/officeart/2005/8/layout/orgChart1"/>
    <dgm:cxn modelId="{81E4505E-FFC4-48BB-9FCE-A3BBE79E442B}" type="presParOf" srcId="{2245F681-0F3B-491B-A4A1-F698FEA28E2A}" destId="{D4D26BA9-A2D7-487F-BCE0-B3FD14EE1521}" srcOrd="1" destOrd="0" presId="urn:microsoft.com/office/officeart/2005/8/layout/orgChart1"/>
    <dgm:cxn modelId="{8DAAB0DB-4FC7-46A2-B805-A8E79C385EDC}" type="presParOf" srcId="{FAB93A86-ABE7-43B6-B587-48812A8868BD}" destId="{4BECB23E-EB96-43B6-B797-645D3C482145}" srcOrd="1" destOrd="0" presId="urn:microsoft.com/office/officeart/2005/8/layout/orgChart1"/>
    <dgm:cxn modelId="{7DF12099-2E9F-4407-BC36-34A775457DE6}" type="presParOf" srcId="{FAB93A86-ABE7-43B6-B587-48812A8868BD}" destId="{226EF22A-AA97-4B36-B4C5-FCAE2E8A5F1A}" srcOrd="2" destOrd="0" presId="urn:microsoft.com/office/officeart/2005/8/layout/orgChart1"/>
    <dgm:cxn modelId="{BC5A5D7C-23DE-4264-88E9-70721D02E0CB}" type="presParOf" srcId="{63ED0D0F-2AC0-4CAE-89E1-E6144921F4D9}" destId="{E5D5F7C2-4BD9-47F8-8314-B9EA79790398}" srcOrd="2" destOrd="0" presId="urn:microsoft.com/office/officeart/2005/8/layout/orgChart1"/>
    <dgm:cxn modelId="{29860E0C-6156-4F75-8485-47D0C2463F62}" type="presParOf" srcId="{63ED0D0F-2AC0-4CAE-89E1-E6144921F4D9}" destId="{AC55F34A-09E5-4AE8-B4CF-09012C6798BA}" srcOrd="3" destOrd="0" presId="urn:microsoft.com/office/officeart/2005/8/layout/orgChart1"/>
    <dgm:cxn modelId="{836C801D-2502-4B8F-BBD9-D1BC3D54DC5B}" type="presParOf" srcId="{AC55F34A-09E5-4AE8-B4CF-09012C6798BA}" destId="{D4D8C2E4-2C81-4D60-8711-9C638583DE78}" srcOrd="0" destOrd="0" presId="urn:microsoft.com/office/officeart/2005/8/layout/orgChart1"/>
    <dgm:cxn modelId="{BE1D7D41-9502-4111-86CB-4BD6FEC300BC}" type="presParOf" srcId="{D4D8C2E4-2C81-4D60-8711-9C638583DE78}" destId="{779B2821-C977-4102-B449-2926492808C3}" srcOrd="0" destOrd="0" presId="urn:microsoft.com/office/officeart/2005/8/layout/orgChart1"/>
    <dgm:cxn modelId="{00ABF22F-4FB3-4E13-A566-EBBE118168BB}" type="presParOf" srcId="{D4D8C2E4-2C81-4D60-8711-9C638583DE78}" destId="{A5624542-80F2-4894-ABA5-2EE972651F20}" srcOrd="1" destOrd="0" presId="urn:microsoft.com/office/officeart/2005/8/layout/orgChart1"/>
    <dgm:cxn modelId="{FDAC5240-2C4B-4009-9D87-5183249E3295}" type="presParOf" srcId="{AC55F34A-09E5-4AE8-B4CF-09012C6798BA}" destId="{06C11A76-A5D7-453C-8B82-B8F435FA6E3F}" srcOrd="1" destOrd="0" presId="urn:microsoft.com/office/officeart/2005/8/layout/orgChart1"/>
    <dgm:cxn modelId="{76EF79C0-F6F9-4C00-ABC5-5EB76D08AE68}" type="presParOf" srcId="{AC55F34A-09E5-4AE8-B4CF-09012C6798BA}" destId="{34F59B5D-1111-43B2-9570-D9274A749259}" srcOrd="2" destOrd="0" presId="urn:microsoft.com/office/officeart/2005/8/layout/orgChart1"/>
    <dgm:cxn modelId="{78EC7ED5-BB86-48E8-8388-455DC0F1963B}" type="presParOf" srcId="{63ED0D0F-2AC0-4CAE-89E1-E6144921F4D9}" destId="{8CBA155C-0777-407F-BD5B-8F713D59942D}" srcOrd="4" destOrd="0" presId="urn:microsoft.com/office/officeart/2005/8/layout/orgChart1"/>
    <dgm:cxn modelId="{F075B682-5D5C-423C-9568-0B6B0EFBD769}" type="presParOf" srcId="{63ED0D0F-2AC0-4CAE-89E1-E6144921F4D9}" destId="{09D9EB71-5E52-47DB-81B4-CBFF0CCE18AA}" srcOrd="5" destOrd="0" presId="urn:microsoft.com/office/officeart/2005/8/layout/orgChart1"/>
    <dgm:cxn modelId="{51E4F727-E015-4A8A-B3DC-F7E8BF5A1EFB}" type="presParOf" srcId="{09D9EB71-5E52-47DB-81B4-CBFF0CCE18AA}" destId="{DCF79BF9-E207-4E65-A2C7-6A8526F364A7}" srcOrd="0" destOrd="0" presId="urn:microsoft.com/office/officeart/2005/8/layout/orgChart1"/>
    <dgm:cxn modelId="{73D1AC7A-02D6-47AA-BCD4-1857597D0E80}" type="presParOf" srcId="{DCF79BF9-E207-4E65-A2C7-6A8526F364A7}" destId="{266F404F-393B-42ED-9AAA-84D67DF74B1F}" srcOrd="0" destOrd="0" presId="urn:microsoft.com/office/officeart/2005/8/layout/orgChart1"/>
    <dgm:cxn modelId="{60FD0C53-8DB6-48F6-AC29-DCD534E07924}" type="presParOf" srcId="{DCF79BF9-E207-4E65-A2C7-6A8526F364A7}" destId="{654DB44A-792C-41ED-B803-DD14EBB9B10C}" srcOrd="1" destOrd="0" presId="urn:microsoft.com/office/officeart/2005/8/layout/orgChart1"/>
    <dgm:cxn modelId="{E806E244-4F63-47F8-B96C-3E9D1C3B9BB2}" type="presParOf" srcId="{09D9EB71-5E52-47DB-81B4-CBFF0CCE18AA}" destId="{099D3F35-836C-4488-BA9C-C340E2A662B6}" srcOrd="1" destOrd="0" presId="urn:microsoft.com/office/officeart/2005/8/layout/orgChart1"/>
    <dgm:cxn modelId="{067C424E-EF24-4A19-97D5-AC6CCDD8AEC4}" type="presParOf" srcId="{09D9EB71-5E52-47DB-81B4-CBFF0CCE18AA}" destId="{53171CDD-D1F8-49EF-9AA6-B11132A85F7B}" srcOrd="2" destOrd="0" presId="urn:microsoft.com/office/officeart/2005/8/layout/orgChart1"/>
    <dgm:cxn modelId="{E758ABF6-517A-4285-A26F-0D009C6FB9AD}" type="presParOf" srcId="{23EE2C11-B290-45E7-A60A-06D5768B3E13}" destId="{1214DFB0-4E93-4116-AAF8-BD268E6B98CF}" srcOrd="2" destOrd="0" presId="urn:microsoft.com/office/officeart/2005/8/layout/orgChart1"/>
    <dgm:cxn modelId="{C62072ED-BB1F-42B7-BD3E-667903E6FB98}" type="presParOf" srcId="{6BE1ACD6-D92A-4349-B2A6-B8C880C745AC}" destId="{36945E52-1AF1-40DE-928A-87BF24FF3A99}" srcOrd="2" destOrd="0" presId="urn:microsoft.com/office/officeart/2005/8/layout/orgChart1"/>
    <dgm:cxn modelId="{827817F0-FE0B-4ABB-94DF-E21D05F57F82}" type="presParOf" srcId="{36945E52-1AF1-40DE-928A-87BF24FF3A99}" destId="{62FD42CD-37D7-4EA0-8A9B-178C25B9DD8D}" srcOrd="0" destOrd="0" presId="urn:microsoft.com/office/officeart/2005/8/layout/orgChart1"/>
    <dgm:cxn modelId="{D3479701-9546-46D9-B1B0-AF48B60893B9}" type="presParOf" srcId="{62FD42CD-37D7-4EA0-8A9B-178C25B9DD8D}" destId="{C986E698-70D3-4F44-A7D6-4F8ACB0F6AA0}" srcOrd="0" destOrd="0" presId="urn:microsoft.com/office/officeart/2005/8/layout/orgChart1"/>
    <dgm:cxn modelId="{E94C40A6-E1EF-41F7-A39C-D4BBA9332CA3}" type="presParOf" srcId="{62FD42CD-37D7-4EA0-8A9B-178C25B9DD8D}" destId="{A2CC8F62-2FD5-4AF8-901A-CD20F1034934}" srcOrd="1" destOrd="0" presId="urn:microsoft.com/office/officeart/2005/8/layout/orgChart1"/>
    <dgm:cxn modelId="{67006E63-C3DF-49AF-A2C2-B0A8C03A214B}" type="presParOf" srcId="{36945E52-1AF1-40DE-928A-87BF24FF3A99}" destId="{A8597870-7816-45FE-8B8E-A37361138E98}" srcOrd="1" destOrd="0" presId="urn:microsoft.com/office/officeart/2005/8/layout/orgChart1"/>
    <dgm:cxn modelId="{E846C2B1-19C8-4C8C-940D-BC6C93372980}" type="presParOf" srcId="{36945E52-1AF1-40DE-928A-87BF24FF3A99}" destId="{63579A63-927C-4BA1-A4F8-E8CBBDD796B5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DF3D145-4CA1-42DF-A233-6D82B43450A2}" type="doc">
      <dgm:prSet loTypeId="urn:microsoft.com/office/officeart/2005/8/layout/target3" loCatId="relationship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65F6778-F66A-4CA3-9009-794AC26ED0D8}">
      <dgm:prSet/>
      <dgm:spPr/>
      <dgm:t>
        <a:bodyPr/>
        <a:lstStyle/>
        <a:p>
          <a:pPr algn="just"/>
          <a:r>
            <a:rPr lang="en-US" b="1" i="0" baseline="0" dirty="0">
              <a:latin typeface="+mj-lt"/>
            </a:rPr>
            <a:t>Understanding Behaviour: </a:t>
          </a:r>
          <a:r>
            <a:rPr lang="en-US" b="0" i="0" baseline="0" dirty="0">
              <a:latin typeface="+mj-lt"/>
            </a:rPr>
            <a:t>Amira’s anxiety, limited verbal communication, and difficulty in group play can be explained by her current abilities being below her Zone of Proximal Development (ZPD) in social and communication skills (McLeod, 2025).</a:t>
          </a:r>
          <a:endParaRPr lang="en-US" dirty="0">
            <a:latin typeface="+mj-lt"/>
          </a:endParaRPr>
        </a:p>
      </dgm:t>
    </dgm:pt>
    <dgm:pt modelId="{1869AF53-23DC-4CB9-9265-A2530DE11CA0}" type="parTrans" cxnId="{1B62A837-907F-46D5-843A-37265DFA3D12}">
      <dgm:prSet/>
      <dgm:spPr/>
      <dgm:t>
        <a:bodyPr/>
        <a:lstStyle/>
        <a:p>
          <a:endParaRPr lang="en-US"/>
        </a:p>
      </dgm:t>
    </dgm:pt>
    <dgm:pt modelId="{F94EECC6-BCB5-495E-9557-B057BB1B259D}" type="sibTrans" cxnId="{1B62A837-907F-46D5-843A-37265DFA3D12}">
      <dgm:prSet/>
      <dgm:spPr/>
      <dgm:t>
        <a:bodyPr/>
        <a:lstStyle/>
        <a:p>
          <a:endParaRPr lang="en-US"/>
        </a:p>
      </dgm:t>
    </dgm:pt>
    <dgm:pt modelId="{5B755BD9-8080-46D9-BF44-C7E63CC2F1C3}">
      <dgm:prSet/>
      <dgm:spPr/>
      <dgm:t>
        <a:bodyPr/>
        <a:lstStyle/>
        <a:p>
          <a:pPr algn="just"/>
          <a:r>
            <a:rPr lang="en-US" b="1" i="0" baseline="0" dirty="0">
              <a:latin typeface="+mj-lt"/>
            </a:rPr>
            <a:t>Scaffolding Needs: </a:t>
          </a:r>
          <a:r>
            <a:rPr lang="en-US" b="0" i="0" baseline="0" dirty="0">
              <a:latin typeface="+mj-lt"/>
            </a:rPr>
            <a:t>She requires adult support and peer modelling to gradually develop confidence, language, and social interaction (</a:t>
          </a:r>
          <a:r>
            <a:rPr lang="en-US" b="0" i="0" baseline="0" dirty="0" err="1">
              <a:latin typeface="+mj-lt"/>
            </a:rPr>
            <a:t>Jethava</a:t>
          </a:r>
          <a:r>
            <a:rPr lang="en-US" b="0" i="0" baseline="0" dirty="0">
              <a:latin typeface="+mj-lt"/>
            </a:rPr>
            <a:t> et al., 2022).</a:t>
          </a:r>
          <a:endParaRPr lang="en-US" dirty="0">
            <a:latin typeface="+mj-lt"/>
          </a:endParaRPr>
        </a:p>
      </dgm:t>
    </dgm:pt>
    <dgm:pt modelId="{A7BB1397-22A1-4005-802A-30D997C5B575}" type="parTrans" cxnId="{02BEB96D-C3BA-4BC8-B032-079F79D98618}">
      <dgm:prSet/>
      <dgm:spPr/>
      <dgm:t>
        <a:bodyPr/>
        <a:lstStyle/>
        <a:p>
          <a:endParaRPr lang="en-US"/>
        </a:p>
      </dgm:t>
    </dgm:pt>
    <dgm:pt modelId="{878EA973-11F7-4867-B5EF-B713AFA1AE8B}" type="sibTrans" cxnId="{02BEB96D-C3BA-4BC8-B032-079F79D98618}">
      <dgm:prSet/>
      <dgm:spPr/>
      <dgm:t>
        <a:bodyPr/>
        <a:lstStyle/>
        <a:p>
          <a:endParaRPr lang="en-US"/>
        </a:p>
      </dgm:t>
    </dgm:pt>
    <dgm:pt modelId="{136450C8-70E6-4239-ABF1-D8F2A7E757FB}">
      <dgm:prSet/>
      <dgm:spPr/>
      <dgm:t>
        <a:bodyPr/>
        <a:lstStyle/>
        <a:p>
          <a:pPr algn="just"/>
          <a:r>
            <a:rPr lang="en-US" b="1" i="0" baseline="0" dirty="0">
              <a:latin typeface="+mj-lt"/>
            </a:rPr>
            <a:t>Social Interaction: </a:t>
          </a:r>
          <a:r>
            <a:rPr lang="en-US" b="0" i="0" baseline="0" dirty="0">
              <a:latin typeface="+mj-lt"/>
            </a:rPr>
            <a:t>Guided play and collaborative activities can help Amira </a:t>
          </a:r>
          <a:r>
            <a:rPr lang="en-US" b="0" i="0" baseline="0" dirty="0" err="1">
              <a:latin typeface="+mj-lt"/>
            </a:rPr>
            <a:t>internalise</a:t>
          </a:r>
          <a:r>
            <a:rPr lang="en-US" b="0" i="0" baseline="0" dirty="0">
              <a:latin typeface="+mj-lt"/>
            </a:rPr>
            <a:t> social norms and develop emotional regulation, consistent with Vygotsky’s emphasis on learning through interaction (</a:t>
          </a:r>
          <a:r>
            <a:rPr lang="en-US" b="0" i="0" baseline="0" dirty="0" err="1">
              <a:latin typeface="+mj-lt"/>
            </a:rPr>
            <a:t>Rigopouli</a:t>
          </a:r>
          <a:r>
            <a:rPr lang="en-US" b="0" i="0" baseline="0" dirty="0">
              <a:latin typeface="+mj-lt"/>
            </a:rPr>
            <a:t>, </a:t>
          </a:r>
          <a:r>
            <a:rPr lang="en-US" b="0" i="0" baseline="0" dirty="0" err="1">
              <a:latin typeface="+mj-lt"/>
            </a:rPr>
            <a:t>Kotsifakos</a:t>
          </a:r>
          <a:r>
            <a:rPr lang="en-US" b="0" i="0" baseline="0" dirty="0">
              <a:latin typeface="+mj-lt"/>
            </a:rPr>
            <a:t> and </a:t>
          </a:r>
          <a:r>
            <a:rPr lang="en-US" b="0" i="0" baseline="0" dirty="0" err="1">
              <a:latin typeface="+mj-lt"/>
            </a:rPr>
            <a:t>Psaromiligkos</a:t>
          </a:r>
          <a:r>
            <a:rPr lang="en-US" b="0" i="0" baseline="0" dirty="0">
              <a:latin typeface="+mj-lt"/>
            </a:rPr>
            <a:t>, 2025).</a:t>
          </a:r>
          <a:endParaRPr lang="en-US" dirty="0">
            <a:latin typeface="+mj-lt"/>
          </a:endParaRPr>
        </a:p>
      </dgm:t>
    </dgm:pt>
    <dgm:pt modelId="{409C365C-31B5-4CBF-89B8-53976617F99C}" type="parTrans" cxnId="{CD34A5A6-C76A-43C8-A641-9A18203E2F46}">
      <dgm:prSet/>
      <dgm:spPr/>
      <dgm:t>
        <a:bodyPr/>
        <a:lstStyle/>
        <a:p>
          <a:endParaRPr lang="en-US"/>
        </a:p>
      </dgm:t>
    </dgm:pt>
    <dgm:pt modelId="{ADF76450-7ABD-4D1D-9344-A5FEE073AC9C}" type="sibTrans" cxnId="{CD34A5A6-C76A-43C8-A641-9A18203E2F46}">
      <dgm:prSet/>
      <dgm:spPr/>
      <dgm:t>
        <a:bodyPr/>
        <a:lstStyle/>
        <a:p>
          <a:endParaRPr lang="en-US"/>
        </a:p>
      </dgm:t>
    </dgm:pt>
    <dgm:pt modelId="{115F7B1F-FCD6-424C-8084-70C89E2AE74B}" type="pres">
      <dgm:prSet presAssocID="{EDF3D145-4CA1-42DF-A233-6D82B43450A2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C8734D14-AA07-4128-929A-66AC60398E3D}" type="pres">
      <dgm:prSet presAssocID="{965F6778-F66A-4CA3-9009-794AC26ED0D8}" presName="circle1" presStyleLbl="node1" presStyleIdx="0" presStyleCnt="3"/>
      <dgm:spPr/>
    </dgm:pt>
    <dgm:pt modelId="{9A3D81C9-5CCC-42A8-B3A9-F24CCB23F8F9}" type="pres">
      <dgm:prSet presAssocID="{965F6778-F66A-4CA3-9009-794AC26ED0D8}" presName="space" presStyleCnt="0"/>
      <dgm:spPr/>
    </dgm:pt>
    <dgm:pt modelId="{82E19E95-3E61-41A6-ABC0-C3A3E7C0F124}" type="pres">
      <dgm:prSet presAssocID="{965F6778-F66A-4CA3-9009-794AC26ED0D8}" presName="rect1" presStyleLbl="alignAcc1" presStyleIdx="0" presStyleCnt="3"/>
      <dgm:spPr/>
    </dgm:pt>
    <dgm:pt modelId="{2D16E3C1-32F3-4E66-88CF-633D83CE8218}" type="pres">
      <dgm:prSet presAssocID="{5B755BD9-8080-46D9-BF44-C7E63CC2F1C3}" presName="vertSpace2" presStyleLbl="node1" presStyleIdx="0" presStyleCnt="3"/>
      <dgm:spPr/>
    </dgm:pt>
    <dgm:pt modelId="{3674053A-1D58-4BB0-959B-1E82F38E5D4F}" type="pres">
      <dgm:prSet presAssocID="{5B755BD9-8080-46D9-BF44-C7E63CC2F1C3}" presName="circle2" presStyleLbl="node1" presStyleIdx="1" presStyleCnt="3"/>
      <dgm:spPr/>
    </dgm:pt>
    <dgm:pt modelId="{EE9CEC75-432D-46BC-8ED8-1EE0B8715CF4}" type="pres">
      <dgm:prSet presAssocID="{5B755BD9-8080-46D9-BF44-C7E63CC2F1C3}" presName="rect2" presStyleLbl="alignAcc1" presStyleIdx="1" presStyleCnt="3"/>
      <dgm:spPr/>
    </dgm:pt>
    <dgm:pt modelId="{8F7D1FEB-040B-4E57-B352-91588422B9A0}" type="pres">
      <dgm:prSet presAssocID="{136450C8-70E6-4239-ABF1-D8F2A7E757FB}" presName="vertSpace3" presStyleLbl="node1" presStyleIdx="1" presStyleCnt="3"/>
      <dgm:spPr/>
    </dgm:pt>
    <dgm:pt modelId="{D56E6BBB-439D-45D8-A096-ED23382E002E}" type="pres">
      <dgm:prSet presAssocID="{136450C8-70E6-4239-ABF1-D8F2A7E757FB}" presName="circle3" presStyleLbl="node1" presStyleIdx="2" presStyleCnt="3"/>
      <dgm:spPr/>
    </dgm:pt>
    <dgm:pt modelId="{CA7A2B32-94B7-49B4-98B5-2DA716F47016}" type="pres">
      <dgm:prSet presAssocID="{136450C8-70E6-4239-ABF1-D8F2A7E757FB}" presName="rect3" presStyleLbl="alignAcc1" presStyleIdx="2" presStyleCnt="3"/>
      <dgm:spPr/>
    </dgm:pt>
    <dgm:pt modelId="{C89C1F7E-C5FF-4F1A-8AC0-8E5BBD5FFDEC}" type="pres">
      <dgm:prSet presAssocID="{965F6778-F66A-4CA3-9009-794AC26ED0D8}" presName="rect1ParTxNoCh" presStyleLbl="alignAcc1" presStyleIdx="2" presStyleCnt="3">
        <dgm:presLayoutVars>
          <dgm:chMax val="1"/>
          <dgm:bulletEnabled val="1"/>
        </dgm:presLayoutVars>
      </dgm:prSet>
      <dgm:spPr/>
    </dgm:pt>
    <dgm:pt modelId="{75A5ECCD-297E-496B-817F-F8C3C5AC4367}" type="pres">
      <dgm:prSet presAssocID="{5B755BD9-8080-46D9-BF44-C7E63CC2F1C3}" presName="rect2ParTxNoCh" presStyleLbl="alignAcc1" presStyleIdx="2" presStyleCnt="3">
        <dgm:presLayoutVars>
          <dgm:chMax val="1"/>
          <dgm:bulletEnabled val="1"/>
        </dgm:presLayoutVars>
      </dgm:prSet>
      <dgm:spPr/>
    </dgm:pt>
    <dgm:pt modelId="{B979FA75-45DA-4C37-93DA-4087755A6BAF}" type="pres">
      <dgm:prSet presAssocID="{136450C8-70E6-4239-ABF1-D8F2A7E757FB}" presName="rect3ParTxNoCh" presStyleLbl="alignAcc1" presStyleIdx="2" presStyleCnt="3">
        <dgm:presLayoutVars>
          <dgm:chMax val="1"/>
          <dgm:bulletEnabled val="1"/>
        </dgm:presLayoutVars>
      </dgm:prSet>
      <dgm:spPr/>
    </dgm:pt>
  </dgm:ptLst>
  <dgm:cxnLst>
    <dgm:cxn modelId="{1B62A837-907F-46D5-843A-37265DFA3D12}" srcId="{EDF3D145-4CA1-42DF-A233-6D82B43450A2}" destId="{965F6778-F66A-4CA3-9009-794AC26ED0D8}" srcOrd="0" destOrd="0" parTransId="{1869AF53-23DC-4CB9-9265-A2530DE11CA0}" sibTransId="{F94EECC6-BCB5-495E-9557-B057BB1B259D}"/>
    <dgm:cxn modelId="{63BB3D63-BCB7-43C5-89E5-16232CD296BD}" type="presOf" srcId="{5B755BD9-8080-46D9-BF44-C7E63CC2F1C3}" destId="{75A5ECCD-297E-496B-817F-F8C3C5AC4367}" srcOrd="1" destOrd="0" presId="urn:microsoft.com/office/officeart/2005/8/layout/target3"/>
    <dgm:cxn modelId="{F8BFD147-EEC6-4A76-B7AC-738A97392224}" type="presOf" srcId="{965F6778-F66A-4CA3-9009-794AC26ED0D8}" destId="{C89C1F7E-C5FF-4F1A-8AC0-8E5BBD5FFDEC}" srcOrd="1" destOrd="0" presId="urn:microsoft.com/office/officeart/2005/8/layout/target3"/>
    <dgm:cxn modelId="{02BEB96D-C3BA-4BC8-B032-079F79D98618}" srcId="{EDF3D145-4CA1-42DF-A233-6D82B43450A2}" destId="{5B755BD9-8080-46D9-BF44-C7E63CC2F1C3}" srcOrd="1" destOrd="0" parTransId="{A7BB1397-22A1-4005-802A-30D997C5B575}" sibTransId="{878EA973-11F7-4867-B5EF-B713AFA1AE8B}"/>
    <dgm:cxn modelId="{DBB62554-3063-4E74-B6EC-91403A0FF61D}" type="presOf" srcId="{136450C8-70E6-4239-ABF1-D8F2A7E757FB}" destId="{B979FA75-45DA-4C37-93DA-4087755A6BAF}" srcOrd="1" destOrd="0" presId="urn:microsoft.com/office/officeart/2005/8/layout/target3"/>
    <dgm:cxn modelId="{B0FCA18F-7F67-4767-91CD-D4E2914C1495}" type="presOf" srcId="{EDF3D145-4CA1-42DF-A233-6D82B43450A2}" destId="{115F7B1F-FCD6-424C-8084-70C89E2AE74B}" srcOrd="0" destOrd="0" presId="urn:microsoft.com/office/officeart/2005/8/layout/target3"/>
    <dgm:cxn modelId="{CD34A5A6-C76A-43C8-A641-9A18203E2F46}" srcId="{EDF3D145-4CA1-42DF-A233-6D82B43450A2}" destId="{136450C8-70E6-4239-ABF1-D8F2A7E757FB}" srcOrd="2" destOrd="0" parTransId="{409C365C-31B5-4CBF-89B8-53976617F99C}" sibTransId="{ADF76450-7ABD-4D1D-9344-A5FEE073AC9C}"/>
    <dgm:cxn modelId="{EEC3E2A9-3E0A-40E3-BEEA-23BE6B83C992}" type="presOf" srcId="{136450C8-70E6-4239-ABF1-D8F2A7E757FB}" destId="{CA7A2B32-94B7-49B4-98B5-2DA716F47016}" srcOrd="0" destOrd="0" presId="urn:microsoft.com/office/officeart/2005/8/layout/target3"/>
    <dgm:cxn modelId="{E51455BE-5C93-476E-BED2-ACCFDD95F08C}" type="presOf" srcId="{965F6778-F66A-4CA3-9009-794AC26ED0D8}" destId="{82E19E95-3E61-41A6-ABC0-C3A3E7C0F124}" srcOrd="0" destOrd="0" presId="urn:microsoft.com/office/officeart/2005/8/layout/target3"/>
    <dgm:cxn modelId="{B66477F4-9A65-4302-8C00-7110472E404D}" type="presOf" srcId="{5B755BD9-8080-46D9-BF44-C7E63CC2F1C3}" destId="{EE9CEC75-432D-46BC-8ED8-1EE0B8715CF4}" srcOrd="0" destOrd="0" presId="urn:microsoft.com/office/officeart/2005/8/layout/target3"/>
    <dgm:cxn modelId="{72013C03-2149-4814-A815-C94A7748F74A}" type="presParOf" srcId="{115F7B1F-FCD6-424C-8084-70C89E2AE74B}" destId="{C8734D14-AA07-4128-929A-66AC60398E3D}" srcOrd="0" destOrd="0" presId="urn:microsoft.com/office/officeart/2005/8/layout/target3"/>
    <dgm:cxn modelId="{89729EAE-FF20-41EE-8AC3-C6066285A6CB}" type="presParOf" srcId="{115F7B1F-FCD6-424C-8084-70C89E2AE74B}" destId="{9A3D81C9-5CCC-42A8-B3A9-F24CCB23F8F9}" srcOrd="1" destOrd="0" presId="urn:microsoft.com/office/officeart/2005/8/layout/target3"/>
    <dgm:cxn modelId="{5B746834-D4F2-4007-869F-7A0BF2405703}" type="presParOf" srcId="{115F7B1F-FCD6-424C-8084-70C89E2AE74B}" destId="{82E19E95-3E61-41A6-ABC0-C3A3E7C0F124}" srcOrd="2" destOrd="0" presId="urn:microsoft.com/office/officeart/2005/8/layout/target3"/>
    <dgm:cxn modelId="{A706DB47-D5E6-465F-95BB-09208DC39334}" type="presParOf" srcId="{115F7B1F-FCD6-424C-8084-70C89E2AE74B}" destId="{2D16E3C1-32F3-4E66-88CF-633D83CE8218}" srcOrd="3" destOrd="0" presId="urn:microsoft.com/office/officeart/2005/8/layout/target3"/>
    <dgm:cxn modelId="{081DA72D-481E-43BD-9B25-C9FC484E87F1}" type="presParOf" srcId="{115F7B1F-FCD6-424C-8084-70C89E2AE74B}" destId="{3674053A-1D58-4BB0-959B-1E82F38E5D4F}" srcOrd="4" destOrd="0" presId="urn:microsoft.com/office/officeart/2005/8/layout/target3"/>
    <dgm:cxn modelId="{D0D1BB20-9D9A-4E9D-AB81-540D85F352C7}" type="presParOf" srcId="{115F7B1F-FCD6-424C-8084-70C89E2AE74B}" destId="{EE9CEC75-432D-46BC-8ED8-1EE0B8715CF4}" srcOrd="5" destOrd="0" presId="urn:microsoft.com/office/officeart/2005/8/layout/target3"/>
    <dgm:cxn modelId="{DFE3C4B3-35AA-44F9-B24C-A85F8DCED796}" type="presParOf" srcId="{115F7B1F-FCD6-424C-8084-70C89E2AE74B}" destId="{8F7D1FEB-040B-4E57-B352-91588422B9A0}" srcOrd="6" destOrd="0" presId="urn:microsoft.com/office/officeart/2005/8/layout/target3"/>
    <dgm:cxn modelId="{CA1136AC-9E5D-401B-B069-AB7048F94C27}" type="presParOf" srcId="{115F7B1F-FCD6-424C-8084-70C89E2AE74B}" destId="{D56E6BBB-439D-45D8-A096-ED23382E002E}" srcOrd="7" destOrd="0" presId="urn:microsoft.com/office/officeart/2005/8/layout/target3"/>
    <dgm:cxn modelId="{CBD77F3A-6CB3-46D5-BEE9-C8169E32A36D}" type="presParOf" srcId="{115F7B1F-FCD6-424C-8084-70C89E2AE74B}" destId="{CA7A2B32-94B7-49B4-98B5-2DA716F47016}" srcOrd="8" destOrd="0" presId="urn:microsoft.com/office/officeart/2005/8/layout/target3"/>
    <dgm:cxn modelId="{866E5EF1-9D16-4804-8BBC-C26C0CE392FB}" type="presParOf" srcId="{115F7B1F-FCD6-424C-8084-70C89E2AE74B}" destId="{C89C1F7E-C5FF-4F1A-8AC0-8E5BBD5FFDEC}" srcOrd="9" destOrd="0" presId="urn:microsoft.com/office/officeart/2005/8/layout/target3"/>
    <dgm:cxn modelId="{ED552585-F26F-46DD-ADC8-975A1565ED07}" type="presParOf" srcId="{115F7B1F-FCD6-424C-8084-70C89E2AE74B}" destId="{75A5ECCD-297E-496B-817F-F8C3C5AC4367}" srcOrd="10" destOrd="0" presId="urn:microsoft.com/office/officeart/2005/8/layout/target3"/>
    <dgm:cxn modelId="{97A69C13-38E4-4296-8C98-0B3925D57147}" type="presParOf" srcId="{115F7B1F-FCD6-424C-8084-70C89E2AE74B}" destId="{B979FA75-45DA-4C37-93DA-4087755A6BAF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6A765CE-DD5F-4610-BAD9-47787E382921}" type="doc">
      <dgm:prSet loTypeId="urn:microsoft.com/office/officeart/2005/8/layout/process1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65E7E53E-A3A3-47EC-8013-742CEF2F0561}">
      <dgm:prSet/>
      <dgm:spPr/>
      <dgm:t>
        <a:bodyPr/>
        <a:lstStyle/>
        <a:p>
          <a:pPr algn="ctr"/>
          <a:r>
            <a:rPr lang="en-US" sz="1800" b="1" i="0" baseline="0" dirty="0">
              <a:latin typeface="+mj-lt"/>
            </a:rPr>
            <a:t>Biological Influences (Nature)</a:t>
          </a:r>
          <a:endParaRPr lang="en-US" sz="1800" dirty="0">
            <a:latin typeface="+mj-lt"/>
          </a:endParaRPr>
        </a:p>
      </dgm:t>
    </dgm:pt>
    <dgm:pt modelId="{E00C3732-0477-424B-9E39-3C46C51EA5E4}" type="parTrans" cxnId="{588A80BD-0152-470F-9FD6-31A46C75436A}">
      <dgm:prSet/>
      <dgm:spPr/>
      <dgm:t>
        <a:bodyPr/>
        <a:lstStyle/>
        <a:p>
          <a:endParaRPr lang="en-US"/>
        </a:p>
      </dgm:t>
    </dgm:pt>
    <dgm:pt modelId="{A222A7C6-2D9E-40CD-9353-2820F644327A}" type="sibTrans" cxnId="{588A80BD-0152-470F-9FD6-31A46C75436A}">
      <dgm:prSet/>
      <dgm:spPr/>
      <dgm:t>
        <a:bodyPr/>
        <a:lstStyle/>
        <a:p>
          <a:endParaRPr lang="en-US"/>
        </a:p>
      </dgm:t>
    </dgm:pt>
    <dgm:pt modelId="{E9E59FFE-AE04-42E2-974B-46CFB99971E6}">
      <dgm:prSet custT="1"/>
      <dgm:spPr/>
      <dgm:t>
        <a:bodyPr/>
        <a:lstStyle/>
        <a:p>
          <a:pPr algn="l"/>
          <a:r>
            <a:rPr lang="en-US" sz="1600" b="0" i="0" baseline="0" dirty="0">
              <a:latin typeface="+mj-lt"/>
            </a:rPr>
            <a:t>Genetics, temperament, and innate abilities shape Amira’s emotional responses and learning potential (</a:t>
          </a:r>
          <a:r>
            <a:rPr lang="en-US" sz="1600" b="0" i="0" baseline="0" dirty="0" err="1">
              <a:latin typeface="+mj-lt"/>
            </a:rPr>
            <a:t>Waszczuk</a:t>
          </a:r>
          <a:r>
            <a:rPr lang="en-US" sz="1600" b="0" i="0" baseline="0" dirty="0">
              <a:latin typeface="+mj-lt"/>
            </a:rPr>
            <a:t>, Zavos and Eley, 2013).</a:t>
          </a:r>
          <a:endParaRPr lang="en-US" sz="1600" dirty="0">
            <a:latin typeface="+mj-lt"/>
          </a:endParaRPr>
        </a:p>
      </dgm:t>
    </dgm:pt>
    <dgm:pt modelId="{1E152906-E1CB-4D61-AD9F-9B59FF93FB18}" type="parTrans" cxnId="{42D92AAF-7BBB-416F-9810-523A79E3671C}">
      <dgm:prSet/>
      <dgm:spPr/>
      <dgm:t>
        <a:bodyPr/>
        <a:lstStyle/>
        <a:p>
          <a:endParaRPr lang="en-US"/>
        </a:p>
      </dgm:t>
    </dgm:pt>
    <dgm:pt modelId="{06701563-56F5-487C-AFC4-E6CF1E14544D}" type="sibTrans" cxnId="{42D92AAF-7BBB-416F-9810-523A79E3671C}">
      <dgm:prSet/>
      <dgm:spPr/>
      <dgm:t>
        <a:bodyPr/>
        <a:lstStyle/>
        <a:p>
          <a:endParaRPr lang="en-US"/>
        </a:p>
      </dgm:t>
    </dgm:pt>
    <dgm:pt modelId="{1A209343-5940-4A55-A8CD-42A10FFE2E9B}">
      <dgm:prSet custT="1"/>
      <dgm:spPr/>
      <dgm:t>
        <a:bodyPr/>
        <a:lstStyle/>
        <a:p>
          <a:pPr algn="l"/>
          <a:r>
            <a:rPr lang="en-US" sz="1600" b="0" i="0" baseline="0" dirty="0">
              <a:latin typeface="+mj-lt"/>
            </a:rPr>
            <a:t>Physical health and neurological development affect her cognitive and social skills (</a:t>
          </a:r>
          <a:r>
            <a:rPr lang="en-US" sz="1600" b="0" i="0" baseline="0" dirty="0" err="1">
              <a:latin typeface="+mj-lt"/>
            </a:rPr>
            <a:t>Bidzan</a:t>
          </a:r>
          <a:r>
            <a:rPr lang="en-US" sz="1600" b="0" i="0" baseline="0" dirty="0">
              <a:latin typeface="+mj-lt"/>
            </a:rPr>
            <a:t>-Bluma and Lipowska, 2018).</a:t>
          </a:r>
          <a:endParaRPr lang="en-US" sz="1600" dirty="0">
            <a:latin typeface="+mj-lt"/>
          </a:endParaRPr>
        </a:p>
      </dgm:t>
    </dgm:pt>
    <dgm:pt modelId="{9370972F-9203-4218-89A3-67EBB989BCE2}" type="parTrans" cxnId="{C515D915-7384-45A2-9272-068BAE87D03B}">
      <dgm:prSet/>
      <dgm:spPr/>
      <dgm:t>
        <a:bodyPr/>
        <a:lstStyle/>
        <a:p>
          <a:endParaRPr lang="en-US"/>
        </a:p>
      </dgm:t>
    </dgm:pt>
    <dgm:pt modelId="{D842215E-AD1F-4718-B754-FB83AE439001}" type="sibTrans" cxnId="{C515D915-7384-45A2-9272-068BAE87D03B}">
      <dgm:prSet/>
      <dgm:spPr/>
      <dgm:t>
        <a:bodyPr/>
        <a:lstStyle/>
        <a:p>
          <a:endParaRPr lang="en-US"/>
        </a:p>
      </dgm:t>
    </dgm:pt>
    <dgm:pt modelId="{2121FFF3-4040-49DE-92A9-333BFEA9B11F}">
      <dgm:prSet/>
      <dgm:spPr/>
      <dgm:t>
        <a:bodyPr/>
        <a:lstStyle/>
        <a:p>
          <a:pPr algn="ctr"/>
          <a:r>
            <a:rPr lang="en-US" sz="1800" b="1" i="0" baseline="0" dirty="0">
              <a:latin typeface="+mj-lt"/>
            </a:rPr>
            <a:t>Environmental Influences (Nurture)</a:t>
          </a:r>
          <a:endParaRPr lang="en-US" sz="1800" dirty="0">
            <a:latin typeface="+mj-lt"/>
          </a:endParaRPr>
        </a:p>
      </dgm:t>
    </dgm:pt>
    <dgm:pt modelId="{E7EBAEF2-B418-42CA-94B3-B7B0DA9E86A7}" type="parTrans" cxnId="{560774AA-8FED-47A9-9CDB-6A8FD40E9327}">
      <dgm:prSet/>
      <dgm:spPr/>
      <dgm:t>
        <a:bodyPr/>
        <a:lstStyle/>
        <a:p>
          <a:endParaRPr lang="en-US"/>
        </a:p>
      </dgm:t>
    </dgm:pt>
    <dgm:pt modelId="{4139B4E5-DE54-4703-BE24-D7FDB21FC7BD}" type="sibTrans" cxnId="{560774AA-8FED-47A9-9CDB-6A8FD40E9327}">
      <dgm:prSet/>
      <dgm:spPr/>
      <dgm:t>
        <a:bodyPr/>
        <a:lstStyle/>
        <a:p>
          <a:endParaRPr lang="en-US"/>
        </a:p>
      </dgm:t>
    </dgm:pt>
    <dgm:pt modelId="{B561DE0B-D8B6-4F8A-BB13-7C13998DADE6}">
      <dgm:prSet custT="1"/>
      <dgm:spPr/>
      <dgm:t>
        <a:bodyPr/>
        <a:lstStyle/>
        <a:p>
          <a:pPr algn="l"/>
          <a:r>
            <a:rPr lang="en-US" sz="1600" b="0" i="0" baseline="0" dirty="0">
              <a:latin typeface="+mj-lt"/>
            </a:rPr>
            <a:t>Family interactions, nursery environment, and cultural context influence </a:t>
          </a:r>
          <a:r>
            <a:rPr lang="en-US" sz="1600" b="0" i="0" baseline="0" dirty="0" err="1">
              <a:latin typeface="+mj-lt"/>
            </a:rPr>
            <a:t>socialisation</a:t>
          </a:r>
          <a:r>
            <a:rPr lang="en-US" sz="1600" b="0" i="0" baseline="0" dirty="0">
              <a:latin typeface="+mj-lt"/>
            </a:rPr>
            <a:t> and language development (Hawk et al., 2018).</a:t>
          </a:r>
          <a:endParaRPr lang="en-US" sz="1600" dirty="0">
            <a:latin typeface="+mj-lt"/>
          </a:endParaRPr>
        </a:p>
      </dgm:t>
    </dgm:pt>
    <dgm:pt modelId="{5A06CF3D-9309-4BFB-9405-F7C05623D4CE}" type="parTrans" cxnId="{DC01F506-B9B2-47B7-A939-3B94DFE7D40C}">
      <dgm:prSet/>
      <dgm:spPr/>
      <dgm:t>
        <a:bodyPr/>
        <a:lstStyle/>
        <a:p>
          <a:endParaRPr lang="en-US"/>
        </a:p>
      </dgm:t>
    </dgm:pt>
    <dgm:pt modelId="{8A6AAEB4-40BF-425F-837B-736D7EA0436F}" type="sibTrans" cxnId="{DC01F506-B9B2-47B7-A939-3B94DFE7D40C}">
      <dgm:prSet/>
      <dgm:spPr/>
      <dgm:t>
        <a:bodyPr/>
        <a:lstStyle/>
        <a:p>
          <a:endParaRPr lang="en-US"/>
        </a:p>
      </dgm:t>
    </dgm:pt>
    <dgm:pt modelId="{6C6DE5A4-B647-4C97-94BF-B6E2896B7CF1}">
      <dgm:prSet custT="1"/>
      <dgm:spPr/>
      <dgm:t>
        <a:bodyPr/>
        <a:lstStyle/>
        <a:p>
          <a:pPr algn="l"/>
          <a:r>
            <a:rPr lang="en-US" sz="1600" b="0" i="0" baseline="0" dirty="0">
              <a:latin typeface="+mj-lt"/>
            </a:rPr>
            <a:t>Adult guidance, peer relationships, and structured activities provide opportunities for learning within the ZPD (Vygotsky, 1978).</a:t>
          </a:r>
          <a:endParaRPr lang="en-US" sz="1600" dirty="0">
            <a:latin typeface="+mj-lt"/>
          </a:endParaRPr>
        </a:p>
      </dgm:t>
    </dgm:pt>
    <dgm:pt modelId="{76E87D22-574C-43E1-972D-E4EB213E1A63}" type="parTrans" cxnId="{A1EC114E-5B6D-49E8-98D5-DA023BF77574}">
      <dgm:prSet/>
      <dgm:spPr/>
      <dgm:t>
        <a:bodyPr/>
        <a:lstStyle/>
        <a:p>
          <a:endParaRPr lang="en-US"/>
        </a:p>
      </dgm:t>
    </dgm:pt>
    <dgm:pt modelId="{043694D1-9792-41DB-AF96-1E51ED0BF154}" type="sibTrans" cxnId="{A1EC114E-5B6D-49E8-98D5-DA023BF77574}">
      <dgm:prSet/>
      <dgm:spPr/>
      <dgm:t>
        <a:bodyPr/>
        <a:lstStyle/>
        <a:p>
          <a:endParaRPr lang="en-US"/>
        </a:p>
      </dgm:t>
    </dgm:pt>
    <dgm:pt modelId="{55724F04-7716-4712-8859-F0A314A9EE89}">
      <dgm:prSet custT="1"/>
      <dgm:spPr/>
      <dgm:t>
        <a:bodyPr anchor="t"/>
        <a:lstStyle/>
        <a:p>
          <a:pPr algn="ctr"/>
          <a:r>
            <a:rPr lang="en-US" sz="1900" b="1" i="0" baseline="0" dirty="0">
              <a:latin typeface="+mj-lt"/>
            </a:rPr>
            <a:t>Integration</a:t>
          </a:r>
          <a:endParaRPr lang="en-US" sz="1900" dirty="0">
            <a:latin typeface="+mj-lt"/>
          </a:endParaRPr>
        </a:p>
      </dgm:t>
    </dgm:pt>
    <dgm:pt modelId="{2F91EDB7-90A2-4B31-B3C5-B0C4B47094FD}" type="parTrans" cxnId="{3946D689-C4ED-4E8D-AF8A-507A66C42BBC}">
      <dgm:prSet/>
      <dgm:spPr/>
      <dgm:t>
        <a:bodyPr/>
        <a:lstStyle/>
        <a:p>
          <a:endParaRPr lang="en-US"/>
        </a:p>
      </dgm:t>
    </dgm:pt>
    <dgm:pt modelId="{DBD07415-1F63-468C-AE6E-6751B2DBB18A}" type="sibTrans" cxnId="{3946D689-C4ED-4E8D-AF8A-507A66C42BBC}">
      <dgm:prSet/>
      <dgm:spPr/>
      <dgm:t>
        <a:bodyPr/>
        <a:lstStyle/>
        <a:p>
          <a:endParaRPr lang="en-US"/>
        </a:p>
      </dgm:t>
    </dgm:pt>
    <dgm:pt modelId="{A1306071-A04B-4EFB-82A8-D01022AAAA76}">
      <dgm:prSet custT="1"/>
      <dgm:spPr/>
      <dgm:t>
        <a:bodyPr anchor="t"/>
        <a:lstStyle/>
        <a:p>
          <a:pPr algn="l"/>
          <a:r>
            <a:rPr lang="en-US" sz="1600" b="0" i="0" baseline="0" dirty="0">
              <a:latin typeface="+mj-lt"/>
            </a:rPr>
            <a:t>Development results from the dynamic interaction of biological predispositions and environmental experiences, consistent with Vygotsky’s theory emphasizing social context.</a:t>
          </a:r>
          <a:endParaRPr lang="en-US" sz="1900" dirty="0">
            <a:latin typeface="+mj-lt"/>
          </a:endParaRPr>
        </a:p>
      </dgm:t>
    </dgm:pt>
    <dgm:pt modelId="{1E7569B3-3C75-43E2-8A72-6A4017528C28}" type="parTrans" cxnId="{75A7140D-30F0-4783-A985-2673EA213D74}">
      <dgm:prSet/>
      <dgm:spPr/>
      <dgm:t>
        <a:bodyPr/>
        <a:lstStyle/>
        <a:p>
          <a:endParaRPr lang="en-US"/>
        </a:p>
      </dgm:t>
    </dgm:pt>
    <dgm:pt modelId="{87EBC8C1-525F-48C2-A9D2-4381DE5C4F83}" type="sibTrans" cxnId="{75A7140D-30F0-4783-A985-2673EA213D74}">
      <dgm:prSet/>
      <dgm:spPr/>
      <dgm:t>
        <a:bodyPr/>
        <a:lstStyle/>
        <a:p>
          <a:endParaRPr lang="en-US"/>
        </a:p>
      </dgm:t>
    </dgm:pt>
    <dgm:pt modelId="{FAFE541D-17E0-480C-91BF-B58B8A032A31}" type="pres">
      <dgm:prSet presAssocID="{F6A765CE-DD5F-4610-BAD9-47787E382921}" presName="Name0" presStyleCnt="0">
        <dgm:presLayoutVars>
          <dgm:dir/>
          <dgm:resizeHandles val="exact"/>
        </dgm:presLayoutVars>
      </dgm:prSet>
      <dgm:spPr/>
    </dgm:pt>
    <dgm:pt modelId="{BBC79D3A-42EF-4F5D-8540-82A93CEE0AE3}" type="pres">
      <dgm:prSet presAssocID="{65E7E53E-A3A3-47EC-8013-742CEF2F0561}" presName="node" presStyleLbl="node1" presStyleIdx="0" presStyleCnt="3">
        <dgm:presLayoutVars>
          <dgm:bulletEnabled val="1"/>
        </dgm:presLayoutVars>
      </dgm:prSet>
      <dgm:spPr/>
    </dgm:pt>
    <dgm:pt modelId="{9DE46D25-E754-4260-9ED8-63EB77848EA5}" type="pres">
      <dgm:prSet presAssocID="{A222A7C6-2D9E-40CD-9353-2820F644327A}" presName="sibTrans" presStyleLbl="sibTrans2D1" presStyleIdx="0" presStyleCnt="2"/>
      <dgm:spPr/>
    </dgm:pt>
    <dgm:pt modelId="{642AB92E-4297-4329-A671-DA12A2761322}" type="pres">
      <dgm:prSet presAssocID="{A222A7C6-2D9E-40CD-9353-2820F644327A}" presName="connectorText" presStyleLbl="sibTrans2D1" presStyleIdx="0" presStyleCnt="2"/>
      <dgm:spPr/>
    </dgm:pt>
    <dgm:pt modelId="{83BFEB05-F8CC-422B-8B12-E52778A39432}" type="pres">
      <dgm:prSet presAssocID="{2121FFF3-4040-49DE-92A9-333BFEA9B11F}" presName="node" presStyleLbl="node1" presStyleIdx="1" presStyleCnt="3">
        <dgm:presLayoutVars>
          <dgm:bulletEnabled val="1"/>
        </dgm:presLayoutVars>
      </dgm:prSet>
      <dgm:spPr/>
    </dgm:pt>
    <dgm:pt modelId="{2CE82296-6055-4056-A229-FE133498234F}" type="pres">
      <dgm:prSet presAssocID="{4139B4E5-DE54-4703-BE24-D7FDB21FC7BD}" presName="sibTrans" presStyleLbl="sibTrans2D1" presStyleIdx="1" presStyleCnt="2"/>
      <dgm:spPr/>
    </dgm:pt>
    <dgm:pt modelId="{AAE463F6-AB66-4D21-BECF-2BE26159B7EA}" type="pres">
      <dgm:prSet presAssocID="{4139B4E5-DE54-4703-BE24-D7FDB21FC7BD}" presName="connectorText" presStyleLbl="sibTrans2D1" presStyleIdx="1" presStyleCnt="2"/>
      <dgm:spPr/>
    </dgm:pt>
    <dgm:pt modelId="{375B84A7-2272-4EED-AB5B-13BE1998FC01}" type="pres">
      <dgm:prSet presAssocID="{55724F04-7716-4712-8859-F0A314A9EE89}" presName="node" presStyleLbl="node1" presStyleIdx="2" presStyleCnt="3">
        <dgm:presLayoutVars>
          <dgm:bulletEnabled val="1"/>
        </dgm:presLayoutVars>
      </dgm:prSet>
      <dgm:spPr/>
    </dgm:pt>
  </dgm:ptLst>
  <dgm:cxnLst>
    <dgm:cxn modelId="{DC01F506-B9B2-47B7-A939-3B94DFE7D40C}" srcId="{2121FFF3-4040-49DE-92A9-333BFEA9B11F}" destId="{B561DE0B-D8B6-4F8A-BB13-7C13998DADE6}" srcOrd="0" destOrd="0" parTransId="{5A06CF3D-9309-4BFB-9405-F7C05623D4CE}" sibTransId="{8A6AAEB4-40BF-425F-837B-736D7EA0436F}"/>
    <dgm:cxn modelId="{75A7140D-30F0-4783-A985-2673EA213D74}" srcId="{55724F04-7716-4712-8859-F0A314A9EE89}" destId="{A1306071-A04B-4EFB-82A8-D01022AAAA76}" srcOrd="0" destOrd="0" parTransId="{1E7569B3-3C75-43E2-8A72-6A4017528C28}" sibTransId="{87EBC8C1-525F-48C2-A9D2-4381DE5C4F83}"/>
    <dgm:cxn modelId="{28EBF312-BC39-4370-A853-98CE9B8F20C7}" type="presOf" srcId="{F6A765CE-DD5F-4610-BAD9-47787E382921}" destId="{FAFE541D-17E0-480C-91BF-B58B8A032A31}" srcOrd="0" destOrd="0" presId="urn:microsoft.com/office/officeart/2005/8/layout/process1"/>
    <dgm:cxn modelId="{C515D915-7384-45A2-9272-068BAE87D03B}" srcId="{65E7E53E-A3A3-47EC-8013-742CEF2F0561}" destId="{1A209343-5940-4A55-A8CD-42A10FFE2E9B}" srcOrd="1" destOrd="0" parTransId="{9370972F-9203-4218-89A3-67EBB989BCE2}" sibTransId="{D842215E-AD1F-4718-B754-FB83AE439001}"/>
    <dgm:cxn modelId="{1E0AB321-3972-4238-8429-098DDA2E5F7A}" type="presOf" srcId="{1A209343-5940-4A55-A8CD-42A10FFE2E9B}" destId="{BBC79D3A-42EF-4F5D-8540-82A93CEE0AE3}" srcOrd="0" destOrd="2" presId="urn:microsoft.com/office/officeart/2005/8/layout/process1"/>
    <dgm:cxn modelId="{06CC245B-95D2-4181-9E06-3244D14E02D9}" type="presOf" srcId="{A222A7C6-2D9E-40CD-9353-2820F644327A}" destId="{642AB92E-4297-4329-A671-DA12A2761322}" srcOrd="1" destOrd="0" presId="urn:microsoft.com/office/officeart/2005/8/layout/process1"/>
    <dgm:cxn modelId="{2521585B-1AE5-497B-AC85-2F2F28EE6F1C}" type="presOf" srcId="{4139B4E5-DE54-4703-BE24-D7FDB21FC7BD}" destId="{2CE82296-6055-4056-A229-FE133498234F}" srcOrd="0" destOrd="0" presId="urn:microsoft.com/office/officeart/2005/8/layout/process1"/>
    <dgm:cxn modelId="{FB870341-994B-48C2-B4DC-862F02346C73}" type="presOf" srcId="{4139B4E5-DE54-4703-BE24-D7FDB21FC7BD}" destId="{AAE463F6-AB66-4D21-BECF-2BE26159B7EA}" srcOrd="1" destOrd="0" presId="urn:microsoft.com/office/officeart/2005/8/layout/process1"/>
    <dgm:cxn modelId="{B8A85148-2245-4608-8132-F95F47ABE8BC}" type="presOf" srcId="{A222A7C6-2D9E-40CD-9353-2820F644327A}" destId="{9DE46D25-E754-4260-9ED8-63EB77848EA5}" srcOrd="0" destOrd="0" presId="urn:microsoft.com/office/officeart/2005/8/layout/process1"/>
    <dgm:cxn modelId="{07897D4C-C8CF-4190-B66D-47813FDB202E}" type="presOf" srcId="{6C6DE5A4-B647-4C97-94BF-B6E2896B7CF1}" destId="{83BFEB05-F8CC-422B-8B12-E52778A39432}" srcOrd="0" destOrd="2" presId="urn:microsoft.com/office/officeart/2005/8/layout/process1"/>
    <dgm:cxn modelId="{A1EC114E-5B6D-49E8-98D5-DA023BF77574}" srcId="{2121FFF3-4040-49DE-92A9-333BFEA9B11F}" destId="{6C6DE5A4-B647-4C97-94BF-B6E2896B7CF1}" srcOrd="1" destOrd="0" parTransId="{76E87D22-574C-43E1-972D-E4EB213E1A63}" sibTransId="{043694D1-9792-41DB-AF96-1E51ED0BF154}"/>
    <dgm:cxn modelId="{278BE974-9B19-4113-90D9-CDD57B5F7031}" type="presOf" srcId="{55724F04-7716-4712-8859-F0A314A9EE89}" destId="{375B84A7-2272-4EED-AB5B-13BE1998FC01}" srcOrd="0" destOrd="0" presId="urn:microsoft.com/office/officeart/2005/8/layout/process1"/>
    <dgm:cxn modelId="{213CD680-60C7-4401-81A2-A9A34154FF87}" type="presOf" srcId="{A1306071-A04B-4EFB-82A8-D01022AAAA76}" destId="{375B84A7-2272-4EED-AB5B-13BE1998FC01}" srcOrd="0" destOrd="1" presId="urn:microsoft.com/office/officeart/2005/8/layout/process1"/>
    <dgm:cxn modelId="{3946D689-C4ED-4E8D-AF8A-507A66C42BBC}" srcId="{F6A765CE-DD5F-4610-BAD9-47787E382921}" destId="{55724F04-7716-4712-8859-F0A314A9EE89}" srcOrd="2" destOrd="0" parTransId="{2F91EDB7-90A2-4B31-B3C5-B0C4B47094FD}" sibTransId="{DBD07415-1F63-468C-AE6E-6751B2DBB18A}"/>
    <dgm:cxn modelId="{560774AA-8FED-47A9-9CDB-6A8FD40E9327}" srcId="{F6A765CE-DD5F-4610-BAD9-47787E382921}" destId="{2121FFF3-4040-49DE-92A9-333BFEA9B11F}" srcOrd="1" destOrd="0" parTransId="{E7EBAEF2-B418-42CA-94B3-B7B0DA9E86A7}" sibTransId="{4139B4E5-DE54-4703-BE24-D7FDB21FC7BD}"/>
    <dgm:cxn modelId="{42D92AAF-7BBB-416F-9810-523A79E3671C}" srcId="{65E7E53E-A3A3-47EC-8013-742CEF2F0561}" destId="{E9E59FFE-AE04-42E2-974B-46CFB99971E6}" srcOrd="0" destOrd="0" parTransId="{1E152906-E1CB-4D61-AD9F-9B59FF93FB18}" sibTransId="{06701563-56F5-487C-AFC4-E6CF1E14544D}"/>
    <dgm:cxn modelId="{CCB482AF-C44A-42C8-908B-FE6FAC50C91F}" type="presOf" srcId="{E9E59FFE-AE04-42E2-974B-46CFB99971E6}" destId="{BBC79D3A-42EF-4F5D-8540-82A93CEE0AE3}" srcOrd="0" destOrd="1" presId="urn:microsoft.com/office/officeart/2005/8/layout/process1"/>
    <dgm:cxn modelId="{588A80BD-0152-470F-9FD6-31A46C75436A}" srcId="{F6A765CE-DD5F-4610-BAD9-47787E382921}" destId="{65E7E53E-A3A3-47EC-8013-742CEF2F0561}" srcOrd="0" destOrd="0" parTransId="{E00C3732-0477-424B-9E39-3C46C51EA5E4}" sibTransId="{A222A7C6-2D9E-40CD-9353-2820F644327A}"/>
    <dgm:cxn modelId="{EC400ACB-B3A1-4F6A-A46A-723CCF11673D}" type="presOf" srcId="{2121FFF3-4040-49DE-92A9-333BFEA9B11F}" destId="{83BFEB05-F8CC-422B-8B12-E52778A39432}" srcOrd="0" destOrd="0" presId="urn:microsoft.com/office/officeart/2005/8/layout/process1"/>
    <dgm:cxn modelId="{B9D072DC-D63C-4213-877E-7B61D9CEB494}" type="presOf" srcId="{B561DE0B-D8B6-4F8A-BB13-7C13998DADE6}" destId="{83BFEB05-F8CC-422B-8B12-E52778A39432}" srcOrd="0" destOrd="1" presId="urn:microsoft.com/office/officeart/2005/8/layout/process1"/>
    <dgm:cxn modelId="{64A707F5-A838-459A-80FB-A52320A1B3A3}" type="presOf" srcId="{65E7E53E-A3A3-47EC-8013-742CEF2F0561}" destId="{BBC79D3A-42EF-4F5D-8540-82A93CEE0AE3}" srcOrd="0" destOrd="0" presId="urn:microsoft.com/office/officeart/2005/8/layout/process1"/>
    <dgm:cxn modelId="{49F3AA78-66CE-4A9F-8156-113872B47174}" type="presParOf" srcId="{FAFE541D-17E0-480C-91BF-B58B8A032A31}" destId="{BBC79D3A-42EF-4F5D-8540-82A93CEE0AE3}" srcOrd="0" destOrd="0" presId="urn:microsoft.com/office/officeart/2005/8/layout/process1"/>
    <dgm:cxn modelId="{A34B21A0-B8CA-4FBB-B08D-4DB861A05AE2}" type="presParOf" srcId="{FAFE541D-17E0-480C-91BF-B58B8A032A31}" destId="{9DE46D25-E754-4260-9ED8-63EB77848EA5}" srcOrd="1" destOrd="0" presId="urn:microsoft.com/office/officeart/2005/8/layout/process1"/>
    <dgm:cxn modelId="{621E81D4-BEE4-4AA4-BD0D-87BC9520ECDF}" type="presParOf" srcId="{9DE46D25-E754-4260-9ED8-63EB77848EA5}" destId="{642AB92E-4297-4329-A671-DA12A2761322}" srcOrd="0" destOrd="0" presId="urn:microsoft.com/office/officeart/2005/8/layout/process1"/>
    <dgm:cxn modelId="{37278685-93DD-47D8-8FEC-98F2674DB3A2}" type="presParOf" srcId="{FAFE541D-17E0-480C-91BF-B58B8A032A31}" destId="{83BFEB05-F8CC-422B-8B12-E52778A39432}" srcOrd="2" destOrd="0" presId="urn:microsoft.com/office/officeart/2005/8/layout/process1"/>
    <dgm:cxn modelId="{885BE789-EE46-4572-AFAD-3BDFBC3ECC27}" type="presParOf" srcId="{FAFE541D-17E0-480C-91BF-B58B8A032A31}" destId="{2CE82296-6055-4056-A229-FE133498234F}" srcOrd="3" destOrd="0" presId="urn:microsoft.com/office/officeart/2005/8/layout/process1"/>
    <dgm:cxn modelId="{5ABBB117-A396-4F63-A40B-1242078EC310}" type="presParOf" srcId="{2CE82296-6055-4056-A229-FE133498234F}" destId="{AAE463F6-AB66-4D21-BECF-2BE26159B7EA}" srcOrd="0" destOrd="0" presId="urn:microsoft.com/office/officeart/2005/8/layout/process1"/>
    <dgm:cxn modelId="{CAB84410-522C-4027-B2D5-672BA717427A}" type="presParOf" srcId="{FAFE541D-17E0-480C-91BF-B58B8A032A31}" destId="{375B84A7-2272-4EED-AB5B-13BE1998FC01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BF5A77C-BC94-40C6-86E1-6193B7FFBE58}" type="doc">
      <dgm:prSet loTypeId="urn:microsoft.com/office/officeart/2005/8/layout/lProcess1" loCatId="process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70A4EDD0-092E-4935-8A68-3222CEFCCC82}">
      <dgm:prSet custT="1"/>
      <dgm:spPr/>
      <dgm:t>
        <a:bodyPr/>
        <a:lstStyle/>
        <a:p>
          <a:pPr algn="ctr">
            <a:buNone/>
          </a:pPr>
          <a:r>
            <a:rPr lang="en-US" sz="2400" b="1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Usefulness</a:t>
          </a:r>
          <a:endParaRPr lang="en-US" sz="2400" b="1" dirty="0">
            <a:latin typeface="+mj-lt"/>
            <a:ea typeface="Tahoma" panose="020B0604030504040204" pitchFamily="34" charset="0"/>
            <a:cs typeface="Tahoma" panose="020B0604030504040204" pitchFamily="34" charset="0"/>
          </a:endParaRPr>
        </a:p>
      </dgm:t>
    </dgm:pt>
    <dgm:pt modelId="{FC3524C5-BE8B-4E2D-A3CC-C088598E6327}" type="parTrans" cxnId="{45687C4F-6129-4544-A21F-376D9A73DAC9}">
      <dgm:prSet/>
      <dgm:spPr/>
      <dgm:t>
        <a:bodyPr/>
        <a:lstStyle/>
        <a:p>
          <a:endParaRPr lang="en-US"/>
        </a:p>
      </dgm:t>
    </dgm:pt>
    <dgm:pt modelId="{CE28543D-7534-42D6-89CD-F2E36B9BD1F3}" type="sibTrans" cxnId="{45687C4F-6129-4544-A21F-376D9A73DAC9}">
      <dgm:prSet/>
      <dgm:spPr/>
      <dgm:t>
        <a:bodyPr/>
        <a:lstStyle/>
        <a:p>
          <a:endParaRPr lang="en-US"/>
        </a:p>
      </dgm:t>
    </dgm:pt>
    <dgm:pt modelId="{0D87C669-3933-4BBC-8005-581DFD37384D}">
      <dgm:prSet custT="1"/>
      <dgm:spPr/>
      <dgm:t>
        <a:bodyPr/>
        <a:lstStyle/>
        <a:p>
          <a:pPr algn="ctr">
            <a:buFont typeface="Arial" panose="020B0604020202020204" pitchFamily="34" charset="0"/>
            <a:buChar char="•"/>
          </a:pPr>
          <a:r>
            <a:rPr lang="en-US" sz="1400" b="0" dirty="0" err="1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Emphasises</a:t>
          </a:r>
          <a:r>
            <a:rPr lang="en-US" sz="1400" b="0" dirty="0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 social interaction, which is crucial for Amira’s language and emotional development.</a:t>
          </a:r>
        </a:p>
      </dgm:t>
    </dgm:pt>
    <dgm:pt modelId="{75478D6B-2C46-4940-AC19-221811FA7E82}" type="parTrans" cxnId="{F2195F59-255E-45CD-AE12-C2ED62093313}">
      <dgm:prSet/>
      <dgm:spPr/>
      <dgm:t>
        <a:bodyPr/>
        <a:lstStyle/>
        <a:p>
          <a:endParaRPr lang="en-US"/>
        </a:p>
      </dgm:t>
    </dgm:pt>
    <dgm:pt modelId="{EBA091AA-61FC-4CD3-BE8C-B64030503EFC}" type="sibTrans" cxnId="{F2195F59-255E-45CD-AE12-C2ED62093313}">
      <dgm:prSet/>
      <dgm:spPr/>
      <dgm:t>
        <a:bodyPr/>
        <a:lstStyle/>
        <a:p>
          <a:endParaRPr lang="en-US"/>
        </a:p>
      </dgm:t>
    </dgm:pt>
    <dgm:pt modelId="{BC852332-84B4-461E-8360-0EEADCB8B5E7}">
      <dgm:prSet custT="1"/>
      <dgm:spPr/>
      <dgm:t>
        <a:bodyPr/>
        <a:lstStyle/>
        <a:p>
          <a:pPr algn="ctr">
            <a:buFont typeface="Arial" panose="020B0604020202020204" pitchFamily="34" charset="0"/>
            <a:buChar char="•"/>
          </a:pPr>
          <a:r>
            <a:rPr lang="en-US" sz="1400" b="0" dirty="0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Supports practical interventions such as scaffolding and guided play.</a:t>
          </a:r>
        </a:p>
      </dgm:t>
    </dgm:pt>
    <dgm:pt modelId="{9CA2C57C-FEB1-4043-8A01-97638CD2544D}" type="parTrans" cxnId="{B9036722-C667-4E80-A2D0-4F7DDD917C5F}">
      <dgm:prSet/>
      <dgm:spPr/>
      <dgm:t>
        <a:bodyPr/>
        <a:lstStyle/>
        <a:p>
          <a:endParaRPr lang="en-US"/>
        </a:p>
      </dgm:t>
    </dgm:pt>
    <dgm:pt modelId="{10E4E8C3-5CAD-4DA2-A02C-F1F229279909}" type="sibTrans" cxnId="{B9036722-C667-4E80-A2D0-4F7DDD917C5F}">
      <dgm:prSet/>
      <dgm:spPr/>
      <dgm:t>
        <a:bodyPr/>
        <a:lstStyle/>
        <a:p>
          <a:endParaRPr lang="en-US"/>
        </a:p>
      </dgm:t>
    </dgm:pt>
    <dgm:pt modelId="{AD59CC7A-286F-4FC8-8FA9-943D64653FB4}">
      <dgm:prSet custT="1"/>
      <dgm:spPr/>
      <dgm:t>
        <a:bodyPr/>
        <a:lstStyle/>
        <a:p>
          <a:pPr algn="ctr">
            <a:buFont typeface="Arial" panose="020B0604020202020204" pitchFamily="34" charset="0"/>
            <a:buChar char="•"/>
          </a:pPr>
          <a:r>
            <a:rPr lang="en-US" sz="1400" b="0" dirty="0" err="1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Recognises</a:t>
          </a:r>
          <a:r>
            <a:rPr lang="en-US" sz="1400" b="0" dirty="0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 the role of culture and environment in shaping learning (</a:t>
          </a:r>
          <a:r>
            <a:rPr lang="en-US" sz="1400" b="0" dirty="0" err="1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Alkhudiry</a:t>
          </a:r>
          <a:r>
            <a:rPr lang="en-US" sz="1400" b="0" dirty="0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, 2022).</a:t>
          </a:r>
        </a:p>
      </dgm:t>
    </dgm:pt>
    <dgm:pt modelId="{BDE27E4F-74EF-4822-A674-FCE9777E19EE}" type="parTrans" cxnId="{61A847CA-E8F5-42A3-9CDE-7B5DDD68A47D}">
      <dgm:prSet/>
      <dgm:spPr/>
      <dgm:t>
        <a:bodyPr/>
        <a:lstStyle/>
        <a:p>
          <a:endParaRPr lang="en-US"/>
        </a:p>
      </dgm:t>
    </dgm:pt>
    <dgm:pt modelId="{6401054D-17BA-4348-9FC2-AB548636202D}" type="sibTrans" cxnId="{61A847CA-E8F5-42A3-9CDE-7B5DDD68A47D}">
      <dgm:prSet/>
      <dgm:spPr/>
      <dgm:t>
        <a:bodyPr/>
        <a:lstStyle/>
        <a:p>
          <a:endParaRPr lang="en-US"/>
        </a:p>
      </dgm:t>
    </dgm:pt>
    <dgm:pt modelId="{6FDA6872-0E9D-460F-81E6-AF16E966CAA7}">
      <dgm:prSet custT="1"/>
      <dgm:spPr/>
      <dgm:t>
        <a:bodyPr/>
        <a:lstStyle/>
        <a:p>
          <a:pPr algn="ctr">
            <a:buNone/>
          </a:pPr>
          <a:r>
            <a:rPr lang="en-US" sz="2400" b="1" dirty="0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Limitations</a:t>
          </a:r>
          <a:endParaRPr lang="en-US" sz="4000" b="1" dirty="0">
            <a:latin typeface="+mj-lt"/>
            <a:ea typeface="Tahoma" panose="020B0604030504040204" pitchFamily="34" charset="0"/>
            <a:cs typeface="Tahoma" panose="020B0604030504040204" pitchFamily="34" charset="0"/>
          </a:endParaRPr>
        </a:p>
      </dgm:t>
    </dgm:pt>
    <dgm:pt modelId="{2490D4DA-0DBF-4898-9141-9B1B1C4C705E}" type="parTrans" cxnId="{039AB8A5-A9B5-4CA2-8C53-8E930364E4F1}">
      <dgm:prSet/>
      <dgm:spPr/>
      <dgm:t>
        <a:bodyPr/>
        <a:lstStyle/>
        <a:p>
          <a:endParaRPr lang="en-US"/>
        </a:p>
      </dgm:t>
    </dgm:pt>
    <dgm:pt modelId="{03728A90-7833-46F3-B5A8-64474C094BB6}" type="sibTrans" cxnId="{039AB8A5-A9B5-4CA2-8C53-8E930364E4F1}">
      <dgm:prSet/>
      <dgm:spPr/>
      <dgm:t>
        <a:bodyPr/>
        <a:lstStyle/>
        <a:p>
          <a:endParaRPr lang="en-US"/>
        </a:p>
      </dgm:t>
    </dgm:pt>
    <dgm:pt modelId="{293B33F6-5DC9-474C-9EF5-0460151A86A1}">
      <dgm:prSet custT="1"/>
      <dgm:spPr/>
      <dgm:t>
        <a:bodyPr/>
        <a:lstStyle/>
        <a:p>
          <a:pPr algn="ctr">
            <a:buFont typeface="Arial" panose="020B0604020202020204" pitchFamily="34" charset="0"/>
            <a:buChar char="•"/>
          </a:pPr>
          <a:r>
            <a:rPr lang="en-US" sz="1400" b="0" dirty="0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Less focus on individual biological differences and innate temperament (</a:t>
          </a:r>
          <a:r>
            <a:rPr lang="en-US" sz="1400" b="0" dirty="0" err="1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Alkhudiry</a:t>
          </a:r>
          <a:r>
            <a:rPr lang="en-US" sz="1400" b="0" dirty="0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, 2022).</a:t>
          </a:r>
        </a:p>
      </dgm:t>
    </dgm:pt>
    <dgm:pt modelId="{F618EAE5-1CB1-4E6D-AD6D-CD15EDD47A1B}" type="parTrans" cxnId="{AF2EE6DC-EC33-46DA-BA3D-07BBA7C61AB0}">
      <dgm:prSet/>
      <dgm:spPr/>
      <dgm:t>
        <a:bodyPr/>
        <a:lstStyle/>
        <a:p>
          <a:endParaRPr lang="en-US"/>
        </a:p>
      </dgm:t>
    </dgm:pt>
    <dgm:pt modelId="{B440C91D-F736-4102-A932-C0F24E86C232}" type="sibTrans" cxnId="{AF2EE6DC-EC33-46DA-BA3D-07BBA7C61AB0}">
      <dgm:prSet/>
      <dgm:spPr/>
      <dgm:t>
        <a:bodyPr/>
        <a:lstStyle/>
        <a:p>
          <a:endParaRPr lang="en-US"/>
        </a:p>
      </dgm:t>
    </dgm:pt>
    <dgm:pt modelId="{4B832721-4BA5-42D3-BC7B-C2932B48EB1E}">
      <dgm:prSet custT="1"/>
      <dgm:spPr/>
      <dgm:t>
        <a:bodyPr/>
        <a:lstStyle/>
        <a:p>
          <a:pPr algn="ctr">
            <a:buFont typeface="Arial" panose="020B0604020202020204" pitchFamily="34" charset="0"/>
            <a:buChar char="•"/>
          </a:pPr>
          <a:r>
            <a:rPr lang="en-US" sz="1400" b="0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Provides limited guidance on specific strategies for children with severe anxiety or speech difficulties.</a:t>
          </a:r>
          <a:endParaRPr lang="en-US" sz="1400" b="0" dirty="0">
            <a:latin typeface="+mj-lt"/>
            <a:ea typeface="Tahoma" panose="020B0604030504040204" pitchFamily="34" charset="0"/>
            <a:cs typeface="Tahoma" panose="020B0604030504040204" pitchFamily="34" charset="0"/>
          </a:endParaRPr>
        </a:p>
      </dgm:t>
    </dgm:pt>
    <dgm:pt modelId="{EBC9E517-8F7F-4C3E-9BFC-62403EB1B2D4}" type="parTrans" cxnId="{C013B6DE-9CB1-4E59-A0C3-075B4C629507}">
      <dgm:prSet/>
      <dgm:spPr/>
      <dgm:t>
        <a:bodyPr/>
        <a:lstStyle/>
        <a:p>
          <a:endParaRPr lang="en-US"/>
        </a:p>
      </dgm:t>
    </dgm:pt>
    <dgm:pt modelId="{FE06E1A8-1184-4A6B-A30D-A50EBCB93C75}" type="sibTrans" cxnId="{C013B6DE-9CB1-4E59-A0C3-075B4C629507}">
      <dgm:prSet/>
      <dgm:spPr/>
      <dgm:t>
        <a:bodyPr/>
        <a:lstStyle/>
        <a:p>
          <a:endParaRPr lang="en-US"/>
        </a:p>
      </dgm:t>
    </dgm:pt>
    <dgm:pt modelId="{B37E86F8-C6F0-40A0-8C4A-CBE1FA14D9CC}">
      <dgm:prSet custT="1"/>
      <dgm:spPr/>
      <dgm:t>
        <a:bodyPr/>
        <a:lstStyle/>
        <a:p>
          <a:pPr algn="ctr">
            <a:buFont typeface="Arial" panose="020B0604020202020204" pitchFamily="34" charset="0"/>
            <a:buChar char="•"/>
          </a:pPr>
          <a:r>
            <a:rPr lang="en-US" sz="1400" b="0" dirty="0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Application may vary depending on resources and staff training in the nursery.</a:t>
          </a:r>
        </a:p>
      </dgm:t>
    </dgm:pt>
    <dgm:pt modelId="{D22F8B78-76E4-4683-A783-F4F97D1F77A1}" type="parTrans" cxnId="{896942F5-AA16-445A-8B3F-675D03FFD517}">
      <dgm:prSet/>
      <dgm:spPr/>
      <dgm:t>
        <a:bodyPr/>
        <a:lstStyle/>
        <a:p>
          <a:endParaRPr lang="en-US"/>
        </a:p>
      </dgm:t>
    </dgm:pt>
    <dgm:pt modelId="{636C24C0-D005-47E2-98F1-2BCDD91B9B30}" type="sibTrans" cxnId="{896942F5-AA16-445A-8B3F-675D03FFD517}">
      <dgm:prSet/>
      <dgm:spPr/>
      <dgm:t>
        <a:bodyPr/>
        <a:lstStyle/>
        <a:p>
          <a:endParaRPr lang="en-US"/>
        </a:p>
      </dgm:t>
    </dgm:pt>
    <dgm:pt modelId="{5C05FA76-2D76-4A46-B396-D588C7A5EB06}" type="pres">
      <dgm:prSet presAssocID="{5BF5A77C-BC94-40C6-86E1-6193B7FFBE58}" presName="Name0" presStyleCnt="0">
        <dgm:presLayoutVars>
          <dgm:dir/>
          <dgm:animLvl val="lvl"/>
          <dgm:resizeHandles val="exact"/>
        </dgm:presLayoutVars>
      </dgm:prSet>
      <dgm:spPr/>
    </dgm:pt>
    <dgm:pt modelId="{B615E510-BBEF-4EEE-98A5-A9248695BF60}" type="pres">
      <dgm:prSet presAssocID="{70A4EDD0-092E-4935-8A68-3222CEFCCC82}" presName="vertFlow" presStyleCnt="0"/>
      <dgm:spPr/>
    </dgm:pt>
    <dgm:pt modelId="{C8C69FA5-9421-4F9B-BBB3-B85218B44052}" type="pres">
      <dgm:prSet presAssocID="{70A4EDD0-092E-4935-8A68-3222CEFCCC82}" presName="header" presStyleLbl="node1" presStyleIdx="0" presStyleCnt="2" custScaleX="118830"/>
      <dgm:spPr/>
    </dgm:pt>
    <dgm:pt modelId="{5C7F4BB2-374A-4FF7-A0CC-632A3AB38E4F}" type="pres">
      <dgm:prSet presAssocID="{75478D6B-2C46-4940-AC19-221811FA7E82}" presName="parTrans" presStyleLbl="sibTrans2D1" presStyleIdx="0" presStyleCnt="6"/>
      <dgm:spPr/>
    </dgm:pt>
    <dgm:pt modelId="{0BA434B7-0DE9-4520-8831-3FF5C6EF7D90}" type="pres">
      <dgm:prSet presAssocID="{0D87C669-3933-4BBC-8005-581DFD37384D}" presName="child" presStyleLbl="alignAccFollowNode1" presStyleIdx="0" presStyleCnt="6" custScaleX="118830">
        <dgm:presLayoutVars>
          <dgm:chMax val="0"/>
          <dgm:bulletEnabled val="1"/>
        </dgm:presLayoutVars>
      </dgm:prSet>
      <dgm:spPr/>
    </dgm:pt>
    <dgm:pt modelId="{57A2B41C-07FA-470C-95A4-948D0ED7D41E}" type="pres">
      <dgm:prSet presAssocID="{EBA091AA-61FC-4CD3-BE8C-B64030503EFC}" presName="sibTrans" presStyleLbl="sibTrans2D1" presStyleIdx="1" presStyleCnt="6"/>
      <dgm:spPr/>
    </dgm:pt>
    <dgm:pt modelId="{D97D9D30-BA53-4718-B87A-EF2B2D245EA7}" type="pres">
      <dgm:prSet presAssocID="{BC852332-84B4-461E-8360-0EEADCB8B5E7}" presName="child" presStyleLbl="alignAccFollowNode1" presStyleIdx="1" presStyleCnt="6" custScaleX="118830">
        <dgm:presLayoutVars>
          <dgm:chMax val="0"/>
          <dgm:bulletEnabled val="1"/>
        </dgm:presLayoutVars>
      </dgm:prSet>
      <dgm:spPr/>
    </dgm:pt>
    <dgm:pt modelId="{5CFB4FA7-E377-41DE-9F79-9F4B6E1AF06F}" type="pres">
      <dgm:prSet presAssocID="{10E4E8C3-5CAD-4DA2-A02C-F1F229279909}" presName="sibTrans" presStyleLbl="sibTrans2D1" presStyleIdx="2" presStyleCnt="6"/>
      <dgm:spPr/>
    </dgm:pt>
    <dgm:pt modelId="{1F0E36C2-BE66-419B-A857-A727A3219B7B}" type="pres">
      <dgm:prSet presAssocID="{AD59CC7A-286F-4FC8-8FA9-943D64653FB4}" presName="child" presStyleLbl="alignAccFollowNode1" presStyleIdx="2" presStyleCnt="6" custScaleX="118830">
        <dgm:presLayoutVars>
          <dgm:chMax val="0"/>
          <dgm:bulletEnabled val="1"/>
        </dgm:presLayoutVars>
      </dgm:prSet>
      <dgm:spPr/>
    </dgm:pt>
    <dgm:pt modelId="{ECD4C11B-20E1-4926-8AE2-792BDE7B1AA7}" type="pres">
      <dgm:prSet presAssocID="{70A4EDD0-092E-4935-8A68-3222CEFCCC82}" presName="hSp" presStyleCnt="0"/>
      <dgm:spPr/>
    </dgm:pt>
    <dgm:pt modelId="{BE009E3C-14FF-46B2-8F58-636D94EC181C}" type="pres">
      <dgm:prSet presAssocID="{6FDA6872-0E9D-460F-81E6-AF16E966CAA7}" presName="vertFlow" presStyleCnt="0"/>
      <dgm:spPr/>
    </dgm:pt>
    <dgm:pt modelId="{72F54CAE-5171-4BF8-84A1-204E57FD3BDF}" type="pres">
      <dgm:prSet presAssocID="{6FDA6872-0E9D-460F-81E6-AF16E966CAA7}" presName="header" presStyleLbl="node1" presStyleIdx="1" presStyleCnt="2" custScaleX="118830"/>
      <dgm:spPr/>
    </dgm:pt>
    <dgm:pt modelId="{8EB43450-1900-425C-89BF-D4264FF2A24A}" type="pres">
      <dgm:prSet presAssocID="{F618EAE5-1CB1-4E6D-AD6D-CD15EDD47A1B}" presName="parTrans" presStyleLbl="sibTrans2D1" presStyleIdx="3" presStyleCnt="6"/>
      <dgm:spPr/>
    </dgm:pt>
    <dgm:pt modelId="{EB29FF37-A8A7-465B-9274-7A2BEEE53DE3}" type="pres">
      <dgm:prSet presAssocID="{293B33F6-5DC9-474C-9EF5-0460151A86A1}" presName="child" presStyleLbl="alignAccFollowNode1" presStyleIdx="3" presStyleCnt="6" custScaleX="118830">
        <dgm:presLayoutVars>
          <dgm:chMax val="0"/>
          <dgm:bulletEnabled val="1"/>
        </dgm:presLayoutVars>
      </dgm:prSet>
      <dgm:spPr/>
    </dgm:pt>
    <dgm:pt modelId="{86DCD884-40B4-4FCE-A7A2-7847D9631BD1}" type="pres">
      <dgm:prSet presAssocID="{B440C91D-F736-4102-A932-C0F24E86C232}" presName="sibTrans" presStyleLbl="sibTrans2D1" presStyleIdx="4" presStyleCnt="6"/>
      <dgm:spPr/>
    </dgm:pt>
    <dgm:pt modelId="{D5FC9934-8C5C-4200-BA2C-3715668AAAB5}" type="pres">
      <dgm:prSet presAssocID="{4B832721-4BA5-42D3-BC7B-C2932B48EB1E}" presName="child" presStyleLbl="alignAccFollowNode1" presStyleIdx="4" presStyleCnt="6" custScaleX="118830">
        <dgm:presLayoutVars>
          <dgm:chMax val="0"/>
          <dgm:bulletEnabled val="1"/>
        </dgm:presLayoutVars>
      </dgm:prSet>
      <dgm:spPr/>
    </dgm:pt>
    <dgm:pt modelId="{AC543553-E6B8-4682-8D09-9876EFD78F26}" type="pres">
      <dgm:prSet presAssocID="{FE06E1A8-1184-4A6B-A30D-A50EBCB93C75}" presName="sibTrans" presStyleLbl="sibTrans2D1" presStyleIdx="5" presStyleCnt="6"/>
      <dgm:spPr/>
    </dgm:pt>
    <dgm:pt modelId="{97CB91CD-102E-4B2A-BB34-DA47E26C3E50}" type="pres">
      <dgm:prSet presAssocID="{B37E86F8-C6F0-40A0-8C4A-CBE1FA14D9CC}" presName="child" presStyleLbl="alignAccFollowNode1" presStyleIdx="5" presStyleCnt="6" custScaleX="118830">
        <dgm:presLayoutVars>
          <dgm:chMax val="0"/>
          <dgm:bulletEnabled val="1"/>
        </dgm:presLayoutVars>
      </dgm:prSet>
      <dgm:spPr/>
    </dgm:pt>
  </dgm:ptLst>
  <dgm:cxnLst>
    <dgm:cxn modelId="{B9036722-C667-4E80-A2D0-4F7DDD917C5F}" srcId="{70A4EDD0-092E-4935-8A68-3222CEFCCC82}" destId="{BC852332-84B4-461E-8360-0EEADCB8B5E7}" srcOrd="1" destOrd="0" parTransId="{9CA2C57C-FEB1-4043-8A01-97638CD2544D}" sibTransId="{10E4E8C3-5CAD-4DA2-A02C-F1F229279909}"/>
    <dgm:cxn modelId="{3004262F-DA0A-4A3F-B643-FC025BCC5175}" type="presOf" srcId="{AD59CC7A-286F-4FC8-8FA9-943D64653FB4}" destId="{1F0E36C2-BE66-419B-A857-A727A3219B7B}" srcOrd="0" destOrd="0" presId="urn:microsoft.com/office/officeart/2005/8/layout/lProcess1"/>
    <dgm:cxn modelId="{DD41B740-97D9-4250-8222-8C083F512B15}" type="presOf" srcId="{75478D6B-2C46-4940-AC19-221811FA7E82}" destId="{5C7F4BB2-374A-4FF7-A0CC-632A3AB38E4F}" srcOrd="0" destOrd="0" presId="urn:microsoft.com/office/officeart/2005/8/layout/lProcess1"/>
    <dgm:cxn modelId="{E8A0F660-D85B-4BD8-9725-EB45FC1A8408}" type="presOf" srcId="{293B33F6-5DC9-474C-9EF5-0460151A86A1}" destId="{EB29FF37-A8A7-465B-9274-7A2BEEE53DE3}" srcOrd="0" destOrd="0" presId="urn:microsoft.com/office/officeart/2005/8/layout/lProcess1"/>
    <dgm:cxn modelId="{713A0261-3D2D-4445-B05E-25F6F2792383}" type="presOf" srcId="{6FDA6872-0E9D-460F-81E6-AF16E966CAA7}" destId="{72F54CAE-5171-4BF8-84A1-204E57FD3BDF}" srcOrd="0" destOrd="0" presId="urn:microsoft.com/office/officeart/2005/8/layout/lProcess1"/>
    <dgm:cxn modelId="{23B5F066-3589-4BF4-A3FD-5A9091E4AA93}" type="presOf" srcId="{70A4EDD0-092E-4935-8A68-3222CEFCCC82}" destId="{C8C69FA5-9421-4F9B-BBB3-B85218B44052}" srcOrd="0" destOrd="0" presId="urn:microsoft.com/office/officeart/2005/8/layout/lProcess1"/>
    <dgm:cxn modelId="{3327856B-4C7C-44A2-9F6A-0915E8A2C34B}" type="presOf" srcId="{10E4E8C3-5CAD-4DA2-A02C-F1F229279909}" destId="{5CFB4FA7-E377-41DE-9F79-9F4B6E1AF06F}" srcOrd="0" destOrd="0" presId="urn:microsoft.com/office/officeart/2005/8/layout/lProcess1"/>
    <dgm:cxn modelId="{45687C4F-6129-4544-A21F-376D9A73DAC9}" srcId="{5BF5A77C-BC94-40C6-86E1-6193B7FFBE58}" destId="{70A4EDD0-092E-4935-8A68-3222CEFCCC82}" srcOrd="0" destOrd="0" parTransId="{FC3524C5-BE8B-4E2D-A3CC-C088598E6327}" sibTransId="{CE28543D-7534-42D6-89CD-F2E36B9BD1F3}"/>
    <dgm:cxn modelId="{F2195F59-255E-45CD-AE12-C2ED62093313}" srcId="{70A4EDD0-092E-4935-8A68-3222CEFCCC82}" destId="{0D87C669-3933-4BBC-8005-581DFD37384D}" srcOrd="0" destOrd="0" parTransId="{75478D6B-2C46-4940-AC19-221811FA7E82}" sibTransId="{EBA091AA-61FC-4CD3-BE8C-B64030503EFC}"/>
    <dgm:cxn modelId="{E3B87584-17F3-42FF-BE71-9D57D02796FF}" type="presOf" srcId="{0D87C669-3933-4BBC-8005-581DFD37384D}" destId="{0BA434B7-0DE9-4520-8831-3FF5C6EF7D90}" srcOrd="0" destOrd="0" presId="urn:microsoft.com/office/officeart/2005/8/layout/lProcess1"/>
    <dgm:cxn modelId="{33472C98-489A-4715-8DD4-1578A20A0137}" type="presOf" srcId="{FE06E1A8-1184-4A6B-A30D-A50EBCB93C75}" destId="{AC543553-E6B8-4682-8D09-9876EFD78F26}" srcOrd="0" destOrd="0" presId="urn:microsoft.com/office/officeart/2005/8/layout/lProcess1"/>
    <dgm:cxn modelId="{039AB8A5-A9B5-4CA2-8C53-8E930364E4F1}" srcId="{5BF5A77C-BC94-40C6-86E1-6193B7FFBE58}" destId="{6FDA6872-0E9D-460F-81E6-AF16E966CAA7}" srcOrd="1" destOrd="0" parTransId="{2490D4DA-0DBF-4898-9141-9B1B1C4C705E}" sibTransId="{03728A90-7833-46F3-B5A8-64474C094BB6}"/>
    <dgm:cxn modelId="{0D3F0FAA-53B2-4381-B17B-094D982A9C61}" type="presOf" srcId="{EBA091AA-61FC-4CD3-BE8C-B64030503EFC}" destId="{57A2B41C-07FA-470C-95A4-948D0ED7D41E}" srcOrd="0" destOrd="0" presId="urn:microsoft.com/office/officeart/2005/8/layout/lProcess1"/>
    <dgm:cxn modelId="{06AD43AA-EA45-4725-B42C-872E460BCAE0}" type="presOf" srcId="{F618EAE5-1CB1-4E6D-AD6D-CD15EDD47A1B}" destId="{8EB43450-1900-425C-89BF-D4264FF2A24A}" srcOrd="0" destOrd="0" presId="urn:microsoft.com/office/officeart/2005/8/layout/lProcess1"/>
    <dgm:cxn modelId="{7BD068B0-45F4-48D7-A6CA-ADE8F1935B17}" type="presOf" srcId="{5BF5A77C-BC94-40C6-86E1-6193B7FFBE58}" destId="{5C05FA76-2D76-4A46-B396-D588C7A5EB06}" srcOrd="0" destOrd="0" presId="urn:microsoft.com/office/officeart/2005/8/layout/lProcess1"/>
    <dgm:cxn modelId="{53EE06C0-D0B6-4012-8144-2E7BB07A6676}" type="presOf" srcId="{4B832721-4BA5-42D3-BC7B-C2932B48EB1E}" destId="{D5FC9934-8C5C-4200-BA2C-3715668AAAB5}" srcOrd="0" destOrd="0" presId="urn:microsoft.com/office/officeart/2005/8/layout/lProcess1"/>
    <dgm:cxn modelId="{0E7965C2-A28D-497E-9FC5-C7629FA1E3AD}" type="presOf" srcId="{B37E86F8-C6F0-40A0-8C4A-CBE1FA14D9CC}" destId="{97CB91CD-102E-4B2A-BB34-DA47E26C3E50}" srcOrd="0" destOrd="0" presId="urn:microsoft.com/office/officeart/2005/8/layout/lProcess1"/>
    <dgm:cxn modelId="{61A847CA-E8F5-42A3-9CDE-7B5DDD68A47D}" srcId="{70A4EDD0-092E-4935-8A68-3222CEFCCC82}" destId="{AD59CC7A-286F-4FC8-8FA9-943D64653FB4}" srcOrd="2" destOrd="0" parTransId="{BDE27E4F-74EF-4822-A674-FCE9777E19EE}" sibTransId="{6401054D-17BA-4348-9FC2-AB548636202D}"/>
    <dgm:cxn modelId="{AF2EE6DC-EC33-46DA-BA3D-07BBA7C61AB0}" srcId="{6FDA6872-0E9D-460F-81E6-AF16E966CAA7}" destId="{293B33F6-5DC9-474C-9EF5-0460151A86A1}" srcOrd="0" destOrd="0" parTransId="{F618EAE5-1CB1-4E6D-AD6D-CD15EDD47A1B}" sibTransId="{B440C91D-F736-4102-A932-C0F24E86C232}"/>
    <dgm:cxn modelId="{D18E68DE-DDF6-426B-BE8B-C7665F345F18}" type="presOf" srcId="{BC852332-84B4-461E-8360-0EEADCB8B5E7}" destId="{D97D9D30-BA53-4718-B87A-EF2B2D245EA7}" srcOrd="0" destOrd="0" presId="urn:microsoft.com/office/officeart/2005/8/layout/lProcess1"/>
    <dgm:cxn modelId="{C013B6DE-9CB1-4E59-A0C3-075B4C629507}" srcId="{6FDA6872-0E9D-460F-81E6-AF16E966CAA7}" destId="{4B832721-4BA5-42D3-BC7B-C2932B48EB1E}" srcOrd="1" destOrd="0" parTransId="{EBC9E517-8F7F-4C3E-9BFC-62403EB1B2D4}" sibTransId="{FE06E1A8-1184-4A6B-A30D-A50EBCB93C75}"/>
    <dgm:cxn modelId="{EE4FE2F3-2B24-4A9C-BCD6-E04A7957E75A}" type="presOf" srcId="{B440C91D-F736-4102-A932-C0F24E86C232}" destId="{86DCD884-40B4-4FCE-A7A2-7847D9631BD1}" srcOrd="0" destOrd="0" presId="urn:microsoft.com/office/officeart/2005/8/layout/lProcess1"/>
    <dgm:cxn modelId="{896942F5-AA16-445A-8B3F-675D03FFD517}" srcId="{6FDA6872-0E9D-460F-81E6-AF16E966CAA7}" destId="{B37E86F8-C6F0-40A0-8C4A-CBE1FA14D9CC}" srcOrd="2" destOrd="0" parTransId="{D22F8B78-76E4-4683-A783-F4F97D1F77A1}" sibTransId="{636C24C0-D005-47E2-98F1-2BCDD91B9B30}"/>
    <dgm:cxn modelId="{9A45A711-4712-4F53-8B11-758017CC2BF4}" type="presParOf" srcId="{5C05FA76-2D76-4A46-B396-D588C7A5EB06}" destId="{B615E510-BBEF-4EEE-98A5-A9248695BF60}" srcOrd="0" destOrd="0" presId="urn:microsoft.com/office/officeart/2005/8/layout/lProcess1"/>
    <dgm:cxn modelId="{33DE6CB8-A7FB-4AAB-9ADD-E7714869D481}" type="presParOf" srcId="{B615E510-BBEF-4EEE-98A5-A9248695BF60}" destId="{C8C69FA5-9421-4F9B-BBB3-B85218B44052}" srcOrd="0" destOrd="0" presId="urn:microsoft.com/office/officeart/2005/8/layout/lProcess1"/>
    <dgm:cxn modelId="{F801EEB6-66BD-4384-9BA5-D06DF5658F28}" type="presParOf" srcId="{B615E510-BBEF-4EEE-98A5-A9248695BF60}" destId="{5C7F4BB2-374A-4FF7-A0CC-632A3AB38E4F}" srcOrd="1" destOrd="0" presId="urn:microsoft.com/office/officeart/2005/8/layout/lProcess1"/>
    <dgm:cxn modelId="{ACF75F8F-C81E-4F04-BEE3-A54CEA4D1B59}" type="presParOf" srcId="{B615E510-BBEF-4EEE-98A5-A9248695BF60}" destId="{0BA434B7-0DE9-4520-8831-3FF5C6EF7D90}" srcOrd="2" destOrd="0" presId="urn:microsoft.com/office/officeart/2005/8/layout/lProcess1"/>
    <dgm:cxn modelId="{A0A8AAA4-BD5D-40A6-A530-7F4475C30B68}" type="presParOf" srcId="{B615E510-BBEF-4EEE-98A5-A9248695BF60}" destId="{57A2B41C-07FA-470C-95A4-948D0ED7D41E}" srcOrd="3" destOrd="0" presId="urn:microsoft.com/office/officeart/2005/8/layout/lProcess1"/>
    <dgm:cxn modelId="{833226F8-D445-4413-83F9-FBFB586E9602}" type="presParOf" srcId="{B615E510-BBEF-4EEE-98A5-A9248695BF60}" destId="{D97D9D30-BA53-4718-B87A-EF2B2D245EA7}" srcOrd="4" destOrd="0" presId="urn:microsoft.com/office/officeart/2005/8/layout/lProcess1"/>
    <dgm:cxn modelId="{7ABB77C8-F4D7-4CC6-8858-A8ED13887EE5}" type="presParOf" srcId="{B615E510-BBEF-4EEE-98A5-A9248695BF60}" destId="{5CFB4FA7-E377-41DE-9F79-9F4B6E1AF06F}" srcOrd="5" destOrd="0" presId="urn:microsoft.com/office/officeart/2005/8/layout/lProcess1"/>
    <dgm:cxn modelId="{8E5F5A71-FE8D-4582-8FFC-001F24EFF2FF}" type="presParOf" srcId="{B615E510-BBEF-4EEE-98A5-A9248695BF60}" destId="{1F0E36C2-BE66-419B-A857-A727A3219B7B}" srcOrd="6" destOrd="0" presId="urn:microsoft.com/office/officeart/2005/8/layout/lProcess1"/>
    <dgm:cxn modelId="{CBEF4846-31C7-4C71-8F1F-CDF03EBD1258}" type="presParOf" srcId="{5C05FA76-2D76-4A46-B396-D588C7A5EB06}" destId="{ECD4C11B-20E1-4926-8AE2-792BDE7B1AA7}" srcOrd="1" destOrd="0" presId="urn:microsoft.com/office/officeart/2005/8/layout/lProcess1"/>
    <dgm:cxn modelId="{8E352025-BD8C-4A37-98B4-49AE8FE480CF}" type="presParOf" srcId="{5C05FA76-2D76-4A46-B396-D588C7A5EB06}" destId="{BE009E3C-14FF-46B2-8F58-636D94EC181C}" srcOrd="2" destOrd="0" presId="urn:microsoft.com/office/officeart/2005/8/layout/lProcess1"/>
    <dgm:cxn modelId="{6C60A961-BEEA-42FB-88A6-9C470E3F92BF}" type="presParOf" srcId="{BE009E3C-14FF-46B2-8F58-636D94EC181C}" destId="{72F54CAE-5171-4BF8-84A1-204E57FD3BDF}" srcOrd="0" destOrd="0" presId="urn:microsoft.com/office/officeart/2005/8/layout/lProcess1"/>
    <dgm:cxn modelId="{9DCF48E6-DBA9-431B-AEDA-3C773B473D19}" type="presParOf" srcId="{BE009E3C-14FF-46B2-8F58-636D94EC181C}" destId="{8EB43450-1900-425C-89BF-D4264FF2A24A}" srcOrd="1" destOrd="0" presId="urn:microsoft.com/office/officeart/2005/8/layout/lProcess1"/>
    <dgm:cxn modelId="{9AD2BD98-F324-4B62-B4C4-710800C4B37F}" type="presParOf" srcId="{BE009E3C-14FF-46B2-8F58-636D94EC181C}" destId="{EB29FF37-A8A7-465B-9274-7A2BEEE53DE3}" srcOrd="2" destOrd="0" presId="urn:microsoft.com/office/officeart/2005/8/layout/lProcess1"/>
    <dgm:cxn modelId="{2C454D93-BE8D-44D7-A721-9CDC737A2541}" type="presParOf" srcId="{BE009E3C-14FF-46B2-8F58-636D94EC181C}" destId="{86DCD884-40B4-4FCE-A7A2-7847D9631BD1}" srcOrd="3" destOrd="0" presId="urn:microsoft.com/office/officeart/2005/8/layout/lProcess1"/>
    <dgm:cxn modelId="{1C11FDE9-75D9-4BAA-A57A-2893920B8B05}" type="presParOf" srcId="{BE009E3C-14FF-46B2-8F58-636D94EC181C}" destId="{D5FC9934-8C5C-4200-BA2C-3715668AAAB5}" srcOrd="4" destOrd="0" presId="urn:microsoft.com/office/officeart/2005/8/layout/lProcess1"/>
    <dgm:cxn modelId="{8F7D1866-8ACA-4FCA-8E27-79C82528F153}" type="presParOf" srcId="{BE009E3C-14FF-46B2-8F58-636D94EC181C}" destId="{AC543553-E6B8-4682-8D09-9876EFD78F26}" srcOrd="5" destOrd="0" presId="urn:microsoft.com/office/officeart/2005/8/layout/lProcess1"/>
    <dgm:cxn modelId="{B56DEFF2-4542-485B-B198-D988933650C4}" type="presParOf" srcId="{BE009E3C-14FF-46B2-8F58-636D94EC181C}" destId="{97CB91CD-102E-4B2A-BB34-DA47E26C3E50}" srcOrd="6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5B841B7-4D6E-4AE2-9A1C-4EB01C9BDEC8}" type="doc">
      <dgm:prSet loTypeId="urn:microsoft.com/office/officeart/2005/8/layout/bProcess3" loCatId="process" qsTypeId="urn:microsoft.com/office/officeart/2005/8/quickstyle/simple5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08F177D5-D804-45B9-BFB0-E83B28ABDA5A}">
      <dgm:prSet/>
      <dgm:spPr>
        <a:solidFill>
          <a:srgbClr val="C82673"/>
        </a:solidFill>
      </dgm:spPr>
      <dgm:t>
        <a:bodyPr/>
        <a:lstStyle/>
        <a:p>
          <a:pPr>
            <a:buNone/>
          </a:pPr>
          <a:r>
            <a:rPr lang="en-US" b="0">
              <a:solidFill>
                <a:schemeClr val="bg1"/>
              </a:solidFill>
              <a:latin typeface="+mj-lt"/>
            </a:rPr>
            <a:t>Vygotsky’s Sociocultural Theory highlights the importance of social interaction, guided learning, and cultural context in early childhood development.</a:t>
          </a:r>
        </a:p>
      </dgm:t>
    </dgm:pt>
    <dgm:pt modelId="{44C21CF3-181B-4836-A892-739AFCA04FBA}" type="parTrans" cxnId="{D5D3D6C4-6EC7-4E56-8705-1D010BA94826}">
      <dgm:prSet/>
      <dgm:spPr/>
      <dgm:t>
        <a:bodyPr/>
        <a:lstStyle/>
        <a:p>
          <a:endParaRPr lang="en-US"/>
        </a:p>
      </dgm:t>
    </dgm:pt>
    <dgm:pt modelId="{E424919E-3627-46B9-9CA1-1E6A5E095FFD}" type="sibTrans" cxnId="{D5D3D6C4-6EC7-4E56-8705-1D010BA94826}">
      <dgm:prSet/>
      <dgm:spPr/>
      <dgm:t>
        <a:bodyPr/>
        <a:lstStyle/>
        <a:p>
          <a:endParaRPr lang="en-US"/>
        </a:p>
      </dgm:t>
    </dgm:pt>
    <dgm:pt modelId="{29A21FFE-AEAA-434D-9533-26DA321C297A}">
      <dgm:prSet/>
      <dgm:spPr>
        <a:solidFill>
          <a:srgbClr val="C82673"/>
        </a:solidFill>
      </dgm:spPr>
      <dgm:t>
        <a:bodyPr/>
        <a:lstStyle/>
        <a:p>
          <a:pPr>
            <a:buNone/>
          </a:pPr>
          <a:r>
            <a:rPr lang="en-US" b="0" dirty="0">
              <a:solidFill>
                <a:schemeClr val="bg1"/>
              </a:solidFill>
              <a:latin typeface="+mj-lt"/>
            </a:rPr>
            <a:t>Applying the theory to Amira helps explain her anxiety, limited communication, and social challenges, guiding targeted support strategies.</a:t>
          </a:r>
        </a:p>
      </dgm:t>
    </dgm:pt>
    <dgm:pt modelId="{7F889E69-68A5-46A1-A56B-FC245C63B4F9}" type="parTrans" cxnId="{87A00282-B7CA-4D2A-BDFA-09B5C4F9A7E1}">
      <dgm:prSet/>
      <dgm:spPr/>
      <dgm:t>
        <a:bodyPr/>
        <a:lstStyle/>
        <a:p>
          <a:endParaRPr lang="en-US"/>
        </a:p>
      </dgm:t>
    </dgm:pt>
    <dgm:pt modelId="{8E78E7B0-98FB-4FF9-84E7-0DAD2CE97AEA}" type="sibTrans" cxnId="{87A00282-B7CA-4D2A-BDFA-09B5C4F9A7E1}">
      <dgm:prSet/>
      <dgm:spPr/>
      <dgm:t>
        <a:bodyPr/>
        <a:lstStyle/>
        <a:p>
          <a:endParaRPr lang="en-US"/>
        </a:p>
      </dgm:t>
    </dgm:pt>
    <dgm:pt modelId="{1DBCB4B7-8104-41FC-AFD0-0759A0CD7239}">
      <dgm:prSet/>
      <dgm:spPr>
        <a:solidFill>
          <a:srgbClr val="C82673"/>
        </a:solidFill>
      </dgm:spPr>
      <dgm:t>
        <a:bodyPr/>
        <a:lstStyle/>
        <a:p>
          <a:pPr>
            <a:buNone/>
          </a:pPr>
          <a:r>
            <a:rPr lang="en-US" b="0" dirty="0">
              <a:solidFill>
                <a:schemeClr val="bg1"/>
              </a:solidFill>
              <a:latin typeface="+mj-lt"/>
            </a:rPr>
            <a:t>Practical interventions such as scaffolding, peer modelling, and structured play can promote her emotional, social, and cognitive growth.</a:t>
          </a:r>
        </a:p>
      </dgm:t>
    </dgm:pt>
    <dgm:pt modelId="{491E6B93-43D0-4FF8-BB88-FB0598864B4C}" type="parTrans" cxnId="{FCE0205D-8744-4496-BBDE-6DB647892E82}">
      <dgm:prSet/>
      <dgm:spPr/>
      <dgm:t>
        <a:bodyPr/>
        <a:lstStyle/>
        <a:p>
          <a:endParaRPr lang="en-US"/>
        </a:p>
      </dgm:t>
    </dgm:pt>
    <dgm:pt modelId="{02B7B576-D9C1-4E5A-A4BB-14382798CC05}" type="sibTrans" cxnId="{FCE0205D-8744-4496-BBDE-6DB647892E82}">
      <dgm:prSet/>
      <dgm:spPr/>
      <dgm:t>
        <a:bodyPr/>
        <a:lstStyle/>
        <a:p>
          <a:endParaRPr lang="en-US"/>
        </a:p>
      </dgm:t>
    </dgm:pt>
    <dgm:pt modelId="{54CFBC0F-8527-4F7C-B264-A217A2C100BF}">
      <dgm:prSet/>
      <dgm:spPr>
        <a:solidFill>
          <a:srgbClr val="C82673"/>
        </a:solidFill>
      </dgm:spPr>
      <dgm:t>
        <a:bodyPr/>
        <a:lstStyle/>
        <a:p>
          <a:pPr>
            <a:buNone/>
          </a:pPr>
          <a:r>
            <a:rPr lang="en-US" b="0">
              <a:solidFill>
                <a:schemeClr val="bg1"/>
              </a:solidFill>
              <a:latin typeface="+mj-lt"/>
            </a:rPr>
            <a:t>Considering both biological and environmental influences ensures a holistic approach to supporting her development.</a:t>
          </a:r>
        </a:p>
      </dgm:t>
    </dgm:pt>
    <dgm:pt modelId="{F9D37208-5720-4A54-9DBF-41A83E6A33A9}" type="parTrans" cxnId="{CDA33C21-CC3C-4EBC-9839-72D2B5AA952C}">
      <dgm:prSet/>
      <dgm:spPr/>
      <dgm:t>
        <a:bodyPr/>
        <a:lstStyle/>
        <a:p>
          <a:endParaRPr lang="en-US"/>
        </a:p>
      </dgm:t>
    </dgm:pt>
    <dgm:pt modelId="{5C67B8BE-73AD-426F-BA97-1BC1E3B259BB}" type="sibTrans" cxnId="{CDA33C21-CC3C-4EBC-9839-72D2B5AA952C}">
      <dgm:prSet/>
      <dgm:spPr/>
      <dgm:t>
        <a:bodyPr/>
        <a:lstStyle/>
        <a:p>
          <a:endParaRPr lang="en-US"/>
        </a:p>
      </dgm:t>
    </dgm:pt>
    <dgm:pt modelId="{B0FCDFBA-FB67-4E32-87C1-5ECDD269750C}">
      <dgm:prSet/>
      <dgm:spPr>
        <a:solidFill>
          <a:srgbClr val="C82673"/>
        </a:solidFill>
      </dgm:spPr>
      <dgm:t>
        <a:bodyPr/>
        <a:lstStyle/>
        <a:p>
          <a:pPr>
            <a:buNone/>
          </a:pPr>
          <a:r>
            <a:rPr lang="en-US" b="0" dirty="0">
              <a:solidFill>
                <a:schemeClr val="bg1"/>
              </a:solidFill>
              <a:latin typeface="+mj-lt"/>
            </a:rPr>
            <a:t>While the theory is valuable, combining it with other approaches may be necessary to fully address individual differences and complex needs.</a:t>
          </a:r>
        </a:p>
      </dgm:t>
    </dgm:pt>
    <dgm:pt modelId="{55CD09C8-F938-40D3-9BE4-DCB45877AB77}" type="parTrans" cxnId="{5954F03C-9E61-425B-92AA-F18E1BB5076B}">
      <dgm:prSet/>
      <dgm:spPr/>
      <dgm:t>
        <a:bodyPr/>
        <a:lstStyle/>
        <a:p>
          <a:endParaRPr lang="en-US"/>
        </a:p>
      </dgm:t>
    </dgm:pt>
    <dgm:pt modelId="{346F21C3-CF55-4691-98A2-6FA1D6FB6CB4}" type="sibTrans" cxnId="{5954F03C-9E61-425B-92AA-F18E1BB5076B}">
      <dgm:prSet/>
      <dgm:spPr/>
      <dgm:t>
        <a:bodyPr/>
        <a:lstStyle/>
        <a:p>
          <a:endParaRPr lang="en-US"/>
        </a:p>
      </dgm:t>
    </dgm:pt>
    <dgm:pt modelId="{2DC96440-BC8B-4BAA-B697-818E9BB9E776}" type="pres">
      <dgm:prSet presAssocID="{75B841B7-4D6E-4AE2-9A1C-4EB01C9BDEC8}" presName="Name0" presStyleCnt="0">
        <dgm:presLayoutVars>
          <dgm:dir/>
          <dgm:resizeHandles val="exact"/>
        </dgm:presLayoutVars>
      </dgm:prSet>
      <dgm:spPr/>
    </dgm:pt>
    <dgm:pt modelId="{C0E2485E-BE33-4A38-BB7B-93C6DCC22E3F}" type="pres">
      <dgm:prSet presAssocID="{08F177D5-D804-45B9-BFB0-E83B28ABDA5A}" presName="node" presStyleLbl="node1" presStyleIdx="0" presStyleCnt="5">
        <dgm:presLayoutVars>
          <dgm:bulletEnabled val="1"/>
        </dgm:presLayoutVars>
      </dgm:prSet>
      <dgm:spPr/>
    </dgm:pt>
    <dgm:pt modelId="{65660834-CAB5-441F-9A04-F2015B7E997F}" type="pres">
      <dgm:prSet presAssocID="{E424919E-3627-46B9-9CA1-1E6A5E095FFD}" presName="sibTrans" presStyleLbl="sibTrans1D1" presStyleIdx="0" presStyleCnt="4"/>
      <dgm:spPr/>
    </dgm:pt>
    <dgm:pt modelId="{2284D68E-2B6F-419E-A23F-B0F190A3A3F9}" type="pres">
      <dgm:prSet presAssocID="{E424919E-3627-46B9-9CA1-1E6A5E095FFD}" presName="connectorText" presStyleLbl="sibTrans1D1" presStyleIdx="0" presStyleCnt="4"/>
      <dgm:spPr/>
    </dgm:pt>
    <dgm:pt modelId="{D91EF460-6E67-48AE-A6F5-9F46E14330F5}" type="pres">
      <dgm:prSet presAssocID="{29A21FFE-AEAA-434D-9533-26DA321C297A}" presName="node" presStyleLbl="node1" presStyleIdx="1" presStyleCnt="5">
        <dgm:presLayoutVars>
          <dgm:bulletEnabled val="1"/>
        </dgm:presLayoutVars>
      </dgm:prSet>
      <dgm:spPr/>
    </dgm:pt>
    <dgm:pt modelId="{0F617D67-C2C8-4F04-89D3-72E16C5F67B1}" type="pres">
      <dgm:prSet presAssocID="{8E78E7B0-98FB-4FF9-84E7-0DAD2CE97AEA}" presName="sibTrans" presStyleLbl="sibTrans1D1" presStyleIdx="1" presStyleCnt="4"/>
      <dgm:spPr/>
    </dgm:pt>
    <dgm:pt modelId="{90B78274-CB0B-4AF2-9152-BEB59013DA7E}" type="pres">
      <dgm:prSet presAssocID="{8E78E7B0-98FB-4FF9-84E7-0DAD2CE97AEA}" presName="connectorText" presStyleLbl="sibTrans1D1" presStyleIdx="1" presStyleCnt="4"/>
      <dgm:spPr/>
    </dgm:pt>
    <dgm:pt modelId="{48D67412-B3F6-498E-9724-A36A3F0C6165}" type="pres">
      <dgm:prSet presAssocID="{1DBCB4B7-8104-41FC-AFD0-0759A0CD7239}" presName="node" presStyleLbl="node1" presStyleIdx="2" presStyleCnt="5">
        <dgm:presLayoutVars>
          <dgm:bulletEnabled val="1"/>
        </dgm:presLayoutVars>
      </dgm:prSet>
      <dgm:spPr/>
    </dgm:pt>
    <dgm:pt modelId="{E47F2F7F-69F0-4640-ACC2-754911890AC7}" type="pres">
      <dgm:prSet presAssocID="{02B7B576-D9C1-4E5A-A4BB-14382798CC05}" presName="sibTrans" presStyleLbl="sibTrans1D1" presStyleIdx="2" presStyleCnt="4"/>
      <dgm:spPr/>
    </dgm:pt>
    <dgm:pt modelId="{399FCA0F-D832-4F48-914E-BFFF56F062E7}" type="pres">
      <dgm:prSet presAssocID="{02B7B576-D9C1-4E5A-A4BB-14382798CC05}" presName="connectorText" presStyleLbl="sibTrans1D1" presStyleIdx="2" presStyleCnt="4"/>
      <dgm:spPr/>
    </dgm:pt>
    <dgm:pt modelId="{20C4FF2D-959E-4C75-8215-25B110D63A74}" type="pres">
      <dgm:prSet presAssocID="{54CFBC0F-8527-4F7C-B264-A217A2C100BF}" presName="node" presStyleLbl="node1" presStyleIdx="3" presStyleCnt="5" custLinFactNeighborX="59341">
        <dgm:presLayoutVars>
          <dgm:bulletEnabled val="1"/>
        </dgm:presLayoutVars>
      </dgm:prSet>
      <dgm:spPr/>
    </dgm:pt>
    <dgm:pt modelId="{EB403199-1A18-4A7E-9FB4-E6E409ED458C}" type="pres">
      <dgm:prSet presAssocID="{5C67B8BE-73AD-426F-BA97-1BC1E3B259BB}" presName="sibTrans" presStyleLbl="sibTrans1D1" presStyleIdx="3" presStyleCnt="4"/>
      <dgm:spPr/>
    </dgm:pt>
    <dgm:pt modelId="{85C7C1C3-FEF0-4EF3-B122-632EDD5A05B5}" type="pres">
      <dgm:prSet presAssocID="{5C67B8BE-73AD-426F-BA97-1BC1E3B259BB}" presName="connectorText" presStyleLbl="sibTrans1D1" presStyleIdx="3" presStyleCnt="4"/>
      <dgm:spPr/>
    </dgm:pt>
    <dgm:pt modelId="{F6D2EAE6-44C9-4687-A382-C3391E67FA71}" type="pres">
      <dgm:prSet presAssocID="{B0FCDFBA-FB67-4E32-87C1-5ECDD269750C}" presName="node" presStyleLbl="node1" presStyleIdx="4" presStyleCnt="5" custLinFactNeighborX="63443" custLinFactNeighborY="-108">
        <dgm:presLayoutVars>
          <dgm:bulletEnabled val="1"/>
        </dgm:presLayoutVars>
      </dgm:prSet>
      <dgm:spPr/>
    </dgm:pt>
  </dgm:ptLst>
  <dgm:cxnLst>
    <dgm:cxn modelId="{F9B99601-E6BA-4A37-93E6-788994406657}" type="presOf" srcId="{E424919E-3627-46B9-9CA1-1E6A5E095FFD}" destId="{2284D68E-2B6F-419E-A23F-B0F190A3A3F9}" srcOrd="1" destOrd="0" presId="urn:microsoft.com/office/officeart/2005/8/layout/bProcess3"/>
    <dgm:cxn modelId="{6C1F6B06-565F-4130-A5B5-F9DF2E46178B}" type="presOf" srcId="{5C67B8BE-73AD-426F-BA97-1BC1E3B259BB}" destId="{85C7C1C3-FEF0-4EF3-B122-632EDD5A05B5}" srcOrd="1" destOrd="0" presId="urn:microsoft.com/office/officeart/2005/8/layout/bProcess3"/>
    <dgm:cxn modelId="{65BDCB15-C741-4F1F-9E19-27222B2E7047}" type="presOf" srcId="{1DBCB4B7-8104-41FC-AFD0-0759A0CD7239}" destId="{48D67412-B3F6-498E-9724-A36A3F0C6165}" srcOrd="0" destOrd="0" presId="urn:microsoft.com/office/officeart/2005/8/layout/bProcess3"/>
    <dgm:cxn modelId="{CDA33C21-CC3C-4EBC-9839-72D2B5AA952C}" srcId="{75B841B7-4D6E-4AE2-9A1C-4EB01C9BDEC8}" destId="{54CFBC0F-8527-4F7C-B264-A217A2C100BF}" srcOrd="3" destOrd="0" parTransId="{F9D37208-5720-4A54-9DBF-41A83E6A33A9}" sibTransId="{5C67B8BE-73AD-426F-BA97-1BC1E3B259BB}"/>
    <dgm:cxn modelId="{0CB84626-957E-4447-848C-715C8B253208}" type="presOf" srcId="{29A21FFE-AEAA-434D-9533-26DA321C297A}" destId="{D91EF460-6E67-48AE-A6F5-9F46E14330F5}" srcOrd="0" destOrd="0" presId="urn:microsoft.com/office/officeart/2005/8/layout/bProcess3"/>
    <dgm:cxn modelId="{50AA0C30-F8B0-47A2-A9C2-4A5231799FD2}" type="presOf" srcId="{E424919E-3627-46B9-9CA1-1E6A5E095FFD}" destId="{65660834-CAB5-441F-9A04-F2015B7E997F}" srcOrd="0" destOrd="0" presId="urn:microsoft.com/office/officeart/2005/8/layout/bProcess3"/>
    <dgm:cxn modelId="{5954F03C-9E61-425B-92AA-F18E1BB5076B}" srcId="{75B841B7-4D6E-4AE2-9A1C-4EB01C9BDEC8}" destId="{B0FCDFBA-FB67-4E32-87C1-5ECDD269750C}" srcOrd="4" destOrd="0" parTransId="{55CD09C8-F938-40D3-9BE4-DCB45877AB77}" sibTransId="{346F21C3-CF55-4691-98A2-6FA1D6FB6CB4}"/>
    <dgm:cxn modelId="{FCE0205D-8744-4496-BBDE-6DB647892E82}" srcId="{75B841B7-4D6E-4AE2-9A1C-4EB01C9BDEC8}" destId="{1DBCB4B7-8104-41FC-AFD0-0759A0CD7239}" srcOrd="2" destOrd="0" parTransId="{491E6B93-43D0-4FF8-BB88-FB0598864B4C}" sibTransId="{02B7B576-D9C1-4E5A-A4BB-14382798CC05}"/>
    <dgm:cxn modelId="{0686E44C-E194-41A2-886A-D4661A035623}" type="presOf" srcId="{8E78E7B0-98FB-4FF9-84E7-0DAD2CE97AEA}" destId="{90B78274-CB0B-4AF2-9152-BEB59013DA7E}" srcOrd="1" destOrd="0" presId="urn:microsoft.com/office/officeart/2005/8/layout/bProcess3"/>
    <dgm:cxn modelId="{87A00282-B7CA-4D2A-BDFA-09B5C4F9A7E1}" srcId="{75B841B7-4D6E-4AE2-9A1C-4EB01C9BDEC8}" destId="{29A21FFE-AEAA-434D-9533-26DA321C297A}" srcOrd="1" destOrd="0" parTransId="{7F889E69-68A5-46A1-A56B-FC245C63B4F9}" sibTransId="{8E78E7B0-98FB-4FF9-84E7-0DAD2CE97AEA}"/>
    <dgm:cxn modelId="{8C432FA5-5A01-47F8-9DFF-C9B8A16DA5AE}" type="presOf" srcId="{8E78E7B0-98FB-4FF9-84E7-0DAD2CE97AEA}" destId="{0F617D67-C2C8-4F04-89D3-72E16C5F67B1}" srcOrd="0" destOrd="0" presId="urn:microsoft.com/office/officeart/2005/8/layout/bProcess3"/>
    <dgm:cxn modelId="{CA3D53B0-CBCA-46E0-9830-4C9D49E7C565}" type="presOf" srcId="{02B7B576-D9C1-4E5A-A4BB-14382798CC05}" destId="{399FCA0F-D832-4F48-914E-BFFF56F062E7}" srcOrd="1" destOrd="0" presId="urn:microsoft.com/office/officeart/2005/8/layout/bProcess3"/>
    <dgm:cxn modelId="{8EEE75B3-4254-4C69-92D6-A9B52BFC05E4}" type="presOf" srcId="{08F177D5-D804-45B9-BFB0-E83B28ABDA5A}" destId="{C0E2485E-BE33-4A38-BB7B-93C6DCC22E3F}" srcOrd="0" destOrd="0" presId="urn:microsoft.com/office/officeart/2005/8/layout/bProcess3"/>
    <dgm:cxn modelId="{A3C8B0BD-0B7F-4EEE-B9B4-B2CD0388B331}" type="presOf" srcId="{75B841B7-4D6E-4AE2-9A1C-4EB01C9BDEC8}" destId="{2DC96440-BC8B-4BAA-B697-818E9BB9E776}" srcOrd="0" destOrd="0" presId="urn:microsoft.com/office/officeart/2005/8/layout/bProcess3"/>
    <dgm:cxn modelId="{85B269C3-515B-4C51-AA8E-FC3AC7F35A19}" type="presOf" srcId="{02B7B576-D9C1-4E5A-A4BB-14382798CC05}" destId="{E47F2F7F-69F0-4640-ACC2-754911890AC7}" srcOrd="0" destOrd="0" presId="urn:microsoft.com/office/officeart/2005/8/layout/bProcess3"/>
    <dgm:cxn modelId="{D5D3D6C4-6EC7-4E56-8705-1D010BA94826}" srcId="{75B841B7-4D6E-4AE2-9A1C-4EB01C9BDEC8}" destId="{08F177D5-D804-45B9-BFB0-E83B28ABDA5A}" srcOrd="0" destOrd="0" parTransId="{44C21CF3-181B-4836-A892-739AFCA04FBA}" sibTransId="{E424919E-3627-46B9-9CA1-1E6A5E095FFD}"/>
    <dgm:cxn modelId="{360592C8-7830-4354-8BD5-743BB3F09351}" type="presOf" srcId="{B0FCDFBA-FB67-4E32-87C1-5ECDD269750C}" destId="{F6D2EAE6-44C9-4687-A382-C3391E67FA71}" srcOrd="0" destOrd="0" presId="urn:microsoft.com/office/officeart/2005/8/layout/bProcess3"/>
    <dgm:cxn modelId="{8D801ECD-7BF1-442F-836D-36E913CDE0D0}" type="presOf" srcId="{54CFBC0F-8527-4F7C-B264-A217A2C100BF}" destId="{20C4FF2D-959E-4C75-8215-25B110D63A74}" srcOrd="0" destOrd="0" presId="urn:microsoft.com/office/officeart/2005/8/layout/bProcess3"/>
    <dgm:cxn modelId="{2145D6CD-5BC6-4217-8F34-5269F6450F40}" type="presOf" srcId="{5C67B8BE-73AD-426F-BA97-1BC1E3B259BB}" destId="{EB403199-1A18-4A7E-9FB4-E6E409ED458C}" srcOrd="0" destOrd="0" presId="urn:microsoft.com/office/officeart/2005/8/layout/bProcess3"/>
    <dgm:cxn modelId="{F117D545-A779-456D-9DB5-C02DBFC96EC1}" type="presParOf" srcId="{2DC96440-BC8B-4BAA-B697-818E9BB9E776}" destId="{C0E2485E-BE33-4A38-BB7B-93C6DCC22E3F}" srcOrd="0" destOrd="0" presId="urn:microsoft.com/office/officeart/2005/8/layout/bProcess3"/>
    <dgm:cxn modelId="{7CDF3620-FD12-4223-BCCD-14BFA5DB39FA}" type="presParOf" srcId="{2DC96440-BC8B-4BAA-B697-818E9BB9E776}" destId="{65660834-CAB5-441F-9A04-F2015B7E997F}" srcOrd="1" destOrd="0" presId="urn:microsoft.com/office/officeart/2005/8/layout/bProcess3"/>
    <dgm:cxn modelId="{75A82C88-71A8-4B5C-97D0-DA663725FFDA}" type="presParOf" srcId="{65660834-CAB5-441F-9A04-F2015B7E997F}" destId="{2284D68E-2B6F-419E-A23F-B0F190A3A3F9}" srcOrd="0" destOrd="0" presId="urn:microsoft.com/office/officeart/2005/8/layout/bProcess3"/>
    <dgm:cxn modelId="{D94BA0E5-D7F7-48DC-99CA-DD62ABC6DA4F}" type="presParOf" srcId="{2DC96440-BC8B-4BAA-B697-818E9BB9E776}" destId="{D91EF460-6E67-48AE-A6F5-9F46E14330F5}" srcOrd="2" destOrd="0" presId="urn:microsoft.com/office/officeart/2005/8/layout/bProcess3"/>
    <dgm:cxn modelId="{E5EC3D44-D37C-4880-BBC8-967D8AD57EAF}" type="presParOf" srcId="{2DC96440-BC8B-4BAA-B697-818E9BB9E776}" destId="{0F617D67-C2C8-4F04-89D3-72E16C5F67B1}" srcOrd="3" destOrd="0" presId="urn:microsoft.com/office/officeart/2005/8/layout/bProcess3"/>
    <dgm:cxn modelId="{B709C2A7-8A16-45D7-AFAA-1BFBBA15E53F}" type="presParOf" srcId="{0F617D67-C2C8-4F04-89D3-72E16C5F67B1}" destId="{90B78274-CB0B-4AF2-9152-BEB59013DA7E}" srcOrd="0" destOrd="0" presId="urn:microsoft.com/office/officeart/2005/8/layout/bProcess3"/>
    <dgm:cxn modelId="{86D3250D-65B9-4346-8D69-EF2FE5B99346}" type="presParOf" srcId="{2DC96440-BC8B-4BAA-B697-818E9BB9E776}" destId="{48D67412-B3F6-498E-9724-A36A3F0C6165}" srcOrd="4" destOrd="0" presId="urn:microsoft.com/office/officeart/2005/8/layout/bProcess3"/>
    <dgm:cxn modelId="{B0C5330F-84FF-4F94-BF71-457B14FE08A8}" type="presParOf" srcId="{2DC96440-BC8B-4BAA-B697-818E9BB9E776}" destId="{E47F2F7F-69F0-4640-ACC2-754911890AC7}" srcOrd="5" destOrd="0" presId="urn:microsoft.com/office/officeart/2005/8/layout/bProcess3"/>
    <dgm:cxn modelId="{F805F485-3F16-4B58-9988-7E7B3F6BBDC3}" type="presParOf" srcId="{E47F2F7F-69F0-4640-ACC2-754911890AC7}" destId="{399FCA0F-D832-4F48-914E-BFFF56F062E7}" srcOrd="0" destOrd="0" presId="urn:microsoft.com/office/officeart/2005/8/layout/bProcess3"/>
    <dgm:cxn modelId="{DCCB9CA8-E890-4B40-B20B-93CD05AC0791}" type="presParOf" srcId="{2DC96440-BC8B-4BAA-B697-818E9BB9E776}" destId="{20C4FF2D-959E-4C75-8215-25B110D63A74}" srcOrd="6" destOrd="0" presId="urn:microsoft.com/office/officeart/2005/8/layout/bProcess3"/>
    <dgm:cxn modelId="{DB9094C1-C54C-445C-9427-CDA6384AF9A7}" type="presParOf" srcId="{2DC96440-BC8B-4BAA-B697-818E9BB9E776}" destId="{EB403199-1A18-4A7E-9FB4-E6E409ED458C}" srcOrd="7" destOrd="0" presId="urn:microsoft.com/office/officeart/2005/8/layout/bProcess3"/>
    <dgm:cxn modelId="{5130AEDE-933E-4887-9E38-D455B574158C}" type="presParOf" srcId="{EB403199-1A18-4A7E-9FB4-E6E409ED458C}" destId="{85C7C1C3-FEF0-4EF3-B122-632EDD5A05B5}" srcOrd="0" destOrd="0" presId="urn:microsoft.com/office/officeart/2005/8/layout/bProcess3"/>
    <dgm:cxn modelId="{3EB3CE44-31B3-48F3-8565-E5CD3C001A6B}" type="presParOf" srcId="{2DC96440-BC8B-4BAA-B697-818E9BB9E776}" destId="{F6D2EAE6-44C9-4687-A382-C3391E67FA71}" srcOrd="8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44BEAB-8846-495F-ADAF-B9B16B732FBA}">
      <dsp:nvSpPr>
        <dsp:cNvPr id="0" name=""/>
        <dsp:cNvSpPr/>
      </dsp:nvSpPr>
      <dsp:spPr>
        <a:xfrm>
          <a:off x="9081" y="209592"/>
          <a:ext cx="2714356" cy="368982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Early Childhood Development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The holistic growth of children from birth to around eight years, including physical, cognitive, social, and emotional development, shaped by biological and environmental factors (Boyatzis and Junn, 2016).</a:t>
          </a:r>
          <a:endParaRPr lang="en-US" sz="1800" b="0" kern="1200" dirty="0"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sp:txBody>
      <dsp:txXfrm>
        <a:off x="88582" y="289093"/>
        <a:ext cx="2555354" cy="3530826"/>
      </dsp:txXfrm>
    </dsp:sp>
    <dsp:sp modelId="{41C48BC3-B285-4EF0-B410-937423739ABD}">
      <dsp:nvSpPr>
        <dsp:cNvPr id="0" name=""/>
        <dsp:cNvSpPr/>
      </dsp:nvSpPr>
      <dsp:spPr>
        <a:xfrm>
          <a:off x="2994873" y="1717926"/>
          <a:ext cx="575443" cy="67316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2994873" y="1852558"/>
        <a:ext cx="402810" cy="403896"/>
      </dsp:txXfrm>
    </dsp:sp>
    <dsp:sp modelId="{6EBAAE33-97AF-41A5-83A3-CE73CDA5C658}">
      <dsp:nvSpPr>
        <dsp:cNvPr id="0" name=""/>
        <dsp:cNvSpPr/>
      </dsp:nvSpPr>
      <dsp:spPr>
        <a:xfrm>
          <a:off x="3809180" y="209592"/>
          <a:ext cx="2714356" cy="368982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9397419"/>
                <a:satOff val="0"/>
                <a:lumOff val="-49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9397419"/>
                <a:satOff val="0"/>
                <a:lumOff val="-49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9397419"/>
                <a:satOff val="0"/>
                <a:lumOff val="-49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Case Overview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Amira, a 3-year-old new to the nursery, shows signs of anxiety, limited verbal communication, and difficulty engaging in group play.</a:t>
          </a:r>
          <a:endParaRPr lang="en-US" sz="1800" b="0" kern="1200" dirty="0"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sp:txBody>
      <dsp:txXfrm>
        <a:off x="3888681" y="289093"/>
        <a:ext cx="2555354" cy="3530826"/>
      </dsp:txXfrm>
    </dsp:sp>
    <dsp:sp modelId="{1F776F75-1F67-45AE-ADC4-D53E07AEE9AA}">
      <dsp:nvSpPr>
        <dsp:cNvPr id="0" name=""/>
        <dsp:cNvSpPr/>
      </dsp:nvSpPr>
      <dsp:spPr>
        <a:xfrm>
          <a:off x="6794972" y="1717926"/>
          <a:ext cx="575443" cy="67316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18794837"/>
                <a:satOff val="0"/>
                <a:lumOff val="-980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8794837"/>
                <a:satOff val="0"/>
                <a:lumOff val="-980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8794837"/>
                <a:satOff val="0"/>
                <a:lumOff val="-980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6794972" y="1852558"/>
        <a:ext cx="402810" cy="403896"/>
      </dsp:txXfrm>
    </dsp:sp>
    <dsp:sp modelId="{9616D669-7E5D-4612-A5A0-4EF9BE7ED971}">
      <dsp:nvSpPr>
        <dsp:cNvPr id="0" name=""/>
        <dsp:cNvSpPr/>
      </dsp:nvSpPr>
      <dsp:spPr>
        <a:xfrm>
          <a:off x="7609279" y="209592"/>
          <a:ext cx="2714356" cy="368982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18794837"/>
                <a:satOff val="0"/>
                <a:lumOff val="-980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8794837"/>
                <a:satOff val="0"/>
                <a:lumOff val="-980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8794837"/>
                <a:satOff val="0"/>
                <a:lumOff val="-980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Relevant Theory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Vygotsky’s Sociocultural Theory – </a:t>
          </a:r>
          <a:r>
            <a:rPr lang="en-US" sz="1800" b="0" i="0" kern="1200" baseline="0" dirty="0" err="1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emphasises</a:t>
          </a:r>
          <a:r>
            <a:rPr lang="en-US" sz="1800" b="0" i="0" kern="120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 the role of social interaction and cultural context in early childhood development (Vygotsky, 1978).</a:t>
          </a:r>
          <a:endParaRPr lang="en-US" sz="1800" b="0" kern="1200" dirty="0"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sp:txBody>
      <dsp:txXfrm>
        <a:off x="7688780" y="289093"/>
        <a:ext cx="2555354" cy="35308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BA155C-0777-407F-BD5B-8F713D59942D}">
      <dsp:nvSpPr>
        <dsp:cNvPr id="0" name=""/>
        <dsp:cNvSpPr/>
      </dsp:nvSpPr>
      <dsp:spPr>
        <a:xfrm>
          <a:off x="5285330" y="1972549"/>
          <a:ext cx="3739410" cy="6489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4494"/>
              </a:lnTo>
              <a:lnTo>
                <a:pt x="3739410" y="324494"/>
              </a:lnTo>
              <a:lnTo>
                <a:pt x="3739410" y="648988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D5F7C2-4BD9-47F8-8314-B9EA79790398}">
      <dsp:nvSpPr>
        <dsp:cNvPr id="0" name=""/>
        <dsp:cNvSpPr/>
      </dsp:nvSpPr>
      <dsp:spPr>
        <a:xfrm>
          <a:off x="5239610" y="1972549"/>
          <a:ext cx="91440" cy="64898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648988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B0355C-207D-4740-94E3-26A136FEB663}">
      <dsp:nvSpPr>
        <dsp:cNvPr id="0" name=""/>
        <dsp:cNvSpPr/>
      </dsp:nvSpPr>
      <dsp:spPr>
        <a:xfrm>
          <a:off x="1545920" y="1972549"/>
          <a:ext cx="3739410" cy="648988"/>
        </a:xfrm>
        <a:custGeom>
          <a:avLst/>
          <a:gdLst/>
          <a:ahLst/>
          <a:cxnLst/>
          <a:rect l="0" t="0" r="0" b="0"/>
          <a:pathLst>
            <a:path>
              <a:moveTo>
                <a:pt x="3739410" y="0"/>
              </a:moveTo>
              <a:lnTo>
                <a:pt x="3739410" y="324494"/>
              </a:lnTo>
              <a:lnTo>
                <a:pt x="0" y="324494"/>
              </a:lnTo>
              <a:lnTo>
                <a:pt x="0" y="648988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CC18A7-28DF-4897-8385-A59CCD0C5650}">
      <dsp:nvSpPr>
        <dsp:cNvPr id="0" name=""/>
        <dsp:cNvSpPr/>
      </dsp:nvSpPr>
      <dsp:spPr>
        <a:xfrm>
          <a:off x="709" y="52316"/>
          <a:ext cx="3090421" cy="1920233"/>
        </a:xfrm>
        <a:prstGeom prst="roundRect">
          <a:avLst/>
        </a:prstGeom>
        <a:solidFill>
          <a:schemeClr val="accent1">
            <a:lumMod val="20000"/>
            <a:lumOff val="8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>
              <a:latin typeface="+mj-lt"/>
            </a:rPr>
            <a:t>Theory Overview: </a:t>
          </a:r>
          <a:r>
            <a:rPr lang="en-US" sz="1500" kern="1200" dirty="0" err="1">
              <a:latin typeface="+mj-lt"/>
            </a:rPr>
            <a:t>Emphasises</a:t>
          </a:r>
          <a:r>
            <a:rPr lang="en-US" sz="1500" kern="1200" dirty="0">
              <a:latin typeface="+mj-lt"/>
            </a:rPr>
            <a:t> that children learn through social interaction and cultural context; development is mediated by language, tools, and guidance from more knowledgeable others (Vygotsky, 1978).</a:t>
          </a:r>
        </a:p>
      </dsp:txBody>
      <dsp:txXfrm>
        <a:off x="94447" y="146054"/>
        <a:ext cx="2902945" cy="1732757"/>
      </dsp:txXfrm>
    </dsp:sp>
    <dsp:sp modelId="{3FFD37FE-7B59-4B66-A81F-2964EF4EAFA9}">
      <dsp:nvSpPr>
        <dsp:cNvPr id="0" name=""/>
        <dsp:cNvSpPr/>
      </dsp:nvSpPr>
      <dsp:spPr>
        <a:xfrm>
          <a:off x="3740119" y="52316"/>
          <a:ext cx="3090421" cy="1920233"/>
        </a:xfrm>
        <a:prstGeom prst="ellipse">
          <a:avLst/>
        </a:prstGeom>
        <a:solidFill>
          <a:schemeClr val="accent1">
            <a:lumMod val="20000"/>
            <a:lumOff val="8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>
              <a:latin typeface="+mj-lt"/>
            </a:rPr>
            <a:t>Key Concepts</a:t>
          </a:r>
          <a:endParaRPr lang="en-US" sz="1500" kern="1200" dirty="0">
            <a:latin typeface="+mj-lt"/>
          </a:endParaRPr>
        </a:p>
      </dsp:txBody>
      <dsp:txXfrm>
        <a:off x="4192701" y="333528"/>
        <a:ext cx="2185257" cy="1357809"/>
      </dsp:txXfrm>
    </dsp:sp>
    <dsp:sp modelId="{7205A404-F505-48FD-AB32-97310336ED44}">
      <dsp:nvSpPr>
        <dsp:cNvPr id="0" name=""/>
        <dsp:cNvSpPr/>
      </dsp:nvSpPr>
      <dsp:spPr>
        <a:xfrm>
          <a:off x="709" y="2621538"/>
          <a:ext cx="3090421" cy="1920233"/>
        </a:xfrm>
        <a:prstGeom prst="roundRect">
          <a:avLst/>
        </a:prstGeom>
        <a:solidFill>
          <a:schemeClr val="accent1">
            <a:lumMod val="20000"/>
            <a:lumOff val="8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500" b="1" i="1" kern="1200" dirty="0">
              <a:latin typeface="+mj-lt"/>
            </a:rPr>
            <a:t>Zone of Proximal Development (ZPD):</a:t>
          </a:r>
          <a:r>
            <a:rPr lang="en-US" sz="1500" b="1" kern="1200" dirty="0">
              <a:latin typeface="+mj-lt"/>
            </a:rPr>
            <a:t> </a:t>
          </a:r>
          <a:r>
            <a:rPr lang="en-US" sz="1500" kern="1200" dirty="0">
              <a:latin typeface="+mj-lt"/>
            </a:rPr>
            <a:t>Difference between what a child can do alone and with support (McLeod, 2025)</a:t>
          </a:r>
        </a:p>
      </dsp:txBody>
      <dsp:txXfrm>
        <a:off x="94447" y="2715276"/>
        <a:ext cx="2902945" cy="1732757"/>
      </dsp:txXfrm>
    </dsp:sp>
    <dsp:sp modelId="{779B2821-C977-4102-B449-2926492808C3}">
      <dsp:nvSpPr>
        <dsp:cNvPr id="0" name=""/>
        <dsp:cNvSpPr/>
      </dsp:nvSpPr>
      <dsp:spPr>
        <a:xfrm>
          <a:off x="3740119" y="2621538"/>
          <a:ext cx="3090421" cy="1920233"/>
        </a:xfrm>
        <a:prstGeom prst="roundRect">
          <a:avLst/>
        </a:prstGeom>
        <a:solidFill>
          <a:schemeClr val="accent1">
            <a:lumMod val="20000"/>
            <a:lumOff val="8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500" b="1" i="1" kern="1200" dirty="0">
              <a:latin typeface="+mj-lt"/>
            </a:rPr>
            <a:t>Scaffolding:</a:t>
          </a:r>
          <a:r>
            <a:rPr lang="en-US" sz="1500" b="1" kern="1200" dirty="0">
              <a:latin typeface="+mj-lt"/>
            </a:rPr>
            <a:t> </a:t>
          </a:r>
          <a:r>
            <a:rPr lang="en-US" sz="1500" kern="1200" dirty="0">
              <a:latin typeface="+mj-lt"/>
            </a:rPr>
            <a:t>Temporary support provided by adults or peers to help the child achieve tasks within the ZPD (Fernández et al., 2015).</a:t>
          </a:r>
        </a:p>
      </dsp:txBody>
      <dsp:txXfrm>
        <a:off x="3833857" y="2715276"/>
        <a:ext cx="2902945" cy="1732757"/>
      </dsp:txXfrm>
    </dsp:sp>
    <dsp:sp modelId="{266F404F-393B-42ED-9AAA-84D67DF74B1F}">
      <dsp:nvSpPr>
        <dsp:cNvPr id="0" name=""/>
        <dsp:cNvSpPr/>
      </dsp:nvSpPr>
      <dsp:spPr>
        <a:xfrm>
          <a:off x="7479529" y="2621538"/>
          <a:ext cx="3090421" cy="1920233"/>
        </a:xfrm>
        <a:prstGeom prst="roundRect">
          <a:avLst/>
        </a:prstGeom>
        <a:solidFill>
          <a:schemeClr val="accent1">
            <a:lumMod val="20000"/>
            <a:lumOff val="8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500" b="1" i="1" kern="1200" dirty="0">
              <a:latin typeface="+mj-lt"/>
            </a:rPr>
            <a:t>Role of Language:</a:t>
          </a:r>
          <a:r>
            <a:rPr lang="en-US" sz="1500" b="1" kern="1200" dirty="0">
              <a:latin typeface="+mj-lt"/>
            </a:rPr>
            <a:t> </a:t>
          </a:r>
          <a:r>
            <a:rPr lang="en-US" sz="1500" kern="1200" dirty="0">
              <a:latin typeface="+mj-lt"/>
            </a:rPr>
            <a:t>Language is a key tool for thinking and learning (Vygotsky, 1978).</a:t>
          </a:r>
        </a:p>
      </dsp:txBody>
      <dsp:txXfrm>
        <a:off x="7573267" y="2715276"/>
        <a:ext cx="2902945" cy="1732757"/>
      </dsp:txXfrm>
    </dsp:sp>
    <dsp:sp modelId="{C986E698-70D3-4F44-A7D6-4F8ACB0F6AA0}">
      <dsp:nvSpPr>
        <dsp:cNvPr id="0" name=""/>
        <dsp:cNvSpPr/>
      </dsp:nvSpPr>
      <dsp:spPr>
        <a:xfrm>
          <a:off x="7479529" y="52316"/>
          <a:ext cx="3090421" cy="1920233"/>
        </a:xfrm>
        <a:prstGeom prst="roundRect">
          <a:avLst/>
        </a:prstGeom>
        <a:solidFill>
          <a:schemeClr val="accent1">
            <a:lumMod val="20000"/>
            <a:lumOff val="8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>
              <a:latin typeface="+mj-lt"/>
            </a:rPr>
            <a:t>Relevance to Early Years: </a:t>
          </a:r>
          <a:r>
            <a:rPr lang="en-US" sz="1500" kern="1200" dirty="0">
              <a:latin typeface="+mj-lt"/>
            </a:rPr>
            <a:t>Highlights the importance of guided interaction, play, and social engagement in promoting cognitive, emotional, and social development in young children.</a:t>
          </a:r>
        </a:p>
      </dsp:txBody>
      <dsp:txXfrm>
        <a:off x="7573267" y="146054"/>
        <a:ext cx="2902945" cy="17327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734D14-AA07-4128-929A-66AC60398E3D}">
      <dsp:nvSpPr>
        <dsp:cNvPr id="0" name=""/>
        <dsp:cNvSpPr/>
      </dsp:nvSpPr>
      <dsp:spPr>
        <a:xfrm>
          <a:off x="0" y="0"/>
          <a:ext cx="5370414" cy="53704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2E19E95-3E61-41A6-ABC0-C3A3E7C0F124}">
      <dsp:nvSpPr>
        <dsp:cNvPr id="0" name=""/>
        <dsp:cNvSpPr/>
      </dsp:nvSpPr>
      <dsp:spPr>
        <a:xfrm>
          <a:off x="2685207" y="0"/>
          <a:ext cx="7464101" cy="53704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 dirty="0">
              <a:latin typeface="+mj-lt"/>
            </a:rPr>
            <a:t>Understanding Behaviour: </a:t>
          </a:r>
          <a:r>
            <a:rPr lang="en-US" sz="2000" b="0" i="0" kern="1200" baseline="0" dirty="0">
              <a:latin typeface="+mj-lt"/>
            </a:rPr>
            <a:t>Amira’s anxiety, limited verbal communication, and difficulty in group play can be explained by her current abilities being below her Zone of Proximal Development (ZPD) in social and communication skills (McLeod, 2025).</a:t>
          </a:r>
          <a:endParaRPr lang="en-US" sz="2000" kern="1200" dirty="0">
            <a:latin typeface="+mj-lt"/>
          </a:endParaRPr>
        </a:p>
      </dsp:txBody>
      <dsp:txXfrm>
        <a:off x="2685207" y="0"/>
        <a:ext cx="7464101" cy="1611127"/>
      </dsp:txXfrm>
    </dsp:sp>
    <dsp:sp modelId="{3674053A-1D58-4BB0-959B-1E82F38E5D4F}">
      <dsp:nvSpPr>
        <dsp:cNvPr id="0" name=""/>
        <dsp:cNvSpPr/>
      </dsp:nvSpPr>
      <dsp:spPr>
        <a:xfrm>
          <a:off x="939824" y="1611127"/>
          <a:ext cx="3490766" cy="34907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E9CEC75-432D-46BC-8ED8-1EE0B8715CF4}">
      <dsp:nvSpPr>
        <dsp:cNvPr id="0" name=""/>
        <dsp:cNvSpPr/>
      </dsp:nvSpPr>
      <dsp:spPr>
        <a:xfrm>
          <a:off x="2685207" y="1611127"/>
          <a:ext cx="7464101" cy="34907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 dirty="0">
              <a:latin typeface="+mj-lt"/>
            </a:rPr>
            <a:t>Scaffolding Needs: </a:t>
          </a:r>
          <a:r>
            <a:rPr lang="en-US" sz="2000" b="0" i="0" kern="1200" baseline="0" dirty="0">
              <a:latin typeface="+mj-lt"/>
            </a:rPr>
            <a:t>She requires adult support and peer modelling to gradually develop confidence, language, and social interaction (</a:t>
          </a:r>
          <a:r>
            <a:rPr lang="en-US" sz="2000" b="0" i="0" kern="1200" baseline="0" dirty="0" err="1">
              <a:latin typeface="+mj-lt"/>
            </a:rPr>
            <a:t>Jethava</a:t>
          </a:r>
          <a:r>
            <a:rPr lang="en-US" sz="2000" b="0" i="0" kern="1200" baseline="0" dirty="0">
              <a:latin typeface="+mj-lt"/>
            </a:rPr>
            <a:t> et al., 2022).</a:t>
          </a:r>
          <a:endParaRPr lang="en-US" sz="2000" kern="1200" dirty="0">
            <a:latin typeface="+mj-lt"/>
          </a:endParaRPr>
        </a:p>
      </dsp:txBody>
      <dsp:txXfrm>
        <a:off x="2685207" y="1611127"/>
        <a:ext cx="7464101" cy="1611122"/>
      </dsp:txXfrm>
    </dsp:sp>
    <dsp:sp modelId="{D56E6BBB-439D-45D8-A096-ED23382E002E}">
      <dsp:nvSpPr>
        <dsp:cNvPr id="0" name=""/>
        <dsp:cNvSpPr/>
      </dsp:nvSpPr>
      <dsp:spPr>
        <a:xfrm>
          <a:off x="1879646" y="3222250"/>
          <a:ext cx="1611122" cy="16111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A7A2B32-94B7-49B4-98B5-2DA716F47016}">
      <dsp:nvSpPr>
        <dsp:cNvPr id="0" name=""/>
        <dsp:cNvSpPr/>
      </dsp:nvSpPr>
      <dsp:spPr>
        <a:xfrm>
          <a:off x="2685207" y="3222250"/>
          <a:ext cx="7464101" cy="16111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 dirty="0">
              <a:latin typeface="+mj-lt"/>
            </a:rPr>
            <a:t>Social Interaction: </a:t>
          </a:r>
          <a:r>
            <a:rPr lang="en-US" sz="2000" b="0" i="0" kern="1200" baseline="0" dirty="0">
              <a:latin typeface="+mj-lt"/>
            </a:rPr>
            <a:t>Guided play and collaborative activities can help Amira </a:t>
          </a:r>
          <a:r>
            <a:rPr lang="en-US" sz="2000" b="0" i="0" kern="1200" baseline="0" dirty="0" err="1">
              <a:latin typeface="+mj-lt"/>
            </a:rPr>
            <a:t>internalise</a:t>
          </a:r>
          <a:r>
            <a:rPr lang="en-US" sz="2000" b="0" i="0" kern="1200" baseline="0" dirty="0">
              <a:latin typeface="+mj-lt"/>
            </a:rPr>
            <a:t> social norms and develop emotional regulation, consistent with Vygotsky’s emphasis on learning through interaction (</a:t>
          </a:r>
          <a:r>
            <a:rPr lang="en-US" sz="2000" b="0" i="0" kern="1200" baseline="0" dirty="0" err="1">
              <a:latin typeface="+mj-lt"/>
            </a:rPr>
            <a:t>Rigopouli</a:t>
          </a:r>
          <a:r>
            <a:rPr lang="en-US" sz="2000" b="0" i="0" kern="1200" baseline="0" dirty="0">
              <a:latin typeface="+mj-lt"/>
            </a:rPr>
            <a:t>, </a:t>
          </a:r>
          <a:r>
            <a:rPr lang="en-US" sz="2000" b="0" i="0" kern="1200" baseline="0" dirty="0" err="1">
              <a:latin typeface="+mj-lt"/>
            </a:rPr>
            <a:t>Kotsifakos</a:t>
          </a:r>
          <a:r>
            <a:rPr lang="en-US" sz="2000" b="0" i="0" kern="1200" baseline="0" dirty="0">
              <a:latin typeface="+mj-lt"/>
            </a:rPr>
            <a:t> and </a:t>
          </a:r>
          <a:r>
            <a:rPr lang="en-US" sz="2000" b="0" i="0" kern="1200" baseline="0" dirty="0" err="1">
              <a:latin typeface="+mj-lt"/>
            </a:rPr>
            <a:t>Psaromiligkos</a:t>
          </a:r>
          <a:r>
            <a:rPr lang="en-US" sz="2000" b="0" i="0" kern="1200" baseline="0" dirty="0">
              <a:latin typeface="+mj-lt"/>
            </a:rPr>
            <a:t>, 2025).</a:t>
          </a:r>
          <a:endParaRPr lang="en-US" sz="2000" kern="1200" dirty="0">
            <a:latin typeface="+mj-lt"/>
          </a:endParaRPr>
        </a:p>
      </dsp:txBody>
      <dsp:txXfrm>
        <a:off x="2685207" y="3222250"/>
        <a:ext cx="7464101" cy="161112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C79D3A-42EF-4F5D-8540-82A93CEE0AE3}">
      <dsp:nvSpPr>
        <dsp:cNvPr id="0" name=""/>
        <dsp:cNvSpPr/>
      </dsp:nvSpPr>
      <dsp:spPr>
        <a:xfrm>
          <a:off x="9754" y="440456"/>
          <a:ext cx="2915372" cy="363510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 dirty="0">
              <a:latin typeface="+mj-lt"/>
            </a:rPr>
            <a:t>Biological Influences (Nature)</a:t>
          </a:r>
          <a:endParaRPr lang="en-US" sz="1800" kern="1200" dirty="0">
            <a:latin typeface="+mj-lt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0" i="0" kern="1200" baseline="0" dirty="0">
              <a:latin typeface="+mj-lt"/>
            </a:rPr>
            <a:t>Genetics, temperament, and innate abilities shape Amira’s emotional responses and learning potential (</a:t>
          </a:r>
          <a:r>
            <a:rPr lang="en-US" sz="1600" b="0" i="0" kern="1200" baseline="0" dirty="0" err="1">
              <a:latin typeface="+mj-lt"/>
            </a:rPr>
            <a:t>Waszczuk</a:t>
          </a:r>
          <a:r>
            <a:rPr lang="en-US" sz="1600" b="0" i="0" kern="1200" baseline="0" dirty="0">
              <a:latin typeface="+mj-lt"/>
            </a:rPr>
            <a:t>, Zavos and Eley, 2013).</a:t>
          </a:r>
          <a:endParaRPr lang="en-US" sz="1600" kern="1200" dirty="0">
            <a:latin typeface="+mj-lt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0" i="0" kern="1200" baseline="0" dirty="0">
              <a:latin typeface="+mj-lt"/>
            </a:rPr>
            <a:t>Physical health and neurological development affect her cognitive and social skills (</a:t>
          </a:r>
          <a:r>
            <a:rPr lang="en-US" sz="1600" b="0" i="0" kern="1200" baseline="0" dirty="0" err="1">
              <a:latin typeface="+mj-lt"/>
            </a:rPr>
            <a:t>Bidzan</a:t>
          </a:r>
          <a:r>
            <a:rPr lang="en-US" sz="1600" b="0" i="0" kern="1200" baseline="0" dirty="0">
              <a:latin typeface="+mj-lt"/>
            </a:rPr>
            <a:t>-Bluma and Lipowska, 2018).</a:t>
          </a:r>
          <a:endParaRPr lang="en-US" sz="1600" kern="1200" dirty="0">
            <a:latin typeface="+mj-lt"/>
          </a:endParaRPr>
        </a:p>
      </dsp:txBody>
      <dsp:txXfrm>
        <a:off x="95142" y="525844"/>
        <a:ext cx="2744596" cy="3464328"/>
      </dsp:txXfrm>
    </dsp:sp>
    <dsp:sp modelId="{9DE46D25-E754-4260-9ED8-63EB77848EA5}">
      <dsp:nvSpPr>
        <dsp:cNvPr id="0" name=""/>
        <dsp:cNvSpPr/>
      </dsp:nvSpPr>
      <dsp:spPr>
        <a:xfrm>
          <a:off x="3216663" y="1896502"/>
          <a:ext cx="618058" cy="7230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3216663" y="2041104"/>
        <a:ext cx="432641" cy="433808"/>
      </dsp:txXfrm>
    </dsp:sp>
    <dsp:sp modelId="{83BFEB05-F8CC-422B-8B12-E52778A39432}">
      <dsp:nvSpPr>
        <dsp:cNvPr id="0" name=""/>
        <dsp:cNvSpPr/>
      </dsp:nvSpPr>
      <dsp:spPr>
        <a:xfrm>
          <a:off x="4091274" y="440456"/>
          <a:ext cx="2915372" cy="3635104"/>
        </a:xfrm>
        <a:prstGeom prst="roundRect">
          <a:avLst>
            <a:gd name="adj" fmla="val 10000"/>
          </a:avLst>
        </a:prstGeom>
        <a:solidFill>
          <a:schemeClr val="accent4">
            <a:hueOff val="9397419"/>
            <a:satOff val="0"/>
            <a:lumOff val="-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 dirty="0">
              <a:latin typeface="+mj-lt"/>
            </a:rPr>
            <a:t>Environmental Influences (Nurture)</a:t>
          </a:r>
          <a:endParaRPr lang="en-US" sz="1800" kern="1200" dirty="0">
            <a:latin typeface="+mj-lt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0" i="0" kern="1200" baseline="0" dirty="0">
              <a:latin typeface="+mj-lt"/>
            </a:rPr>
            <a:t>Family interactions, nursery environment, and cultural context influence </a:t>
          </a:r>
          <a:r>
            <a:rPr lang="en-US" sz="1600" b="0" i="0" kern="1200" baseline="0" dirty="0" err="1">
              <a:latin typeface="+mj-lt"/>
            </a:rPr>
            <a:t>socialisation</a:t>
          </a:r>
          <a:r>
            <a:rPr lang="en-US" sz="1600" b="0" i="0" kern="1200" baseline="0" dirty="0">
              <a:latin typeface="+mj-lt"/>
            </a:rPr>
            <a:t> and language development (Hawk et al., 2018).</a:t>
          </a:r>
          <a:endParaRPr lang="en-US" sz="1600" kern="1200" dirty="0">
            <a:latin typeface="+mj-lt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0" i="0" kern="1200" baseline="0" dirty="0">
              <a:latin typeface="+mj-lt"/>
            </a:rPr>
            <a:t>Adult guidance, peer relationships, and structured activities provide opportunities for learning within the ZPD (Vygotsky, 1978).</a:t>
          </a:r>
          <a:endParaRPr lang="en-US" sz="1600" kern="1200" dirty="0">
            <a:latin typeface="+mj-lt"/>
          </a:endParaRPr>
        </a:p>
      </dsp:txBody>
      <dsp:txXfrm>
        <a:off x="4176662" y="525844"/>
        <a:ext cx="2744596" cy="3464328"/>
      </dsp:txXfrm>
    </dsp:sp>
    <dsp:sp modelId="{2CE82296-6055-4056-A229-FE133498234F}">
      <dsp:nvSpPr>
        <dsp:cNvPr id="0" name=""/>
        <dsp:cNvSpPr/>
      </dsp:nvSpPr>
      <dsp:spPr>
        <a:xfrm>
          <a:off x="7298184" y="1896502"/>
          <a:ext cx="618058" cy="7230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18794837"/>
            <a:satOff val="0"/>
            <a:lumOff val="-980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7298184" y="2041104"/>
        <a:ext cx="432641" cy="433808"/>
      </dsp:txXfrm>
    </dsp:sp>
    <dsp:sp modelId="{375B84A7-2272-4EED-AB5B-13BE1998FC01}">
      <dsp:nvSpPr>
        <dsp:cNvPr id="0" name=""/>
        <dsp:cNvSpPr/>
      </dsp:nvSpPr>
      <dsp:spPr>
        <a:xfrm>
          <a:off x="8172795" y="440456"/>
          <a:ext cx="2915372" cy="3635104"/>
        </a:xfrm>
        <a:prstGeom prst="roundRect">
          <a:avLst>
            <a:gd name="adj" fmla="val 10000"/>
          </a:avLst>
        </a:prstGeom>
        <a:solidFill>
          <a:schemeClr val="accent4">
            <a:hueOff val="18794837"/>
            <a:satOff val="0"/>
            <a:lumOff val="-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 dirty="0">
              <a:latin typeface="+mj-lt"/>
            </a:rPr>
            <a:t>Integration</a:t>
          </a:r>
          <a:endParaRPr lang="en-US" sz="1900" kern="1200" dirty="0">
            <a:latin typeface="+mj-lt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0" i="0" kern="1200" baseline="0" dirty="0">
              <a:latin typeface="+mj-lt"/>
            </a:rPr>
            <a:t>Development results from the dynamic interaction of biological predispositions and environmental experiences, consistent with Vygotsky’s theory emphasizing social context.</a:t>
          </a:r>
          <a:endParaRPr lang="en-US" sz="1900" kern="1200" dirty="0">
            <a:latin typeface="+mj-lt"/>
          </a:endParaRPr>
        </a:p>
      </dsp:txBody>
      <dsp:txXfrm>
        <a:off x="8258183" y="525844"/>
        <a:ext cx="2744596" cy="346432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C69FA5-9421-4F9B-BBB3-B85218B44052}">
      <dsp:nvSpPr>
        <dsp:cNvPr id="0" name=""/>
        <dsp:cNvSpPr/>
      </dsp:nvSpPr>
      <dsp:spPr>
        <a:xfrm>
          <a:off x="133546" y="245"/>
          <a:ext cx="4206226" cy="88492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Usefulness</a:t>
          </a:r>
          <a:endParaRPr lang="en-US" sz="2400" b="1" kern="1200" dirty="0">
            <a:latin typeface="+mj-lt"/>
            <a:ea typeface="Tahoma" panose="020B0604030504040204" pitchFamily="34" charset="0"/>
            <a:cs typeface="Tahoma" panose="020B0604030504040204" pitchFamily="34" charset="0"/>
          </a:endParaRPr>
        </a:p>
      </dsp:txBody>
      <dsp:txXfrm>
        <a:off x="159465" y="26164"/>
        <a:ext cx="4154388" cy="833087"/>
      </dsp:txXfrm>
    </dsp:sp>
    <dsp:sp modelId="{5C7F4BB2-374A-4FF7-A0CC-632A3AB38E4F}">
      <dsp:nvSpPr>
        <dsp:cNvPr id="0" name=""/>
        <dsp:cNvSpPr/>
      </dsp:nvSpPr>
      <dsp:spPr>
        <a:xfrm rot="5400000">
          <a:off x="2159228" y="962601"/>
          <a:ext cx="154861" cy="154861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BA434B7-0DE9-4520-8831-3FF5C6EF7D90}">
      <dsp:nvSpPr>
        <dsp:cNvPr id="0" name=""/>
        <dsp:cNvSpPr/>
      </dsp:nvSpPr>
      <dsp:spPr>
        <a:xfrm>
          <a:off x="133546" y="1194894"/>
          <a:ext cx="4206226" cy="884925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400" b="0" kern="1200" dirty="0" err="1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Emphasises</a:t>
          </a:r>
          <a:r>
            <a:rPr lang="en-US" sz="1400" b="0" kern="1200" dirty="0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 social interaction, which is crucial for Amira’s language and emotional development.</a:t>
          </a:r>
        </a:p>
      </dsp:txBody>
      <dsp:txXfrm>
        <a:off x="159465" y="1220813"/>
        <a:ext cx="4154388" cy="833087"/>
      </dsp:txXfrm>
    </dsp:sp>
    <dsp:sp modelId="{57A2B41C-07FA-470C-95A4-948D0ED7D41E}">
      <dsp:nvSpPr>
        <dsp:cNvPr id="0" name=""/>
        <dsp:cNvSpPr/>
      </dsp:nvSpPr>
      <dsp:spPr>
        <a:xfrm rot="5400000">
          <a:off x="2159228" y="2157250"/>
          <a:ext cx="154861" cy="154861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4">
                <a:hueOff val="3758967"/>
                <a:satOff val="0"/>
                <a:lumOff val="-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3758967"/>
                <a:satOff val="0"/>
                <a:lumOff val="-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3758967"/>
                <a:satOff val="0"/>
                <a:lumOff val="-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97D9D30-BA53-4718-B87A-EF2B2D245EA7}">
      <dsp:nvSpPr>
        <dsp:cNvPr id="0" name=""/>
        <dsp:cNvSpPr/>
      </dsp:nvSpPr>
      <dsp:spPr>
        <a:xfrm>
          <a:off x="133546" y="2389543"/>
          <a:ext cx="4206226" cy="884925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alpha val="90000"/>
            <a:hueOff val="4104628"/>
            <a:satOff val="-6409"/>
            <a:lumOff val="-624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4104628"/>
              <a:satOff val="-6409"/>
              <a:lumOff val="-62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400" b="0" kern="1200" dirty="0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Supports practical interventions such as scaffolding and guided play.</a:t>
          </a:r>
        </a:p>
      </dsp:txBody>
      <dsp:txXfrm>
        <a:off x="159465" y="2415462"/>
        <a:ext cx="4154388" cy="833087"/>
      </dsp:txXfrm>
    </dsp:sp>
    <dsp:sp modelId="{5CFB4FA7-E377-41DE-9F79-9F4B6E1AF06F}">
      <dsp:nvSpPr>
        <dsp:cNvPr id="0" name=""/>
        <dsp:cNvSpPr/>
      </dsp:nvSpPr>
      <dsp:spPr>
        <a:xfrm rot="5400000">
          <a:off x="2159228" y="3351899"/>
          <a:ext cx="154861" cy="154861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4">
                <a:hueOff val="7517935"/>
                <a:satOff val="0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7517935"/>
                <a:satOff val="0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7517935"/>
                <a:satOff val="0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F0E36C2-BE66-419B-A857-A727A3219B7B}">
      <dsp:nvSpPr>
        <dsp:cNvPr id="0" name=""/>
        <dsp:cNvSpPr/>
      </dsp:nvSpPr>
      <dsp:spPr>
        <a:xfrm>
          <a:off x="133546" y="3584192"/>
          <a:ext cx="4206226" cy="884925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alpha val="90000"/>
            <a:hueOff val="8209255"/>
            <a:satOff val="-12819"/>
            <a:lumOff val="-1249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8209255"/>
              <a:satOff val="-12819"/>
              <a:lumOff val="-124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400" b="0" kern="1200" dirty="0" err="1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Recognises</a:t>
          </a:r>
          <a:r>
            <a:rPr lang="en-US" sz="1400" b="0" kern="1200" dirty="0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 the role of culture and environment in shaping learning (</a:t>
          </a:r>
          <a:r>
            <a:rPr lang="en-US" sz="1400" b="0" kern="1200" dirty="0" err="1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Alkhudiry</a:t>
          </a:r>
          <a:r>
            <a:rPr lang="en-US" sz="1400" b="0" kern="1200" dirty="0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, 2022).</a:t>
          </a:r>
        </a:p>
      </dsp:txBody>
      <dsp:txXfrm>
        <a:off x="159465" y="3610111"/>
        <a:ext cx="4154388" cy="833087"/>
      </dsp:txXfrm>
    </dsp:sp>
    <dsp:sp modelId="{72F54CAE-5171-4BF8-84A1-204E57FD3BDF}">
      <dsp:nvSpPr>
        <dsp:cNvPr id="0" name=""/>
        <dsp:cNvSpPr/>
      </dsp:nvSpPr>
      <dsp:spPr>
        <a:xfrm>
          <a:off x="4835331" y="245"/>
          <a:ext cx="4206226" cy="88492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18794837"/>
                <a:satOff val="0"/>
                <a:lumOff val="-980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8794837"/>
                <a:satOff val="0"/>
                <a:lumOff val="-980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8794837"/>
                <a:satOff val="0"/>
                <a:lumOff val="-980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Limitations</a:t>
          </a:r>
          <a:endParaRPr lang="en-US" sz="4000" b="1" kern="1200" dirty="0">
            <a:latin typeface="+mj-lt"/>
            <a:ea typeface="Tahoma" panose="020B0604030504040204" pitchFamily="34" charset="0"/>
            <a:cs typeface="Tahoma" panose="020B0604030504040204" pitchFamily="34" charset="0"/>
          </a:endParaRPr>
        </a:p>
      </dsp:txBody>
      <dsp:txXfrm>
        <a:off x="4861250" y="26164"/>
        <a:ext cx="4154388" cy="833087"/>
      </dsp:txXfrm>
    </dsp:sp>
    <dsp:sp modelId="{8EB43450-1900-425C-89BF-D4264FF2A24A}">
      <dsp:nvSpPr>
        <dsp:cNvPr id="0" name=""/>
        <dsp:cNvSpPr/>
      </dsp:nvSpPr>
      <dsp:spPr>
        <a:xfrm rot="5400000">
          <a:off x="6861013" y="962601"/>
          <a:ext cx="154861" cy="154861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4">
                <a:hueOff val="11276903"/>
                <a:satOff val="0"/>
                <a:lumOff val="-588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1276903"/>
                <a:satOff val="0"/>
                <a:lumOff val="-588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1276903"/>
                <a:satOff val="0"/>
                <a:lumOff val="-588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B29FF37-A8A7-465B-9274-7A2BEEE53DE3}">
      <dsp:nvSpPr>
        <dsp:cNvPr id="0" name=""/>
        <dsp:cNvSpPr/>
      </dsp:nvSpPr>
      <dsp:spPr>
        <a:xfrm>
          <a:off x="4835331" y="1194894"/>
          <a:ext cx="4206226" cy="884925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alpha val="90000"/>
            <a:hueOff val="12313884"/>
            <a:satOff val="-19228"/>
            <a:lumOff val="-1873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12313884"/>
              <a:satOff val="-19228"/>
              <a:lumOff val="-187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400" b="0" kern="1200" dirty="0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Less focus on individual biological differences and innate temperament (</a:t>
          </a:r>
          <a:r>
            <a:rPr lang="en-US" sz="1400" b="0" kern="1200" dirty="0" err="1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Alkhudiry</a:t>
          </a:r>
          <a:r>
            <a:rPr lang="en-US" sz="1400" b="0" kern="1200" dirty="0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, 2022).</a:t>
          </a:r>
        </a:p>
      </dsp:txBody>
      <dsp:txXfrm>
        <a:off x="4861250" y="1220813"/>
        <a:ext cx="4154388" cy="833087"/>
      </dsp:txXfrm>
    </dsp:sp>
    <dsp:sp modelId="{86DCD884-40B4-4FCE-A7A2-7847D9631BD1}">
      <dsp:nvSpPr>
        <dsp:cNvPr id="0" name=""/>
        <dsp:cNvSpPr/>
      </dsp:nvSpPr>
      <dsp:spPr>
        <a:xfrm rot="5400000">
          <a:off x="6861013" y="2157250"/>
          <a:ext cx="154861" cy="154861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4">
                <a:hueOff val="15035869"/>
                <a:satOff val="0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5035869"/>
                <a:satOff val="0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5035869"/>
                <a:satOff val="0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5FC9934-8C5C-4200-BA2C-3715668AAAB5}">
      <dsp:nvSpPr>
        <dsp:cNvPr id="0" name=""/>
        <dsp:cNvSpPr/>
      </dsp:nvSpPr>
      <dsp:spPr>
        <a:xfrm>
          <a:off x="4835331" y="2389543"/>
          <a:ext cx="4206226" cy="884925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alpha val="90000"/>
            <a:hueOff val="16418511"/>
            <a:satOff val="-25638"/>
            <a:lumOff val="-2498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16418511"/>
              <a:satOff val="-25638"/>
              <a:lumOff val="-249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400" b="0" kern="1200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Provides limited guidance on specific strategies for children with severe anxiety or speech difficulties.</a:t>
          </a:r>
          <a:endParaRPr lang="en-US" sz="1400" b="0" kern="1200" dirty="0">
            <a:latin typeface="+mj-lt"/>
            <a:ea typeface="Tahoma" panose="020B0604030504040204" pitchFamily="34" charset="0"/>
            <a:cs typeface="Tahoma" panose="020B0604030504040204" pitchFamily="34" charset="0"/>
          </a:endParaRPr>
        </a:p>
      </dsp:txBody>
      <dsp:txXfrm>
        <a:off x="4861250" y="2415462"/>
        <a:ext cx="4154388" cy="833087"/>
      </dsp:txXfrm>
    </dsp:sp>
    <dsp:sp modelId="{AC543553-E6B8-4682-8D09-9876EFD78F26}">
      <dsp:nvSpPr>
        <dsp:cNvPr id="0" name=""/>
        <dsp:cNvSpPr/>
      </dsp:nvSpPr>
      <dsp:spPr>
        <a:xfrm rot="5400000">
          <a:off x="6861013" y="3351899"/>
          <a:ext cx="154861" cy="154861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0">
              <a:schemeClr val="accent4">
                <a:hueOff val="18794837"/>
                <a:satOff val="0"/>
                <a:lumOff val="-980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8794837"/>
                <a:satOff val="0"/>
                <a:lumOff val="-980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8794837"/>
                <a:satOff val="0"/>
                <a:lumOff val="-980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7CB91CD-102E-4B2A-BB34-DA47E26C3E50}">
      <dsp:nvSpPr>
        <dsp:cNvPr id="0" name=""/>
        <dsp:cNvSpPr/>
      </dsp:nvSpPr>
      <dsp:spPr>
        <a:xfrm>
          <a:off x="4835331" y="3584192"/>
          <a:ext cx="4206226" cy="884925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alpha val="90000"/>
            <a:hueOff val="20523138"/>
            <a:satOff val="-32047"/>
            <a:lumOff val="-3122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20523138"/>
              <a:satOff val="-32047"/>
              <a:lumOff val="-312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400" b="0" kern="1200" dirty="0">
              <a:latin typeface="+mj-lt"/>
              <a:ea typeface="Tahoma" panose="020B0604030504040204" pitchFamily="34" charset="0"/>
              <a:cs typeface="Tahoma" panose="020B0604030504040204" pitchFamily="34" charset="0"/>
            </a:rPr>
            <a:t>Application may vary depending on resources and staff training in the nursery.</a:t>
          </a:r>
        </a:p>
      </dsp:txBody>
      <dsp:txXfrm>
        <a:off x="4861250" y="3610111"/>
        <a:ext cx="4154388" cy="83308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660834-CAB5-441F-9A04-F2015B7E997F}">
      <dsp:nvSpPr>
        <dsp:cNvPr id="0" name=""/>
        <dsp:cNvSpPr/>
      </dsp:nvSpPr>
      <dsp:spPr>
        <a:xfrm>
          <a:off x="2631033" y="1162245"/>
          <a:ext cx="57334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3347" y="45720"/>
              </a:lnTo>
            </a:path>
          </a:pathLst>
        </a:custGeom>
        <a:noFill/>
        <a:ln w="635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02608" y="1204946"/>
        <a:ext cx="30197" cy="6039"/>
      </dsp:txXfrm>
    </dsp:sp>
    <dsp:sp modelId="{C0E2485E-BE33-4A38-BB7B-93C6DCC22E3F}">
      <dsp:nvSpPr>
        <dsp:cNvPr id="0" name=""/>
        <dsp:cNvSpPr/>
      </dsp:nvSpPr>
      <dsp:spPr>
        <a:xfrm>
          <a:off x="6975" y="420208"/>
          <a:ext cx="2625858" cy="1575514"/>
        </a:xfrm>
        <a:prstGeom prst="rect">
          <a:avLst/>
        </a:prstGeom>
        <a:solidFill>
          <a:srgbClr val="C82673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>
              <a:solidFill>
                <a:schemeClr val="bg1"/>
              </a:solidFill>
              <a:latin typeface="+mj-lt"/>
            </a:rPr>
            <a:t>Vygotsky’s Sociocultural Theory highlights the importance of social interaction, guided learning, and cultural context in early childhood development.</a:t>
          </a:r>
        </a:p>
      </dsp:txBody>
      <dsp:txXfrm>
        <a:off x="6975" y="420208"/>
        <a:ext cx="2625858" cy="1575514"/>
      </dsp:txXfrm>
    </dsp:sp>
    <dsp:sp modelId="{0F617D67-C2C8-4F04-89D3-72E16C5F67B1}">
      <dsp:nvSpPr>
        <dsp:cNvPr id="0" name=""/>
        <dsp:cNvSpPr/>
      </dsp:nvSpPr>
      <dsp:spPr>
        <a:xfrm>
          <a:off x="5860839" y="1162245"/>
          <a:ext cx="57334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3347" y="45720"/>
              </a:lnTo>
            </a:path>
          </a:pathLst>
        </a:custGeom>
        <a:noFill/>
        <a:ln w="635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132413" y="1204946"/>
        <a:ext cx="30197" cy="6039"/>
      </dsp:txXfrm>
    </dsp:sp>
    <dsp:sp modelId="{D91EF460-6E67-48AE-A6F5-9F46E14330F5}">
      <dsp:nvSpPr>
        <dsp:cNvPr id="0" name=""/>
        <dsp:cNvSpPr/>
      </dsp:nvSpPr>
      <dsp:spPr>
        <a:xfrm>
          <a:off x="3236780" y="420208"/>
          <a:ext cx="2625858" cy="1575514"/>
        </a:xfrm>
        <a:prstGeom prst="rect">
          <a:avLst/>
        </a:prstGeom>
        <a:solidFill>
          <a:srgbClr val="C82673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solidFill>
                <a:schemeClr val="bg1"/>
              </a:solidFill>
              <a:latin typeface="+mj-lt"/>
            </a:rPr>
            <a:t>Applying the theory to Amira helps explain her anxiety, limited communication, and social challenges, guiding targeted support strategies.</a:t>
          </a:r>
        </a:p>
      </dsp:txBody>
      <dsp:txXfrm>
        <a:off x="3236780" y="420208"/>
        <a:ext cx="2625858" cy="1575514"/>
      </dsp:txXfrm>
    </dsp:sp>
    <dsp:sp modelId="{E47F2F7F-69F0-4640-ACC2-754911890AC7}">
      <dsp:nvSpPr>
        <dsp:cNvPr id="0" name=""/>
        <dsp:cNvSpPr/>
      </dsp:nvSpPr>
      <dsp:spPr>
        <a:xfrm>
          <a:off x="2878115" y="1993923"/>
          <a:ext cx="4901400" cy="573347"/>
        </a:xfrm>
        <a:custGeom>
          <a:avLst/>
          <a:gdLst/>
          <a:ahLst/>
          <a:cxnLst/>
          <a:rect l="0" t="0" r="0" b="0"/>
          <a:pathLst>
            <a:path>
              <a:moveTo>
                <a:pt x="4901400" y="0"/>
              </a:moveTo>
              <a:lnTo>
                <a:pt x="4901400" y="303773"/>
              </a:lnTo>
              <a:lnTo>
                <a:pt x="0" y="303773"/>
              </a:lnTo>
              <a:lnTo>
                <a:pt x="0" y="573347"/>
              </a:lnTo>
            </a:path>
          </a:pathLst>
        </a:custGeom>
        <a:noFill/>
        <a:ln w="635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05353" y="2277577"/>
        <a:ext cx="246923" cy="6039"/>
      </dsp:txXfrm>
    </dsp:sp>
    <dsp:sp modelId="{48D67412-B3F6-498E-9724-A36A3F0C6165}">
      <dsp:nvSpPr>
        <dsp:cNvPr id="0" name=""/>
        <dsp:cNvSpPr/>
      </dsp:nvSpPr>
      <dsp:spPr>
        <a:xfrm>
          <a:off x="6466586" y="420208"/>
          <a:ext cx="2625858" cy="1575514"/>
        </a:xfrm>
        <a:prstGeom prst="rect">
          <a:avLst/>
        </a:prstGeom>
        <a:solidFill>
          <a:srgbClr val="C82673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solidFill>
                <a:schemeClr val="bg1"/>
              </a:solidFill>
              <a:latin typeface="+mj-lt"/>
            </a:rPr>
            <a:t>Practical interventions such as scaffolding, peer modelling, and structured play can promote her emotional, social, and cognitive growth.</a:t>
          </a:r>
        </a:p>
      </dsp:txBody>
      <dsp:txXfrm>
        <a:off x="6466586" y="420208"/>
        <a:ext cx="2625858" cy="1575514"/>
      </dsp:txXfrm>
    </dsp:sp>
    <dsp:sp modelId="{EB403199-1A18-4A7E-9FB4-E6E409ED458C}">
      <dsp:nvSpPr>
        <dsp:cNvPr id="0" name=""/>
        <dsp:cNvSpPr/>
      </dsp:nvSpPr>
      <dsp:spPr>
        <a:xfrm>
          <a:off x="4189244" y="3340006"/>
          <a:ext cx="68106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7421"/>
              </a:moveTo>
              <a:lnTo>
                <a:pt x="357630" y="47421"/>
              </a:lnTo>
              <a:lnTo>
                <a:pt x="357630" y="45720"/>
              </a:lnTo>
              <a:lnTo>
                <a:pt x="681060" y="45720"/>
              </a:lnTo>
            </a:path>
          </a:pathLst>
        </a:custGeom>
        <a:noFill/>
        <a:ln w="635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511982" y="3382706"/>
        <a:ext cx="35583" cy="6039"/>
      </dsp:txXfrm>
    </dsp:sp>
    <dsp:sp modelId="{20C4FF2D-959E-4C75-8215-25B110D63A74}">
      <dsp:nvSpPr>
        <dsp:cNvPr id="0" name=""/>
        <dsp:cNvSpPr/>
      </dsp:nvSpPr>
      <dsp:spPr>
        <a:xfrm>
          <a:off x="1565186" y="2599670"/>
          <a:ext cx="2625858" cy="1575514"/>
        </a:xfrm>
        <a:prstGeom prst="rect">
          <a:avLst/>
        </a:prstGeom>
        <a:solidFill>
          <a:srgbClr val="C82673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>
              <a:solidFill>
                <a:schemeClr val="bg1"/>
              </a:solidFill>
              <a:latin typeface="+mj-lt"/>
            </a:rPr>
            <a:t>Considering both biological and environmental influences ensures a holistic approach to supporting her development.</a:t>
          </a:r>
        </a:p>
      </dsp:txBody>
      <dsp:txXfrm>
        <a:off x="1565186" y="2599670"/>
        <a:ext cx="2625858" cy="1575514"/>
      </dsp:txXfrm>
    </dsp:sp>
    <dsp:sp modelId="{F6D2EAE6-44C9-4687-A382-C3391E67FA71}">
      <dsp:nvSpPr>
        <dsp:cNvPr id="0" name=""/>
        <dsp:cNvSpPr/>
      </dsp:nvSpPr>
      <dsp:spPr>
        <a:xfrm>
          <a:off x="4902704" y="2597969"/>
          <a:ext cx="2625858" cy="1575514"/>
        </a:xfrm>
        <a:prstGeom prst="rect">
          <a:avLst/>
        </a:prstGeom>
        <a:solidFill>
          <a:srgbClr val="C82673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solidFill>
                <a:schemeClr val="bg1"/>
              </a:solidFill>
              <a:latin typeface="+mj-lt"/>
            </a:rPr>
            <a:t>While the theory is valuable, combining it with other approaches may be necessary to fully address individual differences and complex needs.</a:t>
          </a:r>
        </a:p>
      </dsp:txBody>
      <dsp:txXfrm>
        <a:off x="4902704" y="2597969"/>
        <a:ext cx="2625858" cy="15755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3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FA9168-1AA0-4330-93C8-8A2BC786DAA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5761D6-F269-4E92-99D5-40AC843D869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8C0DD2-AAFF-40FB-B1D5-B76D6B9F63F5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2D8426-202C-4385-BEF1-8D0C15BC743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F91F5F-CE2D-4C59-9BE8-D5C9660BC83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82E420-31C0-4FAB-9C47-370244A3A0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3939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EAA7A3-4278-43C6-8774-F62FA0274339}" type="datetimeFigureOut">
              <a:rPr lang="en-US" smtClean="0"/>
              <a:t>10/13/2025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BDF500-FE05-4D50-AB42-37EDEB80A66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49205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 /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 /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 /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 /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 /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 /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 /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 /><Relationship Id="rId1" Type="http://schemas.openxmlformats.org/officeDocument/2006/relationships/slideMaster" Target="../slideMasters/slideMaster1.xml" 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 /><Relationship Id="rId1" Type="http://schemas.openxmlformats.org/officeDocument/2006/relationships/slideMaster" Target="../slideMasters/slideMaster1.xml" 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 /><Relationship Id="rId1" Type="http://schemas.openxmlformats.org/officeDocument/2006/relationships/slideMaster" Target="../slideMasters/slideMaster1.xml" 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 /><Relationship Id="rId1" Type="http://schemas.openxmlformats.org/officeDocument/2006/relationships/slideMaster" Target="../slideMasters/slideMaster1.xml" 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 /><Relationship Id="rId1" Type="http://schemas.openxmlformats.org/officeDocument/2006/relationships/slideMaster" Target="../slideMasters/slideMaster1.xml" 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 /><Relationship Id="rId1" Type="http://schemas.openxmlformats.org/officeDocument/2006/relationships/slideMaster" Target="../slideMasters/slideMaster1.xml" 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 /><Relationship Id="rId1" Type="http://schemas.openxmlformats.org/officeDocument/2006/relationships/slideMaster" Target="../slideMasters/slideMaster1.xml" 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 /><Relationship Id="rId1" Type="http://schemas.openxmlformats.org/officeDocument/2006/relationships/slideMaster" Target="../slideMasters/slideMaster1.xml" 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 /><Relationship Id="rId1" Type="http://schemas.openxmlformats.org/officeDocument/2006/relationships/slideMaster" Target="../slideMasters/slideMaster1.xml" 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 /><Relationship Id="rId1" Type="http://schemas.openxmlformats.org/officeDocument/2006/relationships/slideMaster" Target="../slideMasters/slideMaster1.xml" 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 /><Relationship Id="rId1" Type="http://schemas.openxmlformats.org/officeDocument/2006/relationships/slideMaster" Target="../slideMasters/slideMaster1.xml" 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 /><Relationship Id="rId1" Type="http://schemas.openxmlformats.org/officeDocument/2006/relationships/slideMaster" Target="../slideMasters/slideMaster1.xml" 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 /><Relationship Id="rId1" Type="http://schemas.openxmlformats.org/officeDocument/2006/relationships/slideMaster" Target="../slideMasters/slideMaster1.xml" 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 /><Relationship Id="rId1" Type="http://schemas.openxmlformats.org/officeDocument/2006/relationships/slideMaster" Target="../slideMasters/slideMaster1.xml" 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 /><Relationship Id="rId1" Type="http://schemas.openxmlformats.org/officeDocument/2006/relationships/slideMaster" Target="../slideMasters/slideMaster1.xml" 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 /><Relationship Id="rId1" Type="http://schemas.openxmlformats.org/officeDocument/2006/relationships/slideMaster" Target="../slideMasters/slideMaster1.xml" 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 /><Relationship Id="rId1" Type="http://schemas.openxmlformats.org/officeDocument/2006/relationships/slideMaster" Target="../slideMasters/slideMaster1.xml" 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 /><Relationship Id="rId1" Type="http://schemas.openxmlformats.org/officeDocument/2006/relationships/slideMaster" Target="../slideMasters/slideMaster1.xml" 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 /><Relationship Id="rId1" Type="http://schemas.openxmlformats.org/officeDocument/2006/relationships/slideMaster" Target="../slideMasters/slideMaster1.xml" 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 /><Relationship Id="rId1" Type="http://schemas.openxmlformats.org/officeDocument/2006/relationships/slideMaster" Target="../slideMasters/slideMaster1.xml" 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 /><Relationship Id="rId1" Type="http://schemas.openxmlformats.org/officeDocument/2006/relationships/slideMaster" Target="../slideMasters/slideMaster1.xml" 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 /><Relationship Id="rId1" Type="http://schemas.openxmlformats.org/officeDocument/2006/relationships/slideMaster" Target="../slideMasters/slideMaster1.xml" 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25A1ED5E-125E-4828-9BC6-A73A2C8B88E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318288"/>
            <a:ext cx="8807116" cy="2387600"/>
          </a:xfrm>
        </p:spPr>
        <p:txBody>
          <a:bodyPr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3052756"/>
            <a:ext cx="9144000" cy="1397991"/>
          </a:xfrm>
        </p:spPr>
        <p:txBody>
          <a:bodyPr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Lorem Ipsum</a:t>
            </a:r>
            <a:br>
              <a:rPr lang="en-US" dirty="0"/>
            </a:br>
            <a:r>
              <a:rPr lang="en-US" dirty="0"/>
              <a:t>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BFB3C-F5CB-4FF4-9626-146326B1E467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0"/>
            <a:ext cx="144000" cy="248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2897709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4AF3E3-F20C-4D84-A158-6DFC09B69A9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0391274" y="6172200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32342D9-9DBE-4809-840C-62844DDC034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6048" y="5396630"/>
            <a:ext cx="1460500" cy="481013"/>
          </a:xfrm>
        </p:spPr>
        <p:txBody>
          <a:bodyPr/>
          <a:lstStyle>
            <a:lvl1pPr marL="0" indent="0" algn="r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26781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2522758"/>
            <a:ext cx="8807116" cy="2387600"/>
          </a:xfrm>
        </p:spPr>
        <p:txBody>
          <a:bodyPr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5257226"/>
            <a:ext cx="9144000" cy="1397991"/>
          </a:xfrm>
        </p:spPr>
        <p:txBody>
          <a:bodyPr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Lorem Ipsum</a:t>
            </a:r>
            <a:br>
              <a:rPr lang="en-US" dirty="0"/>
            </a:br>
            <a:r>
              <a:rPr lang="en-US" dirty="0"/>
              <a:t>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174AC-6E10-46E9-BC4A-4E3A595D534E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3438000"/>
            <a:ext cx="144000" cy="342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5102179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4AF3E3-F20C-4D84-A158-6DFC09B69A9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0391274" y="685801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32342D9-9DBE-4809-840C-62844DDC034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6048" y="1015979"/>
            <a:ext cx="1460500" cy="481013"/>
          </a:xfrm>
        </p:spPr>
        <p:txBody>
          <a:bodyPr/>
          <a:lstStyle>
            <a:lvl1pPr marL="0" indent="0" algn="r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687446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4251158"/>
            <a:ext cx="12192000" cy="2606842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4700582"/>
            <a:ext cx="8807116" cy="915873"/>
          </a:xfrm>
        </p:spPr>
        <p:txBody>
          <a:bodyPr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5949257"/>
            <a:ext cx="9144000" cy="601840"/>
          </a:xfrm>
        </p:spPr>
        <p:txBody>
          <a:bodyPr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Lorem Ipsum 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03798-9F8A-4555-A128-691FDFB38DA9}" type="datetime1">
              <a:rPr lang="en-US" noProof="0" smtClean="0"/>
              <a:t>10/13/2025</a:t>
            </a:fld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4878000"/>
            <a:ext cx="144000" cy="198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5794209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F632EEF-732A-4DE7-BC5A-A86C31DB6F5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0391274" y="685801"/>
            <a:ext cx="1371600" cy="0"/>
          </a:xfrm>
          <a:prstGeom prst="line">
            <a:avLst/>
          </a:prstGeom>
          <a:ln w="254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C54CE062-7CDB-4AB7-B86E-461B22E7F45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6048" y="1013969"/>
            <a:ext cx="1460500" cy="481013"/>
          </a:xfrm>
        </p:spPr>
        <p:txBody>
          <a:bodyPr/>
          <a:lstStyle>
            <a:lvl1pPr marL="0" indent="0" algn="r">
              <a:buNone/>
              <a:defRPr lang="en-US" sz="3000" b="1" i="0" kern="12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012447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2413986"/>
            <a:ext cx="7107331" cy="1838643"/>
          </a:xfrm>
        </p:spPr>
        <p:txBody>
          <a:bodyPr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4599498"/>
            <a:ext cx="7107331" cy="966857"/>
          </a:xfrm>
        </p:spPr>
        <p:txBody>
          <a:bodyPr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Lorem Ipsum</a:t>
            </a:r>
            <a:br>
              <a:rPr lang="en-US" noProof="0"/>
            </a:br>
            <a:r>
              <a:rPr lang="en-US" noProof="0"/>
              <a:t>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9C6A1-E569-4FC9-9D93-90A846C9C5BB}" type="datetime1">
              <a:rPr lang="en-US" noProof="0" smtClean="0"/>
              <a:t>10/13/2025</a:t>
            </a:fld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2740862"/>
            <a:ext cx="144000" cy="12893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4444451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6E88EDA-C5A5-4C22-8CE4-5C7FDCF2E859}"/>
              </a:ext>
            </a:extLst>
          </p:cNvPr>
          <p:cNvCxnSpPr>
            <a:cxnSpLocks/>
          </p:cNvCxnSpPr>
          <p:nvPr userDrawn="1"/>
        </p:nvCxnSpPr>
        <p:spPr>
          <a:xfrm flipV="1">
            <a:off x="11077074" y="5622756"/>
            <a:ext cx="0" cy="984222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1B98974C-AC7A-4E66-AE1A-DBA5F1A1D05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6048" y="5532986"/>
            <a:ext cx="1460500" cy="481013"/>
          </a:xfrm>
        </p:spPr>
        <p:txBody>
          <a:bodyPr/>
          <a:lstStyle>
            <a:lvl1pPr marL="0" indent="0" algn="r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25174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-1"/>
            <a:ext cx="12192000" cy="446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4785756"/>
            <a:ext cx="8807116" cy="915873"/>
          </a:xfrm>
        </p:spPr>
        <p:txBody>
          <a:bodyPr anchor="b">
            <a:normAutofit/>
          </a:bodyPr>
          <a:lstStyle>
            <a:lvl1pPr algn="l">
              <a:defRPr sz="5500" b="1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6050473"/>
            <a:ext cx="9144000" cy="601840"/>
          </a:xfrm>
        </p:spPr>
        <p:txBody>
          <a:bodyPr>
            <a:normAutofit/>
          </a:bodyPr>
          <a:lstStyle>
            <a:lvl1pPr marL="0" indent="0" algn="l">
              <a:buNone/>
              <a:defRPr sz="3000" b="1" i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Lorem Ipsum 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FBC92-456B-42A9-BBF5-ADCA2050DDCF}" type="datetime1">
              <a:rPr lang="en-US" noProof="0" smtClean="0"/>
              <a:t>10/13/2025</a:t>
            </a:fld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4950000"/>
            <a:ext cx="144000" cy="190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5882423"/>
            <a:ext cx="930442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4AF3E3-F20C-4D84-A158-6DFC09B69A91}"/>
              </a:ext>
            </a:extLst>
          </p:cNvPr>
          <p:cNvCxnSpPr>
            <a:cxnSpLocks/>
          </p:cNvCxnSpPr>
          <p:nvPr userDrawn="1"/>
        </p:nvCxnSpPr>
        <p:spPr>
          <a:xfrm rot="10800000">
            <a:off x="10820400" y="870003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32342D9-9DBE-4809-840C-62844DDC034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668000" y="1005185"/>
            <a:ext cx="1460500" cy="481013"/>
          </a:xfrm>
        </p:spPr>
        <p:txBody>
          <a:bodyPr/>
          <a:lstStyle>
            <a:lvl1pPr marL="0" indent="0" algn="l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986155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9641" y="458919"/>
            <a:ext cx="9971159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CONTENT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8B931-E896-4471-A71A-819D3B68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641" y="3775165"/>
            <a:ext cx="9971158" cy="2427923"/>
          </a:xfrm>
        </p:spPr>
        <p:txBody>
          <a:bodyPr>
            <a:normAutofit/>
          </a:bodyPr>
          <a:lstStyle>
            <a:lvl1pPr marL="0" indent="0">
              <a:buNone/>
              <a:defRPr sz="1600" i="0">
                <a:solidFill>
                  <a:schemeClr val="bg1"/>
                </a:solidFill>
              </a:defRPr>
            </a:lvl1pPr>
            <a:lvl2pPr marL="457200" indent="0">
              <a:buNone/>
              <a:defRPr sz="1800" i="1">
                <a:solidFill>
                  <a:schemeClr val="bg1"/>
                </a:solidFill>
              </a:defRPr>
            </a:lvl2pPr>
            <a:lvl3pPr marL="914400" indent="0">
              <a:buNone/>
              <a:defRPr sz="1600" i="1">
                <a:solidFill>
                  <a:schemeClr val="bg1"/>
                </a:solidFill>
              </a:defRPr>
            </a:lvl3pPr>
            <a:lvl4pPr marL="1371600" indent="0">
              <a:buNone/>
              <a:defRPr sz="1400" i="1">
                <a:solidFill>
                  <a:schemeClr val="bg1"/>
                </a:solidFill>
              </a:defRPr>
            </a:lvl4pPr>
            <a:lvl5pPr marL="1828800" indent="0">
              <a:buNone/>
              <a:defRPr sz="1400" i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F99D1-A115-46CA-B10A-279193A83BBC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687289" y="0"/>
            <a:ext cx="72000" cy="12710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068863" y="1528464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929641" y="1669110"/>
            <a:ext cx="9971158" cy="692595"/>
          </a:xfrm>
        </p:spPr>
        <p:txBody>
          <a:bodyPr>
            <a:normAutofit/>
          </a:bodyPr>
          <a:lstStyle>
            <a:lvl1pPr marL="0" indent="0" algn="l">
              <a:buNone/>
              <a:defRPr sz="25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9810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5532437"/>
            <a:ext cx="12192000" cy="132556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9641" y="458919"/>
            <a:ext cx="9971159" cy="1325563"/>
          </a:xfrm>
        </p:spPr>
        <p:txBody>
          <a:bodyPr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CONTENT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8B931-E896-4471-A71A-819D3B68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641" y="3133484"/>
            <a:ext cx="10515600" cy="242792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buNone/>
              <a:defRPr sz="16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buNone/>
              <a:defRPr sz="14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buNone/>
              <a:defRPr sz="14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E1783-EEF8-44D1-A300-8D20A32BB2D3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687289" y="0"/>
            <a:ext cx="72000" cy="127101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068863" y="1528464"/>
            <a:ext cx="63093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929641" y="1669110"/>
            <a:ext cx="9971158" cy="692595"/>
          </a:xfrm>
        </p:spPr>
        <p:txBody>
          <a:bodyPr>
            <a:normAutofit/>
          </a:bodyPr>
          <a:lstStyle>
            <a:lvl1pPr marL="0" indent="0" algn="l">
              <a:buNone/>
              <a:defRPr sz="2500" b="1" i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33331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1CF94AF4-4F78-4DA5-8571-FD66FFA6313D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21" y="546844"/>
            <a:ext cx="8997738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CONTENT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8B931-E896-4471-A71A-819D3B68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7520" y="3581731"/>
            <a:ext cx="8997737" cy="2230464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>
                <a:solidFill>
                  <a:schemeClr val="bg1"/>
                </a:solidFill>
              </a:defRPr>
            </a:lvl1pPr>
            <a:lvl2pPr marL="457200" indent="0">
              <a:buNone/>
              <a:defRPr sz="1800" i="1">
                <a:solidFill>
                  <a:schemeClr val="bg1"/>
                </a:solidFill>
              </a:defRPr>
            </a:lvl2pPr>
            <a:lvl3pPr marL="914400" indent="0">
              <a:buNone/>
              <a:defRPr sz="1600" i="1">
                <a:solidFill>
                  <a:schemeClr val="bg1"/>
                </a:solidFill>
              </a:defRPr>
            </a:lvl3pPr>
            <a:lvl4pPr marL="1371600" indent="0">
              <a:buNone/>
              <a:defRPr sz="1400" i="1">
                <a:solidFill>
                  <a:schemeClr val="bg1"/>
                </a:solidFill>
              </a:defRPr>
            </a:lvl4pPr>
            <a:lvl5pPr marL="1828800" indent="0">
              <a:buNone/>
              <a:defRPr sz="1400" i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8C37E-76B3-4A0D-BCD1-C5A52A858D66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90400" y="6159402"/>
            <a:ext cx="2788169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8" y="244717"/>
            <a:ext cx="72000" cy="108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666742" y="1616389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527520" y="1757035"/>
            <a:ext cx="8997737" cy="692595"/>
          </a:xfrm>
        </p:spPr>
        <p:txBody>
          <a:bodyPr>
            <a:normAutofit/>
          </a:bodyPr>
          <a:lstStyle>
            <a:lvl1pPr marL="0" indent="0" algn="l">
              <a:buNone/>
              <a:defRPr sz="25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0938200" y="1341281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831016" y="1377655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80265F1-E793-484F-ADC9-31450ADF8B0E}"/>
              </a:ext>
            </a:extLst>
          </p:cNvPr>
          <p:cNvCxnSpPr>
            <a:cxnSpLocks/>
          </p:cNvCxnSpPr>
          <p:nvPr userDrawn="1"/>
        </p:nvCxnSpPr>
        <p:spPr>
          <a:xfrm>
            <a:off x="256374" y="6168360"/>
            <a:ext cx="1508418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66882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1443655"/>
            <a:ext cx="4143555" cy="153658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CONTENT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8B931-E896-4471-A71A-819D3B68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1409" y="2588054"/>
            <a:ext cx="5228216" cy="31229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>
                <a:solidFill>
                  <a:schemeClr val="bg1"/>
                </a:solidFill>
              </a:defRPr>
            </a:lvl1pPr>
            <a:lvl2pPr marL="457200" indent="0">
              <a:buNone/>
              <a:defRPr sz="1800" i="1">
                <a:solidFill>
                  <a:schemeClr val="bg1"/>
                </a:solidFill>
              </a:defRPr>
            </a:lvl2pPr>
            <a:lvl3pPr marL="914400" indent="0">
              <a:buNone/>
              <a:defRPr sz="1600" i="1">
                <a:solidFill>
                  <a:schemeClr val="bg1"/>
                </a:solidFill>
              </a:defRPr>
            </a:lvl3pPr>
            <a:lvl4pPr marL="1371600" indent="0">
              <a:buNone/>
              <a:defRPr sz="1400" i="1">
                <a:solidFill>
                  <a:schemeClr val="bg1"/>
                </a:solidFill>
              </a:defRPr>
            </a:lvl4pPr>
            <a:lvl5pPr marL="1828800" indent="0">
              <a:buNone/>
              <a:defRPr sz="1400" i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2C234-967A-4CF5-82BF-1AF9EBDCBA35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1684524"/>
            <a:ext cx="72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666741" y="2882481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527519" y="3023127"/>
            <a:ext cx="4143555" cy="692595"/>
          </a:xfrm>
        </p:spPr>
        <p:txBody>
          <a:bodyPr>
            <a:normAutofit/>
          </a:bodyPr>
          <a:lstStyle>
            <a:lvl1pPr marL="0" indent="0" algn="l">
              <a:buNone/>
              <a:defRPr sz="25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638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1700327"/>
            <a:ext cx="4143555" cy="1536580"/>
          </a:xfrm>
        </p:spPr>
        <p:txBody>
          <a:bodyPr/>
          <a:lstStyle>
            <a:lvl1pPr>
              <a:defRPr>
                <a:gradFill flip="none" rotWithShape="1"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  <a:tileRect/>
                </a:gradFill>
              </a:defRPr>
            </a:lvl1pPr>
          </a:lstStyle>
          <a:p>
            <a:r>
              <a:rPr lang="en-US" dirty="0"/>
              <a:t>CONTENT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8B931-E896-4471-A71A-819D3B68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4145" y="2138878"/>
            <a:ext cx="4361941" cy="31229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>
                <a:solidFill>
                  <a:schemeClr val="bg1"/>
                </a:solidFill>
              </a:defRPr>
            </a:lvl1pPr>
            <a:lvl2pPr marL="457200" indent="0">
              <a:buNone/>
              <a:defRPr sz="1800" i="1">
                <a:solidFill>
                  <a:schemeClr val="bg1"/>
                </a:solidFill>
              </a:defRPr>
            </a:lvl2pPr>
            <a:lvl3pPr marL="914400" indent="0">
              <a:buNone/>
              <a:defRPr sz="1600" i="1">
                <a:solidFill>
                  <a:schemeClr val="bg1"/>
                </a:solidFill>
              </a:defRPr>
            </a:lvl3pPr>
            <a:lvl4pPr marL="1371600" indent="0">
              <a:buNone/>
              <a:defRPr sz="1400" i="1">
                <a:solidFill>
                  <a:schemeClr val="bg1"/>
                </a:solidFill>
              </a:defRPr>
            </a:lvl4pPr>
            <a:lvl5pPr marL="1828800" indent="0">
              <a:buNone/>
              <a:defRPr sz="1400" i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865D4-BE98-46E3-A6B7-4F34A5E5D254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1941196"/>
            <a:ext cx="72000" cy="93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666741" y="3139153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527519" y="3279799"/>
            <a:ext cx="4143555" cy="692595"/>
          </a:xfrm>
        </p:spPr>
        <p:txBody>
          <a:bodyPr>
            <a:normAutofit/>
          </a:bodyPr>
          <a:lstStyle>
            <a:lvl1pPr marL="0" indent="0" algn="l">
              <a:buNone/>
              <a:defRPr sz="2500" b="1" i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3056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C2864D1B-05AA-49BC-BA1A-52FAC02DA92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F4F6DA-C141-44B8-A3D2-B717A87A83C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2316701"/>
            <a:ext cx="10515600" cy="1500187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SECTION</a:t>
            </a:r>
            <a:br>
              <a:rPr lang="en-US" dirty="0"/>
            </a:br>
            <a:r>
              <a:rPr lang="en-US" dirty="0"/>
              <a:t>DIVIDER 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DD7E2-5C7F-4027-B814-C7CC0E8D95A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28800" y="4083026"/>
            <a:ext cx="10515600" cy="770328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Subtitle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02D73-8A0A-45AB-A4F6-F8D00BF25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060C0-AC53-4D64-ABD7-4A55C0A77859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BD5BA-639F-449E-A055-BE79772AE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626F1-D33A-4FC7-A75F-B53331D9D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900A71E-3FCF-4E9F-9CE1-574118517636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FACAE552-11D7-45BF-8B66-071AE054F7B4}"/>
              </a:ext>
            </a:extLst>
          </p:cNvPr>
          <p:cNvSpPr/>
          <p:nvPr userDrawn="1"/>
        </p:nvSpPr>
        <p:spPr>
          <a:xfrm>
            <a:off x="687289" y="0"/>
            <a:ext cx="72000" cy="367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14F7723-8043-4A0B-B2AB-BCF5A44ED246}"/>
              </a:ext>
            </a:extLst>
          </p:cNvPr>
          <p:cNvCxnSpPr/>
          <p:nvPr userDrawn="1"/>
        </p:nvCxnSpPr>
        <p:spPr>
          <a:xfrm>
            <a:off x="1068863" y="3940727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E0C289-2BC1-4B83-96F5-C1B9E010D027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5F65E082-5015-4DA2-9655-AE200511FDB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CB5B0FB-5693-42A3-BD99-CA01387F8DF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36540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C2864D1B-05AA-49BC-BA1A-52FAC02DA92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F4F6DA-C141-44B8-A3D2-B717A87A83C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2781919"/>
            <a:ext cx="10515600" cy="1500187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SECTION</a:t>
            </a:r>
            <a:br>
              <a:rPr lang="en-US" dirty="0"/>
            </a:br>
            <a:r>
              <a:rPr lang="en-US" dirty="0"/>
              <a:t>DIVIDER 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DD7E2-5C7F-4027-B814-C7CC0E8D95A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28800" y="4548244"/>
            <a:ext cx="10515600" cy="770328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Subtitle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02D73-8A0A-45AB-A4F6-F8D00BF25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BC66F-F4C2-4254-902A-540C5FFDD766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BD5BA-639F-449E-A055-BE79772AE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28800" y="6159402"/>
            <a:ext cx="2919886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626F1-D33A-4FC7-A75F-B53331D9D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ACAE552-11D7-45BF-8B66-071AE054F7B4}"/>
              </a:ext>
            </a:extLst>
          </p:cNvPr>
          <p:cNvSpPr/>
          <p:nvPr userDrawn="1"/>
        </p:nvSpPr>
        <p:spPr>
          <a:xfrm>
            <a:off x="687289" y="3186000"/>
            <a:ext cx="72000" cy="367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14F7723-8043-4A0B-B2AB-BCF5A44ED246}"/>
              </a:ext>
            </a:extLst>
          </p:cNvPr>
          <p:cNvCxnSpPr/>
          <p:nvPr userDrawn="1"/>
        </p:nvCxnSpPr>
        <p:spPr>
          <a:xfrm>
            <a:off x="1068863" y="4405945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E0C289-2BC1-4B83-96F5-C1B9E010D027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5F65E082-5015-4DA2-9655-AE200511FDB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CB5B0FB-5693-42A3-BD99-CA01387F8DF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19562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4F6DA-C141-44B8-A3D2-B717A87A83C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98820" y="4537309"/>
            <a:ext cx="9384760" cy="915873"/>
          </a:xfrm>
        </p:spPr>
        <p:txBody>
          <a:bodyPr anchor="b">
            <a:normAutofit/>
          </a:bodyPr>
          <a:lstStyle>
            <a:lvl1pPr>
              <a:defRPr sz="4000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SECTION DIVIDER SLIDE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ABAA4CC-3D2B-49F9-B077-001CA4738B89}"/>
              </a:ext>
            </a:extLst>
          </p:cNvPr>
          <p:cNvSpPr/>
          <p:nvPr userDrawn="1"/>
        </p:nvSpPr>
        <p:spPr>
          <a:xfrm>
            <a:off x="0" y="0"/>
            <a:ext cx="12192000" cy="4446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02D73-8A0A-45AB-A4F6-F8D00BF25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453F6-9CD2-44E4-BBC5-2899F0ED8F61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BD5BA-639F-449E-A055-BE79772AE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98819" y="6159402"/>
            <a:ext cx="2616158" cy="384202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626F1-D33A-4FC7-A75F-B53331D9D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95CBEC59-7FF9-4688-98DF-89832A0C902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E0C289-2BC1-4B83-96F5-C1B9E010D027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5F65E082-5015-4DA2-9655-AE200511FDB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CB5B0FB-5693-42A3-BD99-CA01387F8DF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E2523DB2-F162-4E92-B6E1-B5E87D5D8ACF}"/>
              </a:ext>
            </a:extLst>
          </p:cNvPr>
          <p:cNvSpPr/>
          <p:nvPr userDrawn="1"/>
        </p:nvSpPr>
        <p:spPr>
          <a:xfrm>
            <a:off x="1283369" y="4914000"/>
            <a:ext cx="72000" cy="1944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316CC9B7-E806-4C95-96A5-EEEEBB4E99A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698820" y="5702936"/>
            <a:ext cx="9384760" cy="526936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500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Subtitle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595F7760-B839-4F89-B618-3371C8B08414}"/>
              </a:ext>
            </a:extLst>
          </p:cNvPr>
          <p:cNvCxnSpPr/>
          <p:nvPr userDrawn="1"/>
        </p:nvCxnSpPr>
        <p:spPr>
          <a:xfrm>
            <a:off x="1838883" y="5560637"/>
            <a:ext cx="63093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02071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B37245BE-F984-498B-9CBB-C4DDD775060D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F4F6DA-C141-44B8-A3D2-B717A87A83C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20" y="2316701"/>
            <a:ext cx="9556063" cy="1500187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SECTION</a:t>
            </a:r>
            <a:br>
              <a:rPr lang="en-US" dirty="0"/>
            </a:br>
            <a:r>
              <a:rPr lang="en-US" dirty="0"/>
              <a:t>DIVIDER 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DD7E2-5C7F-4027-B814-C7CC0E8D95A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527520" y="4083026"/>
            <a:ext cx="9556064" cy="770328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Subtitle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02D73-8A0A-45AB-A4F6-F8D00BF25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19AD0-5F22-4AC8-A079-4E7FF62CE0BA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BD5BA-639F-449E-A055-BE79772AE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626F1-D33A-4FC7-A75F-B53331D9D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ACAE552-11D7-45BF-8B66-071AE054F7B4}"/>
              </a:ext>
            </a:extLst>
          </p:cNvPr>
          <p:cNvSpPr/>
          <p:nvPr userDrawn="1"/>
        </p:nvSpPr>
        <p:spPr>
          <a:xfrm>
            <a:off x="1285167" y="255684"/>
            <a:ext cx="72000" cy="341198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14F7723-8043-4A0B-B2AB-BCF5A44ED246}"/>
              </a:ext>
            </a:extLst>
          </p:cNvPr>
          <p:cNvCxnSpPr/>
          <p:nvPr userDrawn="1"/>
        </p:nvCxnSpPr>
        <p:spPr>
          <a:xfrm>
            <a:off x="1666742" y="3940727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E0C289-2BC1-4B83-96F5-C1B9E010D027}"/>
              </a:ext>
            </a:extLst>
          </p:cNvPr>
          <p:cNvCxnSpPr>
            <a:cxnSpLocks/>
          </p:cNvCxnSpPr>
          <p:nvPr userDrawn="1"/>
        </p:nvCxnSpPr>
        <p:spPr>
          <a:xfrm>
            <a:off x="10939723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5F65E082-5015-4DA2-9655-AE200511FDB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832539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A8760C4-08C1-4929-A6AE-568F67883880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69AE345-7CB6-4F86-99E6-C8B881714A2B}"/>
              </a:ext>
            </a:extLst>
          </p:cNvPr>
          <p:cNvCxnSpPr>
            <a:cxnSpLocks/>
          </p:cNvCxnSpPr>
          <p:nvPr userDrawn="1"/>
        </p:nvCxnSpPr>
        <p:spPr>
          <a:xfrm>
            <a:off x="256374" y="6168360"/>
            <a:ext cx="1508418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77401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1443655"/>
            <a:ext cx="4143555" cy="153658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SECTION</a:t>
            </a:r>
            <a:br>
              <a:rPr lang="en-US" dirty="0"/>
            </a:br>
            <a:r>
              <a:rPr lang="en-US" dirty="0"/>
              <a:t>DIVIDER 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FA05-2726-422B-A595-CD6EE4C03A22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1684524"/>
            <a:ext cx="72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666741" y="2882481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527519" y="3023127"/>
            <a:ext cx="4143555" cy="692595"/>
          </a:xfrm>
        </p:spPr>
        <p:txBody>
          <a:bodyPr>
            <a:normAutofit/>
          </a:bodyPr>
          <a:lstStyle>
            <a:lvl1pPr marL="0" indent="0" algn="l">
              <a:buNone/>
              <a:defRPr sz="25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59905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1700327"/>
            <a:ext cx="4143555" cy="1536580"/>
          </a:xfrm>
        </p:spPr>
        <p:txBody>
          <a:bodyPr/>
          <a:lstStyle>
            <a:lvl1pPr>
              <a:defRPr>
                <a:gradFill flip="none" rotWithShape="1"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  <a:tileRect/>
                </a:gradFill>
              </a:defRPr>
            </a:lvl1pPr>
          </a:lstStyle>
          <a:p>
            <a:r>
              <a:rPr lang="en-US" dirty="0"/>
              <a:t>SECTION</a:t>
            </a:r>
            <a:br>
              <a:rPr lang="en-US" dirty="0"/>
            </a:br>
            <a:r>
              <a:rPr lang="en-US" dirty="0"/>
              <a:t>DIVIDER 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DC830-91D4-4D76-B486-41F29E6EE30C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1941196"/>
            <a:ext cx="72000" cy="93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666741" y="3139153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527519" y="3279799"/>
            <a:ext cx="4143555" cy="692595"/>
          </a:xfrm>
        </p:spPr>
        <p:txBody>
          <a:bodyPr>
            <a:normAutofit/>
          </a:bodyPr>
          <a:lstStyle>
            <a:lvl1pPr marL="0" indent="0" algn="l">
              <a:buNone/>
              <a:defRPr sz="2500" b="1" i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59291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77A75830-97F6-4D74-A47F-8CD50EFD373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195AFA-7DE7-4BBC-AE6C-B5FAE8A371C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724195"/>
            <a:ext cx="10515600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TWO CONTENT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8AFDAC-3A23-4F5B-B2BE-CDF8D1AFCF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8800" y="2272009"/>
            <a:ext cx="5157787" cy="823912"/>
          </a:xfrm>
        </p:spPr>
        <p:txBody>
          <a:bodyPr anchor="b"/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BD9244-253B-4F61-9F15-81C783E03B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8800" y="3386142"/>
            <a:ext cx="5157787" cy="2773258"/>
          </a:xfrm>
        </p:spPr>
        <p:txBody>
          <a:bodyPr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A65450-4B24-4A6B-9987-1F3CF67B41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4744" y="2272009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3D5824-9ACF-4E5F-AC80-9ACD7B67F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55260-6F71-4500-AA56-E197C8A5E92E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F28EAD-9FFC-4EDD-96C6-CDAF179BA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D156D5-5DCA-446B-8C31-2251F7EC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4CE474-0060-44FE-B47E-DA6AF06C369C}"/>
              </a:ext>
            </a:extLst>
          </p:cNvPr>
          <p:cNvSpPr/>
          <p:nvPr userDrawn="1"/>
        </p:nvSpPr>
        <p:spPr>
          <a:xfrm>
            <a:off x="687289" y="0"/>
            <a:ext cx="72000" cy="1828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50FF488-85D0-4162-BF82-7F9DAA427094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726B73F3-1DAC-413E-B204-D9A6E14725E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8574EA-1B80-4D53-A1C5-929097CBD6A1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2DDB37A-C70A-4701-A519-6A882408133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DEED813-3D7D-4166-A729-7E883823CD5E}"/>
              </a:ext>
            </a:extLst>
          </p:cNvPr>
          <p:cNvCxnSpPr/>
          <p:nvPr userDrawn="1"/>
        </p:nvCxnSpPr>
        <p:spPr>
          <a:xfrm>
            <a:off x="1068863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1CC230C-5438-4284-8FAA-05E533A44A5C}"/>
              </a:ext>
            </a:extLst>
          </p:cNvPr>
          <p:cNvCxnSpPr/>
          <p:nvPr userDrawn="1"/>
        </p:nvCxnSpPr>
        <p:spPr>
          <a:xfrm>
            <a:off x="6412241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ED988384-E3A4-482D-94EF-A8F8894AA508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6310145" y="3386142"/>
            <a:ext cx="5157787" cy="2773258"/>
          </a:xfrm>
        </p:spPr>
        <p:txBody>
          <a:bodyPr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105900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A30FC14-A5B3-4B00-8DE8-B6E28CF32743}"/>
              </a:ext>
            </a:extLst>
          </p:cNvPr>
          <p:cNvSpPr/>
          <p:nvPr userDrawn="1"/>
        </p:nvSpPr>
        <p:spPr>
          <a:xfrm>
            <a:off x="0" y="5532437"/>
            <a:ext cx="12192000" cy="132556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195AFA-7DE7-4BBC-AE6C-B5FAE8A371C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724195"/>
            <a:ext cx="10515600" cy="1325563"/>
          </a:xfrm>
        </p:spPr>
        <p:txBody>
          <a:bodyPr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TWO CONTENT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8AFDAC-3A23-4F5B-B2BE-CDF8D1AFCF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8800" y="2272009"/>
            <a:ext cx="5157787" cy="823912"/>
          </a:xfrm>
        </p:spPr>
        <p:txBody>
          <a:bodyPr anchor="b"/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BD9244-253B-4F61-9F15-81C783E03B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8800" y="3386142"/>
            <a:ext cx="5157787" cy="2015247"/>
          </a:xfrm>
        </p:spPr>
        <p:txBody>
          <a:bodyPr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A65450-4B24-4A6B-9987-1F3CF67B41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4744" y="2272009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9DAC08-B52B-4DCC-9D22-E4E54E7116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4744" y="3386142"/>
            <a:ext cx="5183188" cy="2015247"/>
          </a:xfrm>
        </p:spPr>
        <p:txBody>
          <a:bodyPr>
            <a:normAutofit/>
          </a:bodyPr>
          <a:lstStyle>
            <a:lvl1pPr marL="180000" indent="-180000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228600" lvl="0" indent="-228600" algn="l" defTabSz="914400" rtl="0" eaLnBrk="1" latinLnBrk="0" hangingPunct="1">
              <a:lnSpc>
                <a:spcPct val="100000"/>
              </a:lnSpc>
              <a:spcBef>
                <a:spcPts val="600"/>
              </a:spcBef>
            </a:pPr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3D5824-9ACF-4E5F-AC80-9ACD7B67F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01007-55FE-4B9E-99B0-5FCA5C63BEEE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F28EAD-9FFC-4EDD-96C6-CDAF179BA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D156D5-5DCA-446B-8C31-2251F7EC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4CE474-0060-44FE-B47E-DA6AF06C369C}"/>
              </a:ext>
            </a:extLst>
          </p:cNvPr>
          <p:cNvSpPr/>
          <p:nvPr userDrawn="1"/>
        </p:nvSpPr>
        <p:spPr>
          <a:xfrm>
            <a:off x="687289" y="0"/>
            <a:ext cx="72000" cy="1828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50FF488-85D0-4162-BF82-7F9DAA427094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726B73F3-1DAC-413E-B204-D9A6E14725E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8574EA-1B80-4D53-A1C5-929097CBD6A1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2DDB37A-C70A-4701-A519-6A882408133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DEED813-3D7D-4166-A729-7E883823CD5E}"/>
              </a:ext>
            </a:extLst>
          </p:cNvPr>
          <p:cNvCxnSpPr/>
          <p:nvPr userDrawn="1"/>
        </p:nvCxnSpPr>
        <p:spPr>
          <a:xfrm>
            <a:off x="1068863" y="3226963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1CC230C-5438-4284-8FAA-05E533A44A5C}"/>
              </a:ext>
            </a:extLst>
          </p:cNvPr>
          <p:cNvCxnSpPr/>
          <p:nvPr userDrawn="1"/>
        </p:nvCxnSpPr>
        <p:spPr>
          <a:xfrm>
            <a:off x="6412241" y="3226963"/>
            <a:ext cx="63093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02774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BBFDD45-3FE7-46CA-9142-8DBABF181C24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195AFA-7DE7-4BBC-AE6C-B5FAE8A371C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724195"/>
            <a:ext cx="10515600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TWO CONTENT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8AFDAC-3A23-4F5B-B2BE-CDF8D1AFCF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8800" y="2272009"/>
            <a:ext cx="5157787" cy="823912"/>
          </a:xfrm>
        </p:spPr>
        <p:txBody>
          <a:bodyPr anchor="b"/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A65450-4B24-4A6B-9987-1F3CF67B41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4744" y="2272009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3D5824-9ACF-4E5F-AC80-9ACD7B67F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71A2B-ADE3-40A2-A02A-09FC8B80F731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F28EAD-9FFC-4EDD-96C6-CDAF179BA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D156D5-5DCA-446B-8C31-2251F7EC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4CE474-0060-44FE-B47E-DA6AF06C369C}"/>
              </a:ext>
            </a:extLst>
          </p:cNvPr>
          <p:cNvSpPr/>
          <p:nvPr userDrawn="1"/>
        </p:nvSpPr>
        <p:spPr>
          <a:xfrm>
            <a:off x="687288" y="255684"/>
            <a:ext cx="72000" cy="15731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DEED813-3D7D-4166-A729-7E883823CD5E}"/>
              </a:ext>
            </a:extLst>
          </p:cNvPr>
          <p:cNvCxnSpPr/>
          <p:nvPr userDrawn="1"/>
        </p:nvCxnSpPr>
        <p:spPr>
          <a:xfrm>
            <a:off x="1068863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1CC230C-5438-4284-8FAA-05E533A44A5C}"/>
              </a:ext>
            </a:extLst>
          </p:cNvPr>
          <p:cNvCxnSpPr/>
          <p:nvPr userDrawn="1"/>
        </p:nvCxnSpPr>
        <p:spPr>
          <a:xfrm>
            <a:off x="6412241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28791ED-1F60-48B9-B73C-7835714E670D}"/>
              </a:ext>
            </a:extLst>
          </p:cNvPr>
          <p:cNvCxnSpPr>
            <a:cxnSpLocks/>
          </p:cNvCxnSpPr>
          <p:nvPr userDrawn="1"/>
        </p:nvCxnSpPr>
        <p:spPr>
          <a:xfrm>
            <a:off x="10939723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 Placeholder 15">
            <a:extLst>
              <a:ext uri="{FF2B5EF4-FFF2-40B4-BE49-F238E27FC236}">
                <a16:creationId xmlns:a16="http://schemas.microsoft.com/office/drawing/2014/main" id="{F968FAF7-548C-4383-BE8C-5A194EC21F1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832539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BEDEE03-9903-44CE-8EB8-22B19F5E8DD7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FE8DF3E-FD5B-4215-B847-DFFB761C21A4}"/>
              </a:ext>
            </a:extLst>
          </p:cNvPr>
          <p:cNvCxnSpPr>
            <a:cxnSpLocks/>
          </p:cNvCxnSpPr>
          <p:nvPr userDrawn="1"/>
        </p:nvCxnSpPr>
        <p:spPr>
          <a:xfrm>
            <a:off x="256374" y="6168360"/>
            <a:ext cx="1508418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C2B73E5D-AD65-4FEE-89DE-2E2643A345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8800" y="3386142"/>
            <a:ext cx="5157787" cy="2773258"/>
          </a:xfrm>
        </p:spPr>
        <p:txBody>
          <a:bodyPr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E10D0906-57D4-410E-823B-3BAD416949E1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6310145" y="3386142"/>
            <a:ext cx="5157787" cy="2773258"/>
          </a:xfrm>
        </p:spPr>
        <p:txBody>
          <a:bodyPr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973930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4D589D6B-831D-4563-A99C-EBE256408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5328" y="2272009"/>
            <a:ext cx="4759643" cy="823912"/>
          </a:xfrm>
        </p:spPr>
        <p:txBody>
          <a:bodyPr anchor="b"/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630859"/>
            <a:ext cx="4143555" cy="153658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TWO CONTENT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3913D-DE21-4303-8F9D-A21ACDBC3B69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3B77664-6718-4048-AA03-DCFB4D6D88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11272" y="2272009"/>
            <a:ext cx="4783083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6ECB7AA-A238-4E2E-8A06-0B7C8B62A61D}"/>
              </a:ext>
            </a:extLst>
          </p:cNvPr>
          <p:cNvCxnSpPr>
            <a:cxnSpLocks/>
          </p:cNvCxnSpPr>
          <p:nvPr userDrawn="1"/>
        </p:nvCxnSpPr>
        <p:spPr>
          <a:xfrm>
            <a:off x="1695391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34F3080-CEDC-41FB-BA9C-9C93575A8C71}"/>
              </a:ext>
            </a:extLst>
          </p:cNvPr>
          <p:cNvCxnSpPr>
            <a:cxnSpLocks/>
          </p:cNvCxnSpPr>
          <p:nvPr userDrawn="1"/>
        </p:nvCxnSpPr>
        <p:spPr>
          <a:xfrm>
            <a:off x="7038769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Content Placeholder 3">
            <a:extLst>
              <a:ext uri="{FF2B5EF4-FFF2-40B4-BE49-F238E27FC236}">
                <a16:creationId xmlns:a16="http://schemas.microsoft.com/office/drawing/2014/main" id="{757A12BA-9C40-44B2-BB42-FE7A1F89A090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1527519" y="3386142"/>
            <a:ext cx="4783074" cy="2773258"/>
          </a:xfrm>
        </p:spPr>
        <p:txBody>
          <a:bodyPr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16A390F6-1520-488F-97A9-78F0B2119006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6911271" y="3386142"/>
            <a:ext cx="4783075" cy="2773258"/>
          </a:xfrm>
        </p:spPr>
        <p:txBody>
          <a:bodyPr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902670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4D589D6B-831D-4563-A99C-EBE256408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5329" y="2272009"/>
            <a:ext cx="4540672" cy="823912"/>
          </a:xfrm>
        </p:spPr>
        <p:txBody>
          <a:bodyPr anchor="b"/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630859"/>
            <a:ext cx="4143555" cy="1536580"/>
          </a:xfrm>
        </p:spPr>
        <p:txBody>
          <a:bodyPr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TWO CONTENT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1E45D-B5D1-4EF4-9967-78E83BC898CC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3B77664-6718-4048-AA03-DCFB4D6D88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11272" y="2272009"/>
            <a:ext cx="4783083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6ECB7AA-A238-4E2E-8A06-0B7C8B62A61D}"/>
              </a:ext>
            </a:extLst>
          </p:cNvPr>
          <p:cNvCxnSpPr>
            <a:cxnSpLocks/>
          </p:cNvCxnSpPr>
          <p:nvPr userDrawn="1"/>
        </p:nvCxnSpPr>
        <p:spPr>
          <a:xfrm>
            <a:off x="1695391" y="3226963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34F3080-CEDC-41FB-BA9C-9C93575A8C71}"/>
              </a:ext>
            </a:extLst>
          </p:cNvPr>
          <p:cNvCxnSpPr>
            <a:cxnSpLocks/>
          </p:cNvCxnSpPr>
          <p:nvPr userDrawn="1"/>
        </p:nvCxnSpPr>
        <p:spPr>
          <a:xfrm>
            <a:off x="7038769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Content Placeholder 3">
            <a:extLst>
              <a:ext uri="{FF2B5EF4-FFF2-40B4-BE49-F238E27FC236}">
                <a16:creationId xmlns:a16="http://schemas.microsoft.com/office/drawing/2014/main" id="{80E9747C-D5E4-4606-9D3D-103BF578726B}"/>
              </a:ext>
            </a:extLst>
          </p:cNvPr>
          <p:cNvSpPr>
            <a:spLocks noGrp="1"/>
          </p:cNvSpPr>
          <p:nvPr>
            <p:ph sz="half" idx="17"/>
          </p:nvPr>
        </p:nvSpPr>
        <p:spPr>
          <a:xfrm>
            <a:off x="1527519" y="3386142"/>
            <a:ext cx="4559068" cy="2773258"/>
          </a:xfrm>
        </p:spPr>
        <p:txBody>
          <a:bodyPr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Content Placeholder 3">
            <a:extLst>
              <a:ext uri="{FF2B5EF4-FFF2-40B4-BE49-F238E27FC236}">
                <a16:creationId xmlns:a16="http://schemas.microsoft.com/office/drawing/2014/main" id="{C45F91F2-CC9B-43AA-A5DF-A0BCEB342754}"/>
              </a:ext>
            </a:extLst>
          </p:cNvPr>
          <p:cNvSpPr>
            <a:spLocks noGrp="1"/>
          </p:cNvSpPr>
          <p:nvPr>
            <p:ph sz="half" idx="18"/>
          </p:nvPr>
        </p:nvSpPr>
        <p:spPr>
          <a:xfrm>
            <a:off x="6911271" y="3386142"/>
            <a:ext cx="4783069" cy="2773258"/>
          </a:xfrm>
        </p:spPr>
        <p:txBody>
          <a:bodyPr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117924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and Titl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77FDF157-A493-4A5F-9B08-356A30F203C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0ED56-F1B1-4DBE-9DF3-13C23A2BEF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472822"/>
            <a:ext cx="10515600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PICTURE SLIDE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93C86-ABD2-4554-A6DC-88EB255699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AB17F-C031-4630-8FA3-EE6012C20DEF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45015-FD92-48FC-8C28-ACCBC8BAB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C07E4C-515F-4DA3-9B83-5C6CE5B9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D1F59C3-73BF-4D90-B580-4014C2B27C2C}"/>
              </a:ext>
            </a:extLst>
          </p:cNvPr>
          <p:cNvSpPr/>
          <p:nvPr userDrawn="1"/>
        </p:nvSpPr>
        <p:spPr>
          <a:xfrm>
            <a:off x="687289" y="0"/>
            <a:ext cx="72000" cy="12893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891E214-8AE6-4CA6-B994-7A8BDD0B394C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C95F487E-1B8C-4FBA-95B3-043C11DA1E6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B912DCD-5EAD-419F-BF95-02B45172EDB0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E570BBF0-DF30-4898-89DD-8E929C0AD0B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1659525"/>
            <a:ext cx="12192000" cy="4517136"/>
          </a:xfrm>
          <a:solidFill>
            <a:schemeClr val="bg1">
              <a:alpha val="5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5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43271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and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0DB8CD8-F2C6-48F5-8A73-E5FB643BC475}"/>
              </a:ext>
            </a:extLst>
          </p:cNvPr>
          <p:cNvSpPr/>
          <p:nvPr userDrawn="1"/>
        </p:nvSpPr>
        <p:spPr>
          <a:xfrm>
            <a:off x="0" y="5532437"/>
            <a:ext cx="12192000" cy="132556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0ED56-F1B1-4DBE-9DF3-13C23A2BEF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472822"/>
            <a:ext cx="10515600" cy="1325563"/>
          </a:xfrm>
        </p:spPr>
        <p:txBody>
          <a:bodyPr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PICTURE SLIDE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93C86-ABD2-4554-A6DC-88EB255699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6CC0F-AE50-44ED-8007-5467636E4C42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45015-FD92-48FC-8C28-ACCBC8BAB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C07E4C-515F-4DA3-9B83-5C6CE5B9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D1F59C3-73BF-4D90-B580-4014C2B27C2C}"/>
              </a:ext>
            </a:extLst>
          </p:cNvPr>
          <p:cNvSpPr/>
          <p:nvPr userDrawn="1"/>
        </p:nvSpPr>
        <p:spPr>
          <a:xfrm>
            <a:off x="687289" y="0"/>
            <a:ext cx="72000" cy="128930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891E214-8AE6-4CA6-B994-7A8BDD0B394C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C95F487E-1B8C-4FBA-95B3-043C11DA1E6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B912DCD-5EAD-419F-BF95-02B45172EDB0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E570BBF0-DF30-4898-89DD-8E929C0AD0B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1659525"/>
            <a:ext cx="12192000" cy="3872910"/>
          </a:xfrm>
          <a:solidFill>
            <a:schemeClr val="bg1">
              <a:alpha val="5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5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25C7F29-6151-4F91-80D1-C96C51C06795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341077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Picture and Titl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E50F2065-1E46-45F4-8B82-40AFF3B380E4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0ED56-F1B1-4DBE-9DF3-13C23A2BEF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472822"/>
            <a:ext cx="10515600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PICTURE SLIDE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93C86-ABD2-4554-A6DC-88EB255699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BCE4A-56A6-49EC-A673-D7F2D2D770DB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45015-FD92-48FC-8C28-ACCBC8BAB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C07E4C-515F-4DA3-9B83-5C6CE5B9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D1F59C3-73BF-4D90-B580-4014C2B27C2C}"/>
              </a:ext>
            </a:extLst>
          </p:cNvPr>
          <p:cNvSpPr/>
          <p:nvPr userDrawn="1"/>
        </p:nvSpPr>
        <p:spPr>
          <a:xfrm>
            <a:off x="687289" y="0"/>
            <a:ext cx="72000" cy="12893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E570BBF0-DF30-4898-89DD-8E929C0AD0B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46000" y="1659525"/>
            <a:ext cx="11700000" cy="4517136"/>
          </a:xfrm>
          <a:solidFill>
            <a:schemeClr val="bg1">
              <a:alpha val="5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5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A58BD2B-1B9B-49E6-8C1A-77F7A60420D7}"/>
              </a:ext>
            </a:extLst>
          </p:cNvPr>
          <p:cNvCxnSpPr>
            <a:cxnSpLocks/>
          </p:cNvCxnSpPr>
          <p:nvPr userDrawn="1"/>
        </p:nvCxnSpPr>
        <p:spPr>
          <a:xfrm>
            <a:off x="10939723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A17DA84B-7C7B-413F-9A4E-88B7975E1CB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832539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53C73EB-9DF5-425B-B9EA-BADEC3467080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709916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icture and Titl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Picture Placeholder 19">
            <a:extLst>
              <a:ext uri="{FF2B5EF4-FFF2-40B4-BE49-F238E27FC236}">
                <a16:creationId xmlns:a16="http://schemas.microsoft.com/office/drawing/2014/main" id="{90DA0444-D1E1-48F5-9158-243679F7B63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2167439"/>
            <a:ext cx="12192000" cy="4009222"/>
          </a:xfrm>
          <a:solidFill>
            <a:schemeClr val="bg1">
              <a:alpha val="5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5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630859"/>
            <a:ext cx="4143555" cy="153658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PICTURE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F2B0D-49A2-441C-B800-8DA3FF9758CE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913910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Picture and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4FC6DCA8-CFF5-4F20-A410-C3EA0873DEF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1999" cy="4251153"/>
          </a:xfrm>
          <a:custGeom>
            <a:avLst/>
            <a:gdLst>
              <a:gd name="connsiteX0" fmla="*/ 0 w 12191999"/>
              <a:gd name="connsiteY0" fmla="*/ 0 h 4251153"/>
              <a:gd name="connsiteX1" fmla="*/ 12191999 w 12191999"/>
              <a:gd name="connsiteY1" fmla="*/ 0 h 4251153"/>
              <a:gd name="connsiteX2" fmla="*/ 12191999 w 12191999"/>
              <a:gd name="connsiteY2" fmla="*/ 795243 h 4251153"/>
              <a:gd name="connsiteX3" fmla="*/ 11190767 w 12191999"/>
              <a:gd name="connsiteY3" fmla="*/ 795243 h 4251153"/>
              <a:gd name="connsiteX4" fmla="*/ 11190767 w 12191999"/>
              <a:gd name="connsiteY4" fmla="*/ 802443 h 4251153"/>
              <a:gd name="connsiteX5" fmla="*/ 12191999 w 12191999"/>
              <a:gd name="connsiteY5" fmla="*/ 802443 h 4251153"/>
              <a:gd name="connsiteX6" fmla="*/ 12191999 w 12191999"/>
              <a:gd name="connsiteY6" fmla="*/ 4251153 h 4251153"/>
              <a:gd name="connsiteX7" fmla="*/ 0 w 12191999"/>
              <a:gd name="connsiteY7" fmla="*/ 4251153 h 4251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4251153">
                <a:moveTo>
                  <a:pt x="0" y="0"/>
                </a:moveTo>
                <a:lnTo>
                  <a:pt x="12191999" y="0"/>
                </a:lnTo>
                <a:lnTo>
                  <a:pt x="12191999" y="795243"/>
                </a:lnTo>
                <a:lnTo>
                  <a:pt x="11190767" y="795243"/>
                </a:lnTo>
                <a:lnTo>
                  <a:pt x="11190767" y="802443"/>
                </a:lnTo>
                <a:lnTo>
                  <a:pt x="12191999" y="802443"/>
                </a:lnTo>
                <a:lnTo>
                  <a:pt x="12191999" y="4251153"/>
                </a:lnTo>
                <a:lnTo>
                  <a:pt x="0" y="425115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5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4251158"/>
            <a:ext cx="12192000" cy="2606842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94227" y="4435638"/>
            <a:ext cx="8807116" cy="1571359"/>
          </a:xfrm>
        </p:spPr>
        <p:txBody>
          <a:bodyPr anchor="b"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PICTURE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D5FDB-2FE7-44AD-B9BD-8BEF95F41952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94226" y="6159402"/>
            <a:ext cx="215446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AE6B4C8-5DC5-48CB-A4AB-540F064C26C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CBA6E06C-D6DA-4EDA-9A87-02C42E3144CB}"/>
              </a:ext>
            </a:extLst>
          </p:cNvPr>
          <p:cNvSpPr/>
          <p:nvPr userDrawn="1"/>
        </p:nvSpPr>
        <p:spPr>
          <a:xfrm>
            <a:off x="1283369" y="4914000"/>
            <a:ext cx="72000" cy="194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D9DE605B-C51B-41B7-9FCB-86CE13FFB5F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2311598-88E6-4CCA-AFD4-E5D87D3AAF1D}"/>
              </a:ext>
            </a:extLst>
          </p:cNvPr>
          <p:cNvCxnSpPr>
            <a:cxnSpLocks/>
          </p:cNvCxnSpPr>
          <p:nvPr userDrawn="1"/>
        </p:nvCxnSpPr>
        <p:spPr>
          <a:xfrm>
            <a:off x="11184000" y="805368"/>
            <a:ext cx="1008000" cy="0"/>
          </a:xfrm>
          <a:prstGeom prst="line">
            <a:avLst/>
          </a:prstGeom>
          <a:ln w="349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668973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29B2A5FC-034D-4F4C-833F-A3DDC66E3E64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2C5870-C68D-4A7D-82BB-410BAD394D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470055"/>
            <a:ext cx="10515600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CHART SLIDE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36F3ED-82D9-4642-A435-86170B891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3FB07-8F96-4A12-BC7E-21F8E0954886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72C020-7618-45BB-AF25-CD2F3A57D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AFB5F8-C1DD-4F45-9C62-6669B3480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D28A3A2-B6A3-4735-BBC9-E721BA710C9B}"/>
              </a:ext>
            </a:extLst>
          </p:cNvPr>
          <p:cNvSpPr/>
          <p:nvPr userDrawn="1"/>
        </p:nvSpPr>
        <p:spPr>
          <a:xfrm>
            <a:off x="687289" y="0"/>
            <a:ext cx="72000" cy="12893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BADDF5A7-229B-4731-9A6F-9DE095F666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8800" y="2316979"/>
            <a:ext cx="5157787" cy="823912"/>
          </a:xfrm>
        </p:spPr>
        <p:txBody>
          <a:bodyPr anchor="b"/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131A72C0-870A-4F64-AE16-6B1FA2C61A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8800" y="3431112"/>
            <a:ext cx="5157787" cy="2773258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9962AFC0-1C35-4CF7-B15A-4697383600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24784" y="1402584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2A1EF39B-44B4-41E9-B813-11A664255B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24784" y="2516716"/>
            <a:ext cx="5183188" cy="3687653"/>
          </a:xfrm>
        </p:spPr>
        <p:txBody>
          <a:bodyPr>
            <a:normAutofit/>
          </a:bodyPr>
          <a:lstStyle>
            <a:lvl1pPr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E13CA67-E267-486C-8B01-B07C27F7D30A}"/>
              </a:ext>
            </a:extLst>
          </p:cNvPr>
          <p:cNvCxnSpPr/>
          <p:nvPr userDrawn="1"/>
        </p:nvCxnSpPr>
        <p:spPr>
          <a:xfrm>
            <a:off x="1068863" y="327193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51A0EC-216D-492E-A209-7CD61B5343CC}"/>
              </a:ext>
            </a:extLst>
          </p:cNvPr>
          <p:cNvCxnSpPr/>
          <p:nvPr userDrawn="1"/>
        </p:nvCxnSpPr>
        <p:spPr>
          <a:xfrm>
            <a:off x="6352281" y="2357538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BE7B492-C944-422B-9779-A95207B000CF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7A18CA1-13F1-4B77-BA9C-71FAF3AEE43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66915A3-52A7-4C8C-B8EC-41071CB1A90B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48B84D4-EC6A-481E-87B5-0AA6E59A5C12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174094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DA48C424-A3E8-45D9-A344-780A64F65F99}"/>
              </a:ext>
            </a:extLst>
          </p:cNvPr>
          <p:cNvSpPr/>
          <p:nvPr userDrawn="1"/>
        </p:nvSpPr>
        <p:spPr>
          <a:xfrm>
            <a:off x="0" y="5532437"/>
            <a:ext cx="12192000" cy="132556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2C5870-C68D-4A7D-82BB-410BAD394D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470055"/>
            <a:ext cx="10515600" cy="1325563"/>
          </a:xfrm>
        </p:spPr>
        <p:txBody>
          <a:bodyPr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CHART SLIDE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36F3ED-82D9-4642-A435-86170B891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0E14-8D81-41DD-8E4A-1160D6D337E4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72C020-7618-45BB-AF25-CD2F3A57D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AFB5F8-C1DD-4F45-9C62-6669B3480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D28A3A2-B6A3-4735-BBC9-E721BA710C9B}"/>
              </a:ext>
            </a:extLst>
          </p:cNvPr>
          <p:cNvSpPr/>
          <p:nvPr userDrawn="1"/>
        </p:nvSpPr>
        <p:spPr>
          <a:xfrm>
            <a:off x="687289" y="0"/>
            <a:ext cx="72000" cy="128930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BADDF5A7-229B-4731-9A6F-9DE095F666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8800" y="2316979"/>
            <a:ext cx="5157787" cy="823912"/>
          </a:xfrm>
        </p:spPr>
        <p:txBody>
          <a:bodyPr anchor="b"/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131A72C0-870A-4F64-AE16-6B1FA2C61A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8800" y="3431112"/>
            <a:ext cx="5157787" cy="2017154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9962AFC0-1C35-4CF7-B15A-4697383600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24784" y="1402584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2A1EF39B-44B4-41E9-B813-11A664255B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24784" y="2516716"/>
            <a:ext cx="5183188" cy="2931545"/>
          </a:xfrm>
        </p:spPr>
        <p:txBody>
          <a:bodyPr>
            <a:normAutofit/>
          </a:bodyPr>
          <a:lstStyle>
            <a:lvl1pPr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E13CA67-E267-486C-8B01-B07C27F7D30A}"/>
              </a:ext>
            </a:extLst>
          </p:cNvPr>
          <p:cNvCxnSpPr/>
          <p:nvPr userDrawn="1"/>
        </p:nvCxnSpPr>
        <p:spPr>
          <a:xfrm>
            <a:off x="1068863" y="3271933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51A0EC-216D-492E-A209-7CD61B5343CC}"/>
              </a:ext>
            </a:extLst>
          </p:cNvPr>
          <p:cNvCxnSpPr/>
          <p:nvPr userDrawn="1"/>
        </p:nvCxnSpPr>
        <p:spPr>
          <a:xfrm>
            <a:off x="6352281" y="2357538"/>
            <a:ext cx="63093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BE7B492-C944-422B-9779-A95207B000CF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7A18CA1-13F1-4B77-BA9C-71FAF3AEE43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66915A3-52A7-4C8C-B8EC-41071CB1A90B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48B84D4-EC6A-481E-87B5-0AA6E59A5C12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756118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10540321-6794-45E5-A403-F840A499D670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A226BC7-E49E-4871-8B90-93766E659C8E}"/>
              </a:ext>
            </a:extLst>
          </p:cNvPr>
          <p:cNvCxnSpPr>
            <a:cxnSpLocks/>
          </p:cNvCxnSpPr>
          <p:nvPr userDrawn="1"/>
        </p:nvCxnSpPr>
        <p:spPr>
          <a:xfrm>
            <a:off x="10939723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 Placeholder 15">
            <a:extLst>
              <a:ext uri="{FF2B5EF4-FFF2-40B4-BE49-F238E27FC236}">
                <a16:creationId xmlns:a16="http://schemas.microsoft.com/office/drawing/2014/main" id="{7FD1F1BF-3901-435E-A225-44921D70976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832539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3A349A95-A047-4A05-83FB-F32C38181430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A2C5870-C68D-4A7D-82BB-410BAD394D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470055"/>
            <a:ext cx="10515600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CHART SLIDE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36F3ED-82D9-4642-A435-86170B891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25738-C96E-44D6-94FE-78EC73B11312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72C020-7618-45BB-AF25-CD2F3A57D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AFB5F8-C1DD-4F45-9C62-6669B3480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D28A3A2-B6A3-4735-BBC9-E721BA710C9B}"/>
              </a:ext>
            </a:extLst>
          </p:cNvPr>
          <p:cNvSpPr/>
          <p:nvPr userDrawn="1"/>
        </p:nvSpPr>
        <p:spPr>
          <a:xfrm>
            <a:off x="687288" y="255842"/>
            <a:ext cx="72000" cy="10334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BADDF5A7-229B-4731-9A6F-9DE095F666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8800" y="2316979"/>
            <a:ext cx="5157787" cy="823912"/>
          </a:xfrm>
        </p:spPr>
        <p:txBody>
          <a:bodyPr anchor="b"/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131A72C0-870A-4F64-AE16-6B1FA2C61A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8800" y="3431112"/>
            <a:ext cx="5157787" cy="2773258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9962AFC0-1C35-4CF7-B15A-4697383600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24784" y="1402584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2A1EF39B-44B4-41E9-B813-11A664255B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24784" y="2516716"/>
            <a:ext cx="5183188" cy="3687653"/>
          </a:xfrm>
        </p:spPr>
        <p:txBody>
          <a:bodyPr>
            <a:normAutofit/>
          </a:bodyPr>
          <a:lstStyle>
            <a:lvl1pPr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E13CA67-E267-486C-8B01-B07C27F7D30A}"/>
              </a:ext>
            </a:extLst>
          </p:cNvPr>
          <p:cNvCxnSpPr/>
          <p:nvPr userDrawn="1"/>
        </p:nvCxnSpPr>
        <p:spPr>
          <a:xfrm>
            <a:off x="1068863" y="327193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51A0EC-216D-492E-A209-7CD61B5343CC}"/>
              </a:ext>
            </a:extLst>
          </p:cNvPr>
          <p:cNvCxnSpPr/>
          <p:nvPr userDrawn="1"/>
        </p:nvCxnSpPr>
        <p:spPr>
          <a:xfrm>
            <a:off x="6352281" y="2357538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DF95BF2-B52F-4059-BC20-4B61F5F92FC3}"/>
              </a:ext>
            </a:extLst>
          </p:cNvPr>
          <p:cNvCxnSpPr>
            <a:cxnSpLocks/>
          </p:cNvCxnSpPr>
          <p:nvPr userDrawn="1"/>
        </p:nvCxnSpPr>
        <p:spPr>
          <a:xfrm>
            <a:off x="256374" y="6168360"/>
            <a:ext cx="1508418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298521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4D589D6B-831D-4563-A99C-EBE256408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5328" y="2272009"/>
            <a:ext cx="4759643" cy="823912"/>
          </a:xfrm>
        </p:spPr>
        <p:txBody>
          <a:bodyPr anchor="b"/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630859"/>
            <a:ext cx="4143555" cy="153658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CHART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9398F-A7F5-4300-AD8D-F2211496F365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3B530EAF-CF53-49F1-B6C8-C2B60A5F63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55328" y="3386142"/>
            <a:ext cx="4759643" cy="2773258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3B77664-6718-4048-AA03-DCFB4D6D88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11272" y="1414759"/>
            <a:ext cx="4783083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17E62B55-2C81-4D0C-82F0-D765EFB745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911272" y="2528891"/>
            <a:ext cx="4783083" cy="3630507"/>
          </a:xfrm>
        </p:spPr>
        <p:txBody>
          <a:bodyPr>
            <a:normAutofit/>
          </a:bodyPr>
          <a:lstStyle>
            <a:lvl1pPr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6ECB7AA-A238-4E2E-8A06-0B7C8B62A61D}"/>
              </a:ext>
            </a:extLst>
          </p:cNvPr>
          <p:cNvCxnSpPr>
            <a:cxnSpLocks/>
          </p:cNvCxnSpPr>
          <p:nvPr userDrawn="1"/>
        </p:nvCxnSpPr>
        <p:spPr>
          <a:xfrm>
            <a:off x="1695391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34F3080-CEDC-41FB-BA9C-9C93575A8C71}"/>
              </a:ext>
            </a:extLst>
          </p:cNvPr>
          <p:cNvCxnSpPr>
            <a:cxnSpLocks/>
          </p:cNvCxnSpPr>
          <p:nvPr userDrawn="1"/>
        </p:nvCxnSpPr>
        <p:spPr>
          <a:xfrm>
            <a:off x="7038769" y="236971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006709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00CD2376-834B-4EE0-BA14-A9AEA2135615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4D589D6B-831D-4563-A99C-EBE256408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5329" y="2272009"/>
            <a:ext cx="4540672" cy="823912"/>
          </a:xfrm>
        </p:spPr>
        <p:txBody>
          <a:bodyPr anchor="b"/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630859"/>
            <a:ext cx="4143555" cy="1536580"/>
          </a:xfrm>
        </p:spPr>
        <p:txBody>
          <a:bodyPr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CHART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D69A2-DE74-4722-929F-847049DD6A45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3B530EAF-CF53-49F1-B6C8-C2B60A5F63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55329" y="3386142"/>
            <a:ext cx="4540672" cy="2773258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3B77664-6718-4048-AA03-DCFB4D6D88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11272" y="1414759"/>
            <a:ext cx="4783083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17E62B55-2C81-4D0C-82F0-D765EFB745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911272" y="2528891"/>
            <a:ext cx="4783083" cy="3630507"/>
          </a:xfrm>
        </p:spPr>
        <p:txBody>
          <a:bodyPr>
            <a:normAutofit/>
          </a:bodyPr>
          <a:lstStyle>
            <a:lvl1pPr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6ECB7AA-A238-4E2E-8A06-0B7C8B62A61D}"/>
              </a:ext>
            </a:extLst>
          </p:cNvPr>
          <p:cNvCxnSpPr>
            <a:cxnSpLocks/>
          </p:cNvCxnSpPr>
          <p:nvPr userDrawn="1"/>
        </p:nvCxnSpPr>
        <p:spPr>
          <a:xfrm>
            <a:off x="1695391" y="3226963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34F3080-CEDC-41FB-BA9C-9C93575A8C71}"/>
              </a:ext>
            </a:extLst>
          </p:cNvPr>
          <p:cNvCxnSpPr>
            <a:cxnSpLocks/>
          </p:cNvCxnSpPr>
          <p:nvPr userDrawn="1"/>
        </p:nvCxnSpPr>
        <p:spPr>
          <a:xfrm>
            <a:off x="7038769" y="236971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035166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FC33DF7-D0A2-49E4-BF1D-6DC097E62DC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F872A-3B4F-4F8E-9C76-EEF7A4FEA4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652069"/>
            <a:ext cx="3932237" cy="2390931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 dirty="0"/>
              <a:t>PICTURE</a:t>
            </a:r>
            <a:br>
              <a:rPr lang="en-US" dirty="0"/>
            </a:br>
            <a:r>
              <a:rPr lang="en-US" dirty="0"/>
              <a:t>WITH</a:t>
            </a:r>
            <a:br>
              <a:rPr lang="en-US" dirty="0"/>
            </a:br>
            <a:r>
              <a:rPr lang="en-US" dirty="0"/>
              <a:t>CAPTION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25F378-E3B6-430E-A0C8-CEF68EC348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1566" y="0"/>
            <a:ext cx="5231567" cy="6857999"/>
          </a:xfrm>
          <a:solidFill>
            <a:schemeClr val="bg1">
              <a:alpha val="35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09A766-AE6E-4EE0-BBA9-267550F466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28800" y="3283710"/>
            <a:ext cx="3932237" cy="2439988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3FA4ED-DF34-437A-A3DD-C590456AE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DD192-6800-47D0-90F1-7D91FE57976D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BE8EAD-D127-4320-BE56-300A24125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D6BD1-5229-4162-9050-A799C1123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41F678A-2BA4-4866-BA2B-804BAFA272E6}"/>
              </a:ext>
            </a:extLst>
          </p:cNvPr>
          <p:cNvSpPr/>
          <p:nvPr userDrawn="1"/>
        </p:nvSpPr>
        <p:spPr>
          <a:xfrm>
            <a:off x="687289" y="0"/>
            <a:ext cx="72000" cy="288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37F503C-8741-4170-AB97-2F028D895E60}"/>
              </a:ext>
            </a:extLst>
          </p:cNvPr>
          <p:cNvCxnSpPr/>
          <p:nvPr userDrawn="1"/>
        </p:nvCxnSpPr>
        <p:spPr>
          <a:xfrm>
            <a:off x="1068863" y="3169769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339F42-187E-423E-888A-A223C1B2E02E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156C8BB-DCB4-4A6F-9463-81442ECFAE6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43ED311-FC15-4C06-8B1C-5C57F3F9A786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46941A3-2F65-4CFA-8EEF-AB50FBB6660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2895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ED1F5F9-2E42-493E-906D-AA9F7D5F0880}"/>
              </a:ext>
            </a:extLst>
          </p:cNvPr>
          <p:cNvSpPr/>
          <p:nvPr userDrawn="1"/>
        </p:nvSpPr>
        <p:spPr>
          <a:xfrm>
            <a:off x="0" y="5532437"/>
            <a:ext cx="12192000" cy="132556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F872A-3B4F-4F8E-9C76-EEF7A4FEA4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647703"/>
            <a:ext cx="6291150" cy="1328497"/>
          </a:xfrm>
        </p:spPr>
        <p:txBody>
          <a:bodyPr anchor="b">
            <a:noAutofit/>
          </a:bodyPr>
          <a:lstStyle>
            <a:lvl1pPr>
              <a:defRPr sz="4000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PICTURE WITH</a:t>
            </a:r>
            <a:br>
              <a:rPr lang="en-US" dirty="0"/>
            </a:br>
            <a:r>
              <a:rPr lang="en-US" dirty="0"/>
              <a:t>CAPTION SLIDE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25F378-E3B6-430E-A0C8-CEF68EC348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950934"/>
            <a:ext cx="12192000" cy="2581498"/>
          </a:xfrm>
          <a:solidFill>
            <a:schemeClr val="bg1">
              <a:alpha val="35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09A766-AE6E-4EE0-BBA9-267550F466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28800" y="2216910"/>
            <a:ext cx="6291150" cy="654726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3FA4ED-DF34-437A-A3DD-C590456AE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EC1E2-BCC4-44B2-A3D7-036C18CBFA1C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BE8EAD-D127-4320-BE56-300A24125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D6BD1-5229-4162-9050-A799C1123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41F678A-2BA4-4866-BA2B-804BAFA272E6}"/>
              </a:ext>
            </a:extLst>
          </p:cNvPr>
          <p:cNvSpPr/>
          <p:nvPr userDrawn="1"/>
        </p:nvSpPr>
        <p:spPr>
          <a:xfrm>
            <a:off x="687289" y="0"/>
            <a:ext cx="71723" cy="18132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37F503C-8741-4170-AB97-2F028D895E60}"/>
              </a:ext>
            </a:extLst>
          </p:cNvPr>
          <p:cNvCxnSpPr/>
          <p:nvPr userDrawn="1"/>
        </p:nvCxnSpPr>
        <p:spPr>
          <a:xfrm>
            <a:off x="1068863" y="2102969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339F42-187E-423E-888A-A223C1B2E02E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156C8BB-DCB4-4A6F-9463-81442ECFAE6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46941A3-2F65-4CFA-8EEF-AB50FBB6660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8707FDA-D4BE-43FA-91CD-CBA55EB8CA17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675384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01289E2-E0FB-4100-99AE-FC48AB519EE0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F872A-3B4F-4F8E-9C76-EEF7A4FEA4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652069"/>
            <a:ext cx="3932237" cy="2390931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 dirty="0"/>
              <a:t>PICTURE</a:t>
            </a:r>
            <a:br>
              <a:rPr lang="en-US" dirty="0"/>
            </a:br>
            <a:r>
              <a:rPr lang="en-US" dirty="0"/>
              <a:t>WITH</a:t>
            </a:r>
            <a:br>
              <a:rPr lang="en-US" dirty="0"/>
            </a:br>
            <a:r>
              <a:rPr lang="en-US" dirty="0"/>
              <a:t>CAPTION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25F378-E3B6-430E-A0C8-CEF68EC348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1566" y="255600"/>
            <a:ext cx="5231567" cy="6346800"/>
          </a:xfrm>
          <a:solidFill>
            <a:schemeClr val="bg1">
              <a:alpha val="35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09A766-AE6E-4EE0-BBA9-267550F466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28800" y="3283710"/>
            <a:ext cx="3932237" cy="2439988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3FA4ED-DF34-437A-A3DD-C590456AE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89723-4BF4-48A4-B5CD-B482435A8942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BE8EAD-D127-4320-BE56-300A24125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D6BD1-5229-4162-9050-A799C1123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41F678A-2BA4-4866-BA2B-804BAFA272E6}"/>
              </a:ext>
            </a:extLst>
          </p:cNvPr>
          <p:cNvSpPr/>
          <p:nvPr userDrawn="1"/>
        </p:nvSpPr>
        <p:spPr>
          <a:xfrm>
            <a:off x="687289" y="0"/>
            <a:ext cx="72000" cy="288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37F503C-8741-4170-AB97-2F028D895E60}"/>
              </a:ext>
            </a:extLst>
          </p:cNvPr>
          <p:cNvCxnSpPr/>
          <p:nvPr userDrawn="1"/>
        </p:nvCxnSpPr>
        <p:spPr>
          <a:xfrm>
            <a:off x="1068863" y="3169769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BF50E9D-E2D8-41FB-816D-829494C06AD8}"/>
              </a:ext>
            </a:extLst>
          </p:cNvPr>
          <p:cNvCxnSpPr>
            <a:cxnSpLocks/>
          </p:cNvCxnSpPr>
          <p:nvPr userDrawn="1"/>
        </p:nvCxnSpPr>
        <p:spPr>
          <a:xfrm>
            <a:off x="10939723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0C17ED7B-D5EA-4FB8-8E1B-F04BFE982E6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832539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A992C28-7C5F-479C-A649-564EFD0EEABF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D1F0C21-A9B5-47E2-93F8-6226D37312FC}"/>
              </a:ext>
            </a:extLst>
          </p:cNvPr>
          <p:cNvCxnSpPr>
            <a:cxnSpLocks/>
          </p:cNvCxnSpPr>
          <p:nvPr userDrawn="1"/>
        </p:nvCxnSpPr>
        <p:spPr>
          <a:xfrm>
            <a:off x="256374" y="6168360"/>
            <a:ext cx="1508418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043764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FC33DF7-D0A2-49E4-BF1D-6DC097E62DC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F872A-3B4F-4F8E-9C76-EEF7A4FEA4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9351" y="652069"/>
            <a:ext cx="3490800" cy="2390931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 dirty="0"/>
              <a:t>PICTURE</a:t>
            </a:r>
            <a:br>
              <a:rPr lang="en-US" dirty="0"/>
            </a:br>
            <a:r>
              <a:rPr lang="en-US" dirty="0"/>
              <a:t>WITH</a:t>
            </a:r>
            <a:br>
              <a:rPr lang="en-US" dirty="0"/>
            </a:br>
            <a:r>
              <a:rPr lang="en-US" dirty="0"/>
              <a:t>CAPTION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25F378-E3B6-430E-A0C8-CEF68EC348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1566" y="0"/>
            <a:ext cx="5231567" cy="6857999"/>
          </a:xfrm>
          <a:solidFill>
            <a:schemeClr val="bg1">
              <a:alpha val="35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09A766-AE6E-4EE0-BBA9-267550F466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9351" y="3283710"/>
            <a:ext cx="3490800" cy="2439988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3FA4ED-DF34-437A-A3DD-C590456AE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AF4EC-7DDE-4C95-9956-59513BFBB065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BE8EAD-D127-4320-BE56-300A24125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D6BD1-5229-4162-9050-A799C1123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41F678A-2BA4-4866-BA2B-804BAFA272E6}"/>
              </a:ext>
            </a:extLst>
          </p:cNvPr>
          <p:cNvSpPr/>
          <p:nvPr userDrawn="1"/>
        </p:nvSpPr>
        <p:spPr>
          <a:xfrm>
            <a:off x="1277838" y="837332"/>
            <a:ext cx="72843" cy="20426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37F503C-8741-4170-AB97-2F028D895E60}"/>
              </a:ext>
            </a:extLst>
          </p:cNvPr>
          <p:cNvCxnSpPr/>
          <p:nvPr userDrawn="1"/>
        </p:nvCxnSpPr>
        <p:spPr>
          <a:xfrm>
            <a:off x="1659413" y="3169769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339F42-187E-423E-888A-A223C1B2E02E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156C8BB-DCB4-4A6F-9463-81442ECFAE6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43ED311-FC15-4C06-8B1C-5C57F3F9A786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46941A3-2F65-4CFA-8EEF-AB50FBB6660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702070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4FC6DCA8-CFF5-4F20-A410-C3EA0873DEF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1999" cy="4251153"/>
          </a:xfrm>
          <a:custGeom>
            <a:avLst/>
            <a:gdLst>
              <a:gd name="connsiteX0" fmla="*/ 0 w 12191999"/>
              <a:gd name="connsiteY0" fmla="*/ 0 h 4251153"/>
              <a:gd name="connsiteX1" fmla="*/ 12191999 w 12191999"/>
              <a:gd name="connsiteY1" fmla="*/ 0 h 4251153"/>
              <a:gd name="connsiteX2" fmla="*/ 12191999 w 12191999"/>
              <a:gd name="connsiteY2" fmla="*/ 795243 h 4251153"/>
              <a:gd name="connsiteX3" fmla="*/ 11190767 w 12191999"/>
              <a:gd name="connsiteY3" fmla="*/ 795243 h 4251153"/>
              <a:gd name="connsiteX4" fmla="*/ 11190767 w 12191999"/>
              <a:gd name="connsiteY4" fmla="*/ 802443 h 4251153"/>
              <a:gd name="connsiteX5" fmla="*/ 12191999 w 12191999"/>
              <a:gd name="connsiteY5" fmla="*/ 802443 h 4251153"/>
              <a:gd name="connsiteX6" fmla="*/ 12191999 w 12191999"/>
              <a:gd name="connsiteY6" fmla="*/ 4251153 h 4251153"/>
              <a:gd name="connsiteX7" fmla="*/ 0 w 12191999"/>
              <a:gd name="connsiteY7" fmla="*/ 4251153 h 4251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4251153">
                <a:moveTo>
                  <a:pt x="0" y="0"/>
                </a:moveTo>
                <a:lnTo>
                  <a:pt x="12191999" y="0"/>
                </a:lnTo>
                <a:lnTo>
                  <a:pt x="12191999" y="795243"/>
                </a:lnTo>
                <a:lnTo>
                  <a:pt x="11190767" y="795243"/>
                </a:lnTo>
                <a:lnTo>
                  <a:pt x="11190767" y="802443"/>
                </a:lnTo>
                <a:lnTo>
                  <a:pt x="12191999" y="802443"/>
                </a:lnTo>
                <a:lnTo>
                  <a:pt x="12191999" y="4251153"/>
                </a:lnTo>
                <a:lnTo>
                  <a:pt x="0" y="425115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5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4251158"/>
            <a:ext cx="12192000" cy="2606842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320892" y="5027253"/>
            <a:ext cx="5373461" cy="1132143"/>
          </a:xfrm>
        </p:spPr>
        <p:txBody>
          <a:bodyPr>
            <a:normAutofit/>
          </a:bodyPr>
          <a:lstStyle>
            <a:lvl1pPr marL="0" indent="0" algn="l">
              <a:buNone/>
              <a:defRPr sz="25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Lorem Ipsum Dolor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B6A7686-9AC4-4F00-9096-A661393BEBDC}"/>
              </a:ext>
            </a:extLst>
          </p:cNvPr>
          <p:cNvCxnSpPr/>
          <p:nvPr userDrawn="1"/>
        </p:nvCxnSpPr>
        <p:spPr>
          <a:xfrm>
            <a:off x="1838883" y="6072701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94226" y="4626870"/>
            <a:ext cx="4626665" cy="1389106"/>
          </a:xfrm>
        </p:spPr>
        <p:txBody>
          <a:bodyPr anchor="b"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PICTURE</a:t>
            </a:r>
            <a:br>
              <a:rPr lang="en-US" noProof="0"/>
            </a:br>
            <a:r>
              <a:rPr lang="en-US" noProof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F7C77-DBB5-4D0F-9120-27BDB5B99C32}" type="datetime1">
              <a:rPr lang="en-US" noProof="0" smtClean="0"/>
              <a:t>10/13/2025</a:t>
            </a:fld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94226" y="6159402"/>
            <a:ext cx="2154460" cy="365125"/>
          </a:xfrm>
        </p:spPr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noProof="0" smtClean="0"/>
              <a:t>‹#›</a:t>
            </a:fld>
            <a:endParaRPr lang="en-US" noProof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AE6B4C8-5DC5-48CB-A4AB-540F064C26C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CBA6E06C-D6DA-4EDA-9A87-02C42E3144CB}"/>
              </a:ext>
            </a:extLst>
          </p:cNvPr>
          <p:cNvSpPr/>
          <p:nvPr userDrawn="1"/>
        </p:nvSpPr>
        <p:spPr>
          <a:xfrm>
            <a:off x="1283369" y="4914000"/>
            <a:ext cx="72000" cy="194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088D115-EF5A-444B-AD3E-D2EE18401B4A}"/>
              </a:ext>
            </a:extLst>
          </p:cNvPr>
          <p:cNvCxnSpPr>
            <a:cxnSpLocks/>
          </p:cNvCxnSpPr>
          <p:nvPr userDrawn="1"/>
        </p:nvCxnSpPr>
        <p:spPr>
          <a:xfrm>
            <a:off x="11184000" y="805368"/>
            <a:ext cx="1008000" cy="0"/>
          </a:xfrm>
          <a:prstGeom prst="line">
            <a:avLst/>
          </a:prstGeom>
          <a:ln w="349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D9DE605B-C51B-41B7-9FCB-86CE13FFB5F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46249400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68D5CEF0-7838-4E94-B0E2-6286757235D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5FD86-80D5-4520-8C38-1EDDAB179D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607100"/>
            <a:ext cx="4737482" cy="697044"/>
          </a:xfrm>
        </p:spPr>
        <p:txBody>
          <a:bodyPr anchor="b">
            <a:noAutofit/>
          </a:bodyPr>
          <a:lstStyle>
            <a:lvl1pPr>
              <a:defRPr lang="en-US" sz="4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OVERVIEW 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7C16C-60B5-44CB-B3D5-09EA7F61FE4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928801" y="263558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C91B-2A3F-445A-9C91-9BF782613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57DDE-1A3D-4921-8DA7-F028633C78C6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24CAE-7220-4370-B793-B9D4AA1A3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F5915-4FF1-41EB-9C2F-1918DA858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3C2BC3-19D8-497A-B742-E2E5155DEA2E}"/>
              </a:ext>
            </a:extLst>
          </p:cNvPr>
          <p:cNvSpPr/>
          <p:nvPr userDrawn="1"/>
        </p:nvSpPr>
        <p:spPr>
          <a:xfrm>
            <a:off x="687289" y="0"/>
            <a:ext cx="72000" cy="115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AD1AF6-056E-449E-ABB4-F42FCFF2154D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B49EFE94-C72E-4FA8-9AE2-70BFB09FB2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97F17BC-9B89-4B33-A693-1583A7EAEED0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2FBCB0-43B1-4129-B190-2F32EAB36A7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AF92140-8242-4A51-9463-35E60CF48BE9}"/>
              </a:ext>
            </a:extLst>
          </p:cNvPr>
          <p:cNvCxnSpPr>
            <a:cxnSpLocks/>
          </p:cNvCxnSpPr>
          <p:nvPr userDrawn="1"/>
        </p:nvCxnSpPr>
        <p:spPr>
          <a:xfrm>
            <a:off x="11192400" y="802800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8D84BA3-D783-472E-AB10-C96A8DE8D0DD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3200" y="6580800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2BBCA2FF-2B83-4966-811C-E9FEEB77CBE4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4467663" y="263558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2 Title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663E6488-61FD-4194-B014-22CF5050C2C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8006525" y="263558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3 Title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76A0643E-8E5C-4070-97FD-974351B1D00C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928801" y="474679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4 Title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A4ECC130-379C-4A4E-AAC7-D84522D434E2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4467663" y="474679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5 Title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8C2920A-FB6F-4697-8CDD-0896EC262719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8006525" y="474679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6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F84CD40D-D65C-419A-B22F-5633C9254F52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928801" y="3059153"/>
            <a:ext cx="3256674" cy="49949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4902ECF4-C668-49EA-AD7B-E0B3332DE48A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4467663" y="3059153"/>
            <a:ext cx="3256674" cy="49949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648A6F22-3F59-4E0F-BAE5-9B7E0D16D33F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8006525" y="3059153"/>
            <a:ext cx="3256674" cy="49949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689CAE6-6963-412E-9DAD-B7B5AFC41DCF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928801" y="5170358"/>
            <a:ext cx="3256674" cy="49949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8D9757D-1411-42F4-AABD-CC173E4A038B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4467663" y="5170358"/>
            <a:ext cx="3256674" cy="49949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0590AA6E-50BC-4492-8B87-7D8D4A8A5E76}"/>
              </a:ext>
            </a:extLst>
          </p:cNvPr>
          <p:cNvSpPr>
            <a:spLocks noGrp="1"/>
          </p:cNvSpPr>
          <p:nvPr>
            <p:ph type="body" sz="half" idx="26"/>
          </p:nvPr>
        </p:nvSpPr>
        <p:spPr>
          <a:xfrm>
            <a:off x="8006525" y="5170358"/>
            <a:ext cx="3256674" cy="49949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64786CCE-CCCC-4B2D-890D-9D719713DB7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977066" y="1757980"/>
            <a:ext cx="867600" cy="868680"/>
          </a:xfrm>
          <a:prstGeom prst="ellipse">
            <a:avLst/>
          </a:prstGeom>
          <a:noFill/>
          <a:ln w="19050">
            <a:noFill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B08972C-68CE-41CC-9351-3DD741E539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4512376" y="1757980"/>
            <a:ext cx="867600" cy="868680"/>
          </a:xfrm>
          <a:prstGeom prst="ellipse">
            <a:avLst/>
          </a:prstGeom>
          <a:noFill/>
          <a:ln w="19050">
            <a:noFill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6347D157-8108-4656-88F3-59B693C47F9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047686" y="1757980"/>
            <a:ext cx="867600" cy="868680"/>
          </a:xfrm>
          <a:prstGeom prst="ellipse">
            <a:avLst/>
          </a:prstGeom>
          <a:noFill/>
          <a:ln w="19050">
            <a:noFill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B4548244-F89A-4EA8-9DB4-056E45B2FDF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977066" y="3890091"/>
            <a:ext cx="867600" cy="868680"/>
          </a:xfrm>
          <a:prstGeom prst="ellipse">
            <a:avLst/>
          </a:prstGeom>
          <a:noFill/>
          <a:ln w="19050">
            <a:noFill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6B46EEEA-383D-42CD-ABFC-86BD330E07A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4512376" y="3890091"/>
            <a:ext cx="867600" cy="868680"/>
          </a:xfrm>
          <a:prstGeom prst="ellipse">
            <a:avLst/>
          </a:prstGeom>
          <a:noFill/>
          <a:ln w="19050">
            <a:noFill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Picture Placeholder 46">
            <a:extLst>
              <a:ext uri="{FF2B5EF4-FFF2-40B4-BE49-F238E27FC236}">
                <a16:creationId xmlns:a16="http://schemas.microsoft.com/office/drawing/2014/main" id="{DF75483C-CE05-4E90-8A93-D0424442392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8047686" y="3890091"/>
            <a:ext cx="867600" cy="868680"/>
          </a:xfrm>
          <a:prstGeom prst="ellipse">
            <a:avLst/>
          </a:prstGeom>
          <a:noFill/>
          <a:ln w="19050">
            <a:noFill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60142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verview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7427B840-CC27-4923-A00E-7899AF7A4460}"/>
              </a:ext>
            </a:extLst>
          </p:cNvPr>
          <p:cNvSpPr/>
          <p:nvPr userDrawn="1"/>
        </p:nvSpPr>
        <p:spPr>
          <a:xfrm>
            <a:off x="0" y="5764039"/>
            <a:ext cx="12192000" cy="109396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5FD86-80D5-4520-8C38-1EDDAB179D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607100"/>
            <a:ext cx="4737482" cy="697044"/>
          </a:xfrm>
        </p:spPr>
        <p:txBody>
          <a:bodyPr anchor="b">
            <a:noAutofit/>
          </a:bodyPr>
          <a:lstStyle>
            <a:lvl1pPr>
              <a:defRPr lang="en-US" sz="4000" b="1" kern="1200" dirty="0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OVERVIEW 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7C16C-60B5-44CB-B3D5-09EA7F61FE4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928801" y="245270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C91B-2A3F-445A-9C91-9BF782613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A6B8C-51E0-4512-9EB9-DD1BB2387348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24CAE-7220-4370-B793-B9D4AA1A3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F5915-4FF1-41EB-9C2F-1918DA858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3C2BC3-19D8-497A-B742-E2E5155DEA2E}"/>
              </a:ext>
            </a:extLst>
          </p:cNvPr>
          <p:cNvSpPr/>
          <p:nvPr userDrawn="1"/>
        </p:nvSpPr>
        <p:spPr>
          <a:xfrm>
            <a:off x="687289" y="0"/>
            <a:ext cx="72000" cy="1152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2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AD1AF6-056E-449E-ABB4-F42FCFF2154D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B49EFE94-C72E-4FA8-9AE2-70BFB09FB2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97F17BC-9B89-4B33-A693-1583A7EAEED0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2FBCB0-43B1-4129-B190-2F32EAB36A7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AF92140-8242-4A51-9463-35E60CF48BE9}"/>
              </a:ext>
            </a:extLst>
          </p:cNvPr>
          <p:cNvCxnSpPr>
            <a:cxnSpLocks/>
          </p:cNvCxnSpPr>
          <p:nvPr userDrawn="1"/>
        </p:nvCxnSpPr>
        <p:spPr>
          <a:xfrm>
            <a:off x="11192400" y="802800"/>
            <a:ext cx="1001233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8D84BA3-D783-472E-AB10-C96A8DE8D0DD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3200" y="6580800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2BBCA2FF-2B83-4966-811C-E9FEEB77CBE4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4467663" y="245270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2 Title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663E6488-61FD-4194-B014-22CF5050C2C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8006525" y="245270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3 Title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76A0643E-8E5C-4070-97FD-974351B1D00C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928801" y="456391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4 Title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A4ECC130-379C-4A4E-AAC7-D84522D434E2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4467663" y="456391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5 Title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8C2920A-FB6F-4697-8CDD-0896EC262719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8006525" y="456391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6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F84CD40D-D65C-419A-B22F-5633C9254F52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928801" y="2876273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4902ECF4-C668-49EA-AD7B-E0B3332DE48A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4467663" y="2876273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648A6F22-3F59-4E0F-BAE5-9B7E0D16D33F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8006525" y="2876273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689CAE6-6963-412E-9DAD-B7B5AFC41DCF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928801" y="4987478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8D9757D-1411-42F4-AABD-CC173E4A038B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4467663" y="4987478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0590AA6E-50BC-4492-8B87-7D8D4A8A5E76}"/>
              </a:ext>
            </a:extLst>
          </p:cNvPr>
          <p:cNvSpPr>
            <a:spLocks noGrp="1"/>
          </p:cNvSpPr>
          <p:nvPr>
            <p:ph type="body" sz="half" idx="26"/>
          </p:nvPr>
        </p:nvSpPr>
        <p:spPr>
          <a:xfrm>
            <a:off x="8006525" y="4987478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64786CCE-CCCC-4B2D-890D-9D719713DB7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041234" y="1575100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B08972C-68CE-41CC-9351-3DD741E539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4576544" y="1575100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6347D157-8108-4656-88F3-59B693C47F9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111854" y="1575100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B4548244-F89A-4EA8-9DB4-056E45B2FDF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1041234" y="3707211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6B46EEEA-383D-42CD-ABFC-86BD330E07A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4576544" y="3707211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Picture Placeholder 46">
            <a:extLst>
              <a:ext uri="{FF2B5EF4-FFF2-40B4-BE49-F238E27FC236}">
                <a16:creationId xmlns:a16="http://schemas.microsoft.com/office/drawing/2014/main" id="{DF75483C-CE05-4E90-8A93-D0424442392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8111854" y="3707211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09610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Overview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70994831-EE46-4DEA-9077-4FEBBCD60EB3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5FD86-80D5-4520-8C38-1EDDAB179D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607100"/>
            <a:ext cx="4737482" cy="697044"/>
          </a:xfrm>
        </p:spPr>
        <p:txBody>
          <a:bodyPr anchor="b">
            <a:noAutofit/>
          </a:bodyPr>
          <a:lstStyle>
            <a:lvl1pPr>
              <a:defRPr lang="en-US" sz="4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OVERVIEW 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7C16C-60B5-44CB-B3D5-09EA7F61FE4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928801" y="263558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C91B-2A3F-445A-9C91-9BF782613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065FF-3A74-4B0F-9624-362545A943D5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24CAE-7220-4370-B793-B9D4AA1A3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F5915-4FF1-41EB-9C2F-1918DA858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3C2BC3-19D8-497A-B742-E2E5155DEA2E}"/>
              </a:ext>
            </a:extLst>
          </p:cNvPr>
          <p:cNvSpPr/>
          <p:nvPr userDrawn="1"/>
        </p:nvSpPr>
        <p:spPr>
          <a:xfrm>
            <a:off x="687289" y="244444"/>
            <a:ext cx="72000" cy="9075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2BBCA2FF-2B83-4966-811C-E9FEEB77CBE4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4467663" y="263558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2 Title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663E6488-61FD-4194-B014-22CF5050C2C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8006525" y="263558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3 Title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76A0643E-8E5C-4070-97FD-974351B1D00C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928801" y="474679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4 Title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A4ECC130-379C-4A4E-AAC7-D84522D434E2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4467663" y="474679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5 Title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8C2920A-FB6F-4697-8CDD-0896EC262719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8006525" y="474679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6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F84CD40D-D65C-419A-B22F-5633C9254F52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928801" y="3059153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4902ECF4-C668-49EA-AD7B-E0B3332DE48A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4467663" y="3059153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648A6F22-3F59-4E0F-BAE5-9B7E0D16D33F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8006525" y="3059153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689CAE6-6963-412E-9DAD-B7B5AFC41DCF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928801" y="5170358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8D9757D-1411-42F4-AABD-CC173E4A038B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4467663" y="5170358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0590AA6E-50BC-4492-8B87-7D8D4A8A5E76}"/>
              </a:ext>
            </a:extLst>
          </p:cNvPr>
          <p:cNvSpPr>
            <a:spLocks noGrp="1"/>
          </p:cNvSpPr>
          <p:nvPr>
            <p:ph type="body" sz="half" idx="26"/>
          </p:nvPr>
        </p:nvSpPr>
        <p:spPr>
          <a:xfrm>
            <a:off x="8006525" y="5170358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64786CCE-CCCC-4B2D-890D-9D719713DB7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041234" y="17579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B08972C-68CE-41CC-9351-3DD741E539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4576544" y="17579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6347D157-8108-4656-88F3-59B693C47F9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111854" y="17579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B4548244-F89A-4EA8-9DB4-056E45B2FDF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1041234" y="38900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6B46EEEA-383D-42CD-ABFC-86BD330E07A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4576544" y="38900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Picture Placeholder 46">
            <a:extLst>
              <a:ext uri="{FF2B5EF4-FFF2-40B4-BE49-F238E27FC236}">
                <a16:creationId xmlns:a16="http://schemas.microsoft.com/office/drawing/2014/main" id="{DF75483C-CE05-4E90-8A93-D0424442392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8111854" y="38900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6EC8F712-6C02-43F3-8A0A-5DCA975E7C38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18B62D71-4318-4C96-828A-D19FFBFA7BDA}"/>
              </a:ext>
            </a:extLst>
          </p:cNvPr>
          <p:cNvCxnSpPr>
            <a:cxnSpLocks/>
          </p:cNvCxnSpPr>
          <p:nvPr userDrawn="1"/>
        </p:nvCxnSpPr>
        <p:spPr>
          <a:xfrm>
            <a:off x="10939723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 Placeholder 15">
            <a:extLst>
              <a:ext uri="{FF2B5EF4-FFF2-40B4-BE49-F238E27FC236}">
                <a16:creationId xmlns:a16="http://schemas.microsoft.com/office/drawing/2014/main" id="{12E8DD1E-B3CA-4756-A792-B476AFA9AE2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832539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9603F760-AD2F-4611-99B6-58C4666AEBA1}"/>
              </a:ext>
            </a:extLst>
          </p:cNvPr>
          <p:cNvCxnSpPr>
            <a:cxnSpLocks/>
          </p:cNvCxnSpPr>
          <p:nvPr userDrawn="1"/>
        </p:nvCxnSpPr>
        <p:spPr>
          <a:xfrm>
            <a:off x="256374" y="6168360"/>
            <a:ext cx="1508418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621820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Overview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68D5CEF0-7838-4E94-B0E2-6286757235D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5FD86-80D5-4520-8C38-1EDDAB179D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9350" y="645199"/>
            <a:ext cx="4737482" cy="1338841"/>
          </a:xfrm>
        </p:spPr>
        <p:txBody>
          <a:bodyPr anchor="b">
            <a:noAutofit/>
          </a:bodyPr>
          <a:lstStyle>
            <a:lvl1pPr>
              <a:defRPr lang="en-US" sz="4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OVERVIEW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7C16C-60B5-44CB-B3D5-09EA7F61FE4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1386001" y="309278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C91B-2A3F-445A-9C91-9BF782613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8B35B-55DE-4D82-AAED-127142AD1F9F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24CAE-7220-4370-B793-B9D4AA1A3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F5915-4FF1-41EB-9C2F-1918DA858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AD1AF6-056E-449E-ABB4-F42FCFF2154D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B49EFE94-C72E-4FA8-9AE2-70BFB09FB2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97F17BC-9B89-4B33-A693-1583A7EAEED0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2FBCB0-43B1-4129-B190-2F32EAB36A7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AF92140-8242-4A51-9463-35E60CF48BE9}"/>
              </a:ext>
            </a:extLst>
          </p:cNvPr>
          <p:cNvCxnSpPr>
            <a:cxnSpLocks/>
          </p:cNvCxnSpPr>
          <p:nvPr userDrawn="1"/>
        </p:nvCxnSpPr>
        <p:spPr>
          <a:xfrm>
            <a:off x="11192400" y="802800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 Placeholder 15">
            <a:extLst>
              <a:ext uri="{FF2B5EF4-FFF2-40B4-BE49-F238E27FC236}">
                <a16:creationId xmlns:a16="http://schemas.microsoft.com/office/drawing/2014/main" id="{AC031692-3E92-4C7E-A067-5F49BD12670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1084400" y="838800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8D84BA3-D783-472E-AB10-C96A8DE8D0DD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3200" y="6580800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2BBCA2FF-2B83-4966-811C-E9FEEB77CBE4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4924863" y="309278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2 Title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663E6488-61FD-4194-B014-22CF5050C2C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8463725" y="309278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3 Title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76A0643E-8E5C-4070-97FD-974351B1D00C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1386001" y="520399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4 Title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A4ECC130-379C-4A4E-AAC7-D84522D434E2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4924863" y="520399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5 Title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8C2920A-FB6F-4697-8CDD-0896EC262719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8463725" y="520399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6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F84CD40D-D65C-419A-B22F-5633C9254F52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1386001" y="3516353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4902ECF4-C668-49EA-AD7B-E0B3332DE48A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4924863" y="3516353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648A6F22-3F59-4E0F-BAE5-9B7E0D16D33F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8463725" y="3516353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689CAE6-6963-412E-9DAD-B7B5AFC41DCF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1386001" y="5627558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8D9757D-1411-42F4-AABD-CC173E4A038B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4924863" y="5627558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0590AA6E-50BC-4492-8B87-7D8D4A8A5E76}"/>
              </a:ext>
            </a:extLst>
          </p:cNvPr>
          <p:cNvSpPr>
            <a:spLocks noGrp="1"/>
          </p:cNvSpPr>
          <p:nvPr>
            <p:ph type="body" sz="half" idx="26"/>
          </p:nvPr>
        </p:nvSpPr>
        <p:spPr>
          <a:xfrm>
            <a:off x="8463725" y="5627558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64786CCE-CCCC-4B2D-890D-9D719713DB7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498434" y="22151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B08972C-68CE-41CC-9351-3DD741E539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5033744" y="22151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6347D157-8108-4656-88F3-59B693C47F9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569054" y="22151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B4548244-F89A-4EA8-9DB4-056E45B2FDF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1498434" y="43472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6B46EEEA-383D-42CD-ABFC-86BD330E07A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5033744" y="43472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Picture Placeholder 46">
            <a:extLst>
              <a:ext uri="{FF2B5EF4-FFF2-40B4-BE49-F238E27FC236}">
                <a16:creationId xmlns:a16="http://schemas.microsoft.com/office/drawing/2014/main" id="{DF75483C-CE05-4E90-8A93-D0424442392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8569054" y="43472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C2768A5-0309-41B3-94FB-AA3A2FCB638E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354528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Overview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68D5CEF0-7838-4E94-B0E2-6286757235DA}"/>
              </a:ext>
            </a:extLst>
          </p:cNvPr>
          <p:cNvSpPr/>
          <p:nvPr userDrawn="1"/>
        </p:nvSpPr>
        <p:spPr>
          <a:xfrm>
            <a:off x="4724400" y="0"/>
            <a:ext cx="74676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5FD86-80D5-4520-8C38-1EDDAB179D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9350" y="645199"/>
            <a:ext cx="4737482" cy="1338841"/>
          </a:xfrm>
        </p:spPr>
        <p:txBody>
          <a:bodyPr anchor="b">
            <a:noAutofit/>
          </a:bodyPr>
          <a:lstStyle>
            <a:lvl1pPr>
              <a:defRPr lang="en-US" sz="4000" b="1" kern="1200" dirty="0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OVERVIEW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7C16C-60B5-44CB-B3D5-09EA7F61FE4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1386001" y="309278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C91B-2A3F-445A-9C91-9BF782613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41BB-2CCE-42E8-8A4D-47586555D345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24CAE-7220-4370-B793-B9D4AA1A3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F5915-4FF1-41EB-9C2F-1918DA858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AD1AF6-056E-449E-ABB4-F42FCFF2154D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B49EFE94-C72E-4FA8-9AE2-70BFB09FB2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97F17BC-9B89-4B33-A693-1583A7EAEED0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2FBCB0-43B1-4129-B190-2F32EAB36A7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AF92140-8242-4A51-9463-35E60CF48BE9}"/>
              </a:ext>
            </a:extLst>
          </p:cNvPr>
          <p:cNvCxnSpPr>
            <a:cxnSpLocks/>
          </p:cNvCxnSpPr>
          <p:nvPr userDrawn="1"/>
        </p:nvCxnSpPr>
        <p:spPr>
          <a:xfrm>
            <a:off x="11192400" y="802800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8D84BA3-D783-472E-AB10-C96A8DE8D0DD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3200" y="6580800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2BBCA2FF-2B83-4966-811C-E9FEEB77CBE4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4924863" y="309278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2 Title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663E6488-61FD-4194-B014-22CF5050C2C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8463725" y="309278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3 Title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76A0643E-8E5C-4070-97FD-974351B1D00C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1386001" y="520399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4 Title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A4ECC130-379C-4A4E-AAC7-D84522D434E2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4924863" y="520399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5 Title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8C2920A-FB6F-4697-8CDD-0896EC262719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8463725" y="520399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6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F84CD40D-D65C-419A-B22F-5633C9254F52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1386001" y="3516353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4902ECF4-C668-49EA-AD7B-E0B3332DE48A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4924863" y="3516353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648A6F22-3F59-4E0F-BAE5-9B7E0D16D33F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8463725" y="3516353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689CAE6-6963-412E-9DAD-B7B5AFC41DCF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1386001" y="5627558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8D9757D-1411-42F4-AABD-CC173E4A038B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4924863" y="5627558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0590AA6E-50BC-4492-8B87-7D8D4A8A5E76}"/>
              </a:ext>
            </a:extLst>
          </p:cNvPr>
          <p:cNvSpPr>
            <a:spLocks noGrp="1"/>
          </p:cNvSpPr>
          <p:nvPr>
            <p:ph type="body" sz="half" idx="26"/>
          </p:nvPr>
        </p:nvSpPr>
        <p:spPr>
          <a:xfrm>
            <a:off x="8463725" y="5627558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64786CCE-CCCC-4B2D-890D-9D719713DB7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498434" y="2215180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B08972C-68CE-41CC-9351-3DD741E539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5033744" y="22151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6347D157-8108-4656-88F3-59B693C47F9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569054" y="22151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B4548244-F89A-4EA8-9DB4-056E45B2FDF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1498434" y="4347291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6B46EEEA-383D-42CD-ABFC-86BD330E07A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5033744" y="43472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Picture Placeholder 46">
            <a:extLst>
              <a:ext uri="{FF2B5EF4-FFF2-40B4-BE49-F238E27FC236}">
                <a16:creationId xmlns:a16="http://schemas.microsoft.com/office/drawing/2014/main" id="{DF75483C-CE05-4E90-8A93-D0424442392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8569054" y="43472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C2768A5-0309-41B3-94FB-AA3A2FCB638E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206215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385FB182-4CCC-45D7-A2A4-A593CA00EB54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8E2AFE-9147-47F3-ADFE-AD251E989D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14400" y="1144587"/>
            <a:ext cx="9395400" cy="1483413"/>
          </a:xfrm>
        </p:spPr>
        <p:txBody>
          <a:bodyPr>
            <a:noAutofit/>
          </a:bodyPr>
          <a:lstStyle>
            <a:lvl1pPr>
              <a:defRPr sz="5500"/>
            </a:lvl1pPr>
          </a:lstStyle>
          <a:p>
            <a:r>
              <a:rPr lang="en-US" dirty="0"/>
              <a:t>THANK</a:t>
            </a:r>
            <a:br>
              <a:rPr lang="en-US" dirty="0"/>
            </a:br>
            <a:r>
              <a:rPr lang="en-US" dirty="0"/>
              <a:t>YOU!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B46BDE-7853-435A-80A6-D25940D17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0F1A0-84E6-4AA0-9183-7CA10A278BD9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C83E82-A916-403C-8BE8-252132A942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7F2326-238E-4FE6-8842-680DE4A04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B9D0891-2A9E-4F35-82BE-7966AECBB0F1}"/>
              </a:ext>
            </a:extLst>
          </p:cNvPr>
          <p:cNvSpPr/>
          <p:nvPr userDrawn="1"/>
        </p:nvSpPr>
        <p:spPr>
          <a:xfrm>
            <a:off x="1379621" y="0"/>
            <a:ext cx="144000" cy="248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E52F6420-3AFC-4D7F-A45D-56EA5EFC0D18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812758" y="3038688"/>
            <a:ext cx="9144000" cy="1397991"/>
          </a:xfrm>
        </p:spPr>
        <p:txBody>
          <a:bodyPr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Lorem Ipsum</a:t>
            </a:r>
            <a:br>
              <a:rPr lang="en-US" dirty="0"/>
            </a:br>
            <a:r>
              <a:rPr lang="en-US" dirty="0"/>
              <a:t>Dolor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BC78E93-F6DF-44C7-A9BB-D035C397BFD5}"/>
              </a:ext>
            </a:extLst>
          </p:cNvPr>
          <p:cNvCxnSpPr/>
          <p:nvPr userDrawn="1"/>
        </p:nvCxnSpPr>
        <p:spPr>
          <a:xfrm>
            <a:off x="1957137" y="2883641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7BFFD5-4519-4811-BDD2-3B0318780ACC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0391274" y="6172200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A4E36001-6B54-4F6D-9532-965904F3C33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6048" y="5377580"/>
            <a:ext cx="1460500" cy="481013"/>
          </a:xfrm>
        </p:spPr>
        <p:txBody>
          <a:bodyPr/>
          <a:lstStyle>
            <a:lvl1pPr marL="0" indent="0" algn="r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0585837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hank You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-1" y="0"/>
            <a:ext cx="12191989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2522758"/>
            <a:ext cx="8807116" cy="2387600"/>
          </a:xfrm>
        </p:spPr>
        <p:txBody>
          <a:bodyPr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THANK</a:t>
            </a:r>
            <a:br>
              <a:rPr lang="en-US" dirty="0"/>
            </a:br>
            <a:r>
              <a:rPr lang="en-US" dirty="0"/>
              <a:t>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5257226"/>
            <a:ext cx="9144000" cy="1397991"/>
          </a:xfrm>
        </p:spPr>
        <p:txBody>
          <a:bodyPr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Lorem Ipsum</a:t>
            </a:r>
            <a:br>
              <a:rPr lang="en-US" dirty="0"/>
            </a:br>
            <a:r>
              <a:rPr lang="en-US" dirty="0"/>
              <a:t>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9F772-C659-4F6E-A95D-21349475745A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3438000"/>
            <a:ext cx="144000" cy="342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5102179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4AF3E3-F20C-4D84-A158-6DFC09B69A9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0391274" y="685801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32342D9-9DBE-4809-840C-62844DDC034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6048" y="1006893"/>
            <a:ext cx="1460500" cy="481013"/>
          </a:xfrm>
        </p:spPr>
        <p:txBody>
          <a:bodyPr/>
          <a:lstStyle>
            <a:lvl1pPr marL="0" indent="0" algn="r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53495056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hank You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4251158"/>
            <a:ext cx="12192000" cy="2606842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4700332"/>
            <a:ext cx="8807116" cy="915873"/>
          </a:xfrm>
        </p:spPr>
        <p:txBody>
          <a:bodyPr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THANK 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5963075"/>
            <a:ext cx="9144000" cy="601840"/>
          </a:xfrm>
        </p:spPr>
        <p:txBody>
          <a:bodyPr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Lorem Ipsum 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C389B-1365-4D57-8640-FE32C76A82BF}" type="datetime1">
              <a:rPr lang="en-US" noProof="0" smtClean="0"/>
              <a:t>10/13/2025</a:t>
            </a:fld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4878000"/>
            <a:ext cx="144000" cy="198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5808027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F632EEF-732A-4DE7-BC5A-A86C31DB6F5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0391274" y="685801"/>
            <a:ext cx="1371600" cy="0"/>
          </a:xfrm>
          <a:prstGeom prst="line">
            <a:avLst/>
          </a:prstGeom>
          <a:ln w="254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C54CE062-7CDB-4AB7-B86E-461B22E7F45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6048" y="1006893"/>
            <a:ext cx="1460500" cy="481013"/>
          </a:xfrm>
        </p:spPr>
        <p:txBody>
          <a:bodyPr/>
          <a:lstStyle>
            <a:lvl1pPr marL="0" indent="0" algn="r">
              <a:buNone/>
              <a:defRPr lang="en-US" sz="3000" b="1" i="0" kern="12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08363572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hank You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D61DF5-2BE6-40B6-97DF-A161EF9520AA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2413986"/>
            <a:ext cx="7107331" cy="1838643"/>
          </a:xfrm>
        </p:spPr>
        <p:txBody>
          <a:bodyPr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THANK</a:t>
            </a:r>
            <a:br>
              <a:rPr lang="en-US" dirty="0"/>
            </a:br>
            <a:r>
              <a:rPr lang="en-US" dirty="0"/>
              <a:t>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4599498"/>
            <a:ext cx="7107331" cy="966857"/>
          </a:xfrm>
        </p:spPr>
        <p:txBody>
          <a:bodyPr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Lorem Ipsum</a:t>
            </a:r>
            <a:br>
              <a:rPr lang="en-US" dirty="0"/>
            </a:br>
            <a:r>
              <a:rPr lang="en-US" dirty="0"/>
              <a:t>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BB306-77B6-40D8-8A71-1A24515FE48B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2740862"/>
            <a:ext cx="144000" cy="12893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4444451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6E88EDA-C5A5-4C22-8CE4-5C7FDCF2E859}"/>
              </a:ext>
            </a:extLst>
          </p:cNvPr>
          <p:cNvCxnSpPr>
            <a:cxnSpLocks/>
          </p:cNvCxnSpPr>
          <p:nvPr userDrawn="1"/>
        </p:nvCxnSpPr>
        <p:spPr>
          <a:xfrm flipV="1">
            <a:off x="11077074" y="5622756"/>
            <a:ext cx="0" cy="984222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1B98974C-AC7A-4E66-AE1A-DBA5F1A1D05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6048" y="5513936"/>
            <a:ext cx="1460500" cy="481013"/>
          </a:xfrm>
        </p:spPr>
        <p:txBody>
          <a:bodyPr/>
          <a:lstStyle>
            <a:lvl1pPr marL="0" indent="0" algn="r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20273398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hank You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0"/>
            <a:ext cx="12192000" cy="4446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4764500"/>
            <a:ext cx="8807116" cy="915873"/>
          </a:xfrm>
        </p:spPr>
        <p:txBody>
          <a:bodyPr anchor="b">
            <a:normAutofit/>
          </a:bodyPr>
          <a:lstStyle>
            <a:lvl1pPr algn="l">
              <a:defRPr sz="5500" b="1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noProof="0"/>
              <a:t>THANK 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6043285"/>
            <a:ext cx="9144000" cy="601840"/>
          </a:xfrm>
        </p:spPr>
        <p:txBody>
          <a:bodyPr>
            <a:normAutofit/>
          </a:bodyPr>
          <a:lstStyle>
            <a:lvl1pPr marL="0" indent="0" algn="l">
              <a:buNone/>
              <a:defRPr sz="3000" b="1" i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Lorem Ipsum 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D3CFD-4D7A-41AC-A46D-B09F422513E8}" type="datetime1">
              <a:rPr lang="en-US" noProof="0" smtClean="0"/>
              <a:t>10/13/2025</a:t>
            </a:fld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95CBEC59-7FF9-4688-98DF-89832A0C9025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4950000"/>
            <a:ext cx="144000" cy="190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4AF3E3-F20C-4D84-A158-6DFC09B69A91}"/>
              </a:ext>
            </a:extLst>
          </p:cNvPr>
          <p:cNvCxnSpPr>
            <a:cxnSpLocks/>
          </p:cNvCxnSpPr>
          <p:nvPr userDrawn="1"/>
        </p:nvCxnSpPr>
        <p:spPr>
          <a:xfrm rot="10800000">
            <a:off x="10820400" y="870003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32342D9-9DBE-4809-840C-62844DDC034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668000" y="1005185"/>
            <a:ext cx="1460500" cy="481013"/>
          </a:xfrm>
        </p:spPr>
        <p:txBody>
          <a:bodyPr/>
          <a:lstStyle>
            <a:lvl1pPr marL="0" indent="0" algn="l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475710E-5533-4BB2-A66B-352BB2B1F9CB}"/>
              </a:ext>
            </a:extLst>
          </p:cNvPr>
          <p:cNvCxnSpPr/>
          <p:nvPr userDrawn="1"/>
        </p:nvCxnSpPr>
        <p:spPr>
          <a:xfrm>
            <a:off x="1957137" y="5823067"/>
            <a:ext cx="930442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31803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slideLayout" Target="../slideLayouts/slideLayout18.xml" /><Relationship Id="rId26" Type="http://schemas.openxmlformats.org/officeDocument/2006/relationships/slideLayout" Target="../slideLayouts/slideLayout26.xml" /><Relationship Id="rId39" Type="http://schemas.openxmlformats.org/officeDocument/2006/relationships/slideLayout" Target="../slideLayouts/slideLayout39.xml" /><Relationship Id="rId3" Type="http://schemas.openxmlformats.org/officeDocument/2006/relationships/slideLayout" Target="../slideLayouts/slideLayout3.xml" /><Relationship Id="rId21" Type="http://schemas.openxmlformats.org/officeDocument/2006/relationships/slideLayout" Target="../slideLayouts/slideLayout21.xml" /><Relationship Id="rId34" Type="http://schemas.openxmlformats.org/officeDocument/2006/relationships/slideLayout" Target="../slideLayouts/slideLayout34.xml" /><Relationship Id="rId42" Type="http://schemas.openxmlformats.org/officeDocument/2006/relationships/slideLayout" Target="../slideLayouts/slideLayout42.xml" /><Relationship Id="rId47" Type="http://schemas.openxmlformats.org/officeDocument/2006/relationships/theme" Target="../theme/theme1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5" Type="http://schemas.openxmlformats.org/officeDocument/2006/relationships/slideLayout" Target="../slideLayouts/slideLayout25.xml" /><Relationship Id="rId33" Type="http://schemas.openxmlformats.org/officeDocument/2006/relationships/slideLayout" Target="../slideLayouts/slideLayout33.xml" /><Relationship Id="rId38" Type="http://schemas.openxmlformats.org/officeDocument/2006/relationships/slideLayout" Target="../slideLayouts/slideLayout38.xml" /><Relationship Id="rId46" Type="http://schemas.openxmlformats.org/officeDocument/2006/relationships/slideLayout" Target="../slideLayouts/slideLayout46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20" Type="http://schemas.openxmlformats.org/officeDocument/2006/relationships/slideLayout" Target="../slideLayouts/slideLayout20.xml" /><Relationship Id="rId29" Type="http://schemas.openxmlformats.org/officeDocument/2006/relationships/slideLayout" Target="../slideLayouts/slideLayout29.xml" /><Relationship Id="rId41" Type="http://schemas.openxmlformats.org/officeDocument/2006/relationships/slideLayout" Target="../slideLayouts/slideLayout41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24" Type="http://schemas.openxmlformats.org/officeDocument/2006/relationships/slideLayout" Target="../slideLayouts/slideLayout24.xml" /><Relationship Id="rId32" Type="http://schemas.openxmlformats.org/officeDocument/2006/relationships/slideLayout" Target="../slideLayouts/slideLayout32.xml" /><Relationship Id="rId37" Type="http://schemas.openxmlformats.org/officeDocument/2006/relationships/slideLayout" Target="../slideLayouts/slideLayout37.xml" /><Relationship Id="rId40" Type="http://schemas.openxmlformats.org/officeDocument/2006/relationships/slideLayout" Target="../slideLayouts/slideLayout40.xml" /><Relationship Id="rId45" Type="http://schemas.openxmlformats.org/officeDocument/2006/relationships/slideLayout" Target="../slideLayouts/slideLayout45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23" Type="http://schemas.openxmlformats.org/officeDocument/2006/relationships/slideLayout" Target="../slideLayouts/slideLayout23.xml" /><Relationship Id="rId28" Type="http://schemas.openxmlformats.org/officeDocument/2006/relationships/slideLayout" Target="../slideLayouts/slideLayout28.xml" /><Relationship Id="rId36" Type="http://schemas.openxmlformats.org/officeDocument/2006/relationships/slideLayout" Target="../slideLayouts/slideLayout36.xml" /><Relationship Id="rId10" Type="http://schemas.openxmlformats.org/officeDocument/2006/relationships/slideLayout" Target="../slideLayouts/slideLayout10.xml" /><Relationship Id="rId19" Type="http://schemas.openxmlformats.org/officeDocument/2006/relationships/slideLayout" Target="../slideLayouts/slideLayout19.xml" /><Relationship Id="rId31" Type="http://schemas.openxmlformats.org/officeDocument/2006/relationships/slideLayout" Target="../slideLayouts/slideLayout31.xml" /><Relationship Id="rId44" Type="http://schemas.openxmlformats.org/officeDocument/2006/relationships/slideLayout" Target="../slideLayouts/slideLayout44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Relationship Id="rId22" Type="http://schemas.openxmlformats.org/officeDocument/2006/relationships/slideLayout" Target="../slideLayouts/slideLayout22.xml" /><Relationship Id="rId27" Type="http://schemas.openxmlformats.org/officeDocument/2006/relationships/slideLayout" Target="../slideLayouts/slideLayout27.xml" /><Relationship Id="rId30" Type="http://schemas.openxmlformats.org/officeDocument/2006/relationships/slideLayout" Target="../slideLayouts/slideLayout30.xml" /><Relationship Id="rId35" Type="http://schemas.openxmlformats.org/officeDocument/2006/relationships/slideLayout" Target="../slideLayouts/slideLayout35.xml" /><Relationship Id="rId43" Type="http://schemas.openxmlformats.org/officeDocument/2006/relationships/slideLayout" Target="../slideLayouts/slideLayout4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1E1EAD-812A-4236-9F79-679D72C2B8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4873" y="6187538"/>
            <a:ext cx="32566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i="1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A38A25-0817-41BC-96A5-5012FE15C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A28A22-3D06-43EE-BD32-97F90FEA19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DAC635-0473-40DB-A82D-46D5F635BC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724400" y="618753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i="1">
                <a:solidFill>
                  <a:schemeClr val="tx2"/>
                </a:solidFill>
              </a:defRPr>
            </a:lvl1pPr>
          </a:lstStyle>
          <a:p>
            <a:fld id="{7E5F88F2-B164-4B6F-A4D1-FF377EA65B7F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BD12B9-96FA-4883-88FA-2071321A43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49751" y="618753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i="1">
                <a:solidFill>
                  <a:schemeClr val="tx2"/>
                </a:solidFill>
              </a:defRPr>
            </a:lvl1pPr>
          </a:lstStyle>
          <a:p>
            <a:fld id="{95CBEC59-7FF9-4688-98DF-89832A0C902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5978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9" r:id="rId2"/>
    <p:sldLayoutId id="2147483660" r:id="rId3"/>
    <p:sldLayoutId id="2147483661" r:id="rId4"/>
    <p:sldLayoutId id="2147483662" r:id="rId5"/>
    <p:sldLayoutId id="2147483650" r:id="rId6"/>
    <p:sldLayoutId id="2147483663" r:id="rId7"/>
    <p:sldLayoutId id="2147483664" r:id="rId8"/>
    <p:sldLayoutId id="2147483665" r:id="rId9"/>
    <p:sldLayoutId id="2147483666" r:id="rId10"/>
    <p:sldLayoutId id="2147483651" r:id="rId11"/>
    <p:sldLayoutId id="2147483670" r:id="rId12"/>
    <p:sldLayoutId id="2147483667" r:id="rId13"/>
    <p:sldLayoutId id="2147483668" r:id="rId14"/>
    <p:sldLayoutId id="2147483671" r:id="rId15"/>
    <p:sldLayoutId id="2147483669" r:id="rId16"/>
    <p:sldLayoutId id="2147483653" r:id="rId17"/>
    <p:sldLayoutId id="2147483672" r:id="rId18"/>
    <p:sldLayoutId id="2147483673" r:id="rId19"/>
    <p:sldLayoutId id="2147483674" r:id="rId20"/>
    <p:sldLayoutId id="2147483676" r:id="rId21"/>
    <p:sldLayoutId id="2147483652" r:id="rId22"/>
    <p:sldLayoutId id="2147483677" r:id="rId23"/>
    <p:sldLayoutId id="2147483678" r:id="rId24"/>
    <p:sldLayoutId id="2147483679" r:id="rId25"/>
    <p:sldLayoutId id="2147483681" r:id="rId26"/>
    <p:sldLayoutId id="2147483654" r:id="rId27"/>
    <p:sldLayoutId id="2147483682" r:id="rId28"/>
    <p:sldLayoutId id="2147483683" r:id="rId29"/>
    <p:sldLayoutId id="2147483684" r:id="rId30"/>
    <p:sldLayoutId id="2147483685" r:id="rId31"/>
    <p:sldLayoutId id="2147483657" r:id="rId32"/>
    <p:sldLayoutId id="2147483686" r:id="rId33"/>
    <p:sldLayoutId id="2147483687" r:id="rId34"/>
    <p:sldLayoutId id="2147483688" r:id="rId35"/>
    <p:sldLayoutId id="2147483689" r:id="rId36"/>
    <p:sldLayoutId id="2147483656" r:id="rId37"/>
    <p:sldLayoutId id="2147483690" r:id="rId38"/>
    <p:sldLayoutId id="2147483691" r:id="rId39"/>
    <p:sldLayoutId id="2147483692" r:id="rId40"/>
    <p:sldLayoutId id="2147483697" r:id="rId41"/>
    <p:sldLayoutId id="2147483658" r:id="rId42"/>
    <p:sldLayoutId id="2147483693" r:id="rId43"/>
    <p:sldLayoutId id="2147483694" r:id="rId44"/>
    <p:sldLayoutId id="2147483695" r:id="rId45"/>
    <p:sldLayoutId id="2147483696" r:id="rId4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allfrptool.blogspot.com/2022/10/programs-for-early-childhood-education.html" TargetMode="External" /><Relationship Id="rId2" Type="http://schemas.openxmlformats.org/officeDocument/2006/relationships/image" Target="../media/image19.jpg" /><Relationship Id="rId1" Type="http://schemas.openxmlformats.org/officeDocument/2006/relationships/slideLayout" Target="../slideLayouts/slideLayout3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raisingchildren.net.au/preschoolers/play-learning/play-preschooler-development/thinking-play-preschoolers" TargetMode="External" /><Relationship Id="rId2" Type="http://schemas.openxmlformats.org/officeDocument/2006/relationships/image" Target="../media/image20.jpg" /><Relationship Id="rId1" Type="http://schemas.openxmlformats.org/officeDocument/2006/relationships/slideLayout" Target="../slideLayouts/slideLayout10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7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38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 /><Relationship Id="rId2" Type="http://schemas.openxmlformats.org/officeDocument/2006/relationships/diagramData" Target="../diagrams/data3.xml" /><Relationship Id="rId1" Type="http://schemas.openxmlformats.org/officeDocument/2006/relationships/slideLayout" Target="../slideLayouts/slideLayout38.xml" /><Relationship Id="rId6" Type="http://schemas.microsoft.com/office/2007/relationships/diagramDrawing" Target="../diagrams/drawing3.xml" /><Relationship Id="rId5" Type="http://schemas.openxmlformats.org/officeDocument/2006/relationships/diagramColors" Target="../diagrams/colors3.xml" /><Relationship Id="rId4" Type="http://schemas.openxmlformats.org/officeDocument/2006/relationships/diagramQuickStyle" Target="../diagrams/quickStyle3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 /><Relationship Id="rId2" Type="http://schemas.openxmlformats.org/officeDocument/2006/relationships/diagramData" Target="../diagrams/data4.xml" /><Relationship Id="rId1" Type="http://schemas.openxmlformats.org/officeDocument/2006/relationships/slideLayout" Target="../slideLayouts/slideLayout38.xml" /><Relationship Id="rId6" Type="http://schemas.microsoft.com/office/2007/relationships/diagramDrawing" Target="../diagrams/drawing4.xml" /><Relationship Id="rId5" Type="http://schemas.openxmlformats.org/officeDocument/2006/relationships/diagramColors" Target="../diagrams/colors4.xml" /><Relationship Id="rId4" Type="http://schemas.openxmlformats.org/officeDocument/2006/relationships/diagramQuickStyle" Target="../diagrams/quickStyle4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 /><Relationship Id="rId2" Type="http://schemas.openxmlformats.org/officeDocument/2006/relationships/diagramData" Target="../diagrams/data5.xml" /><Relationship Id="rId1" Type="http://schemas.openxmlformats.org/officeDocument/2006/relationships/slideLayout" Target="../slideLayouts/slideLayout38.xml" /><Relationship Id="rId6" Type="http://schemas.microsoft.com/office/2007/relationships/diagramDrawing" Target="../diagrams/drawing5.xml" /><Relationship Id="rId5" Type="http://schemas.openxmlformats.org/officeDocument/2006/relationships/diagramColors" Target="../diagrams/colors5.xml" /><Relationship Id="rId4" Type="http://schemas.openxmlformats.org/officeDocument/2006/relationships/diagramQuickStyle" Target="../diagrams/quickStyle5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 /><Relationship Id="rId2" Type="http://schemas.openxmlformats.org/officeDocument/2006/relationships/diagramData" Target="../diagrams/data6.xml" /><Relationship Id="rId1" Type="http://schemas.openxmlformats.org/officeDocument/2006/relationships/slideLayout" Target="../slideLayouts/slideLayout38.xml" /><Relationship Id="rId6" Type="http://schemas.microsoft.com/office/2007/relationships/diagramDrawing" Target="../diagrams/drawing6.xml" /><Relationship Id="rId5" Type="http://schemas.openxmlformats.org/officeDocument/2006/relationships/diagramColors" Target="../diagrams/colors6.xml" /><Relationship Id="rId4" Type="http://schemas.openxmlformats.org/officeDocument/2006/relationships/diagramQuickStyle" Target="../diagrams/quickStyle6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FA173-4917-43E5-B91C-3914C1A8D2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2400" dirty="0"/>
              <a:t>Supporting Early Childhood Development: Applying Vygotsky’s Sociocultural Theory to Amira’s Case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99D82B-F86A-4C04-9207-B25F53939F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2758" y="5949257"/>
            <a:ext cx="9144000" cy="778114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Presented by:  </a:t>
            </a:r>
            <a:r>
              <a:rPr lang="en-US" sz="18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Sumeyah</a:t>
            </a:r>
            <a:r>
              <a:rPr lang="en-US" sz="1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Patel   Student Number: 2423720</a:t>
            </a:r>
          </a:p>
          <a:p>
            <a:r>
              <a:rPr lang="en-US" sz="1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Submission Date: 13th October 2025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0EAA7F-6075-6C62-726B-D5A3AC78BED3}"/>
              </a:ext>
            </a:extLst>
          </p:cNvPr>
          <p:cNvSpPr txBox="1"/>
          <p:nvPr/>
        </p:nvSpPr>
        <p:spPr>
          <a:xfrm>
            <a:off x="1812757" y="4367780"/>
            <a:ext cx="832028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000" b="1" dirty="0">
                <a:solidFill>
                  <a:schemeClr val="bg1"/>
                </a:solidFill>
                <a:latin typeface="+mj-lt"/>
              </a:rPr>
              <a:t>Module: Psychology in Health and Social Care (LCHS4010) </a:t>
            </a:r>
          </a:p>
        </p:txBody>
      </p:sp>
    </p:spTree>
    <p:extLst>
      <p:ext uri="{BB962C8B-B14F-4D97-AF65-F5344CB8AC3E}">
        <p14:creationId xmlns:p14="http://schemas.microsoft.com/office/powerpoint/2010/main" val="30130681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50000" r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C75E2-C7E9-4CDE-A3E7-DB7E770B9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519" y="1700327"/>
            <a:ext cx="4434742" cy="1536580"/>
          </a:xfrm>
        </p:spPr>
        <p:txBody>
          <a:bodyPr/>
          <a:lstStyle/>
          <a:p>
            <a:r>
              <a:rPr lang="en-US" dirty="0"/>
              <a:t>Table of Content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FC0AEA-646D-49DC-8618-CEFD70130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2</a:t>
            </a:fld>
            <a:endParaRPr lang="en-US" dirty="0"/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9D2B1EC6-8E57-6AC8-A79E-0F3F05379C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2241796"/>
              </p:ext>
            </p:extLst>
          </p:nvPr>
        </p:nvGraphicFramePr>
        <p:xfrm>
          <a:off x="6646507" y="1067749"/>
          <a:ext cx="5222032" cy="4937760"/>
        </p:xfrm>
        <a:graphic>
          <a:graphicData uri="http://schemas.openxmlformats.org/drawingml/2006/table">
            <a:tbl>
              <a:tblPr/>
              <a:tblGrid>
                <a:gridCol w="1004237">
                  <a:extLst>
                    <a:ext uri="{9D8B030D-6E8A-4147-A177-3AD203B41FA5}">
                      <a16:colId xmlns:a16="http://schemas.microsoft.com/office/drawing/2014/main" val="1423606836"/>
                    </a:ext>
                  </a:extLst>
                </a:gridCol>
                <a:gridCol w="4217795">
                  <a:extLst>
                    <a:ext uri="{9D8B030D-6E8A-4147-A177-3AD203B41FA5}">
                      <a16:colId xmlns:a16="http://schemas.microsoft.com/office/drawing/2014/main" val="2000123787"/>
                    </a:ext>
                  </a:extLst>
                </a:gridCol>
              </a:tblGrid>
              <a:tr h="5486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spc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Index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spc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Content</a:t>
                      </a:r>
                    </a:p>
                  </a:txBody>
                  <a:tcPr anchor="ctr">
                    <a:lnL>
                      <a:noFill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77442270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b="1" spc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1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spc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Introduction</a:t>
                      </a:r>
                    </a:p>
                  </a:txBody>
                  <a:tcPr anchor="ctr">
                    <a:lnL>
                      <a:noFill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944327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b="1" spc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2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spc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Vygotsky’s Sociocultural Theory</a:t>
                      </a:r>
                    </a:p>
                  </a:txBody>
                  <a:tcPr anchor="ctr">
                    <a:lnL>
                      <a:noFill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03347896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b="1" spc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3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spc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Application to Amira’s Case</a:t>
                      </a:r>
                    </a:p>
                  </a:txBody>
                  <a:tcPr anchor="ctr">
                    <a:lnL>
                      <a:noFill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53302902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b="1" spc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4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spc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Strategies and Interventions</a:t>
                      </a:r>
                    </a:p>
                  </a:txBody>
                  <a:tcPr anchor="ctr">
                    <a:lnL>
                      <a:noFill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1722761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b="1" spc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5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spc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Nature and Nurture Influences</a:t>
                      </a:r>
                    </a:p>
                  </a:txBody>
                  <a:tcPr anchor="ctr">
                    <a:lnL>
                      <a:noFill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36834600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b="1" spc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6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spc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Critical Evaluation</a:t>
                      </a:r>
                    </a:p>
                  </a:txBody>
                  <a:tcPr anchor="ctr">
                    <a:lnL>
                      <a:noFill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19649945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b="1" spc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7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spc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Conclusion</a:t>
                      </a:r>
                    </a:p>
                  </a:txBody>
                  <a:tcPr anchor="ctr">
                    <a:lnL>
                      <a:noFill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2029887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b="1" spc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8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spc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References</a:t>
                      </a:r>
                    </a:p>
                  </a:txBody>
                  <a:tcPr anchor="ctr">
                    <a:lnL>
                      <a:noFill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17231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29251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071DD-D1ED-4494-BAB0-E44D84460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641" y="458920"/>
            <a:ext cx="9971159" cy="710124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  <p:graphicFrame>
        <p:nvGraphicFramePr>
          <p:cNvPr id="96" name="Diagram 95">
            <a:extLst>
              <a:ext uri="{FF2B5EF4-FFF2-40B4-BE49-F238E27FC236}">
                <a16:creationId xmlns:a16="http://schemas.microsoft.com/office/drawing/2014/main" id="{43A4CF2B-0140-CC77-64B2-A5F27D2843A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17416203"/>
              </p:ext>
            </p:extLst>
          </p:nvPr>
        </p:nvGraphicFramePr>
        <p:xfrm>
          <a:off x="929641" y="1319514"/>
          <a:ext cx="10332718" cy="41090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379582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DEBE99A4-F67C-2A3E-10AB-AD826F9D44A2}"/>
              </a:ext>
            </a:extLst>
          </p:cNvPr>
          <p:cNvSpPr txBox="1"/>
          <p:nvPr/>
        </p:nvSpPr>
        <p:spPr>
          <a:xfrm>
            <a:off x="962386" y="337673"/>
            <a:ext cx="10149310" cy="584775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lang="en-US" sz="3200" b="1" dirty="0">
                <a:latin typeface="+mj-lt"/>
              </a:rPr>
              <a:t>Vygotsky’s Sociocultural Theory</a:t>
            </a:r>
          </a:p>
        </p:txBody>
      </p:sp>
      <p:graphicFrame>
        <p:nvGraphicFramePr>
          <p:cNvPr id="34" name="Diagram 33">
            <a:extLst>
              <a:ext uri="{FF2B5EF4-FFF2-40B4-BE49-F238E27FC236}">
                <a16:creationId xmlns:a16="http://schemas.microsoft.com/office/drawing/2014/main" id="{93A94DB3-B841-95E4-A845-509E3505F22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2122004"/>
              </p:ext>
            </p:extLst>
          </p:nvPr>
        </p:nvGraphicFramePr>
        <p:xfrm>
          <a:off x="830402" y="1054359"/>
          <a:ext cx="10570661" cy="4594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2152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197C994-7522-995E-1D0A-ADEFF63E01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98113312-1C2D-6DA9-A4E4-9BBBA9A95AA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75966974"/>
              </p:ext>
            </p:extLst>
          </p:nvPr>
        </p:nvGraphicFramePr>
        <p:xfrm>
          <a:off x="946880" y="195152"/>
          <a:ext cx="10149309" cy="53704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4D56C0A8-72D2-0964-9520-D7E2BC66CAF4}"/>
              </a:ext>
            </a:extLst>
          </p:cNvPr>
          <p:cNvSpPr txBox="1"/>
          <p:nvPr/>
        </p:nvSpPr>
        <p:spPr>
          <a:xfrm>
            <a:off x="1095811" y="2218639"/>
            <a:ext cx="2387538" cy="1323439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r"/>
            <a:r>
              <a:rPr lang="en-US" sz="2000" b="1" dirty="0">
                <a:solidFill>
                  <a:schemeClr val="bg1"/>
                </a:solidFill>
                <a:latin typeface="+mj-lt"/>
              </a:rPr>
              <a:t>Application of Vygotsky’s Theory to Amira's Case</a:t>
            </a:r>
          </a:p>
        </p:txBody>
      </p:sp>
    </p:spTree>
    <p:extLst>
      <p:ext uri="{BB962C8B-B14F-4D97-AF65-F5344CB8AC3E}">
        <p14:creationId xmlns:p14="http://schemas.microsoft.com/office/powerpoint/2010/main" val="32366741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AEB7DE2-FC55-F830-3251-6464A6F458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529ABD8B-6EFE-AA6E-3FD1-B40F872BDA8E}"/>
              </a:ext>
            </a:extLst>
          </p:cNvPr>
          <p:cNvSpPr txBox="1"/>
          <p:nvPr/>
        </p:nvSpPr>
        <p:spPr>
          <a:xfrm>
            <a:off x="962386" y="353061"/>
            <a:ext cx="10149310" cy="553998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lang="en-US" sz="3000" b="1" dirty="0">
                <a:latin typeface="+mj-lt"/>
              </a:rPr>
              <a:t>Strategies and Interventions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CCA751B-E884-EADC-AD20-2D50DDBB39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5066826"/>
              </p:ext>
            </p:extLst>
          </p:nvPr>
        </p:nvGraphicFramePr>
        <p:xfrm>
          <a:off x="834201" y="1037322"/>
          <a:ext cx="10523598" cy="4527806"/>
        </p:xfrm>
        <a:graphic>
          <a:graphicData uri="http://schemas.openxmlformats.org/drawingml/2006/table">
            <a:tbl>
              <a:tblPr/>
              <a:tblGrid>
                <a:gridCol w="2298256">
                  <a:extLst>
                    <a:ext uri="{9D8B030D-6E8A-4147-A177-3AD203B41FA5}">
                      <a16:colId xmlns:a16="http://schemas.microsoft.com/office/drawing/2014/main" val="928560343"/>
                    </a:ext>
                  </a:extLst>
                </a:gridCol>
                <a:gridCol w="2903062">
                  <a:extLst>
                    <a:ext uri="{9D8B030D-6E8A-4147-A177-3AD203B41FA5}">
                      <a16:colId xmlns:a16="http://schemas.microsoft.com/office/drawing/2014/main" val="233844538"/>
                    </a:ext>
                  </a:extLst>
                </a:gridCol>
                <a:gridCol w="5322280">
                  <a:extLst>
                    <a:ext uri="{9D8B030D-6E8A-4147-A177-3AD203B41FA5}">
                      <a16:colId xmlns:a16="http://schemas.microsoft.com/office/drawing/2014/main" val="3572801759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j-lt"/>
                        </a:rPr>
                        <a:t>Issue</a:t>
                      </a:r>
                      <a:endParaRPr lang="en-US" sz="16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j-lt"/>
                      </a:endParaRPr>
                    </a:p>
                  </a:txBody>
                  <a:tcPr marL="70183" marR="70183" marT="35091" marB="350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j-lt"/>
                        </a:rPr>
                        <a:t>Strategy / Intervention</a:t>
                      </a:r>
                      <a:endParaRPr lang="en-US" sz="16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j-lt"/>
                      </a:endParaRPr>
                    </a:p>
                  </a:txBody>
                  <a:tcPr marL="70183" marR="70183" marT="35091" marB="350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j-lt"/>
                        </a:rPr>
                        <a:t>Evidence from Existing Research</a:t>
                      </a:r>
                      <a:endParaRPr lang="en-US" sz="16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j-lt"/>
                      </a:endParaRPr>
                    </a:p>
                  </a:txBody>
                  <a:tcPr marL="70183" marR="70183" marT="35091" marB="350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3958640"/>
                  </a:ext>
                </a:extLst>
              </a:tr>
              <a:tr h="112292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j-lt"/>
                        </a:rPr>
                        <a:t>Anxiety when separated from carers</a:t>
                      </a:r>
                    </a:p>
                  </a:txBody>
                  <a:tcPr marL="70183" marR="70183" marT="35091" marB="35091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j-lt"/>
                        </a:rPr>
                        <a:t>Create a predictable routine and a safe, nurturing environment</a:t>
                      </a:r>
                    </a:p>
                  </a:txBody>
                  <a:tcPr marL="70183" marR="70183" marT="35091" marB="35091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j-lt"/>
                        </a:rPr>
                        <a:t>Research shows consistent routines reduce anxiety and support emotional regulation in early childhood (Bowlby, 1988;)</a:t>
                      </a:r>
                    </a:p>
                  </a:txBody>
                  <a:tcPr marL="70183" marR="70183" marT="35091" marB="35091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3177996"/>
                  </a:ext>
                </a:extLst>
              </a:tr>
              <a:tr h="112292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j-lt"/>
                        </a:rPr>
                        <a:t>Limited verbal communication</a:t>
                      </a:r>
                    </a:p>
                  </a:txBody>
                  <a:tcPr marL="70183" marR="70183" marT="35091" marB="350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j-lt"/>
                        </a:rPr>
                        <a:t>Encourage language through storytelling, songs, and interactive dialogue</a:t>
                      </a:r>
                    </a:p>
                  </a:txBody>
                  <a:tcPr marL="70183" marR="70183" marT="35091" marB="350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j-lt"/>
                        </a:rPr>
                        <a:t>Vygotsky </a:t>
                      </a:r>
                      <a:r>
                        <a:rPr lang="en-US" sz="1600" b="0" dirty="0" err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j-lt"/>
                        </a:rPr>
                        <a:t>emphasises</a:t>
                      </a:r>
                      <a:r>
                        <a:rPr lang="en-US" sz="16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j-lt"/>
                        </a:rPr>
                        <a:t> language as a tool for cognitive development; guided interaction improves communication skills (Bell and Condren, 2016).</a:t>
                      </a:r>
                    </a:p>
                  </a:txBody>
                  <a:tcPr marL="70183" marR="70183" marT="35091" marB="350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7484326"/>
                  </a:ext>
                </a:extLst>
              </a:tr>
              <a:tr h="9123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j-lt"/>
                        </a:rPr>
                        <a:t>Difficulty engaging in group play</a:t>
                      </a:r>
                    </a:p>
                  </a:txBody>
                  <a:tcPr marL="70183" marR="70183" marT="35091" marB="350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j-lt"/>
                        </a:rPr>
                        <a:t>Peer modelling and scaffolded support during group activities</a:t>
                      </a:r>
                    </a:p>
                  </a:txBody>
                  <a:tcPr marL="70183" marR="70183" marT="35091" marB="350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j-lt"/>
                        </a:rPr>
                        <a:t>Studies indicate that peer-assisted learning and scaffolding promote social competence and cooperative play (Zhao and Gibson, 2022).</a:t>
                      </a:r>
                    </a:p>
                  </a:txBody>
                  <a:tcPr marL="70183" marR="70183" marT="35091" marB="350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17241461"/>
                  </a:ext>
                </a:extLst>
              </a:tr>
              <a:tr h="9123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j-lt"/>
                        </a:rPr>
                        <a:t>Low confidence in social interaction</a:t>
                      </a:r>
                    </a:p>
                  </a:txBody>
                  <a:tcPr marL="70183" marR="70183" marT="35091" marB="350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j-lt"/>
                        </a:rPr>
                        <a:t>Gradual introduction to small group activities with adult guidance</a:t>
                      </a:r>
                    </a:p>
                  </a:txBody>
                  <a:tcPr marL="70183" marR="70183" marT="35091" marB="350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j-lt"/>
                        </a:rPr>
                        <a:t>Scaffolded learning helps children achieve tasks within their ZPD and build confidence (McLeod, 2025).</a:t>
                      </a:r>
                    </a:p>
                  </a:txBody>
                  <a:tcPr marL="70183" marR="70183" marT="35091" marB="3509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03065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05097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1F2472F-DBE8-6292-BEF9-3CC9BF9ECC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20CA595-7B7E-9139-200C-1769A98FC325}"/>
              </a:ext>
            </a:extLst>
          </p:cNvPr>
          <p:cNvSpPr txBox="1"/>
          <p:nvPr/>
        </p:nvSpPr>
        <p:spPr>
          <a:xfrm>
            <a:off x="1021345" y="488244"/>
            <a:ext cx="10149310" cy="584775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lang="en-US" sz="3200" b="1" dirty="0">
                <a:latin typeface="+mj-lt"/>
              </a:rPr>
              <a:t>Biological and Environmental Influences</a:t>
            </a:r>
            <a:endParaRPr lang="en-US" sz="3000" b="1" dirty="0">
              <a:latin typeface="+mj-lt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06A619E-E6BB-5850-8DB0-5CB4A3518E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52770545"/>
              </p:ext>
            </p:extLst>
          </p:nvPr>
        </p:nvGraphicFramePr>
        <p:xfrm>
          <a:off x="767507" y="1073019"/>
          <a:ext cx="11097922" cy="45160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30245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D8CBF22-9751-7DCC-D251-CC6BCD7D92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DBD3D410-20E1-0041-8608-CA29A9D2B3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28195781"/>
              </p:ext>
            </p:extLst>
          </p:nvPr>
        </p:nvGraphicFramePr>
        <p:xfrm>
          <a:off x="1508446" y="1129003"/>
          <a:ext cx="9175104" cy="4469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C021CA1-036A-CF76-73F8-07A4F6ED5E84}"/>
              </a:ext>
            </a:extLst>
          </p:cNvPr>
          <p:cNvSpPr txBox="1"/>
          <p:nvPr/>
        </p:nvSpPr>
        <p:spPr>
          <a:xfrm>
            <a:off x="906882" y="535737"/>
            <a:ext cx="1037823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2800" b="1" dirty="0">
                <a:latin typeface="+mj-lt"/>
              </a:rPr>
              <a:t>Critical Evaluation of Vygotsky’s Sociocultural Theory</a:t>
            </a:r>
          </a:p>
        </p:txBody>
      </p:sp>
    </p:spTree>
    <p:extLst>
      <p:ext uri="{BB962C8B-B14F-4D97-AF65-F5344CB8AC3E}">
        <p14:creationId xmlns:p14="http://schemas.microsoft.com/office/powerpoint/2010/main" val="12074647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364BC08-9F14-F30C-DE3F-6C7707C398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3BB47579-0E2B-4652-9939-EA341FFBC81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01386678"/>
              </p:ext>
            </p:extLst>
          </p:nvPr>
        </p:nvGraphicFramePr>
        <p:xfrm>
          <a:off x="1546290" y="1058958"/>
          <a:ext cx="9099420" cy="45953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B3D5126-255A-78F7-0AD4-720E68963C26}"/>
              </a:ext>
            </a:extLst>
          </p:cNvPr>
          <p:cNvSpPr txBox="1"/>
          <p:nvPr/>
        </p:nvSpPr>
        <p:spPr>
          <a:xfrm>
            <a:off x="906883" y="535737"/>
            <a:ext cx="1025253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2800" b="1" dirty="0">
                <a:latin typeface="+mj-lt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6060027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7BC6105-AFEF-673A-1455-4365CCF738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1EEE3BC-9E41-6C79-4FE7-8503DD7769A3}"/>
              </a:ext>
            </a:extLst>
          </p:cNvPr>
          <p:cNvSpPr txBox="1"/>
          <p:nvPr/>
        </p:nvSpPr>
        <p:spPr>
          <a:xfrm>
            <a:off x="969735" y="200043"/>
            <a:ext cx="1025253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3200" b="1" dirty="0">
                <a:latin typeface="+mj-lt"/>
              </a:rPr>
              <a:t>References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A9F1B24-A8F0-12EE-B583-61526FBE7E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6855" y="784818"/>
            <a:ext cx="10435410" cy="4811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Alkhudiry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R. (2022) ‘The Contribution of Vygotsky’s Sociocultural Theory in Mediating L2 Knowledge Co-Construction’,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Theory and Practice in Language Studies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12(10), pp. 2117–2123. Available at: https://doi.org/10.17507/tpls.1210.19.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Bell, J. and Condren, M. (2016) ‘Communication Strategies for Empowering and Protecting Children’,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The Journal of Pediatric Pharmacology and Therapeutics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21(2), pp. 176–184. Available at: https://doi.org/10.5863/1551-6776-21.2.176.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Bidzan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-Bluma, I. and Lipowska, M. (2018) ‘Physical Activity and Cognitive Functioning of Children: a Systematic Review’,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International Journal of Environmental Research and Public Health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15(4). Available at: https://doi.org/10.3390/ijerph15040800.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Boyatzis, C.J. and Junn, E.N. (2016)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Child growth and development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. United States: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Mcgraw-Hill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 Education.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Fernández, M.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et al.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 (2015)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‘Re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-conceptualizing “Scaffolding” and the Zone of Proximal Development in the Context of Symmetrical Collaborative Learning’,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The Journal of Classroom Interaction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50(1), pp. 54–72. Available at: https://www.jstor.org/stable/44735711.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Hawk, B.N.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et al.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 (2018) ‘Caregiver Sensitivity and Consistency and Children’s Prior Family Experience as Contexts for Early Development within Institutions’,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Infant Mental Health Journal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39(4), pp. 432–448. Available at: https://doi.org/10.1002/imhj.21721.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Jethava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V.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et al.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 (2022) ‘Early Attachment and the Development of Social Communication: A Neuropsychological Approach’,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Frontiers in Psychiatry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13(13). Available at: https://doi.org/10.3389/fpsyt.2022.838950.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McLeod, S. (2025)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The Zone of Proximal Development and Scaffolding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Simply Psychology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. Available at: https://www.simplypsychology.org/Zone-of-Proximal-Development.html.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Rigopouli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K.,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Kotsifakos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D. and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Psaromiligkos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Y. (2025) ‘Vygotsky’s Creativity Options and Ideas in 21st-Century Technology-Enhanced Learning Design’,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Education Sciences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15(2), pp. 1–20. Available at: https://doi.org/10.3390/educsci15020257.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Vygotsky, L. (1978)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Mind in society: the Development of Higher Psychological Processes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. Harvard University Press.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Waszczuk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M.A., Zavos, H.M.S. and Eley, T.C. (2013) ‘Genetic and environmental influences on relationship between anxiety sensitivity and anxiety subscales in children’,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Journal of Anxiety Disorders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27(5), pp. 475–484. Available at: https://doi.org/10.1016/j.janxdis.2013.05.008.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Zhao, Y.V. and Gibson, J.L. (2022) ‘Evidence for Protective Effects of Peer Play in the Early Years: Better Peer Play Ability at Age 3 Years Predicts Lower Risks of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Externalising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 and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Internalising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 Problems at Age 7 Years in a Longitudinal Cohort Analysis’,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Child Psychiatry &amp; Human Development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54(6). Available at: https://doi.org/10.1007/s10578-022-01368-x.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734319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ELT">
      <a:dk1>
        <a:sysClr val="windowText" lastClr="000000"/>
      </a:dk1>
      <a:lt1>
        <a:sysClr val="window" lastClr="FFFFFF"/>
      </a:lt1>
      <a:dk2>
        <a:srgbClr val="FFCD6B"/>
      </a:dk2>
      <a:lt2>
        <a:srgbClr val="BE005A"/>
      </a:lt2>
      <a:accent1>
        <a:srgbClr val="3B2CAC"/>
      </a:accent1>
      <a:accent2>
        <a:srgbClr val="0062FF"/>
      </a:accent2>
      <a:accent3>
        <a:srgbClr val="007A00"/>
      </a:accent3>
      <a:accent4>
        <a:srgbClr val="DE6600"/>
      </a:accent4>
      <a:accent5>
        <a:srgbClr val="AC0037"/>
      </a:accent5>
      <a:accent6>
        <a:srgbClr val="FFFF00"/>
      </a:accent6>
      <a:hlink>
        <a:srgbClr val="FFFFFF"/>
      </a:hlink>
      <a:folHlink>
        <a:srgbClr val="FFFFFF"/>
      </a:folHlink>
    </a:clrScheme>
    <a:fontScheme name="Custom 2">
      <a:majorFont>
        <a:latin typeface="Avenir Next LT Pro"/>
        <a:ea typeface=""/>
        <a:cs typeface=""/>
      </a:majorFont>
      <a:minorFont>
        <a:latin typeface="Speak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bg2">
                <a:alpha val="85000"/>
              </a:schemeClr>
            </a:gs>
            <a:gs pos="100000">
              <a:schemeClr val="accent1">
                <a:alpha val="85000"/>
              </a:schemeClr>
            </a:gs>
          </a:gsLst>
          <a:lin ang="0" scaled="1"/>
        </a:gra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ELT_Template_ModernBoldSophisticated_MO -v5" id="{DF46818F-9661-49C4-BAE8-F3223317B502}" vid="{463BCE77-CCA7-43EE-ABCB-1B1D536A66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9fc9171bb41dc08635275f351de8590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29387215989a890c06011de04edfe97d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242AFFF-C96F-4C05-9045-3240A5329ECA}">
  <ds:schemaRefs>
    <ds:schemaRef ds:uri="http://schemas.microsoft.com/office/2006/metadata/properties"/>
    <ds:schemaRef ds:uri="http://www.w3.org/2000/xmlns/"/>
    <ds:schemaRef ds:uri="71af3243-3dd4-4a8d-8c0d-dd76da1f02a5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504F5DC0-7B0F-411B-A0C5-A1B1D5EB33B4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</ds:schemaRefs>
</ds:datastoreItem>
</file>

<file path=customXml/itemProps3.xml><?xml version="1.0" encoding="utf-8"?>
<ds:datastoreItem xmlns:ds="http://schemas.openxmlformats.org/officeDocument/2006/customXml" ds:itemID="{817F9CC6-F7CA-41EA-81DA-97EFF19429B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Modern bold sophisticated presentation</Template>
  <TotalTime>122</TotalTime>
  <Words>1441</Words>
  <Application>Microsoft Office PowerPoint</Application>
  <PresentationFormat>Widescreen</PresentationFormat>
  <Paragraphs>95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Supporting Early Childhood Development: Applying Vygotsky’s Sociocultural Theory to Amira’s Case</vt:lpstr>
      <vt:lpstr>Table of Content</vt:lpstr>
      <vt:lpstr>Introduction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Supporting Early Childhood Development: Applying Vygotsky’s Sociocultural Theory to Amira’s Case</dc:title>
  <cp:lastModifiedBy>zoya bibi</cp:lastModifiedBy>
  <cp:revision>1</cp:revision>
  <dcterms:created xsi:type="dcterms:W3CDTF">2025-10-12T23:58:26Z</dcterms:created>
  <dcterms:modified xsi:type="dcterms:W3CDTF">2025-10-13T07:12:15Z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