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65266" y="0"/>
            <a:ext cx="3943165" cy="36807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61501" y="0"/>
            <a:ext cx="3642139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Amdana i</a:t>
            </a:r>
            <a:endParaRPr lang="cy-GB" sz="1400" b="1" dirty="0"/>
          </a:p>
          <a:p>
            <a:endParaRPr lang="cy-GB" sz="1400" b="1" u="sng" dirty="0"/>
          </a:p>
          <a:p>
            <a:r>
              <a:rPr lang="cy-GB" sz="1400" b="1" dirty="0"/>
              <a:t>Fy enw i yw Matthew Tucker. Rwy’n 22 oed ac rwy’n dod o </a:t>
            </a:r>
            <a:r>
              <a:rPr lang="cy-GB" sz="1400" b="1" dirty="0" err="1"/>
              <a:t>Bontarddulais</a:t>
            </a:r>
            <a:r>
              <a:rPr lang="cy-GB" sz="1400" b="1" dirty="0"/>
              <a:t>, ar y ffin rhwng Abertawe a Sir Gâr. Rwy’n unig blentyn. Rwyf wedi bod yn caru gyda fy nghariad, </a:t>
            </a:r>
            <a:r>
              <a:rPr lang="cy-GB" sz="1400" b="1" dirty="0" err="1"/>
              <a:t>Ebony</a:t>
            </a:r>
            <a:r>
              <a:rPr lang="cy-GB" sz="1400" b="1" dirty="0"/>
              <a:t>, ers chwe blynedd bron, ac rydym newydd ddyweddïo! Mae pob aelod o’m teulu’n medru’r Gymraeg (</a:t>
            </a:r>
            <a:r>
              <a:rPr lang="cy-GB" sz="1400" b="1" dirty="0" err="1"/>
              <a:t>rhai’n</a:t>
            </a:r>
            <a:r>
              <a:rPr lang="cy-GB" sz="1400" b="1" dirty="0"/>
              <a:t> fwy rhugl na’i gilydd ond ta waith, rwy’n </a:t>
            </a:r>
            <a:r>
              <a:rPr lang="cy-GB" sz="1400" b="1" dirty="0" err="1"/>
              <a:t>browd</a:t>
            </a:r>
            <a:r>
              <a:rPr lang="cy-GB" sz="1400" b="1" dirty="0"/>
              <a:t> iawn o bob un ohonynt). Rwy’n hoff iawn o ganu mewn sioeau cerdd, ac yr wyf yn ysgrifennu ac yn ymddiddori’n fawr mewn barddoniaeth gynganeddol.</a:t>
            </a:r>
            <a:endParaRPr lang="cy-GB" sz="16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93" y="102516"/>
            <a:ext cx="3792155" cy="408202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04644" y="222592"/>
            <a:ext cx="37634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Profiad addysgu blaenorol</a:t>
            </a:r>
          </a:p>
          <a:p>
            <a:r>
              <a:rPr lang="cy-GB" sz="1400" b="1" dirty="0"/>
              <a:t>Rhwng Mawrth-Mehefin 2017, treuliais gyfnod ar leoliad profiad gwaith o fewn yr Adran Gymraeg yn Y Strade. Cefais brofiadau o arsylwi, cynorthwyo ac addysgu gwersi CA3, 4 a 5. Rhwng Mai-Gorffennaf 2018, cefais fy nghyflogi gan Academi Hywel Teifi i greu ac arwain cyfres o weithdai ysgrifennu creadigol, gan eu cynnal mewn nifer o ysgolion cynradd ac uwchradd ar draws De Cymru. Rwyf wedi bod yn gweithio fel arweinydd/cyfarwyddwr o fewn ysgol berfformio yn Llanelli gan feithrin a datblygu sgiliau perfformio a chreadigrwydd nifer o blant rhwng 4-18 oed.</a:t>
            </a:r>
          </a:p>
          <a:p>
            <a:endParaRPr lang="cy-GB" sz="1600" b="1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9"/>
            <a:ext cx="5607495" cy="298306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Rhesymau dros ddewis addysgu fel proffesiwn</a:t>
            </a:r>
          </a:p>
          <a:p>
            <a:endParaRPr lang="en-GB" sz="1600" b="1" u="sng" dirty="0"/>
          </a:p>
          <a:p>
            <a:r>
              <a:rPr lang="cy-GB" sz="1400" b="1" dirty="0"/>
              <a:t>Mae addysg yn un o gonglfeini ein cymdeithas, a bydd y cyfle i ddilyn gyrfa yn y sector honno’n gyfle na fyddwn am ei golli. Bydd hefyd yn gyfle imi roi yn ôl i’r system a roddodd gymaint i mi, gan ennyn brwdfrydedd a balchder yng </a:t>
            </a:r>
            <a:r>
              <a:rPr lang="cy-GB" sz="1400" b="1" dirty="0" err="1"/>
              <a:t>Nghymry’r</a:t>
            </a:r>
            <a:r>
              <a:rPr lang="cy-GB" sz="1400" b="1" dirty="0"/>
              <a:t> dyfodol tuag at y Gymraeg fel pwnc, ac fel iaith i’w defnyddio. Wrth addysgu, teimlaf y byddaf hefyd yn parhau i ddysgu nifer o bethau ynghylch Cymru a’r Gymraeg. Rwyf yn unigolyn sydd wedi fy ngyrru i lwyddo ac i ysbrydoli eraill i lwyddo hefyd gan </a:t>
            </a:r>
            <a:r>
              <a:rPr lang="cy-GB" sz="1400" b="1" dirty="0" err="1"/>
              <a:t>fynnu’r</a:t>
            </a:r>
            <a:r>
              <a:rPr lang="cy-GB" sz="1400" b="1" dirty="0"/>
              <a:t> gorau allan o bob un ddisgybl beth bynnag eu rhagoriaethau. 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5041" y="222592"/>
            <a:ext cx="3716630" cy="295466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88209" y="270062"/>
            <a:ext cx="350550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Y math o athro hoffaf bod</a:t>
            </a:r>
          </a:p>
          <a:p>
            <a:endParaRPr lang="cy-GB" sz="1400" b="1" u="sng" dirty="0"/>
          </a:p>
          <a:p>
            <a:r>
              <a:rPr lang="cy-GB" sz="1400" b="1" dirty="0"/>
              <a:t>Hoffaf fod yn athro llawn hwyl a brwdfrydedd am fy mhwnc, sydd yn medru dod â llawer o greadigrwydd ac egni i ysgolion. Rwy’n ddemocrataidd iawn fel person ac yr wyf am feithrin yr elfen honno wrth addysgu! Teimlaf y byddaf yn medru tynnu ar nifer o brofiadau trawsbynciol wrth addysgu er mwyn cyfoethogi dealltwriaeth y disgyblion mewn amryw agwedd.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95466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Meysydd / pynciau medraf eu haddysgu</a:t>
            </a:r>
          </a:p>
          <a:p>
            <a:endParaRPr lang="cy-GB" sz="12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b="1" dirty="0"/>
              <a:t>Cymraeg (Iaith 1af + 2il)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b="1" dirty="0"/>
              <a:t>Addysg Gorfforol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b="1" dirty="0"/>
              <a:t>Daearyddiaeth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b="1" dirty="0"/>
              <a:t>Drama (elfennau ymarferol)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44" y="3950503"/>
            <a:ext cx="3794405" cy="290749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35994" y="3950503"/>
            <a:ext cx="379440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u="sng" dirty="0"/>
              <a:t>Cefndir academaidd</a:t>
            </a:r>
            <a:endParaRPr lang="cy-GB" sz="1400" b="1" dirty="0"/>
          </a:p>
          <a:p>
            <a:endParaRPr lang="cy-GB" sz="1400" b="1" u="sng" dirty="0"/>
          </a:p>
          <a:p>
            <a:r>
              <a:rPr lang="cy-GB" sz="1400" b="1" dirty="0"/>
              <a:t>Es i’r ysgol gynradd yn Yr Hendy cyn symud ymlaen i Ysgol Gyfun Y Strade yn 2008. </a:t>
            </a:r>
            <a:r>
              <a:rPr lang="cy-GB" sz="1400" b="1" dirty="0" err="1"/>
              <a:t>Gorffenais</a:t>
            </a:r>
            <a:r>
              <a:rPr lang="cy-GB" sz="1400" b="1" dirty="0"/>
              <a:t> yn Y Strade yn 2015 cyn mynd ymlaen i astudio gradd yn y Gymraeg ym Mhrifysgol Abertawe. Yn Haf 2018, graddiais â gradd dosbarth cyntaf. Dros y flwyddyn ddiwethaf, rwyf wedi bod yn astudio MA Ymchwil ym maes ysgrifennu creadigol yn Abertawe yn ymchwilio i brif nodweddion cyfrol lwyddiannus o farddoniaeth.</a:t>
            </a:r>
            <a:endParaRPr lang="cy-GB" sz="1600" b="1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363</TotalTime>
  <Words>488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Matthew Tucker</cp:lastModifiedBy>
  <cp:revision>12</cp:revision>
  <dcterms:created xsi:type="dcterms:W3CDTF">2019-09-05T20:58:34Z</dcterms:created>
  <dcterms:modified xsi:type="dcterms:W3CDTF">2019-10-05T21:09:19Z</dcterms:modified>
</cp:coreProperties>
</file>