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7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038724-6FFD-41CA-B681-C928F2A2F6DA}" v="157" dt="2025-11-04T08:42:58.3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ta kumar" userId="2dc12552b4ee7cff" providerId="LiveId" clId="{06038724-6FFD-41CA-B681-C928F2A2F6DA}"/>
    <pc:docChg chg="undo redo custSel addSld modSld addMainMaster delMainMaster">
      <pc:chgData name="samita kumar" userId="2dc12552b4ee7cff" providerId="LiveId" clId="{06038724-6FFD-41CA-B681-C928F2A2F6DA}" dt="2025-11-05T09:25:09.670" v="739" actId="20577"/>
      <pc:docMkLst>
        <pc:docMk/>
      </pc:docMkLst>
      <pc:sldChg chg="addSp delSp modSp new mod modMedia setBg modClrScheme delAnim setClrOvrMap chgLayout modNotesTx">
        <pc:chgData name="samita kumar" userId="2dc12552b4ee7cff" providerId="LiveId" clId="{06038724-6FFD-41CA-B681-C928F2A2F6DA}" dt="2025-11-05T09:25:06.146" v="738" actId="20577"/>
        <pc:sldMkLst>
          <pc:docMk/>
          <pc:sldMk cId="492800400" sldId="256"/>
        </pc:sldMkLst>
        <pc:spChg chg="mod">
          <ac:chgData name="samita kumar" userId="2dc12552b4ee7cff" providerId="LiveId" clId="{06038724-6FFD-41CA-B681-C928F2A2F6DA}" dt="2025-11-04T07:42:19.483" v="34" actId="1076"/>
          <ac:spMkLst>
            <pc:docMk/>
            <pc:sldMk cId="492800400" sldId="256"/>
            <ac:spMk id="2" creationId="{29FC017D-7512-A7E9-F6D9-CDEDAE9F6B46}"/>
          </ac:spMkLst>
        </pc:spChg>
        <pc:spChg chg="mod">
          <ac:chgData name="samita kumar" userId="2dc12552b4ee7cff" providerId="LiveId" clId="{06038724-6FFD-41CA-B681-C928F2A2F6DA}" dt="2025-11-04T07:43:21.420" v="50" actId="1076"/>
          <ac:spMkLst>
            <pc:docMk/>
            <pc:sldMk cId="492800400" sldId="256"/>
            <ac:spMk id="3" creationId="{8CBDEDED-F830-7AB7-A03E-0A47F6449201}"/>
          </ac:spMkLst>
        </pc:spChg>
        <pc:spChg chg="add del">
          <ac:chgData name="samita kumar" userId="2dc12552b4ee7cff" providerId="LiveId" clId="{06038724-6FFD-41CA-B681-C928F2A2F6DA}" dt="2025-11-04T07:41:53.050" v="29" actId="26606"/>
          <ac:spMkLst>
            <pc:docMk/>
            <pc:sldMk cId="492800400" sldId="256"/>
            <ac:spMk id="5" creationId="{247A131F-D5DE-41A5-B4CF-4F345319B40B}"/>
          </ac:spMkLst>
        </pc:spChg>
        <pc:spChg chg="add del">
          <ac:chgData name="samita kumar" userId="2dc12552b4ee7cff" providerId="LiveId" clId="{06038724-6FFD-41CA-B681-C928F2A2F6DA}" dt="2025-11-04T07:41:53.050" v="29" actId="26606"/>
          <ac:spMkLst>
            <pc:docMk/>
            <pc:sldMk cId="492800400" sldId="256"/>
            <ac:spMk id="6" creationId="{3AF4666D-BD98-40A5-A75F-478B982010B2}"/>
          </ac:spMkLst>
        </pc:spChg>
        <pc:spChg chg="add del">
          <ac:chgData name="samita kumar" userId="2dc12552b4ee7cff" providerId="LiveId" clId="{06038724-6FFD-41CA-B681-C928F2A2F6DA}" dt="2025-11-04T07:41:53.050" v="29" actId="26606"/>
          <ac:spMkLst>
            <pc:docMk/>
            <pc:sldMk cId="492800400" sldId="256"/>
            <ac:spMk id="7" creationId="{68680585-71F9-4721-A998-4974171D2EB4}"/>
          </ac:spMkLst>
        </pc:spChg>
        <pc:spChg chg="add del">
          <ac:chgData name="samita kumar" userId="2dc12552b4ee7cff" providerId="LiveId" clId="{06038724-6FFD-41CA-B681-C928F2A2F6DA}" dt="2025-11-04T07:41:53.050" v="29" actId="26606"/>
          <ac:spMkLst>
            <pc:docMk/>
            <pc:sldMk cId="492800400" sldId="256"/>
            <ac:spMk id="8" creationId="{12BC95C2-2EEC-4F59-ABA8-660B0D059CCF}"/>
          </ac:spMkLst>
        </pc:spChg>
        <pc:spChg chg="add del">
          <ac:chgData name="samita kumar" userId="2dc12552b4ee7cff" providerId="LiveId" clId="{06038724-6FFD-41CA-B681-C928F2A2F6DA}" dt="2025-11-04T07:39:13.334" v="7" actId="26606"/>
          <ac:spMkLst>
            <pc:docMk/>
            <pc:sldMk cId="492800400" sldId="256"/>
            <ac:spMk id="9" creationId="{E20BB609-EF92-42DB-836C-0699A590B5CF}"/>
          </ac:spMkLst>
        </pc:spChg>
        <pc:spChg chg="add del">
          <ac:chgData name="samita kumar" userId="2dc12552b4ee7cff" providerId="LiveId" clId="{06038724-6FFD-41CA-B681-C928F2A2F6DA}" dt="2025-11-04T07:39:13.334" v="7" actId="26606"/>
          <ac:spMkLst>
            <pc:docMk/>
            <pc:sldMk cId="492800400" sldId="256"/>
            <ac:spMk id="11" creationId="{67B3E2DB-180D-4752-BBB6-987822D6BC7D}"/>
          </ac:spMkLst>
        </pc:spChg>
        <pc:spChg chg="add del">
          <ac:chgData name="samita kumar" userId="2dc12552b4ee7cff" providerId="LiveId" clId="{06038724-6FFD-41CA-B681-C928F2A2F6DA}" dt="2025-11-04T07:39:13.334" v="7" actId="26606"/>
          <ac:spMkLst>
            <pc:docMk/>
            <pc:sldMk cId="492800400" sldId="256"/>
            <ac:spMk id="13" creationId="{B2C335F7-F61C-4EB4-80F2-4B1438FE66BB}"/>
          </ac:spMkLst>
        </pc:spChg>
        <pc:spChg chg="add del">
          <ac:chgData name="samita kumar" userId="2dc12552b4ee7cff" providerId="LiveId" clId="{06038724-6FFD-41CA-B681-C928F2A2F6DA}" dt="2025-11-04T07:39:18.670" v="10" actId="26606"/>
          <ac:spMkLst>
            <pc:docMk/>
            <pc:sldMk cId="492800400" sldId="256"/>
            <ac:spMk id="15" creationId="{8F626F98-F213-4034-8836-88A71501D0F0}"/>
          </ac:spMkLst>
        </pc:spChg>
        <pc:spChg chg="add del">
          <ac:chgData name="samita kumar" userId="2dc12552b4ee7cff" providerId="LiveId" clId="{06038724-6FFD-41CA-B681-C928F2A2F6DA}" dt="2025-11-04T07:39:18.670" v="10" actId="26606"/>
          <ac:spMkLst>
            <pc:docMk/>
            <pc:sldMk cId="492800400" sldId="256"/>
            <ac:spMk id="17" creationId="{6B3DAACF-D844-4480-94BE-2DE00ABEEB13}"/>
          </ac:spMkLst>
        </pc:spChg>
        <pc:spChg chg="add del">
          <ac:chgData name="samita kumar" userId="2dc12552b4ee7cff" providerId="LiveId" clId="{06038724-6FFD-41CA-B681-C928F2A2F6DA}" dt="2025-11-04T07:39:19.773" v="12" actId="26606"/>
          <ac:spMkLst>
            <pc:docMk/>
            <pc:sldMk cId="492800400" sldId="256"/>
            <ac:spMk id="21" creationId="{E49D7415-2F11-44C2-B6AA-13A25B6814B9}"/>
          </ac:spMkLst>
        </pc:spChg>
        <pc:spChg chg="add del">
          <ac:chgData name="samita kumar" userId="2dc12552b4ee7cff" providerId="LiveId" clId="{06038724-6FFD-41CA-B681-C928F2A2F6DA}" dt="2025-11-04T07:39:27.579" v="18" actId="26606"/>
          <ac:spMkLst>
            <pc:docMk/>
            <pc:sldMk cId="492800400" sldId="256"/>
            <ac:spMk id="25" creationId="{19F9BF86-FE94-4517-B97D-026C7515E589}"/>
          </ac:spMkLst>
        </pc:spChg>
        <pc:spChg chg="add del">
          <ac:chgData name="samita kumar" userId="2dc12552b4ee7cff" providerId="LiveId" clId="{06038724-6FFD-41CA-B681-C928F2A2F6DA}" dt="2025-11-04T07:39:27.579" v="18" actId="26606"/>
          <ac:spMkLst>
            <pc:docMk/>
            <pc:sldMk cId="492800400" sldId="256"/>
            <ac:spMk id="27" creationId="{D50741CA-59A3-4426-8205-D763C968E879}"/>
          </ac:spMkLst>
        </pc:spChg>
        <pc:spChg chg="add del">
          <ac:chgData name="samita kumar" userId="2dc12552b4ee7cff" providerId="LiveId" clId="{06038724-6FFD-41CA-B681-C928F2A2F6DA}" dt="2025-11-04T07:41:53.050" v="29" actId="26606"/>
          <ac:spMkLst>
            <pc:docMk/>
            <pc:sldMk cId="492800400" sldId="256"/>
            <ac:spMk id="35" creationId="{8651CFA9-6065-4243-AC48-858E359780B1}"/>
          </ac:spMkLst>
        </pc:spChg>
        <pc:spChg chg="add del">
          <ac:chgData name="samita kumar" userId="2dc12552b4ee7cff" providerId="LiveId" clId="{06038724-6FFD-41CA-B681-C928F2A2F6DA}" dt="2025-11-04T07:41:53.050" v="29" actId="26606"/>
          <ac:spMkLst>
            <pc:docMk/>
            <pc:sldMk cId="492800400" sldId="256"/>
            <ac:spMk id="37" creationId="{37962AE0-6A1C-4B76-9D52-10E5E6D7D3BB}"/>
          </ac:spMkLst>
        </pc:spChg>
        <pc:spChg chg="add del">
          <ac:chgData name="samita kumar" userId="2dc12552b4ee7cff" providerId="LiveId" clId="{06038724-6FFD-41CA-B681-C928F2A2F6DA}" dt="2025-11-04T07:41:53.050" v="29" actId="26606"/>
          <ac:spMkLst>
            <pc:docMk/>
            <pc:sldMk cId="492800400" sldId="256"/>
            <ac:spMk id="39" creationId="{16E12301-1C96-4D15-9838-D5B894B22365}"/>
          </ac:spMkLst>
        </pc:spChg>
        <pc:spChg chg="add del">
          <ac:chgData name="samita kumar" userId="2dc12552b4ee7cff" providerId="LiveId" clId="{06038724-6FFD-41CA-B681-C928F2A2F6DA}" dt="2025-11-04T07:42:10.824" v="31" actId="26606"/>
          <ac:spMkLst>
            <pc:docMk/>
            <pc:sldMk cId="492800400" sldId="256"/>
            <ac:spMk id="64" creationId="{744CAA32-F237-419C-A2DD-43C28D920D3C}"/>
          </ac:spMkLst>
        </pc:spChg>
        <pc:spChg chg="add">
          <ac:chgData name="samita kumar" userId="2dc12552b4ee7cff" providerId="LiveId" clId="{06038724-6FFD-41CA-B681-C928F2A2F6DA}" dt="2025-11-04T07:42:10.824" v="31" actId="26606"/>
          <ac:spMkLst>
            <pc:docMk/>
            <pc:sldMk cId="492800400" sldId="256"/>
            <ac:spMk id="71" creationId="{158B3569-73B2-4D05-8E95-886A6EE17F1F}"/>
          </ac:spMkLst>
        </pc:spChg>
        <pc:spChg chg="add">
          <ac:chgData name="samita kumar" userId="2dc12552b4ee7cff" providerId="LiveId" clId="{06038724-6FFD-41CA-B681-C928F2A2F6DA}" dt="2025-11-04T07:42:10.824" v="31" actId="26606"/>
          <ac:spMkLst>
            <pc:docMk/>
            <pc:sldMk cId="492800400" sldId="256"/>
            <ac:spMk id="73" creationId="{B71758F4-3F46-45DA-8AC5-4E508DA080BA}"/>
          </ac:spMkLst>
        </pc:spChg>
        <pc:spChg chg="add">
          <ac:chgData name="samita kumar" userId="2dc12552b4ee7cff" providerId="LiveId" clId="{06038724-6FFD-41CA-B681-C928F2A2F6DA}" dt="2025-11-04T07:42:10.824" v="31" actId="26606"/>
          <ac:spMkLst>
            <pc:docMk/>
            <pc:sldMk cId="492800400" sldId="256"/>
            <ac:spMk id="77" creationId="{8D61482F-F3C5-4D66-8C5D-C6BBE3E1275C}"/>
          </ac:spMkLst>
        </pc:spChg>
        <pc:picChg chg="add del mod">
          <ac:chgData name="samita kumar" userId="2dc12552b4ee7cff" providerId="LiveId" clId="{06038724-6FFD-41CA-B681-C928F2A2F6DA}" dt="2025-11-04T07:39:13.334" v="7" actId="26606"/>
          <ac:picMkLst>
            <pc:docMk/>
            <pc:sldMk cId="492800400" sldId="256"/>
            <ac:picMk id="4" creationId="{EF92B1D4-56F4-0BD7-B608-66EB25CC057A}"/>
          </ac:picMkLst>
        </pc:picChg>
        <pc:picChg chg="add del">
          <ac:chgData name="samita kumar" userId="2dc12552b4ee7cff" providerId="LiveId" clId="{06038724-6FFD-41CA-B681-C928F2A2F6DA}" dt="2025-11-04T07:39:18.670" v="10" actId="26606"/>
          <ac:picMkLst>
            <pc:docMk/>
            <pc:sldMk cId="492800400" sldId="256"/>
            <ac:picMk id="16" creationId="{0D6613AD-E022-4B66-BBC2-4A304834F16A}"/>
          </ac:picMkLst>
        </pc:picChg>
        <pc:picChg chg="add del">
          <ac:chgData name="samita kumar" userId="2dc12552b4ee7cff" providerId="LiveId" clId="{06038724-6FFD-41CA-B681-C928F2A2F6DA}" dt="2025-11-04T07:39:19.773" v="12" actId="26606"/>
          <ac:picMkLst>
            <pc:docMk/>
            <pc:sldMk cId="492800400" sldId="256"/>
            <ac:picMk id="23" creationId="{1E231633-54D0-F8AB-64AC-42266434E4BB}"/>
          </ac:picMkLst>
        </pc:picChg>
        <pc:picChg chg="add del mod">
          <ac:chgData name="samita kumar" userId="2dc12552b4ee7cff" providerId="LiveId" clId="{06038724-6FFD-41CA-B681-C928F2A2F6DA}" dt="2025-11-04T07:39:27.579" v="18" actId="26606"/>
          <ac:picMkLst>
            <pc:docMk/>
            <pc:sldMk cId="492800400" sldId="256"/>
            <ac:picMk id="26" creationId="{26809129-4DDE-B3E9-CAA9-47E8DF733547}"/>
          </ac:picMkLst>
        </pc:picChg>
        <pc:picChg chg="add del">
          <ac:chgData name="samita kumar" userId="2dc12552b4ee7cff" providerId="LiveId" clId="{06038724-6FFD-41CA-B681-C928F2A2F6DA}" dt="2025-11-04T07:41:53.050" v="29" actId="26606"/>
          <ac:picMkLst>
            <pc:docMk/>
            <pc:sldMk cId="492800400" sldId="256"/>
            <ac:picMk id="61" creationId="{0DACEFDF-72C7-FB16-8A61-0576D728F928}"/>
          </ac:picMkLst>
        </pc:picChg>
        <pc:picChg chg="add mod ord">
          <ac:chgData name="samita kumar" userId="2dc12552b4ee7cff" providerId="LiveId" clId="{06038724-6FFD-41CA-B681-C928F2A2F6DA}" dt="2025-11-04T07:43:26.302" v="51" actId="1076"/>
          <ac:picMkLst>
            <pc:docMk/>
            <pc:sldMk cId="492800400" sldId="256"/>
            <ac:picMk id="65" creationId="{01EFD918-92FB-60BD-CDD1-62A639028413}"/>
          </ac:picMkLst>
        </pc:picChg>
        <pc:cxnChg chg="add del">
          <ac:chgData name="samita kumar" userId="2dc12552b4ee7cff" providerId="LiveId" clId="{06038724-6FFD-41CA-B681-C928F2A2F6DA}" dt="2025-11-04T07:39:19.773" v="12" actId="26606"/>
          <ac:cxnSpMkLst>
            <pc:docMk/>
            <pc:sldMk cId="492800400" sldId="256"/>
            <ac:cxnSpMk id="19" creationId="{F64F9B95-9045-48D2-B9F3-2927E98F54AA}"/>
          </ac:cxnSpMkLst>
        </pc:cxnChg>
        <pc:cxnChg chg="add del">
          <ac:chgData name="samita kumar" userId="2dc12552b4ee7cff" providerId="LiveId" clId="{06038724-6FFD-41CA-B681-C928F2A2F6DA}" dt="2025-11-04T07:39:19.773" v="12" actId="26606"/>
          <ac:cxnSpMkLst>
            <pc:docMk/>
            <pc:sldMk cId="492800400" sldId="256"/>
            <ac:cxnSpMk id="20" creationId="{085AA86F-6A4D-4BCB-A045-D992CDC2959B}"/>
          </ac:cxnSpMkLst>
        </pc:cxnChg>
        <pc:cxnChg chg="add del">
          <ac:chgData name="samita kumar" userId="2dc12552b4ee7cff" providerId="LiveId" clId="{06038724-6FFD-41CA-B681-C928F2A2F6DA}" dt="2025-11-04T07:39:19.773" v="12" actId="26606"/>
          <ac:cxnSpMkLst>
            <pc:docMk/>
            <pc:sldMk cId="492800400" sldId="256"/>
            <ac:cxnSpMk id="22" creationId="{F2B951FD-94F7-E138-3EC2-A66A551D9137}"/>
          </ac:cxnSpMkLst>
        </pc:cxnChg>
        <pc:cxnChg chg="add del">
          <ac:chgData name="samita kumar" userId="2dc12552b4ee7cff" providerId="LiveId" clId="{06038724-6FFD-41CA-B681-C928F2A2F6DA}" dt="2025-11-04T07:39:27.579" v="18" actId="26606"/>
          <ac:cxnSpMkLst>
            <pc:docMk/>
            <pc:sldMk cId="492800400" sldId="256"/>
            <ac:cxnSpMk id="28" creationId="{B05D162C-996E-4B39-A3EF-DB9D0EEF2E33}"/>
          </ac:cxnSpMkLst>
        </pc:cxnChg>
        <pc:cxnChg chg="add del">
          <ac:chgData name="samita kumar" userId="2dc12552b4ee7cff" providerId="LiveId" clId="{06038724-6FFD-41CA-B681-C928F2A2F6DA}" dt="2025-11-04T07:42:10.824" v="31" actId="26606"/>
          <ac:cxnSpMkLst>
            <pc:docMk/>
            <pc:sldMk cId="492800400" sldId="256"/>
            <ac:cxnSpMk id="63" creationId="{118E06E4-607B-144B-382B-AD3D06B1EE8C}"/>
          </ac:cxnSpMkLst>
        </pc:cxnChg>
        <pc:cxnChg chg="add del">
          <ac:chgData name="samita kumar" userId="2dc12552b4ee7cff" providerId="LiveId" clId="{06038724-6FFD-41CA-B681-C928F2A2F6DA}" dt="2025-11-04T07:42:10.824" v="31" actId="26606"/>
          <ac:cxnSpMkLst>
            <pc:docMk/>
            <pc:sldMk cId="492800400" sldId="256"/>
            <ac:cxnSpMk id="66" creationId="{08052531-D50B-3899-B150-D05525F4F2BC}"/>
          </ac:cxnSpMkLst>
        </pc:cxnChg>
        <pc:cxnChg chg="add">
          <ac:chgData name="samita kumar" userId="2dc12552b4ee7cff" providerId="LiveId" clId="{06038724-6FFD-41CA-B681-C928F2A2F6DA}" dt="2025-11-04T07:42:10.824" v="31" actId="26606"/>
          <ac:cxnSpMkLst>
            <pc:docMk/>
            <pc:sldMk cId="492800400" sldId="256"/>
            <ac:cxnSpMk id="75" creationId="{56020367-4FD5-4596-8E10-C5F095CD8DBF}"/>
          </ac:cxnSpMkLst>
        </pc:cxnChg>
      </pc:sldChg>
      <pc:sldChg chg="addSp delSp modSp new mod setBg modNotesTx">
        <pc:chgData name="samita kumar" userId="2dc12552b4ee7cff" providerId="LiveId" clId="{06038724-6FFD-41CA-B681-C928F2A2F6DA}" dt="2025-11-05T09:25:09.670" v="739" actId="20577"/>
        <pc:sldMkLst>
          <pc:docMk/>
          <pc:sldMk cId="3094498660" sldId="257"/>
        </pc:sldMkLst>
        <pc:spChg chg="mod">
          <ac:chgData name="samita kumar" userId="2dc12552b4ee7cff" providerId="LiveId" clId="{06038724-6FFD-41CA-B681-C928F2A2F6DA}" dt="2025-11-04T07:47:28.760" v="81" actId="26606"/>
          <ac:spMkLst>
            <pc:docMk/>
            <pc:sldMk cId="3094498660" sldId="257"/>
            <ac:spMk id="2" creationId="{59AEC37A-39C3-275E-809F-19299CEB49DD}"/>
          </ac:spMkLst>
        </pc:spChg>
        <pc:spChg chg="add del mod">
          <ac:chgData name="samita kumar" userId="2dc12552b4ee7cff" providerId="LiveId" clId="{06038724-6FFD-41CA-B681-C928F2A2F6DA}" dt="2025-11-04T07:47:28.760" v="81" actId="26606"/>
          <ac:spMkLst>
            <pc:docMk/>
            <pc:sldMk cId="3094498660" sldId="257"/>
            <ac:spMk id="3" creationId="{9FB15B9B-1FA2-05FE-77C2-21B74D304412}"/>
          </ac:spMkLst>
        </pc:spChg>
        <pc:spChg chg="add">
          <ac:chgData name="samita kumar" userId="2dc12552b4ee7cff" providerId="LiveId" clId="{06038724-6FFD-41CA-B681-C928F2A2F6DA}" dt="2025-11-04T07:47:28.760" v="81" actId="26606"/>
          <ac:spMkLst>
            <pc:docMk/>
            <pc:sldMk cId="3094498660" sldId="257"/>
            <ac:spMk id="6" creationId="{16AC3602-3348-4F31-9E43-076B03514ECB}"/>
          </ac:spMkLst>
        </pc:spChg>
        <pc:spChg chg="add">
          <ac:chgData name="samita kumar" userId="2dc12552b4ee7cff" providerId="LiveId" clId="{06038724-6FFD-41CA-B681-C928F2A2F6DA}" dt="2025-11-04T07:47:28.760" v="81" actId="26606"/>
          <ac:spMkLst>
            <pc:docMk/>
            <pc:sldMk cId="3094498660" sldId="257"/>
            <ac:spMk id="8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7:47:15.727" v="80" actId="26606"/>
          <ac:spMkLst>
            <pc:docMk/>
            <pc:sldMk cId="3094498660" sldId="257"/>
            <ac:spMk id="9" creationId="{383F4F3A-DF89-453C-A499-8C259F6A2F13}"/>
          </ac:spMkLst>
        </pc:spChg>
        <pc:spChg chg="add">
          <ac:chgData name="samita kumar" userId="2dc12552b4ee7cff" providerId="LiveId" clId="{06038724-6FFD-41CA-B681-C928F2A2F6DA}" dt="2025-11-04T07:47:28.760" v="81" actId="26606"/>
          <ac:spMkLst>
            <pc:docMk/>
            <pc:sldMk cId="3094498660" sldId="257"/>
            <ac:spMk id="10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7:47:15.727" v="80" actId="26606"/>
          <ac:spMkLst>
            <pc:docMk/>
            <pc:sldMk cId="3094498660" sldId="257"/>
            <ac:spMk id="11" creationId="{58BDB0EE-D238-415B-9ED8-62AA6AB2AAD1}"/>
          </ac:spMkLst>
        </pc:spChg>
        <pc:spChg chg="add">
          <ac:chgData name="samita kumar" userId="2dc12552b4ee7cff" providerId="LiveId" clId="{06038724-6FFD-41CA-B681-C928F2A2F6DA}" dt="2025-11-04T07:47:28.760" v="81" actId="26606"/>
          <ac:spMkLst>
            <pc:docMk/>
            <pc:sldMk cId="3094498660" sldId="257"/>
            <ac:spMk id="12" creationId="{1D50D7A8-F1D5-4306-8A9B-DD7A73EB8BCE}"/>
          </ac:spMkLst>
        </pc:spChg>
        <pc:spChg chg="add del">
          <ac:chgData name="samita kumar" userId="2dc12552b4ee7cff" providerId="LiveId" clId="{06038724-6FFD-41CA-B681-C928F2A2F6DA}" dt="2025-11-04T07:47:15.727" v="80" actId="26606"/>
          <ac:spMkLst>
            <pc:docMk/>
            <pc:sldMk cId="3094498660" sldId="257"/>
            <ac:spMk id="13" creationId="{C5B55FC3-961D-4325-82F1-DE92B0D04E03}"/>
          </ac:spMkLst>
        </pc:spChg>
        <pc:spChg chg="add del">
          <ac:chgData name="samita kumar" userId="2dc12552b4ee7cff" providerId="LiveId" clId="{06038724-6FFD-41CA-B681-C928F2A2F6DA}" dt="2025-11-04T07:47:15.727" v="80" actId="26606"/>
          <ac:spMkLst>
            <pc:docMk/>
            <pc:sldMk cId="3094498660" sldId="257"/>
            <ac:spMk id="17" creationId="{4C8AB332-D09E-4F28-943C-DABDD4716A3C}"/>
          </ac:spMkLst>
        </pc:spChg>
        <pc:graphicFrameChg chg="add del">
          <ac:chgData name="samita kumar" userId="2dc12552b4ee7cff" providerId="LiveId" clId="{06038724-6FFD-41CA-B681-C928F2A2F6DA}" dt="2025-11-04T07:47:15.727" v="80" actId="26606"/>
          <ac:graphicFrameMkLst>
            <pc:docMk/>
            <pc:sldMk cId="3094498660" sldId="257"/>
            <ac:graphicFrameMk id="5" creationId="{49312673-35F8-D43D-5717-84DBFDD1DA35}"/>
          </ac:graphicFrameMkLst>
        </pc:graphicFrameChg>
        <pc:graphicFrameChg chg="add mod">
          <ac:chgData name="samita kumar" userId="2dc12552b4ee7cff" providerId="LiveId" clId="{06038724-6FFD-41CA-B681-C928F2A2F6DA}" dt="2025-11-04T07:48:08.902" v="87"/>
          <ac:graphicFrameMkLst>
            <pc:docMk/>
            <pc:sldMk cId="3094498660" sldId="257"/>
            <ac:graphicFrameMk id="14" creationId="{5E4C42EF-528D-5F64-C0BE-A5B79CE7F967}"/>
          </ac:graphicFrameMkLst>
        </pc:graphicFrameChg>
        <pc:cxnChg chg="add">
          <ac:chgData name="samita kumar" userId="2dc12552b4ee7cff" providerId="LiveId" clId="{06038724-6FFD-41CA-B681-C928F2A2F6DA}" dt="2025-11-04T07:47:28.760" v="81" actId="26606"/>
          <ac:cxnSpMkLst>
            <pc:docMk/>
            <pc:sldMk cId="3094498660" sldId="257"/>
            <ac:cxnSpMk id="7" creationId="{94169334-264D-4176-8BDE-037249A61B4E}"/>
          </ac:cxnSpMkLst>
        </pc:cxnChg>
        <pc:cxnChg chg="add del">
          <ac:chgData name="samita kumar" userId="2dc12552b4ee7cff" providerId="LiveId" clId="{06038724-6FFD-41CA-B681-C928F2A2F6DA}" dt="2025-11-04T07:47:15.727" v="80" actId="26606"/>
          <ac:cxnSpMkLst>
            <pc:docMk/>
            <pc:sldMk cId="3094498660" sldId="257"/>
            <ac:cxnSpMk id="15" creationId="{C8F51B3F-8331-4E4A-AE96-D47B1006EEAD}"/>
          </ac:cxnSpMkLst>
        </pc:cxnChg>
      </pc:sldChg>
      <pc:sldChg chg="addSp delSp modSp new mod setBg modNotesTx">
        <pc:chgData name="samita kumar" userId="2dc12552b4ee7cff" providerId="LiveId" clId="{06038724-6FFD-41CA-B681-C928F2A2F6DA}" dt="2025-11-05T09:25:01.639" v="737" actId="20577"/>
        <pc:sldMkLst>
          <pc:docMk/>
          <pc:sldMk cId="4237897981" sldId="258"/>
        </pc:sldMkLst>
        <pc:spChg chg="mod">
          <ac:chgData name="samita kumar" userId="2dc12552b4ee7cff" providerId="LiveId" clId="{06038724-6FFD-41CA-B681-C928F2A2F6DA}" dt="2025-11-04T07:51:05.511" v="130" actId="122"/>
          <ac:spMkLst>
            <pc:docMk/>
            <pc:sldMk cId="4237897981" sldId="258"/>
            <ac:spMk id="2" creationId="{86D96E53-2DB2-F2D0-32F8-615936E94D2F}"/>
          </ac:spMkLst>
        </pc:spChg>
        <pc:spChg chg="del mod">
          <ac:chgData name="samita kumar" userId="2dc12552b4ee7cff" providerId="LiveId" clId="{06038724-6FFD-41CA-B681-C928F2A2F6DA}" dt="2025-11-04T07:49:40.654" v="113" actId="26606"/>
          <ac:spMkLst>
            <pc:docMk/>
            <pc:sldMk cId="4237897981" sldId="258"/>
            <ac:spMk id="3" creationId="{3F6A9A62-F536-283A-1C88-5594F84E968A}"/>
          </ac:spMkLst>
        </pc:spChg>
        <pc:spChg chg="add">
          <ac:chgData name="samita kumar" userId="2dc12552b4ee7cff" providerId="LiveId" clId="{06038724-6FFD-41CA-B681-C928F2A2F6DA}" dt="2025-11-04T07:49:40.654" v="113" actId="26606"/>
          <ac:spMkLst>
            <pc:docMk/>
            <pc:sldMk cId="4237897981" sldId="258"/>
            <ac:spMk id="9" creationId="{16AC3602-3348-4F31-9E43-076B03514ECB}"/>
          </ac:spMkLst>
        </pc:spChg>
        <pc:spChg chg="add">
          <ac:chgData name="samita kumar" userId="2dc12552b4ee7cff" providerId="LiveId" clId="{06038724-6FFD-41CA-B681-C928F2A2F6DA}" dt="2025-11-04T07:49:40.654" v="113" actId="26606"/>
          <ac:spMkLst>
            <pc:docMk/>
            <pc:sldMk cId="4237897981" sldId="258"/>
            <ac:spMk id="11" creationId="{394094B0-A6C9-44BE-9042-66EF0612F625}"/>
          </ac:spMkLst>
        </pc:spChg>
        <pc:spChg chg="add">
          <ac:chgData name="samita kumar" userId="2dc12552b4ee7cff" providerId="LiveId" clId="{06038724-6FFD-41CA-B681-C928F2A2F6DA}" dt="2025-11-04T07:49:40.654" v="113" actId="26606"/>
          <ac:spMkLst>
            <pc:docMk/>
            <pc:sldMk cId="4237897981" sldId="258"/>
            <ac:spMk id="13" creationId="{64C2CA96-0B16-4AA7-B340-33044D238597}"/>
          </ac:spMkLst>
        </pc:spChg>
        <pc:spChg chg="add">
          <ac:chgData name="samita kumar" userId="2dc12552b4ee7cff" providerId="LiveId" clId="{06038724-6FFD-41CA-B681-C928F2A2F6DA}" dt="2025-11-04T07:49:40.654" v="113" actId="26606"/>
          <ac:spMkLst>
            <pc:docMk/>
            <pc:sldMk cId="4237897981" sldId="258"/>
            <ac:spMk id="17" creationId="{1D50D7A8-F1D5-4306-8A9B-DD7A73EB8BCE}"/>
          </ac:spMkLst>
        </pc:spChg>
        <pc:graphicFrameChg chg="add mod modGraphic">
          <ac:chgData name="samita kumar" userId="2dc12552b4ee7cff" providerId="LiveId" clId="{06038724-6FFD-41CA-B681-C928F2A2F6DA}" dt="2025-11-04T08:09:50.526" v="370"/>
          <ac:graphicFrameMkLst>
            <pc:docMk/>
            <pc:sldMk cId="4237897981" sldId="258"/>
            <ac:graphicFrameMk id="5" creationId="{235CB965-E2A8-D02A-CF3C-1C1D075B09ED}"/>
          </ac:graphicFrameMkLst>
        </pc:graphicFrameChg>
        <pc:cxnChg chg="add">
          <ac:chgData name="samita kumar" userId="2dc12552b4ee7cff" providerId="LiveId" clId="{06038724-6FFD-41CA-B681-C928F2A2F6DA}" dt="2025-11-04T07:49:40.654" v="113" actId="26606"/>
          <ac:cxnSpMkLst>
            <pc:docMk/>
            <pc:sldMk cId="4237897981" sldId="258"/>
            <ac:cxnSpMk id="15" creationId="{94169334-264D-4176-8BDE-037249A61B4E}"/>
          </ac:cxnSpMkLst>
        </pc:cxnChg>
      </pc:sldChg>
      <pc:sldChg chg="addSp delSp modSp new mod setBg">
        <pc:chgData name="samita kumar" userId="2dc12552b4ee7cff" providerId="LiveId" clId="{06038724-6FFD-41CA-B681-C928F2A2F6DA}" dt="2025-11-04T07:54:53.733" v="164" actId="207"/>
        <pc:sldMkLst>
          <pc:docMk/>
          <pc:sldMk cId="2655592814" sldId="259"/>
        </pc:sldMkLst>
        <pc:spChg chg="mod">
          <ac:chgData name="samita kumar" userId="2dc12552b4ee7cff" providerId="LiveId" clId="{06038724-6FFD-41CA-B681-C928F2A2F6DA}" dt="2025-11-04T07:52:21.628" v="140" actId="26606"/>
          <ac:spMkLst>
            <pc:docMk/>
            <pc:sldMk cId="2655592814" sldId="259"/>
            <ac:spMk id="2" creationId="{4D8DD9B2-38B9-9FAF-2584-A9A37205C33E}"/>
          </ac:spMkLst>
        </pc:spChg>
        <pc:spChg chg="del mod">
          <ac:chgData name="samita kumar" userId="2dc12552b4ee7cff" providerId="LiveId" clId="{06038724-6FFD-41CA-B681-C928F2A2F6DA}" dt="2025-11-04T07:52:21.628" v="140" actId="26606"/>
          <ac:spMkLst>
            <pc:docMk/>
            <pc:sldMk cId="2655592814" sldId="259"/>
            <ac:spMk id="3" creationId="{F143A79B-9BEE-2EE1-59F0-DD2CCED185FE}"/>
          </ac:spMkLst>
        </pc:spChg>
        <pc:spChg chg="add del">
          <ac:chgData name="samita kumar" userId="2dc12552b4ee7cff" providerId="LiveId" clId="{06038724-6FFD-41CA-B681-C928F2A2F6DA}" dt="2025-11-04T07:52:34.449" v="142" actId="26606"/>
          <ac:spMkLst>
            <pc:docMk/>
            <pc:sldMk cId="2655592814" sldId="259"/>
            <ac:spMk id="9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7:52:34.449" v="142" actId="26606"/>
          <ac:spMkLst>
            <pc:docMk/>
            <pc:sldMk cId="2655592814" sldId="259"/>
            <ac:spMk id="11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7:52:34.449" v="142" actId="26606"/>
          <ac:spMkLst>
            <pc:docMk/>
            <pc:sldMk cId="2655592814" sldId="259"/>
            <ac:spMk id="13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7:52:34.449" v="142" actId="26606"/>
          <ac:spMkLst>
            <pc:docMk/>
            <pc:sldMk cId="2655592814" sldId="259"/>
            <ac:spMk id="17" creationId="{1D50D7A8-F1D5-4306-8A9B-DD7A73EB8BCE}"/>
          </ac:spMkLst>
        </pc:spChg>
        <pc:spChg chg="add del">
          <ac:chgData name="samita kumar" userId="2dc12552b4ee7cff" providerId="LiveId" clId="{06038724-6FFD-41CA-B681-C928F2A2F6DA}" dt="2025-11-04T07:53:00.336" v="147" actId="26606"/>
          <ac:spMkLst>
            <pc:docMk/>
            <pc:sldMk cId="2655592814" sldId="259"/>
            <ac:spMk id="22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7:53:00.336" v="147" actId="26606"/>
          <ac:spMkLst>
            <pc:docMk/>
            <pc:sldMk cId="2655592814" sldId="259"/>
            <ac:spMk id="24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7:53:00.336" v="147" actId="26606"/>
          <ac:spMkLst>
            <pc:docMk/>
            <pc:sldMk cId="2655592814" sldId="259"/>
            <ac:spMk id="26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7:53:00.336" v="147" actId="26606"/>
          <ac:spMkLst>
            <pc:docMk/>
            <pc:sldMk cId="2655592814" sldId="259"/>
            <ac:spMk id="30" creationId="{1D50D7A8-F1D5-4306-8A9B-DD7A73EB8BCE}"/>
          </ac:spMkLst>
        </pc:spChg>
        <pc:spChg chg="add del">
          <ac:chgData name="samita kumar" userId="2dc12552b4ee7cff" providerId="LiveId" clId="{06038724-6FFD-41CA-B681-C928F2A2F6DA}" dt="2025-11-04T07:53:17.012" v="151" actId="26606"/>
          <ac:spMkLst>
            <pc:docMk/>
            <pc:sldMk cId="2655592814" sldId="259"/>
            <ac:spMk id="35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7:53:17.012" v="151" actId="26606"/>
          <ac:spMkLst>
            <pc:docMk/>
            <pc:sldMk cId="2655592814" sldId="259"/>
            <ac:spMk id="37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7:53:17.012" v="151" actId="26606"/>
          <ac:spMkLst>
            <pc:docMk/>
            <pc:sldMk cId="2655592814" sldId="259"/>
            <ac:spMk id="39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7:53:17.012" v="151" actId="26606"/>
          <ac:spMkLst>
            <pc:docMk/>
            <pc:sldMk cId="2655592814" sldId="259"/>
            <ac:spMk id="43" creationId="{1D50D7A8-F1D5-4306-8A9B-DD7A73EB8BCE}"/>
          </ac:spMkLst>
        </pc:spChg>
        <pc:spChg chg="add del">
          <ac:chgData name="samita kumar" userId="2dc12552b4ee7cff" providerId="LiveId" clId="{06038724-6FFD-41CA-B681-C928F2A2F6DA}" dt="2025-11-04T07:53:16.991" v="150" actId="26606"/>
          <ac:spMkLst>
            <pc:docMk/>
            <pc:sldMk cId="2655592814" sldId="259"/>
            <ac:spMk id="48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7:53:16.991" v="150" actId="26606"/>
          <ac:spMkLst>
            <pc:docMk/>
            <pc:sldMk cId="2655592814" sldId="259"/>
            <ac:spMk id="50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7:53:16.991" v="150" actId="26606"/>
          <ac:spMkLst>
            <pc:docMk/>
            <pc:sldMk cId="2655592814" sldId="259"/>
            <ac:spMk id="52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7:53:16.991" v="150" actId="26606"/>
          <ac:spMkLst>
            <pc:docMk/>
            <pc:sldMk cId="2655592814" sldId="259"/>
            <ac:spMk id="56" creationId="{1D50D7A8-F1D5-4306-8A9B-DD7A73EB8BCE}"/>
          </ac:spMkLst>
        </pc:spChg>
        <pc:spChg chg="add del">
          <ac:chgData name="samita kumar" userId="2dc12552b4ee7cff" providerId="LiveId" clId="{06038724-6FFD-41CA-B681-C928F2A2F6DA}" dt="2025-11-04T07:53:48.084" v="155" actId="26606"/>
          <ac:spMkLst>
            <pc:docMk/>
            <pc:sldMk cId="2655592814" sldId="259"/>
            <ac:spMk id="58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7:53:48.084" v="155" actId="26606"/>
          <ac:spMkLst>
            <pc:docMk/>
            <pc:sldMk cId="2655592814" sldId="259"/>
            <ac:spMk id="59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7:53:48.084" v="155" actId="26606"/>
          <ac:spMkLst>
            <pc:docMk/>
            <pc:sldMk cId="2655592814" sldId="259"/>
            <ac:spMk id="60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7:53:48.084" v="155" actId="26606"/>
          <ac:spMkLst>
            <pc:docMk/>
            <pc:sldMk cId="2655592814" sldId="259"/>
            <ac:spMk id="62" creationId="{1D50D7A8-F1D5-4306-8A9B-DD7A73EB8BCE}"/>
          </ac:spMkLst>
        </pc:spChg>
        <pc:spChg chg="add">
          <ac:chgData name="samita kumar" userId="2dc12552b4ee7cff" providerId="LiveId" clId="{06038724-6FFD-41CA-B681-C928F2A2F6DA}" dt="2025-11-04T07:53:48.084" v="155" actId="26606"/>
          <ac:spMkLst>
            <pc:docMk/>
            <pc:sldMk cId="2655592814" sldId="259"/>
            <ac:spMk id="67" creationId="{16AC3602-3348-4F31-9E43-076B03514ECB}"/>
          </ac:spMkLst>
        </pc:spChg>
        <pc:spChg chg="add">
          <ac:chgData name="samita kumar" userId="2dc12552b4ee7cff" providerId="LiveId" clId="{06038724-6FFD-41CA-B681-C928F2A2F6DA}" dt="2025-11-04T07:53:48.084" v="155" actId="26606"/>
          <ac:spMkLst>
            <pc:docMk/>
            <pc:sldMk cId="2655592814" sldId="259"/>
            <ac:spMk id="69" creationId="{394094B0-A6C9-44BE-9042-66EF0612F625}"/>
          </ac:spMkLst>
        </pc:spChg>
        <pc:spChg chg="add">
          <ac:chgData name="samita kumar" userId="2dc12552b4ee7cff" providerId="LiveId" clId="{06038724-6FFD-41CA-B681-C928F2A2F6DA}" dt="2025-11-04T07:53:48.084" v="155" actId="26606"/>
          <ac:spMkLst>
            <pc:docMk/>
            <pc:sldMk cId="2655592814" sldId="259"/>
            <ac:spMk id="71" creationId="{64C2CA96-0B16-4AA7-B340-33044D238597}"/>
          </ac:spMkLst>
        </pc:spChg>
        <pc:spChg chg="add">
          <ac:chgData name="samita kumar" userId="2dc12552b4ee7cff" providerId="LiveId" clId="{06038724-6FFD-41CA-B681-C928F2A2F6DA}" dt="2025-11-04T07:53:48.084" v="155" actId="26606"/>
          <ac:spMkLst>
            <pc:docMk/>
            <pc:sldMk cId="2655592814" sldId="259"/>
            <ac:spMk id="75" creationId="{1D50D7A8-F1D5-4306-8A9B-DD7A73EB8BCE}"/>
          </ac:spMkLst>
        </pc:spChg>
        <pc:graphicFrameChg chg="add mod modGraphic">
          <ac:chgData name="samita kumar" userId="2dc12552b4ee7cff" providerId="LiveId" clId="{06038724-6FFD-41CA-B681-C928F2A2F6DA}" dt="2025-11-04T07:54:53.733" v="164" actId="207"/>
          <ac:graphicFrameMkLst>
            <pc:docMk/>
            <pc:sldMk cId="2655592814" sldId="259"/>
            <ac:graphicFrameMk id="5" creationId="{E29D1995-9F5B-05F5-A920-491830A90560}"/>
          </ac:graphicFrameMkLst>
        </pc:graphicFrameChg>
        <pc:cxnChg chg="add">
          <ac:chgData name="samita kumar" userId="2dc12552b4ee7cff" providerId="LiveId" clId="{06038724-6FFD-41CA-B681-C928F2A2F6DA}" dt="2025-11-04T07:52:21.628" v="140" actId="26606"/>
          <ac:cxnSpMkLst>
            <pc:docMk/>
            <pc:sldMk cId="2655592814" sldId="259"/>
            <ac:cxnSpMk id="15" creationId="{94169334-264D-4176-8BDE-037249A61B4E}"/>
          </ac:cxnSpMkLst>
        </pc:cxnChg>
        <pc:cxnChg chg="add del">
          <ac:chgData name="samita kumar" userId="2dc12552b4ee7cff" providerId="LiveId" clId="{06038724-6FFD-41CA-B681-C928F2A2F6DA}" dt="2025-11-04T07:53:00.336" v="147" actId="26606"/>
          <ac:cxnSpMkLst>
            <pc:docMk/>
            <pc:sldMk cId="2655592814" sldId="259"/>
            <ac:cxnSpMk id="28" creationId="{94169334-264D-4176-8BDE-037249A61B4E}"/>
          </ac:cxnSpMkLst>
        </pc:cxnChg>
        <pc:cxnChg chg="add del">
          <ac:chgData name="samita kumar" userId="2dc12552b4ee7cff" providerId="LiveId" clId="{06038724-6FFD-41CA-B681-C928F2A2F6DA}" dt="2025-11-04T07:53:16.991" v="150" actId="26606"/>
          <ac:cxnSpMkLst>
            <pc:docMk/>
            <pc:sldMk cId="2655592814" sldId="259"/>
            <ac:cxnSpMk id="54" creationId="{94169334-264D-4176-8BDE-037249A61B4E}"/>
          </ac:cxnSpMkLst>
        </pc:cxnChg>
        <pc:cxnChg chg="add del">
          <ac:chgData name="samita kumar" userId="2dc12552b4ee7cff" providerId="LiveId" clId="{06038724-6FFD-41CA-B681-C928F2A2F6DA}" dt="2025-11-04T07:53:48.084" v="155" actId="26606"/>
          <ac:cxnSpMkLst>
            <pc:docMk/>
            <pc:sldMk cId="2655592814" sldId="259"/>
            <ac:cxnSpMk id="61" creationId="{94169334-264D-4176-8BDE-037249A61B4E}"/>
          </ac:cxnSpMkLst>
        </pc:cxnChg>
      </pc:sldChg>
      <pc:sldChg chg="addSp delSp modSp new mod setBg">
        <pc:chgData name="samita kumar" userId="2dc12552b4ee7cff" providerId="LiveId" clId="{06038724-6FFD-41CA-B681-C928F2A2F6DA}" dt="2025-11-04T07:56:06.095" v="178" actId="26606"/>
        <pc:sldMkLst>
          <pc:docMk/>
          <pc:sldMk cId="287820015" sldId="260"/>
        </pc:sldMkLst>
        <pc:spChg chg="mod">
          <ac:chgData name="samita kumar" userId="2dc12552b4ee7cff" providerId="LiveId" clId="{06038724-6FFD-41CA-B681-C928F2A2F6DA}" dt="2025-11-04T07:56:06.095" v="178" actId="26606"/>
          <ac:spMkLst>
            <pc:docMk/>
            <pc:sldMk cId="287820015" sldId="260"/>
            <ac:spMk id="2" creationId="{CE256B1A-C10C-5560-0175-302A7FCED62E}"/>
          </ac:spMkLst>
        </pc:spChg>
        <pc:spChg chg="del mod">
          <ac:chgData name="samita kumar" userId="2dc12552b4ee7cff" providerId="LiveId" clId="{06038724-6FFD-41CA-B681-C928F2A2F6DA}" dt="2025-11-04T07:56:06.095" v="178" actId="26606"/>
          <ac:spMkLst>
            <pc:docMk/>
            <pc:sldMk cId="287820015" sldId="260"/>
            <ac:spMk id="3" creationId="{FA01E595-BE8D-1861-AD53-D7E8C3347786}"/>
          </ac:spMkLst>
        </pc:spChg>
        <pc:spChg chg="add">
          <ac:chgData name="samita kumar" userId="2dc12552b4ee7cff" providerId="LiveId" clId="{06038724-6FFD-41CA-B681-C928F2A2F6DA}" dt="2025-11-04T07:56:06.095" v="178" actId="26606"/>
          <ac:spMkLst>
            <pc:docMk/>
            <pc:sldMk cId="287820015" sldId="260"/>
            <ac:spMk id="9" creationId="{16AC3602-3348-4F31-9E43-076B03514ECB}"/>
          </ac:spMkLst>
        </pc:spChg>
        <pc:spChg chg="add">
          <ac:chgData name="samita kumar" userId="2dc12552b4ee7cff" providerId="LiveId" clId="{06038724-6FFD-41CA-B681-C928F2A2F6DA}" dt="2025-11-04T07:56:06.095" v="178" actId="26606"/>
          <ac:spMkLst>
            <pc:docMk/>
            <pc:sldMk cId="287820015" sldId="260"/>
            <ac:spMk id="13" creationId="{394094B0-A6C9-44BE-9042-66EF0612F625}"/>
          </ac:spMkLst>
        </pc:spChg>
        <pc:spChg chg="add">
          <ac:chgData name="samita kumar" userId="2dc12552b4ee7cff" providerId="LiveId" clId="{06038724-6FFD-41CA-B681-C928F2A2F6DA}" dt="2025-11-04T07:56:06.095" v="178" actId="26606"/>
          <ac:spMkLst>
            <pc:docMk/>
            <pc:sldMk cId="287820015" sldId="260"/>
            <ac:spMk id="15" creationId="{64C2CA96-0B16-4AA7-B340-33044D238597}"/>
          </ac:spMkLst>
        </pc:spChg>
        <pc:spChg chg="add">
          <ac:chgData name="samita kumar" userId="2dc12552b4ee7cff" providerId="LiveId" clId="{06038724-6FFD-41CA-B681-C928F2A2F6DA}" dt="2025-11-04T07:56:06.095" v="178" actId="26606"/>
          <ac:spMkLst>
            <pc:docMk/>
            <pc:sldMk cId="287820015" sldId="260"/>
            <ac:spMk id="17" creationId="{1D50D7A8-F1D5-4306-8A9B-DD7A73EB8BCE}"/>
          </ac:spMkLst>
        </pc:spChg>
        <pc:graphicFrameChg chg="add">
          <ac:chgData name="samita kumar" userId="2dc12552b4ee7cff" providerId="LiveId" clId="{06038724-6FFD-41CA-B681-C928F2A2F6DA}" dt="2025-11-04T07:56:06.095" v="178" actId="26606"/>
          <ac:graphicFrameMkLst>
            <pc:docMk/>
            <pc:sldMk cId="287820015" sldId="260"/>
            <ac:graphicFrameMk id="5" creationId="{CDCA1422-534A-14E4-E8F6-11EC11F5A832}"/>
          </ac:graphicFrameMkLst>
        </pc:graphicFrameChg>
        <pc:cxnChg chg="add">
          <ac:chgData name="samita kumar" userId="2dc12552b4ee7cff" providerId="LiveId" clId="{06038724-6FFD-41CA-B681-C928F2A2F6DA}" dt="2025-11-04T07:56:06.095" v="178" actId="26606"/>
          <ac:cxnSpMkLst>
            <pc:docMk/>
            <pc:sldMk cId="287820015" sldId="260"/>
            <ac:cxnSpMk id="11" creationId="{94169334-264D-4176-8BDE-037249A61B4E}"/>
          </ac:cxnSpMkLst>
        </pc:cxnChg>
      </pc:sldChg>
      <pc:sldChg chg="addSp delSp modSp new mod setBg">
        <pc:chgData name="samita kumar" userId="2dc12552b4ee7cff" providerId="LiveId" clId="{06038724-6FFD-41CA-B681-C928F2A2F6DA}" dt="2025-11-04T07:57:12.646" v="190" actId="26606"/>
        <pc:sldMkLst>
          <pc:docMk/>
          <pc:sldMk cId="3002826011" sldId="261"/>
        </pc:sldMkLst>
        <pc:spChg chg="mod">
          <ac:chgData name="samita kumar" userId="2dc12552b4ee7cff" providerId="LiveId" clId="{06038724-6FFD-41CA-B681-C928F2A2F6DA}" dt="2025-11-04T07:57:12.646" v="190" actId="26606"/>
          <ac:spMkLst>
            <pc:docMk/>
            <pc:sldMk cId="3002826011" sldId="261"/>
            <ac:spMk id="2" creationId="{7A63B87E-497F-2C8E-3C87-0B519ACD7BFF}"/>
          </ac:spMkLst>
        </pc:spChg>
        <pc:spChg chg="del mod">
          <ac:chgData name="samita kumar" userId="2dc12552b4ee7cff" providerId="LiveId" clId="{06038724-6FFD-41CA-B681-C928F2A2F6DA}" dt="2025-11-04T07:57:12.646" v="190" actId="26606"/>
          <ac:spMkLst>
            <pc:docMk/>
            <pc:sldMk cId="3002826011" sldId="261"/>
            <ac:spMk id="3" creationId="{C0D7963A-9073-C3E1-1EC2-E8F3D2C8AA2B}"/>
          </ac:spMkLst>
        </pc:spChg>
        <pc:spChg chg="add">
          <ac:chgData name="samita kumar" userId="2dc12552b4ee7cff" providerId="LiveId" clId="{06038724-6FFD-41CA-B681-C928F2A2F6DA}" dt="2025-11-04T07:57:12.646" v="190" actId="26606"/>
          <ac:spMkLst>
            <pc:docMk/>
            <pc:sldMk cId="3002826011" sldId="261"/>
            <ac:spMk id="9" creationId="{16AC3602-3348-4F31-9E43-076B03514ECB}"/>
          </ac:spMkLst>
        </pc:spChg>
        <pc:spChg chg="add">
          <ac:chgData name="samita kumar" userId="2dc12552b4ee7cff" providerId="LiveId" clId="{06038724-6FFD-41CA-B681-C928F2A2F6DA}" dt="2025-11-04T07:57:12.646" v="190" actId="26606"/>
          <ac:spMkLst>
            <pc:docMk/>
            <pc:sldMk cId="3002826011" sldId="261"/>
            <ac:spMk id="13" creationId="{394094B0-A6C9-44BE-9042-66EF0612F625}"/>
          </ac:spMkLst>
        </pc:spChg>
        <pc:spChg chg="add">
          <ac:chgData name="samita kumar" userId="2dc12552b4ee7cff" providerId="LiveId" clId="{06038724-6FFD-41CA-B681-C928F2A2F6DA}" dt="2025-11-04T07:57:12.646" v="190" actId="26606"/>
          <ac:spMkLst>
            <pc:docMk/>
            <pc:sldMk cId="3002826011" sldId="261"/>
            <ac:spMk id="15" creationId="{64C2CA96-0B16-4AA7-B340-33044D238597}"/>
          </ac:spMkLst>
        </pc:spChg>
        <pc:spChg chg="add">
          <ac:chgData name="samita kumar" userId="2dc12552b4ee7cff" providerId="LiveId" clId="{06038724-6FFD-41CA-B681-C928F2A2F6DA}" dt="2025-11-04T07:57:12.646" v="190" actId="26606"/>
          <ac:spMkLst>
            <pc:docMk/>
            <pc:sldMk cId="3002826011" sldId="261"/>
            <ac:spMk id="17" creationId="{1D50D7A8-F1D5-4306-8A9B-DD7A73EB8BCE}"/>
          </ac:spMkLst>
        </pc:spChg>
        <pc:graphicFrameChg chg="add">
          <ac:chgData name="samita kumar" userId="2dc12552b4ee7cff" providerId="LiveId" clId="{06038724-6FFD-41CA-B681-C928F2A2F6DA}" dt="2025-11-04T07:57:12.646" v="190" actId="26606"/>
          <ac:graphicFrameMkLst>
            <pc:docMk/>
            <pc:sldMk cId="3002826011" sldId="261"/>
            <ac:graphicFrameMk id="5" creationId="{DAF47314-DFDB-B612-5445-6A22F07D536A}"/>
          </ac:graphicFrameMkLst>
        </pc:graphicFrameChg>
        <pc:cxnChg chg="add">
          <ac:chgData name="samita kumar" userId="2dc12552b4ee7cff" providerId="LiveId" clId="{06038724-6FFD-41CA-B681-C928F2A2F6DA}" dt="2025-11-04T07:57:12.646" v="190" actId="26606"/>
          <ac:cxnSpMkLst>
            <pc:docMk/>
            <pc:sldMk cId="3002826011" sldId="261"/>
            <ac:cxnSpMk id="11" creationId="{94169334-264D-4176-8BDE-037249A61B4E}"/>
          </ac:cxnSpMkLst>
        </pc:cxnChg>
      </pc:sldChg>
      <pc:sldChg chg="addSp delSp modSp new mod setBg">
        <pc:chgData name="samita kumar" userId="2dc12552b4ee7cff" providerId="LiveId" clId="{06038724-6FFD-41CA-B681-C928F2A2F6DA}" dt="2025-11-04T08:25:43.724" v="636" actId="20577"/>
        <pc:sldMkLst>
          <pc:docMk/>
          <pc:sldMk cId="3180203856" sldId="262"/>
        </pc:sldMkLst>
        <pc:spChg chg="mod">
          <ac:chgData name="samita kumar" userId="2dc12552b4ee7cff" providerId="LiveId" clId="{06038724-6FFD-41CA-B681-C928F2A2F6DA}" dt="2025-11-04T07:58:32.982" v="208" actId="26606"/>
          <ac:spMkLst>
            <pc:docMk/>
            <pc:sldMk cId="3180203856" sldId="262"/>
            <ac:spMk id="2" creationId="{B06DC651-727E-50EB-ECEF-FC7F2DC558FA}"/>
          </ac:spMkLst>
        </pc:spChg>
        <pc:spChg chg="del mod">
          <ac:chgData name="samita kumar" userId="2dc12552b4ee7cff" providerId="LiveId" clId="{06038724-6FFD-41CA-B681-C928F2A2F6DA}" dt="2025-11-04T07:58:32.982" v="208" actId="26606"/>
          <ac:spMkLst>
            <pc:docMk/>
            <pc:sldMk cId="3180203856" sldId="262"/>
            <ac:spMk id="3" creationId="{C1C51ECF-484D-1BDE-EE25-EF9E1659D8F0}"/>
          </ac:spMkLst>
        </pc:spChg>
        <pc:spChg chg="add">
          <ac:chgData name="samita kumar" userId="2dc12552b4ee7cff" providerId="LiveId" clId="{06038724-6FFD-41CA-B681-C928F2A2F6DA}" dt="2025-11-04T07:58:32.982" v="208" actId="26606"/>
          <ac:spMkLst>
            <pc:docMk/>
            <pc:sldMk cId="3180203856" sldId="262"/>
            <ac:spMk id="9" creationId="{16AC3602-3348-4F31-9E43-076B03514ECB}"/>
          </ac:spMkLst>
        </pc:spChg>
        <pc:spChg chg="add">
          <ac:chgData name="samita kumar" userId="2dc12552b4ee7cff" providerId="LiveId" clId="{06038724-6FFD-41CA-B681-C928F2A2F6DA}" dt="2025-11-04T07:58:32.982" v="208" actId="26606"/>
          <ac:spMkLst>
            <pc:docMk/>
            <pc:sldMk cId="3180203856" sldId="262"/>
            <ac:spMk id="13" creationId="{394094B0-A6C9-44BE-9042-66EF0612F625}"/>
          </ac:spMkLst>
        </pc:spChg>
        <pc:spChg chg="add">
          <ac:chgData name="samita kumar" userId="2dc12552b4ee7cff" providerId="LiveId" clId="{06038724-6FFD-41CA-B681-C928F2A2F6DA}" dt="2025-11-04T07:58:32.982" v="208" actId="26606"/>
          <ac:spMkLst>
            <pc:docMk/>
            <pc:sldMk cId="3180203856" sldId="262"/>
            <ac:spMk id="15" creationId="{64C2CA96-0B16-4AA7-B340-33044D238597}"/>
          </ac:spMkLst>
        </pc:spChg>
        <pc:spChg chg="add">
          <ac:chgData name="samita kumar" userId="2dc12552b4ee7cff" providerId="LiveId" clId="{06038724-6FFD-41CA-B681-C928F2A2F6DA}" dt="2025-11-04T07:58:32.982" v="208" actId="26606"/>
          <ac:spMkLst>
            <pc:docMk/>
            <pc:sldMk cId="3180203856" sldId="262"/>
            <ac:spMk id="17" creationId="{1D50D7A8-F1D5-4306-8A9B-DD7A73EB8BCE}"/>
          </ac:spMkLst>
        </pc:spChg>
        <pc:graphicFrameChg chg="add mod">
          <ac:chgData name="samita kumar" userId="2dc12552b4ee7cff" providerId="LiveId" clId="{06038724-6FFD-41CA-B681-C928F2A2F6DA}" dt="2025-11-04T08:25:43.724" v="636" actId="20577"/>
          <ac:graphicFrameMkLst>
            <pc:docMk/>
            <pc:sldMk cId="3180203856" sldId="262"/>
            <ac:graphicFrameMk id="5" creationId="{EC399643-1B7C-0B52-34D5-3927862FC0F3}"/>
          </ac:graphicFrameMkLst>
        </pc:graphicFrameChg>
        <pc:cxnChg chg="add">
          <ac:chgData name="samita kumar" userId="2dc12552b4ee7cff" providerId="LiveId" clId="{06038724-6FFD-41CA-B681-C928F2A2F6DA}" dt="2025-11-04T07:58:32.982" v="208" actId="26606"/>
          <ac:cxnSpMkLst>
            <pc:docMk/>
            <pc:sldMk cId="3180203856" sldId="262"/>
            <ac:cxnSpMk id="11" creationId="{94169334-264D-4176-8BDE-037249A61B4E}"/>
          </ac:cxnSpMkLst>
        </pc:cxnChg>
      </pc:sldChg>
      <pc:sldChg chg="addSp delSp modSp new mod setBg">
        <pc:chgData name="samita kumar" userId="2dc12552b4ee7cff" providerId="LiveId" clId="{06038724-6FFD-41CA-B681-C928F2A2F6DA}" dt="2025-11-04T08:42:58.336" v="664" actId="20577"/>
        <pc:sldMkLst>
          <pc:docMk/>
          <pc:sldMk cId="2273089668" sldId="263"/>
        </pc:sldMkLst>
        <pc:spChg chg="mod">
          <ac:chgData name="samita kumar" userId="2dc12552b4ee7cff" providerId="LiveId" clId="{06038724-6FFD-41CA-B681-C928F2A2F6DA}" dt="2025-11-04T07:59:21.241" v="224" actId="26606"/>
          <ac:spMkLst>
            <pc:docMk/>
            <pc:sldMk cId="2273089668" sldId="263"/>
            <ac:spMk id="2" creationId="{DB6B2BCF-9D8D-A7B3-236B-DDAA603A5CAA}"/>
          </ac:spMkLst>
        </pc:spChg>
        <pc:spChg chg="add del mod">
          <ac:chgData name="samita kumar" userId="2dc12552b4ee7cff" providerId="LiveId" clId="{06038724-6FFD-41CA-B681-C928F2A2F6DA}" dt="2025-11-04T07:59:21.241" v="224" actId="26606"/>
          <ac:spMkLst>
            <pc:docMk/>
            <pc:sldMk cId="2273089668" sldId="263"/>
            <ac:spMk id="3" creationId="{1C3FA0D7-A195-0C06-87FB-5EE0A3C4E252}"/>
          </ac:spMkLst>
        </pc:spChg>
        <pc:spChg chg="add del">
          <ac:chgData name="samita kumar" userId="2dc12552b4ee7cff" providerId="LiveId" clId="{06038724-6FFD-41CA-B681-C928F2A2F6DA}" dt="2025-11-04T07:59:21.212" v="223" actId="26606"/>
          <ac:spMkLst>
            <pc:docMk/>
            <pc:sldMk cId="2273089668" sldId="263"/>
            <ac:spMk id="9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7:59:21.212" v="223" actId="26606"/>
          <ac:spMkLst>
            <pc:docMk/>
            <pc:sldMk cId="2273089668" sldId="263"/>
            <ac:spMk id="11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7:59:21.212" v="223" actId="26606"/>
          <ac:spMkLst>
            <pc:docMk/>
            <pc:sldMk cId="2273089668" sldId="263"/>
            <ac:spMk id="13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7:59:21.212" v="223" actId="26606"/>
          <ac:spMkLst>
            <pc:docMk/>
            <pc:sldMk cId="2273089668" sldId="263"/>
            <ac:spMk id="17" creationId="{1D50D7A8-F1D5-4306-8A9B-DD7A73EB8BCE}"/>
          </ac:spMkLst>
        </pc:spChg>
        <pc:spChg chg="add">
          <ac:chgData name="samita kumar" userId="2dc12552b4ee7cff" providerId="LiveId" clId="{06038724-6FFD-41CA-B681-C928F2A2F6DA}" dt="2025-11-04T07:59:21.241" v="224" actId="26606"/>
          <ac:spMkLst>
            <pc:docMk/>
            <pc:sldMk cId="2273089668" sldId="263"/>
            <ac:spMk id="19" creationId="{16AC3602-3348-4F31-9E43-076B03514ECB}"/>
          </ac:spMkLst>
        </pc:spChg>
        <pc:spChg chg="add">
          <ac:chgData name="samita kumar" userId="2dc12552b4ee7cff" providerId="LiveId" clId="{06038724-6FFD-41CA-B681-C928F2A2F6DA}" dt="2025-11-04T07:59:21.241" v="224" actId="26606"/>
          <ac:spMkLst>
            <pc:docMk/>
            <pc:sldMk cId="2273089668" sldId="263"/>
            <ac:spMk id="21" creationId="{394094B0-A6C9-44BE-9042-66EF0612F625}"/>
          </ac:spMkLst>
        </pc:spChg>
        <pc:spChg chg="add">
          <ac:chgData name="samita kumar" userId="2dc12552b4ee7cff" providerId="LiveId" clId="{06038724-6FFD-41CA-B681-C928F2A2F6DA}" dt="2025-11-04T07:59:21.241" v="224" actId="26606"/>
          <ac:spMkLst>
            <pc:docMk/>
            <pc:sldMk cId="2273089668" sldId="263"/>
            <ac:spMk id="22" creationId="{64C2CA96-0B16-4AA7-B340-33044D238597}"/>
          </ac:spMkLst>
        </pc:spChg>
        <pc:spChg chg="add">
          <ac:chgData name="samita kumar" userId="2dc12552b4ee7cff" providerId="LiveId" clId="{06038724-6FFD-41CA-B681-C928F2A2F6DA}" dt="2025-11-04T07:59:21.241" v="224" actId="26606"/>
          <ac:spMkLst>
            <pc:docMk/>
            <pc:sldMk cId="2273089668" sldId="263"/>
            <ac:spMk id="23" creationId="{1D50D7A8-F1D5-4306-8A9B-DD7A73EB8BCE}"/>
          </ac:spMkLst>
        </pc:spChg>
        <pc:graphicFrameChg chg="add del">
          <ac:chgData name="samita kumar" userId="2dc12552b4ee7cff" providerId="LiveId" clId="{06038724-6FFD-41CA-B681-C928F2A2F6DA}" dt="2025-11-04T07:59:21.212" v="223" actId="26606"/>
          <ac:graphicFrameMkLst>
            <pc:docMk/>
            <pc:sldMk cId="2273089668" sldId="263"/>
            <ac:graphicFrameMk id="5" creationId="{F69F4248-6936-2A9B-503C-7B52FDA404DF}"/>
          </ac:graphicFrameMkLst>
        </pc:graphicFrameChg>
        <pc:graphicFrameChg chg="add mod modGraphic">
          <ac:chgData name="samita kumar" userId="2dc12552b4ee7cff" providerId="LiveId" clId="{06038724-6FFD-41CA-B681-C928F2A2F6DA}" dt="2025-11-04T08:42:58.336" v="664" actId="20577"/>
          <ac:graphicFrameMkLst>
            <pc:docMk/>
            <pc:sldMk cId="2273089668" sldId="263"/>
            <ac:graphicFrameMk id="24" creationId="{1E3BC9CA-E701-903A-A5F0-A220FB18F989}"/>
          </ac:graphicFrameMkLst>
        </pc:graphicFrameChg>
        <pc:cxnChg chg="add del">
          <ac:chgData name="samita kumar" userId="2dc12552b4ee7cff" providerId="LiveId" clId="{06038724-6FFD-41CA-B681-C928F2A2F6DA}" dt="2025-11-04T07:59:21.212" v="223" actId="26606"/>
          <ac:cxnSpMkLst>
            <pc:docMk/>
            <pc:sldMk cId="2273089668" sldId="263"/>
            <ac:cxnSpMk id="15" creationId="{94169334-264D-4176-8BDE-037249A61B4E}"/>
          </ac:cxnSpMkLst>
        </pc:cxnChg>
        <pc:cxnChg chg="add">
          <ac:chgData name="samita kumar" userId="2dc12552b4ee7cff" providerId="LiveId" clId="{06038724-6FFD-41CA-B681-C928F2A2F6DA}" dt="2025-11-04T07:59:21.241" v="224" actId="26606"/>
          <ac:cxnSpMkLst>
            <pc:docMk/>
            <pc:sldMk cId="2273089668" sldId="263"/>
            <ac:cxnSpMk id="20" creationId="{94169334-264D-4176-8BDE-037249A61B4E}"/>
          </ac:cxnSpMkLst>
        </pc:cxnChg>
      </pc:sldChg>
      <pc:sldChg chg="addSp delSp modSp new mod setBg">
        <pc:chgData name="samita kumar" userId="2dc12552b4ee7cff" providerId="LiveId" clId="{06038724-6FFD-41CA-B681-C928F2A2F6DA}" dt="2025-11-04T08:12:04.013" v="415" actId="1076"/>
        <pc:sldMkLst>
          <pc:docMk/>
          <pc:sldMk cId="2821455351" sldId="264"/>
        </pc:sldMkLst>
        <pc:spChg chg="mod">
          <ac:chgData name="samita kumar" userId="2dc12552b4ee7cff" providerId="LiveId" clId="{06038724-6FFD-41CA-B681-C928F2A2F6DA}" dt="2025-11-04T08:06:35.642" v="347" actId="26606"/>
          <ac:spMkLst>
            <pc:docMk/>
            <pc:sldMk cId="2821455351" sldId="264"/>
            <ac:spMk id="2" creationId="{47D036F9-A4B5-A97B-3A58-21EB31AFB574}"/>
          </ac:spMkLst>
        </pc:spChg>
        <pc:spChg chg="del">
          <ac:chgData name="samita kumar" userId="2dc12552b4ee7cff" providerId="LiveId" clId="{06038724-6FFD-41CA-B681-C928F2A2F6DA}" dt="2025-11-04T08:02:17.321" v="244" actId="3680"/>
          <ac:spMkLst>
            <pc:docMk/>
            <pc:sldMk cId="2821455351" sldId="264"/>
            <ac:spMk id="3" creationId="{8A9AD262-1BB3-0CFD-F8FB-4B5BBE0A2388}"/>
          </ac:spMkLst>
        </pc:spChg>
        <pc:spChg chg="add del">
          <ac:chgData name="samita kumar" userId="2dc12552b4ee7cff" providerId="LiveId" clId="{06038724-6FFD-41CA-B681-C928F2A2F6DA}" dt="2025-11-04T08:06:31.837" v="344" actId="26606"/>
          <ac:spMkLst>
            <pc:docMk/>
            <pc:sldMk cId="2821455351" sldId="264"/>
            <ac:spMk id="9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8:06:31.837" v="344" actId="26606"/>
          <ac:spMkLst>
            <pc:docMk/>
            <pc:sldMk cId="2821455351" sldId="264"/>
            <ac:spMk id="13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8:06:31.837" v="344" actId="26606"/>
          <ac:spMkLst>
            <pc:docMk/>
            <pc:sldMk cId="2821455351" sldId="264"/>
            <ac:spMk id="15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8:06:31.837" v="344" actId="26606"/>
          <ac:spMkLst>
            <pc:docMk/>
            <pc:sldMk cId="2821455351" sldId="264"/>
            <ac:spMk id="17" creationId="{1D50D7A8-F1D5-4306-8A9B-DD7A73EB8BCE}"/>
          </ac:spMkLst>
        </pc:spChg>
        <pc:spChg chg="add del">
          <ac:chgData name="samita kumar" userId="2dc12552b4ee7cff" providerId="LiveId" clId="{06038724-6FFD-41CA-B681-C928F2A2F6DA}" dt="2025-11-04T08:06:35.598" v="346" actId="26606"/>
          <ac:spMkLst>
            <pc:docMk/>
            <pc:sldMk cId="2821455351" sldId="264"/>
            <ac:spMk id="19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8:06:35.598" v="346" actId="26606"/>
          <ac:spMkLst>
            <pc:docMk/>
            <pc:sldMk cId="2821455351" sldId="264"/>
            <ac:spMk id="21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8:06:35.598" v="346" actId="26606"/>
          <ac:spMkLst>
            <pc:docMk/>
            <pc:sldMk cId="2821455351" sldId="264"/>
            <ac:spMk id="22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8:06:35.598" v="346" actId="26606"/>
          <ac:spMkLst>
            <pc:docMk/>
            <pc:sldMk cId="2821455351" sldId="264"/>
            <ac:spMk id="23" creationId="{1D50D7A8-F1D5-4306-8A9B-DD7A73EB8BCE}"/>
          </ac:spMkLst>
        </pc:spChg>
        <pc:spChg chg="add del">
          <ac:chgData name="samita kumar" userId="2dc12552b4ee7cff" providerId="LiveId" clId="{06038724-6FFD-41CA-B681-C928F2A2F6DA}" dt="2025-11-04T08:06:57.347" v="350" actId="26606"/>
          <ac:spMkLst>
            <pc:docMk/>
            <pc:sldMk cId="2821455351" sldId="264"/>
            <ac:spMk id="25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8:06:57.347" v="350" actId="26606"/>
          <ac:spMkLst>
            <pc:docMk/>
            <pc:sldMk cId="2821455351" sldId="264"/>
            <ac:spMk id="26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8:06:57.347" v="350" actId="26606"/>
          <ac:spMkLst>
            <pc:docMk/>
            <pc:sldMk cId="2821455351" sldId="264"/>
            <ac:spMk id="27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8:06:57.347" v="350" actId="26606"/>
          <ac:spMkLst>
            <pc:docMk/>
            <pc:sldMk cId="2821455351" sldId="264"/>
            <ac:spMk id="29" creationId="{1D50D7A8-F1D5-4306-8A9B-DD7A73EB8BCE}"/>
          </ac:spMkLst>
        </pc:spChg>
        <pc:spChg chg="add">
          <ac:chgData name="samita kumar" userId="2dc12552b4ee7cff" providerId="LiveId" clId="{06038724-6FFD-41CA-B681-C928F2A2F6DA}" dt="2025-11-04T08:06:57.347" v="350" actId="26606"/>
          <ac:spMkLst>
            <pc:docMk/>
            <pc:sldMk cId="2821455351" sldId="264"/>
            <ac:spMk id="34" creationId="{16AC3602-3348-4F31-9E43-076B03514ECB}"/>
          </ac:spMkLst>
        </pc:spChg>
        <pc:spChg chg="add">
          <ac:chgData name="samita kumar" userId="2dc12552b4ee7cff" providerId="LiveId" clId="{06038724-6FFD-41CA-B681-C928F2A2F6DA}" dt="2025-11-04T08:06:57.347" v="350" actId="26606"/>
          <ac:spMkLst>
            <pc:docMk/>
            <pc:sldMk cId="2821455351" sldId="264"/>
            <ac:spMk id="36" creationId="{394094B0-A6C9-44BE-9042-66EF0612F625}"/>
          </ac:spMkLst>
        </pc:spChg>
        <pc:spChg chg="add">
          <ac:chgData name="samita kumar" userId="2dc12552b4ee7cff" providerId="LiveId" clId="{06038724-6FFD-41CA-B681-C928F2A2F6DA}" dt="2025-11-04T08:06:57.347" v="350" actId="26606"/>
          <ac:spMkLst>
            <pc:docMk/>
            <pc:sldMk cId="2821455351" sldId="264"/>
            <ac:spMk id="38" creationId="{64C2CA96-0B16-4AA7-B340-33044D238597}"/>
          </ac:spMkLst>
        </pc:spChg>
        <pc:spChg chg="add">
          <ac:chgData name="samita kumar" userId="2dc12552b4ee7cff" providerId="LiveId" clId="{06038724-6FFD-41CA-B681-C928F2A2F6DA}" dt="2025-11-04T08:06:57.347" v="350" actId="26606"/>
          <ac:spMkLst>
            <pc:docMk/>
            <pc:sldMk cId="2821455351" sldId="264"/>
            <ac:spMk id="42" creationId="{1D50D7A8-F1D5-4306-8A9B-DD7A73EB8BCE}"/>
          </ac:spMkLst>
        </pc:spChg>
        <pc:graphicFrameChg chg="add mod ord modGraphic">
          <ac:chgData name="samita kumar" userId="2dc12552b4ee7cff" providerId="LiveId" clId="{06038724-6FFD-41CA-B681-C928F2A2F6DA}" dt="2025-11-04T08:12:04.013" v="415" actId="1076"/>
          <ac:graphicFrameMkLst>
            <pc:docMk/>
            <pc:sldMk cId="2821455351" sldId="264"/>
            <ac:graphicFrameMk id="4" creationId="{C3CFB798-1F06-E138-1D3F-5DB27ACB420F}"/>
          </ac:graphicFrameMkLst>
        </pc:graphicFrameChg>
        <pc:cxnChg chg="add del">
          <ac:chgData name="samita kumar" userId="2dc12552b4ee7cff" providerId="LiveId" clId="{06038724-6FFD-41CA-B681-C928F2A2F6DA}" dt="2025-11-04T08:06:31.837" v="344" actId="26606"/>
          <ac:cxnSpMkLst>
            <pc:docMk/>
            <pc:sldMk cId="2821455351" sldId="264"/>
            <ac:cxnSpMk id="11" creationId="{94169334-264D-4176-8BDE-037249A61B4E}"/>
          </ac:cxnSpMkLst>
        </pc:cxnChg>
        <pc:cxnChg chg="add del">
          <ac:chgData name="samita kumar" userId="2dc12552b4ee7cff" providerId="LiveId" clId="{06038724-6FFD-41CA-B681-C928F2A2F6DA}" dt="2025-11-04T08:06:35.598" v="346" actId="26606"/>
          <ac:cxnSpMkLst>
            <pc:docMk/>
            <pc:sldMk cId="2821455351" sldId="264"/>
            <ac:cxnSpMk id="20" creationId="{94169334-264D-4176-8BDE-037249A61B4E}"/>
          </ac:cxnSpMkLst>
        </pc:cxnChg>
        <pc:cxnChg chg="add del">
          <ac:chgData name="samita kumar" userId="2dc12552b4ee7cff" providerId="LiveId" clId="{06038724-6FFD-41CA-B681-C928F2A2F6DA}" dt="2025-11-04T08:06:57.347" v="350" actId="26606"/>
          <ac:cxnSpMkLst>
            <pc:docMk/>
            <pc:sldMk cId="2821455351" sldId="264"/>
            <ac:cxnSpMk id="28" creationId="{94169334-264D-4176-8BDE-037249A61B4E}"/>
          </ac:cxnSpMkLst>
        </pc:cxnChg>
      </pc:sldChg>
      <pc:sldChg chg="addSp delSp modSp new mod setBg">
        <pc:chgData name="samita kumar" userId="2dc12552b4ee7cff" providerId="LiveId" clId="{06038724-6FFD-41CA-B681-C928F2A2F6DA}" dt="2025-11-04T08:12:11.940" v="416" actId="26606"/>
        <pc:sldMkLst>
          <pc:docMk/>
          <pc:sldMk cId="2948152405" sldId="265"/>
        </pc:sldMkLst>
        <pc:spChg chg="mod">
          <ac:chgData name="samita kumar" userId="2dc12552b4ee7cff" providerId="LiveId" clId="{06038724-6FFD-41CA-B681-C928F2A2F6DA}" dt="2025-11-04T08:12:11.940" v="416" actId="26606"/>
          <ac:spMkLst>
            <pc:docMk/>
            <pc:sldMk cId="2948152405" sldId="265"/>
            <ac:spMk id="2" creationId="{742612E1-88C0-6B19-DD43-7011E775A6B9}"/>
          </ac:spMkLst>
        </pc:spChg>
        <pc:spChg chg="del mod">
          <ac:chgData name="samita kumar" userId="2dc12552b4ee7cff" providerId="LiveId" clId="{06038724-6FFD-41CA-B681-C928F2A2F6DA}" dt="2025-11-04T08:11:53.298" v="414" actId="26606"/>
          <ac:spMkLst>
            <pc:docMk/>
            <pc:sldMk cId="2948152405" sldId="265"/>
            <ac:spMk id="3" creationId="{FDFDA5AE-5A15-F141-105F-334E0A5FCF10}"/>
          </ac:spMkLst>
        </pc:spChg>
        <pc:spChg chg="add del">
          <ac:chgData name="samita kumar" userId="2dc12552b4ee7cff" providerId="LiveId" clId="{06038724-6FFD-41CA-B681-C928F2A2F6DA}" dt="2025-11-04T08:12:11.940" v="416" actId="26606"/>
          <ac:spMkLst>
            <pc:docMk/>
            <pc:sldMk cId="2948152405" sldId="265"/>
            <ac:spMk id="9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8:12:11.940" v="416" actId="26606"/>
          <ac:spMkLst>
            <pc:docMk/>
            <pc:sldMk cId="2948152405" sldId="265"/>
            <ac:spMk id="13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8:12:11.940" v="416" actId="26606"/>
          <ac:spMkLst>
            <pc:docMk/>
            <pc:sldMk cId="2948152405" sldId="265"/>
            <ac:spMk id="15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8:12:11.940" v="416" actId="26606"/>
          <ac:spMkLst>
            <pc:docMk/>
            <pc:sldMk cId="2948152405" sldId="265"/>
            <ac:spMk id="17" creationId="{1D50D7A8-F1D5-4306-8A9B-DD7A73EB8BCE}"/>
          </ac:spMkLst>
        </pc:spChg>
        <pc:spChg chg="add">
          <ac:chgData name="samita kumar" userId="2dc12552b4ee7cff" providerId="LiveId" clId="{06038724-6FFD-41CA-B681-C928F2A2F6DA}" dt="2025-11-04T08:12:11.940" v="416" actId="26606"/>
          <ac:spMkLst>
            <pc:docMk/>
            <pc:sldMk cId="2948152405" sldId="265"/>
            <ac:spMk id="22" creationId="{16AC3602-3348-4F31-9E43-076B03514ECB}"/>
          </ac:spMkLst>
        </pc:spChg>
        <pc:spChg chg="add">
          <ac:chgData name="samita kumar" userId="2dc12552b4ee7cff" providerId="LiveId" clId="{06038724-6FFD-41CA-B681-C928F2A2F6DA}" dt="2025-11-04T08:12:11.940" v="416" actId="26606"/>
          <ac:spMkLst>
            <pc:docMk/>
            <pc:sldMk cId="2948152405" sldId="265"/>
            <ac:spMk id="24" creationId="{394094B0-A6C9-44BE-9042-66EF0612F625}"/>
          </ac:spMkLst>
        </pc:spChg>
        <pc:spChg chg="add">
          <ac:chgData name="samita kumar" userId="2dc12552b4ee7cff" providerId="LiveId" clId="{06038724-6FFD-41CA-B681-C928F2A2F6DA}" dt="2025-11-04T08:12:11.940" v="416" actId="26606"/>
          <ac:spMkLst>
            <pc:docMk/>
            <pc:sldMk cId="2948152405" sldId="265"/>
            <ac:spMk id="26" creationId="{64C2CA96-0B16-4AA7-B340-33044D238597}"/>
          </ac:spMkLst>
        </pc:spChg>
        <pc:spChg chg="add">
          <ac:chgData name="samita kumar" userId="2dc12552b4ee7cff" providerId="LiveId" clId="{06038724-6FFD-41CA-B681-C928F2A2F6DA}" dt="2025-11-04T08:12:11.940" v="416" actId="26606"/>
          <ac:spMkLst>
            <pc:docMk/>
            <pc:sldMk cId="2948152405" sldId="265"/>
            <ac:spMk id="30" creationId="{1D50D7A8-F1D5-4306-8A9B-DD7A73EB8BCE}"/>
          </ac:spMkLst>
        </pc:spChg>
        <pc:graphicFrameChg chg="add mod modGraphic">
          <ac:chgData name="samita kumar" userId="2dc12552b4ee7cff" providerId="LiveId" clId="{06038724-6FFD-41CA-B681-C928F2A2F6DA}" dt="2025-11-04T08:12:11.940" v="416" actId="26606"/>
          <ac:graphicFrameMkLst>
            <pc:docMk/>
            <pc:sldMk cId="2948152405" sldId="265"/>
            <ac:graphicFrameMk id="5" creationId="{BF95AE1C-DB12-4855-FFAC-CC2950D36C26}"/>
          </ac:graphicFrameMkLst>
        </pc:graphicFrameChg>
        <pc:cxnChg chg="add">
          <ac:chgData name="samita kumar" userId="2dc12552b4ee7cff" providerId="LiveId" clId="{06038724-6FFD-41CA-B681-C928F2A2F6DA}" dt="2025-11-04T08:11:53.298" v="414" actId="26606"/>
          <ac:cxnSpMkLst>
            <pc:docMk/>
            <pc:sldMk cId="2948152405" sldId="265"/>
            <ac:cxnSpMk id="11" creationId="{94169334-264D-4176-8BDE-037249A61B4E}"/>
          </ac:cxnSpMkLst>
        </pc:cxnChg>
      </pc:sldChg>
      <pc:sldChg chg="addSp delSp modSp new mod setBg">
        <pc:chgData name="samita kumar" userId="2dc12552b4ee7cff" providerId="LiveId" clId="{06038724-6FFD-41CA-B681-C928F2A2F6DA}" dt="2025-11-04T08:14:30.335" v="454" actId="26606"/>
        <pc:sldMkLst>
          <pc:docMk/>
          <pc:sldMk cId="3438772007" sldId="266"/>
        </pc:sldMkLst>
        <pc:spChg chg="mod">
          <ac:chgData name="samita kumar" userId="2dc12552b4ee7cff" providerId="LiveId" clId="{06038724-6FFD-41CA-B681-C928F2A2F6DA}" dt="2025-11-04T08:14:30.335" v="454" actId="26606"/>
          <ac:spMkLst>
            <pc:docMk/>
            <pc:sldMk cId="3438772007" sldId="266"/>
            <ac:spMk id="2" creationId="{FD2A04B4-F1C5-E2B6-6F39-DE2715D659D8}"/>
          </ac:spMkLst>
        </pc:spChg>
        <pc:spChg chg="del mod">
          <ac:chgData name="samita kumar" userId="2dc12552b4ee7cff" providerId="LiveId" clId="{06038724-6FFD-41CA-B681-C928F2A2F6DA}" dt="2025-11-04T08:13:12.144" v="442" actId="26606"/>
          <ac:spMkLst>
            <pc:docMk/>
            <pc:sldMk cId="3438772007" sldId="266"/>
            <ac:spMk id="3" creationId="{65D6C9DA-65BC-3B63-64DF-38B984C0643C}"/>
          </ac:spMkLst>
        </pc:spChg>
        <pc:spChg chg="add del">
          <ac:chgData name="samita kumar" userId="2dc12552b4ee7cff" providerId="LiveId" clId="{06038724-6FFD-41CA-B681-C928F2A2F6DA}" dt="2025-11-04T08:13:43.907" v="448" actId="26606"/>
          <ac:spMkLst>
            <pc:docMk/>
            <pc:sldMk cId="3438772007" sldId="266"/>
            <ac:spMk id="9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8:13:43.907" v="448" actId="26606"/>
          <ac:spMkLst>
            <pc:docMk/>
            <pc:sldMk cId="3438772007" sldId="266"/>
            <ac:spMk id="13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8:13:43.907" v="448" actId="26606"/>
          <ac:spMkLst>
            <pc:docMk/>
            <pc:sldMk cId="3438772007" sldId="266"/>
            <ac:spMk id="15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8:13:43.907" v="448" actId="26606"/>
          <ac:spMkLst>
            <pc:docMk/>
            <pc:sldMk cId="3438772007" sldId="266"/>
            <ac:spMk id="17" creationId="{1D50D7A8-F1D5-4306-8A9B-DD7A73EB8BCE}"/>
          </ac:spMkLst>
        </pc:spChg>
        <pc:spChg chg="add del">
          <ac:chgData name="samita kumar" userId="2dc12552b4ee7cff" providerId="LiveId" clId="{06038724-6FFD-41CA-B681-C928F2A2F6DA}" dt="2025-11-04T08:14:30.335" v="454" actId="26606"/>
          <ac:spMkLst>
            <pc:docMk/>
            <pc:sldMk cId="3438772007" sldId="266"/>
            <ac:spMk id="22" creationId="{16AC3602-3348-4F31-9E43-076B03514ECB}"/>
          </ac:spMkLst>
        </pc:spChg>
        <pc:spChg chg="add del">
          <ac:chgData name="samita kumar" userId="2dc12552b4ee7cff" providerId="LiveId" clId="{06038724-6FFD-41CA-B681-C928F2A2F6DA}" dt="2025-11-04T08:14:30.335" v="454" actId="26606"/>
          <ac:spMkLst>
            <pc:docMk/>
            <pc:sldMk cId="3438772007" sldId="266"/>
            <ac:spMk id="26" creationId="{394094B0-A6C9-44BE-9042-66EF0612F625}"/>
          </ac:spMkLst>
        </pc:spChg>
        <pc:spChg chg="add del">
          <ac:chgData name="samita kumar" userId="2dc12552b4ee7cff" providerId="LiveId" clId="{06038724-6FFD-41CA-B681-C928F2A2F6DA}" dt="2025-11-04T08:14:30.335" v="454" actId="26606"/>
          <ac:spMkLst>
            <pc:docMk/>
            <pc:sldMk cId="3438772007" sldId="266"/>
            <ac:spMk id="28" creationId="{64C2CA96-0B16-4AA7-B340-33044D238597}"/>
          </ac:spMkLst>
        </pc:spChg>
        <pc:spChg chg="add del">
          <ac:chgData name="samita kumar" userId="2dc12552b4ee7cff" providerId="LiveId" clId="{06038724-6FFD-41CA-B681-C928F2A2F6DA}" dt="2025-11-04T08:14:30.335" v="454" actId="26606"/>
          <ac:spMkLst>
            <pc:docMk/>
            <pc:sldMk cId="3438772007" sldId="266"/>
            <ac:spMk id="30" creationId="{1D50D7A8-F1D5-4306-8A9B-DD7A73EB8BCE}"/>
          </ac:spMkLst>
        </pc:spChg>
        <pc:spChg chg="add">
          <ac:chgData name="samita kumar" userId="2dc12552b4ee7cff" providerId="LiveId" clId="{06038724-6FFD-41CA-B681-C928F2A2F6DA}" dt="2025-11-04T08:14:30.335" v="454" actId="26606"/>
          <ac:spMkLst>
            <pc:docMk/>
            <pc:sldMk cId="3438772007" sldId="266"/>
            <ac:spMk id="35" creationId="{16AC3602-3348-4F31-9E43-076B03514ECB}"/>
          </ac:spMkLst>
        </pc:spChg>
        <pc:spChg chg="add">
          <ac:chgData name="samita kumar" userId="2dc12552b4ee7cff" providerId="LiveId" clId="{06038724-6FFD-41CA-B681-C928F2A2F6DA}" dt="2025-11-04T08:14:30.335" v="454" actId="26606"/>
          <ac:spMkLst>
            <pc:docMk/>
            <pc:sldMk cId="3438772007" sldId="266"/>
            <ac:spMk id="37" creationId="{394094B0-A6C9-44BE-9042-66EF0612F625}"/>
          </ac:spMkLst>
        </pc:spChg>
        <pc:spChg chg="add">
          <ac:chgData name="samita kumar" userId="2dc12552b4ee7cff" providerId="LiveId" clId="{06038724-6FFD-41CA-B681-C928F2A2F6DA}" dt="2025-11-04T08:14:30.335" v="454" actId="26606"/>
          <ac:spMkLst>
            <pc:docMk/>
            <pc:sldMk cId="3438772007" sldId="266"/>
            <ac:spMk id="39" creationId="{64C2CA96-0B16-4AA7-B340-33044D238597}"/>
          </ac:spMkLst>
        </pc:spChg>
        <pc:spChg chg="add">
          <ac:chgData name="samita kumar" userId="2dc12552b4ee7cff" providerId="LiveId" clId="{06038724-6FFD-41CA-B681-C928F2A2F6DA}" dt="2025-11-04T08:14:30.335" v="454" actId="26606"/>
          <ac:spMkLst>
            <pc:docMk/>
            <pc:sldMk cId="3438772007" sldId="266"/>
            <ac:spMk id="43" creationId="{1D50D7A8-F1D5-4306-8A9B-DD7A73EB8BCE}"/>
          </ac:spMkLst>
        </pc:spChg>
        <pc:graphicFrameChg chg="add mod modGraphic">
          <ac:chgData name="samita kumar" userId="2dc12552b4ee7cff" providerId="LiveId" clId="{06038724-6FFD-41CA-B681-C928F2A2F6DA}" dt="2025-11-04T08:14:30.335" v="454" actId="26606"/>
          <ac:graphicFrameMkLst>
            <pc:docMk/>
            <pc:sldMk cId="3438772007" sldId="266"/>
            <ac:graphicFrameMk id="5" creationId="{AA87D16A-1477-867F-EB9E-A85944BC5854}"/>
          </ac:graphicFrameMkLst>
        </pc:graphicFrameChg>
        <pc:cxnChg chg="add">
          <ac:chgData name="samita kumar" userId="2dc12552b4ee7cff" providerId="LiveId" clId="{06038724-6FFD-41CA-B681-C928F2A2F6DA}" dt="2025-11-04T08:13:12.144" v="442" actId="26606"/>
          <ac:cxnSpMkLst>
            <pc:docMk/>
            <pc:sldMk cId="3438772007" sldId="266"/>
            <ac:cxnSpMk id="11" creationId="{94169334-264D-4176-8BDE-037249A61B4E}"/>
          </ac:cxnSpMkLst>
        </pc:cxnChg>
        <pc:cxnChg chg="add">
          <ac:chgData name="samita kumar" userId="2dc12552b4ee7cff" providerId="LiveId" clId="{06038724-6FFD-41CA-B681-C928F2A2F6DA}" dt="2025-11-04T08:13:43.907" v="448" actId="26606"/>
          <ac:cxnSpMkLst>
            <pc:docMk/>
            <pc:sldMk cId="3438772007" sldId="266"/>
            <ac:cxnSpMk id="24" creationId="{94169334-264D-4176-8BDE-037249A61B4E}"/>
          </ac:cxnSpMkLst>
        </pc:cxnChg>
      </pc:sldChg>
      <pc:sldChg chg="addSp delSp modSp new mod setBg addAnim">
        <pc:chgData name="samita kumar" userId="2dc12552b4ee7cff" providerId="LiveId" clId="{06038724-6FFD-41CA-B681-C928F2A2F6DA}" dt="2025-11-04T08:17:59.254" v="614" actId="20577"/>
        <pc:sldMkLst>
          <pc:docMk/>
          <pc:sldMk cId="3538839503" sldId="267"/>
        </pc:sldMkLst>
        <pc:spChg chg="mod">
          <ac:chgData name="samita kumar" userId="2dc12552b4ee7cff" providerId="LiveId" clId="{06038724-6FFD-41CA-B681-C928F2A2F6DA}" dt="2025-11-04T08:17:21.839" v="587" actId="26606"/>
          <ac:spMkLst>
            <pc:docMk/>
            <pc:sldMk cId="3538839503" sldId="267"/>
            <ac:spMk id="2" creationId="{CC68D9AE-381D-4210-9F12-F71C17D36B6B}"/>
          </ac:spMkLst>
        </pc:spChg>
        <pc:spChg chg="mod">
          <ac:chgData name="samita kumar" userId="2dc12552b4ee7cff" providerId="LiveId" clId="{06038724-6FFD-41CA-B681-C928F2A2F6DA}" dt="2025-11-04T08:17:26.916" v="588" actId="1076"/>
          <ac:spMkLst>
            <pc:docMk/>
            <pc:sldMk cId="3538839503" sldId="267"/>
            <ac:spMk id="3" creationId="{9866A30E-C848-FB9F-9096-C67B4015938E}"/>
          </ac:spMkLst>
        </pc:spChg>
        <pc:spChg chg="add mod">
          <ac:chgData name="samita kumar" userId="2dc12552b4ee7cff" providerId="LiveId" clId="{06038724-6FFD-41CA-B681-C928F2A2F6DA}" dt="2025-11-04T08:17:21.839" v="587" actId="26606"/>
          <ac:spMkLst>
            <pc:docMk/>
            <pc:sldMk cId="3538839503" sldId="267"/>
            <ac:spMk id="5" creationId="{DA8538D9-283C-A9AC-EFDF-E32D570A777A}"/>
          </ac:spMkLst>
        </pc:spChg>
        <pc:spChg chg="add mod">
          <ac:chgData name="samita kumar" userId="2dc12552b4ee7cff" providerId="LiveId" clId="{06038724-6FFD-41CA-B681-C928F2A2F6DA}" dt="2025-11-04T08:17:59.254" v="614" actId="20577"/>
          <ac:spMkLst>
            <pc:docMk/>
            <pc:sldMk cId="3538839503" sldId="267"/>
            <ac:spMk id="7" creationId="{81E83C46-6ED8-FFE8-64AE-798DF0F41649}"/>
          </ac:spMkLst>
        </pc:spChg>
        <pc:spChg chg="add del">
          <ac:chgData name="samita kumar" userId="2dc12552b4ee7cff" providerId="LiveId" clId="{06038724-6FFD-41CA-B681-C928F2A2F6DA}" dt="2025-11-04T08:17:21.839" v="587" actId="26606"/>
          <ac:spMkLst>
            <pc:docMk/>
            <pc:sldMk cId="3538839503" sldId="267"/>
            <ac:spMk id="10" creationId="{8F9CBE3F-79A8-4F8F-88D9-DAD03D0D281F}"/>
          </ac:spMkLst>
        </pc:spChg>
        <pc:spChg chg="add">
          <ac:chgData name="samita kumar" userId="2dc12552b4ee7cff" providerId="LiveId" clId="{06038724-6FFD-41CA-B681-C928F2A2F6DA}" dt="2025-11-04T08:14:57.154" v="484" actId="26606"/>
          <ac:spMkLst>
            <pc:docMk/>
            <pc:sldMk cId="3538839503" sldId="267"/>
            <ac:spMk id="12" creationId="{508BEF50-7B1E-49A4-BC19-5F4F1D755E64}"/>
          </ac:spMkLst>
        </pc:spChg>
        <pc:spChg chg="add del">
          <ac:chgData name="samita kumar" userId="2dc12552b4ee7cff" providerId="LiveId" clId="{06038724-6FFD-41CA-B681-C928F2A2F6DA}" dt="2025-11-04T08:17:21.839" v="587" actId="26606"/>
          <ac:spMkLst>
            <pc:docMk/>
            <pc:sldMk cId="3538839503" sldId="267"/>
            <ac:spMk id="14" creationId="{C5CB530E-515E-412C-9DF1-5F8FFBD6F383}"/>
          </ac:spMkLst>
        </pc:spChg>
        <pc:spChg chg="add del">
          <ac:chgData name="samita kumar" userId="2dc12552b4ee7cff" providerId="LiveId" clId="{06038724-6FFD-41CA-B681-C928F2A2F6DA}" dt="2025-11-04T08:17:21.839" v="587" actId="26606"/>
          <ac:spMkLst>
            <pc:docMk/>
            <pc:sldMk cId="3538839503" sldId="267"/>
            <ac:spMk id="16" creationId="{AEA7509D-F04F-40CB-A0B3-EEF16499CC9F}"/>
          </ac:spMkLst>
        </pc:spChg>
        <pc:spChg chg="add del">
          <ac:chgData name="samita kumar" userId="2dc12552b4ee7cff" providerId="LiveId" clId="{06038724-6FFD-41CA-B681-C928F2A2F6DA}" dt="2025-11-04T08:17:21.839" v="587" actId="26606"/>
          <ac:spMkLst>
            <pc:docMk/>
            <pc:sldMk cId="3538839503" sldId="267"/>
            <ac:spMk id="18" creationId="{C39ADB8F-D187-49D7-BDCF-C1B6DC727068}"/>
          </ac:spMkLst>
        </pc:spChg>
        <pc:spChg chg="add del">
          <ac:chgData name="samita kumar" userId="2dc12552b4ee7cff" providerId="LiveId" clId="{06038724-6FFD-41CA-B681-C928F2A2F6DA}" dt="2025-11-04T08:17:21.839" v="587" actId="26606"/>
          <ac:spMkLst>
            <pc:docMk/>
            <pc:sldMk cId="3538839503" sldId="267"/>
            <ac:spMk id="20" creationId="{712D4376-A578-4FF1-94FC-245E7A6A489F}"/>
          </ac:spMkLst>
        </pc:spChg>
        <pc:spChg chg="add del">
          <ac:chgData name="samita kumar" userId="2dc12552b4ee7cff" providerId="LiveId" clId="{06038724-6FFD-41CA-B681-C928F2A2F6DA}" dt="2025-11-04T08:17:21.839" v="587" actId="26606"/>
          <ac:spMkLst>
            <pc:docMk/>
            <pc:sldMk cId="3538839503" sldId="267"/>
            <ac:spMk id="22" creationId="{3FBAD350-5664-4811-A208-657FB882D350}"/>
          </ac:spMkLst>
        </pc:spChg>
        <pc:spChg chg="add">
          <ac:chgData name="samita kumar" userId="2dc12552b4ee7cff" providerId="LiveId" clId="{06038724-6FFD-41CA-B681-C928F2A2F6DA}" dt="2025-11-04T08:17:21.839" v="587" actId="26606"/>
          <ac:spMkLst>
            <pc:docMk/>
            <pc:sldMk cId="3538839503" sldId="267"/>
            <ac:spMk id="32" creationId="{158B3569-73B2-4D05-8E95-886A6EE17F1F}"/>
          </ac:spMkLst>
        </pc:spChg>
        <pc:spChg chg="add del">
          <ac:chgData name="samita kumar" userId="2dc12552b4ee7cff" providerId="LiveId" clId="{06038724-6FFD-41CA-B681-C928F2A2F6DA}" dt="2025-11-04T08:15:36.628" v="496" actId="26606"/>
          <ac:spMkLst>
            <pc:docMk/>
            <pc:sldMk cId="3538839503" sldId="267"/>
            <ac:spMk id="33" creationId="{158B3569-73B2-4D05-8E95-886A6EE17F1F}"/>
          </ac:spMkLst>
        </pc:spChg>
        <pc:spChg chg="add del">
          <ac:chgData name="samita kumar" userId="2dc12552b4ee7cff" providerId="LiveId" clId="{06038724-6FFD-41CA-B681-C928F2A2F6DA}" dt="2025-11-04T08:15:36.628" v="496" actId="26606"/>
          <ac:spMkLst>
            <pc:docMk/>
            <pc:sldMk cId="3538839503" sldId="267"/>
            <ac:spMk id="35" creationId="{B71758F4-3F46-45DA-8AC5-4E508DA080BA}"/>
          </ac:spMkLst>
        </pc:spChg>
        <pc:cxnChg chg="add">
          <ac:chgData name="samita kumar" userId="2dc12552b4ee7cff" providerId="LiveId" clId="{06038724-6FFD-41CA-B681-C928F2A2F6DA}" dt="2025-11-04T08:14:57.154" v="484" actId="26606"/>
          <ac:cxnSpMkLst>
            <pc:docMk/>
            <pc:sldMk cId="3538839503" sldId="267"/>
            <ac:cxnSpMk id="24" creationId="{56020367-4FD5-4596-8E10-C5F095CD8DBF}"/>
          </ac:cxnSpMkLst>
        </pc:cxnChg>
      </pc:sldChg>
      <pc:sldChg chg="addSp delSp modSp new mod setBg">
        <pc:chgData name="samita kumar" userId="2dc12552b4ee7cff" providerId="LiveId" clId="{06038724-6FFD-41CA-B681-C928F2A2F6DA}" dt="2025-11-04T08:29:18.507" v="663" actId="1076"/>
        <pc:sldMkLst>
          <pc:docMk/>
          <pc:sldMk cId="23795038" sldId="268"/>
        </pc:sldMkLst>
        <pc:spChg chg="mod">
          <ac:chgData name="samita kumar" userId="2dc12552b4ee7cff" providerId="LiveId" clId="{06038724-6FFD-41CA-B681-C928F2A2F6DA}" dt="2025-11-04T08:29:12.122" v="662" actId="255"/>
          <ac:spMkLst>
            <pc:docMk/>
            <pc:sldMk cId="23795038" sldId="268"/>
            <ac:spMk id="2" creationId="{4EC962DC-A9D9-A44B-3023-3640A79F157A}"/>
          </ac:spMkLst>
        </pc:spChg>
        <pc:spChg chg="add del">
          <ac:chgData name="samita kumar" userId="2dc12552b4ee7cff" providerId="LiveId" clId="{06038724-6FFD-41CA-B681-C928F2A2F6DA}" dt="2025-11-04T08:20:31.317" v="634" actId="26606"/>
          <ac:spMkLst>
            <pc:docMk/>
            <pc:sldMk cId="23795038" sldId="268"/>
            <ac:spMk id="3" creationId="{E4507329-D037-99AD-1E2E-300D1E6B22AD}"/>
          </ac:spMkLst>
        </pc:spChg>
        <pc:spChg chg="add mod">
          <ac:chgData name="samita kumar" userId="2dc12552b4ee7cff" providerId="LiveId" clId="{06038724-6FFD-41CA-B681-C928F2A2F6DA}" dt="2025-11-04T08:28:54.276" v="658" actId="1076"/>
          <ac:spMkLst>
            <pc:docMk/>
            <pc:sldMk cId="23795038" sldId="268"/>
            <ac:spMk id="6" creationId="{E777E9A0-75DA-F4F4-9294-8401424B4525}"/>
          </ac:spMkLst>
        </pc:spChg>
        <pc:spChg chg="add del">
          <ac:chgData name="samita kumar" userId="2dc12552b4ee7cff" providerId="LiveId" clId="{06038724-6FFD-41CA-B681-C928F2A2F6DA}" dt="2025-11-04T08:20:31.289" v="633" actId="26606"/>
          <ac:spMkLst>
            <pc:docMk/>
            <pc:sldMk cId="23795038" sldId="268"/>
            <ac:spMk id="11" creationId="{158B3569-73B2-4D05-8E95-886A6EE17F1F}"/>
          </ac:spMkLst>
        </pc:spChg>
        <pc:spChg chg="add">
          <ac:chgData name="samita kumar" userId="2dc12552b4ee7cff" providerId="LiveId" clId="{06038724-6FFD-41CA-B681-C928F2A2F6DA}" dt="2025-11-04T08:20:31.317" v="634" actId="26606"/>
          <ac:spMkLst>
            <pc:docMk/>
            <pc:sldMk cId="23795038" sldId="268"/>
            <ac:spMk id="12" creationId="{158B3569-73B2-4D05-8E95-886A6EE17F1F}"/>
          </ac:spMkLst>
        </pc:spChg>
        <pc:spChg chg="add del">
          <ac:chgData name="samita kumar" userId="2dc12552b4ee7cff" providerId="LiveId" clId="{06038724-6FFD-41CA-B681-C928F2A2F6DA}" dt="2025-11-04T08:20:31.289" v="633" actId="26606"/>
          <ac:spMkLst>
            <pc:docMk/>
            <pc:sldMk cId="23795038" sldId="268"/>
            <ac:spMk id="13" creationId="{B71758F4-3F46-45DA-8AC5-4E508DA080BA}"/>
          </ac:spMkLst>
        </pc:spChg>
        <pc:spChg chg="add">
          <ac:chgData name="samita kumar" userId="2dc12552b4ee7cff" providerId="LiveId" clId="{06038724-6FFD-41CA-B681-C928F2A2F6DA}" dt="2025-11-04T08:20:31.317" v="634" actId="26606"/>
          <ac:spMkLst>
            <pc:docMk/>
            <pc:sldMk cId="23795038" sldId="268"/>
            <ac:spMk id="14" creationId="{B71758F4-3F46-45DA-8AC5-4E508DA080BA}"/>
          </ac:spMkLst>
        </pc:spChg>
        <pc:spChg chg="add del">
          <ac:chgData name="samita kumar" userId="2dc12552b4ee7cff" providerId="LiveId" clId="{06038724-6FFD-41CA-B681-C928F2A2F6DA}" dt="2025-11-04T08:20:31.289" v="633" actId="26606"/>
          <ac:spMkLst>
            <pc:docMk/>
            <pc:sldMk cId="23795038" sldId="268"/>
            <ac:spMk id="15" creationId="{8550FED7-7C32-42BB-98DB-30272A6331A9}"/>
          </ac:spMkLst>
        </pc:spChg>
        <pc:spChg chg="add">
          <ac:chgData name="samita kumar" userId="2dc12552b4ee7cff" providerId="LiveId" clId="{06038724-6FFD-41CA-B681-C928F2A2F6DA}" dt="2025-11-04T08:20:31.317" v="634" actId="26606"/>
          <ac:spMkLst>
            <pc:docMk/>
            <pc:sldMk cId="23795038" sldId="268"/>
            <ac:spMk id="18" creationId="{8D61482F-F3C5-4D66-8C5D-C6BBE3E1275C}"/>
          </ac:spMkLst>
        </pc:spChg>
        <pc:spChg chg="add mod">
          <ac:chgData name="samita kumar" userId="2dc12552b4ee7cff" providerId="LiveId" clId="{06038724-6FFD-41CA-B681-C928F2A2F6DA}" dt="2025-11-04T08:29:18.507" v="663" actId="1076"/>
          <ac:spMkLst>
            <pc:docMk/>
            <pc:sldMk cId="23795038" sldId="268"/>
            <ac:spMk id="19" creationId="{C4A1D5F1-F8B1-5B64-DD8A-ADCF61973C35}"/>
          </ac:spMkLst>
        </pc:spChg>
        <pc:picChg chg="add del">
          <ac:chgData name="samita kumar" userId="2dc12552b4ee7cff" providerId="LiveId" clId="{06038724-6FFD-41CA-B681-C928F2A2F6DA}" dt="2025-11-04T08:20:31.289" v="633" actId="26606"/>
          <ac:picMkLst>
            <pc:docMk/>
            <pc:sldMk cId="23795038" sldId="268"/>
            <ac:picMk id="5" creationId="{AA07C83A-9D21-45AE-FB4A-7B2C14616E62}"/>
          </ac:picMkLst>
        </pc:picChg>
        <pc:picChg chg="add">
          <ac:chgData name="samita kumar" userId="2dc12552b4ee7cff" providerId="LiveId" clId="{06038724-6FFD-41CA-B681-C928F2A2F6DA}" dt="2025-11-04T08:20:31.317" v="634" actId="26606"/>
          <ac:picMkLst>
            <pc:docMk/>
            <pc:sldMk cId="23795038" sldId="268"/>
            <ac:picMk id="7" creationId="{094670AE-E448-C859-7040-9719F09F5C5B}"/>
          </ac:picMkLst>
        </pc:picChg>
        <pc:cxnChg chg="add del">
          <ac:chgData name="samita kumar" userId="2dc12552b4ee7cff" providerId="LiveId" clId="{06038724-6FFD-41CA-B681-C928F2A2F6DA}" dt="2025-11-04T08:20:31.289" v="633" actId="26606"/>
          <ac:cxnSpMkLst>
            <pc:docMk/>
            <pc:sldMk cId="23795038" sldId="268"/>
            <ac:cxnSpMk id="9" creationId="{D1B787A8-0D67-4B7E-9B48-86BD906AB6B5}"/>
          </ac:cxnSpMkLst>
        </pc:cxnChg>
        <pc:cxnChg chg="add">
          <ac:chgData name="samita kumar" userId="2dc12552b4ee7cff" providerId="LiveId" clId="{06038724-6FFD-41CA-B681-C928F2A2F6DA}" dt="2025-11-04T08:20:31.317" v="634" actId="26606"/>
          <ac:cxnSpMkLst>
            <pc:docMk/>
            <pc:sldMk cId="23795038" sldId="268"/>
            <ac:cxnSpMk id="10" creationId="{D1B787A8-0D67-4B7E-9B48-86BD906AB6B5}"/>
          </ac:cxnSpMkLst>
        </pc:cxnChg>
        <pc:cxnChg chg="add">
          <ac:chgData name="samita kumar" userId="2dc12552b4ee7cff" providerId="LiveId" clId="{06038724-6FFD-41CA-B681-C928F2A2F6DA}" dt="2025-11-04T08:20:31.317" v="634" actId="26606"/>
          <ac:cxnSpMkLst>
            <pc:docMk/>
            <pc:sldMk cId="23795038" sldId="268"/>
            <ac:cxnSpMk id="16" creationId="{56020367-4FD5-4596-8E10-C5F095CD8DBF}"/>
          </ac:cxnSpMkLst>
        </pc:cxnChg>
        <pc:cxnChg chg="add del">
          <ac:chgData name="samita kumar" userId="2dc12552b4ee7cff" providerId="LiveId" clId="{06038724-6FFD-41CA-B681-C928F2A2F6DA}" dt="2025-11-04T08:20:31.289" v="633" actId="26606"/>
          <ac:cxnSpMkLst>
            <pc:docMk/>
            <pc:sldMk cId="23795038" sldId="268"/>
            <ac:cxnSpMk id="17" creationId="{56020367-4FD5-4596-8E10-C5F095CD8DBF}"/>
          </ac:cxnSpMkLst>
        </pc:cxnChg>
      </pc:sldChg>
      <pc:sldMasterChg chg="add del addSldLayout delSldLayout">
        <pc:chgData name="samita kumar" userId="2dc12552b4ee7cff" providerId="LiveId" clId="{06038724-6FFD-41CA-B681-C928F2A2F6DA}" dt="2025-11-04T07:39:27.579" v="18" actId="26606"/>
        <pc:sldMasterMkLst>
          <pc:docMk/>
          <pc:sldMasterMk cId="2005021087" sldId="2147483648"/>
        </pc:sldMasterMkLst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3547368514" sldId="2147483649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3340693161" sldId="2147483650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164916894" sldId="2147483651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41890918" sldId="2147483652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1821716099" sldId="2147483653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1144403007" sldId="2147483654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3516670839" sldId="2147483655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3007909364" sldId="2147483656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2269541604" sldId="2147483657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312826957" sldId="2147483658"/>
          </pc:sldLayoutMkLst>
        </pc:sldLayoutChg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05021087" sldId="2147483648"/>
            <pc:sldLayoutMk cId="2936682066" sldId="2147483659"/>
          </pc:sldLayoutMkLst>
        </pc:sldLayoutChg>
      </pc:sldMasterChg>
      <pc:sldMasterChg chg="add del replId addSldLayout delSldLayout">
        <pc:chgData name="samita kumar" userId="2dc12552b4ee7cff" providerId="LiveId" clId="{06038724-6FFD-41CA-B681-C928F2A2F6DA}" dt="2025-11-04T07:39:27.579" v="18" actId="26606"/>
        <pc:sldMasterMkLst>
          <pc:docMk/>
          <pc:sldMasterMk cId="2030926696" sldId="2147483660"/>
        </pc:sldMasterMkLst>
        <pc:sldLayoutChg chg="add del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3719197141" sldId="2147483661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1224928976" sldId="2147483662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3172474268" sldId="2147483663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3821911417" sldId="2147483664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2918132858" sldId="2147483665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2013666289" sldId="2147483666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836214390" sldId="2147483667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470310905" sldId="2147483668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1931980929" sldId="2147483669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57962921" sldId="2147483670"/>
          </pc:sldLayoutMkLst>
        </pc:sldLayoutChg>
        <pc:sldLayoutChg chg="add del replId">
          <pc:chgData name="samita kumar" userId="2dc12552b4ee7cff" providerId="LiveId" clId="{06038724-6FFD-41CA-B681-C928F2A2F6DA}" dt="2025-11-04T07:39:27.579" v="18" actId="26606"/>
          <pc:sldLayoutMkLst>
            <pc:docMk/>
            <pc:sldMasterMk cId="2030926696" sldId="2147483660"/>
            <pc:sldLayoutMk cId="1947570958" sldId="2147483671"/>
          </pc:sldLayoutMkLst>
        </pc:sldLayoutChg>
      </pc:sldMasterChg>
      <pc:sldMasterChg chg="add del addSldLayout delSldLayout">
        <pc:chgData name="samita kumar" userId="2dc12552b4ee7cff" providerId="LiveId" clId="{06038724-6FFD-41CA-B681-C928F2A2F6DA}" dt="2025-11-04T07:41:53.103" v="30" actId="26606"/>
        <pc:sldMasterMkLst>
          <pc:docMk/>
          <pc:sldMasterMk cId="2038982610" sldId="2147483660"/>
        </pc:sldMasterMkLst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4114030028" sldId="2147483661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1994592260" sldId="2147483662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3065716528" sldId="2147483663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1560407261" sldId="2147483664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1851080951" sldId="2147483665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2740695129" sldId="2147483666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1945308373" sldId="2147483667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2329226501" sldId="2147483668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3754300887" sldId="2147483669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3872365583" sldId="2147483670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1497724534" sldId="2147483671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1277001407" sldId="2147483672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3285608588" sldId="2147483673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2361245468" sldId="2147483674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933084892" sldId="2147483675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284664761" sldId="2147483676"/>
          </pc:sldLayoutMkLst>
        </pc:sldLayoutChg>
        <pc:sldLayoutChg chg="add del">
          <pc:chgData name="samita kumar" userId="2dc12552b4ee7cff" providerId="LiveId" clId="{06038724-6FFD-41CA-B681-C928F2A2F6DA}" dt="2025-11-04T07:41:53.103" v="30" actId="26606"/>
          <pc:sldLayoutMkLst>
            <pc:docMk/>
            <pc:sldMasterMk cId="2038982610" sldId="2147483660"/>
            <pc:sldLayoutMk cId="2327970640" sldId="2147483677"/>
          </pc:sldLayoutMkLst>
        </pc:sldLayoutChg>
      </pc:sldMasterChg>
      <pc:sldMasterChg chg="add del replId addSldLayout delSldLayout">
        <pc:chgData name="samita kumar" userId="2dc12552b4ee7cff" providerId="LiveId" clId="{06038724-6FFD-41CA-B681-C928F2A2F6DA}" dt="2025-11-04T07:39:13.334" v="7" actId="26606"/>
        <pc:sldMasterMkLst>
          <pc:docMk/>
          <pc:sldMasterMk cId="2924587480" sldId="2147483660"/>
        </pc:sldMasterMkLst>
        <pc:sldLayoutChg chg="add del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2738150614" sldId="2147483661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2676711193" sldId="2147483662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1610719555" sldId="2147483663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956974848" sldId="2147483664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1679360520" sldId="2147483665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2868367876" sldId="2147483666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1077995734" sldId="2147483667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1330291409" sldId="2147483668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309973954" sldId="2147483669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2489583018" sldId="2147483670"/>
          </pc:sldLayoutMkLst>
        </pc:sldLayoutChg>
        <pc:sldLayoutChg chg="add del replId">
          <pc:chgData name="samita kumar" userId="2dc12552b4ee7cff" providerId="LiveId" clId="{06038724-6FFD-41CA-B681-C928F2A2F6DA}" dt="2025-11-04T07:39:13.334" v="7" actId="26606"/>
          <pc:sldLayoutMkLst>
            <pc:docMk/>
            <pc:sldMasterMk cId="2924587480" sldId="2147483660"/>
            <pc:sldLayoutMk cId="1859336291" sldId="2147483671"/>
          </pc:sldLayoutMkLst>
        </pc:sldLayoutChg>
      </pc:sldMasterChg>
      <pc:sldMasterChg chg="add del addSldLayout delSldLayout">
        <pc:chgData name="samita kumar" userId="2dc12552b4ee7cff" providerId="LiveId" clId="{06038724-6FFD-41CA-B681-C928F2A2F6DA}" dt="2025-11-04T07:39:19.773" v="12" actId="26606"/>
        <pc:sldMasterMkLst>
          <pc:docMk/>
          <pc:sldMasterMk cId="3897082487" sldId="2147483673"/>
        </pc:sldMasterMkLst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3474300959" sldId="2147483662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911373820" sldId="2147483663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573339662" sldId="2147483664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1624383469" sldId="2147483665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822225747" sldId="2147483666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1200082978" sldId="2147483667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485343739" sldId="2147483668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4244234342" sldId="2147483669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965809289" sldId="2147483670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1392791092" sldId="2147483671"/>
          </pc:sldLayoutMkLst>
        </pc:sldLayoutChg>
        <pc:sldLayoutChg chg="add del">
          <pc:chgData name="samita kumar" userId="2dc12552b4ee7cff" providerId="LiveId" clId="{06038724-6FFD-41CA-B681-C928F2A2F6DA}" dt="2025-11-04T07:39:19.773" v="12" actId="26606"/>
          <pc:sldLayoutMkLst>
            <pc:docMk/>
            <pc:sldMasterMk cId="3897082487" sldId="2147483673"/>
            <pc:sldLayoutMk cId="516198338" sldId="2147483672"/>
          </pc:sldLayoutMkLst>
        </pc:sldLayoutChg>
      </pc:sldMasterChg>
      <pc:sldMasterChg chg="add del addSldLayout delSldLayout">
        <pc:chgData name="samita kumar" userId="2dc12552b4ee7cff" providerId="LiveId" clId="{06038724-6FFD-41CA-B681-C928F2A2F6DA}" dt="2025-11-04T07:42:10.824" v="31" actId="26606"/>
        <pc:sldMasterMkLst>
          <pc:docMk/>
          <pc:sldMasterMk cId="2559259267" sldId="2147483685"/>
        </pc:sldMasterMkLst>
        <pc:sldLayoutChg chg="add del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1527522636" sldId="2147483678"/>
          </pc:sldLayoutMkLst>
        </pc:sldLayoutChg>
        <pc:sldLayoutChg chg="add del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946205113" sldId="2147483679"/>
          </pc:sldLayoutMkLst>
        </pc:sldLayoutChg>
        <pc:sldLayoutChg chg="add del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3426100439" sldId="2147483680"/>
          </pc:sldLayoutMkLst>
        </pc:sldLayoutChg>
        <pc:sldLayoutChg chg="add del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2633545625" sldId="2147483681"/>
          </pc:sldLayoutMkLst>
        </pc:sldLayoutChg>
        <pc:sldLayoutChg chg="add del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2462248140" sldId="2147483682"/>
          </pc:sldLayoutMkLst>
        </pc:sldLayoutChg>
        <pc:sldLayoutChg chg="add del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1807169424" sldId="2147483683"/>
          </pc:sldLayoutMkLst>
        </pc:sldLayoutChg>
        <pc:sldLayoutChg chg="add del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3486105231" sldId="2147483684"/>
          </pc:sldLayoutMkLst>
        </pc:sldLayoutChg>
        <pc:sldLayoutChg chg="add del replId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1333149399" sldId="2147483686"/>
          </pc:sldLayoutMkLst>
        </pc:sldLayoutChg>
        <pc:sldLayoutChg chg="add del replId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54212541" sldId="2147483687"/>
          </pc:sldLayoutMkLst>
        </pc:sldLayoutChg>
        <pc:sldLayoutChg chg="add del replId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2847873771" sldId="2147483688"/>
          </pc:sldLayoutMkLst>
        </pc:sldLayoutChg>
        <pc:sldLayoutChg chg="add del replId">
          <pc:chgData name="samita kumar" userId="2dc12552b4ee7cff" providerId="LiveId" clId="{06038724-6FFD-41CA-B681-C928F2A2F6DA}" dt="2025-11-04T07:42:10.824" v="31" actId="26606"/>
          <pc:sldLayoutMkLst>
            <pc:docMk/>
            <pc:sldMasterMk cId="2559259267" sldId="2147483685"/>
            <pc:sldLayoutMk cId="1065774346" sldId="2147483689"/>
          </pc:sldLayoutMkLst>
        </pc:sldLayoutChg>
      </pc:sldMasterChg>
      <pc:sldMasterChg chg="add del addSldLayout delSldLayout">
        <pc:chgData name="samita kumar" userId="2dc12552b4ee7cff" providerId="LiveId" clId="{06038724-6FFD-41CA-B681-C928F2A2F6DA}" dt="2025-11-04T07:41:53.050" v="29" actId="26606"/>
        <pc:sldMasterMkLst>
          <pc:docMk/>
          <pc:sldMasterMk cId="4145757574" sldId="2147483724"/>
        </pc:sldMasterMkLst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4242998833" sldId="2147483713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1001806913" sldId="2147483714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2472816221" sldId="2147483715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1613152650" sldId="2147483716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1415750949" sldId="2147483717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1196830041" sldId="2147483718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1756629599" sldId="2147483719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1139024911" sldId="2147483720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96791817" sldId="2147483721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3842010735" sldId="2147483722"/>
          </pc:sldLayoutMkLst>
        </pc:sldLayoutChg>
        <pc:sldLayoutChg chg="add del">
          <pc:chgData name="samita kumar" userId="2dc12552b4ee7cff" providerId="LiveId" clId="{06038724-6FFD-41CA-B681-C928F2A2F6DA}" dt="2025-11-04T07:41:53.050" v="29" actId="26606"/>
          <pc:sldLayoutMkLst>
            <pc:docMk/>
            <pc:sldMasterMk cId="4145757574" sldId="2147483724"/>
            <pc:sldLayoutMk cId="1183559762" sldId="2147483723"/>
          </pc:sldLayoutMkLst>
        </pc:sldLayoutChg>
      </pc:sldMasterChg>
      <pc:sldMasterChg chg="add del addSldLayout delSldLayout">
        <pc:chgData name="samita kumar" userId="2dc12552b4ee7cff" providerId="LiveId" clId="{06038724-6FFD-41CA-B681-C928F2A2F6DA}" dt="2025-11-04T07:39:18.670" v="10" actId="26606"/>
        <pc:sldMasterMkLst>
          <pc:docMk/>
          <pc:sldMasterMk cId="3093381614" sldId="2147483738"/>
        </pc:sldMasterMkLst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2478043881" sldId="2147483727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2769115702" sldId="2147483728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233804293" sldId="2147483729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3897927973" sldId="2147483730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1779536223" sldId="2147483731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63312738" sldId="2147483732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1082407404" sldId="2147483733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1202553635" sldId="2147483734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1645963978" sldId="2147483735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3108316822" sldId="2147483736"/>
          </pc:sldLayoutMkLst>
        </pc:sldLayoutChg>
        <pc:sldLayoutChg chg="add del">
          <pc:chgData name="samita kumar" userId="2dc12552b4ee7cff" providerId="LiveId" clId="{06038724-6FFD-41CA-B681-C928F2A2F6DA}" dt="2025-11-04T07:39:18.670" v="10" actId="26606"/>
          <pc:sldLayoutMkLst>
            <pc:docMk/>
            <pc:sldMasterMk cId="3093381614" sldId="2147483738"/>
            <pc:sldLayoutMk cId="2527259356" sldId="2147483737"/>
          </pc:sldLayoutMkLst>
        </pc:sldLayoutChg>
      </pc:sldMasterChg>
      <pc:sldMasterChg chg="add addSldLayout">
        <pc:chgData name="samita kumar" userId="2dc12552b4ee7cff" providerId="LiveId" clId="{06038724-6FFD-41CA-B681-C928F2A2F6DA}" dt="2025-11-04T07:42:10.824" v="31" actId="26606"/>
        <pc:sldMasterMkLst>
          <pc:docMk/>
          <pc:sldMasterMk cId="3416776860" sldId="2147483777"/>
        </pc:sldMasterMkLst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748523255" sldId="2147483766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4151139304" sldId="2147483767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2745242169" sldId="2147483768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921995156" sldId="2147483769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3287628204" sldId="2147483770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2156884268" sldId="2147483771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349338877" sldId="2147483772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937281218" sldId="2147483773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3459454787" sldId="2147483774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344550767" sldId="2147483775"/>
          </pc:sldLayoutMkLst>
        </pc:sldLayoutChg>
        <pc:sldLayoutChg chg="add">
          <pc:chgData name="samita kumar" userId="2dc12552b4ee7cff" providerId="LiveId" clId="{06038724-6FFD-41CA-B681-C928F2A2F6DA}" dt="2025-11-04T07:42:10.824" v="31" actId="26606"/>
          <pc:sldLayoutMkLst>
            <pc:docMk/>
            <pc:sldMasterMk cId="3416776860" sldId="2147483777"/>
            <pc:sldLayoutMk cId="668007625" sldId="2147483776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17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4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17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4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A5DC6B-DCA0-41FE-993B-278C2405F5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775DE8-B1C8-4C3E-BBB6-15A62CC4FCC4}">
      <dgm:prSet/>
      <dgm:spPr/>
      <dgm:t>
        <a:bodyPr/>
        <a:lstStyle/>
        <a:p>
          <a:r>
            <a:rPr lang="en-ZW" dirty="0"/>
            <a:t>The integration of Artificial Intelligence (AI) into hotel reception operations represents one of the most transformative advancements in the hospitality industry (Said, 2023; Schwarz, 2025).</a:t>
          </a:r>
          <a:endParaRPr lang="en-US" dirty="0"/>
        </a:p>
      </dgm:t>
    </dgm:pt>
    <dgm:pt modelId="{C9A89BD2-8149-4CA5-95D5-93A43F71B0CA}" type="parTrans" cxnId="{330C55E2-92EF-417F-894B-89FB9BA87677}">
      <dgm:prSet/>
      <dgm:spPr/>
      <dgm:t>
        <a:bodyPr/>
        <a:lstStyle/>
        <a:p>
          <a:endParaRPr lang="en-US"/>
        </a:p>
      </dgm:t>
    </dgm:pt>
    <dgm:pt modelId="{110744D4-AFFF-45DA-AEF3-7ADD20CD9407}" type="sibTrans" cxnId="{330C55E2-92EF-417F-894B-89FB9BA87677}">
      <dgm:prSet/>
      <dgm:spPr/>
      <dgm:t>
        <a:bodyPr/>
        <a:lstStyle/>
        <a:p>
          <a:endParaRPr lang="en-US"/>
        </a:p>
      </dgm:t>
    </dgm:pt>
    <dgm:pt modelId="{4CBE2624-246B-49E5-8C5A-9B7605A18C9A}">
      <dgm:prSet/>
      <dgm:spPr/>
      <dgm:t>
        <a:bodyPr/>
        <a:lstStyle/>
        <a:p>
          <a:r>
            <a:rPr lang="en-ZW" dirty="0"/>
            <a:t>In the hospitality industry, where the reception area is often the first and most significant point of contact, balancing AI efficiency with human warmth is critical (Carr, 2025; Zahidi, 2024).</a:t>
          </a:r>
          <a:endParaRPr lang="en-US" dirty="0"/>
        </a:p>
      </dgm:t>
    </dgm:pt>
    <dgm:pt modelId="{31311B2E-89C0-49FC-A0D6-6FE41F2D9B2A}" type="parTrans" cxnId="{7F5E2B97-1679-45D3-B206-947810641BCD}">
      <dgm:prSet/>
      <dgm:spPr/>
      <dgm:t>
        <a:bodyPr/>
        <a:lstStyle/>
        <a:p>
          <a:endParaRPr lang="en-US"/>
        </a:p>
      </dgm:t>
    </dgm:pt>
    <dgm:pt modelId="{29279F7A-36C5-4588-A524-AEF72A47E498}" type="sibTrans" cxnId="{7F5E2B97-1679-45D3-B206-947810641BCD}">
      <dgm:prSet/>
      <dgm:spPr/>
      <dgm:t>
        <a:bodyPr/>
        <a:lstStyle/>
        <a:p>
          <a:endParaRPr lang="en-US"/>
        </a:p>
      </dgm:t>
    </dgm:pt>
    <dgm:pt modelId="{69DB7AA9-D85C-43AB-B9CC-45B15DBBF962}" type="pres">
      <dgm:prSet presAssocID="{25A5DC6B-DCA0-41FE-993B-278C2405F553}" presName="root" presStyleCnt="0">
        <dgm:presLayoutVars>
          <dgm:dir/>
          <dgm:resizeHandles val="exact"/>
        </dgm:presLayoutVars>
      </dgm:prSet>
      <dgm:spPr/>
    </dgm:pt>
    <dgm:pt modelId="{72A2DD7A-4F7C-4FE5-B414-8D0925834EB5}" type="pres">
      <dgm:prSet presAssocID="{92775DE8-B1C8-4C3E-BBB6-15A62CC4FCC4}" presName="compNode" presStyleCnt="0"/>
      <dgm:spPr/>
    </dgm:pt>
    <dgm:pt modelId="{04DC4502-3DD1-438C-9E78-3818AAC388B4}" type="pres">
      <dgm:prSet presAssocID="{92775DE8-B1C8-4C3E-BBB6-15A62CC4FCC4}" presName="bgRect" presStyleLbl="bgShp" presStyleIdx="0" presStyleCnt="2" custScaleX="100000" custScaleY="136254"/>
      <dgm:spPr/>
    </dgm:pt>
    <dgm:pt modelId="{DFD83D54-91A1-4A0C-8076-52E6DCDD86B9}" type="pres">
      <dgm:prSet presAssocID="{92775DE8-B1C8-4C3E-BBB6-15A62CC4FCC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F04FFC0-BA05-41B3-A128-90014E4B8082}" type="pres">
      <dgm:prSet presAssocID="{92775DE8-B1C8-4C3E-BBB6-15A62CC4FCC4}" presName="spaceRect" presStyleCnt="0"/>
      <dgm:spPr/>
    </dgm:pt>
    <dgm:pt modelId="{500C5F16-CBCD-4380-AA67-184923777698}" type="pres">
      <dgm:prSet presAssocID="{92775DE8-B1C8-4C3E-BBB6-15A62CC4FCC4}" presName="parTx" presStyleLbl="revTx" presStyleIdx="0" presStyleCnt="2" custScaleX="103311" custScaleY="143540">
        <dgm:presLayoutVars>
          <dgm:chMax val="0"/>
          <dgm:chPref val="0"/>
        </dgm:presLayoutVars>
      </dgm:prSet>
      <dgm:spPr/>
    </dgm:pt>
    <dgm:pt modelId="{78B9F509-59E8-4562-A076-DDFCE8EB3049}" type="pres">
      <dgm:prSet presAssocID="{110744D4-AFFF-45DA-AEF3-7ADD20CD9407}" presName="sibTrans" presStyleCnt="0"/>
      <dgm:spPr/>
    </dgm:pt>
    <dgm:pt modelId="{6842ACA1-7E22-472A-A57D-BD710AC2EFE9}" type="pres">
      <dgm:prSet presAssocID="{4CBE2624-246B-49E5-8C5A-9B7605A18C9A}" presName="compNode" presStyleCnt="0"/>
      <dgm:spPr/>
    </dgm:pt>
    <dgm:pt modelId="{982614A0-4263-4469-AE0B-DF680CBB1B71}" type="pres">
      <dgm:prSet presAssocID="{4CBE2624-246B-49E5-8C5A-9B7605A18C9A}" presName="bgRect" presStyleLbl="bgShp" presStyleIdx="1" presStyleCnt="2" custScaleY="129368"/>
      <dgm:spPr/>
    </dgm:pt>
    <dgm:pt modelId="{40B71E69-91DE-4A15-8B90-FAC91CC00790}" type="pres">
      <dgm:prSet presAssocID="{4CBE2624-246B-49E5-8C5A-9B7605A18C9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C72A040-C6F6-4661-8E96-F19C2A4866F3}" type="pres">
      <dgm:prSet presAssocID="{4CBE2624-246B-49E5-8C5A-9B7605A18C9A}" presName="spaceRect" presStyleCnt="0"/>
      <dgm:spPr/>
    </dgm:pt>
    <dgm:pt modelId="{CE368E0B-8A51-4548-B364-C9CDCED18591}" type="pres">
      <dgm:prSet presAssocID="{4CBE2624-246B-49E5-8C5A-9B7605A18C9A}" presName="parTx" presStyleLbl="revTx" presStyleIdx="1" presStyleCnt="2" custScaleX="101264" custScaleY="126197">
        <dgm:presLayoutVars>
          <dgm:chMax val="0"/>
          <dgm:chPref val="0"/>
        </dgm:presLayoutVars>
      </dgm:prSet>
      <dgm:spPr/>
    </dgm:pt>
  </dgm:ptLst>
  <dgm:cxnLst>
    <dgm:cxn modelId="{E3A68934-F406-49F4-A6BB-DCB7577E042B}" type="presOf" srcId="{4CBE2624-246B-49E5-8C5A-9B7605A18C9A}" destId="{CE368E0B-8A51-4548-B364-C9CDCED18591}" srcOrd="0" destOrd="0" presId="urn:microsoft.com/office/officeart/2018/2/layout/IconVerticalSolidList"/>
    <dgm:cxn modelId="{7F5E2B97-1679-45D3-B206-947810641BCD}" srcId="{25A5DC6B-DCA0-41FE-993B-278C2405F553}" destId="{4CBE2624-246B-49E5-8C5A-9B7605A18C9A}" srcOrd="1" destOrd="0" parTransId="{31311B2E-89C0-49FC-A0D6-6FE41F2D9B2A}" sibTransId="{29279F7A-36C5-4588-A524-AEF72A47E498}"/>
    <dgm:cxn modelId="{FA3E7DB2-59B6-4DCA-8D81-174C0C63B632}" type="presOf" srcId="{25A5DC6B-DCA0-41FE-993B-278C2405F553}" destId="{69DB7AA9-D85C-43AB-B9CC-45B15DBBF962}" srcOrd="0" destOrd="0" presId="urn:microsoft.com/office/officeart/2018/2/layout/IconVerticalSolidList"/>
    <dgm:cxn modelId="{804AD8B2-7FA5-44F5-ACE8-1A8AD5F0EC4C}" type="presOf" srcId="{92775DE8-B1C8-4C3E-BBB6-15A62CC4FCC4}" destId="{500C5F16-CBCD-4380-AA67-184923777698}" srcOrd="0" destOrd="0" presId="urn:microsoft.com/office/officeart/2018/2/layout/IconVerticalSolidList"/>
    <dgm:cxn modelId="{330C55E2-92EF-417F-894B-89FB9BA87677}" srcId="{25A5DC6B-DCA0-41FE-993B-278C2405F553}" destId="{92775DE8-B1C8-4C3E-BBB6-15A62CC4FCC4}" srcOrd="0" destOrd="0" parTransId="{C9A89BD2-8149-4CA5-95D5-93A43F71B0CA}" sibTransId="{110744D4-AFFF-45DA-AEF3-7ADD20CD9407}"/>
    <dgm:cxn modelId="{58F8765D-90F8-41B8-95F6-403B9EE768D8}" type="presParOf" srcId="{69DB7AA9-D85C-43AB-B9CC-45B15DBBF962}" destId="{72A2DD7A-4F7C-4FE5-B414-8D0925834EB5}" srcOrd="0" destOrd="0" presId="urn:microsoft.com/office/officeart/2018/2/layout/IconVerticalSolidList"/>
    <dgm:cxn modelId="{05C37972-2B5F-448B-AE31-237CBA850B37}" type="presParOf" srcId="{72A2DD7A-4F7C-4FE5-B414-8D0925834EB5}" destId="{04DC4502-3DD1-438C-9E78-3818AAC388B4}" srcOrd="0" destOrd="0" presId="urn:microsoft.com/office/officeart/2018/2/layout/IconVerticalSolidList"/>
    <dgm:cxn modelId="{35482D18-0092-43D0-A7D9-D9ECC1D14DD9}" type="presParOf" srcId="{72A2DD7A-4F7C-4FE5-B414-8D0925834EB5}" destId="{DFD83D54-91A1-4A0C-8076-52E6DCDD86B9}" srcOrd="1" destOrd="0" presId="urn:microsoft.com/office/officeart/2018/2/layout/IconVerticalSolidList"/>
    <dgm:cxn modelId="{8EE62F9D-B436-4437-B4E7-378F18928E1F}" type="presParOf" srcId="{72A2DD7A-4F7C-4FE5-B414-8D0925834EB5}" destId="{6F04FFC0-BA05-41B3-A128-90014E4B8082}" srcOrd="2" destOrd="0" presId="urn:microsoft.com/office/officeart/2018/2/layout/IconVerticalSolidList"/>
    <dgm:cxn modelId="{AB1E7C12-EEC5-47B1-91E5-CC372152CA0A}" type="presParOf" srcId="{72A2DD7A-4F7C-4FE5-B414-8D0925834EB5}" destId="{500C5F16-CBCD-4380-AA67-184923777698}" srcOrd="3" destOrd="0" presId="urn:microsoft.com/office/officeart/2018/2/layout/IconVerticalSolidList"/>
    <dgm:cxn modelId="{C6BC3DEF-3777-4AF3-BD78-7229B0F606AF}" type="presParOf" srcId="{69DB7AA9-D85C-43AB-B9CC-45B15DBBF962}" destId="{78B9F509-59E8-4562-A076-DDFCE8EB3049}" srcOrd="1" destOrd="0" presId="urn:microsoft.com/office/officeart/2018/2/layout/IconVerticalSolidList"/>
    <dgm:cxn modelId="{099BB948-8F9F-4B04-9DEF-A79DD01E15FC}" type="presParOf" srcId="{69DB7AA9-D85C-43AB-B9CC-45B15DBBF962}" destId="{6842ACA1-7E22-472A-A57D-BD710AC2EFE9}" srcOrd="2" destOrd="0" presId="urn:microsoft.com/office/officeart/2018/2/layout/IconVerticalSolidList"/>
    <dgm:cxn modelId="{AC0A52AA-9A17-4A0A-B904-BAC22748D5CB}" type="presParOf" srcId="{6842ACA1-7E22-472A-A57D-BD710AC2EFE9}" destId="{982614A0-4263-4469-AE0B-DF680CBB1B71}" srcOrd="0" destOrd="0" presId="urn:microsoft.com/office/officeart/2018/2/layout/IconVerticalSolidList"/>
    <dgm:cxn modelId="{95FD3B25-5A2D-475D-BDDD-4D23050C6FB3}" type="presParOf" srcId="{6842ACA1-7E22-472A-A57D-BD710AC2EFE9}" destId="{40B71E69-91DE-4A15-8B90-FAC91CC00790}" srcOrd="1" destOrd="0" presId="urn:microsoft.com/office/officeart/2018/2/layout/IconVerticalSolidList"/>
    <dgm:cxn modelId="{056A2420-7C62-4AB3-A363-717C21BB2DC3}" type="presParOf" srcId="{6842ACA1-7E22-472A-A57D-BD710AC2EFE9}" destId="{0C72A040-C6F6-4661-8E96-F19C2A4866F3}" srcOrd="2" destOrd="0" presId="urn:microsoft.com/office/officeart/2018/2/layout/IconVerticalSolidList"/>
    <dgm:cxn modelId="{E19168CD-1BA9-401B-8CD8-14D4C2A4A85F}" type="presParOf" srcId="{6842ACA1-7E22-472A-A57D-BD710AC2EFE9}" destId="{CE368E0B-8A51-4548-B364-C9CDCED185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2A1174-0C29-499B-ACD0-043C464B3A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2244D87-3E73-4F1E-89C0-1FFBB3EF9C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ZW" sz="2000" dirty="0"/>
            <a:t>The hotel reception area represents the </a:t>
          </a:r>
          <a:r>
            <a:rPr lang="en-ZW" sz="2000" dirty="0" err="1"/>
            <a:t>epicenter</a:t>
          </a:r>
          <a:r>
            <a:rPr lang="en-ZW" sz="2000" dirty="0"/>
            <a:t> of guest interaction and is a critical determinant of overall satisfaction. </a:t>
          </a:r>
          <a:endParaRPr lang="en-US" sz="2000" dirty="0"/>
        </a:p>
      </dgm:t>
    </dgm:pt>
    <dgm:pt modelId="{1F0B5032-4A2E-4850-9EDD-35BCB865E2BE}" type="parTrans" cxnId="{7209EC52-737A-4D79-91A7-C37F42408A50}">
      <dgm:prSet/>
      <dgm:spPr/>
      <dgm:t>
        <a:bodyPr/>
        <a:lstStyle/>
        <a:p>
          <a:endParaRPr lang="en-US" sz="2000"/>
        </a:p>
      </dgm:t>
    </dgm:pt>
    <dgm:pt modelId="{24AD81CE-3C83-4773-AFB5-E2880A10BABB}" type="sibTrans" cxnId="{7209EC52-737A-4D79-91A7-C37F42408A50}">
      <dgm:prSet/>
      <dgm:spPr/>
      <dgm:t>
        <a:bodyPr/>
        <a:lstStyle/>
        <a:p>
          <a:endParaRPr lang="en-US" sz="2000"/>
        </a:p>
      </dgm:t>
    </dgm:pt>
    <dgm:pt modelId="{F8C98A02-93E7-40E7-A4AC-143883DCC9E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ZW" sz="2000" dirty="0"/>
            <a:t>AI chatbots and virtual assistants embedded into reception management systems can handle a wide range of guest inquiries, such as room availability, local recommendations, and billing questions (</a:t>
          </a:r>
          <a:r>
            <a:rPr lang="en-ZW" sz="2000" dirty="0" err="1"/>
            <a:t>HelloShift</a:t>
          </a:r>
          <a:r>
            <a:rPr lang="en-ZW" sz="2000" dirty="0"/>
            <a:t>, 2025). </a:t>
          </a:r>
          <a:endParaRPr lang="en-US" sz="2000" dirty="0"/>
        </a:p>
      </dgm:t>
    </dgm:pt>
    <dgm:pt modelId="{927E7B44-EA40-4997-932E-822839EB6DF1}" type="parTrans" cxnId="{1CC76126-7D20-4FD7-B7B2-84884E1D4E07}">
      <dgm:prSet/>
      <dgm:spPr/>
      <dgm:t>
        <a:bodyPr/>
        <a:lstStyle/>
        <a:p>
          <a:endParaRPr lang="en-US" sz="2000"/>
        </a:p>
      </dgm:t>
    </dgm:pt>
    <dgm:pt modelId="{B48DE67E-A0A2-4870-98E2-421041D76521}" type="sibTrans" cxnId="{1CC76126-7D20-4FD7-B7B2-84884E1D4E07}">
      <dgm:prSet/>
      <dgm:spPr/>
      <dgm:t>
        <a:bodyPr/>
        <a:lstStyle/>
        <a:p>
          <a:endParaRPr lang="en-US" sz="2000"/>
        </a:p>
      </dgm:t>
    </dgm:pt>
    <dgm:pt modelId="{A6220FFE-C2ED-4DF7-9DC1-CE1A5454D143}">
      <dgm:prSet/>
      <dgm:spPr/>
      <dgm:t>
        <a:bodyPr/>
        <a:lstStyle/>
        <a:p>
          <a:pPr>
            <a:lnSpc>
              <a:spcPct val="100000"/>
            </a:lnSpc>
          </a:pPr>
          <a:r>
            <a:rPr lang="en-ZW"/>
            <a:t>Artificial Intelligence (AI) applications have become increasingly integrated into reception operations to streamline processes, enhance personalisation, and optimise efficiency (Said, 2023; PwC, 2025).</a:t>
          </a:r>
        </a:p>
      </dgm:t>
    </dgm:pt>
    <dgm:pt modelId="{79D8AE1C-0CB4-4A0B-A2DB-58740594973A}" type="parTrans" cxnId="{F86B4D9D-6BD9-41FC-80F1-415041BEE54D}">
      <dgm:prSet/>
      <dgm:spPr/>
      <dgm:t>
        <a:bodyPr/>
        <a:lstStyle/>
        <a:p>
          <a:endParaRPr lang="en-ZW"/>
        </a:p>
      </dgm:t>
    </dgm:pt>
    <dgm:pt modelId="{7C9761A3-97D6-497C-8882-FA9CD66BE8C7}" type="sibTrans" cxnId="{F86B4D9D-6BD9-41FC-80F1-415041BEE54D}">
      <dgm:prSet/>
      <dgm:spPr/>
      <dgm:t>
        <a:bodyPr/>
        <a:lstStyle/>
        <a:p>
          <a:endParaRPr lang="en-ZW"/>
        </a:p>
      </dgm:t>
    </dgm:pt>
    <dgm:pt modelId="{BCD3EAA1-911C-4EA1-91CE-E2AB98A2EE58}" type="pres">
      <dgm:prSet presAssocID="{7A2A1174-0C29-499B-ACD0-043C464B3A0A}" presName="root" presStyleCnt="0">
        <dgm:presLayoutVars>
          <dgm:dir/>
          <dgm:resizeHandles val="exact"/>
        </dgm:presLayoutVars>
      </dgm:prSet>
      <dgm:spPr/>
    </dgm:pt>
    <dgm:pt modelId="{6ED8730D-07AF-4F6E-9F93-631B7921B26D}" type="pres">
      <dgm:prSet presAssocID="{62244D87-3E73-4F1E-89C0-1FFBB3EF9C8A}" presName="compNode" presStyleCnt="0"/>
      <dgm:spPr/>
    </dgm:pt>
    <dgm:pt modelId="{C04FD4FA-B07A-4061-AC02-E660769E42B2}" type="pres">
      <dgm:prSet presAssocID="{62244D87-3E73-4F1E-89C0-1FFBB3EF9C8A}" presName="bgRect" presStyleLbl="bgShp" presStyleIdx="0" presStyleCnt="3" custScaleY="110616" custLinFactNeighborY="536"/>
      <dgm:spPr/>
    </dgm:pt>
    <dgm:pt modelId="{EE32003A-03DF-4BB8-9248-4112E30755D9}" type="pres">
      <dgm:prSet presAssocID="{62244D87-3E73-4F1E-89C0-1FFBB3EF9C8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11C22553-CF34-4793-9858-ACFC099294A1}" type="pres">
      <dgm:prSet presAssocID="{62244D87-3E73-4F1E-89C0-1FFBB3EF9C8A}" presName="spaceRect" presStyleCnt="0"/>
      <dgm:spPr/>
    </dgm:pt>
    <dgm:pt modelId="{1E5D2D28-4E3A-4CD0-8BB6-6B5CBFADB286}" type="pres">
      <dgm:prSet presAssocID="{62244D87-3E73-4F1E-89C0-1FFBB3EF9C8A}" presName="parTx" presStyleLbl="revTx" presStyleIdx="0" presStyleCnt="3">
        <dgm:presLayoutVars>
          <dgm:chMax val="0"/>
          <dgm:chPref val="0"/>
        </dgm:presLayoutVars>
      </dgm:prSet>
      <dgm:spPr/>
    </dgm:pt>
    <dgm:pt modelId="{6D34561C-F4CF-4A55-A873-F49FE8B2F628}" type="pres">
      <dgm:prSet presAssocID="{24AD81CE-3C83-4773-AFB5-E2880A10BABB}" presName="sibTrans" presStyleCnt="0"/>
      <dgm:spPr/>
    </dgm:pt>
    <dgm:pt modelId="{411BC9A1-F608-4D48-93B0-D6E0D867540A}" type="pres">
      <dgm:prSet presAssocID="{F8C98A02-93E7-40E7-A4AC-143883DCC9E3}" presName="compNode" presStyleCnt="0"/>
      <dgm:spPr/>
    </dgm:pt>
    <dgm:pt modelId="{594A93D1-5703-4B32-8CE1-419855F00E7F}" type="pres">
      <dgm:prSet presAssocID="{F8C98A02-93E7-40E7-A4AC-143883DCC9E3}" presName="bgRect" presStyleLbl="bgShp" presStyleIdx="1" presStyleCnt="3"/>
      <dgm:spPr/>
    </dgm:pt>
    <dgm:pt modelId="{F30305AF-970B-4002-B3B9-CB19C32F108D}" type="pres">
      <dgm:prSet presAssocID="{F8C98A02-93E7-40E7-A4AC-143883DCC9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27A47F82-642D-4B20-B3B7-70E75F9A7CB7}" type="pres">
      <dgm:prSet presAssocID="{F8C98A02-93E7-40E7-A4AC-143883DCC9E3}" presName="spaceRect" presStyleCnt="0"/>
      <dgm:spPr/>
    </dgm:pt>
    <dgm:pt modelId="{5F5974A0-107D-428A-BC0B-6049A2A5B16C}" type="pres">
      <dgm:prSet presAssocID="{F8C98A02-93E7-40E7-A4AC-143883DCC9E3}" presName="parTx" presStyleLbl="revTx" presStyleIdx="1" presStyleCnt="3">
        <dgm:presLayoutVars>
          <dgm:chMax val="0"/>
          <dgm:chPref val="0"/>
        </dgm:presLayoutVars>
      </dgm:prSet>
      <dgm:spPr/>
    </dgm:pt>
    <dgm:pt modelId="{D3AB7354-F088-4FD5-AA3F-2571BCF1F665}" type="pres">
      <dgm:prSet presAssocID="{B48DE67E-A0A2-4870-98E2-421041D76521}" presName="sibTrans" presStyleCnt="0"/>
      <dgm:spPr/>
    </dgm:pt>
    <dgm:pt modelId="{5C102CA7-0BB0-453F-9C7B-A72E4E3D8EDF}" type="pres">
      <dgm:prSet presAssocID="{A6220FFE-C2ED-4DF7-9DC1-CE1A5454D143}" presName="compNode" presStyleCnt="0"/>
      <dgm:spPr/>
    </dgm:pt>
    <dgm:pt modelId="{1F56BA88-F1DE-4BE3-8AEC-A90DC4459B1F}" type="pres">
      <dgm:prSet presAssocID="{A6220FFE-C2ED-4DF7-9DC1-CE1A5454D143}" presName="bgRect" presStyleLbl="bgShp" presStyleIdx="2" presStyleCnt="3"/>
      <dgm:spPr/>
    </dgm:pt>
    <dgm:pt modelId="{EDDEBBC4-12AF-43EB-A817-83DD371DE7B7}" type="pres">
      <dgm:prSet presAssocID="{A6220FFE-C2ED-4DF7-9DC1-CE1A5454D14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tificial Intelligence outline"/>
        </a:ext>
      </dgm:extLst>
    </dgm:pt>
    <dgm:pt modelId="{314B5F88-5817-4D10-AABA-4D0177090031}" type="pres">
      <dgm:prSet presAssocID="{A6220FFE-C2ED-4DF7-9DC1-CE1A5454D143}" presName="spaceRect" presStyleCnt="0"/>
      <dgm:spPr/>
    </dgm:pt>
    <dgm:pt modelId="{1214FE17-7EBE-4951-889C-0C41D05C127F}" type="pres">
      <dgm:prSet presAssocID="{A6220FFE-C2ED-4DF7-9DC1-CE1A5454D14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1390116-3E41-4C70-ADC1-D10D7B1EAD9C}" type="presOf" srcId="{7A2A1174-0C29-499B-ACD0-043C464B3A0A}" destId="{BCD3EAA1-911C-4EA1-91CE-E2AB98A2EE58}" srcOrd="0" destOrd="0" presId="urn:microsoft.com/office/officeart/2018/2/layout/IconVerticalSolidList"/>
    <dgm:cxn modelId="{1CC76126-7D20-4FD7-B7B2-84884E1D4E07}" srcId="{7A2A1174-0C29-499B-ACD0-043C464B3A0A}" destId="{F8C98A02-93E7-40E7-A4AC-143883DCC9E3}" srcOrd="1" destOrd="0" parTransId="{927E7B44-EA40-4997-932E-822839EB6DF1}" sibTransId="{B48DE67E-A0A2-4870-98E2-421041D76521}"/>
    <dgm:cxn modelId="{C4872E2A-10CF-465B-89FC-D91D59F30441}" type="presOf" srcId="{A6220FFE-C2ED-4DF7-9DC1-CE1A5454D143}" destId="{1214FE17-7EBE-4951-889C-0C41D05C127F}" srcOrd="0" destOrd="0" presId="urn:microsoft.com/office/officeart/2018/2/layout/IconVerticalSolidList"/>
    <dgm:cxn modelId="{91992A3F-4243-4D66-AFF3-9F3B02739C19}" type="presOf" srcId="{F8C98A02-93E7-40E7-A4AC-143883DCC9E3}" destId="{5F5974A0-107D-428A-BC0B-6049A2A5B16C}" srcOrd="0" destOrd="0" presId="urn:microsoft.com/office/officeart/2018/2/layout/IconVerticalSolidList"/>
    <dgm:cxn modelId="{7209EC52-737A-4D79-91A7-C37F42408A50}" srcId="{7A2A1174-0C29-499B-ACD0-043C464B3A0A}" destId="{62244D87-3E73-4F1E-89C0-1FFBB3EF9C8A}" srcOrd="0" destOrd="0" parTransId="{1F0B5032-4A2E-4850-9EDD-35BCB865E2BE}" sibTransId="{24AD81CE-3C83-4773-AFB5-E2880A10BABB}"/>
    <dgm:cxn modelId="{EDC71356-6869-43BE-B05A-453C38A332B1}" type="presOf" srcId="{62244D87-3E73-4F1E-89C0-1FFBB3EF9C8A}" destId="{1E5D2D28-4E3A-4CD0-8BB6-6B5CBFADB286}" srcOrd="0" destOrd="0" presId="urn:microsoft.com/office/officeart/2018/2/layout/IconVerticalSolidList"/>
    <dgm:cxn modelId="{F86B4D9D-6BD9-41FC-80F1-415041BEE54D}" srcId="{7A2A1174-0C29-499B-ACD0-043C464B3A0A}" destId="{A6220FFE-C2ED-4DF7-9DC1-CE1A5454D143}" srcOrd="2" destOrd="0" parTransId="{79D8AE1C-0CB4-4A0B-A2DB-58740594973A}" sibTransId="{7C9761A3-97D6-497C-8882-FA9CD66BE8C7}"/>
    <dgm:cxn modelId="{8AC2C1B9-567D-4A33-B852-DE734325494F}" type="presParOf" srcId="{BCD3EAA1-911C-4EA1-91CE-E2AB98A2EE58}" destId="{6ED8730D-07AF-4F6E-9F93-631B7921B26D}" srcOrd="0" destOrd="0" presId="urn:microsoft.com/office/officeart/2018/2/layout/IconVerticalSolidList"/>
    <dgm:cxn modelId="{9AA17A4E-5620-443E-A162-87181F164695}" type="presParOf" srcId="{6ED8730D-07AF-4F6E-9F93-631B7921B26D}" destId="{C04FD4FA-B07A-4061-AC02-E660769E42B2}" srcOrd="0" destOrd="0" presId="urn:microsoft.com/office/officeart/2018/2/layout/IconVerticalSolidList"/>
    <dgm:cxn modelId="{1633E211-8B7E-43FE-BBBC-4E2BE67A312B}" type="presParOf" srcId="{6ED8730D-07AF-4F6E-9F93-631B7921B26D}" destId="{EE32003A-03DF-4BB8-9248-4112E30755D9}" srcOrd="1" destOrd="0" presId="urn:microsoft.com/office/officeart/2018/2/layout/IconVerticalSolidList"/>
    <dgm:cxn modelId="{7BB04BDD-C64A-4BA7-B5BE-B28B43BECE96}" type="presParOf" srcId="{6ED8730D-07AF-4F6E-9F93-631B7921B26D}" destId="{11C22553-CF34-4793-9858-ACFC099294A1}" srcOrd="2" destOrd="0" presId="urn:microsoft.com/office/officeart/2018/2/layout/IconVerticalSolidList"/>
    <dgm:cxn modelId="{7289C98F-F93A-4F9D-A59D-0F7242F4B407}" type="presParOf" srcId="{6ED8730D-07AF-4F6E-9F93-631B7921B26D}" destId="{1E5D2D28-4E3A-4CD0-8BB6-6B5CBFADB286}" srcOrd="3" destOrd="0" presId="urn:microsoft.com/office/officeart/2018/2/layout/IconVerticalSolidList"/>
    <dgm:cxn modelId="{B3B12E56-A39D-45E0-BFBC-BE860D049280}" type="presParOf" srcId="{BCD3EAA1-911C-4EA1-91CE-E2AB98A2EE58}" destId="{6D34561C-F4CF-4A55-A873-F49FE8B2F628}" srcOrd="1" destOrd="0" presId="urn:microsoft.com/office/officeart/2018/2/layout/IconVerticalSolidList"/>
    <dgm:cxn modelId="{CDD08FD0-F9DC-4115-B284-70C0050713AD}" type="presParOf" srcId="{BCD3EAA1-911C-4EA1-91CE-E2AB98A2EE58}" destId="{411BC9A1-F608-4D48-93B0-D6E0D867540A}" srcOrd="2" destOrd="0" presId="urn:microsoft.com/office/officeart/2018/2/layout/IconVerticalSolidList"/>
    <dgm:cxn modelId="{9A72B1C9-2404-44AB-A5EC-AAE6BB978656}" type="presParOf" srcId="{411BC9A1-F608-4D48-93B0-D6E0D867540A}" destId="{594A93D1-5703-4B32-8CE1-419855F00E7F}" srcOrd="0" destOrd="0" presId="urn:microsoft.com/office/officeart/2018/2/layout/IconVerticalSolidList"/>
    <dgm:cxn modelId="{AA8F4102-474A-47EB-8C7C-1AFB028B21BF}" type="presParOf" srcId="{411BC9A1-F608-4D48-93B0-D6E0D867540A}" destId="{F30305AF-970B-4002-B3B9-CB19C32F108D}" srcOrd="1" destOrd="0" presId="urn:microsoft.com/office/officeart/2018/2/layout/IconVerticalSolidList"/>
    <dgm:cxn modelId="{7738BD86-CB48-4CC6-9BF0-18C089D35620}" type="presParOf" srcId="{411BC9A1-F608-4D48-93B0-D6E0D867540A}" destId="{27A47F82-642D-4B20-B3B7-70E75F9A7CB7}" srcOrd="2" destOrd="0" presId="urn:microsoft.com/office/officeart/2018/2/layout/IconVerticalSolidList"/>
    <dgm:cxn modelId="{FE1B3608-8EE3-4BD4-A0C2-D9A3410D843F}" type="presParOf" srcId="{411BC9A1-F608-4D48-93B0-D6E0D867540A}" destId="{5F5974A0-107D-428A-BC0B-6049A2A5B16C}" srcOrd="3" destOrd="0" presId="urn:microsoft.com/office/officeart/2018/2/layout/IconVerticalSolidList"/>
    <dgm:cxn modelId="{7C21C059-84BD-4DC9-97B9-C6B3CF0F2C87}" type="presParOf" srcId="{BCD3EAA1-911C-4EA1-91CE-E2AB98A2EE58}" destId="{D3AB7354-F088-4FD5-AA3F-2571BCF1F665}" srcOrd="3" destOrd="0" presId="urn:microsoft.com/office/officeart/2018/2/layout/IconVerticalSolidList"/>
    <dgm:cxn modelId="{600EF123-635D-4AAC-A7E6-D16FA60D3B39}" type="presParOf" srcId="{BCD3EAA1-911C-4EA1-91CE-E2AB98A2EE58}" destId="{5C102CA7-0BB0-453F-9C7B-A72E4E3D8EDF}" srcOrd="4" destOrd="0" presId="urn:microsoft.com/office/officeart/2018/2/layout/IconVerticalSolidList"/>
    <dgm:cxn modelId="{40ACB248-4C11-4A1A-ACBD-C21601A804CD}" type="presParOf" srcId="{5C102CA7-0BB0-453F-9C7B-A72E4E3D8EDF}" destId="{1F56BA88-F1DE-4BE3-8AEC-A90DC4459B1F}" srcOrd="0" destOrd="0" presId="urn:microsoft.com/office/officeart/2018/2/layout/IconVerticalSolidList"/>
    <dgm:cxn modelId="{BEDD4740-BEE9-4FF2-A6B0-B5FCD7848862}" type="presParOf" srcId="{5C102CA7-0BB0-453F-9C7B-A72E4E3D8EDF}" destId="{EDDEBBC4-12AF-43EB-A817-83DD371DE7B7}" srcOrd="1" destOrd="0" presId="urn:microsoft.com/office/officeart/2018/2/layout/IconVerticalSolidList"/>
    <dgm:cxn modelId="{6B3137F5-D387-41E7-9AEC-E2DED1F11365}" type="presParOf" srcId="{5C102CA7-0BB0-453F-9C7B-A72E4E3D8EDF}" destId="{314B5F88-5817-4D10-AABA-4D0177090031}" srcOrd="2" destOrd="0" presId="urn:microsoft.com/office/officeart/2018/2/layout/IconVerticalSolidList"/>
    <dgm:cxn modelId="{D10604BE-B59A-44E7-B802-E0CA0FCC8B46}" type="presParOf" srcId="{5C102CA7-0BB0-453F-9C7B-A72E4E3D8EDF}" destId="{1214FE17-7EBE-4951-889C-0C41D05C127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DED6D7-B4D9-43E9-805F-EED9225E15F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2350352-9668-4721-84B3-B670FA012DFD}">
      <dgm:prSet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ZW">
              <a:solidFill>
                <a:schemeClr val="tx1"/>
              </a:solidFill>
            </a:rPr>
            <a:t>AI-powered kiosks can automatically detect returning guests and recall their previous preferences, such as room temperature, pillow type, or check-in timing, thereby creating a seamless and familiar experience (Said, 2023; Wang, 2025). </a:t>
          </a:r>
          <a:endParaRPr lang="en-US">
            <a:solidFill>
              <a:schemeClr val="tx1"/>
            </a:solidFill>
          </a:endParaRPr>
        </a:p>
      </dgm:t>
    </dgm:pt>
    <dgm:pt modelId="{718E7FEF-A6B7-48BA-8B3C-C1F952DFDC4D}" type="parTrans" cxnId="{BDBBD373-87F3-4BE8-8E74-2C83F7279C64}">
      <dgm:prSet/>
      <dgm:spPr/>
      <dgm:t>
        <a:bodyPr/>
        <a:lstStyle/>
        <a:p>
          <a:endParaRPr lang="en-US" sz="1600"/>
        </a:p>
      </dgm:t>
    </dgm:pt>
    <dgm:pt modelId="{CB4ABE9E-9966-4203-8C42-CB5854D70021}" type="sibTrans" cxnId="{BDBBD373-87F3-4BE8-8E74-2C83F7279C64}">
      <dgm:prSet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endParaRPr lang="en-US"/>
        </a:p>
      </dgm:t>
    </dgm:pt>
    <dgm:pt modelId="{B8A018CB-244A-4870-B3AC-DCA57A825F69}">
      <dgm:prSet/>
      <dgm:spPr>
        <a:solidFill>
          <a:schemeClr val="bg1">
            <a:lumMod val="95000"/>
          </a:schemeClr>
        </a:solidFill>
      </dgm:spPr>
      <dgm:t>
        <a:bodyPr/>
        <a:lstStyle/>
        <a:p>
          <a:r>
            <a:rPr lang="en-ZW" dirty="0">
              <a:solidFill>
                <a:schemeClr val="tx1"/>
              </a:solidFill>
            </a:rPr>
            <a:t>However, automation also poses risks when poorly implemented. Guests who experience technical failures or long delays at self-service kiosks often report higher frustration compared to traditional service (Hotel &amp; Catering, 2025). </a:t>
          </a:r>
          <a:endParaRPr lang="en-US" dirty="0">
            <a:solidFill>
              <a:schemeClr val="tx1"/>
            </a:solidFill>
          </a:endParaRPr>
        </a:p>
      </dgm:t>
    </dgm:pt>
    <dgm:pt modelId="{8DFFFB69-F3C6-4F1A-9AED-3AE6333CC2DD}" type="parTrans" cxnId="{FDC51486-0385-4A8E-AA48-F1BB144B3391}">
      <dgm:prSet/>
      <dgm:spPr/>
      <dgm:t>
        <a:bodyPr/>
        <a:lstStyle/>
        <a:p>
          <a:endParaRPr lang="en-US" sz="1600"/>
        </a:p>
      </dgm:t>
    </dgm:pt>
    <dgm:pt modelId="{04F42253-F413-49A6-93DB-DFA541A78698}" type="sibTrans" cxnId="{FDC51486-0385-4A8E-AA48-F1BB144B3391}">
      <dgm:prSet/>
      <dgm:spPr/>
      <dgm:t>
        <a:bodyPr/>
        <a:lstStyle/>
        <a:p>
          <a:endParaRPr lang="en-US"/>
        </a:p>
      </dgm:t>
    </dgm:pt>
    <dgm:pt modelId="{02357CE3-82BE-4F67-B9C6-6AAE2BF1EDEA}" type="pres">
      <dgm:prSet presAssocID="{48DED6D7-B4D9-43E9-805F-EED9225E15F5}" presName="outerComposite" presStyleCnt="0">
        <dgm:presLayoutVars>
          <dgm:chMax val="5"/>
          <dgm:dir/>
          <dgm:resizeHandles val="exact"/>
        </dgm:presLayoutVars>
      </dgm:prSet>
      <dgm:spPr/>
    </dgm:pt>
    <dgm:pt modelId="{3361E3E3-145A-48F2-9FFC-3FDF6D523559}" type="pres">
      <dgm:prSet presAssocID="{48DED6D7-B4D9-43E9-805F-EED9225E15F5}" presName="dummyMaxCanvas" presStyleCnt="0">
        <dgm:presLayoutVars/>
      </dgm:prSet>
      <dgm:spPr/>
    </dgm:pt>
    <dgm:pt modelId="{DA4ABCAA-6B9C-4C3B-8E04-D1949F6CE6CF}" type="pres">
      <dgm:prSet presAssocID="{48DED6D7-B4D9-43E9-805F-EED9225E15F5}" presName="TwoNodes_1" presStyleLbl="node1" presStyleIdx="0" presStyleCnt="2">
        <dgm:presLayoutVars>
          <dgm:bulletEnabled val="1"/>
        </dgm:presLayoutVars>
      </dgm:prSet>
      <dgm:spPr/>
    </dgm:pt>
    <dgm:pt modelId="{8ED208D9-4144-4F72-806A-C3B3A51EAC92}" type="pres">
      <dgm:prSet presAssocID="{48DED6D7-B4D9-43E9-805F-EED9225E15F5}" presName="TwoNodes_2" presStyleLbl="node1" presStyleIdx="1" presStyleCnt="2">
        <dgm:presLayoutVars>
          <dgm:bulletEnabled val="1"/>
        </dgm:presLayoutVars>
      </dgm:prSet>
      <dgm:spPr/>
    </dgm:pt>
    <dgm:pt modelId="{525EFED4-F9D3-4196-A858-21A9799ECB84}" type="pres">
      <dgm:prSet presAssocID="{48DED6D7-B4D9-43E9-805F-EED9225E15F5}" presName="TwoConn_1-2" presStyleLbl="fgAccFollowNode1" presStyleIdx="0" presStyleCnt="1">
        <dgm:presLayoutVars>
          <dgm:bulletEnabled val="1"/>
        </dgm:presLayoutVars>
      </dgm:prSet>
      <dgm:spPr/>
    </dgm:pt>
    <dgm:pt modelId="{47C6D32A-E102-4D22-98DD-52E99A9671E1}" type="pres">
      <dgm:prSet presAssocID="{48DED6D7-B4D9-43E9-805F-EED9225E15F5}" presName="TwoNodes_1_text" presStyleLbl="node1" presStyleIdx="1" presStyleCnt="2">
        <dgm:presLayoutVars>
          <dgm:bulletEnabled val="1"/>
        </dgm:presLayoutVars>
      </dgm:prSet>
      <dgm:spPr/>
    </dgm:pt>
    <dgm:pt modelId="{C30A646D-8CEA-48F4-A455-EF00C2E9B52A}" type="pres">
      <dgm:prSet presAssocID="{48DED6D7-B4D9-43E9-805F-EED9225E15F5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248D9E06-E146-4472-878E-7E74BEFC9609}" type="presOf" srcId="{48DED6D7-B4D9-43E9-805F-EED9225E15F5}" destId="{02357CE3-82BE-4F67-B9C6-6AAE2BF1EDEA}" srcOrd="0" destOrd="0" presId="urn:microsoft.com/office/officeart/2005/8/layout/vProcess5"/>
    <dgm:cxn modelId="{E620DE71-B289-4090-B05C-78FC862DCEE1}" type="presOf" srcId="{B8A018CB-244A-4870-B3AC-DCA57A825F69}" destId="{C30A646D-8CEA-48F4-A455-EF00C2E9B52A}" srcOrd="1" destOrd="0" presId="urn:microsoft.com/office/officeart/2005/8/layout/vProcess5"/>
    <dgm:cxn modelId="{BDBBD373-87F3-4BE8-8E74-2C83F7279C64}" srcId="{48DED6D7-B4D9-43E9-805F-EED9225E15F5}" destId="{42350352-9668-4721-84B3-B670FA012DFD}" srcOrd="0" destOrd="0" parTransId="{718E7FEF-A6B7-48BA-8B3C-C1F952DFDC4D}" sibTransId="{CB4ABE9E-9966-4203-8C42-CB5854D70021}"/>
    <dgm:cxn modelId="{FDC51486-0385-4A8E-AA48-F1BB144B3391}" srcId="{48DED6D7-B4D9-43E9-805F-EED9225E15F5}" destId="{B8A018CB-244A-4870-B3AC-DCA57A825F69}" srcOrd="1" destOrd="0" parTransId="{8DFFFB69-F3C6-4F1A-9AED-3AE6333CC2DD}" sibTransId="{04F42253-F413-49A6-93DB-DFA541A78698}"/>
    <dgm:cxn modelId="{6874E8BD-C643-449B-AF75-0824F2102EC1}" type="presOf" srcId="{42350352-9668-4721-84B3-B670FA012DFD}" destId="{DA4ABCAA-6B9C-4C3B-8E04-D1949F6CE6CF}" srcOrd="0" destOrd="0" presId="urn:microsoft.com/office/officeart/2005/8/layout/vProcess5"/>
    <dgm:cxn modelId="{260736C1-9D27-4216-9825-F4539DC6005B}" type="presOf" srcId="{CB4ABE9E-9966-4203-8C42-CB5854D70021}" destId="{525EFED4-F9D3-4196-A858-21A9799ECB84}" srcOrd="0" destOrd="0" presId="urn:microsoft.com/office/officeart/2005/8/layout/vProcess5"/>
    <dgm:cxn modelId="{D52422F4-249E-4E86-B0C0-C9ACADAD947B}" type="presOf" srcId="{B8A018CB-244A-4870-B3AC-DCA57A825F69}" destId="{8ED208D9-4144-4F72-806A-C3B3A51EAC92}" srcOrd="0" destOrd="0" presId="urn:microsoft.com/office/officeart/2005/8/layout/vProcess5"/>
    <dgm:cxn modelId="{615F29F8-FCDF-46DF-A1D4-4C1890704FBB}" type="presOf" srcId="{42350352-9668-4721-84B3-B670FA012DFD}" destId="{47C6D32A-E102-4D22-98DD-52E99A9671E1}" srcOrd="1" destOrd="0" presId="urn:microsoft.com/office/officeart/2005/8/layout/vProcess5"/>
    <dgm:cxn modelId="{CC8C6EBB-A017-457D-8378-14D33EC91134}" type="presParOf" srcId="{02357CE3-82BE-4F67-B9C6-6AAE2BF1EDEA}" destId="{3361E3E3-145A-48F2-9FFC-3FDF6D523559}" srcOrd="0" destOrd="0" presId="urn:microsoft.com/office/officeart/2005/8/layout/vProcess5"/>
    <dgm:cxn modelId="{971FD9CE-DFC5-424F-87DF-696B9F969CC5}" type="presParOf" srcId="{02357CE3-82BE-4F67-B9C6-6AAE2BF1EDEA}" destId="{DA4ABCAA-6B9C-4C3B-8E04-D1949F6CE6CF}" srcOrd="1" destOrd="0" presId="urn:microsoft.com/office/officeart/2005/8/layout/vProcess5"/>
    <dgm:cxn modelId="{76EE0862-A2DE-4B96-858B-57894DA909F6}" type="presParOf" srcId="{02357CE3-82BE-4F67-B9C6-6AAE2BF1EDEA}" destId="{8ED208D9-4144-4F72-806A-C3B3A51EAC92}" srcOrd="2" destOrd="0" presId="urn:microsoft.com/office/officeart/2005/8/layout/vProcess5"/>
    <dgm:cxn modelId="{CECA89CF-983C-4958-B604-0145C37F12C8}" type="presParOf" srcId="{02357CE3-82BE-4F67-B9C6-6AAE2BF1EDEA}" destId="{525EFED4-F9D3-4196-A858-21A9799ECB84}" srcOrd="3" destOrd="0" presId="urn:microsoft.com/office/officeart/2005/8/layout/vProcess5"/>
    <dgm:cxn modelId="{0954C26A-25E0-4CC3-8AEE-2171E310FB31}" type="presParOf" srcId="{02357CE3-82BE-4F67-B9C6-6AAE2BF1EDEA}" destId="{47C6D32A-E102-4D22-98DD-52E99A9671E1}" srcOrd="4" destOrd="0" presId="urn:microsoft.com/office/officeart/2005/8/layout/vProcess5"/>
    <dgm:cxn modelId="{8DE75A71-6345-4B40-84DA-155887D2D0E8}" type="presParOf" srcId="{02357CE3-82BE-4F67-B9C6-6AAE2BF1EDEA}" destId="{C30A646D-8CEA-48F4-A455-EF00C2E9B52A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A36F1FC-B1E5-4113-A654-F9E2F8BB78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AB9F45B-294E-4CBF-A248-FD97C12786A6}">
      <dgm:prSet/>
      <dgm:spPr/>
      <dgm:t>
        <a:bodyPr/>
        <a:lstStyle/>
        <a:p>
          <a:r>
            <a:rPr lang="en-ZW" dirty="0"/>
            <a:t>AI systems automate time-consuming back-office tasks such as ID verification, data entry, and payment processing, thereby enabling staff to focus on higher-value interactions (Schwarz, 2025; PwC, 2025). </a:t>
          </a:r>
          <a:endParaRPr lang="en-US" dirty="0"/>
        </a:p>
      </dgm:t>
    </dgm:pt>
    <dgm:pt modelId="{49FC3FE9-37E5-4FC2-887C-B8B3C9B30E33}" type="parTrans" cxnId="{3BCADE6A-5F8D-436A-9D5D-ADACACC4784E}">
      <dgm:prSet/>
      <dgm:spPr/>
      <dgm:t>
        <a:bodyPr/>
        <a:lstStyle/>
        <a:p>
          <a:endParaRPr lang="en-US"/>
        </a:p>
      </dgm:t>
    </dgm:pt>
    <dgm:pt modelId="{57478944-0E71-4409-9854-39D210CEDEFE}" type="sibTrans" cxnId="{3BCADE6A-5F8D-436A-9D5D-ADACACC4784E}">
      <dgm:prSet/>
      <dgm:spPr/>
      <dgm:t>
        <a:bodyPr/>
        <a:lstStyle/>
        <a:p>
          <a:endParaRPr lang="en-US"/>
        </a:p>
      </dgm:t>
    </dgm:pt>
    <dgm:pt modelId="{8FCB34E1-7E8A-4648-8634-D52D41A37A6A}">
      <dgm:prSet/>
      <dgm:spPr/>
      <dgm:t>
        <a:bodyPr/>
        <a:lstStyle/>
        <a:p>
          <a:r>
            <a:rPr lang="en-ZW"/>
            <a:t>Wu (2025) highlights that staff morale improves when employees view AI as an empowering tool rather than a replacement. By removing repetitive duties, front desk employees can engage more deeply with guests, offering empathy, handling exceptions, and responding creatively to unique situations. </a:t>
          </a:r>
          <a:endParaRPr lang="en-US"/>
        </a:p>
      </dgm:t>
    </dgm:pt>
    <dgm:pt modelId="{74442E0A-E373-4BCE-9F55-3F5AD40BDC5B}" type="parTrans" cxnId="{18F730CB-249E-4CDF-ABF4-246950B7B835}">
      <dgm:prSet/>
      <dgm:spPr/>
      <dgm:t>
        <a:bodyPr/>
        <a:lstStyle/>
        <a:p>
          <a:endParaRPr lang="en-US"/>
        </a:p>
      </dgm:t>
    </dgm:pt>
    <dgm:pt modelId="{BCCAA860-6F66-4027-9261-AF54FA569911}" type="sibTrans" cxnId="{18F730CB-249E-4CDF-ABF4-246950B7B835}">
      <dgm:prSet/>
      <dgm:spPr/>
      <dgm:t>
        <a:bodyPr/>
        <a:lstStyle/>
        <a:p>
          <a:endParaRPr lang="en-US"/>
        </a:p>
      </dgm:t>
    </dgm:pt>
    <dgm:pt modelId="{E874C538-AF1B-407D-9AC6-78DD28EBC9B9}">
      <dgm:prSet/>
      <dgm:spPr/>
      <dgm:t>
        <a:bodyPr/>
        <a:lstStyle/>
        <a:p>
          <a:r>
            <a:rPr lang="en-ZW"/>
            <a:t>Similarly, AI can provide predictive insights to reception managers, identifying patterns in guest arrivals, complaint triggers, and service recovery opportunities (Redler, 2025). </a:t>
          </a:r>
          <a:endParaRPr lang="en-US"/>
        </a:p>
      </dgm:t>
    </dgm:pt>
    <dgm:pt modelId="{61D70B6F-1B05-459F-9817-66B3DF426B62}" type="parTrans" cxnId="{C4CF50FC-94E0-401C-930A-57B02EFBE0D3}">
      <dgm:prSet/>
      <dgm:spPr/>
      <dgm:t>
        <a:bodyPr/>
        <a:lstStyle/>
        <a:p>
          <a:endParaRPr lang="en-US"/>
        </a:p>
      </dgm:t>
    </dgm:pt>
    <dgm:pt modelId="{060B2DE9-2756-4D89-93F3-9FBEC2D7FB19}" type="sibTrans" cxnId="{C4CF50FC-94E0-401C-930A-57B02EFBE0D3}">
      <dgm:prSet/>
      <dgm:spPr/>
      <dgm:t>
        <a:bodyPr/>
        <a:lstStyle/>
        <a:p>
          <a:endParaRPr lang="en-US"/>
        </a:p>
      </dgm:t>
    </dgm:pt>
    <dgm:pt modelId="{957390E2-ED18-4D48-A4B7-886BFF12E3E6}" type="pres">
      <dgm:prSet presAssocID="{BA36F1FC-B1E5-4113-A654-F9E2F8BB7880}" presName="root" presStyleCnt="0">
        <dgm:presLayoutVars>
          <dgm:dir/>
          <dgm:resizeHandles val="exact"/>
        </dgm:presLayoutVars>
      </dgm:prSet>
      <dgm:spPr/>
    </dgm:pt>
    <dgm:pt modelId="{4AB6F3F6-4BDA-4AEA-AD30-5A73F7CBC013}" type="pres">
      <dgm:prSet presAssocID="{DAB9F45B-294E-4CBF-A248-FD97C12786A6}" presName="compNode" presStyleCnt="0"/>
      <dgm:spPr/>
    </dgm:pt>
    <dgm:pt modelId="{4AF605C5-BDE8-43FE-B201-BC4D9D513F6C}" type="pres">
      <dgm:prSet presAssocID="{DAB9F45B-294E-4CBF-A248-FD97C12786A6}" presName="bgRect" presStyleLbl="bgShp" presStyleIdx="0" presStyleCnt="3"/>
      <dgm:spPr/>
    </dgm:pt>
    <dgm:pt modelId="{0B83E62F-4EDA-434E-A3EC-DC77210287BA}" type="pres">
      <dgm:prSet presAssocID="{DAB9F45B-294E-4CBF-A248-FD97C12786A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85B0D867-569C-4FD0-B9E3-57BBA7CAB15E}" type="pres">
      <dgm:prSet presAssocID="{DAB9F45B-294E-4CBF-A248-FD97C12786A6}" presName="spaceRect" presStyleCnt="0"/>
      <dgm:spPr/>
    </dgm:pt>
    <dgm:pt modelId="{7BB907AE-541B-4B73-81A2-B723422E2684}" type="pres">
      <dgm:prSet presAssocID="{DAB9F45B-294E-4CBF-A248-FD97C12786A6}" presName="parTx" presStyleLbl="revTx" presStyleIdx="0" presStyleCnt="3">
        <dgm:presLayoutVars>
          <dgm:chMax val="0"/>
          <dgm:chPref val="0"/>
        </dgm:presLayoutVars>
      </dgm:prSet>
      <dgm:spPr/>
    </dgm:pt>
    <dgm:pt modelId="{774319F3-51F6-42AD-9A27-00146B53BBB9}" type="pres">
      <dgm:prSet presAssocID="{57478944-0E71-4409-9854-39D210CEDEFE}" presName="sibTrans" presStyleCnt="0"/>
      <dgm:spPr/>
    </dgm:pt>
    <dgm:pt modelId="{73765888-DC30-4EE7-A94F-599B6A2F6F12}" type="pres">
      <dgm:prSet presAssocID="{8FCB34E1-7E8A-4648-8634-D52D41A37A6A}" presName="compNode" presStyleCnt="0"/>
      <dgm:spPr/>
    </dgm:pt>
    <dgm:pt modelId="{6122CC7E-7C80-4C58-9BD7-7AEEBEC52E59}" type="pres">
      <dgm:prSet presAssocID="{8FCB34E1-7E8A-4648-8634-D52D41A37A6A}" presName="bgRect" presStyleLbl="bgShp" presStyleIdx="1" presStyleCnt="3"/>
      <dgm:spPr/>
    </dgm:pt>
    <dgm:pt modelId="{C4C05F50-FAC0-4A23-9682-85F2A3958C05}" type="pres">
      <dgm:prSet presAssocID="{8FCB34E1-7E8A-4648-8634-D52D41A37A6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7247B3D-1D09-4158-B03F-6CBF7F8C84A1}" type="pres">
      <dgm:prSet presAssocID="{8FCB34E1-7E8A-4648-8634-D52D41A37A6A}" presName="spaceRect" presStyleCnt="0"/>
      <dgm:spPr/>
    </dgm:pt>
    <dgm:pt modelId="{BD25B282-02E3-4116-981D-C889A61A25E7}" type="pres">
      <dgm:prSet presAssocID="{8FCB34E1-7E8A-4648-8634-D52D41A37A6A}" presName="parTx" presStyleLbl="revTx" presStyleIdx="1" presStyleCnt="3">
        <dgm:presLayoutVars>
          <dgm:chMax val="0"/>
          <dgm:chPref val="0"/>
        </dgm:presLayoutVars>
      </dgm:prSet>
      <dgm:spPr/>
    </dgm:pt>
    <dgm:pt modelId="{DC9EC1A1-8BEC-4322-8E47-D88C6464FBF0}" type="pres">
      <dgm:prSet presAssocID="{BCCAA860-6F66-4027-9261-AF54FA569911}" presName="sibTrans" presStyleCnt="0"/>
      <dgm:spPr/>
    </dgm:pt>
    <dgm:pt modelId="{85469EAC-B429-4FEF-85F4-3D691E3F1B48}" type="pres">
      <dgm:prSet presAssocID="{E874C538-AF1B-407D-9AC6-78DD28EBC9B9}" presName="compNode" presStyleCnt="0"/>
      <dgm:spPr/>
    </dgm:pt>
    <dgm:pt modelId="{FFCD26D3-F5AB-4E34-BEC6-88A8CC6431EC}" type="pres">
      <dgm:prSet presAssocID="{E874C538-AF1B-407D-9AC6-78DD28EBC9B9}" presName="bgRect" presStyleLbl="bgShp" presStyleIdx="2" presStyleCnt="3"/>
      <dgm:spPr/>
    </dgm:pt>
    <dgm:pt modelId="{1589BC17-377F-41BD-9D84-91F7174D64A5}" type="pres">
      <dgm:prSet presAssocID="{E874C538-AF1B-407D-9AC6-78DD28EBC9B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E736B189-BA89-49D2-B872-51A427A877A8}" type="pres">
      <dgm:prSet presAssocID="{E874C538-AF1B-407D-9AC6-78DD28EBC9B9}" presName="spaceRect" presStyleCnt="0"/>
      <dgm:spPr/>
    </dgm:pt>
    <dgm:pt modelId="{3EBCEDD1-E904-4563-9981-41F2CA88AFD5}" type="pres">
      <dgm:prSet presAssocID="{E874C538-AF1B-407D-9AC6-78DD28EBC9B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BCADE6A-5F8D-436A-9D5D-ADACACC4784E}" srcId="{BA36F1FC-B1E5-4113-A654-F9E2F8BB7880}" destId="{DAB9F45B-294E-4CBF-A248-FD97C12786A6}" srcOrd="0" destOrd="0" parTransId="{49FC3FE9-37E5-4FC2-887C-B8B3C9B30E33}" sibTransId="{57478944-0E71-4409-9854-39D210CEDEFE}"/>
    <dgm:cxn modelId="{ED24A253-950C-4097-AA6D-DEE2734655E5}" type="presOf" srcId="{E874C538-AF1B-407D-9AC6-78DD28EBC9B9}" destId="{3EBCEDD1-E904-4563-9981-41F2CA88AFD5}" srcOrd="0" destOrd="0" presId="urn:microsoft.com/office/officeart/2018/2/layout/IconVerticalSolidList"/>
    <dgm:cxn modelId="{A45065B2-450A-4106-9F97-DD1694C0DF20}" type="presOf" srcId="{DAB9F45B-294E-4CBF-A248-FD97C12786A6}" destId="{7BB907AE-541B-4B73-81A2-B723422E2684}" srcOrd="0" destOrd="0" presId="urn:microsoft.com/office/officeart/2018/2/layout/IconVerticalSolidList"/>
    <dgm:cxn modelId="{18F730CB-249E-4CDF-ABF4-246950B7B835}" srcId="{BA36F1FC-B1E5-4113-A654-F9E2F8BB7880}" destId="{8FCB34E1-7E8A-4648-8634-D52D41A37A6A}" srcOrd="1" destOrd="0" parTransId="{74442E0A-E373-4BCE-9F55-3F5AD40BDC5B}" sibTransId="{BCCAA860-6F66-4027-9261-AF54FA569911}"/>
    <dgm:cxn modelId="{38755CD6-83A3-47D2-8D8B-51DC1D5C365D}" type="presOf" srcId="{8FCB34E1-7E8A-4648-8634-D52D41A37A6A}" destId="{BD25B282-02E3-4116-981D-C889A61A25E7}" srcOrd="0" destOrd="0" presId="urn:microsoft.com/office/officeart/2018/2/layout/IconVerticalSolidList"/>
    <dgm:cxn modelId="{5BC9A5D8-AE60-48A6-BB80-4D1FCA00B3E0}" type="presOf" srcId="{BA36F1FC-B1E5-4113-A654-F9E2F8BB7880}" destId="{957390E2-ED18-4D48-A4B7-886BFF12E3E6}" srcOrd="0" destOrd="0" presId="urn:microsoft.com/office/officeart/2018/2/layout/IconVerticalSolidList"/>
    <dgm:cxn modelId="{C4CF50FC-94E0-401C-930A-57B02EFBE0D3}" srcId="{BA36F1FC-B1E5-4113-A654-F9E2F8BB7880}" destId="{E874C538-AF1B-407D-9AC6-78DD28EBC9B9}" srcOrd="2" destOrd="0" parTransId="{61D70B6F-1B05-459F-9817-66B3DF426B62}" sibTransId="{060B2DE9-2756-4D89-93F3-9FBEC2D7FB19}"/>
    <dgm:cxn modelId="{20B467B6-BE10-4B8B-9A5A-54A4B4D9334D}" type="presParOf" srcId="{957390E2-ED18-4D48-A4B7-886BFF12E3E6}" destId="{4AB6F3F6-4BDA-4AEA-AD30-5A73F7CBC013}" srcOrd="0" destOrd="0" presId="urn:microsoft.com/office/officeart/2018/2/layout/IconVerticalSolidList"/>
    <dgm:cxn modelId="{7D042CF8-6294-42A6-AC09-A8995BF4EB4B}" type="presParOf" srcId="{4AB6F3F6-4BDA-4AEA-AD30-5A73F7CBC013}" destId="{4AF605C5-BDE8-43FE-B201-BC4D9D513F6C}" srcOrd="0" destOrd="0" presId="urn:microsoft.com/office/officeart/2018/2/layout/IconVerticalSolidList"/>
    <dgm:cxn modelId="{4274B8D5-24F7-4AD3-9584-962BB3CE5200}" type="presParOf" srcId="{4AB6F3F6-4BDA-4AEA-AD30-5A73F7CBC013}" destId="{0B83E62F-4EDA-434E-A3EC-DC77210287BA}" srcOrd="1" destOrd="0" presId="urn:microsoft.com/office/officeart/2018/2/layout/IconVerticalSolidList"/>
    <dgm:cxn modelId="{6488BCB2-1922-45A1-8A95-9DBD7B7F5E3D}" type="presParOf" srcId="{4AB6F3F6-4BDA-4AEA-AD30-5A73F7CBC013}" destId="{85B0D867-569C-4FD0-B9E3-57BBA7CAB15E}" srcOrd="2" destOrd="0" presId="urn:microsoft.com/office/officeart/2018/2/layout/IconVerticalSolidList"/>
    <dgm:cxn modelId="{6EFB8782-6F5D-462D-B795-7A8EEF49AE19}" type="presParOf" srcId="{4AB6F3F6-4BDA-4AEA-AD30-5A73F7CBC013}" destId="{7BB907AE-541B-4B73-81A2-B723422E2684}" srcOrd="3" destOrd="0" presId="urn:microsoft.com/office/officeart/2018/2/layout/IconVerticalSolidList"/>
    <dgm:cxn modelId="{59103E85-AF69-47F3-BD2A-511C51ACEB6B}" type="presParOf" srcId="{957390E2-ED18-4D48-A4B7-886BFF12E3E6}" destId="{774319F3-51F6-42AD-9A27-00146B53BBB9}" srcOrd="1" destOrd="0" presId="urn:microsoft.com/office/officeart/2018/2/layout/IconVerticalSolidList"/>
    <dgm:cxn modelId="{D75E43B1-399C-4F71-B014-62973AF4AFE3}" type="presParOf" srcId="{957390E2-ED18-4D48-A4B7-886BFF12E3E6}" destId="{73765888-DC30-4EE7-A94F-599B6A2F6F12}" srcOrd="2" destOrd="0" presId="urn:microsoft.com/office/officeart/2018/2/layout/IconVerticalSolidList"/>
    <dgm:cxn modelId="{926E09B9-401E-47E3-97A0-ECB6A53E78A3}" type="presParOf" srcId="{73765888-DC30-4EE7-A94F-599B6A2F6F12}" destId="{6122CC7E-7C80-4C58-9BD7-7AEEBEC52E59}" srcOrd="0" destOrd="0" presId="urn:microsoft.com/office/officeart/2018/2/layout/IconVerticalSolidList"/>
    <dgm:cxn modelId="{AF43353E-FA72-457E-9E1D-F83ED2E8C701}" type="presParOf" srcId="{73765888-DC30-4EE7-A94F-599B6A2F6F12}" destId="{C4C05F50-FAC0-4A23-9682-85F2A3958C05}" srcOrd="1" destOrd="0" presId="urn:microsoft.com/office/officeart/2018/2/layout/IconVerticalSolidList"/>
    <dgm:cxn modelId="{C7236BA2-77E9-4E8A-B435-2604C24E6100}" type="presParOf" srcId="{73765888-DC30-4EE7-A94F-599B6A2F6F12}" destId="{97247B3D-1D09-4158-B03F-6CBF7F8C84A1}" srcOrd="2" destOrd="0" presId="urn:microsoft.com/office/officeart/2018/2/layout/IconVerticalSolidList"/>
    <dgm:cxn modelId="{52E89049-BDEC-4018-8108-A92336604ADE}" type="presParOf" srcId="{73765888-DC30-4EE7-A94F-599B6A2F6F12}" destId="{BD25B282-02E3-4116-981D-C889A61A25E7}" srcOrd="3" destOrd="0" presId="urn:microsoft.com/office/officeart/2018/2/layout/IconVerticalSolidList"/>
    <dgm:cxn modelId="{38287335-A736-40F8-9914-F22AE6CAF16A}" type="presParOf" srcId="{957390E2-ED18-4D48-A4B7-886BFF12E3E6}" destId="{DC9EC1A1-8BEC-4322-8E47-D88C6464FBF0}" srcOrd="3" destOrd="0" presId="urn:microsoft.com/office/officeart/2018/2/layout/IconVerticalSolidList"/>
    <dgm:cxn modelId="{93DAEBED-A609-40DD-A140-E92BDE1B5F6B}" type="presParOf" srcId="{957390E2-ED18-4D48-A4B7-886BFF12E3E6}" destId="{85469EAC-B429-4FEF-85F4-3D691E3F1B48}" srcOrd="4" destOrd="0" presId="urn:microsoft.com/office/officeart/2018/2/layout/IconVerticalSolidList"/>
    <dgm:cxn modelId="{B7E22029-7F60-42F3-A814-673D74B7D5FD}" type="presParOf" srcId="{85469EAC-B429-4FEF-85F4-3D691E3F1B48}" destId="{FFCD26D3-F5AB-4E34-BEC6-88A8CC6431EC}" srcOrd="0" destOrd="0" presId="urn:microsoft.com/office/officeart/2018/2/layout/IconVerticalSolidList"/>
    <dgm:cxn modelId="{76A8E829-4F59-4499-8DB5-3A5D058DC7FE}" type="presParOf" srcId="{85469EAC-B429-4FEF-85F4-3D691E3F1B48}" destId="{1589BC17-377F-41BD-9D84-91F7174D64A5}" srcOrd="1" destOrd="0" presId="urn:microsoft.com/office/officeart/2018/2/layout/IconVerticalSolidList"/>
    <dgm:cxn modelId="{30034384-6D77-4129-98F2-7F960EBF179C}" type="presParOf" srcId="{85469EAC-B429-4FEF-85F4-3D691E3F1B48}" destId="{E736B189-BA89-49D2-B872-51A427A877A8}" srcOrd="2" destOrd="0" presId="urn:microsoft.com/office/officeart/2018/2/layout/IconVerticalSolidList"/>
    <dgm:cxn modelId="{A2BD91E3-8633-4AB7-9E51-A2071B58B969}" type="presParOf" srcId="{85469EAC-B429-4FEF-85F4-3D691E3F1B48}" destId="{3EBCEDD1-E904-4563-9981-41F2CA88AF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5A3DB54-9B2E-4CF7-86B3-C3074EF7A4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A5508F8-86FA-4F54-BF3B-4616EADA8EBF}">
      <dgm:prSet/>
      <dgm:spPr/>
      <dgm:t>
        <a:bodyPr/>
        <a:lstStyle/>
        <a:p>
          <a:r>
            <a:rPr lang="en-ZW"/>
            <a:t>AI applications in reception management contribute significantly to operational accuracy and productivity. Automated systems minimise human error in billing, record-keeping, and identity verification, improving financial accuracy and compliance (PwC, 2025). </a:t>
          </a:r>
          <a:endParaRPr lang="en-US"/>
        </a:p>
      </dgm:t>
    </dgm:pt>
    <dgm:pt modelId="{16F0BA0E-4148-42FC-83AE-3A17084E1A47}" type="parTrans" cxnId="{ED7054E9-B1F2-440F-A1A4-D79043A0BCD2}">
      <dgm:prSet/>
      <dgm:spPr/>
      <dgm:t>
        <a:bodyPr/>
        <a:lstStyle/>
        <a:p>
          <a:endParaRPr lang="en-US"/>
        </a:p>
      </dgm:t>
    </dgm:pt>
    <dgm:pt modelId="{C129CBB6-6601-45E4-BBAB-9B19FE140FAC}" type="sibTrans" cxnId="{ED7054E9-B1F2-440F-A1A4-D79043A0BCD2}">
      <dgm:prSet/>
      <dgm:spPr/>
      <dgm:t>
        <a:bodyPr/>
        <a:lstStyle/>
        <a:p>
          <a:endParaRPr lang="en-US"/>
        </a:p>
      </dgm:t>
    </dgm:pt>
    <dgm:pt modelId="{B7A3EA44-2C0E-4435-BFF5-3B33CA97DB63}">
      <dgm:prSet/>
      <dgm:spPr/>
      <dgm:t>
        <a:bodyPr/>
        <a:lstStyle/>
        <a:p>
          <a:r>
            <a:rPr lang="en-ZW"/>
            <a:t>According to Revfine (2025), hotels utilising AI-driven front desk systems report increased occupancy rates and profitability due to faster processing times and enhanced cross-selling opportunities. </a:t>
          </a:r>
          <a:endParaRPr lang="en-US"/>
        </a:p>
      </dgm:t>
    </dgm:pt>
    <dgm:pt modelId="{297FA443-3F14-4C99-9D38-871472622955}" type="parTrans" cxnId="{974AF249-56C8-4B8B-A30E-BB2ED0A1FF4E}">
      <dgm:prSet/>
      <dgm:spPr/>
      <dgm:t>
        <a:bodyPr/>
        <a:lstStyle/>
        <a:p>
          <a:endParaRPr lang="en-US"/>
        </a:p>
      </dgm:t>
    </dgm:pt>
    <dgm:pt modelId="{8CFAEDA6-E940-4299-B3B9-0052E0515B79}" type="sibTrans" cxnId="{974AF249-56C8-4B8B-A30E-BB2ED0A1FF4E}">
      <dgm:prSet/>
      <dgm:spPr/>
      <dgm:t>
        <a:bodyPr/>
        <a:lstStyle/>
        <a:p>
          <a:endParaRPr lang="en-US"/>
        </a:p>
      </dgm:t>
    </dgm:pt>
    <dgm:pt modelId="{CCEB6538-2265-4F49-A267-0DBA78462156}">
      <dgm:prSet/>
      <dgm:spPr/>
      <dgm:t>
        <a:bodyPr/>
        <a:lstStyle/>
        <a:p>
          <a:r>
            <a:rPr lang="en-ZW"/>
            <a:t>However, these benefits are often offset by substantial implementation costs, data security concerns, and employee resistance to technological change (Bhardwaj, 2025; Zahidi, 2024). </a:t>
          </a:r>
          <a:endParaRPr lang="en-US"/>
        </a:p>
      </dgm:t>
    </dgm:pt>
    <dgm:pt modelId="{125DE256-4838-4441-BF92-CCB70479B600}" type="parTrans" cxnId="{D0E3926E-FDBF-4732-A4D0-D1A2B0E5974B}">
      <dgm:prSet/>
      <dgm:spPr/>
      <dgm:t>
        <a:bodyPr/>
        <a:lstStyle/>
        <a:p>
          <a:endParaRPr lang="en-US"/>
        </a:p>
      </dgm:t>
    </dgm:pt>
    <dgm:pt modelId="{2952336A-7104-4D1F-AAE2-9D2947F33E91}" type="sibTrans" cxnId="{D0E3926E-FDBF-4732-A4D0-D1A2B0E5974B}">
      <dgm:prSet/>
      <dgm:spPr/>
      <dgm:t>
        <a:bodyPr/>
        <a:lstStyle/>
        <a:p>
          <a:endParaRPr lang="en-US"/>
        </a:p>
      </dgm:t>
    </dgm:pt>
    <dgm:pt modelId="{F3EBD641-B84D-4C77-89AF-11D869794638}" type="pres">
      <dgm:prSet presAssocID="{E5A3DB54-9B2E-4CF7-86B3-C3074EF7A4B4}" presName="root" presStyleCnt="0">
        <dgm:presLayoutVars>
          <dgm:dir/>
          <dgm:resizeHandles val="exact"/>
        </dgm:presLayoutVars>
      </dgm:prSet>
      <dgm:spPr/>
    </dgm:pt>
    <dgm:pt modelId="{4FF984FD-9262-4376-84EE-9402B7CE7742}" type="pres">
      <dgm:prSet presAssocID="{3A5508F8-86FA-4F54-BF3B-4616EADA8EBF}" presName="compNode" presStyleCnt="0"/>
      <dgm:spPr/>
    </dgm:pt>
    <dgm:pt modelId="{9C5C8792-62AC-403C-8BFC-A7E1CE743669}" type="pres">
      <dgm:prSet presAssocID="{3A5508F8-86FA-4F54-BF3B-4616EADA8EBF}" presName="bgRect" presStyleLbl="bgShp" presStyleIdx="0" presStyleCnt="3"/>
      <dgm:spPr/>
    </dgm:pt>
    <dgm:pt modelId="{7C8BE90E-D454-433F-AEA2-BF48EEE019E5}" type="pres">
      <dgm:prSet presAssocID="{3A5508F8-86FA-4F54-BF3B-4616EADA8EB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044177F-422F-47D0-A47F-E382162DC830}" type="pres">
      <dgm:prSet presAssocID="{3A5508F8-86FA-4F54-BF3B-4616EADA8EBF}" presName="spaceRect" presStyleCnt="0"/>
      <dgm:spPr/>
    </dgm:pt>
    <dgm:pt modelId="{6C6E569A-1B14-43D5-B276-9FB21560E72B}" type="pres">
      <dgm:prSet presAssocID="{3A5508F8-86FA-4F54-BF3B-4616EADA8EBF}" presName="parTx" presStyleLbl="revTx" presStyleIdx="0" presStyleCnt="3">
        <dgm:presLayoutVars>
          <dgm:chMax val="0"/>
          <dgm:chPref val="0"/>
        </dgm:presLayoutVars>
      </dgm:prSet>
      <dgm:spPr/>
    </dgm:pt>
    <dgm:pt modelId="{0728F463-6BE4-47C1-B24B-D76E65388D04}" type="pres">
      <dgm:prSet presAssocID="{C129CBB6-6601-45E4-BBAB-9B19FE140FAC}" presName="sibTrans" presStyleCnt="0"/>
      <dgm:spPr/>
    </dgm:pt>
    <dgm:pt modelId="{150D52D6-57B0-4DF7-BDB9-00D8000F16E2}" type="pres">
      <dgm:prSet presAssocID="{B7A3EA44-2C0E-4435-BFF5-3B33CA97DB63}" presName="compNode" presStyleCnt="0"/>
      <dgm:spPr/>
    </dgm:pt>
    <dgm:pt modelId="{B51BD6F2-5948-4830-AA6A-DB6CE7B8697A}" type="pres">
      <dgm:prSet presAssocID="{B7A3EA44-2C0E-4435-BFF5-3B33CA97DB63}" presName="bgRect" presStyleLbl="bgShp" presStyleIdx="1" presStyleCnt="3"/>
      <dgm:spPr/>
    </dgm:pt>
    <dgm:pt modelId="{4478FDFF-921C-4D11-B49C-42D212C8F757}" type="pres">
      <dgm:prSet presAssocID="{B7A3EA44-2C0E-4435-BFF5-3B33CA97DB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8E507DE3-D230-4F2A-8032-203489C573EC}" type="pres">
      <dgm:prSet presAssocID="{B7A3EA44-2C0E-4435-BFF5-3B33CA97DB63}" presName="spaceRect" presStyleCnt="0"/>
      <dgm:spPr/>
    </dgm:pt>
    <dgm:pt modelId="{B8D5DA9A-1DA6-46E2-82EC-F01D4D83244C}" type="pres">
      <dgm:prSet presAssocID="{B7A3EA44-2C0E-4435-BFF5-3B33CA97DB63}" presName="parTx" presStyleLbl="revTx" presStyleIdx="1" presStyleCnt="3">
        <dgm:presLayoutVars>
          <dgm:chMax val="0"/>
          <dgm:chPref val="0"/>
        </dgm:presLayoutVars>
      </dgm:prSet>
      <dgm:spPr/>
    </dgm:pt>
    <dgm:pt modelId="{A8D86229-4CBD-4CD5-94EB-1659377EA0C1}" type="pres">
      <dgm:prSet presAssocID="{8CFAEDA6-E940-4299-B3B9-0052E0515B79}" presName="sibTrans" presStyleCnt="0"/>
      <dgm:spPr/>
    </dgm:pt>
    <dgm:pt modelId="{B7D5E3A5-CFB9-4F65-93A9-8D88E453BC37}" type="pres">
      <dgm:prSet presAssocID="{CCEB6538-2265-4F49-A267-0DBA78462156}" presName="compNode" presStyleCnt="0"/>
      <dgm:spPr/>
    </dgm:pt>
    <dgm:pt modelId="{360C3632-B43A-4C9D-B685-3FB60D861003}" type="pres">
      <dgm:prSet presAssocID="{CCEB6538-2265-4F49-A267-0DBA78462156}" presName="bgRect" presStyleLbl="bgShp" presStyleIdx="2" presStyleCnt="3"/>
      <dgm:spPr/>
    </dgm:pt>
    <dgm:pt modelId="{3C849922-BC31-4509-9BF0-EA4080CF5BCF}" type="pres">
      <dgm:prSet presAssocID="{CCEB6538-2265-4F49-A267-0DBA7846215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085B27D6-096A-40FB-ABAF-CC157BD6C223}" type="pres">
      <dgm:prSet presAssocID="{CCEB6538-2265-4F49-A267-0DBA78462156}" presName="spaceRect" presStyleCnt="0"/>
      <dgm:spPr/>
    </dgm:pt>
    <dgm:pt modelId="{60FA5F4B-F292-41BA-8F56-8FCB1E49BEAD}" type="pres">
      <dgm:prSet presAssocID="{CCEB6538-2265-4F49-A267-0DBA7846215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06B4029-DD6B-4D43-BA31-916DC69BE7B4}" type="presOf" srcId="{3A5508F8-86FA-4F54-BF3B-4616EADA8EBF}" destId="{6C6E569A-1B14-43D5-B276-9FB21560E72B}" srcOrd="0" destOrd="0" presId="urn:microsoft.com/office/officeart/2018/2/layout/IconVerticalSolidList"/>
    <dgm:cxn modelId="{B543055B-C11D-414C-9741-CB2C2FC36E6E}" type="presOf" srcId="{E5A3DB54-9B2E-4CF7-86B3-C3074EF7A4B4}" destId="{F3EBD641-B84D-4C77-89AF-11D869794638}" srcOrd="0" destOrd="0" presId="urn:microsoft.com/office/officeart/2018/2/layout/IconVerticalSolidList"/>
    <dgm:cxn modelId="{974AF249-56C8-4B8B-A30E-BB2ED0A1FF4E}" srcId="{E5A3DB54-9B2E-4CF7-86B3-C3074EF7A4B4}" destId="{B7A3EA44-2C0E-4435-BFF5-3B33CA97DB63}" srcOrd="1" destOrd="0" parTransId="{297FA443-3F14-4C99-9D38-871472622955}" sibTransId="{8CFAEDA6-E940-4299-B3B9-0052E0515B79}"/>
    <dgm:cxn modelId="{D0E3926E-FDBF-4732-A4D0-D1A2B0E5974B}" srcId="{E5A3DB54-9B2E-4CF7-86B3-C3074EF7A4B4}" destId="{CCEB6538-2265-4F49-A267-0DBA78462156}" srcOrd="2" destOrd="0" parTransId="{125DE256-4838-4441-BF92-CCB70479B600}" sibTransId="{2952336A-7104-4D1F-AAE2-9D2947F33E91}"/>
    <dgm:cxn modelId="{B7CD9BDA-2A74-4541-9234-1228D95F6E27}" type="presOf" srcId="{CCEB6538-2265-4F49-A267-0DBA78462156}" destId="{60FA5F4B-F292-41BA-8F56-8FCB1E49BEAD}" srcOrd="0" destOrd="0" presId="urn:microsoft.com/office/officeart/2018/2/layout/IconVerticalSolidList"/>
    <dgm:cxn modelId="{ED7054E9-B1F2-440F-A1A4-D79043A0BCD2}" srcId="{E5A3DB54-9B2E-4CF7-86B3-C3074EF7A4B4}" destId="{3A5508F8-86FA-4F54-BF3B-4616EADA8EBF}" srcOrd="0" destOrd="0" parTransId="{16F0BA0E-4148-42FC-83AE-3A17084E1A47}" sibTransId="{C129CBB6-6601-45E4-BBAB-9B19FE140FAC}"/>
    <dgm:cxn modelId="{DFFE68F8-5CE1-4D10-9BD8-03FE5D1E50B2}" type="presOf" srcId="{B7A3EA44-2C0E-4435-BFF5-3B33CA97DB63}" destId="{B8D5DA9A-1DA6-46E2-82EC-F01D4D83244C}" srcOrd="0" destOrd="0" presId="urn:microsoft.com/office/officeart/2018/2/layout/IconVerticalSolidList"/>
    <dgm:cxn modelId="{78EADD9E-E03F-46CA-8332-AE41640DF3B0}" type="presParOf" srcId="{F3EBD641-B84D-4C77-89AF-11D869794638}" destId="{4FF984FD-9262-4376-84EE-9402B7CE7742}" srcOrd="0" destOrd="0" presId="urn:microsoft.com/office/officeart/2018/2/layout/IconVerticalSolidList"/>
    <dgm:cxn modelId="{DB403F2D-BE97-48D9-A510-9347C271B4FF}" type="presParOf" srcId="{4FF984FD-9262-4376-84EE-9402B7CE7742}" destId="{9C5C8792-62AC-403C-8BFC-A7E1CE743669}" srcOrd="0" destOrd="0" presId="urn:microsoft.com/office/officeart/2018/2/layout/IconVerticalSolidList"/>
    <dgm:cxn modelId="{A0DABD48-165A-4A18-BFA6-7BF098A2A6AF}" type="presParOf" srcId="{4FF984FD-9262-4376-84EE-9402B7CE7742}" destId="{7C8BE90E-D454-433F-AEA2-BF48EEE019E5}" srcOrd="1" destOrd="0" presId="urn:microsoft.com/office/officeart/2018/2/layout/IconVerticalSolidList"/>
    <dgm:cxn modelId="{A06E3821-14B4-4520-BC3D-1EEA80435C2C}" type="presParOf" srcId="{4FF984FD-9262-4376-84EE-9402B7CE7742}" destId="{B044177F-422F-47D0-A47F-E382162DC830}" srcOrd="2" destOrd="0" presId="urn:microsoft.com/office/officeart/2018/2/layout/IconVerticalSolidList"/>
    <dgm:cxn modelId="{BFF0862E-F3B8-4DF9-ADD6-3636D9551E44}" type="presParOf" srcId="{4FF984FD-9262-4376-84EE-9402B7CE7742}" destId="{6C6E569A-1B14-43D5-B276-9FB21560E72B}" srcOrd="3" destOrd="0" presId="urn:microsoft.com/office/officeart/2018/2/layout/IconVerticalSolidList"/>
    <dgm:cxn modelId="{C6CBCA96-5651-424A-B40A-B464CEB79B64}" type="presParOf" srcId="{F3EBD641-B84D-4C77-89AF-11D869794638}" destId="{0728F463-6BE4-47C1-B24B-D76E65388D04}" srcOrd="1" destOrd="0" presId="urn:microsoft.com/office/officeart/2018/2/layout/IconVerticalSolidList"/>
    <dgm:cxn modelId="{88D3DC7D-2AE5-4B95-8E02-3D524182FC54}" type="presParOf" srcId="{F3EBD641-B84D-4C77-89AF-11D869794638}" destId="{150D52D6-57B0-4DF7-BDB9-00D8000F16E2}" srcOrd="2" destOrd="0" presId="urn:microsoft.com/office/officeart/2018/2/layout/IconVerticalSolidList"/>
    <dgm:cxn modelId="{CCF9A0B8-6882-46D0-8C66-CA20DA4BD97F}" type="presParOf" srcId="{150D52D6-57B0-4DF7-BDB9-00D8000F16E2}" destId="{B51BD6F2-5948-4830-AA6A-DB6CE7B8697A}" srcOrd="0" destOrd="0" presId="urn:microsoft.com/office/officeart/2018/2/layout/IconVerticalSolidList"/>
    <dgm:cxn modelId="{7D43FDB3-3FF7-472F-B116-AC8574F0229B}" type="presParOf" srcId="{150D52D6-57B0-4DF7-BDB9-00D8000F16E2}" destId="{4478FDFF-921C-4D11-B49C-42D212C8F757}" srcOrd="1" destOrd="0" presId="urn:microsoft.com/office/officeart/2018/2/layout/IconVerticalSolidList"/>
    <dgm:cxn modelId="{5EDD97D9-E820-4896-AEFF-34617F782465}" type="presParOf" srcId="{150D52D6-57B0-4DF7-BDB9-00D8000F16E2}" destId="{8E507DE3-D230-4F2A-8032-203489C573EC}" srcOrd="2" destOrd="0" presId="urn:microsoft.com/office/officeart/2018/2/layout/IconVerticalSolidList"/>
    <dgm:cxn modelId="{6C05D043-17EF-492F-A377-0E6228E4AEE9}" type="presParOf" srcId="{150D52D6-57B0-4DF7-BDB9-00D8000F16E2}" destId="{B8D5DA9A-1DA6-46E2-82EC-F01D4D83244C}" srcOrd="3" destOrd="0" presId="urn:microsoft.com/office/officeart/2018/2/layout/IconVerticalSolidList"/>
    <dgm:cxn modelId="{E6EED883-24E0-4C5A-BF8C-0DCB5D6C317B}" type="presParOf" srcId="{F3EBD641-B84D-4C77-89AF-11D869794638}" destId="{A8D86229-4CBD-4CD5-94EB-1659377EA0C1}" srcOrd="3" destOrd="0" presId="urn:microsoft.com/office/officeart/2018/2/layout/IconVerticalSolidList"/>
    <dgm:cxn modelId="{939D8322-601A-4845-8DFA-E704F3278300}" type="presParOf" srcId="{F3EBD641-B84D-4C77-89AF-11D869794638}" destId="{B7D5E3A5-CFB9-4F65-93A9-8D88E453BC37}" srcOrd="4" destOrd="0" presId="urn:microsoft.com/office/officeart/2018/2/layout/IconVerticalSolidList"/>
    <dgm:cxn modelId="{90827FC8-06AC-470C-8BFB-E5A8BCBB3545}" type="presParOf" srcId="{B7D5E3A5-CFB9-4F65-93A9-8D88E453BC37}" destId="{360C3632-B43A-4C9D-B685-3FB60D861003}" srcOrd="0" destOrd="0" presId="urn:microsoft.com/office/officeart/2018/2/layout/IconVerticalSolidList"/>
    <dgm:cxn modelId="{74AA3603-54CD-4ABF-9EC5-0BF49408E1A3}" type="presParOf" srcId="{B7D5E3A5-CFB9-4F65-93A9-8D88E453BC37}" destId="{3C849922-BC31-4509-9BF0-EA4080CF5BCF}" srcOrd="1" destOrd="0" presId="urn:microsoft.com/office/officeart/2018/2/layout/IconVerticalSolidList"/>
    <dgm:cxn modelId="{35F17553-F305-446B-9487-A0882AEA1749}" type="presParOf" srcId="{B7D5E3A5-CFB9-4F65-93A9-8D88E453BC37}" destId="{085B27D6-096A-40FB-ABAF-CC157BD6C223}" srcOrd="2" destOrd="0" presId="urn:microsoft.com/office/officeart/2018/2/layout/IconVerticalSolidList"/>
    <dgm:cxn modelId="{568E3765-67E9-4A12-A83E-85CEF2BC5824}" type="presParOf" srcId="{B7D5E3A5-CFB9-4F65-93A9-8D88E453BC37}" destId="{60FA5F4B-F292-41BA-8F56-8FCB1E49BE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3BA4B2-9C2D-4EA3-8FDF-CC37197A6E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870860D-2549-48AE-83CA-E66CEAF25EB5}">
      <dgm:prSet/>
      <dgm:spPr/>
      <dgm:t>
        <a:bodyPr/>
        <a:lstStyle/>
        <a:p>
          <a:r>
            <a:rPr lang="en-ZW"/>
            <a:t>The rise of automation at the reception desk introduces complex ethical considerations. Concerns regarding privacy, data surveillance, and emotional disconnection have been widely documented (Mercier, 2024; Willeford, 2025). </a:t>
          </a:r>
          <a:endParaRPr lang="en-US"/>
        </a:p>
      </dgm:t>
    </dgm:pt>
    <dgm:pt modelId="{C1312F73-C880-4E33-B9B1-E41BE59D1CD5}" type="parTrans" cxnId="{2684BCF1-B6BC-4D97-81A4-E56E2904F60A}">
      <dgm:prSet/>
      <dgm:spPr/>
      <dgm:t>
        <a:bodyPr/>
        <a:lstStyle/>
        <a:p>
          <a:endParaRPr lang="en-US"/>
        </a:p>
      </dgm:t>
    </dgm:pt>
    <dgm:pt modelId="{3F0B66A0-2AD4-4E75-BF3F-B38B9E2485F5}" type="sibTrans" cxnId="{2684BCF1-B6BC-4D97-81A4-E56E2904F60A}">
      <dgm:prSet/>
      <dgm:spPr/>
      <dgm:t>
        <a:bodyPr/>
        <a:lstStyle/>
        <a:p>
          <a:endParaRPr lang="en-US"/>
        </a:p>
      </dgm:t>
    </dgm:pt>
    <dgm:pt modelId="{204E2CDB-FC60-41D4-8450-3E3F440A6908}">
      <dgm:prSet/>
      <dgm:spPr/>
      <dgm:t>
        <a:bodyPr/>
        <a:lstStyle/>
        <a:p>
          <a:r>
            <a:rPr lang="en-ZW" dirty="0"/>
            <a:t>Over-reliance on AI can also dilute the human warmth historically associated with hospitality, eroding the emotional engagement that distinguishes luxury and boutique brands (Hotel &amp; Catering, 2025; Carr, 2025).</a:t>
          </a:r>
          <a:endParaRPr lang="en-US" dirty="0"/>
        </a:p>
      </dgm:t>
    </dgm:pt>
    <dgm:pt modelId="{8251891B-BD8B-40BC-B94F-6F12C8B55F01}" type="parTrans" cxnId="{A3CA4FA1-9558-4E84-AC9E-B05C96A1B075}">
      <dgm:prSet/>
      <dgm:spPr/>
      <dgm:t>
        <a:bodyPr/>
        <a:lstStyle/>
        <a:p>
          <a:endParaRPr lang="en-US"/>
        </a:p>
      </dgm:t>
    </dgm:pt>
    <dgm:pt modelId="{12284762-930E-4975-8F37-A0C6EFF4172F}" type="sibTrans" cxnId="{A3CA4FA1-9558-4E84-AC9E-B05C96A1B075}">
      <dgm:prSet/>
      <dgm:spPr/>
      <dgm:t>
        <a:bodyPr/>
        <a:lstStyle/>
        <a:p>
          <a:endParaRPr lang="en-US"/>
        </a:p>
      </dgm:t>
    </dgm:pt>
    <dgm:pt modelId="{440A6E0A-CDBF-44B6-A4CC-A979362A1250}">
      <dgm:prSet/>
      <dgm:spPr/>
      <dgm:t>
        <a:bodyPr/>
        <a:lstStyle/>
        <a:p>
          <a:r>
            <a:rPr lang="en-ZW"/>
            <a:t>The flexibility reflects the growing consensus that technological innovation should enhance, not diminish, human service values (Redler, 2025).</a:t>
          </a:r>
          <a:endParaRPr lang="en-US"/>
        </a:p>
      </dgm:t>
    </dgm:pt>
    <dgm:pt modelId="{AF3F9DEB-BE96-4EA9-98BA-6644462E8631}" type="parTrans" cxnId="{2FCFD2B8-0C37-4A01-B3AD-11E1DB2A77DB}">
      <dgm:prSet/>
      <dgm:spPr/>
      <dgm:t>
        <a:bodyPr/>
        <a:lstStyle/>
        <a:p>
          <a:endParaRPr lang="en-US"/>
        </a:p>
      </dgm:t>
    </dgm:pt>
    <dgm:pt modelId="{C766711A-6920-4BDB-B6CD-0918590B7BD5}" type="sibTrans" cxnId="{2FCFD2B8-0C37-4A01-B3AD-11E1DB2A77DB}">
      <dgm:prSet/>
      <dgm:spPr/>
      <dgm:t>
        <a:bodyPr/>
        <a:lstStyle/>
        <a:p>
          <a:endParaRPr lang="en-US"/>
        </a:p>
      </dgm:t>
    </dgm:pt>
    <dgm:pt modelId="{F8F68757-CDB8-4BBD-9BFB-41CA3808963E}" type="pres">
      <dgm:prSet presAssocID="{273BA4B2-9C2D-4EA3-8FDF-CC37197A6E93}" presName="root" presStyleCnt="0">
        <dgm:presLayoutVars>
          <dgm:dir/>
          <dgm:resizeHandles val="exact"/>
        </dgm:presLayoutVars>
      </dgm:prSet>
      <dgm:spPr/>
    </dgm:pt>
    <dgm:pt modelId="{B76729CB-0EEE-4F9D-84A9-F873E1A2A873}" type="pres">
      <dgm:prSet presAssocID="{7870860D-2549-48AE-83CA-E66CEAF25EB5}" presName="compNode" presStyleCnt="0"/>
      <dgm:spPr/>
    </dgm:pt>
    <dgm:pt modelId="{C2BB078A-D048-4284-A19B-6FB5A8420451}" type="pres">
      <dgm:prSet presAssocID="{7870860D-2549-48AE-83CA-E66CEAF25EB5}" presName="bgRect" presStyleLbl="bgShp" presStyleIdx="0" presStyleCnt="3"/>
      <dgm:spPr/>
    </dgm:pt>
    <dgm:pt modelId="{43176C4D-B848-4593-A222-EBB13091FEE2}" type="pres">
      <dgm:prSet presAssocID="{7870860D-2549-48AE-83CA-E66CEAF25EB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B368B36C-CB04-40DE-9D20-DBB3203E7635}" type="pres">
      <dgm:prSet presAssocID="{7870860D-2549-48AE-83CA-E66CEAF25EB5}" presName="spaceRect" presStyleCnt="0"/>
      <dgm:spPr/>
    </dgm:pt>
    <dgm:pt modelId="{EDE96658-BDFF-479D-9C76-3F1022C74F1C}" type="pres">
      <dgm:prSet presAssocID="{7870860D-2549-48AE-83CA-E66CEAF25EB5}" presName="parTx" presStyleLbl="revTx" presStyleIdx="0" presStyleCnt="3">
        <dgm:presLayoutVars>
          <dgm:chMax val="0"/>
          <dgm:chPref val="0"/>
        </dgm:presLayoutVars>
      </dgm:prSet>
      <dgm:spPr/>
    </dgm:pt>
    <dgm:pt modelId="{83DBD5BC-22E0-4383-AEB3-090B59E2A755}" type="pres">
      <dgm:prSet presAssocID="{3F0B66A0-2AD4-4E75-BF3F-B38B9E2485F5}" presName="sibTrans" presStyleCnt="0"/>
      <dgm:spPr/>
    </dgm:pt>
    <dgm:pt modelId="{9265D856-F785-427E-B540-610887559D96}" type="pres">
      <dgm:prSet presAssocID="{204E2CDB-FC60-41D4-8450-3E3F440A6908}" presName="compNode" presStyleCnt="0"/>
      <dgm:spPr/>
    </dgm:pt>
    <dgm:pt modelId="{AD671FE4-093D-466D-A3FA-95585A7227DF}" type="pres">
      <dgm:prSet presAssocID="{204E2CDB-FC60-41D4-8450-3E3F440A6908}" presName="bgRect" presStyleLbl="bgShp" presStyleIdx="1" presStyleCnt="3"/>
      <dgm:spPr/>
    </dgm:pt>
    <dgm:pt modelId="{CCBE50C8-3E7B-4E26-A13B-D962CC46E518}" type="pres">
      <dgm:prSet presAssocID="{204E2CDB-FC60-41D4-8450-3E3F440A690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F9F4484A-BD40-4A94-BF70-DA7E88349487}" type="pres">
      <dgm:prSet presAssocID="{204E2CDB-FC60-41D4-8450-3E3F440A6908}" presName="spaceRect" presStyleCnt="0"/>
      <dgm:spPr/>
    </dgm:pt>
    <dgm:pt modelId="{EE8101CF-FC50-46EB-BD2A-613DA08B50F2}" type="pres">
      <dgm:prSet presAssocID="{204E2CDB-FC60-41D4-8450-3E3F440A6908}" presName="parTx" presStyleLbl="revTx" presStyleIdx="1" presStyleCnt="3">
        <dgm:presLayoutVars>
          <dgm:chMax val="0"/>
          <dgm:chPref val="0"/>
        </dgm:presLayoutVars>
      </dgm:prSet>
      <dgm:spPr/>
    </dgm:pt>
    <dgm:pt modelId="{10CAD3EA-6ADA-433A-A00D-7B6635F50851}" type="pres">
      <dgm:prSet presAssocID="{12284762-930E-4975-8F37-A0C6EFF4172F}" presName="sibTrans" presStyleCnt="0"/>
      <dgm:spPr/>
    </dgm:pt>
    <dgm:pt modelId="{7CC27215-781D-448C-B0D3-C2EF290EFC7B}" type="pres">
      <dgm:prSet presAssocID="{440A6E0A-CDBF-44B6-A4CC-A979362A1250}" presName="compNode" presStyleCnt="0"/>
      <dgm:spPr/>
    </dgm:pt>
    <dgm:pt modelId="{BE704C51-DFAD-4EC1-B969-03641DA0F18A}" type="pres">
      <dgm:prSet presAssocID="{440A6E0A-CDBF-44B6-A4CC-A979362A1250}" presName="bgRect" presStyleLbl="bgShp" presStyleIdx="2" presStyleCnt="3"/>
      <dgm:spPr/>
    </dgm:pt>
    <dgm:pt modelId="{30D1D39F-F481-47E5-AB0E-EFAF719227BD}" type="pres">
      <dgm:prSet presAssocID="{440A6E0A-CDBF-44B6-A4CC-A979362A125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71F0DD23-0349-4A62-BD5B-1A2463883BAC}" type="pres">
      <dgm:prSet presAssocID="{440A6E0A-CDBF-44B6-A4CC-A979362A1250}" presName="spaceRect" presStyleCnt="0"/>
      <dgm:spPr/>
    </dgm:pt>
    <dgm:pt modelId="{4715911E-9C2F-4A99-9717-0051F2520B00}" type="pres">
      <dgm:prSet presAssocID="{440A6E0A-CDBF-44B6-A4CC-A979362A125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0C0411D-BFAF-4F83-BCEB-90BC8F31F08E}" type="presOf" srcId="{273BA4B2-9C2D-4EA3-8FDF-CC37197A6E93}" destId="{F8F68757-CDB8-4BBD-9BFB-41CA3808963E}" srcOrd="0" destOrd="0" presId="urn:microsoft.com/office/officeart/2018/2/layout/IconVerticalSolidList"/>
    <dgm:cxn modelId="{8E512D3A-D719-4CD0-98D2-75B273328A41}" type="presOf" srcId="{7870860D-2549-48AE-83CA-E66CEAF25EB5}" destId="{EDE96658-BDFF-479D-9C76-3F1022C74F1C}" srcOrd="0" destOrd="0" presId="urn:microsoft.com/office/officeart/2018/2/layout/IconVerticalSolidList"/>
    <dgm:cxn modelId="{A3CA4FA1-9558-4E84-AC9E-B05C96A1B075}" srcId="{273BA4B2-9C2D-4EA3-8FDF-CC37197A6E93}" destId="{204E2CDB-FC60-41D4-8450-3E3F440A6908}" srcOrd="1" destOrd="0" parTransId="{8251891B-BD8B-40BC-B94F-6F12C8B55F01}" sibTransId="{12284762-930E-4975-8F37-A0C6EFF4172F}"/>
    <dgm:cxn modelId="{906F5FB0-123A-4027-95AA-4B25536D8B5F}" type="presOf" srcId="{204E2CDB-FC60-41D4-8450-3E3F440A6908}" destId="{EE8101CF-FC50-46EB-BD2A-613DA08B50F2}" srcOrd="0" destOrd="0" presId="urn:microsoft.com/office/officeart/2018/2/layout/IconVerticalSolidList"/>
    <dgm:cxn modelId="{2FCFD2B8-0C37-4A01-B3AD-11E1DB2A77DB}" srcId="{273BA4B2-9C2D-4EA3-8FDF-CC37197A6E93}" destId="{440A6E0A-CDBF-44B6-A4CC-A979362A1250}" srcOrd="2" destOrd="0" parTransId="{AF3F9DEB-BE96-4EA9-98BA-6644462E8631}" sibTransId="{C766711A-6920-4BDB-B6CD-0918590B7BD5}"/>
    <dgm:cxn modelId="{2F2005C7-A015-4BC6-A3CB-00860E2DDE8D}" type="presOf" srcId="{440A6E0A-CDBF-44B6-A4CC-A979362A1250}" destId="{4715911E-9C2F-4A99-9717-0051F2520B00}" srcOrd="0" destOrd="0" presId="urn:microsoft.com/office/officeart/2018/2/layout/IconVerticalSolidList"/>
    <dgm:cxn modelId="{2684BCF1-B6BC-4D97-81A4-E56E2904F60A}" srcId="{273BA4B2-9C2D-4EA3-8FDF-CC37197A6E93}" destId="{7870860D-2549-48AE-83CA-E66CEAF25EB5}" srcOrd="0" destOrd="0" parTransId="{C1312F73-C880-4E33-B9B1-E41BE59D1CD5}" sibTransId="{3F0B66A0-2AD4-4E75-BF3F-B38B9E2485F5}"/>
    <dgm:cxn modelId="{5A3D4D47-0765-42B0-B045-E9C96E890F53}" type="presParOf" srcId="{F8F68757-CDB8-4BBD-9BFB-41CA3808963E}" destId="{B76729CB-0EEE-4F9D-84A9-F873E1A2A873}" srcOrd="0" destOrd="0" presId="urn:microsoft.com/office/officeart/2018/2/layout/IconVerticalSolidList"/>
    <dgm:cxn modelId="{E6951C2C-D181-41EF-85C4-66321A2952F2}" type="presParOf" srcId="{B76729CB-0EEE-4F9D-84A9-F873E1A2A873}" destId="{C2BB078A-D048-4284-A19B-6FB5A8420451}" srcOrd="0" destOrd="0" presId="urn:microsoft.com/office/officeart/2018/2/layout/IconVerticalSolidList"/>
    <dgm:cxn modelId="{B6C331DB-92CA-4762-8370-738A8875CEF9}" type="presParOf" srcId="{B76729CB-0EEE-4F9D-84A9-F873E1A2A873}" destId="{43176C4D-B848-4593-A222-EBB13091FEE2}" srcOrd="1" destOrd="0" presId="urn:microsoft.com/office/officeart/2018/2/layout/IconVerticalSolidList"/>
    <dgm:cxn modelId="{A435E3EB-67ED-44A8-A63B-DBAB699617AE}" type="presParOf" srcId="{B76729CB-0EEE-4F9D-84A9-F873E1A2A873}" destId="{B368B36C-CB04-40DE-9D20-DBB3203E7635}" srcOrd="2" destOrd="0" presId="urn:microsoft.com/office/officeart/2018/2/layout/IconVerticalSolidList"/>
    <dgm:cxn modelId="{BCF4EBCF-1EAB-4EE1-B522-E22835434AE5}" type="presParOf" srcId="{B76729CB-0EEE-4F9D-84A9-F873E1A2A873}" destId="{EDE96658-BDFF-479D-9C76-3F1022C74F1C}" srcOrd="3" destOrd="0" presId="urn:microsoft.com/office/officeart/2018/2/layout/IconVerticalSolidList"/>
    <dgm:cxn modelId="{EA522183-60AE-4AEF-A614-D67E3827AA1B}" type="presParOf" srcId="{F8F68757-CDB8-4BBD-9BFB-41CA3808963E}" destId="{83DBD5BC-22E0-4383-AEB3-090B59E2A755}" srcOrd="1" destOrd="0" presId="urn:microsoft.com/office/officeart/2018/2/layout/IconVerticalSolidList"/>
    <dgm:cxn modelId="{FCD70BA0-DC3D-465C-96BD-2F71A69141BF}" type="presParOf" srcId="{F8F68757-CDB8-4BBD-9BFB-41CA3808963E}" destId="{9265D856-F785-427E-B540-610887559D96}" srcOrd="2" destOrd="0" presId="urn:microsoft.com/office/officeart/2018/2/layout/IconVerticalSolidList"/>
    <dgm:cxn modelId="{30D0FE4F-1102-41E7-BFF6-D2DA14092BF4}" type="presParOf" srcId="{9265D856-F785-427E-B540-610887559D96}" destId="{AD671FE4-093D-466D-A3FA-95585A7227DF}" srcOrd="0" destOrd="0" presId="urn:microsoft.com/office/officeart/2018/2/layout/IconVerticalSolidList"/>
    <dgm:cxn modelId="{56C4962F-30E2-4D18-8CE0-E89961EF5145}" type="presParOf" srcId="{9265D856-F785-427E-B540-610887559D96}" destId="{CCBE50C8-3E7B-4E26-A13B-D962CC46E518}" srcOrd="1" destOrd="0" presId="urn:microsoft.com/office/officeart/2018/2/layout/IconVerticalSolidList"/>
    <dgm:cxn modelId="{65F5387D-B6AD-4BDF-9B39-00513141F4C9}" type="presParOf" srcId="{9265D856-F785-427E-B540-610887559D96}" destId="{F9F4484A-BD40-4A94-BF70-DA7E88349487}" srcOrd="2" destOrd="0" presId="urn:microsoft.com/office/officeart/2018/2/layout/IconVerticalSolidList"/>
    <dgm:cxn modelId="{B7818678-1188-4282-B281-A74BF552AE94}" type="presParOf" srcId="{9265D856-F785-427E-B540-610887559D96}" destId="{EE8101CF-FC50-46EB-BD2A-613DA08B50F2}" srcOrd="3" destOrd="0" presId="urn:microsoft.com/office/officeart/2018/2/layout/IconVerticalSolidList"/>
    <dgm:cxn modelId="{41FF5FB6-DCBC-4A90-BBFF-304883BE2A31}" type="presParOf" srcId="{F8F68757-CDB8-4BBD-9BFB-41CA3808963E}" destId="{10CAD3EA-6ADA-433A-A00D-7B6635F50851}" srcOrd="3" destOrd="0" presId="urn:microsoft.com/office/officeart/2018/2/layout/IconVerticalSolidList"/>
    <dgm:cxn modelId="{4F5240B4-7B31-4800-A5D4-29E9390D1497}" type="presParOf" srcId="{F8F68757-CDB8-4BBD-9BFB-41CA3808963E}" destId="{7CC27215-781D-448C-B0D3-C2EF290EFC7B}" srcOrd="4" destOrd="0" presId="urn:microsoft.com/office/officeart/2018/2/layout/IconVerticalSolidList"/>
    <dgm:cxn modelId="{DACB3EAC-396A-4AC8-A950-430332C4B53B}" type="presParOf" srcId="{7CC27215-781D-448C-B0D3-C2EF290EFC7B}" destId="{BE704C51-DFAD-4EC1-B969-03641DA0F18A}" srcOrd="0" destOrd="0" presId="urn:microsoft.com/office/officeart/2018/2/layout/IconVerticalSolidList"/>
    <dgm:cxn modelId="{530A3D76-8AA8-44AA-B69B-2B428DFBBEEF}" type="presParOf" srcId="{7CC27215-781D-448C-B0D3-C2EF290EFC7B}" destId="{30D1D39F-F481-47E5-AB0E-EFAF719227BD}" srcOrd="1" destOrd="0" presId="urn:microsoft.com/office/officeart/2018/2/layout/IconVerticalSolidList"/>
    <dgm:cxn modelId="{DB391154-A762-41AC-9910-D965162F4EC2}" type="presParOf" srcId="{7CC27215-781D-448C-B0D3-C2EF290EFC7B}" destId="{71F0DD23-0349-4A62-BD5B-1A2463883BAC}" srcOrd="2" destOrd="0" presId="urn:microsoft.com/office/officeart/2018/2/layout/IconVerticalSolidList"/>
    <dgm:cxn modelId="{E3851598-7740-430A-A2A5-ABF31E7C086F}" type="presParOf" srcId="{7CC27215-781D-448C-B0D3-C2EF290EFC7B}" destId="{4715911E-9C2F-4A99-9717-0051F2520B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BB6D223-6AE1-4F1A-913A-0AA8F78FCC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40180F-EF95-4BC7-AD60-BD35D8B23394}">
      <dgm:prSet custT="1"/>
      <dgm:spPr/>
      <dgm:t>
        <a:bodyPr/>
        <a:lstStyle/>
        <a:p>
          <a:r>
            <a:rPr lang="en-ZW" sz="1800" dirty="0"/>
            <a:t>This paper uses a qualitative, analytical approach focusing on AI and human collaboration in hotel reception areas (Said, 2023; </a:t>
          </a:r>
          <a:r>
            <a:rPr lang="en-ZW" sz="1800" dirty="0" err="1"/>
            <a:t>Redler</a:t>
          </a:r>
          <a:r>
            <a:rPr lang="en-ZW" sz="1800" dirty="0"/>
            <a:t>, 2025). Secondary data were drawn from peer-reviewed journals, industry reports, and case studies on AI adoption in front desk operations (PwC, 2025; Abode Worldwide, 2024; Hollander, 2025a).</a:t>
          </a:r>
          <a:endParaRPr lang="en-US" sz="1800" dirty="0"/>
        </a:p>
      </dgm:t>
    </dgm:pt>
    <dgm:pt modelId="{075174A3-C47A-4975-8C9E-1726E37E9A22}" type="parTrans" cxnId="{59180697-72B0-40C6-A803-69EF25A4DED0}">
      <dgm:prSet/>
      <dgm:spPr/>
      <dgm:t>
        <a:bodyPr/>
        <a:lstStyle/>
        <a:p>
          <a:endParaRPr lang="en-US"/>
        </a:p>
      </dgm:t>
    </dgm:pt>
    <dgm:pt modelId="{25E6F1B7-88FF-49B9-A501-4279E0723E9E}" type="sibTrans" cxnId="{59180697-72B0-40C6-A803-69EF25A4DED0}">
      <dgm:prSet/>
      <dgm:spPr/>
      <dgm:t>
        <a:bodyPr/>
        <a:lstStyle/>
        <a:p>
          <a:endParaRPr lang="en-US"/>
        </a:p>
      </dgm:t>
    </dgm:pt>
    <dgm:pt modelId="{1DA97B21-F807-4D40-96CE-A78CFAF26281}">
      <dgm:prSet custT="1"/>
      <dgm:spPr/>
      <dgm:t>
        <a:bodyPr/>
        <a:lstStyle/>
        <a:p>
          <a:r>
            <a:rPr lang="en-ZW" sz="1800" dirty="0"/>
            <a:t>Case studies included Hilton’s AI concierge “Connie,” Marriott’s contactless check-in, and Wyndham’s AI-enhanced guest support systems (Mercier, 2024; PwC, 2025). These examples were analysed to assess efficiency, personalisation, and the human role in reception service delivery.</a:t>
          </a:r>
          <a:endParaRPr lang="en-US" sz="1800" dirty="0"/>
        </a:p>
      </dgm:t>
    </dgm:pt>
    <dgm:pt modelId="{3D6B8FEB-CD25-4801-9BF8-AF2C7F2CBB14}" type="parTrans" cxnId="{A62CEED6-0921-40AB-A139-509EE60A1DD6}">
      <dgm:prSet/>
      <dgm:spPr/>
      <dgm:t>
        <a:bodyPr/>
        <a:lstStyle/>
        <a:p>
          <a:endParaRPr lang="en-US"/>
        </a:p>
      </dgm:t>
    </dgm:pt>
    <dgm:pt modelId="{B7C0EE97-5808-4985-9B56-F938CE640B24}" type="sibTrans" cxnId="{A62CEED6-0921-40AB-A139-509EE60A1DD6}">
      <dgm:prSet/>
      <dgm:spPr/>
      <dgm:t>
        <a:bodyPr/>
        <a:lstStyle/>
        <a:p>
          <a:endParaRPr lang="en-US"/>
        </a:p>
      </dgm:t>
    </dgm:pt>
    <dgm:pt modelId="{1746A359-33A6-4DFF-B821-6D9537E77AC2}" type="pres">
      <dgm:prSet presAssocID="{EBB6D223-6AE1-4F1A-913A-0AA8F78FCC39}" presName="root" presStyleCnt="0">
        <dgm:presLayoutVars>
          <dgm:dir/>
          <dgm:resizeHandles val="exact"/>
        </dgm:presLayoutVars>
      </dgm:prSet>
      <dgm:spPr/>
    </dgm:pt>
    <dgm:pt modelId="{DE9BC77F-1391-488A-8629-AB9DAE13BDC4}" type="pres">
      <dgm:prSet presAssocID="{A340180F-EF95-4BC7-AD60-BD35D8B23394}" presName="compNode" presStyleCnt="0"/>
      <dgm:spPr/>
    </dgm:pt>
    <dgm:pt modelId="{3A28064B-1DC0-4DD9-B4A2-F614CF21F71B}" type="pres">
      <dgm:prSet presAssocID="{A340180F-EF95-4BC7-AD60-BD35D8B23394}" presName="bgRect" presStyleLbl="bgShp" presStyleIdx="0" presStyleCnt="2"/>
      <dgm:spPr/>
    </dgm:pt>
    <dgm:pt modelId="{8FDEABEB-765C-4769-9B4D-A00048A86F9D}" type="pres">
      <dgm:prSet presAssocID="{A340180F-EF95-4BC7-AD60-BD35D8B2339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DD46C85F-03A2-4AE8-8C7C-B4489FB9F132}" type="pres">
      <dgm:prSet presAssocID="{A340180F-EF95-4BC7-AD60-BD35D8B23394}" presName="spaceRect" presStyleCnt="0"/>
      <dgm:spPr/>
    </dgm:pt>
    <dgm:pt modelId="{D88D274D-1632-4C96-9214-7038E52CEBDE}" type="pres">
      <dgm:prSet presAssocID="{A340180F-EF95-4BC7-AD60-BD35D8B23394}" presName="parTx" presStyleLbl="revTx" presStyleIdx="0" presStyleCnt="2">
        <dgm:presLayoutVars>
          <dgm:chMax val="0"/>
          <dgm:chPref val="0"/>
        </dgm:presLayoutVars>
      </dgm:prSet>
      <dgm:spPr/>
    </dgm:pt>
    <dgm:pt modelId="{E0EF3737-6A4A-492F-B1DC-84F37E9452CB}" type="pres">
      <dgm:prSet presAssocID="{25E6F1B7-88FF-49B9-A501-4279E0723E9E}" presName="sibTrans" presStyleCnt="0"/>
      <dgm:spPr/>
    </dgm:pt>
    <dgm:pt modelId="{3A635636-E2ED-4707-BBB2-0B85A07A9A28}" type="pres">
      <dgm:prSet presAssocID="{1DA97B21-F807-4D40-96CE-A78CFAF26281}" presName="compNode" presStyleCnt="0"/>
      <dgm:spPr/>
    </dgm:pt>
    <dgm:pt modelId="{EC415D2C-1DC3-47E9-B59B-0A63A3EB5F84}" type="pres">
      <dgm:prSet presAssocID="{1DA97B21-F807-4D40-96CE-A78CFAF26281}" presName="bgRect" presStyleLbl="bgShp" presStyleIdx="1" presStyleCnt="2"/>
      <dgm:spPr/>
    </dgm:pt>
    <dgm:pt modelId="{A8B0C640-6B56-48B0-8EE2-216E1C84BC80}" type="pres">
      <dgm:prSet presAssocID="{1DA97B21-F807-4D40-96CE-A78CFAF2628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735CC88F-8C9F-4CDA-9A8E-1A051E5E29CD}" type="pres">
      <dgm:prSet presAssocID="{1DA97B21-F807-4D40-96CE-A78CFAF26281}" presName="spaceRect" presStyleCnt="0"/>
      <dgm:spPr/>
    </dgm:pt>
    <dgm:pt modelId="{8DC4A42D-A69F-453F-ACF4-A76443596C6E}" type="pres">
      <dgm:prSet presAssocID="{1DA97B21-F807-4D40-96CE-A78CFAF2628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9180697-72B0-40C6-A803-69EF25A4DED0}" srcId="{EBB6D223-6AE1-4F1A-913A-0AA8F78FCC39}" destId="{A340180F-EF95-4BC7-AD60-BD35D8B23394}" srcOrd="0" destOrd="0" parTransId="{075174A3-C47A-4975-8C9E-1726E37E9A22}" sibTransId="{25E6F1B7-88FF-49B9-A501-4279E0723E9E}"/>
    <dgm:cxn modelId="{670732AD-18D4-410D-B086-1B77B99C60B3}" type="presOf" srcId="{A340180F-EF95-4BC7-AD60-BD35D8B23394}" destId="{D88D274D-1632-4C96-9214-7038E52CEBDE}" srcOrd="0" destOrd="0" presId="urn:microsoft.com/office/officeart/2018/2/layout/IconVerticalSolidList"/>
    <dgm:cxn modelId="{A62CEED6-0921-40AB-A139-509EE60A1DD6}" srcId="{EBB6D223-6AE1-4F1A-913A-0AA8F78FCC39}" destId="{1DA97B21-F807-4D40-96CE-A78CFAF26281}" srcOrd="1" destOrd="0" parTransId="{3D6B8FEB-CD25-4801-9BF8-AF2C7F2CBB14}" sibTransId="{B7C0EE97-5808-4985-9B56-F938CE640B24}"/>
    <dgm:cxn modelId="{37E743E3-E57B-415C-9B35-D706CD10EBE3}" type="presOf" srcId="{EBB6D223-6AE1-4F1A-913A-0AA8F78FCC39}" destId="{1746A359-33A6-4DFF-B821-6D9537E77AC2}" srcOrd="0" destOrd="0" presId="urn:microsoft.com/office/officeart/2018/2/layout/IconVerticalSolidList"/>
    <dgm:cxn modelId="{6EC5C0FD-B0B5-4AD6-9758-04EC50ED3F8A}" type="presOf" srcId="{1DA97B21-F807-4D40-96CE-A78CFAF26281}" destId="{8DC4A42D-A69F-453F-ACF4-A76443596C6E}" srcOrd="0" destOrd="0" presId="urn:microsoft.com/office/officeart/2018/2/layout/IconVerticalSolidList"/>
    <dgm:cxn modelId="{550BF287-7202-463D-AE7A-8A63B2A1876C}" type="presParOf" srcId="{1746A359-33A6-4DFF-B821-6D9537E77AC2}" destId="{DE9BC77F-1391-488A-8629-AB9DAE13BDC4}" srcOrd="0" destOrd="0" presId="urn:microsoft.com/office/officeart/2018/2/layout/IconVerticalSolidList"/>
    <dgm:cxn modelId="{0D7C2D39-B19F-47F4-BA65-0A6E8454CDDC}" type="presParOf" srcId="{DE9BC77F-1391-488A-8629-AB9DAE13BDC4}" destId="{3A28064B-1DC0-4DD9-B4A2-F614CF21F71B}" srcOrd="0" destOrd="0" presId="urn:microsoft.com/office/officeart/2018/2/layout/IconVerticalSolidList"/>
    <dgm:cxn modelId="{69A023CF-EFA5-45B4-8CA9-8F86E24D9817}" type="presParOf" srcId="{DE9BC77F-1391-488A-8629-AB9DAE13BDC4}" destId="{8FDEABEB-765C-4769-9B4D-A00048A86F9D}" srcOrd="1" destOrd="0" presId="urn:microsoft.com/office/officeart/2018/2/layout/IconVerticalSolidList"/>
    <dgm:cxn modelId="{36D276C4-F089-411C-A192-01E691004698}" type="presParOf" srcId="{DE9BC77F-1391-488A-8629-AB9DAE13BDC4}" destId="{DD46C85F-03A2-4AE8-8C7C-B4489FB9F132}" srcOrd="2" destOrd="0" presId="urn:microsoft.com/office/officeart/2018/2/layout/IconVerticalSolidList"/>
    <dgm:cxn modelId="{7F540D94-8CD6-4FCE-8CD9-FD91BC292A21}" type="presParOf" srcId="{DE9BC77F-1391-488A-8629-AB9DAE13BDC4}" destId="{D88D274D-1632-4C96-9214-7038E52CEBDE}" srcOrd="3" destOrd="0" presId="urn:microsoft.com/office/officeart/2018/2/layout/IconVerticalSolidList"/>
    <dgm:cxn modelId="{0EFE6987-8B4F-4A54-BC95-90E8F532E319}" type="presParOf" srcId="{1746A359-33A6-4DFF-B821-6D9537E77AC2}" destId="{E0EF3737-6A4A-492F-B1DC-84F37E9452CB}" srcOrd="1" destOrd="0" presId="urn:microsoft.com/office/officeart/2018/2/layout/IconVerticalSolidList"/>
    <dgm:cxn modelId="{CA02188C-3B97-43E5-A742-40BFEA0ACBB8}" type="presParOf" srcId="{1746A359-33A6-4DFF-B821-6D9537E77AC2}" destId="{3A635636-E2ED-4707-BBB2-0B85A07A9A28}" srcOrd="2" destOrd="0" presId="urn:microsoft.com/office/officeart/2018/2/layout/IconVerticalSolidList"/>
    <dgm:cxn modelId="{04F46CF3-9B54-4A75-A1FF-18525852A0B7}" type="presParOf" srcId="{3A635636-E2ED-4707-BBB2-0B85A07A9A28}" destId="{EC415D2C-1DC3-47E9-B59B-0A63A3EB5F84}" srcOrd="0" destOrd="0" presId="urn:microsoft.com/office/officeart/2018/2/layout/IconVerticalSolidList"/>
    <dgm:cxn modelId="{118F133C-F243-4C26-A291-F7FC09AC7938}" type="presParOf" srcId="{3A635636-E2ED-4707-BBB2-0B85A07A9A28}" destId="{A8B0C640-6B56-48B0-8EE2-216E1C84BC80}" srcOrd="1" destOrd="0" presId="urn:microsoft.com/office/officeart/2018/2/layout/IconVerticalSolidList"/>
    <dgm:cxn modelId="{9735F84F-3EDA-44D1-9F01-63C60D689AD2}" type="presParOf" srcId="{3A635636-E2ED-4707-BBB2-0B85A07A9A28}" destId="{735CC88F-8C9F-4CDA-9A8E-1A051E5E29CD}" srcOrd="2" destOrd="0" presId="urn:microsoft.com/office/officeart/2018/2/layout/IconVerticalSolidList"/>
    <dgm:cxn modelId="{DFEB4769-B371-4CB2-BF1E-1AB0E969F405}" type="presParOf" srcId="{3A635636-E2ED-4707-BBB2-0B85A07A9A28}" destId="{8DC4A42D-A69F-453F-ACF4-A76443596C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3D9AADF-471F-46A7-A20E-A6E0E859B9A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786361E-CC8F-4A78-A07D-602F15FEBA40}">
      <dgm:prSet/>
      <dgm:spPr/>
      <dgm:t>
        <a:bodyPr/>
        <a:lstStyle/>
        <a:p>
          <a:r>
            <a:rPr lang="en-ZW"/>
            <a:t>Artificial Intelligence is revolutionising hotel reception operations by streamlining check-ins, enhancing personalisation, and supporting staff efficiency (Said, 2023; Schwarz, 2025). </a:t>
          </a:r>
          <a:endParaRPr lang="en-US"/>
        </a:p>
      </dgm:t>
    </dgm:pt>
    <dgm:pt modelId="{CE666AD9-9FF8-42FE-A2B5-7DA3FB01429B}" type="parTrans" cxnId="{35F32FD3-477F-4459-A827-64EB2B3C77FE}">
      <dgm:prSet/>
      <dgm:spPr/>
      <dgm:t>
        <a:bodyPr/>
        <a:lstStyle/>
        <a:p>
          <a:endParaRPr lang="en-US"/>
        </a:p>
      </dgm:t>
    </dgm:pt>
    <dgm:pt modelId="{EBFB424D-6FDF-4182-9A00-829992AF40EC}" type="sibTrans" cxnId="{35F32FD3-477F-4459-A827-64EB2B3C77FE}">
      <dgm:prSet/>
      <dgm:spPr/>
      <dgm:t>
        <a:bodyPr/>
        <a:lstStyle/>
        <a:p>
          <a:endParaRPr lang="en-US"/>
        </a:p>
      </dgm:t>
    </dgm:pt>
    <dgm:pt modelId="{E1AB9D85-3FEF-4256-A737-A367532B44A0}">
      <dgm:prSet/>
      <dgm:spPr/>
      <dgm:t>
        <a:bodyPr/>
        <a:lstStyle/>
        <a:p>
          <a:r>
            <a:rPr lang="en-ZW"/>
            <a:t>Successful front desk models combine AI automation with human attentiveness, ensuring operational excellence and emotional engagement (Redler, 2025; Mercier, 2024). </a:t>
          </a:r>
          <a:endParaRPr lang="en-US"/>
        </a:p>
      </dgm:t>
    </dgm:pt>
    <dgm:pt modelId="{14B835C9-7A2C-402C-BD1B-BD031257A08C}" type="parTrans" cxnId="{42911173-A6EB-45F6-818F-FD544AB67A1B}">
      <dgm:prSet/>
      <dgm:spPr/>
      <dgm:t>
        <a:bodyPr/>
        <a:lstStyle/>
        <a:p>
          <a:endParaRPr lang="en-US"/>
        </a:p>
      </dgm:t>
    </dgm:pt>
    <dgm:pt modelId="{A0B59323-5494-4D75-8E8E-4FB49E905B1A}" type="sibTrans" cxnId="{42911173-A6EB-45F6-818F-FD544AB67A1B}">
      <dgm:prSet/>
      <dgm:spPr/>
      <dgm:t>
        <a:bodyPr/>
        <a:lstStyle/>
        <a:p>
          <a:endParaRPr lang="en-US"/>
        </a:p>
      </dgm:t>
    </dgm:pt>
    <dgm:pt modelId="{5F89E5BA-FF52-4C57-A9C1-FBCB36B76F20}" type="pres">
      <dgm:prSet presAssocID="{A3D9AADF-471F-46A7-A20E-A6E0E859B9A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BD93AB6-50E4-41FC-B685-220FB1FB6C5B}" type="pres">
      <dgm:prSet presAssocID="{0786361E-CC8F-4A78-A07D-602F15FEBA40}" presName="hierRoot1" presStyleCnt="0"/>
      <dgm:spPr/>
    </dgm:pt>
    <dgm:pt modelId="{DB500AB5-7185-4F22-A555-615D308A73DE}" type="pres">
      <dgm:prSet presAssocID="{0786361E-CC8F-4A78-A07D-602F15FEBA40}" presName="composite" presStyleCnt="0"/>
      <dgm:spPr/>
    </dgm:pt>
    <dgm:pt modelId="{F3307DBD-2614-4558-8210-F8FBAC543A23}" type="pres">
      <dgm:prSet presAssocID="{0786361E-CC8F-4A78-A07D-602F15FEBA40}" presName="background" presStyleLbl="node0" presStyleIdx="0" presStyleCnt="2"/>
      <dgm:spPr/>
    </dgm:pt>
    <dgm:pt modelId="{62533C7F-D23A-4F01-95BD-95EFBFC2F6A3}" type="pres">
      <dgm:prSet presAssocID="{0786361E-CC8F-4A78-A07D-602F15FEBA40}" presName="text" presStyleLbl="fgAcc0" presStyleIdx="0" presStyleCnt="2">
        <dgm:presLayoutVars>
          <dgm:chPref val="3"/>
        </dgm:presLayoutVars>
      </dgm:prSet>
      <dgm:spPr/>
    </dgm:pt>
    <dgm:pt modelId="{B2E0BBC9-31B3-4F3F-BF47-94509B0090CA}" type="pres">
      <dgm:prSet presAssocID="{0786361E-CC8F-4A78-A07D-602F15FEBA40}" presName="hierChild2" presStyleCnt="0"/>
      <dgm:spPr/>
    </dgm:pt>
    <dgm:pt modelId="{C8C03C07-226E-4C25-B59E-15E911D711CC}" type="pres">
      <dgm:prSet presAssocID="{E1AB9D85-3FEF-4256-A737-A367532B44A0}" presName="hierRoot1" presStyleCnt="0"/>
      <dgm:spPr/>
    </dgm:pt>
    <dgm:pt modelId="{899EADF6-BEAC-4C32-A8D3-C1271E63A96D}" type="pres">
      <dgm:prSet presAssocID="{E1AB9D85-3FEF-4256-A737-A367532B44A0}" presName="composite" presStyleCnt="0"/>
      <dgm:spPr/>
    </dgm:pt>
    <dgm:pt modelId="{78AD4C65-1643-4915-8C74-033C7C669FF1}" type="pres">
      <dgm:prSet presAssocID="{E1AB9D85-3FEF-4256-A737-A367532B44A0}" presName="background" presStyleLbl="node0" presStyleIdx="1" presStyleCnt="2"/>
      <dgm:spPr/>
    </dgm:pt>
    <dgm:pt modelId="{ACCECC3F-A9A9-4E31-9C11-7828B08518A7}" type="pres">
      <dgm:prSet presAssocID="{E1AB9D85-3FEF-4256-A737-A367532B44A0}" presName="text" presStyleLbl="fgAcc0" presStyleIdx="1" presStyleCnt="2">
        <dgm:presLayoutVars>
          <dgm:chPref val="3"/>
        </dgm:presLayoutVars>
      </dgm:prSet>
      <dgm:spPr/>
    </dgm:pt>
    <dgm:pt modelId="{02D8415C-0A6F-427E-885C-409128001985}" type="pres">
      <dgm:prSet presAssocID="{E1AB9D85-3FEF-4256-A737-A367532B44A0}" presName="hierChild2" presStyleCnt="0"/>
      <dgm:spPr/>
    </dgm:pt>
  </dgm:ptLst>
  <dgm:cxnLst>
    <dgm:cxn modelId="{56C13613-D437-4D79-929E-61FFE0459290}" type="presOf" srcId="{A3D9AADF-471F-46A7-A20E-A6E0E859B9A2}" destId="{5F89E5BA-FF52-4C57-A9C1-FBCB36B76F20}" srcOrd="0" destOrd="0" presId="urn:microsoft.com/office/officeart/2005/8/layout/hierarchy1"/>
    <dgm:cxn modelId="{79474330-074E-4534-8540-22C7D967976E}" type="presOf" srcId="{0786361E-CC8F-4A78-A07D-602F15FEBA40}" destId="{62533C7F-D23A-4F01-95BD-95EFBFC2F6A3}" srcOrd="0" destOrd="0" presId="urn:microsoft.com/office/officeart/2005/8/layout/hierarchy1"/>
    <dgm:cxn modelId="{81E3AA66-096C-4C48-8CC4-2BFB2E204A7E}" type="presOf" srcId="{E1AB9D85-3FEF-4256-A737-A367532B44A0}" destId="{ACCECC3F-A9A9-4E31-9C11-7828B08518A7}" srcOrd="0" destOrd="0" presId="urn:microsoft.com/office/officeart/2005/8/layout/hierarchy1"/>
    <dgm:cxn modelId="{42911173-A6EB-45F6-818F-FD544AB67A1B}" srcId="{A3D9AADF-471F-46A7-A20E-A6E0E859B9A2}" destId="{E1AB9D85-3FEF-4256-A737-A367532B44A0}" srcOrd="1" destOrd="0" parTransId="{14B835C9-7A2C-402C-BD1B-BD031257A08C}" sibTransId="{A0B59323-5494-4D75-8E8E-4FB49E905B1A}"/>
    <dgm:cxn modelId="{35F32FD3-477F-4459-A827-64EB2B3C77FE}" srcId="{A3D9AADF-471F-46A7-A20E-A6E0E859B9A2}" destId="{0786361E-CC8F-4A78-A07D-602F15FEBA40}" srcOrd="0" destOrd="0" parTransId="{CE666AD9-9FF8-42FE-A2B5-7DA3FB01429B}" sibTransId="{EBFB424D-6FDF-4182-9A00-829992AF40EC}"/>
    <dgm:cxn modelId="{CA680E7C-F40B-4196-B462-BC333B1D6B3F}" type="presParOf" srcId="{5F89E5BA-FF52-4C57-A9C1-FBCB36B76F20}" destId="{DBD93AB6-50E4-41FC-B685-220FB1FB6C5B}" srcOrd="0" destOrd="0" presId="urn:microsoft.com/office/officeart/2005/8/layout/hierarchy1"/>
    <dgm:cxn modelId="{D6EDC19E-EFA7-4434-8605-4BD452196C84}" type="presParOf" srcId="{DBD93AB6-50E4-41FC-B685-220FB1FB6C5B}" destId="{DB500AB5-7185-4F22-A555-615D308A73DE}" srcOrd="0" destOrd="0" presId="urn:microsoft.com/office/officeart/2005/8/layout/hierarchy1"/>
    <dgm:cxn modelId="{0C0230F3-EE81-4D90-821D-CB2A56AD563B}" type="presParOf" srcId="{DB500AB5-7185-4F22-A555-615D308A73DE}" destId="{F3307DBD-2614-4558-8210-F8FBAC543A23}" srcOrd="0" destOrd="0" presId="urn:microsoft.com/office/officeart/2005/8/layout/hierarchy1"/>
    <dgm:cxn modelId="{8AC147C4-4D48-4C0F-A2FC-90FEC5016A07}" type="presParOf" srcId="{DB500AB5-7185-4F22-A555-615D308A73DE}" destId="{62533C7F-D23A-4F01-95BD-95EFBFC2F6A3}" srcOrd="1" destOrd="0" presId="urn:microsoft.com/office/officeart/2005/8/layout/hierarchy1"/>
    <dgm:cxn modelId="{A01942D7-1920-4372-A1B6-06BE65875A38}" type="presParOf" srcId="{DBD93AB6-50E4-41FC-B685-220FB1FB6C5B}" destId="{B2E0BBC9-31B3-4F3F-BF47-94509B0090CA}" srcOrd="1" destOrd="0" presId="urn:microsoft.com/office/officeart/2005/8/layout/hierarchy1"/>
    <dgm:cxn modelId="{B1BAFBD5-48F0-4E19-9E8B-97B5464EACFC}" type="presParOf" srcId="{5F89E5BA-FF52-4C57-A9C1-FBCB36B76F20}" destId="{C8C03C07-226E-4C25-B59E-15E911D711CC}" srcOrd="1" destOrd="0" presId="urn:microsoft.com/office/officeart/2005/8/layout/hierarchy1"/>
    <dgm:cxn modelId="{F570E9BF-FA36-4357-AF79-EF393AAB8062}" type="presParOf" srcId="{C8C03C07-226E-4C25-B59E-15E911D711CC}" destId="{899EADF6-BEAC-4C32-A8D3-C1271E63A96D}" srcOrd="0" destOrd="0" presId="urn:microsoft.com/office/officeart/2005/8/layout/hierarchy1"/>
    <dgm:cxn modelId="{61B44E86-8CB9-412A-B9F1-EF2B0CCF9531}" type="presParOf" srcId="{899EADF6-BEAC-4C32-A8D3-C1271E63A96D}" destId="{78AD4C65-1643-4915-8C74-033C7C669FF1}" srcOrd="0" destOrd="0" presId="urn:microsoft.com/office/officeart/2005/8/layout/hierarchy1"/>
    <dgm:cxn modelId="{ABA2D023-84EA-46E1-8DFD-FE621D2E483C}" type="presParOf" srcId="{899EADF6-BEAC-4C32-A8D3-C1271E63A96D}" destId="{ACCECC3F-A9A9-4E31-9C11-7828B08518A7}" srcOrd="1" destOrd="0" presId="urn:microsoft.com/office/officeart/2005/8/layout/hierarchy1"/>
    <dgm:cxn modelId="{3551E17B-9E2E-407A-94AA-B794F7E9B5CC}" type="presParOf" srcId="{C8C03C07-226E-4C25-B59E-15E911D711CC}" destId="{02D8415C-0A6F-427E-885C-40912800198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392836A-391D-445B-B014-14C55F5724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5E86F9E-04EB-47FE-B87B-79C473CC87FB}">
      <dgm:prSet/>
      <dgm:spPr/>
      <dgm:t>
        <a:bodyPr/>
        <a:lstStyle/>
        <a:p>
          <a:r>
            <a:rPr lang="en-ZW" dirty="0"/>
            <a:t>The following policy recommendations outline key actions for achieving this equilibrium.</a:t>
          </a:r>
          <a:endParaRPr lang="en-US" dirty="0"/>
        </a:p>
      </dgm:t>
    </dgm:pt>
    <dgm:pt modelId="{11A3312D-83BE-449C-A4ED-D6C9E02359FB}" type="parTrans" cxnId="{4E593F0C-5B86-4C8B-A7AC-974FEB223F70}">
      <dgm:prSet/>
      <dgm:spPr/>
      <dgm:t>
        <a:bodyPr/>
        <a:lstStyle/>
        <a:p>
          <a:endParaRPr lang="en-US"/>
        </a:p>
      </dgm:t>
    </dgm:pt>
    <dgm:pt modelId="{952C6A90-7095-4482-A1AB-44F8F2082E43}" type="sibTrans" cxnId="{4E593F0C-5B86-4C8B-A7AC-974FEB223F70}">
      <dgm:prSet/>
      <dgm:spPr/>
      <dgm:t>
        <a:bodyPr/>
        <a:lstStyle/>
        <a:p>
          <a:endParaRPr lang="en-US"/>
        </a:p>
      </dgm:t>
    </dgm:pt>
    <dgm:pt modelId="{FB6CA3F0-D44F-4D77-B8D0-34C16D51A704}">
      <dgm:prSet/>
      <dgm:spPr/>
      <dgm:t>
        <a:bodyPr/>
        <a:lstStyle/>
        <a:p>
          <a:r>
            <a:rPr lang="en-ZW"/>
            <a:t>1. Strengthen staff capabilities for human–AI collaboration</a:t>
          </a:r>
          <a:endParaRPr lang="en-US"/>
        </a:p>
      </dgm:t>
    </dgm:pt>
    <dgm:pt modelId="{8100DB11-1E94-494A-A7DB-4416927E2F12}" type="parTrans" cxnId="{E40E6C9C-DCC1-4435-BD36-1711EDFD3EE9}">
      <dgm:prSet/>
      <dgm:spPr/>
      <dgm:t>
        <a:bodyPr/>
        <a:lstStyle/>
        <a:p>
          <a:endParaRPr lang="en-US"/>
        </a:p>
      </dgm:t>
    </dgm:pt>
    <dgm:pt modelId="{A3608B18-5DCD-4814-BE7C-F13B9B2C4564}" type="sibTrans" cxnId="{E40E6C9C-DCC1-4435-BD36-1711EDFD3EE9}">
      <dgm:prSet/>
      <dgm:spPr/>
      <dgm:t>
        <a:bodyPr/>
        <a:lstStyle/>
        <a:p>
          <a:endParaRPr lang="en-US"/>
        </a:p>
      </dgm:t>
    </dgm:pt>
    <dgm:pt modelId="{EE012290-B527-40CE-B833-736AECB079FF}">
      <dgm:prSet/>
      <dgm:spPr/>
      <dgm:t>
        <a:bodyPr/>
        <a:lstStyle/>
        <a:p>
          <a:r>
            <a:rPr lang="en-ZW"/>
            <a:t>2. Institutionalise hybrid reception models</a:t>
          </a:r>
          <a:endParaRPr lang="en-US"/>
        </a:p>
      </dgm:t>
    </dgm:pt>
    <dgm:pt modelId="{0222F3CF-5313-47D9-905B-473A58CF3D9B}" type="parTrans" cxnId="{C97E5BD8-4AAF-41FF-AB66-C30318746637}">
      <dgm:prSet/>
      <dgm:spPr/>
      <dgm:t>
        <a:bodyPr/>
        <a:lstStyle/>
        <a:p>
          <a:endParaRPr lang="en-US"/>
        </a:p>
      </dgm:t>
    </dgm:pt>
    <dgm:pt modelId="{F89E2DE0-4C35-45EA-8178-F1EAEE08811F}" type="sibTrans" cxnId="{C97E5BD8-4AAF-41FF-AB66-C30318746637}">
      <dgm:prSet/>
      <dgm:spPr/>
      <dgm:t>
        <a:bodyPr/>
        <a:lstStyle/>
        <a:p>
          <a:endParaRPr lang="en-US"/>
        </a:p>
      </dgm:t>
    </dgm:pt>
    <dgm:pt modelId="{0949C544-61E0-46F7-B424-4C64C0F4E646}">
      <dgm:prSet/>
      <dgm:spPr/>
      <dgm:t>
        <a:bodyPr/>
        <a:lstStyle/>
        <a:p>
          <a:r>
            <a:rPr lang="en-ZW"/>
            <a:t>3. Enforce transparent and ethical data governance</a:t>
          </a:r>
          <a:endParaRPr lang="en-US"/>
        </a:p>
      </dgm:t>
    </dgm:pt>
    <dgm:pt modelId="{1771BF3A-C8E1-4BA4-982F-8D62959BB332}" type="parTrans" cxnId="{8BB3BD39-BF0A-41C4-BBDD-9EC7F7612FE7}">
      <dgm:prSet/>
      <dgm:spPr/>
      <dgm:t>
        <a:bodyPr/>
        <a:lstStyle/>
        <a:p>
          <a:endParaRPr lang="en-US"/>
        </a:p>
      </dgm:t>
    </dgm:pt>
    <dgm:pt modelId="{D897348B-BDDD-4797-891F-B3F41466C8F6}" type="sibTrans" cxnId="{8BB3BD39-BF0A-41C4-BBDD-9EC7F7612FE7}">
      <dgm:prSet/>
      <dgm:spPr/>
      <dgm:t>
        <a:bodyPr/>
        <a:lstStyle/>
        <a:p>
          <a:endParaRPr lang="en-US"/>
        </a:p>
      </dgm:t>
    </dgm:pt>
    <dgm:pt modelId="{D8EF46E4-6EB5-4691-BC23-755529304104}">
      <dgm:prSet/>
      <dgm:spPr/>
      <dgm:t>
        <a:bodyPr/>
        <a:lstStyle/>
        <a:p>
          <a:r>
            <a:rPr lang="en-ZW"/>
            <a:t>4. Implement phased technology adoption with impact evaluation</a:t>
          </a:r>
          <a:endParaRPr lang="en-US"/>
        </a:p>
      </dgm:t>
    </dgm:pt>
    <dgm:pt modelId="{1B3C4F66-A2A5-4113-8686-0A295D53F4E3}" type="parTrans" cxnId="{675BC07C-FC4A-4693-8043-CF149A94E063}">
      <dgm:prSet/>
      <dgm:spPr/>
      <dgm:t>
        <a:bodyPr/>
        <a:lstStyle/>
        <a:p>
          <a:endParaRPr lang="en-US"/>
        </a:p>
      </dgm:t>
    </dgm:pt>
    <dgm:pt modelId="{B0BE4BE3-6B5D-4D1D-8147-582133356320}" type="sibTrans" cxnId="{675BC07C-FC4A-4693-8043-CF149A94E063}">
      <dgm:prSet/>
      <dgm:spPr/>
      <dgm:t>
        <a:bodyPr/>
        <a:lstStyle/>
        <a:p>
          <a:endParaRPr lang="en-US"/>
        </a:p>
      </dgm:t>
    </dgm:pt>
    <dgm:pt modelId="{6B6ED785-2736-4718-932E-0D5071D5911C}">
      <dgm:prSet/>
      <dgm:spPr/>
      <dgm:t>
        <a:bodyPr/>
        <a:lstStyle/>
        <a:p>
          <a:r>
            <a:rPr lang="en-ZW"/>
            <a:t>5. Promote multi-stakeholder collaboration and ethical innovation</a:t>
          </a:r>
          <a:endParaRPr lang="en-US"/>
        </a:p>
      </dgm:t>
    </dgm:pt>
    <dgm:pt modelId="{105126D7-68D4-4D06-B53F-377A9155E33F}" type="parTrans" cxnId="{F775057A-0D49-45FC-875D-6AFF7FA6B743}">
      <dgm:prSet/>
      <dgm:spPr/>
      <dgm:t>
        <a:bodyPr/>
        <a:lstStyle/>
        <a:p>
          <a:endParaRPr lang="en-US"/>
        </a:p>
      </dgm:t>
    </dgm:pt>
    <dgm:pt modelId="{8DFBE334-F85E-4AD2-9833-E01256A885C1}" type="sibTrans" cxnId="{F775057A-0D49-45FC-875D-6AFF7FA6B743}">
      <dgm:prSet/>
      <dgm:spPr/>
      <dgm:t>
        <a:bodyPr/>
        <a:lstStyle/>
        <a:p>
          <a:endParaRPr lang="en-US"/>
        </a:p>
      </dgm:t>
    </dgm:pt>
    <dgm:pt modelId="{BD4BA581-8CD6-4EAD-BC97-9DA6B88DC7A6}" type="pres">
      <dgm:prSet presAssocID="{8392836A-391D-445B-B014-14C55F5724B8}" presName="root" presStyleCnt="0">
        <dgm:presLayoutVars>
          <dgm:dir/>
          <dgm:resizeHandles val="exact"/>
        </dgm:presLayoutVars>
      </dgm:prSet>
      <dgm:spPr/>
    </dgm:pt>
    <dgm:pt modelId="{DA2B86CA-88E8-44D3-9E13-6DAD5A7C0342}" type="pres">
      <dgm:prSet presAssocID="{05E86F9E-04EB-47FE-B87B-79C473CC87FB}" presName="compNode" presStyleCnt="0"/>
      <dgm:spPr/>
    </dgm:pt>
    <dgm:pt modelId="{94EEE8AA-61AD-4473-B77D-ED3DF1665B3E}" type="pres">
      <dgm:prSet presAssocID="{05E86F9E-04EB-47FE-B87B-79C473CC87FB}" presName="bgRect" presStyleLbl="bgShp" presStyleIdx="0" presStyleCnt="6" custScaleY="223819" custLinFactNeighborY="6062"/>
      <dgm:spPr/>
    </dgm:pt>
    <dgm:pt modelId="{CF9E6954-9B88-4096-B85E-D217119C6ACD}" type="pres">
      <dgm:prSet presAssocID="{05E86F9E-04EB-47FE-B87B-79C473CC87F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3B11F012-FC1A-44E9-8E67-6AB5327C8DB3}" type="pres">
      <dgm:prSet presAssocID="{05E86F9E-04EB-47FE-B87B-79C473CC87FB}" presName="spaceRect" presStyleCnt="0"/>
      <dgm:spPr/>
    </dgm:pt>
    <dgm:pt modelId="{883B8F87-0EC8-4F05-93E5-221B90F0A588}" type="pres">
      <dgm:prSet presAssocID="{05E86F9E-04EB-47FE-B87B-79C473CC87FB}" presName="parTx" presStyleLbl="revTx" presStyleIdx="0" presStyleCnt="6" custLinFactNeighborX="-459" custLinFactNeighborY="20479">
        <dgm:presLayoutVars>
          <dgm:chMax val="0"/>
          <dgm:chPref val="0"/>
        </dgm:presLayoutVars>
      </dgm:prSet>
      <dgm:spPr/>
    </dgm:pt>
    <dgm:pt modelId="{AC837D00-C4E8-4021-B2F8-54BFB71023CA}" type="pres">
      <dgm:prSet presAssocID="{952C6A90-7095-4482-A1AB-44F8F2082E43}" presName="sibTrans" presStyleCnt="0"/>
      <dgm:spPr/>
    </dgm:pt>
    <dgm:pt modelId="{D16E0B9A-E034-4DB9-8315-714227ECD9CE}" type="pres">
      <dgm:prSet presAssocID="{FB6CA3F0-D44F-4D77-B8D0-34C16D51A704}" presName="compNode" presStyleCnt="0"/>
      <dgm:spPr/>
    </dgm:pt>
    <dgm:pt modelId="{7DC07ED1-B6A4-4427-A9F2-12B260B6095E}" type="pres">
      <dgm:prSet presAssocID="{FB6CA3F0-D44F-4D77-B8D0-34C16D51A704}" presName="bgRect" presStyleLbl="bgShp" presStyleIdx="1" presStyleCnt="6"/>
      <dgm:spPr/>
    </dgm:pt>
    <dgm:pt modelId="{1587E5E4-0F49-4D7D-89C0-3E6D3D641D95}" type="pres">
      <dgm:prSet presAssocID="{FB6CA3F0-D44F-4D77-B8D0-34C16D51A70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108BF26-D39B-4BE7-B1BB-90D2072EC23E}" type="pres">
      <dgm:prSet presAssocID="{FB6CA3F0-D44F-4D77-B8D0-34C16D51A704}" presName="spaceRect" presStyleCnt="0"/>
      <dgm:spPr/>
    </dgm:pt>
    <dgm:pt modelId="{99FA80BA-F8E4-4DF6-B9D8-626AE2EC021E}" type="pres">
      <dgm:prSet presAssocID="{FB6CA3F0-D44F-4D77-B8D0-34C16D51A704}" presName="parTx" presStyleLbl="revTx" presStyleIdx="1" presStyleCnt="6">
        <dgm:presLayoutVars>
          <dgm:chMax val="0"/>
          <dgm:chPref val="0"/>
        </dgm:presLayoutVars>
      </dgm:prSet>
      <dgm:spPr/>
    </dgm:pt>
    <dgm:pt modelId="{4B8B63F1-0E35-4CC4-81B5-0BF42B3AFC4B}" type="pres">
      <dgm:prSet presAssocID="{A3608B18-5DCD-4814-BE7C-F13B9B2C4564}" presName="sibTrans" presStyleCnt="0"/>
      <dgm:spPr/>
    </dgm:pt>
    <dgm:pt modelId="{1A7077AE-DE2E-4DB5-838B-7A966524882C}" type="pres">
      <dgm:prSet presAssocID="{EE012290-B527-40CE-B833-736AECB079FF}" presName="compNode" presStyleCnt="0"/>
      <dgm:spPr/>
    </dgm:pt>
    <dgm:pt modelId="{519384E5-C38A-4976-84EA-B4903E2131D5}" type="pres">
      <dgm:prSet presAssocID="{EE012290-B527-40CE-B833-736AECB079FF}" presName="bgRect" presStyleLbl="bgShp" presStyleIdx="2" presStyleCnt="6"/>
      <dgm:spPr/>
    </dgm:pt>
    <dgm:pt modelId="{629481A6-B9E3-4692-A0EA-D3E7995DB03E}" type="pres">
      <dgm:prSet presAssocID="{EE012290-B527-40CE-B833-736AECB079F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60720E35-95B9-4FC7-8D1D-FA93EDF6F2A3}" type="pres">
      <dgm:prSet presAssocID="{EE012290-B527-40CE-B833-736AECB079FF}" presName="spaceRect" presStyleCnt="0"/>
      <dgm:spPr/>
    </dgm:pt>
    <dgm:pt modelId="{F5B5CD12-44C7-4537-A587-78768FDB3CCF}" type="pres">
      <dgm:prSet presAssocID="{EE012290-B527-40CE-B833-736AECB079FF}" presName="parTx" presStyleLbl="revTx" presStyleIdx="2" presStyleCnt="6">
        <dgm:presLayoutVars>
          <dgm:chMax val="0"/>
          <dgm:chPref val="0"/>
        </dgm:presLayoutVars>
      </dgm:prSet>
      <dgm:spPr/>
    </dgm:pt>
    <dgm:pt modelId="{9F6499CC-5408-48A7-B884-0FFCF86F6E33}" type="pres">
      <dgm:prSet presAssocID="{F89E2DE0-4C35-45EA-8178-F1EAEE08811F}" presName="sibTrans" presStyleCnt="0"/>
      <dgm:spPr/>
    </dgm:pt>
    <dgm:pt modelId="{8BBA2AB2-0A94-4D11-ABE6-C6840729BF38}" type="pres">
      <dgm:prSet presAssocID="{0949C544-61E0-46F7-B424-4C64C0F4E646}" presName="compNode" presStyleCnt="0"/>
      <dgm:spPr/>
    </dgm:pt>
    <dgm:pt modelId="{7B9487A9-F415-4A0D-8B73-DF15C6071285}" type="pres">
      <dgm:prSet presAssocID="{0949C544-61E0-46F7-B424-4C64C0F4E646}" presName="bgRect" presStyleLbl="bgShp" presStyleIdx="3" presStyleCnt="6"/>
      <dgm:spPr/>
    </dgm:pt>
    <dgm:pt modelId="{4493D2C4-F486-4D07-B83E-CD0AB8A93D5D}" type="pres">
      <dgm:prSet presAssocID="{0949C544-61E0-46F7-B424-4C64C0F4E64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2C6F016-6728-4543-A326-1E9282FB8501}" type="pres">
      <dgm:prSet presAssocID="{0949C544-61E0-46F7-B424-4C64C0F4E646}" presName="spaceRect" presStyleCnt="0"/>
      <dgm:spPr/>
    </dgm:pt>
    <dgm:pt modelId="{1839BB6E-C6A9-41FC-B36E-8133DC0498D6}" type="pres">
      <dgm:prSet presAssocID="{0949C544-61E0-46F7-B424-4C64C0F4E646}" presName="parTx" presStyleLbl="revTx" presStyleIdx="3" presStyleCnt="6">
        <dgm:presLayoutVars>
          <dgm:chMax val="0"/>
          <dgm:chPref val="0"/>
        </dgm:presLayoutVars>
      </dgm:prSet>
      <dgm:spPr/>
    </dgm:pt>
    <dgm:pt modelId="{CF1EC60D-E1EA-4DDB-AF08-58E4D4C0D219}" type="pres">
      <dgm:prSet presAssocID="{D897348B-BDDD-4797-891F-B3F41466C8F6}" presName="sibTrans" presStyleCnt="0"/>
      <dgm:spPr/>
    </dgm:pt>
    <dgm:pt modelId="{7D818A32-15C5-4F07-89C9-4B10576B642E}" type="pres">
      <dgm:prSet presAssocID="{D8EF46E4-6EB5-4691-BC23-755529304104}" presName="compNode" presStyleCnt="0"/>
      <dgm:spPr/>
    </dgm:pt>
    <dgm:pt modelId="{4E88CB71-1834-46CC-845B-B28DF9BC86E7}" type="pres">
      <dgm:prSet presAssocID="{D8EF46E4-6EB5-4691-BC23-755529304104}" presName="bgRect" presStyleLbl="bgShp" presStyleIdx="4" presStyleCnt="6"/>
      <dgm:spPr/>
    </dgm:pt>
    <dgm:pt modelId="{B1D0DBDE-E38A-4BC5-B4EF-98EFCFEF1CE7}" type="pres">
      <dgm:prSet presAssocID="{D8EF46E4-6EB5-4691-BC23-75552930410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EBF4DB5-4A7D-407C-85F1-4BE322456A9E}" type="pres">
      <dgm:prSet presAssocID="{D8EF46E4-6EB5-4691-BC23-755529304104}" presName="spaceRect" presStyleCnt="0"/>
      <dgm:spPr/>
    </dgm:pt>
    <dgm:pt modelId="{440F1DF4-7CAB-44C6-8924-415BA2C98C02}" type="pres">
      <dgm:prSet presAssocID="{D8EF46E4-6EB5-4691-BC23-755529304104}" presName="parTx" presStyleLbl="revTx" presStyleIdx="4" presStyleCnt="6">
        <dgm:presLayoutVars>
          <dgm:chMax val="0"/>
          <dgm:chPref val="0"/>
        </dgm:presLayoutVars>
      </dgm:prSet>
      <dgm:spPr/>
    </dgm:pt>
    <dgm:pt modelId="{571CC15A-2DA3-49AB-A545-4852F957B57B}" type="pres">
      <dgm:prSet presAssocID="{B0BE4BE3-6B5D-4D1D-8147-582133356320}" presName="sibTrans" presStyleCnt="0"/>
      <dgm:spPr/>
    </dgm:pt>
    <dgm:pt modelId="{9B6DF59B-BCD9-451F-9356-44CB51D2DBF5}" type="pres">
      <dgm:prSet presAssocID="{6B6ED785-2736-4718-932E-0D5071D5911C}" presName="compNode" presStyleCnt="0"/>
      <dgm:spPr/>
    </dgm:pt>
    <dgm:pt modelId="{666A7B83-9787-423A-AA9B-38E85C78CAC5}" type="pres">
      <dgm:prSet presAssocID="{6B6ED785-2736-4718-932E-0D5071D5911C}" presName="bgRect" presStyleLbl="bgShp" presStyleIdx="5" presStyleCnt="6"/>
      <dgm:spPr/>
    </dgm:pt>
    <dgm:pt modelId="{79A5C1B6-763B-47DB-8D96-CAEDD28AEBB2}" type="pres">
      <dgm:prSet presAssocID="{6B6ED785-2736-4718-932E-0D5071D5911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9249CF4-7B97-4F03-8C32-52D29F194170}" type="pres">
      <dgm:prSet presAssocID="{6B6ED785-2736-4718-932E-0D5071D5911C}" presName="spaceRect" presStyleCnt="0"/>
      <dgm:spPr/>
    </dgm:pt>
    <dgm:pt modelId="{21A0A787-C479-4D07-AEBA-81415971246F}" type="pres">
      <dgm:prSet presAssocID="{6B6ED785-2736-4718-932E-0D5071D5911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E593F0C-5B86-4C8B-A7AC-974FEB223F70}" srcId="{8392836A-391D-445B-B014-14C55F5724B8}" destId="{05E86F9E-04EB-47FE-B87B-79C473CC87FB}" srcOrd="0" destOrd="0" parTransId="{11A3312D-83BE-449C-A4ED-D6C9E02359FB}" sibTransId="{952C6A90-7095-4482-A1AB-44F8F2082E43}"/>
    <dgm:cxn modelId="{8BB3BD39-BF0A-41C4-BBDD-9EC7F7612FE7}" srcId="{8392836A-391D-445B-B014-14C55F5724B8}" destId="{0949C544-61E0-46F7-B424-4C64C0F4E646}" srcOrd="3" destOrd="0" parTransId="{1771BF3A-C8E1-4BA4-982F-8D62959BB332}" sibTransId="{D897348B-BDDD-4797-891F-B3F41466C8F6}"/>
    <dgm:cxn modelId="{A29D3663-B520-413D-98C5-32A97120FEBA}" type="presOf" srcId="{05E86F9E-04EB-47FE-B87B-79C473CC87FB}" destId="{883B8F87-0EC8-4F05-93E5-221B90F0A588}" srcOrd="0" destOrd="0" presId="urn:microsoft.com/office/officeart/2018/2/layout/IconVerticalSolidList"/>
    <dgm:cxn modelId="{7BFF2E71-D5BC-487B-B34F-2929E479BF91}" type="presOf" srcId="{D8EF46E4-6EB5-4691-BC23-755529304104}" destId="{440F1DF4-7CAB-44C6-8924-415BA2C98C02}" srcOrd="0" destOrd="0" presId="urn:microsoft.com/office/officeart/2018/2/layout/IconVerticalSolidList"/>
    <dgm:cxn modelId="{F775057A-0D49-45FC-875D-6AFF7FA6B743}" srcId="{8392836A-391D-445B-B014-14C55F5724B8}" destId="{6B6ED785-2736-4718-932E-0D5071D5911C}" srcOrd="5" destOrd="0" parTransId="{105126D7-68D4-4D06-B53F-377A9155E33F}" sibTransId="{8DFBE334-F85E-4AD2-9833-E01256A885C1}"/>
    <dgm:cxn modelId="{675BC07C-FC4A-4693-8043-CF149A94E063}" srcId="{8392836A-391D-445B-B014-14C55F5724B8}" destId="{D8EF46E4-6EB5-4691-BC23-755529304104}" srcOrd="4" destOrd="0" parTransId="{1B3C4F66-A2A5-4113-8686-0A295D53F4E3}" sibTransId="{B0BE4BE3-6B5D-4D1D-8147-582133356320}"/>
    <dgm:cxn modelId="{FD143C88-BAA8-4BF5-8CDC-08063E603378}" type="presOf" srcId="{EE012290-B527-40CE-B833-736AECB079FF}" destId="{F5B5CD12-44C7-4537-A587-78768FDB3CCF}" srcOrd="0" destOrd="0" presId="urn:microsoft.com/office/officeart/2018/2/layout/IconVerticalSolidList"/>
    <dgm:cxn modelId="{FDD84090-C3EF-41B2-9EB3-560F58A0B5FF}" type="presOf" srcId="{FB6CA3F0-D44F-4D77-B8D0-34C16D51A704}" destId="{99FA80BA-F8E4-4DF6-B9D8-626AE2EC021E}" srcOrd="0" destOrd="0" presId="urn:microsoft.com/office/officeart/2018/2/layout/IconVerticalSolidList"/>
    <dgm:cxn modelId="{DC548991-FA3E-4A6F-AEA8-6D58210B6E07}" type="presOf" srcId="{8392836A-391D-445B-B014-14C55F5724B8}" destId="{BD4BA581-8CD6-4EAD-BC97-9DA6B88DC7A6}" srcOrd="0" destOrd="0" presId="urn:microsoft.com/office/officeart/2018/2/layout/IconVerticalSolidList"/>
    <dgm:cxn modelId="{E40E6C9C-DCC1-4435-BD36-1711EDFD3EE9}" srcId="{8392836A-391D-445B-B014-14C55F5724B8}" destId="{FB6CA3F0-D44F-4D77-B8D0-34C16D51A704}" srcOrd="1" destOrd="0" parTransId="{8100DB11-1E94-494A-A7DB-4416927E2F12}" sibTransId="{A3608B18-5DCD-4814-BE7C-F13B9B2C4564}"/>
    <dgm:cxn modelId="{1460BAB3-D199-4A32-B984-C6E60EA54FA1}" type="presOf" srcId="{6B6ED785-2736-4718-932E-0D5071D5911C}" destId="{21A0A787-C479-4D07-AEBA-81415971246F}" srcOrd="0" destOrd="0" presId="urn:microsoft.com/office/officeart/2018/2/layout/IconVerticalSolidList"/>
    <dgm:cxn modelId="{C97E5BD8-4AAF-41FF-AB66-C30318746637}" srcId="{8392836A-391D-445B-B014-14C55F5724B8}" destId="{EE012290-B527-40CE-B833-736AECB079FF}" srcOrd="2" destOrd="0" parTransId="{0222F3CF-5313-47D9-905B-473A58CF3D9B}" sibTransId="{F89E2DE0-4C35-45EA-8178-F1EAEE08811F}"/>
    <dgm:cxn modelId="{728B4AE0-4711-4A8A-8844-41FFDDCD69F8}" type="presOf" srcId="{0949C544-61E0-46F7-B424-4C64C0F4E646}" destId="{1839BB6E-C6A9-41FC-B36E-8133DC0498D6}" srcOrd="0" destOrd="0" presId="urn:microsoft.com/office/officeart/2018/2/layout/IconVerticalSolidList"/>
    <dgm:cxn modelId="{5868E372-5D61-4493-939B-A9F9D07A1640}" type="presParOf" srcId="{BD4BA581-8CD6-4EAD-BC97-9DA6B88DC7A6}" destId="{DA2B86CA-88E8-44D3-9E13-6DAD5A7C0342}" srcOrd="0" destOrd="0" presId="urn:microsoft.com/office/officeart/2018/2/layout/IconVerticalSolidList"/>
    <dgm:cxn modelId="{3B8583B1-DA35-491A-8124-D736E0E52AA3}" type="presParOf" srcId="{DA2B86CA-88E8-44D3-9E13-6DAD5A7C0342}" destId="{94EEE8AA-61AD-4473-B77D-ED3DF1665B3E}" srcOrd="0" destOrd="0" presId="urn:microsoft.com/office/officeart/2018/2/layout/IconVerticalSolidList"/>
    <dgm:cxn modelId="{F5B94FDE-BF8C-4F7C-B7DF-BE016E759D7A}" type="presParOf" srcId="{DA2B86CA-88E8-44D3-9E13-6DAD5A7C0342}" destId="{CF9E6954-9B88-4096-B85E-D217119C6ACD}" srcOrd="1" destOrd="0" presId="urn:microsoft.com/office/officeart/2018/2/layout/IconVerticalSolidList"/>
    <dgm:cxn modelId="{7EBEBD71-4EC2-4310-8AE6-28F16AD5AE02}" type="presParOf" srcId="{DA2B86CA-88E8-44D3-9E13-6DAD5A7C0342}" destId="{3B11F012-FC1A-44E9-8E67-6AB5327C8DB3}" srcOrd="2" destOrd="0" presId="urn:microsoft.com/office/officeart/2018/2/layout/IconVerticalSolidList"/>
    <dgm:cxn modelId="{EF8BC70E-303A-430C-85AF-64E4E5A73057}" type="presParOf" srcId="{DA2B86CA-88E8-44D3-9E13-6DAD5A7C0342}" destId="{883B8F87-0EC8-4F05-93E5-221B90F0A588}" srcOrd="3" destOrd="0" presId="urn:microsoft.com/office/officeart/2018/2/layout/IconVerticalSolidList"/>
    <dgm:cxn modelId="{9B090ABC-F14D-4B13-B019-614C9E24F712}" type="presParOf" srcId="{BD4BA581-8CD6-4EAD-BC97-9DA6B88DC7A6}" destId="{AC837D00-C4E8-4021-B2F8-54BFB71023CA}" srcOrd="1" destOrd="0" presId="urn:microsoft.com/office/officeart/2018/2/layout/IconVerticalSolidList"/>
    <dgm:cxn modelId="{205E748D-C378-46A8-B1D1-132E6676A8DB}" type="presParOf" srcId="{BD4BA581-8CD6-4EAD-BC97-9DA6B88DC7A6}" destId="{D16E0B9A-E034-4DB9-8315-714227ECD9CE}" srcOrd="2" destOrd="0" presId="urn:microsoft.com/office/officeart/2018/2/layout/IconVerticalSolidList"/>
    <dgm:cxn modelId="{4EB90284-49F0-4B97-BFC2-0C4366F1F986}" type="presParOf" srcId="{D16E0B9A-E034-4DB9-8315-714227ECD9CE}" destId="{7DC07ED1-B6A4-4427-A9F2-12B260B6095E}" srcOrd="0" destOrd="0" presId="urn:microsoft.com/office/officeart/2018/2/layout/IconVerticalSolidList"/>
    <dgm:cxn modelId="{74385A9A-EA99-4B67-9770-AD13B5CFFD21}" type="presParOf" srcId="{D16E0B9A-E034-4DB9-8315-714227ECD9CE}" destId="{1587E5E4-0F49-4D7D-89C0-3E6D3D641D95}" srcOrd="1" destOrd="0" presId="urn:microsoft.com/office/officeart/2018/2/layout/IconVerticalSolidList"/>
    <dgm:cxn modelId="{4AE0AA26-9E11-4FE8-9EFE-B0046453662C}" type="presParOf" srcId="{D16E0B9A-E034-4DB9-8315-714227ECD9CE}" destId="{E108BF26-D39B-4BE7-B1BB-90D2072EC23E}" srcOrd="2" destOrd="0" presId="urn:microsoft.com/office/officeart/2018/2/layout/IconVerticalSolidList"/>
    <dgm:cxn modelId="{7E042C12-82D9-44FD-A769-94439B4780A2}" type="presParOf" srcId="{D16E0B9A-E034-4DB9-8315-714227ECD9CE}" destId="{99FA80BA-F8E4-4DF6-B9D8-626AE2EC021E}" srcOrd="3" destOrd="0" presId="urn:microsoft.com/office/officeart/2018/2/layout/IconVerticalSolidList"/>
    <dgm:cxn modelId="{E3AF521F-51AB-4499-8615-459E3B0F39DA}" type="presParOf" srcId="{BD4BA581-8CD6-4EAD-BC97-9DA6B88DC7A6}" destId="{4B8B63F1-0E35-4CC4-81B5-0BF42B3AFC4B}" srcOrd="3" destOrd="0" presId="urn:microsoft.com/office/officeart/2018/2/layout/IconVerticalSolidList"/>
    <dgm:cxn modelId="{7B9D60F0-843F-4B07-9B35-55799DC267F9}" type="presParOf" srcId="{BD4BA581-8CD6-4EAD-BC97-9DA6B88DC7A6}" destId="{1A7077AE-DE2E-4DB5-838B-7A966524882C}" srcOrd="4" destOrd="0" presId="urn:microsoft.com/office/officeart/2018/2/layout/IconVerticalSolidList"/>
    <dgm:cxn modelId="{EF897B0F-9204-4A28-A87A-B7F12A881527}" type="presParOf" srcId="{1A7077AE-DE2E-4DB5-838B-7A966524882C}" destId="{519384E5-C38A-4976-84EA-B4903E2131D5}" srcOrd="0" destOrd="0" presId="urn:microsoft.com/office/officeart/2018/2/layout/IconVerticalSolidList"/>
    <dgm:cxn modelId="{DC13A7C1-17D1-4A31-8AF0-C06F0434A6FE}" type="presParOf" srcId="{1A7077AE-DE2E-4DB5-838B-7A966524882C}" destId="{629481A6-B9E3-4692-A0EA-D3E7995DB03E}" srcOrd="1" destOrd="0" presId="urn:microsoft.com/office/officeart/2018/2/layout/IconVerticalSolidList"/>
    <dgm:cxn modelId="{60CEC809-9B10-4FE1-A916-E04D8E90B153}" type="presParOf" srcId="{1A7077AE-DE2E-4DB5-838B-7A966524882C}" destId="{60720E35-95B9-4FC7-8D1D-FA93EDF6F2A3}" srcOrd="2" destOrd="0" presId="urn:microsoft.com/office/officeart/2018/2/layout/IconVerticalSolidList"/>
    <dgm:cxn modelId="{EB04F8C6-D7B3-45E2-B735-7E782DD9C004}" type="presParOf" srcId="{1A7077AE-DE2E-4DB5-838B-7A966524882C}" destId="{F5B5CD12-44C7-4537-A587-78768FDB3CCF}" srcOrd="3" destOrd="0" presId="urn:microsoft.com/office/officeart/2018/2/layout/IconVerticalSolidList"/>
    <dgm:cxn modelId="{06DE9937-0B84-4690-BC65-AB72DCEF4564}" type="presParOf" srcId="{BD4BA581-8CD6-4EAD-BC97-9DA6B88DC7A6}" destId="{9F6499CC-5408-48A7-B884-0FFCF86F6E33}" srcOrd="5" destOrd="0" presId="urn:microsoft.com/office/officeart/2018/2/layout/IconVerticalSolidList"/>
    <dgm:cxn modelId="{F518C294-AF37-4105-961E-4F7B00CCBC8F}" type="presParOf" srcId="{BD4BA581-8CD6-4EAD-BC97-9DA6B88DC7A6}" destId="{8BBA2AB2-0A94-4D11-ABE6-C6840729BF38}" srcOrd="6" destOrd="0" presId="urn:microsoft.com/office/officeart/2018/2/layout/IconVerticalSolidList"/>
    <dgm:cxn modelId="{86E3123E-734A-4ECA-AD31-D53503E5DCF6}" type="presParOf" srcId="{8BBA2AB2-0A94-4D11-ABE6-C6840729BF38}" destId="{7B9487A9-F415-4A0D-8B73-DF15C6071285}" srcOrd="0" destOrd="0" presId="urn:microsoft.com/office/officeart/2018/2/layout/IconVerticalSolidList"/>
    <dgm:cxn modelId="{361E133B-DD59-47A7-93CB-7723486756E7}" type="presParOf" srcId="{8BBA2AB2-0A94-4D11-ABE6-C6840729BF38}" destId="{4493D2C4-F486-4D07-B83E-CD0AB8A93D5D}" srcOrd="1" destOrd="0" presId="urn:microsoft.com/office/officeart/2018/2/layout/IconVerticalSolidList"/>
    <dgm:cxn modelId="{B9F36B27-9548-45E1-A171-E010CF8F3356}" type="presParOf" srcId="{8BBA2AB2-0A94-4D11-ABE6-C6840729BF38}" destId="{C2C6F016-6728-4543-A326-1E9282FB8501}" srcOrd="2" destOrd="0" presId="urn:microsoft.com/office/officeart/2018/2/layout/IconVerticalSolidList"/>
    <dgm:cxn modelId="{99589141-B523-4BF7-87A3-36C442F167EE}" type="presParOf" srcId="{8BBA2AB2-0A94-4D11-ABE6-C6840729BF38}" destId="{1839BB6E-C6A9-41FC-B36E-8133DC0498D6}" srcOrd="3" destOrd="0" presId="urn:microsoft.com/office/officeart/2018/2/layout/IconVerticalSolidList"/>
    <dgm:cxn modelId="{B5233D04-B373-43FF-8D14-2E5DCE75E8BA}" type="presParOf" srcId="{BD4BA581-8CD6-4EAD-BC97-9DA6B88DC7A6}" destId="{CF1EC60D-E1EA-4DDB-AF08-58E4D4C0D219}" srcOrd="7" destOrd="0" presId="urn:microsoft.com/office/officeart/2018/2/layout/IconVerticalSolidList"/>
    <dgm:cxn modelId="{D1F95460-CF19-416F-B3AC-48B58E94871C}" type="presParOf" srcId="{BD4BA581-8CD6-4EAD-BC97-9DA6B88DC7A6}" destId="{7D818A32-15C5-4F07-89C9-4B10576B642E}" srcOrd="8" destOrd="0" presId="urn:microsoft.com/office/officeart/2018/2/layout/IconVerticalSolidList"/>
    <dgm:cxn modelId="{7865B870-D1C7-48F1-98D6-69401E8D0F5F}" type="presParOf" srcId="{7D818A32-15C5-4F07-89C9-4B10576B642E}" destId="{4E88CB71-1834-46CC-845B-B28DF9BC86E7}" srcOrd="0" destOrd="0" presId="urn:microsoft.com/office/officeart/2018/2/layout/IconVerticalSolidList"/>
    <dgm:cxn modelId="{BEEA0977-FE2E-4935-BBBC-753863D27EE0}" type="presParOf" srcId="{7D818A32-15C5-4F07-89C9-4B10576B642E}" destId="{B1D0DBDE-E38A-4BC5-B4EF-98EFCFEF1CE7}" srcOrd="1" destOrd="0" presId="urn:microsoft.com/office/officeart/2018/2/layout/IconVerticalSolidList"/>
    <dgm:cxn modelId="{06054A47-CE48-476C-BD05-F4D955F1B1DA}" type="presParOf" srcId="{7D818A32-15C5-4F07-89C9-4B10576B642E}" destId="{AEBF4DB5-4A7D-407C-85F1-4BE322456A9E}" srcOrd="2" destOrd="0" presId="urn:microsoft.com/office/officeart/2018/2/layout/IconVerticalSolidList"/>
    <dgm:cxn modelId="{DA51A02A-6D69-4836-A012-26916DB572C1}" type="presParOf" srcId="{7D818A32-15C5-4F07-89C9-4B10576B642E}" destId="{440F1DF4-7CAB-44C6-8924-415BA2C98C02}" srcOrd="3" destOrd="0" presId="urn:microsoft.com/office/officeart/2018/2/layout/IconVerticalSolidList"/>
    <dgm:cxn modelId="{052834DB-9217-43EF-BA8E-34996B486223}" type="presParOf" srcId="{BD4BA581-8CD6-4EAD-BC97-9DA6B88DC7A6}" destId="{571CC15A-2DA3-49AB-A545-4852F957B57B}" srcOrd="9" destOrd="0" presId="urn:microsoft.com/office/officeart/2018/2/layout/IconVerticalSolidList"/>
    <dgm:cxn modelId="{E995DE5E-183A-4070-911D-7A7757E789BA}" type="presParOf" srcId="{BD4BA581-8CD6-4EAD-BC97-9DA6B88DC7A6}" destId="{9B6DF59B-BCD9-451F-9356-44CB51D2DBF5}" srcOrd="10" destOrd="0" presId="urn:microsoft.com/office/officeart/2018/2/layout/IconVerticalSolidList"/>
    <dgm:cxn modelId="{2DC956BC-B0C8-40A1-B4DA-E2F4C2E66C5C}" type="presParOf" srcId="{9B6DF59B-BCD9-451F-9356-44CB51D2DBF5}" destId="{666A7B83-9787-423A-AA9B-38E85C78CAC5}" srcOrd="0" destOrd="0" presId="urn:microsoft.com/office/officeart/2018/2/layout/IconVerticalSolidList"/>
    <dgm:cxn modelId="{8E1F4CE8-F96A-4695-AE54-950A9AA9B26A}" type="presParOf" srcId="{9B6DF59B-BCD9-451F-9356-44CB51D2DBF5}" destId="{79A5C1B6-763B-47DB-8D96-CAEDD28AEBB2}" srcOrd="1" destOrd="0" presId="urn:microsoft.com/office/officeart/2018/2/layout/IconVerticalSolidList"/>
    <dgm:cxn modelId="{91BFA7A7-9A94-47DA-AF3F-B5C15FEB0086}" type="presParOf" srcId="{9B6DF59B-BCD9-451F-9356-44CB51D2DBF5}" destId="{69249CF4-7B97-4F03-8C32-52D29F194170}" srcOrd="2" destOrd="0" presId="urn:microsoft.com/office/officeart/2018/2/layout/IconVerticalSolidList"/>
    <dgm:cxn modelId="{30AFE6C4-E8C6-4B90-B3D4-4F8C6CD2E2EC}" type="presParOf" srcId="{9B6DF59B-BCD9-451F-9356-44CB51D2DBF5}" destId="{21A0A787-C479-4D07-AEBA-8141597124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DC4502-3DD1-438C-9E78-3818AAC388B4}">
      <dsp:nvSpPr>
        <dsp:cNvPr id="0" name=""/>
        <dsp:cNvSpPr/>
      </dsp:nvSpPr>
      <dsp:spPr>
        <a:xfrm>
          <a:off x="-73118" y="286176"/>
          <a:ext cx="10515600" cy="1771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D83D54-91A1-4A0C-8076-52E6DCDD86B9}">
      <dsp:nvSpPr>
        <dsp:cNvPr id="0" name=""/>
        <dsp:cNvSpPr/>
      </dsp:nvSpPr>
      <dsp:spPr>
        <a:xfrm>
          <a:off x="320225" y="814452"/>
          <a:ext cx="715170" cy="7151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C5F16-CBCD-4380-AA67-184923777698}">
      <dsp:nvSpPr>
        <dsp:cNvPr id="0" name=""/>
        <dsp:cNvSpPr/>
      </dsp:nvSpPr>
      <dsp:spPr>
        <a:xfrm>
          <a:off x="1279565" y="238805"/>
          <a:ext cx="9309152" cy="1866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616" tIns="137616" rIns="137616" bIns="13761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100" kern="1200" dirty="0"/>
            <a:t>The integration of Artificial Intelligence (AI) into hotel reception operations represents one of the most transformative advancements in the hospitality industry (Said, 2023; Schwarz, 2025).</a:t>
          </a:r>
          <a:endParaRPr lang="en-US" sz="2100" kern="1200" dirty="0"/>
        </a:p>
      </dsp:txBody>
      <dsp:txXfrm>
        <a:off x="1279565" y="238805"/>
        <a:ext cx="9309152" cy="1866464"/>
      </dsp:txXfrm>
    </dsp:sp>
    <dsp:sp modelId="{982614A0-4263-4469-AE0B-DF680CBB1B71}">
      <dsp:nvSpPr>
        <dsp:cNvPr id="0" name=""/>
        <dsp:cNvSpPr/>
      </dsp:nvSpPr>
      <dsp:spPr>
        <a:xfrm>
          <a:off x="-73118" y="2430347"/>
          <a:ext cx="10515600" cy="16821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71E69-91DE-4A15-8B90-FAC91CC00790}">
      <dsp:nvSpPr>
        <dsp:cNvPr id="0" name=""/>
        <dsp:cNvSpPr/>
      </dsp:nvSpPr>
      <dsp:spPr>
        <a:xfrm>
          <a:off x="320225" y="2913854"/>
          <a:ext cx="715170" cy="7151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68E0B-8A51-4548-B364-C9CDCED18591}">
      <dsp:nvSpPr>
        <dsp:cNvPr id="0" name=""/>
        <dsp:cNvSpPr/>
      </dsp:nvSpPr>
      <dsp:spPr>
        <a:xfrm>
          <a:off x="1371791" y="2450964"/>
          <a:ext cx="9124701" cy="16409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616" tIns="137616" rIns="137616" bIns="13761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100" kern="1200" dirty="0"/>
            <a:t>In the hospitality industry, where the reception area is often the first and most significant point of contact, balancing AI efficiency with human warmth is critical (Carr, 2025; Zahidi, 2024).</a:t>
          </a:r>
          <a:endParaRPr lang="en-US" sz="2100" kern="1200" dirty="0"/>
        </a:p>
      </dsp:txBody>
      <dsp:txXfrm>
        <a:off x="1371791" y="2450964"/>
        <a:ext cx="9124701" cy="16409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4FD4FA-B07A-4061-AC02-E660769E42B2}">
      <dsp:nvSpPr>
        <dsp:cNvPr id="0" name=""/>
        <dsp:cNvSpPr/>
      </dsp:nvSpPr>
      <dsp:spPr>
        <a:xfrm>
          <a:off x="0" y="11713"/>
          <a:ext cx="10515600" cy="13686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32003A-03DF-4BB8-9248-4112E30755D9}">
      <dsp:nvSpPr>
        <dsp:cNvPr id="0" name=""/>
        <dsp:cNvSpPr/>
      </dsp:nvSpPr>
      <dsp:spPr>
        <a:xfrm>
          <a:off x="374291" y="349157"/>
          <a:ext cx="681196" cy="6805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5D2D28-4E3A-4CD0-8BB6-6B5CBFADB286}">
      <dsp:nvSpPr>
        <dsp:cNvPr id="0" name=""/>
        <dsp:cNvSpPr/>
      </dsp:nvSpPr>
      <dsp:spPr>
        <a:xfrm>
          <a:off x="1429779" y="70758"/>
          <a:ext cx="8868088" cy="1238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79" tIns="131079" rIns="131079" bIns="1310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000" kern="1200" dirty="0"/>
            <a:t>The hotel reception area represents the </a:t>
          </a:r>
          <a:r>
            <a:rPr lang="en-ZW" sz="2000" kern="1200" dirty="0" err="1"/>
            <a:t>epicenter</a:t>
          </a:r>
          <a:r>
            <a:rPr lang="en-ZW" sz="2000" kern="1200" dirty="0"/>
            <a:t> of guest interaction and is a critical determinant of overall satisfaction. </a:t>
          </a:r>
          <a:endParaRPr lang="en-US" sz="2000" kern="1200" dirty="0"/>
        </a:p>
      </dsp:txBody>
      <dsp:txXfrm>
        <a:off x="1429779" y="70758"/>
        <a:ext cx="8868088" cy="1238538"/>
      </dsp:txXfrm>
    </dsp:sp>
    <dsp:sp modelId="{594A93D1-5703-4B32-8CE1-419855F00E7F}">
      <dsp:nvSpPr>
        <dsp:cNvPr id="0" name=""/>
        <dsp:cNvSpPr/>
      </dsp:nvSpPr>
      <dsp:spPr>
        <a:xfrm>
          <a:off x="0" y="1621472"/>
          <a:ext cx="10515600" cy="12373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305AF-970B-4002-B3B9-CB19C32F108D}">
      <dsp:nvSpPr>
        <dsp:cNvPr id="0" name=""/>
        <dsp:cNvSpPr/>
      </dsp:nvSpPr>
      <dsp:spPr>
        <a:xfrm>
          <a:off x="374291" y="1899871"/>
          <a:ext cx="681196" cy="6805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5974A0-107D-428A-BC0B-6049A2A5B16C}">
      <dsp:nvSpPr>
        <dsp:cNvPr id="0" name=""/>
        <dsp:cNvSpPr/>
      </dsp:nvSpPr>
      <dsp:spPr>
        <a:xfrm>
          <a:off x="1429779" y="1621472"/>
          <a:ext cx="8868088" cy="1238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79" tIns="131079" rIns="131079" bIns="1310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000" kern="1200" dirty="0"/>
            <a:t>AI chatbots and virtual assistants embedded into reception management systems can handle a wide range of guest inquiries, such as room availability, local recommendations, and billing questions (</a:t>
          </a:r>
          <a:r>
            <a:rPr lang="en-ZW" sz="2000" kern="1200" dirty="0" err="1"/>
            <a:t>HelloShift</a:t>
          </a:r>
          <a:r>
            <a:rPr lang="en-ZW" sz="2000" kern="1200" dirty="0"/>
            <a:t>, 2025). </a:t>
          </a:r>
          <a:endParaRPr lang="en-US" sz="2000" kern="1200" dirty="0"/>
        </a:p>
      </dsp:txBody>
      <dsp:txXfrm>
        <a:off x="1429779" y="1621472"/>
        <a:ext cx="8868088" cy="1238538"/>
      </dsp:txXfrm>
    </dsp:sp>
    <dsp:sp modelId="{1F56BA88-F1DE-4BE3-8AEC-A90DC4459B1F}">
      <dsp:nvSpPr>
        <dsp:cNvPr id="0" name=""/>
        <dsp:cNvSpPr/>
      </dsp:nvSpPr>
      <dsp:spPr>
        <a:xfrm>
          <a:off x="0" y="3107718"/>
          <a:ext cx="10515600" cy="12373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DEBBC4-12AF-43EB-A817-83DD371DE7B7}">
      <dsp:nvSpPr>
        <dsp:cNvPr id="0" name=""/>
        <dsp:cNvSpPr/>
      </dsp:nvSpPr>
      <dsp:spPr>
        <a:xfrm>
          <a:off x="374291" y="3386117"/>
          <a:ext cx="681196" cy="6805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4FE17-7EBE-4951-889C-0C41D05C127F}">
      <dsp:nvSpPr>
        <dsp:cNvPr id="0" name=""/>
        <dsp:cNvSpPr/>
      </dsp:nvSpPr>
      <dsp:spPr>
        <a:xfrm>
          <a:off x="1429779" y="3107718"/>
          <a:ext cx="8868088" cy="1238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79" tIns="131079" rIns="131079" bIns="13107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000" kern="1200"/>
            <a:t>Artificial Intelligence (AI) applications have become increasingly integrated into reception operations to streamline processes, enhance personalisation, and optimise efficiency (Said, 2023; PwC, 2025).</a:t>
          </a:r>
        </a:p>
      </dsp:txBody>
      <dsp:txXfrm>
        <a:off x="1429779" y="3107718"/>
        <a:ext cx="8868088" cy="12385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ABCAA-6B9C-4C3B-8E04-D1949F6CE6CF}">
      <dsp:nvSpPr>
        <dsp:cNvPr id="0" name=""/>
        <dsp:cNvSpPr/>
      </dsp:nvSpPr>
      <dsp:spPr>
        <a:xfrm>
          <a:off x="0" y="0"/>
          <a:ext cx="8938260" cy="1958102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000" kern="1200">
              <a:solidFill>
                <a:schemeClr val="tx1"/>
              </a:solidFill>
            </a:rPr>
            <a:t>AI-powered kiosks can automatically detect returning guests and recall their previous preferences, such as room temperature, pillow type, or check-in timing, thereby creating a seamless and familiar experience (Said, 2023; Wang, 2025). </a:t>
          </a:r>
          <a:endParaRPr lang="en-US" sz="2000" kern="1200">
            <a:solidFill>
              <a:schemeClr val="tx1"/>
            </a:solidFill>
          </a:endParaRPr>
        </a:p>
      </dsp:txBody>
      <dsp:txXfrm>
        <a:off x="57351" y="57351"/>
        <a:ext cx="6914408" cy="1843400"/>
      </dsp:txXfrm>
    </dsp:sp>
    <dsp:sp modelId="{8ED208D9-4144-4F72-806A-C3B3A51EAC92}">
      <dsp:nvSpPr>
        <dsp:cNvPr id="0" name=""/>
        <dsp:cNvSpPr/>
      </dsp:nvSpPr>
      <dsp:spPr>
        <a:xfrm>
          <a:off x="1577339" y="2393235"/>
          <a:ext cx="8938260" cy="1958102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000" kern="1200" dirty="0">
              <a:solidFill>
                <a:schemeClr val="tx1"/>
              </a:solidFill>
            </a:rPr>
            <a:t>However, automation also poses risks when poorly implemented. Guests who experience technical failures or long delays at self-service kiosks often report higher frustration compared to traditional service (Hotel &amp; Catering, 2025). 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1634690" y="2450586"/>
        <a:ext cx="5973451" cy="1843400"/>
      </dsp:txXfrm>
    </dsp:sp>
    <dsp:sp modelId="{525EFED4-F9D3-4196-A858-21A9799ECB84}">
      <dsp:nvSpPr>
        <dsp:cNvPr id="0" name=""/>
        <dsp:cNvSpPr/>
      </dsp:nvSpPr>
      <dsp:spPr>
        <a:xfrm>
          <a:off x="7665493" y="1539285"/>
          <a:ext cx="1272766" cy="127276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lumMod val="60000"/>
            <a:lumOff val="40000"/>
            <a:alpha val="9000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1865" y="1539285"/>
        <a:ext cx="700022" cy="957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605C5-BDE8-43FE-B201-BC4D9D513F6C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83E62F-4EDA-434E-A3EC-DC77210287BA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B907AE-541B-4B73-81A2-B723422E2684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700" kern="1200" dirty="0"/>
            <a:t>AI systems automate time-consuming back-office tasks such as ID verification, data entry, and payment processing, thereby enabling staff to focus on higher-value interactions (Schwarz, 2025; PwC, 2025). </a:t>
          </a:r>
          <a:endParaRPr lang="en-US" sz="1700" kern="1200" dirty="0"/>
        </a:p>
      </dsp:txBody>
      <dsp:txXfrm>
        <a:off x="1435590" y="531"/>
        <a:ext cx="9080009" cy="1242935"/>
      </dsp:txXfrm>
    </dsp:sp>
    <dsp:sp modelId="{6122CC7E-7C80-4C58-9BD7-7AEEBEC52E59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C05F50-FAC0-4A23-9682-85F2A3958C0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5B282-02E3-4116-981D-C889A61A25E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700" kern="1200"/>
            <a:t>Wu (2025) highlights that staff morale improves when employees view AI as an empowering tool rather than a replacement. By removing repetitive duties, front desk employees can engage more deeply with guests, offering empathy, handling exceptions, and responding creatively to unique situations. </a:t>
          </a:r>
          <a:endParaRPr lang="en-US" sz="1700" kern="1200"/>
        </a:p>
      </dsp:txBody>
      <dsp:txXfrm>
        <a:off x="1435590" y="1554201"/>
        <a:ext cx="9080009" cy="1242935"/>
      </dsp:txXfrm>
    </dsp:sp>
    <dsp:sp modelId="{FFCD26D3-F5AB-4E34-BEC6-88A8CC6431E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9BC17-377F-41BD-9D84-91F7174D64A5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CEDD1-E904-4563-9981-41F2CA88AFD5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700" kern="1200"/>
            <a:t>Similarly, AI can provide predictive insights to reception managers, identifying patterns in guest arrivals, complaint triggers, and service recovery opportunities (Redler, 2025). </a:t>
          </a:r>
          <a:endParaRPr lang="en-US" sz="1700" kern="1200"/>
        </a:p>
      </dsp:txBody>
      <dsp:txXfrm>
        <a:off x="1435590" y="3107870"/>
        <a:ext cx="9080009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5C8792-62AC-403C-8BFC-A7E1CE743669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8BE90E-D454-433F-AEA2-BF48EEE019E5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E569A-1B14-43D5-B276-9FB21560E72B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700" kern="1200"/>
            <a:t>AI applications in reception management contribute significantly to operational accuracy and productivity. Automated systems minimise human error in billing, record-keeping, and identity verification, improving financial accuracy and compliance (PwC, 2025). </a:t>
          </a:r>
          <a:endParaRPr lang="en-US" sz="1700" kern="1200"/>
        </a:p>
      </dsp:txBody>
      <dsp:txXfrm>
        <a:off x="1435590" y="531"/>
        <a:ext cx="9080009" cy="1242935"/>
      </dsp:txXfrm>
    </dsp:sp>
    <dsp:sp modelId="{B51BD6F2-5948-4830-AA6A-DB6CE7B8697A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8FDFF-921C-4D11-B49C-42D212C8F757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5DA9A-1DA6-46E2-82EC-F01D4D83244C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700" kern="1200"/>
            <a:t>According to Revfine (2025), hotels utilising AI-driven front desk systems report increased occupancy rates and profitability due to faster processing times and enhanced cross-selling opportunities. </a:t>
          </a:r>
          <a:endParaRPr lang="en-US" sz="1700" kern="1200"/>
        </a:p>
      </dsp:txBody>
      <dsp:txXfrm>
        <a:off x="1435590" y="1554201"/>
        <a:ext cx="9080009" cy="1242935"/>
      </dsp:txXfrm>
    </dsp:sp>
    <dsp:sp modelId="{360C3632-B43A-4C9D-B685-3FB60D861003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849922-BC31-4509-9BF0-EA4080CF5BC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FA5F4B-F292-41BA-8F56-8FCB1E49BEAD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700" kern="1200"/>
            <a:t>However, these benefits are often offset by substantial implementation costs, data security concerns, and employee resistance to technological change (Bhardwaj, 2025; Zahidi, 2024). </a:t>
          </a:r>
          <a:endParaRPr lang="en-US" sz="1700" kern="1200"/>
        </a:p>
      </dsp:txBody>
      <dsp:txXfrm>
        <a:off x="1435590" y="3107870"/>
        <a:ext cx="9080009" cy="12429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BB078A-D048-4284-A19B-6FB5A8420451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176C4D-B848-4593-A222-EBB13091FEE2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96658-BDFF-479D-9C76-3F1022C74F1C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/>
            <a:t>The rise of automation at the reception desk introduces complex ethical considerations. Concerns regarding privacy, data surveillance, and emotional disconnection have been widely documented (Mercier, 2024; Willeford, 2025). </a:t>
          </a:r>
          <a:endParaRPr lang="en-US" sz="1800" kern="1200"/>
        </a:p>
      </dsp:txBody>
      <dsp:txXfrm>
        <a:off x="1435590" y="531"/>
        <a:ext cx="9080009" cy="1242935"/>
      </dsp:txXfrm>
    </dsp:sp>
    <dsp:sp modelId="{AD671FE4-093D-466D-A3FA-95585A7227DF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BE50C8-3E7B-4E26-A13B-D962CC46E51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101CF-FC50-46EB-BD2A-613DA08B50F2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 dirty="0"/>
            <a:t>Over-reliance on AI can also dilute the human warmth historically associated with hospitality, eroding the emotional engagement that distinguishes luxury and boutique brands (Hotel &amp; Catering, 2025; Carr, 2025).</a:t>
          </a:r>
          <a:endParaRPr lang="en-US" sz="1800" kern="1200" dirty="0"/>
        </a:p>
      </dsp:txBody>
      <dsp:txXfrm>
        <a:off x="1435590" y="1554201"/>
        <a:ext cx="9080009" cy="1242935"/>
      </dsp:txXfrm>
    </dsp:sp>
    <dsp:sp modelId="{BE704C51-DFAD-4EC1-B969-03641DA0F18A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D1D39F-F481-47E5-AB0E-EFAF719227BD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15911E-9C2F-4A99-9717-0051F2520B00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/>
            <a:t>The flexibility reflects the growing consensus that technological innovation should enhance, not diminish, human service values (Redler, 2025).</a:t>
          </a:r>
          <a:endParaRPr lang="en-US" sz="1800" kern="1200"/>
        </a:p>
      </dsp:txBody>
      <dsp:txXfrm>
        <a:off x="1435590" y="3107870"/>
        <a:ext cx="9080009" cy="12429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28064B-1DC0-4DD9-B4A2-F614CF21F71B}">
      <dsp:nvSpPr>
        <dsp:cNvPr id="0" name=""/>
        <dsp:cNvSpPr/>
      </dsp:nvSpPr>
      <dsp:spPr>
        <a:xfrm>
          <a:off x="0" y="380742"/>
          <a:ext cx="10515600" cy="16317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EABEB-765C-4769-9B4D-A00048A86F9D}">
      <dsp:nvSpPr>
        <dsp:cNvPr id="0" name=""/>
        <dsp:cNvSpPr/>
      </dsp:nvSpPr>
      <dsp:spPr>
        <a:xfrm>
          <a:off x="493604" y="747886"/>
          <a:ext cx="897463" cy="8974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D274D-1632-4C96-9214-7038E52CEBDE}">
      <dsp:nvSpPr>
        <dsp:cNvPr id="0" name=""/>
        <dsp:cNvSpPr/>
      </dsp:nvSpPr>
      <dsp:spPr>
        <a:xfrm>
          <a:off x="1884673" y="380742"/>
          <a:ext cx="8630926" cy="16317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94" tIns="172694" rIns="172694" bIns="17269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 dirty="0"/>
            <a:t>This paper uses a qualitative, analytical approach focusing on AI and human collaboration in hotel reception areas (Said, 2023; </a:t>
          </a:r>
          <a:r>
            <a:rPr lang="en-ZW" sz="1800" kern="1200" dirty="0" err="1"/>
            <a:t>Redler</a:t>
          </a:r>
          <a:r>
            <a:rPr lang="en-ZW" sz="1800" kern="1200" dirty="0"/>
            <a:t>, 2025). Secondary data were drawn from peer-reviewed journals, industry reports, and case studies on AI adoption in front desk operations (PwC, 2025; Abode Worldwide, 2024; Hollander, 2025a).</a:t>
          </a:r>
          <a:endParaRPr lang="en-US" sz="1800" kern="1200" dirty="0"/>
        </a:p>
      </dsp:txBody>
      <dsp:txXfrm>
        <a:off x="1884673" y="380742"/>
        <a:ext cx="8630926" cy="1631751"/>
      </dsp:txXfrm>
    </dsp:sp>
    <dsp:sp modelId="{EC415D2C-1DC3-47E9-B59B-0A63A3EB5F84}">
      <dsp:nvSpPr>
        <dsp:cNvPr id="0" name=""/>
        <dsp:cNvSpPr/>
      </dsp:nvSpPr>
      <dsp:spPr>
        <a:xfrm>
          <a:off x="0" y="2338844"/>
          <a:ext cx="10515600" cy="16317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B0C640-6B56-48B0-8EE2-216E1C84BC80}">
      <dsp:nvSpPr>
        <dsp:cNvPr id="0" name=""/>
        <dsp:cNvSpPr/>
      </dsp:nvSpPr>
      <dsp:spPr>
        <a:xfrm>
          <a:off x="493604" y="2705988"/>
          <a:ext cx="897463" cy="8974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4A42D-A69F-453F-ACF4-A76443596C6E}">
      <dsp:nvSpPr>
        <dsp:cNvPr id="0" name=""/>
        <dsp:cNvSpPr/>
      </dsp:nvSpPr>
      <dsp:spPr>
        <a:xfrm>
          <a:off x="1884673" y="2338844"/>
          <a:ext cx="8630926" cy="16317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94" tIns="172694" rIns="172694" bIns="17269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 dirty="0"/>
            <a:t>Case studies included Hilton’s AI concierge “Connie,” Marriott’s contactless check-in, and Wyndham’s AI-enhanced guest support systems (Mercier, 2024; PwC, 2025). These examples were analysed to assess efficiency, personalisation, and the human role in reception service delivery.</a:t>
          </a:r>
          <a:endParaRPr lang="en-US" sz="1800" kern="1200" dirty="0"/>
        </a:p>
      </dsp:txBody>
      <dsp:txXfrm>
        <a:off x="1884673" y="2338844"/>
        <a:ext cx="8630926" cy="163175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307DBD-2614-4558-8210-F8FBAC543A23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533C7F-D23A-4F01-95BD-95EFBFC2F6A3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200" kern="1200"/>
            <a:t>Artificial Intelligence is revolutionising hotel reception operations by streamlining check-ins, enhancing personalisation, and supporting staff efficiency (Said, 2023; Schwarz, 2025). </a:t>
          </a:r>
          <a:endParaRPr lang="en-US" sz="2200" kern="1200"/>
        </a:p>
      </dsp:txBody>
      <dsp:txXfrm>
        <a:off x="585701" y="1066737"/>
        <a:ext cx="4337991" cy="2693452"/>
      </dsp:txXfrm>
    </dsp:sp>
    <dsp:sp modelId="{78AD4C65-1643-4915-8C74-033C7C669FF1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CECC3F-A9A9-4E31-9C11-7828B08518A7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2200" kern="1200"/>
            <a:t>Successful front desk models combine AI automation with human attentiveness, ensuring operational excellence and emotional engagement (Redler, 2025; Mercier, 2024). </a:t>
          </a:r>
          <a:endParaRPr lang="en-US" sz="2200" kern="1200"/>
        </a:p>
      </dsp:txBody>
      <dsp:txXfrm>
        <a:off x="6092527" y="1066737"/>
        <a:ext cx="4337991" cy="26934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EEE8AA-61AD-4473-B77D-ED3DF1665B3E}">
      <dsp:nvSpPr>
        <dsp:cNvPr id="0" name=""/>
        <dsp:cNvSpPr/>
      </dsp:nvSpPr>
      <dsp:spPr>
        <a:xfrm>
          <a:off x="0" y="31755"/>
          <a:ext cx="10515600" cy="11470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E6954-9B88-4096-B85E-D217119C6ACD}">
      <dsp:nvSpPr>
        <dsp:cNvPr id="0" name=""/>
        <dsp:cNvSpPr/>
      </dsp:nvSpPr>
      <dsp:spPr>
        <a:xfrm>
          <a:off x="155022" y="433264"/>
          <a:ext cx="281859" cy="2818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B8F87-0EC8-4F05-93E5-221B90F0A588}">
      <dsp:nvSpPr>
        <dsp:cNvPr id="0" name=""/>
        <dsp:cNvSpPr/>
      </dsp:nvSpPr>
      <dsp:spPr>
        <a:xfrm>
          <a:off x="546355" y="422907"/>
          <a:ext cx="9923694" cy="51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37" tIns="54237" rIns="54237" bIns="5423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 dirty="0"/>
            <a:t>The following policy recommendations outline key actions for achieving this equilibrium.</a:t>
          </a:r>
          <a:endParaRPr lang="en-US" sz="1800" kern="1200" dirty="0"/>
        </a:p>
      </dsp:txBody>
      <dsp:txXfrm>
        <a:off x="546355" y="422907"/>
        <a:ext cx="9923694" cy="512472"/>
      </dsp:txXfrm>
    </dsp:sp>
    <dsp:sp modelId="{7DC07ED1-B6A4-4427-A9F2-12B260B6095E}">
      <dsp:nvSpPr>
        <dsp:cNvPr id="0" name=""/>
        <dsp:cNvSpPr/>
      </dsp:nvSpPr>
      <dsp:spPr>
        <a:xfrm>
          <a:off x="0" y="1275816"/>
          <a:ext cx="10515600" cy="5124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7E5E4-0F49-4D7D-89C0-3E6D3D641D95}">
      <dsp:nvSpPr>
        <dsp:cNvPr id="0" name=""/>
        <dsp:cNvSpPr/>
      </dsp:nvSpPr>
      <dsp:spPr>
        <a:xfrm>
          <a:off x="155022" y="1391123"/>
          <a:ext cx="281859" cy="2818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FA80BA-F8E4-4DF6-B9D8-626AE2EC021E}">
      <dsp:nvSpPr>
        <dsp:cNvPr id="0" name=""/>
        <dsp:cNvSpPr/>
      </dsp:nvSpPr>
      <dsp:spPr>
        <a:xfrm>
          <a:off x="591905" y="1275816"/>
          <a:ext cx="9923694" cy="51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37" tIns="54237" rIns="54237" bIns="5423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/>
            <a:t>1. Strengthen staff capabilities for human–AI collaboration</a:t>
          </a:r>
          <a:endParaRPr lang="en-US" sz="1800" kern="1200"/>
        </a:p>
      </dsp:txBody>
      <dsp:txXfrm>
        <a:off x="591905" y="1275816"/>
        <a:ext cx="9923694" cy="512472"/>
      </dsp:txXfrm>
    </dsp:sp>
    <dsp:sp modelId="{519384E5-C38A-4976-84EA-B4903E2131D5}">
      <dsp:nvSpPr>
        <dsp:cNvPr id="0" name=""/>
        <dsp:cNvSpPr/>
      </dsp:nvSpPr>
      <dsp:spPr>
        <a:xfrm>
          <a:off x="0" y="1916406"/>
          <a:ext cx="10515600" cy="5124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481A6-B9E3-4692-A0EA-D3E7995DB03E}">
      <dsp:nvSpPr>
        <dsp:cNvPr id="0" name=""/>
        <dsp:cNvSpPr/>
      </dsp:nvSpPr>
      <dsp:spPr>
        <a:xfrm>
          <a:off x="155022" y="2031713"/>
          <a:ext cx="281859" cy="2818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5CD12-44C7-4537-A587-78768FDB3CCF}">
      <dsp:nvSpPr>
        <dsp:cNvPr id="0" name=""/>
        <dsp:cNvSpPr/>
      </dsp:nvSpPr>
      <dsp:spPr>
        <a:xfrm>
          <a:off x="591905" y="1916406"/>
          <a:ext cx="9923694" cy="51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37" tIns="54237" rIns="54237" bIns="5423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/>
            <a:t>2. Institutionalise hybrid reception models</a:t>
          </a:r>
          <a:endParaRPr lang="en-US" sz="1800" kern="1200"/>
        </a:p>
      </dsp:txBody>
      <dsp:txXfrm>
        <a:off x="591905" y="1916406"/>
        <a:ext cx="9923694" cy="512472"/>
      </dsp:txXfrm>
    </dsp:sp>
    <dsp:sp modelId="{7B9487A9-F415-4A0D-8B73-DF15C6071285}">
      <dsp:nvSpPr>
        <dsp:cNvPr id="0" name=""/>
        <dsp:cNvSpPr/>
      </dsp:nvSpPr>
      <dsp:spPr>
        <a:xfrm>
          <a:off x="0" y="2556996"/>
          <a:ext cx="10515600" cy="5124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3D2C4-F486-4D07-B83E-CD0AB8A93D5D}">
      <dsp:nvSpPr>
        <dsp:cNvPr id="0" name=""/>
        <dsp:cNvSpPr/>
      </dsp:nvSpPr>
      <dsp:spPr>
        <a:xfrm>
          <a:off x="155022" y="2672303"/>
          <a:ext cx="281859" cy="2818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9BB6E-C6A9-41FC-B36E-8133DC0498D6}">
      <dsp:nvSpPr>
        <dsp:cNvPr id="0" name=""/>
        <dsp:cNvSpPr/>
      </dsp:nvSpPr>
      <dsp:spPr>
        <a:xfrm>
          <a:off x="591905" y="2556996"/>
          <a:ext cx="9923694" cy="51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37" tIns="54237" rIns="54237" bIns="5423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/>
            <a:t>3. Enforce transparent and ethical data governance</a:t>
          </a:r>
          <a:endParaRPr lang="en-US" sz="1800" kern="1200"/>
        </a:p>
      </dsp:txBody>
      <dsp:txXfrm>
        <a:off x="591905" y="2556996"/>
        <a:ext cx="9923694" cy="512472"/>
      </dsp:txXfrm>
    </dsp:sp>
    <dsp:sp modelId="{4E88CB71-1834-46CC-845B-B28DF9BC86E7}">
      <dsp:nvSpPr>
        <dsp:cNvPr id="0" name=""/>
        <dsp:cNvSpPr/>
      </dsp:nvSpPr>
      <dsp:spPr>
        <a:xfrm>
          <a:off x="0" y="3197586"/>
          <a:ext cx="10515600" cy="5124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0DBDE-E38A-4BC5-B4EF-98EFCFEF1CE7}">
      <dsp:nvSpPr>
        <dsp:cNvPr id="0" name=""/>
        <dsp:cNvSpPr/>
      </dsp:nvSpPr>
      <dsp:spPr>
        <a:xfrm>
          <a:off x="155022" y="3312893"/>
          <a:ext cx="281859" cy="2818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F1DF4-7CAB-44C6-8924-415BA2C98C02}">
      <dsp:nvSpPr>
        <dsp:cNvPr id="0" name=""/>
        <dsp:cNvSpPr/>
      </dsp:nvSpPr>
      <dsp:spPr>
        <a:xfrm>
          <a:off x="591905" y="3197586"/>
          <a:ext cx="9923694" cy="51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37" tIns="54237" rIns="54237" bIns="5423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/>
            <a:t>4. Implement phased technology adoption with impact evaluation</a:t>
          </a:r>
          <a:endParaRPr lang="en-US" sz="1800" kern="1200"/>
        </a:p>
      </dsp:txBody>
      <dsp:txXfrm>
        <a:off x="591905" y="3197586"/>
        <a:ext cx="9923694" cy="512472"/>
      </dsp:txXfrm>
    </dsp:sp>
    <dsp:sp modelId="{666A7B83-9787-423A-AA9B-38E85C78CAC5}">
      <dsp:nvSpPr>
        <dsp:cNvPr id="0" name=""/>
        <dsp:cNvSpPr/>
      </dsp:nvSpPr>
      <dsp:spPr>
        <a:xfrm>
          <a:off x="0" y="3838176"/>
          <a:ext cx="10515600" cy="5124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A5C1B6-763B-47DB-8D96-CAEDD28AEBB2}">
      <dsp:nvSpPr>
        <dsp:cNvPr id="0" name=""/>
        <dsp:cNvSpPr/>
      </dsp:nvSpPr>
      <dsp:spPr>
        <a:xfrm>
          <a:off x="155022" y="3953483"/>
          <a:ext cx="281859" cy="28185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A0A787-C479-4D07-AEBA-81415971246F}">
      <dsp:nvSpPr>
        <dsp:cNvPr id="0" name=""/>
        <dsp:cNvSpPr/>
      </dsp:nvSpPr>
      <dsp:spPr>
        <a:xfrm>
          <a:off x="591905" y="3838176"/>
          <a:ext cx="9923694" cy="512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37" tIns="54237" rIns="54237" bIns="5423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W" sz="1800" kern="1200"/>
            <a:t>5. Promote multi-stakeholder collaboration and ethical innovation</a:t>
          </a:r>
          <a:endParaRPr lang="en-US" sz="1800" kern="1200"/>
        </a:p>
      </dsp:txBody>
      <dsp:txXfrm>
        <a:off x="591905" y="3838176"/>
        <a:ext cx="9923694" cy="5124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ZW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6CFDA-A111-4C2F-B24D-AE8850F4CD47}" type="datetimeFigureOut">
              <a:rPr lang="en-ZW" smtClean="0"/>
              <a:t>5/11/2025</a:t>
            </a:fld>
            <a:endParaRPr lang="en-ZW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ZW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Z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D966C1-5E53-4296-8079-DBADBA68EE20}" type="slidenum">
              <a:rPr lang="en-ZW" smtClean="0"/>
              <a:t>‹#›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2511946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W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D966C1-5E53-4296-8079-DBADBA68EE20}" type="slidenum">
              <a:rPr lang="en-ZW" smtClean="0"/>
              <a:t>1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5203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W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D966C1-5E53-4296-8079-DBADBA68EE20}" type="slidenum">
              <a:rPr lang="en-ZW" smtClean="0"/>
              <a:t>2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965681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W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D966C1-5E53-4296-8079-DBADBA68EE20}" type="slidenum">
              <a:rPr lang="en-ZW" smtClean="0"/>
              <a:t>3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27391787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ZW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D966C1-5E53-4296-8079-DBADBA68EE20}" type="slidenum">
              <a:rPr lang="en-ZW" smtClean="0"/>
              <a:t>4</a:t>
            </a:fld>
            <a:endParaRPr lang="en-ZW"/>
          </a:p>
        </p:txBody>
      </p:sp>
    </p:spTree>
    <p:extLst>
      <p:ext uri="{BB962C8B-B14F-4D97-AF65-F5344CB8AC3E}">
        <p14:creationId xmlns:p14="http://schemas.microsoft.com/office/powerpoint/2010/main" val="15201519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338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7281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9454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550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8007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7628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8523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139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5242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1995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884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776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0" r:id="rId6"/>
    <p:sldLayoutId id="2147483766" r:id="rId7"/>
    <p:sldLayoutId id="2147483767" r:id="rId8"/>
    <p:sldLayoutId id="2147483768" r:id="rId9"/>
    <p:sldLayoutId id="2147483769" r:id="rId10"/>
    <p:sldLayoutId id="21474837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1447677025000257" TargetMode="External"/><Relationship Id="rId13" Type="http://schemas.openxmlformats.org/officeDocument/2006/relationships/hyperlink" Target="https://www.helloshift.com/news/helloshift-ai-suite-transform-hotel-ops" TargetMode="External"/><Relationship Id="rId18" Type="http://schemas.openxmlformats.org/officeDocument/2006/relationships/hyperlink" Target="https://blog.workday.com/en-us/2025-ai-trends-outlook-the-rise-of-human-ai-collaboration.html" TargetMode="External"/><Relationship Id="rId3" Type="http://schemas.openxmlformats.org/officeDocument/2006/relationships/image" Target="../media/image41.svg"/><Relationship Id="rId7" Type="http://schemas.openxmlformats.org/officeDocument/2006/relationships/hyperlink" Target="https://www.the-sun.com/money/14924327/hotel-hairdryer-fine-ai-sensors/" TargetMode="External"/><Relationship Id="rId12" Type="http://schemas.openxmlformats.org/officeDocument/2006/relationships/hyperlink" Target="https://stockton.edu/light/documents/ijght_vol.5no.1/impact_ai_automation_hos%20pitality_industry_9.8.25.pdf" TargetMode="External"/><Relationship Id="rId17" Type="http://schemas.openxmlformats.org/officeDocument/2006/relationships/hyperlink" Target="https://www.pwc.com/us/en/library/case-studies/wyndham-agentic-ai.html" TargetMode="External"/><Relationship Id="rId2" Type="http://schemas.openxmlformats.org/officeDocument/2006/relationships/image" Target="../media/image40.png"/><Relationship Id="rId16" Type="http://schemas.openxmlformats.org/officeDocument/2006/relationships/hyperlink" Target="https://hospitalityinsights.ehl.edu/ai-in-hospital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andfonline.com/doi/full/10.1080/13683500.2025.2528981" TargetMode="External"/><Relationship Id="rId11" Type="http://schemas.openxmlformats.org/officeDocument/2006/relationships/hyperlink" Target="https://appinventiv.com/blog/ai-in-hospitality" TargetMode="External"/><Relationship Id="rId5" Type="http://schemas.openxmlformats.org/officeDocument/2006/relationships/hyperlink" Target="https://www.netsuite.com/portal/resource/articles/business-strategy/ai-hospitality.shtml" TargetMode="External"/><Relationship Id="rId15" Type="http://schemas.openxmlformats.org/officeDocument/2006/relationships/hyperlink" Target="https://hotelandcatering.com/news/hospitality-techs-next-chapter-ai-data-and-human-connection" TargetMode="External"/><Relationship Id="rId10" Type="http://schemas.openxmlformats.org/officeDocument/2006/relationships/hyperlink" Target="https://abodeworldwide.com/ai-hospitality-industry/" TargetMode="External"/><Relationship Id="rId19" Type="http://schemas.openxmlformats.org/officeDocument/2006/relationships/hyperlink" Target="https://www.revfine.com/how-ai-increases-the-profitability-of-a-hotels-front-office/" TargetMode="External"/><Relationship Id="rId4" Type="http://schemas.openxmlformats.org/officeDocument/2006/relationships/hyperlink" Target="https://www.researchgate.net/publication/376218704_The_Role_of_Artificial_Intelligence_AI_and_Data_Analytics_in_Enhancing_Guest_Personalization_in_Hospitality" TargetMode="External"/><Relationship Id="rId9" Type="http://schemas.openxmlformats.org/officeDocument/2006/relationships/hyperlink" Target="https://www.sciencedirect.com/science/article/pii/S2199853124001847" TargetMode="External"/><Relationship Id="rId14" Type="http://schemas.openxmlformats.org/officeDocument/2006/relationships/hyperlink" Target="https://hoteltechreport.com/news/ai-in-hospitality-statis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C017D-7512-A7E9-F6D9-CDEDAE9F6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0994" y="363781"/>
            <a:ext cx="7652655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dirty="0">
                <a:solidFill>
                  <a:schemeClr val="bg1"/>
                </a:solidFill>
                <a:effectLst/>
              </a:rPr>
              <a:t>Artificial Intelligence and Human Collaboration in the Hotel Reception Area</a:t>
            </a:r>
            <a:br>
              <a:rPr lang="en-US" sz="3200" dirty="0">
                <a:solidFill>
                  <a:schemeClr val="bg1"/>
                </a:solidFill>
                <a:effectLst/>
              </a:rPr>
            </a:b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BDEDED-F830-7AB7-A03E-0A47F64492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958" y="2536118"/>
            <a:ext cx="5124558" cy="1031537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effectLst/>
              </a:rPr>
              <a:t>Student name: Sarda-Anu-Stefania Kumar</a:t>
            </a:r>
          </a:p>
          <a:p>
            <a:pPr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effectLst/>
              </a:rPr>
              <a:t>Student code: 2230813</a:t>
            </a:r>
          </a:p>
          <a:p>
            <a:pPr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effectLst/>
            </a:endParaRPr>
          </a:p>
          <a:p>
            <a:pPr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effectLst/>
              </a:rPr>
              <a:t>Module name: Contemporary themes in the hotel and hospitality sector</a:t>
            </a:r>
          </a:p>
          <a:p>
            <a:pPr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effectLst/>
              </a:rPr>
              <a:t>Module code: BMIH6001</a:t>
            </a:r>
          </a:p>
          <a:p>
            <a:pPr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effectLst/>
            </a:endParaRPr>
          </a:p>
          <a:p>
            <a:pPr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effectLst/>
              </a:rPr>
              <a:t>Lecturer’s name: Natalie Brailsford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73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64" descr="Aerial view of robots sitting on blue chairs">
            <a:extLst>
              <a:ext uri="{FF2B5EF4-FFF2-40B4-BE49-F238E27FC236}">
                <a16:creationId xmlns:a16="http://schemas.microsoft.com/office/drawing/2014/main" id="{01EFD918-92FB-60BD-CDD1-62A6390284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52" r="-2" b="-2"/>
          <a:stretch>
            <a:fillRect/>
          </a:stretch>
        </p:blipFill>
        <p:spPr>
          <a:xfrm>
            <a:off x="5942170" y="2015149"/>
            <a:ext cx="5569864" cy="4479070"/>
          </a:xfrm>
          <a:prstGeom prst="rect">
            <a:avLst/>
          </a:prstGeom>
        </p:spPr>
      </p:pic>
      <p:sp>
        <p:nvSpPr>
          <p:cNvPr id="77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00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EC37A-39C3-275E-809F-19299CEB4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ZW">
                <a:solidFill>
                  <a:schemeClr val="bg1"/>
                </a:solidFill>
              </a:rPr>
              <a:t>Introduction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5E4C42EF-528D-5F64-C0BE-A5B79CE7F9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52749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4498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96E53-2DB2-F2D0-32F8-615936E94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6" y="365124"/>
            <a:ext cx="10300515" cy="1325563"/>
          </a:xfrm>
        </p:spPr>
        <p:txBody>
          <a:bodyPr>
            <a:normAutofit/>
          </a:bodyPr>
          <a:lstStyle/>
          <a:p>
            <a:pPr algn="ctr"/>
            <a:r>
              <a:rPr lang="en-ZW" sz="3600" dirty="0">
                <a:solidFill>
                  <a:schemeClr val="bg1"/>
                </a:solidFill>
              </a:rPr>
              <a:t>Literature review - </a:t>
            </a:r>
            <a:r>
              <a:rPr lang="en-GB" sz="3600" dirty="0">
                <a:solidFill>
                  <a:schemeClr val="bg1"/>
                </a:solidFill>
              </a:rPr>
              <a:t>AI Applications in the Reception Area</a:t>
            </a:r>
            <a:r>
              <a:rPr lang="en-ZW" sz="3600" dirty="0">
                <a:solidFill>
                  <a:schemeClr val="bg1"/>
                </a:solidFill>
              </a:rPr>
              <a:t>	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5CB965-E2A8-D02A-CF3C-1C1D075B09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437289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7897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8DD9B2-38B9-9FAF-2584-A9A37205C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Guest Experience and Perceived Value</a:t>
            </a:r>
            <a:endParaRPr lang="en-ZW" sz="3600" dirty="0">
              <a:solidFill>
                <a:schemeClr val="bg1"/>
              </a:solidFill>
            </a:endParaRPr>
          </a:p>
        </p:txBody>
      </p:sp>
      <p:sp>
        <p:nvSpPr>
          <p:cNvPr id="69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9D1995-9F5B-05F5-A920-491830A905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072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592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56B1A-C10C-5560-0175-302A7FCED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ZW">
                <a:solidFill>
                  <a:schemeClr val="bg1"/>
                </a:solidFill>
              </a:rPr>
              <a:t>Human-AI Collaboration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CA1422-534A-14E4-E8F6-11EC11F5A8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9492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820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3B87E-497F-2C8E-3C87-0B519ACD7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ZW">
                <a:solidFill>
                  <a:schemeClr val="bg1"/>
                </a:solidFill>
              </a:rPr>
              <a:t>Operational Efficiency and Accuracy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F47314-DFDB-B612-5445-6A22F07D53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656129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2826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DC651-727E-50EB-ECEF-FC7F2DC55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ZW">
                <a:solidFill>
                  <a:schemeClr val="bg1"/>
                </a:solidFill>
              </a:rPr>
              <a:t>Ethical and Human Factors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399643-1B7C-0B52-34D5-3927862FC0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489003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02038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B2BCF-9D8D-A7B3-236B-DDAA603A5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ZW">
                <a:solidFill>
                  <a:schemeClr val="bg1"/>
                </a:solidFill>
              </a:rPr>
              <a:t>Method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1E3BC9CA-E701-903A-A5F0-A220FB18F9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34880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3089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036F9-A4B5-A97B-3A58-21EB31AFB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ZW" sz="3600">
                <a:solidFill>
                  <a:schemeClr val="bg1"/>
                </a:solidFill>
              </a:rPr>
              <a:t>PESTLE analysis</a:t>
            </a:r>
          </a:p>
        </p:txBody>
      </p:sp>
      <p:sp>
        <p:nvSpPr>
          <p:cNvPr id="36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3CFB798-1F06-E138-1D3F-5DB27ACB42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6887979"/>
              </p:ext>
            </p:extLst>
          </p:nvPr>
        </p:nvGraphicFramePr>
        <p:xfrm>
          <a:off x="642257" y="2189681"/>
          <a:ext cx="10907486" cy="3209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2324">
                  <a:extLst>
                    <a:ext uri="{9D8B030D-6E8A-4147-A177-3AD203B41FA5}">
                      <a16:colId xmlns:a16="http://schemas.microsoft.com/office/drawing/2014/main" val="594808233"/>
                    </a:ext>
                  </a:extLst>
                </a:gridCol>
                <a:gridCol w="2115109">
                  <a:extLst>
                    <a:ext uri="{9D8B030D-6E8A-4147-A177-3AD203B41FA5}">
                      <a16:colId xmlns:a16="http://schemas.microsoft.com/office/drawing/2014/main" val="3995930480"/>
                    </a:ext>
                  </a:extLst>
                </a:gridCol>
                <a:gridCol w="1557649">
                  <a:extLst>
                    <a:ext uri="{9D8B030D-6E8A-4147-A177-3AD203B41FA5}">
                      <a16:colId xmlns:a16="http://schemas.microsoft.com/office/drawing/2014/main" val="2077339468"/>
                    </a:ext>
                  </a:extLst>
                </a:gridCol>
                <a:gridCol w="1809122">
                  <a:extLst>
                    <a:ext uri="{9D8B030D-6E8A-4147-A177-3AD203B41FA5}">
                      <a16:colId xmlns:a16="http://schemas.microsoft.com/office/drawing/2014/main" val="2178844282"/>
                    </a:ext>
                  </a:extLst>
                </a:gridCol>
                <a:gridCol w="1594579">
                  <a:extLst>
                    <a:ext uri="{9D8B030D-6E8A-4147-A177-3AD203B41FA5}">
                      <a16:colId xmlns:a16="http://schemas.microsoft.com/office/drawing/2014/main" val="3071261268"/>
                    </a:ext>
                  </a:extLst>
                </a:gridCol>
                <a:gridCol w="1928703">
                  <a:extLst>
                    <a:ext uri="{9D8B030D-6E8A-4147-A177-3AD203B41FA5}">
                      <a16:colId xmlns:a16="http://schemas.microsoft.com/office/drawing/2014/main" val="838181590"/>
                    </a:ext>
                  </a:extLst>
                </a:gridCol>
              </a:tblGrid>
              <a:tr h="474111">
                <a:tc>
                  <a:txBody>
                    <a:bodyPr/>
                    <a:lstStyle/>
                    <a:p>
                      <a:r>
                        <a:rPr lang="en-ZW" sz="1800"/>
                        <a:t>Political </a:t>
                      </a:r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ZW" sz="1800"/>
                        <a:t>Economic </a:t>
                      </a:r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ZW" sz="1800"/>
                        <a:t>Social </a:t>
                      </a:r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ZW" sz="1800"/>
                        <a:t>Technological</a:t>
                      </a:r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ZW" sz="1800"/>
                        <a:t>Legal</a:t>
                      </a:r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ZW" sz="1800"/>
                        <a:t>Environmental </a:t>
                      </a:r>
                    </a:p>
                  </a:txBody>
                  <a:tcPr marL="90328" marR="90328" marT="45165" marB="45165"/>
                </a:tc>
                <a:extLst>
                  <a:ext uri="{0D108BD9-81ED-4DB2-BD59-A6C34878D82A}">
                    <a16:rowId xmlns:a16="http://schemas.microsoft.com/office/drawing/2014/main" val="44355608"/>
                  </a:ext>
                </a:extLst>
              </a:tr>
              <a:tr h="2735394">
                <a:tc>
                  <a:txBody>
                    <a:bodyPr/>
                    <a:lstStyle/>
                    <a:p>
                      <a:r>
                        <a:rPr lang="en-GB" sz="1800"/>
                        <a:t>Governments promote digital transformation and AI-driven smart tourism.</a:t>
                      </a:r>
                      <a:endParaRPr lang="en-ZW" sz="1800"/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AI reduces check-in time and staffing costs, increasing efficiency and upselling opportunities.</a:t>
                      </a:r>
                      <a:endParaRPr lang="en-ZW" sz="1800"/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Guests expect fast, seamless check-ins but still value personal attention.</a:t>
                      </a:r>
                      <a:endParaRPr lang="en-ZW" sz="1800" dirty="0"/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AI tools (chatbots, kiosks, facial recognition) enhance speed and accuracy.</a:t>
                      </a:r>
                      <a:endParaRPr lang="en-ZW" sz="1800"/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Compliance with GDPR and data protection laws is essential for guest trust.</a:t>
                      </a:r>
                      <a:endParaRPr lang="en-ZW" sz="1800"/>
                    </a:p>
                  </a:txBody>
                  <a:tcPr marL="90328" marR="90328" marT="45165" marB="4516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Digital check-in and e-receipts reduce paper waste and energy use.</a:t>
                      </a:r>
                      <a:endParaRPr lang="en-ZW" sz="1800" dirty="0"/>
                    </a:p>
                  </a:txBody>
                  <a:tcPr marL="90328" marR="90328" marT="45165" marB="45165"/>
                </a:tc>
                <a:extLst>
                  <a:ext uri="{0D108BD9-81ED-4DB2-BD59-A6C34878D82A}">
                    <a16:rowId xmlns:a16="http://schemas.microsoft.com/office/drawing/2014/main" val="8036287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1455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2612E1-88C0-6B19-DD43-7011E775A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ZW" sz="36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24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95AE1C-DB12-4855-FFAC-CC2950D36C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55313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8152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A04B4-F1C5-E2B6-6F39-DE2715D65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ZW" sz="3600">
                <a:solidFill>
                  <a:schemeClr val="bg1"/>
                </a:solidFill>
              </a:rPr>
              <a:t>Recommendations</a:t>
            </a:r>
          </a:p>
        </p:txBody>
      </p:sp>
      <p:sp>
        <p:nvSpPr>
          <p:cNvPr id="37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87D16A-1477-867F-EB9E-A85944BC58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42341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8772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68D9AE-381D-4210-9F12-F71C17D36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159" y="1377146"/>
            <a:ext cx="4076460" cy="36262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1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you!</a:t>
            </a:r>
            <a:br>
              <a:rPr lang="en-US" sz="61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61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6100" b="1" i="0" kern="1200" cap="all" baseline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6A30E-C848-FB9F-9096-C67B40159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6887" y="3959836"/>
            <a:ext cx="4076458" cy="99019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Any questions?</a:t>
            </a:r>
          </a:p>
        </p:txBody>
      </p:sp>
      <p:pic>
        <p:nvPicPr>
          <p:cNvPr id="26" name="Picture 25" descr="Wood human figure">
            <a:extLst>
              <a:ext uri="{FF2B5EF4-FFF2-40B4-BE49-F238E27FC236}">
                <a16:creationId xmlns:a16="http://schemas.microsoft.com/office/drawing/2014/main" id="{BB144558-CE82-7D5E-BEE1-698AB5F28B9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</a:blip>
          <a:srcRect r="34446" b="-1"/>
          <a:stretch>
            <a:fillRect/>
          </a:stretch>
        </p:blipFill>
        <p:spPr>
          <a:xfrm>
            <a:off x="5457027" y="10"/>
            <a:ext cx="6734973" cy="6857990"/>
          </a:xfrm>
          <a:prstGeom prst="rect">
            <a:avLst/>
          </a:prstGeom>
        </p:spPr>
      </p:pic>
      <p:sp>
        <p:nvSpPr>
          <p:cNvPr id="34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6" y="815001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6" y="104429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A8538D9-283C-A9AC-EFDF-E32D570A777A}"/>
              </a:ext>
            </a:extLst>
          </p:cNvPr>
          <p:cNvSpPr txBox="1"/>
          <p:nvPr/>
        </p:nvSpPr>
        <p:spPr>
          <a:xfrm>
            <a:off x="9937730" y="5881596"/>
            <a:ext cx="225122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40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endParaRPr lang="en-ZW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E83C46-6ED8-FFE8-64AE-798DF0F41649}"/>
              </a:ext>
            </a:extLst>
          </p:cNvPr>
          <p:cNvSpPr txBox="1"/>
          <p:nvPr/>
        </p:nvSpPr>
        <p:spPr>
          <a:xfrm>
            <a:off x="9648698" y="6377720"/>
            <a:ext cx="61068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cap="all" dirty="0">
                <a:solidFill>
                  <a:schemeClr val="bg1"/>
                </a:solidFill>
                <a:latin typeface="+mj-lt"/>
              </a:rPr>
              <a:t>By Sarda Kumar</a:t>
            </a:r>
            <a:endParaRPr lang="en-ZW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38839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C962DC-A9D9-A44B-3023-3640A79F1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5245" y="580188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 list</a:t>
            </a:r>
            <a:r>
              <a:rPr lang="en-US" sz="10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	</a:t>
            </a:r>
          </a:p>
        </p:txBody>
      </p:sp>
      <p:sp>
        <p:nvSpPr>
          <p:cNvPr id="14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094670AE-E448-C859-7040-9719F09F5C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80106" y="1598246"/>
            <a:ext cx="4783504" cy="4783504"/>
          </a:xfrm>
          <a:prstGeom prst="rect">
            <a:avLst/>
          </a:prstGeom>
        </p:spPr>
      </p:pic>
      <p:sp>
        <p:nvSpPr>
          <p:cNvPr id="18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77E9A0-75DA-F4F4-9294-8401424B4525}"/>
              </a:ext>
            </a:extLst>
          </p:cNvPr>
          <p:cNvSpPr txBox="1"/>
          <p:nvPr/>
        </p:nvSpPr>
        <p:spPr>
          <a:xfrm>
            <a:off x="5546403" y="1752782"/>
            <a:ext cx="6388773" cy="4377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ZW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Said, S. (2023)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Role of Artificial Intelligence (AI) and Data Analytics in Enhancing Guest Personalization in Hospitality. 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online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https://www.researchgate.net/publication/376218704_The_Role_of_Artificial_Intelligence_AI_and_Data_Analytics_in_Enhancing_Guest_Personalization_in_Hospitality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29 October 2025)</a:t>
            </a:r>
            <a:endParaRPr lang="en-ZW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Schwarz, L. (2025)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 in Hospitality: Advantages &amp; Use Cases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online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https://www.netsuite.com/portal/resource/articles/business-strategy/ai-hospitality.shtml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nl-NL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Wang, P. Q., et al. 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(2025)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Generational engagement with AI in hospitality: human–AI interaction perspectives across the service process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online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https://www.tandfonline.com/doi/full/10.1080/13683500.2025.2528981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25 October 2025)</a:t>
            </a:r>
            <a:endParaRPr lang="en-ZW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Willeford, J. (2025)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PAY IT BACK Guests fuming over possible $500 fine for ‘misusing’ hotel hairdryer – expert warns situation ‘could go south quickly’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online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https://www.the-sun.com/money/14924327/hotel-hairdryer-fine-ai-sensors/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Wu, T. J., et al. (2025)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Navigating the human-artificial intelligence collaboration landscape: Impact on quality of work life and work engagement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online 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https://www.sciencedirect.com/science/article/pii/S1447677025000257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25 October 2025)</a:t>
            </a:r>
            <a:endParaRPr lang="en-ZW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Zahidi, F., et al. (2024) </a:t>
            </a:r>
            <a:r>
              <a:rPr lang="en-GB" sz="9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Embracing the new era: Artificial intelligence and its multifaceted impact on the hospitality industry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online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https://www.sciencedirect.com/science/article/pii/S2199853124001847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4A1D5F1-F8B1-5B64-DD8A-ADCF61973C35}"/>
              </a:ext>
            </a:extLst>
          </p:cNvPr>
          <p:cNvSpPr txBox="1"/>
          <p:nvPr/>
        </p:nvSpPr>
        <p:spPr>
          <a:xfrm>
            <a:off x="38501" y="1235726"/>
            <a:ext cx="5570039" cy="56133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Abode Worldwide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 in the hospitality industry: 15 real-world examples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https://abodeworldwide.com/ai-hospitality-industry/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Bhardwaj, C. (2025) 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 in hospitality: 10 use cases on how artificial intelligence is boosting efficiency and personalization across hotels.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https://appinventiv.com/blog/ai-in-hospitality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Carr, H. (2025).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of AI and Automation on the Hospitality Industry. International Journal of Gaming Hospitality and Tourism. 5(1). 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https://stockton.edu/light/documents/ijght_vol.5no.1/impact_ai_automation_hos pitality_industry_9.8.25.pdf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HelloShift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(2025) </a:t>
            </a:r>
            <a:r>
              <a:rPr lang="en-GB" sz="8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HelloShift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AI Suite: Transform Hotel Ops in 2025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https://www.helloshift.com/news/helloshift-ai-suite-transform-hotel-ops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Hollander, J. (2025a)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 in Hospitality Statistics: 48 Statistics That Prove the Industry Is in Hypergrowth.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4"/>
              </a:rPr>
              <a:t>https://hoteltechreport.com/news/ai-in-hospitality-statistics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Hotel &amp; Catering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HOSPITALITY TECH’S NEXT CHAPTER: AI, DATA, AND HUMAN CONNECTION.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5"/>
              </a:rPr>
              <a:t>https://hotelandcatering.com/news/hospitality-techs-next-chapter-ai-data-and-human-connection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Mercier, V.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 in the Hospitality Industry: Benefits, Challenges &amp; What’s Next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6"/>
              </a:rPr>
              <a:t>https://hospitalityinsights.ehl.edu/ai-in-hospitality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PwC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Wyndham Hotels implements AI agents to improve front desk guest support.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7"/>
              </a:rPr>
              <a:t>https://www.pwc.com/us/en/library/case-studies/wyndham-agentic-ai.html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Redler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G.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2025 AI Trends Outlook: The Rise of Human-AI Collaboration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8"/>
              </a:rPr>
              <a:t>https://blog.workday.com/en-us/2025-ai-trends-outlook-the-rise-of-human-ai-collaboration.html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Revfine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AI increases the profitability of a hotel’s front office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  Available online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9"/>
              </a:rPr>
              <a:t>https://www.revfine.com/how-ai-increases-the-profitability-of-a-hotels-front-office/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24 October 2025)</a:t>
            </a:r>
            <a:endParaRPr lang="en-ZW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503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Custom 6">
      <a:dk1>
        <a:srgbClr val="000000"/>
      </a:dk1>
      <a:lt1>
        <a:srgbClr val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1694</Words>
  <Application>Microsoft Office PowerPoint</Application>
  <PresentationFormat>Widescreen</PresentationFormat>
  <Paragraphs>82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Univers</vt:lpstr>
      <vt:lpstr>GradientVTI</vt:lpstr>
      <vt:lpstr>Artificial Intelligence and Human Collaboration in the Hotel Reception Area </vt:lpstr>
      <vt:lpstr>Introduction </vt:lpstr>
      <vt:lpstr>Literature review - AI Applications in the Reception Area </vt:lpstr>
      <vt:lpstr>Guest Experience and Perceived Value</vt:lpstr>
      <vt:lpstr>Human-AI Collaboration</vt:lpstr>
      <vt:lpstr>Operational Efficiency and Accuracy</vt:lpstr>
      <vt:lpstr>Ethical and Human Factors</vt:lpstr>
      <vt:lpstr>Method </vt:lpstr>
      <vt:lpstr>PESTLE analysis</vt:lpstr>
      <vt:lpstr>Conclusion</vt:lpstr>
      <vt:lpstr>Recommendations</vt:lpstr>
      <vt:lpstr>Thank you! 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samita kumar</dc:creator>
  <cp:lastModifiedBy>samita kumar</cp:lastModifiedBy>
  <cp:revision>1</cp:revision>
  <dcterms:created xsi:type="dcterms:W3CDTF">2025-11-04T07:38:12Z</dcterms:created>
  <dcterms:modified xsi:type="dcterms:W3CDTF">2025-11-05T09:25:12Z</dcterms:modified>
</cp:coreProperties>
</file>