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C85309-1245-4BE5-8ABF-7C9E229140E4}" v="18" dt="2025-06-09T11:53:18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grigore" userId="85412a263356ec05" providerId="LiveId" clId="{2DC85309-1245-4BE5-8ABF-7C9E229140E4}"/>
    <pc:docChg chg="undo custSel addSld modSld">
      <pc:chgData name="alina grigore" userId="85412a263356ec05" providerId="LiveId" clId="{2DC85309-1245-4BE5-8ABF-7C9E229140E4}" dt="2025-06-09T17:26:06.786" v="117" actId="113"/>
      <pc:docMkLst>
        <pc:docMk/>
      </pc:docMkLst>
      <pc:sldChg chg="addSp delSp delDesignElem">
        <pc:chgData name="alina grigore" userId="85412a263356ec05" providerId="LiveId" clId="{2DC85309-1245-4BE5-8ABF-7C9E229140E4}" dt="2025-06-09T11:51:19.609" v="96"/>
        <pc:sldMkLst>
          <pc:docMk/>
          <pc:sldMk cId="861993052" sldId="256"/>
        </pc:sldMkLst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861993052" sldId="256"/>
            <ac:spMk id="29" creationId="{3BA513B0-82FF-4F41-8178-885375D1CFB5}"/>
          </ac:spMkLst>
        </pc:spChg>
        <pc:grpChg chg="add del">
          <ac:chgData name="alina grigore" userId="85412a263356ec05" providerId="LiveId" clId="{2DC85309-1245-4BE5-8ABF-7C9E229140E4}" dt="2025-06-09T11:51:19.609" v="96"/>
          <ac:grpSpMkLst>
            <pc:docMk/>
            <pc:sldMk cId="861993052" sldId="256"/>
            <ac:grpSpMk id="31" creationId="{93DB8501-F9F2-4ACD-B56A-9019CD5006D6}"/>
          </ac:grpSpMkLst>
        </pc:grpChg>
      </pc:sldChg>
      <pc:sldChg chg="addSp delSp modSp mod delDesignElem">
        <pc:chgData name="alina grigore" userId="85412a263356ec05" providerId="LiveId" clId="{2DC85309-1245-4BE5-8ABF-7C9E229140E4}" dt="2025-06-09T11:51:19.609" v="96"/>
        <pc:sldMkLst>
          <pc:docMk/>
          <pc:sldMk cId="3385622588" sldId="257"/>
        </pc:sldMkLst>
        <pc:spChg chg="mod">
          <ac:chgData name="alina grigore" userId="85412a263356ec05" providerId="LiveId" clId="{2DC85309-1245-4BE5-8ABF-7C9E229140E4}" dt="2025-06-09T11:47:56.114" v="68"/>
          <ac:spMkLst>
            <pc:docMk/>
            <pc:sldMk cId="3385622588" sldId="257"/>
            <ac:spMk id="2" creationId="{6EB50688-1A50-0C70-2CF8-E598E8114E45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385622588" sldId="257"/>
            <ac:spMk id="51" creationId="{F13C74B1-5B17-4795-BED0-7140497B445A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385622588" sldId="257"/>
            <ac:spMk id="52" creationId="{D4974D33-8DC5-464E-8C6D-BE58F0669C17}"/>
          </ac:spMkLst>
        </pc:spChg>
      </pc:sldChg>
      <pc:sldChg chg="addSp delSp modSp mod delDesignElem">
        <pc:chgData name="alina grigore" userId="85412a263356ec05" providerId="LiveId" clId="{2DC85309-1245-4BE5-8ABF-7C9E229140E4}" dt="2025-06-09T17:26:06.786" v="117" actId="113"/>
        <pc:sldMkLst>
          <pc:docMk/>
          <pc:sldMk cId="652208513" sldId="258"/>
        </pc:sldMkLst>
        <pc:spChg chg="mod">
          <ac:chgData name="alina grigore" userId="85412a263356ec05" providerId="LiveId" clId="{2DC85309-1245-4BE5-8ABF-7C9E229140E4}" dt="2025-06-09T17:26:06.786" v="117" actId="113"/>
          <ac:spMkLst>
            <pc:docMk/>
            <pc:sldMk cId="652208513" sldId="258"/>
            <ac:spMk id="2" creationId="{326249D9-D462-5F29-C0D6-AB82463FE3C8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652208513" sldId="258"/>
            <ac:spMk id="12" creationId="{92CC1E4F-F1F0-B945-BE50-C72A7103E8AC}"/>
          </ac:spMkLst>
        </pc:spChg>
      </pc:sldChg>
      <pc:sldChg chg="addSp delSp modSp mod delDesignElem">
        <pc:chgData name="alina grigore" userId="85412a263356ec05" providerId="LiveId" clId="{2DC85309-1245-4BE5-8ABF-7C9E229140E4}" dt="2025-06-09T17:26:00.992" v="116" actId="113"/>
        <pc:sldMkLst>
          <pc:docMk/>
          <pc:sldMk cId="31545012" sldId="259"/>
        </pc:sldMkLst>
        <pc:spChg chg="mod">
          <ac:chgData name="alina grigore" userId="85412a263356ec05" providerId="LiveId" clId="{2DC85309-1245-4BE5-8ABF-7C9E229140E4}" dt="2025-06-09T17:26:00.992" v="116" actId="113"/>
          <ac:spMkLst>
            <pc:docMk/>
            <pc:sldMk cId="31545012" sldId="259"/>
            <ac:spMk id="2" creationId="{BA4A5CA8-C153-A668-8466-D83BEA4E642C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1545012" sldId="259"/>
            <ac:spMk id="34" creationId="{058A14AF-9FB5-4CC7-BA35-E8E85D3EDF0E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1545012" sldId="259"/>
            <ac:spMk id="36" creationId="{3A9A4357-BD1D-4622-A4FE-766E6AB8DE84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1545012" sldId="259"/>
            <ac:spMk id="38" creationId="{E659831F-0D9A-4C63-9EBB-8435B85A440F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1545012" sldId="259"/>
            <ac:spMk id="40" creationId="{E6995CE5-F890-4ABA-82A2-26507CE8D2A3}"/>
          </ac:spMkLst>
        </pc:spChg>
      </pc:sldChg>
      <pc:sldChg chg="addSp delSp delDesignElem">
        <pc:chgData name="alina grigore" userId="85412a263356ec05" providerId="LiveId" clId="{2DC85309-1245-4BE5-8ABF-7C9E229140E4}" dt="2025-06-09T11:51:19.609" v="96"/>
        <pc:sldMkLst>
          <pc:docMk/>
          <pc:sldMk cId="4273001588" sldId="260"/>
        </pc:sldMkLst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4273001588" sldId="260"/>
            <ac:spMk id="20" creationId="{F13C74B1-5B17-4795-BED0-7140497B445A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4273001588" sldId="260"/>
            <ac:spMk id="22" creationId="{D4974D33-8DC5-464E-8C6D-BE58F0669C17}"/>
          </ac:spMkLst>
        </pc:spChg>
      </pc:sldChg>
      <pc:sldChg chg="addSp delSp modSp mod delDesignElem">
        <pc:chgData name="alina grigore" userId="85412a263356ec05" providerId="LiveId" clId="{2DC85309-1245-4BE5-8ABF-7C9E229140E4}" dt="2025-06-09T11:54:31" v="114" actId="1076"/>
        <pc:sldMkLst>
          <pc:docMk/>
          <pc:sldMk cId="1813093259" sldId="261"/>
        </pc:sldMkLst>
        <pc:spChg chg="mod ord">
          <ac:chgData name="alina grigore" userId="85412a263356ec05" providerId="LiveId" clId="{2DC85309-1245-4BE5-8ABF-7C9E229140E4}" dt="2025-06-09T11:54:24.025" v="113" actId="26606"/>
          <ac:spMkLst>
            <pc:docMk/>
            <pc:sldMk cId="1813093259" sldId="261"/>
            <ac:spMk id="2" creationId="{DCA83E29-B468-34A1-A812-9A8E47AB3035}"/>
          </ac:spMkLst>
        </pc:spChg>
        <pc:spChg chg="del mod">
          <ac:chgData name="alina grigore" userId="85412a263356ec05" providerId="LiveId" clId="{2DC85309-1245-4BE5-8ABF-7C9E229140E4}" dt="2025-06-09T11:52:06.127" v="99" actId="478"/>
          <ac:spMkLst>
            <pc:docMk/>
            <pc:sldMk cId="1813093259" sldId="261"/>
            <ac:spMk id="7" creationId="{ED77BF9E-5A1C-BAC4-315B-1F5B200F7A72}"/>
          </ac:spMkLst>
        </pc:spChg>
        <pc:spChg chg="add del">
          <ac:chgData name="alina grigore" userId="85412a263356ec05" providerId="LiveId" clId="{2DC85309-1245-4BE5-8ABF-7C9E229140E4}" dt="2025-06-09T11:51:38.646" v="97" actId="26606"/>
          <ac:spMkLst>
            <pc:docMk/>
            <pc:sldMk cId="1813093259" sldId="261"/>
            <ac:spMk id="21" creationId="{C0763A76-9F1C-4FC5-82B7-DD475DA461B2}"/>
          </ac:spMkLst>
        </pc:spChg>
        <pc:spChg chg="add del">
          <ac:chgData name="alina grigore" userId="85412a263356ec05" providerId="LiveId" clId="{2DC85309-1245-4BE5-8ABF-7C9E229140E4}" dt="2025-06-09T11:51:38.646" v="97" actId="26606"/>
          <ac:spMkLst>
            <pc:docMk/>
            <pc:sldMk cId="1813093259" sldId="261"/>
            <ac:spMk id="23" creationId="{E81BF4F6-F2CF-4984-9D14-D6966D92F99F}"/>
          </ac:spMkLst>
        </pc:spChg>
        <pc:spChg chg="add del">
          <ac:chgData name="alina grigore" userId="85412a263356ec05" providerId="LiveId" clId="{2DC85309-1245-4BE5-8ABF-7C9E229140E4}" dt="2025-06-09T11:52:36.965" v="100" actId="26606"/>
          <ac:spMkLst>
            <pc:docMk/>
            <pc:sldMk cId="1813093259" sldId="261"/>
            <ac:spMk id="25" creationId="{4AC6B390-BC59-4F1D-A0EE-D71A92F0A0B2}"/>
          </ac:spMkLst>
        </pc:spChg>
        <pc:spChg chg="add del">
          <ac:chgData name="alina grigore" userId="85412a263356ec05" providerId="LiveId" clId="{2DC85309-1245-4BE5-8ABF-7C9E229140E4}" dt="2025-06-09T11:52:36.965" v="100" actId="26606"/>
          <ac:spMkLst>
            <pc:docMk/>
            <pc:sldMk cId="1813093259" sldId="261"/>
            <ac:spMk id="26" creationId="{B6C60D79-16F1-4C4B-B7E3-7634E7069CDE}"/>
          </ac:spMkLst>
        </pc:spChg>
        <pc:spChg chg="add del">
          <ac:chgData name="alina grigore" userId="85412a263356ec05" providerId="LiveId" clId="{2DC85309-1245-4BE5-8ABF-7C9E229140E4}" dt="2025-06-09T11:50:48.659" v="74" actId="26606"/>
          <ac:spMkLst>
            <pc:docMk/>
            <pc:sldMk cId="1813093259" sldId="261"/>
            <ac:spMk id="28" creationId="{C0763A76-9F1C-4FC5-82B7-DD475DA461B2}"/>
          </ac:spMkLst>
        </pc:spChg>
        <pc:spChg chg="add del">
          <ac:chgData name="alina grigore" userId="85412a263356ec05" providerId="LiveId" clId="{2DC85309-1245-4BE5-8ABF-7C9E229140E4}" dt="2025-06-09T11:50:48.659" v="74" actId="26606"/>
          <ac:spMkLst>
            <pc:docMk/>
            <pc:sldMk cId="1813093259" sldId="261"/>
            <ac:spMk id="30" creationId="{E81BF4F6-F2CF-4984-9D14-D6966D92F99F}"/>
          </ac:spMkLst>
        </pc:spChg>
        <pc:spChg chg="add del">
          <ac:chgData name="alina grigore" userId="85412a263356ec05" providerId="LiveId" clId="{2DC85309-1245-4BE5-8ABF-7C9E229140E4}" dt="2025-06-09T11:52:36.965" v="100" actId="26606"/>
          <ac:spMkLst>
            <pc:docMk/>
            <pc:sldMk cId="1813093259" sldId="261"/>
            <ac:spMk id="32" creationId="{426B127E-6498-4C77-9C9D-4553A5113B80}"/>
          </ac:spMkLst>
        </pc:spChg>
        <pc:spChg chg="add del">
          <ac:chgData name="alina grigore" userId="85412a263356ec05" providerId="LiveId" clId="{2DC85309-1245-4BE5-8ABF-7C9E229140E4}" dt="2025-06-09T11:54:24.025" v="113" actId="26606"/>
          <ac:spMkLst>
            <pc:docMk/>
            <pc:sldMk cId="1813093259" sldId="261"/>
            <ac:spMk id="37" creationId="{B50AB553-2A96-4A92-96F2-93548E096954}"/>
          </ac:spMkLst>
        </pc:spChg>
        <pc:spChg chg="add">
          <ac:chgData name="alina grigore" userId="85412a263356ec05" providerId="LiveId" clId="{2DC85309-1245-4BE5-8ABF-7C9E229140E4}" dt="2025-06-09T11:54:24.025" v="113" actId="26606"/>
          <ac:spMkLst>
            <pc:docMk/>
            <pc:sldMk cId="1813093259" sldId="261"/>
            <ac:spMk id="42" creationId="{96CF2A2B-0745-440C-9224-C5C6A0A4286F}"/>
          </ac:spMkLst>
        </pc:spChg>
        <pc:spChg chg="add">
          <ac:chgData name="alina grigore" userId="85412a263356ec05" providerId="LiveId" clId="{2DC85309-1245-4BE5-8ABF-7C9E229140E4}" dt="2025-06-09T11:54:24.025" v="113" actId="26606"/>
          <ac:spMkLst>
            <pc:docMk/>
            <pc:sldMk cId="1813093259" sldId="261"/>
            <ac:spMk id="44" creationId="{75BE6D6B-84C9-4D2B-97EB-773B7369EF82}"/>
          </ac:spMkLst>
        </pc:spChg>
        <pc:graphicFrameChg chg="mod modGraphic">
          <ac:chgData name="alina grigore" userId="85412a263356ec05" providerId="LiveId" clId="{2DC85309-1245-4BE5-8ABF-7C9E229140E4}" dt="2025-06-09T11:54:31" v="114" actId="1076"/>
          <ac:graphicFrameMkLst>
            <pc:docMk/>
            <pc:sldMk cId="1813093259" sldId="261"/>
            <ac:graphicFrameMk id="5" creationId="{7F48894A-2B4C-7D16-96EB-92E7D9D4A4D6}"/>
          </ac:graphicFrameMkLst>
        </pc:graphicFrameChg>
        <pc:picChg chg="mod">
          <ac:chgData name="alina grigore" userId="85412a263356ec05" providerId="LiveId" clId="{2DC85309-1245-4BE5-8ABF-7C9E229140E4}" dt="2025-06-09T11:54:24.025" v="113" actId="26606"/>
          <ac:picMkLst>
            <pc:docMk/>
            <pc:sldMk cId="1813093259" sldId="261"/>
            <ac:picMk id="6" creationId="{85244713-D1FA-B37E-21A7-C6E7477622E6}"/>
          </ac:picMkLst>
        </pc:picChg>
      </pc:sldChg>
      <pc:sldChg chg="addSp delSp delDesignElem">
        <pc:chgData name="alina grigore" userId="85412a263356ec05" providerId="LiveId" clId="{2DC85309-1245-4BE5-8ABF-7C9E229140E4}" dt="2025-06-09T11:51:19.609" v="96"/>
        <pc:sldMkLst>
          <pc:docMk/>
          <pc:sldMk cId="3469188892" sldId="262"/>
        </pc:sldMkLst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469188892" sldId="262"/>
            <ac:spMk id="13" creationId="{D2B783EE-0239-4717-BBEA-8C9EAC61C824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469188892" sldId="262"/>
            <ac:spMk id="15" creationId="{A7B99495-F43F-4D80-A44F-2CB4764EB90B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469188892" sldId="262"/>
            <ac:spMk id="17" creationId="{70BEB1E7-2F88-40BC-B73D-42E5B6F80BFC}"/>
          </ac:spMkLst>
        </pc:spChg>
      </pc:sldChg>
      <pc:sldChg chg="addSp delSp modSp mod delDesignElem">
        <pc:chgData name="alina grigore" userId="85412a263356ec05" providerId="LiveId" clId="{2DC85309-1245-4BE5-8ABF-7C9E229140E4}" dt="2025-06-09T11:51:19.609" v="96"/>
        <pc:sldMkLst>
          <pc:docMk/>
          <pc:sldMk cId="957497452" sldId="263"/>
        </pc:sldMkLst>
        <pc:spChg chg="mod">
          <ac:chgData name="alina grigore" userId="85412a263356ec05" providerId="LiveId" clId="{2DC85309-1245-4BE5-8ABF-7C9E229140E4}" dt="2025-06-09T11:47:57.906" v="70"/>
          <ac:spMkLst>
            <pc:docMk/>
            <pc:sldMk cId="957497452" sldId="263"/>
            <ac:spMk id="3" creationId="{464F3EAA-38B0-E489-BF3D-8CE601355E66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957497452" sldId="263"/>
            <ac:spMk id="13" creationId="{BF8BE9A2-8956-141B-BFE6-C607C93D8ACA}"/>
          </ac:spMkLst>
        </pc:spChg>
      </pc:sldChg>
      <pc:sldChg chg="addSp delSp delDesignElem">
        <pc:chgData name="alina grigore" userId="85412a263356ec05" providerId="LiveId" clId="{2DC85309-1245-4BE5-8ABF-7C9E229140E4}" dt="2025-06-09T11:51:19.609" v="96"/>
        <pc:sldMkLst>
          <pc:docMk/>
          <pc:sldMk cId="1640825743" sldId="264"/>
        </pc:sldMkLst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1640825743" sldId="264"/>
            <ac:spMk id="20" creationId="{2387511B-F6E1-4929-AC90-94FB8B6B0F41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1640825743" sldId="264"/>
            <ac:spMk id="21" creationId="{4C2AC11E-3162-4990-A36E-92B07ECF16C2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1640825743" sldId="264"/>
            <ac:spMk id="22" creationId="{AA58F78C-27AB-465F-AA33-15E08AF267F9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1640825743" sldId="264"/>
            <ac:spMk id="23" creationId="{9073D962-D3D2-4A72-8593-65C213CBFFC3}"/>
          </ac:spMkLst>
        </pc:spChg>
      </pc:sldChg>
      <pc:sldChg chg="addSp delSp delDesignElem">
        <pc:chgData name="alina grigore" userId="85412a263356ec05" providerId="LiveId" clId="{2DC85309-1245-4BE5-8ABF-7C9E229140E4}" dt="2025-06-09T11:51:19.609" v="96"/>
        <pc:sldMkLst>
          <pc:docMk/>
          <pc:sldMk cId="854130909" sldId="265"/>
        </pc:sldMkLst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854130909" sldId="265"/>
            <ac:spMk id="12" creationId="{CBB0869A-0BE5-B3E9-F73D-2F3691E4D932}"/>
          </ac:spMkLst>
        </pc:spChg>
      </pc:sldChg>
      <pc:sldChg chg="addSp delSp modSp mod delDesignElem">
        <pc:chgData name="alina grigore" userId="85412a263356ec05" providerId="LiveId" clId="{2DC85309-1245-4BE5-8ABF-7C9E229140E4}" dt="2025-06-09T17:25:20.098" v="115" actId="113"/>
        <pc:sldMkLst>
          <pc:docMk/>
          <pc:sldMk cId="2365158787" sldId="266"/>
        </pc:sldMkLst>
        <pc:spChg chg="mod">
          <ac:chgData name="alina grigore" userId="85412a263356ec05" providerId="LiveId" clId="{2DC85309-1245-4BE5-8ABF-7C9E229140E4}" dt="2025-06-09T17:25:20.098" v="115" actId="113"/>
          <ac:spMkLst>
            <pc:docMk/>
            <pc:sldMk cId="2365158787" sldId="266"/>
            <ac:spMk id="2" creationId="{FAB5F0EF-E992-0AE7-9098-9E6D94F97B77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2365158787" sldId="266"/>
            <ac:spMk id="15" creationId="{BF8BE9A2-8956-141B-BFE6-C607C93D8ACA}"/>
          </ac:spMkLst>
        </pc:spChg>
      </pc:sldChg>
      <pc:sldChg chg="addSp delSp modSp mod delDesignElem">
        <pc:chgData name="alina grigore" userId="85412a263356ec05" providerId="LiveId" clId="{2DC85309-1245-4BE5-8ABF-7C9E229140E4}" dt="2025-06-09T11:51:19.609" v="96"/>
        <pc:sldMkLst>
          <pc:docMk/>
          <pc:sldMk cId="2839871438" sldId="267"/>
        </pc:sldMkLst>
        <pc:spChg chg="mod">
          <ac:chgData name="alina grigore" userId="85412a263356ec05" providerId="LiveId" clId="{2DC85309-1245-4BE5-8ABF-7C9E229140E4}" dt="2025-06-09T11:47:57.906" v="70"/>
          <ac:spMkLst>
            <pc:docMk/>
            <pc:sldMk cId="2839871438" sldId="267"/>
            <ac:spMk id="3" creationId="{334A74A8-1519-3AF6-6DD5-29D42D53687C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2839871438" sldId="267"/>
            <ac:spMk id="20" creationId="{BF8BE9A2-8956-141B-BFE6-C607C93D8ACA}"/>
          </ac:spMkLst>
        </pc:spChg>
      </pc:sldChg>
      <pc:sldChg chg="addSp delSp modSp mod setBg delDesignElem">
        <pc:chgData name="alina grigore" userId="85412a263356ec05" providerId="LiveId" clId="{2DC85309-1245-4BE5-8ABF-7C9E229140E4}" dt="2025-06-09T11:51:19.609" v="96"/>
        <pc:sldMkLst>
          <pc:docMk/>
          <pc:sldMk cId="3696900153" sldId="268"/>
        </pc:sldMkLst>
        <pc:spChg chg="mod">
          <ac:chgData name="alina grigore" userId="85412a263356ec05" providerId="LiveId" clId="{2DC85309-1245-4BE5-8ABF-7C9E229140E4}" dt="2025-06-09T11:44:45.257" v="38" actId="255"/>
          <ac:spMkLst>
            <pc:docMk/>
            <pc:sldMk cId="3696900153" sldId="268"/>
            <ac:spMk id="2" creationId="{92502331-2D7B-3D2D-8B78-797CC62392C7}"/>
          </ac:spMkLst>
        </pc:spChg>
        <pc:spChg chg="mod">
          <ac:chgData name="alina grigore" userId="85412a263356ec05" providerId="LiveId" clId="{2DC85309-1245-4BE5-8ABF-7C9E229140E4}" dt="2025-06-09T11:44:02.754" v="37" actId="12"/>
          <ac:spMkLst>
            <pc:docMk/>
            <pc:sldMk cId="3696900153" sldId="268"/>
            <ac:spMk id="3" creationId="{8BEF1FBF-44AE-7C01-B506-16A45CB5B6C2}"/>
          </ac:spMkLst>
        </pc:spChg>
        <pc:spChg chg="add del">
          <ac:chgData name="alina grigore" userId="85412a263356ec05" providerId="LiveId" clId="{2DC85309-1245-4BE5-8ABF-7C9E229140E4}" dt="2025-06-09T11:40:24.069" v="12" actId="26606"/>
          <ac:spMkLst>
            <pc:docMk/>
            <pc:sldMk cId="3696900153" sldId="268"/>
            <ac:spMk id="8" creationId="{DDD1D22E-5996-E45B-92B2-659F701A4A3B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3696900153" sldId="268"/>
            <ac:spMk id="13" creationId="{DDD1D22E-5996-E45B-92B2-659F701A4A3B}"/>
          </ac:spMkLst>
        </pc:spChg>
      </pc:sldChg>
      <pc:sldChg chg="addSp delSp modSp new mod setBg delDesignElem">
        <pc:chgData name="alina grigore" userId="85412a263356ec05" providerId="LiveId" clId="{2DC85309-1245-4BE5-8ABF-7C9E229140E4}" dt="2025-06-09T11:51:19.609" v="96"/>
        <pc:sldMkLst>
          <pc:docMk/>
          <pc:sldMk cId="2932170549" sldId="269"/>
        </pc:sldMkLst>
        <pc:spChg chg="add del mod">
          <ac:chgData name="alina grigore" userId="85412a263356ec05" providerId="LiveId" clId="{2DC85309-1245-4BE5-8ABF-7C9E229140E4}" dt="2025-06-09T11:46:16.024" v="45" actId="478"/>
          <ac:spMkLst>
            <pc:docMk/>
            <pc:sldMk cId="2932170549" sldId="269"/>
            <ac:spMk id="4" creationId="{07406DF8-33B8-C83F-1E1A-58CEB5242EDC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2932170549" sldId="269"/>
            <ac:spMk id="8" creationId="{F3060C83-F051-4F0E-ABAD-AA0DFC48B218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2932170549" sldId="269"/>
            <ac:spMk id="10" creationId="{83C98ABE-055B-441F-B07E-44F97F083C39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2932170549" sldId="269"/>
            <ac:spMk id="12" creationId="{29FDB030-9B49-4CED-8CCD-4D99382388AC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2932170549" sldId="269"/>
            <ac:spMk id="14" creationId="{3783CA14-24A1-485C-8B30-D6A5D87987AD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2932170549" sldId="269"/>
            <ac:spMk id="16" creationId="{9A97C86A-04D6-40F7-AE84-31AB43E6A846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2932170549" sldId="269"/>
            <ac:spMk id="18" creationId="{FF9F2414-84E8-453E-B1F3-389FDE8192D9}"/>
          </ac:spMkLst>
        </pc:spChg>
        <pc:spChg chg="add del">
          <ac:chgData name="alina grigore" userId="85412a263356ec05" providerId="LiveId" clId="{2DC85309-1245-4BE5-8ABF-7C9E229140E4}" dt="2025-06-09T11:51:19.609" v="96"/>
          <ac:spMkLst>
            <pc:docMk/>
            <pc:sldMk cId="2932170549" sldId="269"/>
            <ac:spMk id="20" creationId="{3ECA69A1-7536-43AC-85EF-C7106179F5ED}"/>
          </ac:spMkLst>
        </pc:spChg>
        <pc:picChg chg="add mod">
          <ac:chgData name="alina grigore" userId="85412a263356ec05" providerId="LiveId" clId="{2DC85309-1245-4BE5-8ABF-7C9E229140E4}" dt="2025-06-09T11:46:27.760" v="46" actId="26606"/>
          <ac:picMkLst>
            <pc:docMk/>
            <pc:sldMk cId="2932170549" sldId="269"/>
            <ac:picMk id="3" creationId="{C6AFC59D-08C5-76B1-20A5-724890A0BBF5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72A1EE-79FC-438B-8ADE-6F80D67EDD9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1D2CEED9-1708-4A01-9771-B76C14E7613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dirty="0"/>
            <a:t>• </a:t>
          </a:r>
          <a:r>
            <a:rPr lang="en-GB" sz="2000" dirty="0"/>
            <a:t>Exploring 'The Future of Work' in hospitality</a:t>
          </a:r>
          <a:endParaRPr lang="en-US" sz="2000" dirty="0"/>
        </a:p>
      </dgm:t>
    </dgm:pt>
    <dgm:pt modelId="{155E81D2-F63B-40BE-8E4C-AC010E96EC48}" type="parTrans" cxnId="{64FE8078-D5A4-41A3-AE8B-4CD28FC114D0}">
      <dgm:prSet/>
      <dgm:spPr/>
      <dgm:t>
        <a:bodyPr/>
        <a:lstStyle/>
        <a:p>
          <a:endParaRPr lang="en-US"/>
        </a:p>
      </dgm:t>
    </dgm:pt>
    <dgm:pt modelId="{CE0865D4-9C9F-48EA-A4E3-5B5070FBB9A0}" type="sibTrans" cxnId="{64FE8078-D5A4-41A3-AE8B-4CD28FC114D0}">
      <dgm:prSet/>
      <dgm:spPr/>
      <dgm:t>
        <a:bodyPr/>
        <a:lstStyle/>
        <a:p>
          <a:endParaRPr lang="en-US"/>
        </a:p>
      </dgm:t>
    </dgm:pt>
    <dgm:pt modelId="{6C238ACB-C6C2-4975-A62E-1C3D82B666E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• Rise of AI post-COVID: cost pressures, tech expectations</a:t>
          </a:r>
          <a:endParaRPr lang="en-US" sz="2000" dirty="0"/>
        </a:p>
      </dgm:t>
    </dgm:pt>
    <dgm:pt modelId="{ED57E290-38A1-4DEE-93AF-C1888DCD9D88}" type="parTrans" cxnId="{EA7C62A0-295F-46FB-9175-945E06838A9C}">
      <dgm:prSet/>
      <dgm:spPr/>
      <dgm:t>
        <a:bodyPr/>
        <a:lstStyle/>
        <a:p>
          <a:endParaRPr lang="en-US"/>
        </a:p>
      </dgm:t>
    </dgm:pt>
    <dgm:pt modelId="{8317C9AD-0E8E-4C1F-8BED-5449E19DECCF}" type="sibTrans" cxnId="{EA7C62A0-295F-46FB-9175-945E06838A9C}">
      <dgm:prSet/>
      <dgm:spPr/>
      <dgm:t>
        <a:bodyPr/>
        <a:lstStyle/>
        <a:p>
          <a:endParaRPr lang="en-US"/>
        </a:p>
      </dgm:t>
    </dgm:pt>
    <dgm:pt modelId="{36F1AEBF-4BCD-4965-AD49-AD9053D2A4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• The human touch: emotional intelligence remains essential</a:t>
          </a:r>
          <a:endParaRPr lang="en-US" dirty="0">
            <a:solidFill>
              <a:schemeClr val="bg1"/>
            </a:solidFill>
          </a:endParaRPr>
        </a:p>
      </dgm:t>
    </dgm:pt>
    <dgm:pt modelId="{FA8E477D-DB45-4807-9F72-89DA19FD09F4}" type="parTrans" cxnId="{7B08813F-FBA9-4ADE-ACB8-66BC78BEB04E}">
      <dgm:prSet/>
      <dgm:spPr/>
      <dgm:t>
        <a:bodyPr/>
        <a:lstStyle/>
        <a:p>
          <a:endParaRPr lang="en-US"/>
        </a:p>
      </dgm:t>
    </dgm:pt>
    <dgm:pt modelId="{94987508-F0EC-4CD6-B8DE-E94DD8153D52}" type="sibTrans" cxnId="{7B08813F-FBA9-4ADE-ACB8-66BC78BEB04E}">
      <dgm:prSet/>
      <dgm:spPr/>
      <dgm:t>
        <a:bodyPr/>
        <a:lstStyle/>
        <a:p>
          <a:endParaRPr lang="en-US"/>
        </a:p>
      </dgm:t>
    </dgm:pt>
    <dgm:pt modelId="{90139637-AFD6-44EE-A617-5E960F4D2E57}" type="pres">
      <dgm:prSet presAssocID="{3E72A1EE-79FC-438B-8ADE-6F80D67EDD92}" presName="root" presStyleCnt="0">
        <dgm:presLayoutVars>
          <dgm:dir/>
          <dgm:resizeHandles val="exact"/>
        </dgm:presLayoutVars>
      </dgm:prSet>
      <dgm:spPr/>
    </dgm:pt>
    <dgm:pt modelId="{0F9ED58C-5727-4667-9D7B-3D77C6A8972E}" type="pres">
      <dgm:prSet presAssocID="{1D2CEED9-1708-4A01-9771-B76C14E76132}" presName="compNode" presStyleCnt="0"/>
      <dgm:spPr/>
    </dgm:pt>
    <dgm:pt modelId="{DC7446CA-0539-4FD8-B2FB-7FD9C61D621E}" type="pres">
      <dgm:prSet presAssocID="{1D2CEED9-1708-4A01-9771-B76C14E7613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83D9BF41-FFD7-4EAD-9EC4-E074943DE26D}" type="pres">
      <dgm:prSet presAssocID="{1D2CEED9-1708-4A01-9771-B76C14E76132}" presName="spaceRect" presStyleCnt="0"/>
      <dgm:spPr/>
    </dgm:pt>
    <dgm:pt modelId="{13949840-BE6E-4A7B-A6A4-E8FBCF27AAEE}" type="pres">
      <dgm:prSet presAssocID="{1D2CEED9-1708-4A01-9771-B76C14E76132}" presName="textRect" presStyleLbl="revTx" presStyleIdx="0" presStyleCnt="3">
        <dgm:presLayoutVars>
          <dgm:chMax val="1"/>
          <dgm:chPref val="1"/>
        </dgm:presLayoutVars>
      </dgm:prSet>
      <dgm:spPr/>
    </dgm:pt>
    <dgm:pt modelId="{BD1770BE-D4E2-47FA-847E-F1DF1533CE8C}" type="pres">
      <dgm:prSet presAssocID="{CE0865D4-9C9F-48EA-A4E3-5B5070FBB9A0}" presName="sibTrans" presStyleCnt="0"/>
      <dgm:spPr/>
    </dgm:pt>
    <dgm:pt modelId="{625EADA1-4055-4B13-A925-C569A57045CC}" type="pres">
      <dgm:prSet presAssocID="{6C238ACB-C6C2-4975-A62E-1C3D82B666E8}" presName="compNode" presStyleCnt="0"/>
      <dgm:spPr/>
    </dgm:pt>
    <dgm:pt modelId="{F2ED4249-0657-4F52-896D-89847C7DEC2F}" type="pres">
      <dgm:prSet presAssocID="{6C238ACB-C6C2-4975-A62E-1C3D82B666E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4D5621B0-DD80-443D-928B-F2F51144D9E3}" type="pres">
      <dgm:prSet presAssocID="{6C238ACB-C6C2-4975-A62E-1C3D82B666E8}" presName="spaceRect" presStyleCnt="0"/>
      <dgm:spPr/>
    </dgm:pt>
    <dgm:pt modelId="{2FD8BDE6-BD45-4204-80C7-0422E9DF89B2}" type="pres">
      <dgm:prSet presAssocID="{6C238ACB-C6C2-4975-A62E-1C3D82B666E8}" presName="textRect" presStyleLbl="revTx" presStyleIdx="1" presStyleCnt="3">
        <dgm:presLayoutVars>
          <dgm:chMax val="1"/>
          <dgm:chPref val="1"/>
        </dgm:presLayoutVars>
      </dgm:prSet>
      <dgm:spPr/>
    </dgm:pt>
    <dgm:pt modelId="{0CC2F524-7FDA-4D59-A75B-5964F70A1A9D}" type="pres">
      <dgm:prSet presAssocID="{8317C9AD-0E8E-4C1F-8BED-5449E19DECCF}" presName="sibTrans" presStyleCnt="0"/>
      <dgm:spPr/>
    </dgm:pt>
    <dgm:pt modelId="{9DB0573F-11D0-4F38-92D2-EB22031189AD}" type="pres">
      <dgm:prSet presAssocID="{36F1AEBF-4BCD-4965-AD49-AD9053D2A44D}" presName="compNode" presStyleCnt="0"/>
      <dgm:spPr/>
    </dgm:pt>
    <dgm:pt modelId="{3B9E33B6-F41D-4DC0-BBFD-E167FF0EDF20}" type="pres">
      <dgm:prSet presAssocID="{36F1AEBF-4BCD-4965-AD49-AD9053D2A44D}" presName="iconRect" presStyleLbl="node1" presStyleIdx="2" presStyleCnt="3"/>
      <dgm:spPr>
        <a:blipFill>
          <a:blip xmlns:r="http://schemas.openxmlformats.org/officeDocument/2006/relationships" r:embed="rId5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2F1E7F2-DA2B-4465-A569-100140524353}" type="pres">
      <dgm:prSet presAssocID="{36F1AEBF-4BCD-4965-AD49-AD9053D2A44D}" presName="spaceRect" presStyleCnt="0"/>
      <dgm:spPr/>
    </dgm:pt>
    <dgm:pt modelId="{9E9204BE-ED0D-4D3D-A00E-F71746494C4E}" type="pres">
      <dgm:prSet presAssocID="{36F1AEBF-4BCD-4965-AD49-AD9053D2A44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70B673D-2D48-49CB-945A-50830CF695F1}" type="presOf" srcId="{6C238ACB-C6C2-4975-A62E-1C3D82B666E8}" destId="{2FD8BDE6-BD45-4204-80C7-0422E9DF89B2}" srcOrd="0" destOrd="0" presId="urn:microsoft.com/office/officeart/2018/2/layout/IconLabelList"/>
    <dgm:cxn modelId="{7B08813F-FBA9-4ADE-ACB8-66BC78BEB04E}" srcId="{3E72A1EE-79FC-438B-8ADE-6F80D67EDD92}" destId="{36F1AEBF-4BCD-4965-AD49-AD9053D2A44D}" srcOrd="2" destOrd="0" parTransId="{FA8E477D-DB45-4807-9F72-89DA19FD09F4}" sibTransId="{94987508-F0EC-4CD6-B8DE-E94DD8153D52}"/>
    <dgm:cxn modelId="{9991E165-F704-410F-86D4-B584A081F3D1}" type="presOf" srcId="{3E72A1EE-79FC-438B-8ADE-6F80D67EDD92}" destId="{90139637-AFD6-44EE-A617-5E960F4D2E57}" srcOrd="0" destOrd="0" presId="urn:microsoft.com/office/officeart/2018/2/layout/IconLabelList"/>
    <dgm:cxn modelId="{D524FD48-252D-4676-A25D-2B0468876281}" type="presOf" srcId="{1D2CEED9-1708-4A01-9771-B76C14E76132}" destId="{13949840-BE6E-4A7B-A6A4-E8FBCF27AAEE}" srcOrd="0" destOrd="0" presId="urn:microsoft.com/office/officeart/2018/2/layout/IconLabelList"/>
    <dgm:cxn modelId="{64FE8078-D5A4-41A3-AE8B-4CD28FC114D0}" srcId="{3E72A1EE-79FC-438B-8ADE-6F80D67EDD92}" destId="{1D2CEED9-1708-4A01-9771-B76C14E76132}" srcOrd="0" destOrd="0" parTransId="{155E81D2-F63B-40BE-8E4C-AC010E96EC48}" sibTransId="{CE0865D4-9C9F-48EA-A4E3-5B5070FBB9A0}"/>
    <dgm:cxn modelId="{EA7C62A0-295F-46FB-9175-945E06838A9C}" srcId="{3E72A1EE-79FC-438B-8ADE-6F80D67EDD92}" destId="{6C238ACB-C6C2-4975-A62E-1C3D82B666E8}" srcOrd="1" destOrd="0" parTransId="{ED57E290-38A1-4DEE-93AF-C1888DCD9D88}" sibTransId="{8317C9AD-0E8E-4C1F-8BED-5449E19DECCF}"/>
    <dgm:cxn modelId="{2FC0FDF7-1B38-43B2-9572-807EC8E92293}" type="presOf" srcId="{36F1AEBF-4BCD-4965-AD49-AD9053D2A44D}" destId="{9E9204BE-ED0D-4D3D-A00E-F71746494C4E}" srcOrd="0" destOrd="0" presId="urn:microsoft.com/office/officeart/2018/2/layout/IconLabelList"/>
    <dgm:cxn modelId="{7CD99EC5-DEC5-481B-822B-533B841B293D}" type="presParOf" srcId="{90139637-AFD6-44EE-A617-5E960F4D2E57}" destId="{0F9ED58C-5727-4667-9D7B-3D77C6A8972E}" srcOrd="0" destOrd="0" presId="urn:microsoft.com/office/officeart/2018/2/layout/IconLabelList"/>
    <dgm:cxn modelId="{DE6F688F-C9F1-43CA-AD97-0865934A2086}" type="presParOf" srcId="{0F9ED58C-5727-4667-9D7B-3D77C6A8972E}" destId="{DC7446CA-0539-4FD8-B2FB-7FD9C61D621E}" srcOrd="0" destOrd="0" presId="urn:microsoft.com/office/officeart/2018/2/layout/IconLabelList"/>
    <dgm:cxn modelId="{4B639CB4-8C58-461C-B9A2-7F1804C4C6AC}" type="presParOf" srcId="{0F9ED58C-5727-4667-9D7B-3D77C6A8972E}" destId="{83D9BF41-FFD7-4EAD-9EC4-E074943DE26D}" srcOrd="1" destOrd="0" presId="urn:microsoft.com/office/officeart/2018/2/layout/IconLabelList"/>
    <dgm:cxn modelId="{14A0B89B-C0D4-4A77-8E41-D809D5F1E934}" type="presParOf" srcId="{0F9ED58C-5727-4667-9D7B-3D77C6A8972E}" destId="{13949840-BE6E-4A7B-A6A4-E8FBCF27AAEE}" srcOrd="2" destOrd="0" presId="urn:microsoft.com/office/officeart/2018/2/layout/IconLabelList"/>
    <dgm:cxn modelId="{146F4B41-2F64-4935-8C35-78F1EAD5125A}" type="presParOf" srcId="{90139637-AFD6-44EE-A617-5E960F4D2E57}" destId="{BD1770BE-D4E2-47FA-847E-F1DF1533CE8C}" srcOrd="1" destOrd="0" presId="urn:microsoft.com/office/officeart/2018/2/layout/IconLabelList"/>
    <dgm:cxn modelId="{7C3FD8A3-57B0-463A-BA85-3648E02A5441}" type="presParOf" srcId="{90139637-AFD6-44EE-A617-5E960F4D2E57}" destId="{625EADA1-4055-4B13-A925-C569A57045CC}" srcOrd="2" destOrd="0" presId="urn:microsoft.com/office/officeart/2018/2/layout/IconLabelList"/>
    <dgm:cxn modelId="{FC4FFE2D-866C-4E7E-9454-84FA6853179B}" type="presParOf" srcId="{625EADA1-4055-4B13-A925-C569A57045CC}" destId="{F2ED4249-0657-4F52-896D-89847C7DEC2F}" srcOrd="0" destOrd="0" presId="urn:microsoft.com/office/officeart/2018/2/layout/IconLabelList"/>
    <dgm:cxn modelId="{7A216636-510D-4D87-AEB8-1B0376446E92}" type="presParOf" srcId="{625EADA1-4055-4B13-A925-C569A57045CC}" destId="{4D5621B0-DD80-443D-928B-F2F51144D9E3}" srcOrd="1" destOrd="0" presId="urn:microsoft.com/office/officeart/2018/2/layout/IconLabelList"/>
    <dgm:cxn modelId="{CD84A227-A90F-4135-82C7-1FB6E375005E}" type="presParOf" srcId="{625EADA1-4055-4B13-A925-C569A57045CC}" destId="{2FD8BDE6-BD45-4204-80C7-0422E9DF89B2}" srcOrd="2" destOrd="0" presId="urn:microsoft.com/office/officeart/2018/2/layout/IconLabelList"/>
    <dgm:cxn modelId="{EB0E298B-E1D1-44F0-89BA-6717A02F74C1}" type="presParOf" srcId="{90139637-AFD6-44EE-A617-5E960F4D2E57}" destId="{0CC2F524-7FDA-4D59-A75B-5964F70A1A9D}" srcOrd="3" destOrd="0" presId="urn:microsoft.com/office/officeart/2018/2/layout/IconLabelList"/>
    <dgm:cxn modelId="{D909F719-B13D-4C48-B951-89E8C4026126}" type="presParOf" srcId="{90139637-AFD6-44EE-A617-5E960F4D2E57}" destId="{9DB0573F-11D0-4F38-92D2-EB22031189AD}" srcOrd="4" destOrd="0" presId="urn:microsoft.com/office/officeart/2018/2/layout/IconLabelList"/>
    <dgm:cxn modelId="{C03045C2-BDD0-49E6-AABE-72D1E7F914D4}" type="presParOf" srcId="{9DB0573F-11D0-4F38-92D2-EB22031189AD}" destId="{3B9E33B6-F41D-4DC0-BBFD-E167FF0EDF20}" srcOrd="0" destOrd="0" presId="urn:microsoft.com/office/officeart/2018/2/layout/IconLabelList"/>
    <dgm:cxn modelId="{695526EE-A347-4860-A4DD-304BB5F1C3D8}" type="presParOf" srcId="{9DB0573F-11D0-4F38-92D2-EB22031189AD}" destId="{22F1E7F2-DA2B-4465-A569-100140524353}" srcOrd="1" destOrd="0" presId="urn:microsoft.com/office/officeart/2018/2/layout/IconLabelList"/>
    <dgm:cxn modelId="{1A682FBA-B26C-4E8A-A73C-FDDC66CC503B}" type="presParOf" srcId="{9DB0573F-11D0-4F38-92D2-EB22031189AD}" destId="{9E9204BE-ED0D-4D3D-A00E-F71746494C4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CAAB53-8270-4885-9C62-6E125EBA1A1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1_2" csCatId="accent1" phldr="1"/>
      <dgm:spPr/>
      <dgm:t>
        <a:bodyPr/>
        <a:lstStyle/>
        <a:p>
          <a:endParaRPr lang="en-US"/>
        </a:p>
      </dgm:t>
    </dgm:pt>
    <dgm:pt modelId="{85C60530-9C31-4D67-84F9-B4034A6BE19E}">
      <dgm:prSet custT="1"/>
      <dgm:spPr/>
      <dgm:t>
        <a:bodyPr/>
        <a:lstStyle/>
        <a:p>
          <a:r>
            <a:rPr lang="en-GB" sz="1700" dirty="0"/>
            <a:t>• </a:t>
          </a:r>
          <a:r>
            <a:rPr lang="en-GB" sz="2000" dirty="0"/>
            <a:t>AI augments human work, not replaces it (Wilson &amp; Daugherty, 2018)</a:t>
          </a:r>
          <a:endParaRPr lang="en-US" sz="2000" dirty="0"/>
        </a:p>
      </dgm:t>
    </dgm:pt>
    <dgm:pt modelId="{C615A75E-B624-4B31-8557-0BD8BDB24F34}" type="parTrans" cxnId="{AA08D006-7AFE-41E1-B491-0D4B733ABF48}">
      <dgm:prSet/>
      <dgm:spPr/>
      <dgm:t>
        <a:bodyPr/>
        <a:lstStyle/>
        <a:p>
          <a:endParaRPr lang="en-US"/>
        </a:p>
      </dgm:t>
    </dgm:pt>
    <dgm:pt modelId="{80EB5DD0-6863-48F6-AA0C-E4F35F66F25F}" type="sibTrans" cxnId="{AA08D006-7AFE-41E1-B491-0D4B733ABF48}">
      <dgm:prSet/>
      <dgm:spPr/>
      <dgm:t>
        <a:bodyPr/>
        <a:lstStyle/>
        <a:p>
          <a:endParaRPr lang="en-US"/>
        </a:p>
      </dgm:t>
    </dgm:pt>
    <dgm:pt modelId="{F3F28315-2D47-4A24-AB33-1C5C594B8F93}">
      <dgm:prSet custT="1"/>
      <dgm:spPr/>
      <dgm:t>
        <a:bodyPr/>
        <a:lstStyle/>
        <a:p>
          <a:r>
            <a:rPr lang="en-GB" sz="2000" dirty="0"/>
            <a:t>• Collaboration vs. automation debate</a:t>
          </a:r>
          <a:endParaRPr lang="en-US" sz="2000" dirty="0"/>
        </a:p>
      </dgm:t>
    </dgm:pt>
    <dgm:pt modelId="{9DE0C96C-8CF9-47C8-868C-51FE698F12C8}" type="parTrans" cxnId="{E734931A-F44D-4B42-B855-D57B84FB9D04}">
      <dgm:prSet/>
      <dgm:spPr/>
      <dgm:t>
        <a:bodyPr/>
        <a:lstStyle/>
        <a:p>
          <a:endParaRPr lang="en-US"/>
        </a:p>
      </dgm:t>
    </dgm:pt>
    <dgm:pt modelId="{6C175D0D-0F80-4E2D-9EE6-FF06EA3481FA}" type="sibTrans" cxnId="{E734931A-F44D-4B42-B855-D57B84FB9D04}">
      <dgm:prSet/>
      <dgm:spPr/>
      <dgm:t>
        <a:bodyPr/>
        <a:lstStyle/>
        <a:p>
          <a:endParaRPr lang="en-US"/>
        </a:p>
      </dgm:t>
    </dgm:pt>
    <dgm:pt modelId="{45D99945-C87A-43EE-8786-536AED093189}">
      <dgm:prSet custT="1"/>
      <dgm:spPr/>
      <dgm:t>
        <a:bodyPr/>
        <a:lstStyle/>
        <a:p>
          <a:r>
            <a:rPr lang="en-GB" sz="1700" dirty="0"/>
            <a:t>• </a:t>
          </a:r>
          <a:r>
            <a:rPr lang="en-GB" sz="2000" dirty="0"/>
            <a:t>Emotional labour and cultural intelligence are irreplaceable (Demir et al., 2021)</a:t>
          </a:r>
          <a:endParaRPr lang="en-US" sz="2000" dirty="0"/>
        </a:p>
      </dgm:t>
    </dgm:pt>
    <dgm:pt modelId="{6F88C3B9-4C45-4066-9737-35ADE2145E17}" type="parTrans" cxnId="{6C9B8306-D294-49C1-897C-0BCC1FC070B5}">
      <dgm:prSet/>
      <dgm:spPr/>
      <dgm:t>
        <a:bodyPr/>
        <a:lstStyle/>
        <a:p>
          <a:endParaRPr lang="en-US"/>
        </a:p>
      </dgm:t>
    </dgm:pt>
    <dgm:pt modelId="{D284D4AC-8790-42DB-BF9B-E6605064374D}" type="sibTrans" cxnId="{6C9B8306-D294-49C1-897C-0BCC1FC070B5}">
      <dgm:prSet/>
      <dgm:spPr/>
      <dgm:t>
        <a:bodyPr/>
        <a:lstStyle/>
        <a:p>
          <a:endParaRPr lang="en-US"/>
        </a:p>
      </dgm:t>
    </dgm:pt>
    <dgm:pt modelId="{6BB083FB-0BCB-4A77-BFCC-5D56E28941AE}" type="pres">
      <dgm:prSet presAssocID="{19CAAB53-8270-4885-9C62-6E125EBA1A17}" presName="root" presStyleCnt="0">
        <dgm:presLayoutVars>
          <dgm:dir/>
          <dgm:resizeHandles val="exact"/>
        </dgm:presLayoutVars>
      </dgm:prSet>
      <dgm:spPr/>
    </dgm:pt>
    <dgm:pt modelId="{E4E83459-32CE-4C1C-A607-D32C2765675D}" type="pres">
      <dgm:prSet presAssocID="{85C60530-9C31-4D67-84F9-B4034A6BE19E}" presName="compNode" presStyleCnt="0"/>
      <dgm:spPr/>
    </dgm:pt>
    <dgm:pt modelId="{8F8519F2-FB5A-47B5-A584-E9063C20D8C8}" type="pres">
      <dgm:prSet presAssocID="{85C60530-9C31-4D67-84F9-B4034A6BE19E}" presName="bgRect" presStyleLbl="bgShp" presStyleIdx="0" presStyleCnt="3" custLinFactNeighborX="-334" custLinFactNeighborY="-1119"/>
      <dgm:spPr/>
    </dgm:pt>
    <dgm:pt modelId="{0BCE2376-421F-4944-9D1C-982189D2EA6E}" type="pres">
      <dgm:prSet presAssocID="{85C60530-9C31-4D67-84F9-B4034A6BE19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AD997BD-3607-4680-954A-03FD86667421}" type="pres">
      <dgm:prSet presAssocID="{85C60530-9C31-4D67-84F9-B4034A6BE19E}" presName="spaceRect" presStyleCnt="0"/>
      <dgm:spPr/>
    </dgm:pt>
    <dgm:pt modelId="{95206500-F1A1-43E4-B737-3D0DB9143CCD}" type="pres">
      <dgm:prSet presAssocID="{85C60530-9C31-4D67-84F9-B4034A6BE19E}" presName="parTx" presStyleLbl="revTx" presStyleIdx="0" presStyleCnt="3">
        <dgm:presLayoutVars>
          <dgm:chMax val="0"/>
          <dgm:chPref val="0"/>
        </dgm:presLayoutVars>
      </dgm:prSet>
      <dgm:spPr/>
    </dgm:pt>
    <dgm:pt modelId="{2960831E-C104-45B8-AF24-5B5D8683CCC3}" type="pres">
      <dgm:prSet presAssocID="{80EB5DD0-6863-48F6-AA0C-E4F35F66F25F}" presName="sibTrans" presStyleCnt="0"/>
      <dgm:spPr/>
    </dgm:pt>
    <dgm:pt modelId="{3E329EB6-94E5-4901-B78A-E8994D9B64CF}" type="pres">
      <dgm:prSet presAssocID="{F3F28315-2D47-4A24-AB33-1C5C594B8F93}" presName="compNode" presStyleCnt="0"/>
      <dgm:spPr/>
    </dgm:pt>
    <dgm:pt modelId="{C5DF2708-ADEE-4665-BA87-494DF5BD646D}" type="pres">
      <dgm:prSet presAssocID="{F3F28315-2D47-4A24-AB33-1C5C594B8F93}" presName="bgRect" presStyleLbl="bgShp" presStyleIdx="1" presStyleCnt="3"/>
      <dgm:spPr/>
    </dgm:pt>
    <dgm:pt modelId="{94DCCE04-9DBD-4765-A1DA-2A63396690D5}" type="pres">
      <dgm:prSet presAssocID="{F3F28315-2D47-4A24-AB33-1C5C594B8F9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D22CB20-E47B-475F-ACBA-D4D3B3D1CE90}" type="pres">
      <dgm:prSet presAssocID="{F3F28315-2D47-4A24-AB33-1C5C594B8F93}" presName="spaceRect" presStyleCnt="0"/>
      <dgm:spPr/>
    </dgm:pt>
    <dgm:pt modelId="{2B20E616-157A-405C-B1C2-4EB3D01FBB37}" type="pres">
      <dgm:prSet presAssocID="{F3F28315-2D47-4A24-AB33-1C5C594B8F93}" presName="parTx" presStyleLbl="revTx" presStyleIdx="1" presStyleCnt="3">
        <dgm:presLayoutVars>
          <dgm:chMax val="0"/>
          <dgm:chPref val="0"/>
        </dgm:presLayoutVars>
      </dgm:prSet>
      <dgm:spPr/>
    </dgm:pt>
    <dgm:pt modelId="{DA71E31C-9C28-4994-80B2-CD7D9244DEF9}" type="pres">
      <dgm:prSet presAssocID="{6C175D0D-0F80-4E2D-9EE6-FF06EA3481FA}" presName="sibTrans" presStyleCnt="0"/>
      <dgm:spPr/>
    </dgm:pt>
    <dgm:pt modelId="{ABA9E86A-D8A5-4CB0-93A1-31C325B98B13}" type="pres">
      <dgm:prSet presAssocID="{45D99945-C87A-43EE-8786-536AED093189}" presName="compNode" presStyleCnt="0"/>
      <dgm:spPr/>
    </dgm:pt>
    <dgm:pt modelId="{799462A1-6EAC-41B7-BCA1-0FA2780DCE74}" type="pres">
      <dgm:prSet presAssocID="{45D99945-C87A-43EE-8786-536AED093189}" presName="bgRect" presStyleLbl="bgShp" presStyleIdx="2" presStyleCnt="3"/>
      <dgm:spPr/>
    </dgm:pt>
    <dgm:pt modelId="{ED9F736D-87B0-4673-B447-D654C8040BEA}" type="pres">
      <dgm:prSet presAssocID="{45D99945-C87A-43EE-8786-536AED0931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F9CBD25-AF1C-4C2B-A305-F9D990B37BF5}" type="pres">
      <dgm:prSet presAssocID="{45D99945-C87A-43EE-8786-536AED093189}" presName="spaceRect" presStyleCnt="0"/>
      <dgm:spPr/>
    </dgm:pt>
    <dgm:pt modelId="{5B32780A-C6BA-439F-AC5E-5BF02C004214}" type="pres">
      <dgm:prSet presAssocID="{45D99945-C87A-43EE-8786-536AED09318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C9B8306-D294-49C1-897C-0BCC1FC070B5}" srcId="{19CAAB53-8270-4885-9C62-6E125EBA1A17}" destId="{45D99945-C87A-43EE-8786-536AED093189}" srcOrd="2" destOrd="0" parTransId="{6F88C3B9-4C45-4066-9737-35ADE2145E17}" sibTransId="{D284D4AC-8790-42DB-BF9B-E6605064374D}"/>
    <dgm:cxn modelId="{AA08D006-7AFE-41E1-B491-0D4B733ABF48}" srcId="{19CAAB53-8270-4885-9C62-6E125EBA1A17}" destId="{85C60530-9C31-4D67-84F9-B4034A6BE19E}" srcOrd="0" destOrd="0" parTransId="{C615A75E-B624-4B31-8557-0BD8BDB24F34}" sibTransId="{80EB5DD0-6863-48F6-AA0C-E4F35F66F25F}"/>
    <dgm:cxn modelId="{E734931A-F44D-4B42-B855-D57B84FB9D04}" srcId="{19CAAB53-8270-4885-9C62-6E125EBA1A17}" destId="{F3F28315-2D47-4A24-AB33-1C5C594B8F93}" srcOrd="1" destOrd="0" parTransId="{9DE0C96C-8CF9-47C8-868C-51FE698F12C8}" sibTransId="{6C175D0D-0F80-4E2D-9EE6-FF06EA3481FA}"/>
    <dgm:cxn modelId="{B3BB1923-80BC-45F5-AAE2-2322FEF3F642}" type="presOf" srcId="{85C60530-9C31-4D67-84F9-B4034A6BE19E}" destId="{95206500-F1A1-43E4-B737-3D0DB9143CCD}" srcOrd="0" destOrd="0" presId="urn:microsoft.com/office/officeart/2018/2/layout/IconVerticalSolidList"/>
    <dgm:cxn modelId="{8BE54F2A-E1FC-431A-99D5-793CCD3E40E6}" type="presOf" srcId="{F3F28315-2D47-4A24-AB33-1C5C594B8F93}" destId="{2B20E616-157A-405C-B1C2-4EB3D01FBB37}" srcOrd="0" destOrd="0" presId="urn:microsoft.com/office/officeart/2018/2/layout/IconVerticalSolidList"/>
    <dgm:cxn modelId="{FC2D5B2D-77C6-454F-9E23-AB79112ADC78}" type="presOf" srcId="{45D99945-C87A-43EE-8786-536AED093189}" destId="{5B32780A-C6BA-439F-AC5E-5BF02C004214}" srcOrd="0" destOrd="0" presId="urn:microsoft.com/office/officeart/2018/2/layout/IconVerticalSolidList"/>
    <dgm:cxn modelId="{63BA1C72-EA13-45AE-8AC8-6F29AD7803E5}" type="presOf" srcId="{19CAAB53-8270-4885-9C62-6E125EBA1A17}" destId="{6BB083FB-0BCB-4A77-BFCC-5D56E28941AE}" srcOrd="0" destOrd="0" presId="urn:microsoft.com/office/officeart/2018/2/layout/IconVerticalSolidList"/>
    <dgm:cxn modelId="{823312F6-85D5-4316-8728-AB96AB53500C}" type="presParOf" srcId="{6BB083FB-0BCB-4A77-BFCC-5D56E28941AE}" destId="{E4E83459-32CE-4C1C-A607-D32C2765675D}" srcOrd="0" destOrd="0" presId="urn:microsoft.com/office/officeart/2018/2/layout/IconVerticalSolidList"/>
    <dgm:cxn modelId="{C0E4123B-A9DE-4C55-97A8-06DC232E3086}" type="presParOf" srcId="{E4E83459-32CE-4C1C-A607-D32C2765675D}" destId="{8F8519F2-FB5A-47B5-A584-E9063C20D8C8}" srcOrd="0" destOrd="0" presId="urn:microsoft.com/office/officeart/2018/2/layout/IconVerticalSolidList"/>
    <dgm:cxn modelId="{F1F4B8C6-AE71-45A9-B400-5266BB7632E7}" type="presParOf" srcId="{E4E83459-32CE-4C1C-A607-D32C2765675D}" destId="{0BCE2376-421F-4944-9D1C-982189D2EA6E}" srcOrd="1" destOrd="0" presId="urn:microsoft.com/office/officeart/2018/2/layout/IconVerticalSolidList"/>
    <dgm:cxn modelId="{233FCD8D-A89E-4CCB-96C4-10C74C5DE851}" type="presParOf" srcId="{E4E83459-32CE-4C1C-A607-D32C2765675D}" destId="{DAD997BD-3607-4680-954A-03FD86667421}" srcOrd="2" destOrd="0" presId="urn:microsoft.com/office/officeart/2018/2/layout/IconVerticalSolidList"/>
    <dgm:cxn modelId="{1E9084FA-0994-4216-A4DE-2E4F91134CBC}" type="presParOf" srcId="{E4E83459-32CE-4C1C-A607-D32C2765675D}" destId="{95206500-F1A1-43E4-B737-3D0DB9143CCD}" srcOrd="3" destOrd="0" presId="urn:microsoft.com/office/officeart/2018/2/layout/IconVerticalSolidList"/>
    <dgm:cxn modelId="{3BE43AB0-4B6A-4F94-B525-D8A7C70B147F}" type="presParOf" srcId="{6BB083FB-0BCB-4A77-BFCC-5D56E28941AE}" destId="{2960831E-C104-45B8-AF24-5B5D8683CCC3}" srcOrd="1" destOrd="0" presId="urn:microsoft.com/office/officeart/2018/2/layout/IconVerticalSolidList"/>
    <dgm:cxn modelId="{DE8A7A83-ABAB-4158-9507-1B66542C2D4B}" type="presParOf" srcId="{6BB083FB-0BCB-4A77-BFCC-5D56E28941AE}" destId="{3E329EB6-94E5-4901-B78A-E8994D9B64CF}" srcOrd="2" destOrd="0" presId="urn:microsoft.com/office/officeart/2018/2/layout/IconVerticalSolidList"/>
    <dgm:cxn modelId="{BF58E565-390A-46B5-8A90-0F6B7A22FBBE}" type="presParOf" srcId="{3E329EB6-94E5-4901-B78A-E8994D9B64CF}" destId="{C5DF2708-ADEE-4665-BA87-494DF5BD646D}" srcOrd="0" destOrd="0" presId="urn:microsoft.com/office/officeart/2018/2/layout/IconVerticalSolidList"/>
    <dgm:cxn modelId="{8E813223-FF7B-4221-BBED-68BE1008AC4A}" type="presParOf" srcId="{3E329EB6-94E5-4901-B78A-E8994D9B64CF}" destId="{94DCCE04-9DBD-4765-A1DA-2A63396690D5}" srcOrd="1" destOrd="0" presId="urn:microsoft.com/office/officeart/2018/2/layout/IconVerticalSolidList"/>
    <dgm:cxn modelId="{9FC335A0-5777-47A2-9D49-9C6E6E7AE1DC}" type="presParOf" srcId="{3E329EB6-94E5-4901-B78A-E8994D9B64CF}" destId="{3D22CB20-E47B-475F-ACBA-D4D3B3D1CE90}" srcOrd="2" destOrd="0" presId="urn:microsoft.com/office/officeart/2018/2/layout/IconVerticalSolidList"/>
    <dgm:cxn modelId="{89A60944-0081-48D1-9B1F-8BA0AC561061}" type="presParOf" srcId="{3E329EB6-94E5-4901-B78A-E8994D9B64CF}" destId="{2B20E616-157A-405C-B1C2-4EB3D01FBB37}" srcOrd="3" destOrd="0" presId="urn:microsoft.com/office/officeart/2018/2/layout/IconVerticalSolidList"/>
    <dgm:cxn modelId="{25C55D04-5DA6-4B85-90AC-209EA49010A5}" type="presParOf" srcId="{6BB083FB-0BCB-4A77-BFCC-5D56E28941AE}" destId="{DA71E31C-9C28-4994-80B2-CD7D9244DEF9}" srcOrd="3" destOrd="0" presId="urn:microsoft.com/office/officeart/2018/2/layout/IconVerticalSolidList"/>
    <dgm:cxn modelId="{E5E46A29-958E-400E-A873-2420E750FA40}" type="presParOf" srcId="{6BB083FB-0BCB-4A77-BFCC-5D56E28941AE}" destId="{ABA9E86A-D8A5-4CB0-93A1-31C325B98B13}" srcOrd="4" destOrd="0" presId="urn:microsoft.com/office/officeart/2018/2/layout/IconVerticalSolidList"/>
    <dgm:cxn modelId="{7A7153EB-FA5C-449B-B6D2-5DB361912690}" type="presParOf" srcId="{ABA9E86A-D8A5-4CB0-93A1-31C325B98B13}" destId="{799462A1-6EAC-41B7-BCA1-0FA2780DCE74}" srcOrd="0" destOrd="0" presId="urn:microsoft.com/office/officeart/2018/2/layout/IconVerticalSolidList"/>
    <dgm:cxn modelId="{636EA40A-2ABB-4F90-A263-337EEB5E92AB}" type="presParOf" srcId="{ABA9E86A-D8A5-4CB0-93A1-31C325B98B13}" destId="{ED9F736D-87B0-4673-B447-D654C8040BEA}" srcOrd="1" destOrd="0" presId="urn:microsoft.com/office/officeart/2018/2/layout/IconVerticalSolidList"/>
    <dgm:cxn modelId="{89EA1FE6-E709-4F1A-BD8E-684BD021DF44}" type="presParOf" srcId="{ABA9E86A-D8A5-4CB0-93A1-31C325B98B13}" destId="{0F9CBD25-AF1C-4C2B-A305-F9D990B37BF5}" srcOrd="2" destOrd="0" presId="urn:microsoft.com/office/officeart/2018/2/layout/IconVerticalSolidList"/>
    <dgm:cxn modelId="{332C0BBF-7791-41F8-8A62-2A74AA47771D}" type="presParOf" srcId="{ABA9E86A-D8A5-4CB0-93A1-31C325B98B13}" destId="{5B32780A-C6BA-439F-AC5E-5BF02C0042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6F3ED4-D67B-4F10-B494-E4F0290A220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474A955-F3B8-4AAF-8876-B7ADF239DD19}">
      <dgm:prSet/>
      <dgm:spPr/>
      <dgm:t>
        <a:bodyPr/>
        <a:lstStyle/>
        <a:p>
          <a:pPr>
            <a:defRPr cap="all"/>
          </a:pPr>
          <a:r>
            <a:rPr lang="en-GB" dirty="0"/>
            <a:t>Predictive analytics for personalized stays (</a:t>
          </a:r>
          <a:r>
            <a:rPr lang="en-GB" dirty="0" err="1"/>
            <a:t>Tussyadiah</a:t>
          </a:r>
          <a:r>
            <a:rPr lang="en-GB" dirty="0"/>
            <a:t>, 2020)</a:t>
          </a:r>
          <a:endParaRPr lang="en-US" dirty="0"/>
        </a:p>
      </dgm:t>
    </dgm:pt>
    <dgm:pt modelId="{589219BA-3E78-4079-A20F-65C66A9F3499}" type="parTrans" cxnId="{C8D7B013-92A4-483C-A4A6-7EB43D47FF23}">
      <dgm:prSet/>
      <dgm:spPr/>
      <dgm:t>
        <a:bodyPr/>
        <a:lstStyle/>
        <a:p>
          <a:endParaRPr lang="en-US"/>
        </a:p>
      </dgm:t>
    </dgm:pt>
    <dgm:pt modelId="{07108376-5624-4F57-8453-8CF74E188D9A}" type="sibTrans" cxnId="{C8D7B013-92A4-483C-A4A6-7EB43D47FF23}">
      <dgm:prSet/>
      <dgm:spPr/>
      <dgm:t>
        <a:bodyPr/>
        <a:lstStyle/>
        <a:p>
          <a:endParaRPr lang="en-US"/>
        </a:p>
      </dgm:t>
    </dgm:pt>
    <dgm:pt modelId="{394E9196-A8F3-44C2-9B16-797E0D94F4F8}">
      <dgm:prSet/>
      <dgm:spPr/>
      <dgm:t>
        <a:bodyPr/>
        <a:lstStyle/>
        <a:p>
          <a:pPr>
            <a:defRPr cap="all"/>
          </a:pPr>
          <a:r>
            <a:rPr lang="en-GB" dirty="0"/>
            <a:t>Hilton’s Connected Room technology</a:t>
          </a:r>
          <a:endParaRPr lang="en-US" dirty="0"/>
        </a:p>
      </dgm:t>
    </dgm:pt>
    <dgm:pt modelId="{78C31677-D16C-4528-A8A4-B9BACB676A58}" type="parTrans" cxnId="{E0062AD9-70A1-4D4B-B33E-F2982FE40E52}">
      <dgm:prSet/>
      <dgm:spPr/>
      <dgm:t>
        <a:bodyPr/>
        <a:lstStyle/>
        <a:p>
          <a:endParaRPr lang="en-US"/>
        </a:p>
      </dgm:t>
    </dgm:pt>
    <dgm:pt modelId="{91E0EB95-0271-4ABF-B1ED-94D3D8DFC0FE}" type="sibTrans" cxnId="{E0062AD9-70A1-4D4B-B33E-F2982FE40E52}">
      <dgm:prSet/>
      <dgm:spPr/>
      <dgm:t>
        <a:bodyPr/>
        <a:lstStyle/>
        <a:p>
          <a:endParaRPr lang="en-US"/>
        </a:p>
      </dgm:t>
    </dgm:pt>
    <dgm:pt modelId="{43885B80-2F6E-4091-A03A-D8076099E385}">
      <dgm:prSet/>
      <dgm:spPr/>
      <dgm:t>
        <a:bodyPr/>
        <a:lstStyle/>
        <a:p>
          <a:pPr>
            <a:defRPr cap="all"/>
          </a:pPr>
          <a:r>
            <a:rPr lang="en-GB" dirty="0"/>
            <a:t>Caution: GDPR and ethical personalization (Kaplan &amp; Haenlein, 2019)</a:t>
          </a:r>
          <a:endParaRPr lang="en-US" dirty="0"/>
        </a:p>
      </dgm:t>
    </dgm:pt>
    <dgm:pt modelId="{6E6BDCF5-0BBF-4F0C-9AE6-6008A9305B50}" type="parTrans" cxnId="{0C7416F7-4B4A-4655-8230-5A549F71B22D}">
      <dgm:prSet/>
      <dgm:spPr/>
      <dgm:t>
        <a:bodyPr/>
        <a:lstStyle/>
        <a:p>
          <a:endParaRPr lang="en-US"/>
        </a:p>
      </dgm:t>
    </dgm:pt>
    <dgm:pt modelId="{AB8A4D09-C397-4054-B5D0-DAEDF4A45598}" type="sibTrans" cxnId="{0C7416F7-4B4A-4655-8230-5A549F71B22D}">
      <dgm:prSet/>
      <dgm:spPr/>
      <dgm:t>
        <a:bodyPr/>
        <a:lstStyle/>
        <a:p>
          <a:endParaRPr lang="en-US"/>
        </a:p>
      </dgm:t>
    </dgm:pt>
    <dgm:pt modelId="{A2365D35-FEFB-483C-A5B4-A6F00562875B}" type="pres">
      <dgm:prSet presAssocID="{A66F3ED4-D67B-4F10-B494-E4F0290A220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1CCB4CC-0FD9-4F6B-8C34-74151E3E9391}" type="pres">
      <dgm:prSet presAssocID="{E474A955-F3B8-4AAF-8876-B7ADF239DD19}" presName="hierRoot1" presStyleCnt="0"/>
      <dgm:spPr/>
    </dgm:pt>
    <dgm:pt modelId="{BEB0E6EE-DCEA-4B12-83E3-5A1AC6ED22C6}" type="pres">
      <dgm:prSet presAssocID="{E474A955-F3B8-4AAF-8876-B7ADF239DD19}" presName="composite" presStyleCnt="0"/>
      <dgm:spPr/>
    </dgm:pt>
    <dgm:pt modelId="{CBB2DCAC-63AC-431A-B73E-3B0D1A498D53}" type="pres">
      <dgm:prSet presAssocID="{E474A955-F3B8-4AAF-8876-B7ADF239DD19}" presName="background" presStyleLbl="node0" presStyleIdx="0" presStyleCnt="3"/>
      <dgm:spPr/>
    </dgm:pt>
    <dgm:pt modelId="{EC6B5CA5-669F-4AAB-888D-5AEA8D03E666}" type="pres">
      <dgm:prSet presAssocID="{E474A955-F3B8-4AAF-8876-B7ADF239DD19}" presName="text" presStyleLbl="fgAcc0" presStyleIdx="0" presStyleCnt="3">
        <dgm:presLayoutVars>
          <dgm:chPref val="3"/>
        </dgm:presLayoutVars>
      </dgm:prSet>
      <dgm:spPr/>
    </dgm:pt>
    <dgm:pt modelId="{96A12AA4-D485-43FF-BEFB-CBBEA4BFDC8D}" type="pres">
      <dgm:prSet presAssocID="{E474A955-F3B8-4AAF-8876-B7ADF239DD19}" presName="hierChild2" presStyleCnt="0"/>
      <dgm:spPr/>
    </dgm:pt>
    <dgm:pt modelId="{B8E3F2B9-6DDD-4646-9FB5-4BE147A1AFC0}" type="pres">
      <dgm:prSet presAssocID="{394E9196-A8F3-44C2-9B16-797E0D94F4F8}" presName="hierRoot1" presStyleCnt="0"/>
      <dgm:spPr/>
    </dgm:pt>
    <dgm:pt modelId="{1CA05067-F0B9-4EE7-8048-8423246BCA2E}" type="pres">
      <dgm:prSet presAssocID="{394E9196-A8F3-44C2-9B16-797E0D94F4F8}" presName="composite" presStyleCnt="0"/>
      <dgm:spPr/>
    </dgm:pt>
    <dgm:pt modelId="{E10918BD-DF69-416A-997F-F1B201B090AE}" type="pres">
      <dgm:prSet presAssocID="{394E9196-A8F3-44C2-9B16-797E0D94F4F8}" presName="background" presStyleLbl="node0" presStyleIdx="1" presStyleCnt="3"/>
      <dgm:spPr/>
    </dgm:pt>
    <dgm:pt modelId="{C5244F74-73D5-4D9E-BF62-322EAB599BC8}" type="pres">
      <dgm:prSet presAssocID="{394E9196-A8F3-44C2-9B16-797E0D94F4F8}" presName="text" presStyleLbl="fgAcc0" presStyleIdx="1" presStyleCnt="3">
        <dgm:presLayoutVars>
          <dgm:chPref val="3"/>
        </dgm:presLayoutVars>
      </dgm:prSet>
      <dgm:spPr/>
    </dgm:pt>
    <dgm:pt modelId="{E43E6327-B89B-47FA-BC03-F93BF3CD5EF1}" type="pres">
      <dgm:prSet presAssocID="{394E9196-A8F3-44C2-9B16-797E0D94F4F8}" presName="hierChild2" presStyleCnt="0"/>
      <dgm:spPr/>
    </dgm:pt>
    <dgm:pt modelId="{E9929A8F-56E8-43F3-A6C5-E8DCBBAD5E8E}" type="pres">
      <dgm:prSet presAssocID="{43885B80-2F6E-4091-A03A-D8076099E385}" presName="hierRoot1" presStyleCnt="0"/>
      <dgm:spPr/>
    </dgm:pt>
    <dgm:pt modelId="{349136C6-1191-4719-B6C1-989DA140798E}" type="pres">
      <dgm:prSet presAssocID="{43885B80-2F6E-4091-A03A-D8076099E385}" presName="composite" presStyleCnt="0"/>
      <dgm:spPr/>
    </dgm:pt>
    <dgm:pt modelId="{57898C85-B172-459B-A0D9-9EA8F6F62EE3}" type="pres">
      <dgm:prSet presAssocID="{43885B80-2F6E-4091-A03A-D8076099E385}" presName="background" presStyleLbl="node0" presStyleIdx="2" presStyleCnt="3"/>
      <dgm:spPr/>
    </dgm:pt>
    <dgm:pt modelId="{04C7E348-C8E7-452F-886E-305D77BF94D1}" type="pres">
      <dgm:prSet presAssocID="{43885B80-2F6E-4091-A03A-D8076099E385}" presName="text" presStyleLbl="fgAcc0" presStyleIdx="2" presStyleCnt="3">
        <dgm:presLayoutVars>
          <dgm:chPref val="3"/>
        </dgm:presLayoutVars>
      </dgm:prSet>
      <dgm:spPr/>
    </dgm:pt>
    <dgm:pt modelId="{F78F12E8-DC6E-4C46-B6AC-3FC215A8B649}" type="pres">
      <dgm:prSet presAssocID="{43885B80-2F6E-4091-A03A-D8076099E385}" presName="hierChild2" presStyleCnt="0"/>
      <dgm:spPr/>
    </dgm:pt>
  </dgm:ptLst>
  <dgm:cxnLst>
    <dgm:cxn modelId="{C8D7B013-92A4-483C-A4A6-7EB43D47FF23}" srcId="{A66F3ED4-D67B-4F10-B494-E4F0290A220D}" destId="{E474A955-F3B8-4AAF-8876-B7ADF239DD19}" srcOrd="0" destOrd="0" parTransId="{589219BA-3E78-4079-A20F-65C66A9F3499}" sibTransId="{07108376-5624-4F57-8453-8CF74E188D9A}"/>
    <dgm:cxn modelId="{19B7863E-6BC1-49DD-B84C-F96236A185D6}" type="presOf" srcId="{394E9196-A8F3-44C2-9B16-797E0D94F4F8}" destId="{C5244F74-73D5-4D9E-BF62-322EAB599BC8}" srcOrd="0" destOrd="0" presId="urn:microsoft.com/office/officeart/2005/8/layout/hierarchy1"/>
    <dgm:cxn modelId="{2AB32C67-0AE2-4CB7-ADBA-5E679F4A1D3E}" type="presOf" srcId="{43885B80-2F6E-4091-A03A-D8076099E385}" destId="{04C7E348-C8E7-452F-886E-305D77BF94D1}" srcOrd="0" destOrd="0" presId="urn:microsoft.com/office/officeart/2005/8/layout/hierarchy1"/>
    <dgm:cxn modelId="{94A93A79-A562-445F-9F83-FD4D70CC080D}" type="presOf" srcId="{A66F3ED4-D67B-4F10-B494-E4F0290A220D}" destId="{A2365D35-FEFB-483C-A5B4-A6F00562875B}" srcOrd="0" destOrd="0" presId="urn:microsoft.com/office/officeart/2005/8/layout/hierarchy1"/>
    <dgm:cxn modelId="{E0062AD9-70A1-4D4B-B33E-F2982FE40E52}" srcId="{A66F3ED4-D67B-4F10-B494-E4F0290A220D}" destId="{394E9196-A8F3-44C2-9B16-797E0D94F4F8}" srcOrd="1" destOrd="0" parTransId="{78C31677-D16C-4528-A8A4-B9BACB676A58}" sibTransId="{91E0EB95-0271-4ABF-B1ED-94D3D8DFC0FE}"/>
    <dgm:cxn modelId="{28C1B5E6-4F46-4325-A8FC-92194B64B7C4}" type="presOf" srcId="{E474A955-F3B8-4AAF-8876-B7ADF239DD19}" destId="{EC6B5CA5-669F-4AAB-888D-5AEA8D03E666}" srcOrd="0" destOrd="0" presId="urn:microsoft.com/office/officeart/2005/8/layout/hierarchy1"/>
    <dgm:cxn modelId="{0C7416F7-4B4A-4655-8230-5A549F71B22D}" srcId="{A66F3ED4-D67B-4F10-B494-E4F0290A220D}" destId="{43885B80-2F6E-4091-A03A-D8076099E385}" srcOrd="2" destOrd="0" parTransId="{6E6BDCF5-0BBF-4F0C-9AE6-6008A9305B50}" sibTransId="{AB8A4D09-C397-4054-B5D0-DAEDF4A45598}"/>
    <dgm:cxn modelId="{55144D3B-4EE8-4A02-8A3A-968D47CDA6E6}" type="presParOf" srcId="{A2365D35-FEFB-483C-A5B4-A6F00562875B}" destId="{01CCB4CC-0FD9-4F6B-8C34-74151E3E9391}" srcOrd="0" destOrd="0" presId="urn:microsoft.com/office/officeart/2005/8/layout/hierarchy1"/>
    <dgm:cxn modelId="{43FF7BEC-A09E-4E7B-AB75-431E1B00A8F4}" type="presParOf" srcId="{01CCB4CC-0FD9-4F6B-8C34-74151E3E9391}" destId="{BEB0E6EE-DCEA-4B12-83E3-5A1AC6ED22C6}" srcOrd="0" destOrd="0" presId="urn:microsoft.com/office/officeart/2005/8/layout/hierarchy1"/>
    <dgm:cxn modelId="{F2F49538-044A-42C1-AE67-AC8D138D45C5}" type="presParOf" srcId="{BEB0E6EE-DCEA-4B12-83E3-5A1AC6ED22C6}" destId="{CBB2DCAC-63AC-431A-B73E-3B0D1A498D53}" srcOrd="0" destOrd="0" presId="urn:microsoft.com/office/officeart/2005/8/layout/hierarchy1"/>
    <dgm:cxn modelId="{5A9D32F3-E976-404D-838D-8768035D6146}" type="presParOf" srcId="{BEB0E6EE-DCEA-4B12-83E3-5A1AC6ED22C6}" destId="{EC6B5CA5-669F-4AAB-888D-5AEA8D03E666}" srcOrd="1" destOrd="0" presId="urn:microsoft.com/office/officeart/2005/8/layout/hierarchy1"/>
    <dgm:cxn modelId="{AB2F03D4-AA05-4D48-A38E-357D7E54C7B7}" type="presParOf" srcId="{01CCB4CC-0FD9-4F6B-8C34-74151E3E9391}" destId="{96A12AA4-D485-43FF-BEFB-CBBEA4BFDC8D}" srcOrd="1" destOrd="0" presId="urn:microsoft.com/office/officeart/2005/8/layout/hierarchy1"/>
    <dgm:cxn modelId="{F22367ED-29EC-457B-A1EC-5C3A43D0765A}" type="presParOf" srcId="{A2365D35-FEFB-483C-A5B4-A6F00562875B}" destId="{B8E3F2B9-6DDD-4646-9FB5-4BE147A1AFC0}" srcOrd="1" destOrd="0" presId="urn:microsoft.com/office/officeart/2005/8/layout/hierarchy1"/>
    <dgm:cxn modelId="{8CF1B8DC-8F21-4C13-A6FA-9CD107C315C5}" type="presParOf" srcId="{B8E3F2B9-6DDD-4646-9FB5-4BE147A1AFC0}" destId="{1CA05067-F0B9-4EE7-8048-8423246BCA2E}" srcOrd="0" destOrd="0" presId="urn:microsoft.com/office/officeart/2005/8/layout/hierarchy1"/>
    <dgm:cxn modelId="{E223E9B5-119A-46E2-A004-0796EF8EFAAA}" type="presParOf" srcId="{1CA05067-F0B9-4EE7-8048-8423246BCA2E}" destId="{E10918BD-DF69-416A-997F-F1B201B090AE}" srcOrd="0" destOrd="0" presId="urn:microsoft.com/office/officeart/2005/8/layout/hierarchy1"/>
    <dgm:cxn modelId="{A37794D9-F840-4751-9570-9EA19B67F79F}" type="presParOf" srcId="{1CA05067-F0B9-4EE7-8048-8423246BCA2E}" destId="{C5244F74-73D5-4D9E-BF62-322EAB599BC8}" srcOrd="1" destOrd="0" presId="urn:microsoft.com/office/officeart/2005/8/layout/hierarchy1"/>
    <dgm:cxn modelId="{A0455FAE-D159-4608-A931-66771DD5C141}" type="presParOf" srcId="{B8E3F2B9-6DDD-4646-9FB5-4BE147A1AFC0}" destId="{E43E6327-B89B-47FA-BC03-F93BF3CD5EF1}" srcOrd="1" destOrd="0" presId="urn:microsoft.com/office/officeart/2005/8/layout/hierarchy1"/>
    <dgm:cxn modelId="{BF897F6C-2456-400C-B5CC-5A2172347C7E}" type="presParOf" srcId="{A2365D35-FEFB-483C-A5B4-A6F00562875B}" destId="{E9929A8F-56E8-43F3-A6C5-E8DCBBAD5E8E}" srcOrd="2" destOrd="0" presId="urn:microsoft.com/office/officeart/2005/8/layout/hierarchy1"/>
    <dgm:cxn modelId="{FF5A02AA-FD97-4B68-A72E-09A1705A77D0}" type="presParOf" srcId="{E9929A8F-56E8-43F3-A6C5-E8DCBBAD5E8E}" destId="{349136C6-1191-4719-B6C1-989DA140798E}" srcOrd="0" destOrd="0" presId="urn:microsoft.com/office/officeart/2005/8/layout/hierarchy1"/>
    <dgm:cxn modelId="{F14268BD-6930-42DD-8F7A-4848EFBD18EA}" type="presParOf" srcId="{349136C6-1191-4719-B6C1-989DA140798E}" destId="{57898C85-B172-459B-A0D9-9EA8F6F62EE3}" srcOrd="0" destOrd="0" presId="urn:microsoft.com/office/officeart/2005/8/layout/hierarchy1"/>
    <dgm:cxn modelId="{F6BC19A0-2E19-4A07-BC21-7F8D6BE009D2}" type="presParOf" srcId="{349136C6-1191-4719-B6C1-989DA140798E}" destId="{04C7E348-C8E7-452F-886E-305D77BF94D1}" srcOrd="1" destOrd="0" presId="urn:microsoft.com/office/officeart/2005/8/layout/hierarchy1"/>
    <dgm:cxn modelId="{C2BE0C26-A8A0-4392-AFEE-CCC55420D4BC}" type="presParOf" srcId="{E9929A8F-56E8-43F3-A6C5-E8DCBBAD5E8E}" destId="{F78F12E8-DC6E-4C46-B6AC-3FC215A8B64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7446CA-0539-4FD8-B2FB-7FD9C61D621E}">
      <dsp:nvSpPr>
        <dsp:cNvPr id="0" name=""/>
        <dsp:cNvSpPr/>
      </dsp:nvSpPr>
      <dsp:spPr>
        <a:xfrm>
          <a:off x="774999" y="281361"/>
          <a:ext cx="1084004" cy="10840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49840-BE6E-4A7B-A6A4-E8FBCF27AAEE}">
      <dsp:nvSpPr>
        <dsp:cNvPr id="0" name=""/>
        <dsp:cNvSpPr/>
      </dsp:nvSpPr>
      <dsp:spPr>
        <a:xfrm>
          <a:off x="112552" y="1779306"/>
          <a:ext cx="2408898" cy="12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• </a:t>
          </a:r>
          <a:r>
            <a:rPr lang="en-GB" sz="2000" kern="1200" dirty="0"/>
            <a:t>Exploring 'The Future of Work' in hospitality</a:t>
          </a:r>
          <a:endParaRPr lang="en-US" sz="2000" kern="1200" dirty="0"/>
        </a:p>
      </dsp:txBody>
      <dsp:txXfrm>
        <a:off x="112552" y="1779306"/>
        <a:ext cx="2408898" cy="1260000"/>
      </dsp:txXfrm>
    </dsp:sp>
    <dsp:sp modelId="{F2ED4249-0657-4F52-896D-89847C7DEC2F}">
      <dsp:nvSpPr>
        <dsp:cNvPr id="0" name=""/>
        <dsp:cNvSpPr/>
      </dsp:nvSpPr>
      <dsp:spPr>
        <a:xfrm>
          <a:off x="3605455" y="281361"/>
          <a:ext cx="1084004" cy="10840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8BDE6-BD45-4204-80C7-0422E9DF89B2}">
      <dsp:nvSpPr>
        <dsp:cNvPr id="0" name=""/>
        <dsp:cNvSpPr/>
      </dsp:nvSpPr>
      <dsp:spPr>
        <a:xfrm>
          <a:off x="2943008" y="1779306"/>
          <a:ext cx="2408898" cy="12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• Rise of AI post-COVID: cost pressures, tech expectations</a:t>
          </a:r>
          <a:endParaRPr lang="en-US" sz="2000" kern="1200" dirty="0"/>
        </a:p>
      </dsp:txBody>
      <dsp:txXfrm>
        <a:off x="2943008" y="1779306"/>
        <a:ext cx="2408898" cy="1260000"/>
      </dsp:txXfrm>
    </dsp:sp>
    <dsp:sp modelId="{3B9E33B6-F41D-4DC0-BBFD-E167FF0EDF20}">
      <dsp:nvSpPr>
        <dsp:cNvPr id="0" name=""/>
        <dsp:cNvSpPr/>
      </dsp:nvSpPr>
      <dsp:spPr>
        <a:xfrm>
          <a:off x="6435910" y="281361"/>
          <a:ext cx="1084004" cy="1084004"/>
        </a:xfrm>
        <a:prstGeom prst="rect">
          <a:avLst/>
        </a:prstGeom>
        <a:blipFill>
          <a:blip xmlns:r="http://schemas.openxmlformats.org/officeDocument/2006/relationships" r:embed="rId5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204BE-ED0D-4D3D-A00E-F71746494C4E}">
      <dsp:nvSpPr>
        <dsp:cNvPr id="0" name=""/>
        <dsp:cNvSpPr/>
      </dsp:nvSpPr>
      <dsp:spPr>
        <a:xfrm>
          <a:off x="5773463" y="1779306"/>
          <a:ext cx="2408898" cy="12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• The human touch: emotional intelligence remains essential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5773463" y="1779306"/>
        <a:ext cx="2408898" cy="126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519F2-FB5A-47B5-A584-E9063C20D8C8}">
      <dsp:nvSpPr>
        <dsp:cNvPr id="0" name=""/>
        <dsp:cNvSpPr/>
      </dsp:nvSpPr>
      <dsp:spPr>
        <a:xfrm>
          <a:off x="0" y="0"/>
          <a:ext cx="5046640" cy="1007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CE2376-421F-4944-9D1C-982189D2EA6E}">
      <dsp:nvSpPr>
        <dsp:cNvPr id="0" name=""/>
        <dsp:cNvSpPr/>
      </dsp:nvSpPr>
      <dsp:spPr>
        <a:xfrm>
          <a:off x="304648" y="228818"/>
          <a:ext cx="554447" cy="5539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206500-F1A1-43E4-B737-3D0DB9143CCD}">
      <dsp:nvSpPr>
        <dsp:cNvPr id="0" name=""/>
        <dsp:cNvSpPr/>
      </dsp:nvSpPr>
      <dsp:spPr>
        <a:xfrm>
          <a:off x="1163744" y="2220"/>
          <a:ext cx="3864973" cy="1038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16" tIns="109916" rIns="109916" bIns="10991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• </a:t>
          </a:r>
          <a:r>
            <a:rPr lang="en-GB" sz="2000" kern="1200" dirty="0"/>
            <a:t>AI augments human work, not replaces it (Wilson &amp; Daugherty, 2018)</a:t>
          </a:r>
          <a:endParaRPr lang="en-US" sz="2000" kern="1200" dirty="0"/>
        </a:p>
      </dsp:txBody>
      <dsp:txXfrm>
        <a:off x="1163744" y="2220"/>
        <a:ext cx="3864973" cy="1038573"/>
      </dsp:txXfrm>
    </dsp:sp>
    <dsp:sp modelId="{C5DF2708-ADEE-4665-BA87-494DF5BD646D}">
      <dsp:nvSpPr>
        <dsp:cNvPr id="0" name=""/>
        <dsp:cNvSpPr/>
      </dsp:nvSpPr>
      <dsp:spPr>
        <a:xfrm>
          <a:off x="0" y="1300438"/>
          <a:ext cx="5046640" cy="1007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DCCE04-9DBD-4765-A1DA-2A63396690D5}">
      <dsp:nvSpPr>
        <dsp:cNvPr id="0" name=""/>
        <dsp:cNvSpPr/>
      </dsp:nvSpPr>
      <dsp:spPr>
        <a:xfrm>
          <a:off x="304648" y="1527036"/>
          <a:ext cx="554447" cy="5539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0E616-157A-405C-B1C2-4EB3D01FBB37}">
      <dsp:nvSpPr>
        <dsp:cNvPr id="0" name=""/>
        <dsp:cNvSpPr/>
      </dsp:nvSpPr>
      <dsp:spPr>
        <a:xfrm>
          <a:off x="1163744" y="1300438"/>
          <a:ext cx="3864973" cy="1038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16" tIns="109916" rIns="109916" bIns="10991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• Collaboration vs. automation debate</a:t>
          </a:r>
          <a:endParaRPr lang="en-US" sz="2000" kern="1200" dirty="0"/>
        </a:p>
      </dsp:txBody>
      <dsp:txXfrm>
        <a:off x="1163744" y="1300438"/>
        <a:ext cx="3864973" cy="1038573"/>
      </dsp:txXfrm>
    </dsp:sp>
    <dsp:sp modelId="{799462A1-6EAC-41B7-BCA1-0FA2780DCE74}">
      <dsp:nvSpPr>
        <dsp:cNvPr id="0" name=""/>
        <dsp:cNvSpPr/>
      </dsp:nvSpPr>
      <dsp:spPr>
        <a:xfrm>
          <a:off x="0" y="2598655"/>
          <a:ext cx="5046640" cy="1007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9F736D-87B0-4673-B447-D654C8040BEA}">
      <dsp:nvSpPr>
        <dsp:cNvPr id="0" name=""/>
        <dsp:cNvSpPr/>
      </dsp:nvSpPr>
      <dsp:spPr>
        <a:xfrm>
          <a:off x="304648" y="2825253"/>
          <a:ext cx="554447" cy="5539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32780A-C6BA-439F-AC5E-5BF02C004214}">
      <dsp:nvSpPr>
        <dsp:cNvPr id="0" name=""/>
        <dsp:cNvSpPr/>
      </dsp:nvSpPr>
      <dsp:spPr>
        <a:xfrm>
          <a:off x="1163744" y="2598655"/>
          <a:ext cx="3864973" cy="1038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916" tIns="109916" rIns="109916" bIns="10991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• </a:t>
          </a:r>
          <a:r>
            <a:rPr lang="en-GB" sz="2000" kern="1200" dirty="0"/>
            <a:t>Emotional labour and cultural intelligence are irreplaceable (Demir et al., 2021)</a:t>
          </a:r>
          <a:endParaRPr lang="en-US" sz="2000" kern="1200" dirty="0"/>
        </a:p>
      </dsp:txBody>
      <dsp:txXfrm>
        <a:off x="1163744" y="2598655"/>
        <a:ext cx="3864973" cy="10385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2DCAC-63AC-431A-B73E-3B0D1A498D53}">
      <dsp:nvSpPr>
        <dsp:cNvPr id="0" name=""/>
        <dsp:cNvSpPr/>
      </dsp:nvSpPr>
      <dsp:spPr>
        <a:xfrm>
          <a:off x="0" y="565917"/>
          <a:ext cx="2754132" cy="17488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6B5CA5-669F-4AAB-888D-5AEA8D03E666}">
      <dsp:nvSpPr>
        <dsp:cNvPr id="0" name=""/>
        <dsp:cNvSpPr/>
      </dsp:nvSpPr>
      <dsp:spPr>
        <a:xfrm>
          <a:off x="306014" y="856631"/>
          <a:ext cx="2754132" cy="17488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Predictive analytics for personalized stays (</a:t>
          </a:r>
          <a:r>
            <a:rPr lang="en-GB" sz="2100" kern="1200" dirty="0" err="1"/>
            <a:t>Tussyadiah</a:t>
          </a:r>
          <a:r>
            <a:rPr lang="en-GB" sz="2100" kern="1200" dirty="0"/>
            <a:t>, 2020)</a:t>
          </a:r>
          <a:endParaRPr lang="en-US" sz="2100" kern="1200" dirty="0"/>
        </a:p>
      </dsp:txBody>
      <dsp:txXfrm>
        <a:off x="357237" y="907854"/>
        <a:ext cx="2651686" cy="1646428"/>
      </dsp:txXfrm>
    </dsp:sp>
    <dsp:sp modelId="{E10918BD-DF69-416A-997F-F1B201B090AE}">
      <dsp:nvSpPr>
        <dsp:cNvPr id="0" name=""/>
        <dsp:cNvSpPr/>
      </dsp:nvSpPr>
      <dsp:spPr>
        <a:xfrm>
          <a:off x="3366161" y="565917"/>
          <a:ext cx="2754132" cy="17488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44F74-73D5-4D9E-BF62-322EAB599BC8}">
      <dsp:nvSpPr>
        <dsp:cNvPr id="0" name=""/>
        <dsp:cNvSpPr/>
      </dsp:nvSpPr>
      <dsp:spPr>
        <a:xfrm>
          <a:off x="3672176" y="856631"/>
          <a:ext cx="2754132" cy="17488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Hilton’s Connected Room technology</a:t>
          </a:r>
          <a:endParaRPr lang="en-US" sz="2100" kern="1200" dirty="0"/>
        </a:p>
      </dsp:txBody>
      <dsp:txXfrm>
        <a:off x="3723399" y="907854"/>
        <a:ext cx="2651686" cy="1646428"/>
      </dsp:txXfrm>
    </dsp:sp>
    <dsp:sp modelId="{57898C85-B172-459B-A0D9-9EA8F6F62EE3}">
      <dsp:nvSpPr>
        <dsp:cNvPr id="0" name=""/>
        <dsp:cNvSpPr/>
      </dsp:nvSpPr>
      <dsp:spPr>
        <a:xfrm>
          <a:off x="6732323" y="565917"/>
          <a:ext cx="2754132" cy="17488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7E348-C8E7-452F-886E-305D77BF94D1}">
      <dsp:nvSpPr>
        <dsp:cNvPr id="0" name=""/>
        <dsp:cNvSpPr/>
      </dsp:nvSpPr>
      <dsp:spPr>
        <a:xfrm>
          <a:off x="7038338" y="856631"/>
          <a:ext cx="2754132" cy="17488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Caution: GDPR and ethical personalization (Kaplan &amp; Haenlein, 2019)</a:t>
          </a:r>
          <a:endParaRPr lang="en-US" sz="2100" kern="1200" dirty="0"/>
        </a:p>
      </dsp:txBody>
      <dsp:txXfrm>
        <a:off x="7089561" y="907854"/>
        <a:ext cx="2651686" cy="16464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C5F91-75B0-73AB-3B83-F0747C56E7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A74B4-7D8A-A846-0B89-F076CF4429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9EE47-6FA7-AF42-3ED8-FD3487FE2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A5D79-1DDA-8CB7-BC75-ACAC2885F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B64F4-15FC-4B1F-9473-A6B24CB0F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301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67BB7-2B6F-E3CE-A887-A277AF845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24146-C075-42FE-FDE9-68B50B47D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D770F-4222-7B79-4F91-9A69EA398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8A6B3-2A60-63E3-35F1-BD094DD0D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745FAA-343A-1008-2BC6-FDE5AA38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662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B2CDC-B13D-E7D3-499E-7649E3EC9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AC63A0-EAB1-B65E-163F-EC29639377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57A44-6AC3-A8DD-77CF-9D303087D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BEA6E8-20B0-9D9C-1C39-3EDAB8E20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B2E658-42A0-FEBB-DEC4-942A8E7E1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681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40DBF-163E-C530-4358-CD1F03469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457E5-3958-E69C-81ED-50843F9447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8862E2-AD5F-A742-1781-D6C1974290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65071-24F6-9B44-CD1B-85082518E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72549C-134F-518C-2898-ABFDECF09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25105A-2ECD-7940-9F1B-4B186B14D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693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7B62E-6694-6DCF-E590-3ABE5857E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5045AF-563C-9CA5-0E6A-97F8B4661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48134A-05D2-0142-FDCA-0EFA77ED53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C0C4B5-0E53-6202-CC15-DA7FE9870F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D08291-EAA7-6550-4B06-A741BE1A73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72521A-93E1-B507-9084-7069D04AA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13EB49-E8DE-6294-196D-9AA3DFF55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04A2D1-B827-5C5C-45D8-0B7037BE0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4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04A2D-EFF1-F66D-C09A-DB6DD5D74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1C369C-A7E8-42BE-E462-6E3C43225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FE02A9-302D-4EC2-E50B-5F44AD25E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478D5C-D01D-77BA-F7C5-FC5B9AC94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70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CE8781-F42F-957B-D97A-FD31129DB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ABCDFC-5215-5E63-7584-AABDDB16C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1D6BA5-F550-A456-9F61-3A64C6111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090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8DFE9-FC9A-DE81-7CFD-BE0D98A79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D6262-8E27-E078-1771-0DBB9540A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49B957-4B38-E0A6-ACFE-29F26F1468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E68A26-CDC9-4479-07E1-CC84428A5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6D4F2-8C8E-AD8E-FFF2-B3179C09F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075DEE-6D17-085A-AAAB-060171085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339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EB9EF-2DB7-C1D4-E2B2-EA84C8604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FB35DC-90C8-4E50-213E-12572A244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BC9A79-5B76-A6D0-E6C0-789A9D89C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7CB49A-B605-31F1-338F-86A676784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AA8B6-2AE3-A5A7-8524-413BFA305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8AE90C-E3D3-D59C-EA05-1E3397F2A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88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49E0F-A93B-144A-A9D7-DFD991FA2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7CE5A3-7650-6CCC-4783-1A061B2155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C8F0D-83B8-2D02-D130-DE99E1F85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5C9CD-8793-B3E5-D3F8-A04C8ADE4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49192-F5CA-A39C-5980-A0679C5FE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895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68BC09-FDC0-27A1-2668-38F7C7A2C9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AC5D0C-9B2F-2E9A-4012-D5EA05DF2C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D36D0-6E26-F1D3-A6F6-E4740EC38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0745F-CCCE-F0BE-39E6-04643CFE4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103F4F-696F-EE92-B3A5-1E11733DC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390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152937-C505-A2AC-0BF9-BE65F5DF0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666685-7DA4-B966-40CC-1E680D8D4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57B17-F78F-FFA0-70B5-4264736B6D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68D87-F860-34B5-F976-2E8A29F0FF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CC5AD7-FB45-E935-4951-9A15F1A21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78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jordiballve.blogspot.com/2016/12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apicciano.commons.gc.cuny.edu/2024/03/03/integrating-robotics-and-ai-video-startup-company-figure-raises-675-million-in-investments-from-microsoft-nvidia-and-openai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ercommons.org/courseware/lesson/71783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www.publicdomainpictures.net/en/view-image.php?image=658670&amp;picture=artificial-intelligence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s://wxfire.blogspot.com/2025/01/artificial-intelligenc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alloxentric.com/en/ai-powered-workspaces-the-future-of-customer-service-agents/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ai-artificial-intelligence-machine-learning-616020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152824664@N07/30212411048" TargetMode="External"/><Relationship Id="rId4" Type="http://schemas.openxmlformats.org/officeDocument/2006/relationships/image" Target="../media/image2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ibliotecaepb.blogspot.com/2020/02/celebracions-do-dia-da-paz.html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3.svg"/><Relationship Id="rId7" Type="http://schemas.openxmlformats.org/officeDocument/2006/relationships/image" Target="../media/image25.png"/><Relationship Id="rId12" Type="http://schemas.openxmlformats.org/officeDocument/2006/relationships/hyperlink" Target="https://svgsilh.com/image/1354266.html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clipart.org/detail/86341/cyrillic-letter-e-by-mireille" TargetMode="External"/><Relationship Id="rId11" Type="http://schemas.openxmlformats.org/officeDocument/2006/relationships/image" Target="../media/image28.svg"/><Relationship Id="rId5" Type="http://schemas.openxmlformats.org/officeDocument/2006/relationships/image" Target="../media/image24.png"/><Relationship Id="rId10" Type="http://schemas.openxmlformats.org/officeDocument/2006/relationships/image" Target="../media/image27.png"/><Relationship Id="rId4" Type="http://schemas.openxmlformats.org/officeDocument/2006/relationships/hyperlink" Target="https://svgsilh.com/image/2005588.html" TargetMode="External"/><Relationship Id="rId9" Type="http://schemas.openxmlformats.org/officeDocument/2006/relationships/hyperlink" Target="https://svgsilh.com/image/146013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fostering-open-collaborative-innovation-for-micro-and-small-technology-based-firms-in-brazil/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ai-artificial-intelligence-banking-businesman-982334/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responsible-use-of-generative-ai/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orsner/2534651587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at a counter&#10;&#10;AI-generated content may be incorrect.">
            <a:extLst>
              <a:ext uri="{FF2B5EF4-FFF2-40B4-BE49-F238E27FC236}">
                <a16:creationId xmlns:a16="http://schemas.microsoft.com/office/drawing/2014/main" id="{D5EF07AF-7763-0019-4012-702D992E6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652" r="-1" b="13651"/>
          <a:stretch>
            <a:fillRect/>
          </a:stretch>
        </p:blipFill>
        <p:spPr>
          <a:xfrm>
            <a:off x="-1" y="10"/>
            <a:ext cx="12228129" cy="3356502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35" name="Freeform: Shape 3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A6DB79-C31E-3ED2-3CE0-70AE170DB5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275" y="3426621"/>
            <a:ext cx="10179014" cy="15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cap="none" dirty="0">
                <a:solidFill>
                  <a:schemeClr val="tx2"/>
                </a:solidFill>
              </a:rPr>
              <a:t>Balancing Automation and Empathy:</a:t>
            </a:r>
            <a:br>
              <a:rPr lang="en-US" sz="4000" b="1" cap="none" dirty="0">
                <a:solidFill>
                  <a:schemeClr val="tx2"/>
                </a:solidFill>
              </a:rPr>
            </a:br>
            <a:r>
              <a:rPr lang="en-US" sz="4000" b="1" cap="none" dirty="0">
                <a:solidFill>
                  <a:schemeClr val="tx2"/>
                </a:solidFill>
              </a:rPr>
              <a:t>AI-Human Collaboration in Hospitality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444920-C8EA-A2B1-ADF4-AFCF06333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32641" y="4816278"/>
            <a:ext cx="4926411" cy="2601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Alina Grigore – 2209836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BMIH6001 – Contemporary Themes in the Hotel and Hospitality Sector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Dr. Ernest </a:t>
            </a:r>
            <a:r>
              <a:rPr lang="en-US" sz="2000" dirty="0" err="1">
                <a:solidFill>
                  <a:schemeClr val="tx2"/>
                </a:solidFill>
              </a:rPr>
              <a:t>Balutie</a:t>
            </a:r>
            <a:r>
              <a:rPr lang="en-US" sz="2000" dirty="0">
                <a:solidFill>
                  <a:schemeClr val="tx2"/>
                </a:solidFill>
              </a:rPr>
              <a:t> </a:t>
            </a:r>
            <a:r>
              <a:rPr lang="en-US" sz="2000" dirty="0" err="1">
                <a:solidFill>
                  <a:schemeClr val="tx2"/>
                </a:solidFill>
              </a:rPr>
              <a:t>Wavei</a:t>
            </a:r>
            <a:endParaRPr lang="en-US" sz="2000" dirty="0">
              <a:solidFill>
                <a:schemeClr val="tx2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16 June 2025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993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50688-1A50-0C70-2CF8-E598E8114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307" y="65310"/>
            <a:ext cx="6043749" cy="914093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Introduction to the Theme</a:t>
            </a:r>
          </a:p>
        </p:txBody>
      </p:sp>
      <p:sp>
        <p:nvSpPr>
          <p:cNvPr id="5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bot reaching out to a hand&#10;&#10;AI-generated content may be incorrect.">
            <a:extLst>
              <a:ext uri="{FF2B5EF4-FFF2-40B4-BE49-F238E27FC236}">
                <a16:creationId xmlns:a16="http://schemas.microsoft.com/office/drawing/2014/main" id="{97718F20-4A3F-D1AA-628C-66E3A67747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886" r="2441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062975A4-C32F-1BEC-1579-BE1863BB4A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7189028"/>
              </p:ext>
            </p:extLst>
          </p:nvPr>
        </p:nvGraphicFramePr>
        <p:xfrm>
          <a:off x="-1" y="2774928"/>
          <a:ext cx="8294915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85622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249D9-D462-5F29-C0D6-AB82463F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6064" y="137157"/>
            <a:ext cx="5111331" cy="1527049"/>
          </a:xfrm>
        </p:spPr>
        <p:txBody>
          <a:bodyPr anchor="b">
            <a:normAutofit/>
          </a:bodyPr>
          <a:lstStyle/>
          <a:p>
            <a:r>
              <a:rPr lang="en-GB" b="1" dirty="0"/>
              <a:t>Industry Background</a:t>
            </a:r>
          </a:p>
        </p:txBody>
      </p:sp>
      <p:pic>
        <p:nvPicPr>
          <p:cNvPr id="5" name="Picture 4" descr="A person with headphones and lights&#10;&#10;AI-generated content may be incorrect.">
            <a:extLst>
              <a:ext uri="{FF2B5EF4-FFF2-40B4-BE49-F238E27FC236}">
                <a16:creationId xmlns:a16="http://schemas.microsoft.com/office/drawing/2014/main" id="{2B0E9A4A-41C7-9B4C-ABF6-0E606C184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782" r="36943"/>
          <a:stretch>
            <a:fillRect/>
          </a:stretch>
        </p:blipFill>
        <p:spPr>
          <a:xfrm>
            <a:off x="293913" y="903514"/>
            <a:ext cx="6079455" cy="562791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A67A-4968-1B8F-E73F-6C91B7C73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6064" y="3429000"/>
            <a:ext cx="5111331" cy="4096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• Labour shortages and rising operational costs</a:t>
            </a:r>
          </a:p>
          <a:p>
            <a:pPr marL="0" indent="0">
              <a:buNone/>
            </a:pPr>
            <a:r>
              <a:rPr lang="en-GB" sz="2000" dirty="0"/>
              <a:t>• Growing guest expectations for personalized, tech-enabled experiences</a:t>
            </a:r>
          </a:p>
          <a:p>
            <a:pPr marL="0" indent="0">
              <a:buNone/>
            </a:pPr>
            <a:r>
              <a:rPr lang="en-GB" sz="2000" dirty="0"/>
              <a:t>• Shift toward hybrid roles and AI collaboration in major hotel chains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52208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4A5CA8-C153-A668-8466-D83BEA4E6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b="1" dirty="0"/>
              <a:t>Key Literature Insights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972C68E-325D-C707-A1CB-924FC16BD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971872"/>
            <a:ext cx="5150277" cy="273901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5553B2A0-E7C1-B840-29B7-E67C4B870D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2232222"/>
              </p:ext>
            </p:extLst>
          </p:nvPr>
        </p:nvGraphicFramePr>
        <p:xfrm>
          <a:off x="367974" y="2389218"/>
          <a:ext cx="5046640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545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80C59-AA82-DF9A-2391-08CD3C49E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3" y="-34280"/>
            <a:ext cx="8503921" cy="1438103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AI in Front-of-House Operations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56199-1D2A-995C-FC98-39955474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93" y="3199471"/>
            <a:ext cx="6000207" cy="2682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• Chatbots like Marriott’s Virtual Concierge (Lemon et al., 2021)</a:t>
            </a:r>
          </a:p>
          <a:p>
            <a:pPr marL="0" indent="0">
              <a:buNone/>
            </a:pPr>
            <a:r>
              <a:rPr lang="en-GB" sz="2200" dirty="0"/>
              <a:t>• Speed and convenience vs. empathy gap</a:t>
            </a:r>
          </a:p>
          <a:p>
            <a:pPr marL="0" indent="0">
              <a:buNone/>
            </a:pPr>
            <a:r>
              <a:rPr lang="en-GB" sz="2200" dirty="0"/>
              <a:t>• AI supports human staff by managing repetitive tasks</a:t>
            </a: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91B080-1C1F-5A38-D54C-B2EFC0FCE985}"/>
              </a:ext>
            </a:extLst>
          </p:cNvPr>
          <p:cNvSpPr txBox="1"/>
          <p:nvPr/>
        </p:nvSpPr>
        <p:spPr>
          <a:xfrm>
            <a:off x="9581991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2" tooltip="https://wxfire.blogspot.com/2025/01/artificial-intelligenc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3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72419E-786D-A97D-9770-3611CDCF5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 t="302"/>
          <a:stretch>
            <a:fillRect/>
          </a:stretch>
        </p:blipFill>
        <p:spPr>
          <a:xfrm>
            <a:off x="6736080" y="10"/>
            <a:ext cx="545439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73001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hand and robot arm shaking hands&#10;&#10;AI-generated content may be incorrect.">
            <a:extLst>
              <a:ext uri="{FF2B5EF4-FFF2-40B4-BE49-F238E27FC236}">
                <a16:creationId xmlns:a16="http://schemas.microsoft.com/office/drawing/2014/main" id="{85244713-D1FA-B37E-21A7-C6E7477622E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390" b="834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A83E29-B468-34A1-A812-9A8E47AB3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AI in Personalization and Guest Services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48894A-2B4C-7D16-96EB-92E7D9D4A4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9128284"/>
              </p:ext>
            </p:extLst>
          </p:nvPr>
        </p:nvGraphicFramePr>
        <p:xfrm>
          <a:off x="1198180" y="3904722"/>
          <a:ext cx="9792471" cy="31714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13093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117EF1-0FCD-EBD0-7787-3AD6093BF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8" y="345810"/>
            <a:ext cx="7282542" cy="1325563"/>
          </a:xfrm>
        </p:spPr>
        <p:txBody>
          <a:bodyPr>
            <a:normAutofit/>
          </a:bodyPr>
          <a:lstStyle/>
          <a:p>
            <a:r>
              <a:rPr lang="en-GB" sz="4000" b="1"/>
              <a:t>Automation in Back-of-House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F326C-9385-79CE-ED20-5229B70C5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129" y="2727729"/>
            <a:ext cx="655320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Smart housekeeping with IoT (Park et al., 2021)</a:t>
            </a:r>
          </a:p>
          <a:p>
            <a:r>
              <a:rPr lang="en-GB" sz="2400" dirty="0"/>
              <a:t> Predictive maintenance improves efficiency</a:t>
            </a:r>
          </a:p>
          <a:p>
            <a:r>
              <a:rPr lang="en-GB" sz="2400" dirty="0"/>
              <a:t>Deskilling risks for lower-wage roles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close-up of a person&#10;&#10;AI-generated content may be incorrect.">
            <a:extLst>
              <a:ext uri="{FF2B5EF4-FFF2-40B4-BE49-F238E27FC236}">
                <a16:creationId xmlns:a16="http://schemas.microsoft.com/office/drawing/2014/main" id="{8C48B760-8ED2-034B-E79B-E27CD014CE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657" r="-1" b="-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7" name="Arc 16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robot thinking in front of a blackboard with math formulas&#10;&#10;AI-generated content may be incorrect.">
            <a:extLst>
              <a:ext uri="{FF2B5EF4-FFF2-40B4-BE49-F238E27FC236}">
                <a16:creationId xmlns:a16="http://schemas.microsoft.com/office/drawing/2014/main" id="{3077DF3A-DF05-5D9C-9D06-DBBD4E206A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398" r="3" b="3"/>
          <a:stretch>
            <a:fillRect/>
          </a:stretch>
        </p:blipFill>
        <p:spPr>
          <a:xfrm>
            <a:off x="6768596" y="0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69188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6513C-C741-9050-3D38-94A791F53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019" y="3019218"/>
            <a:ext cx="7352695" cy="1615684"/>
          </a:xfrm>
        </p:spPr>
        <p:txBody>
          <a:bodyPr>
            <a:normAutofit/>
          </a:bodyPr>
          <a:lstStyle/>
          <a:p>
            <a:r>
              <a:rPr lang="en-GB" b="1" dirty="0"/>
              <a:t>Methodology &amp; Framework</a:t>
            </a:r>
          </a:p>
        </p:txBody>
      </p:sp>
      <p:pic>
        <p:nvPicPr>
          <p:cNvPr id="8" name="Picture 7" descr="Blue gears with icons on them&#10;&#10;AI-generated content may be incorrect.">
            <a:extLst>
              <a:ext uri="{FF2B5EF4-FFF2-40B4-BE49-F238E27FC236}">
                <a16:creationId xmlns:a16="http://schemas.microsoft.com/office/drawing/2014/main" id="{25C17C30-1607-AF5E-C9EC-F245154286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129" b="16412"/>
          <a:stretch>
            <a:fillRect/>
          </a:stretch>
        </p:blipFill>
        <p:spPr>
          <a:xfrm>
            <a:off x="20" y="10"/>
            <a:ext cx="12191980" cy="3428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F3EAA-38B0-E489-BF3D-8CE601355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433" y="4832524"/>
            <a:ext cx="5753567" cy="1615684"/>
          </a:xfrm>
        </p:spPr>
        <p:txBody>
          <a:bodyPr>
            <a:normAutofit/>
          </a:bodyPr>
          <a:lstStyle/>
          <a:p>
            <a:r>
              <a:rPr lang="en-GB" sz="2000" dirty="0"/>
              <a:t>Secondary qualitative analysis</a:t>
            </a:r>
          </a:p>
          <a:p>
            <a:r>
              <a:rPr lang="en-GB" sz="2000" dirty="0"/>
              <a:t>Sources: academic journals, hotel brand reports</a:t>
            </a:r>
          </a:p>
          <a:p>
            <a:r>
              <a:rPr lang="en-GB" sz="2000" dirty="0"/>
              <a:t>PEST Analysis: Political, Economic, Social, Technological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957497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C2AC11E-3162-4990-A36E-92B07ECF1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73D962-D3D2-4A72-8593-65C213CBF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4" y="633619"/>
            <a:ext cx="4520912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C34449-ACEE-10C0-0AFC-3BDCFCFD2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78408"/>
            <a:ext cx="3721608" cy="1106424"/>
          </a:xfrm>
        </p:spPr>
        <p:txBody>
          <a:bodyPr>
            <a:normAutofit/>
          </a:bodyPr>
          <a:lstStyle/>
          <a:p>
            <a:r>
              <a:rPr lang="en-GB" sz="4000" b="1" dirty="0"/>
              <a:t>PEST Analysis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387511B-F6E1-4929-AC90-94FB8B6B0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58F78C-27AB-465F-AA33-15E08AF26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3683187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CA189-7A90-B932-C1FB-180AB0650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73" y="2722229"/>
            <a:ext cx="4501860" cy="3502152"/>
          </a:xfrm>
        </p:spPr>
        <p:txBody>
          <a:bodyPr>
            <a:normAutofit/>
          </a:bodyPr>
          <a:lstStyle/>
          <a:p>
            <a:r>
              <a:rPr lang="en-GB" sz="2000" b="1" dirty="0"/>
              <a:t>Political:</a:t>
            </a:r>
            <a:r>
              <a:rPr lang="en-GB" sz="2000" dirty="0"/>
              <a:t> GDPR, EU AI Act, labour policy</a:t>
            </a:r>
          </a:p>
          <a:p>
            <a:r>
              <a:rPr lang="en-GB" sz="2000" b="1" dirty="0"/>
              <a:t>Economic:</a:t>
            </a:r>
            <a:r>
              <a:rPr lang="en-GB" sz="2000" dirty="0"/>
              <a:t> cost savings, SME limitations</a:t>
            </a:r>
          </a:p>
          <a:p>
            <a:r>
              <a:rPr lang="en-GB" sz="2000" b="1" dirty="0"/>
              <a:t>Social:</a:t>
            </a:r>
            <a:r>
              <a:rPr lang="en-GB" sz="2000" dirty="0"/>
              <a:t> cultural resistance, workforce division</a:t>
            </a:r>
          </a:p>
          <a:p>
            <a:r>
              <a:rPr lang="en-GB" sz="2000" b="1" dirty="0"/>
              <a:t>Technological: </a:t>
            </a:r>
            <a:r>
              <a:rPr lang="en-GB" sz="2000" dirty="0"/>
              <a:t>cybersecurity, system integration challenges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41AE89AF-EE1A-56E0-D10A-9F0130759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88082" y="633615"/>
            <a:ext cx="2538721" cy="2688336"/>
          </a:xfrm>
          <a:prstGeom prst="rect">
            <a:avLst/>
          </a:prstGeom>
        </p:spPr>
      </p:pic>
      <p:pic>
        <p:nvPicPr>
          <p:cNvPr id="7" name="Picture 6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21B6F4CD-8E92-C770-C1B7-BB5528A30D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883364" y="633617"/>
            <a:ext cx="2661452" cy="2688336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C054D75B-4539-88F5-564D-812B30E5789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885467" y="3436664"/>
            <a:ext cx="1943953" cy="2691264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1FC00F5F-12E9-A6C5-B4C1-D8A99FA6AAB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8869922" y="3436664"/>
            <a:ext cx="2688336" cy="2688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825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64073-434D-B73C-179C-AB1974C99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2092" y="195041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b="1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65535-D567-D664-3F14-211855BE3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719" y="2329834"/>
            <a:ext cx="4621553" cy="3159018"/>
          </a:xfrm>
        </p:spPr>
        <p:txBody>
          <a:bodyPr>
            <a:normAutofit/>
          </a:bodyPr>
          <a:lstStyle/>
          <a:p>
            <a:r>
              <a:rPr lang="en-GB" sz="2000" dirty="0"/>
              <a:t>AI drives productivity but risks over-automation</a:t>
            </a:r>
          </a:p>
          <a:p>
            <a:r>
              <a:rPr lang="en-GB" sz="2000" dirty="0"/>
              <a:t>Human-AI collaboration most effective</a:t>
            </a:r>
          </a:p>
          <a:p>
            <a:r>
              <a:rPr lang="en-GB" sz="2000" dirty="0"/>
              <a:t>Ethical oversight and inclusion are key to success</a:t>
            </a:r>
          </a:p>
          <a:p>
            <a:endParaRPr lang="en-GB" sz="1800" dirty="0"/>
          </a:p>
        </p:txBody>
      </p:sp>
      <p:pic>
        <p:nvPicPr>
          <p:cNvPr id="5" name="Picture 4" descr="A person and a robot looking at something">
            <a:extLst>
              <a:ext uri="{FF2B5EF4-FFF2-40B4-BE49-F238E27FC236}">
                <a16:creationId xmlns:a16="http://schemas.microsoft.com/office/drawing/2014/main" id="{E17401AD-495A-C0F1-DECB-066BAE899D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7118" y="1577540"/>
            <a:ext cx="5837780" cy="391131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854130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5F0EF-E992-0AE7-9098-9E6D94F97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4" y="4837132"/>
            <a:ext cx="4705097" cy="1615684"/>
          </a:xfrm>
        </p:spPr>
        <p:txBody>
          <a:bodyPr>
            <a:normAutofit/>
          </a:bodyPr>
          <a:lstStyle/>
          <a:p>
            <a:r>
              <a:rPr lang="en-GB" b="1" dirty="0"/>
              <a:t>Recommendations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63FE7B-DDE8-CC9F-B13A-26F9D6038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463" b="19944"/>
          <a:stretch>
            <a:fillRect/>
          </a:stretch>
        </p:blipFill>
        <p:spPr>
          <a:xfrm>
            <a:off x="20" y="10"/>
            <a:ext cx="12191980" cy="45577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6B99E-2C42-76E3-4B17-558299E60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7287" y="4837132"/>
            <a:ext cx="6275614" cy="1615684"/>
          </a:xfrm>
        </p:spPr>
        <p:txBody>
          <a:bodyPr>
            <a:noAutofit/>
          </a:bodyPr>
          <a:lstStyle/>
          <a:p>
            <a:r>
              <a:rPr lang="en-GB" sz="2000" dirty="0"/>
              <a:t>Human-in-the-loop AI systems (Caliskan et al., 2017)</a:t>
            </a:r>
          </a:p>
          <a:p>
            <a:r>
              <a:rPr lang="en-GB" sz="2000" dirty="0"/>
              <a:t>Digital and emotional intelligence training</a:t>
            </a:r>
          </a:p>
          <a:p>
            <a:r>
              <a:rPr lang="en-GB" sz="2000" dirty="0"/>
              <a:t>Inclusive planning with frontline staff</a:t>
            </a:r>
          </a:p>
          <a:p>
            <a:r>
              <a:rPr lang="en-GB" sz="2000" dirty="0"/>
              <a:t>Guest empowerment via AI (Lu et al., 2019)</a:t>
            </a:r>
          </a:p>
        </p:txBody>
      </p:sp>
    </p:spTree>
    <p:extLst>
      <p:ext uri="{BB962C8B-B14F-4D97-AF65-F5344CB8AC3E}">
        <p14:creationId xmlns:p14="http://schemas.microsoft.com/office/powerpoint/2010/main" val="2365158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B91A6-9DD3-7F42-D321-BDDE3071E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4" y="4837132"/>
            <a:ext cx="5491237" cy="1615684"/>
          </a:xfrm>
        </p:spPr>
        <p:txBody>
          <a:bodyPr>
            <a:normAutofit/>
          </a:bodyPr>
          <a:lstStyle/>
          <a:p>
            <a:r>
              <a:rPr lang="en-GB" sz="4000" b="1" dirty="0"/>
              <a:t>Final Thoughts &amp; Impact</a:t>
            </a:r>
          </a:p>
        </p:txBody>
      </p:sp>
      <p:pic>
        <p:nvPicPr>
          <p:cNvPr id="5" name="Picture 4" descr="A person typing on a computer">
            <a:extLst>
              <a:ext uri="{FF2B5EF4-FFF2-40B4-BE49-F238E27FC236}">
                <a16:creationId xmlns:a16="http://schemas.microsoft.com/office/drawing/2014/main" id="{12462CB6-1A1F-3BBF-1D56-ACDE9BF661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903" b="2482"/>
          <a:stretch>
            <a:fillRect/>
          </a:stretch>
        </p:blipFill>
        <p:spPr>
          <a:xfrm>
            <a:off x="20" y="10"/>
            <a:ext cx="12191980" cy="455777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A74A8-1519-3AF6-6DD5-29D42D536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837132"/>
            <a:ext cx="5753567" cy="1615684"/>
          </a:xfrm>
        </p:spPr>
        <p:txBody>
          <a:bodyPr>
            <a:normAutofit/>
          </a:bodyPr>
          <a:lstStyle/>
          <a:p>
            <a:r>
              <a:rPr lang="en-GB" sz="2000" dirty="0"/>
              <a:t>AI is a tool—not a replacement</a:t>
            </a:r>
          </a:p>
          <a:p>
            <a:r>
              <a:rPr lang="en-GB" sz="2000" dirty="0"/>
              <a:t>Hospitality must preserve its human core</a:t>
            </a:r>
          </a:p>
          <a:p>
            <a:r>
              <a:rPr lang="en-GB" sz="2000" dirty="0"/>
              <a:t>The future lies in empathetic, adaptive, and ethical innovation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398714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artoon of a robot holding a heart">
            <a:extLst>
              <a:ext uri="{FF2B5EF4-FFF2-40B4-BE49-F238E27FC236}">
                <a16:creationId xmlns:a16="http://schemas.microsoft.com/office/drawing/2014/main" id="{C6AFC59D-08C5-76B1-20A5-724890A0BB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52536" y="643467"/>
            <a:ext cx="3286928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170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DD1D22E-5996-E45B-92B2-659F701A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02331-2D7B-3D2D-8B78-797CC6239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36" y="120832"/>
            <a:ext cx="3977640" cy="224245"/>
          </a:xfrm>
        </p:spPr>
        <p:txBody>
          <a:bodyPr anchor="t">
            <a:noAutofit/>
          </a:bodyPr>
          <a:lstStyle/>
          <a:p>
            <a:r>
              <a:rPr lang="en-GB" sz="1600" b="1" dirty="0"/>
              <a:t>References</a:t>
            </a:r>
            <a:r>
              <a:rPr lang="en-GB" sz="16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F1FBF-44AE-7C01-B506-16A45CB5B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022" y="465908"/>
            <a:ext cx="11990978" cy="6392091"/>
          </a:xfrm>
        </p:spPr>
        <p:txBody>
          <a:bodyPr numCol="2" anchor="t">
            <a:no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Accor (2022) Accor and Google Cloud Partner to Drive Real-Time Personalised Hospitality. Available at: https://group.accor.com  (Accessed: 12 May 2025).</a:t>
            </a:r>
          </a:p>
          <a:p>
            <a:pPr>
              <a:lnSpc>
                <a:spcPct val="10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Baum, T., Mooney, S.K., Robinson, R.N.S.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Solnet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D. (2020) ‘COVID-19’s impact on the hospitality workforce: New crisis or amplification of existing challenges?’, International Journal of Contemporary Hospitality Management, 32(9), pp. 2813–2829.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Bowen, J.T. and Morosan, C. (2018) ‘Beware hospitality industry: The robots are coming’, Worldwide Hospitality and Tourism Themes, 10(6), pp. 726–733.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Buhalis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D. and Leung, R. (2018) ‘Smart hospitality—Interconnectivity and interoperability towards an ecosystem’, International Journal of Hospitality Management, 71, pp. 41–50.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Caliskan, A., Bryson, J.J. and Narayanan, A. (2017) ‘Semantics derived automatically from language corpora contain human-like biases’, Science, 356(6334), pp. 183–186.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Cheng, M. and Jin, X. (2022) ‘Smart technologies in hotels: Development pathways for AI-driven service innovation’, Tourism Review, 77(4), pp. 974–991.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Chiang, L.C. and Zhang, Y. (2022) ‘Revenue management system development through artificial intelligence: A case study approach’, Tourism Economics, 28(4), pp. 963–979.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Crawford, K. (2021) Atlas of AI: Power, Politics, and the Planetary Costs of Artificial Intelligence. New Haven: Yale University Press.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Deloitte (2022) AI and the Future of Hospitality: Operational Efficiency through Smart Tech. Available at: https://www2.deloitte.com  (Accessed: 12 May 2025).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Demir, 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Yolal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Birdir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K. (2021) ‘Exploring employee attitudes toward service robots in hospitality: The mediating role of perceived job security’, Journal of Human Resources in Hospitality &amp; Tourism, 20(1), pp. 94–113.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Demirkan, H., Spohrer, J.C. and Welser, J.J. (2020) ‘Digital transformation in service systems: AI and workforce augmentation’, Service Science, 12(3), pp. 203–217.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Floridi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L. (2023) ‘Translating the EU Artificial Intelligence Act into practice: Key implications for service sectors’, AI and Ethics, 3(1), pp. 1–15.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Gretzel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U., Sigala, M., Xiang, Z. and Koo, C. (2020) ‘Smart tourism: Foundations and developments’, Electronic Markets, 30(1), pp. 7–18.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Hilton (2021) Connected Room Technology: Personalizing Hospitality for the Modern Guest. Available at: https://newsroom.hilton.com  (Accessed: 13 May 2025).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Huang, M.H. and Rust, R.T. (2021) ‘A strategic framework for artificial intelligence in marketing’, Journal of the Academy of Marketing Science, 49, pp. 30–50.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Ivanov, S., Webster, C. and Berezina, K. (2020) ‘Adoption of robots and service automation by tourism and hospitality companies’,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Revista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Turismo &amp;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Desenvolvimento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34, pp. 67–77.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Kaplan, A.M. and Haenlein, M. (2019) ‘Siri, Siri, in my hand: Who’s the fairest in the land? On the interpretations, illustrations, and implications of artificial intelligence’, Business Horizons, 62(1), pp. 15–25.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Kuo, C.M., Chen, L.C. and Tseng, C.Y. (2019) ‘Investigating an innovative service with hospitality robots’, International Journal of Contemporary Hospitality Management, 31(1), pp. 402–420.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Lemon, K.N., Zeithaml, V.A. and Bitner, M.J. (2021) Services Marketing: Integrating Customer Focus Across the Firm. 8th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 Education.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Lu, V.N., Wirtz, J. and Kunz, W.H. (2019) ‘Service robots, customers and service employees: What can we learn from the academic literature and where are the gaps?’, Journal of Service Theory and Practice, 29(5–6), pp. 775–797.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Mariani, M., Borghi, M. and Cappa, F. (2018) ‘Online reviews and hotel performance: A meta-analysis of the industry literature’, Tourism Management, 66, pp. 301–317.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Marriott International (2022) Marriott Digital Learning Hub Expands Staff AI Readiness. Available at: https://www.marriott.com  (Accessed: 14 May 2025).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Melián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-González, S.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Bulchand-Gidumal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J. (2022) ‘Artificial intelligence in hotels: What managers believe and what guests expect’, Technological Forecasting and Social Change, 174, 121289.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Murphy, J., Hofacker, C.F.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Gretzel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U. (2019) ‘Dawning of the age of robots in hospitality and tourism: Challenges for teaching and research’, European Journal of Tourism Research, 21, pp. 7–13.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Panchal, R., Bansal, S. and Sharma, D. (2021) ‘Impact of GDPR compliance on service personalization in EU hospitality industry’, Journal of Law and Data Policy, 3(1), pp. 45–61.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Park, S., Lee, H. and Kim, D. (2021) ‘Smart hospitality and housekeeping: Application of IoT in optimizing guest room service’, Journal of Smart Tourism, 2(2), pp. 44–56.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Pillai, R. and Sivathanu, B. (2020) ‘Adoption of AI-based chatbots for hospitality and tourism’, Benchmarking: An International Journal, 27(8), pp. 2551–2574.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Shafiee, S.,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Ghatari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A. and Hasanzadeh, A. (2021) ‘Strategic implementation of AI in service industries: The role of organizational agility and employee engagement’, Service Industries Journal, 41(9-10), pp. 615–633.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Sharma, A. and Upneja, A. (2020) ‘Frontline employees’ adaptability to AI in hotels: A study of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intention’, Journal of Hospitality and Tourism Technology, 11(4), pp. 647–663.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Singh, R. and Mehraj, R. (2023) ‘Revenue Management and AI: Future Growth Pillars for Global Hotel Chains’, Hospitality Insights, 15(1), pp. 22–30.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Tussyadiah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I.P. (2020) ‘A review of research into automation in tourism: Launching the Annals of Tourism Research curated collection on AI and Robotics in Tourism’, Annals of Tourism Research, 81, 102883.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Tussyadiah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I.P., Miller, G. and Pesonen, J. (2021) ‘Psychological implications of AI in hospitality: Staff perceptions and customer experience’, Tourism Recreation Research, 46(1), pp. 24–36.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Tuominen, P. and Ascenção, M.P. (2023) ‘Digital transformation in tourism and hospitality: Ethical dilemmas and practical challenges’, Journal of Destination Marketing &amp; Management, 29, 100752.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Wilson, H.J. and Daugherty, P.R. (2018) ‘Collaborative intelligence: Humans and AI are joining forces’, Harvard Business Review, 96(4), pp. 114–123.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World Economic Forum (2023) Jobs of Tomorrow: AI and Human Collaboration in the Future Workplace. Available at: https://www.weforum.org  (Accessed: 13 May 2025).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Yüksel, I. (2012) ‘Developing a multi-criteria decision making model for PESTEL analysis’, International Journal of Business and Management, 7(24), pp. 52–66.</a:t>
            </a:r>
          </a:p>
        </p:txBody>
      </p:sp>
    </p:spTree>
    <p:extLst>
      <p:ext uri="{BB962C8B-B14F-4D97-AF65-F5344CB8AC3E}">
        <p14:creationId xmlns:p14="http://schemas.microsoft.com/office/powerpoint/2010/main" val="3696900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119</TotalTime>
  <Words>1789</Words>
  <Application>Microsoft Office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Neue Haas Grotesk Text Pro</vt:lpstr>
      <vt:lpstr>Office Theme</vt:lpstr>
      <vt:lpstr>Balancing Automation and Empathy: AI-Human Collaboration in Hospitality</vt:lpstr>
      <vt:lpstr>Introduction to the Theme</vt:lpstr>
      <vt:lpstr>Industry Background</vt:lpstr>
      <vt:lpstr>Key Literature Insights</vt:lpstr>
      <vt:lpstr>AI in Front-of-House Operations</vt:lpstr>
      <vt:lpstr>AI in Personalization and Guest Services</vt:lpstr>
      <vt:lpstr>Automation in Back-of-House</vt:lpstr>
      <vt:lpstr>Methodology &amp; Framework</vt:lpstr>
      <vt:lpstr>PEST Analysis </vt:lpstr>
      <vt:lpstr>Key Findings</vt:lpstr>
      <vt:lpstr>Recommendations</vt:lpstr>
      <vt:lpstr>Final Thoughts &amp; Impact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grigore</dc:creator>
  <cp:lastModifiedBy>alina grigore</cp:lastModifiedBy>
  <cp:revision>1</cp:revision>
  <dcterms:created xsi:type="dcterms:W3CDTF">2025-06-09T09:57:26Z</dcterms:created>
  <dcterms:modified xsi:type="dcterms:W3CDTF">2025-06-09T17:26:10Z</dcterms:modified>
</cp:coreProperties>
</file>