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"/>
  </p:notes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8619F2-28FB-4043-9A2B-6A010FCEA89B}" v="43" dt="2022-06-29T14:49:49.2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61040A-90C4-4078-88A4-728780DA6CE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29352-2DF3-4C4F-BCE4-5F0B698228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802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6304B-5359-2EE3-49C9-FF3A49BDC4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F88C0A-57A7-3AF3-D1F6-EC6F82F24C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51F4F-18F1-4A7A-4DA2-D4A99558A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E4D-C737-4610-BF58-DFB9A632662D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8F78E3-E9D3-36F4-5BD4-A993EC22D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F67EF-F8FC-BF93-C1CD-F69F6B9CB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E535C-3FE0-4E4B-A563-9DE884A03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361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E15FF-9EC0-7D26-2A59-26DA80A5B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5655E-1F7B-D4B1-F84D-26CCB81621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DAFFAC-3938-CA63-1879-BFDFE6D72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E4D-C737-4610-BF58-DFB9A632662D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64F03-23E8-70F8-D482-35D984C65D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DA0517-D1DE-E319-3168-0EF75685F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E535C-3FE0-4E4B-A563-9DE884A03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148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A7CB2-FBA2-B771-FD0D-A9E995D34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4ECF47-8EE8-0E15-5496-3CF0CEBF02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F414A-4D1C-2FA0-3D2C-6FEB2C12B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E4D-C737-4610-BF58-DFB9A632662D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FDA0E-CCFB-9069-8B76-C22EBC02D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E8CBF-CF33-615D-9B7F-C0966E67E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E535C-3FE0-4E4B-A563-9DE884A03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853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7A9F3-9BA0-B981-120F-6115AA707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57729-47A2-E841-567C-CF103DF0C0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3FBC55-3B80-8451-9C14-F78B1F8F50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DE8A9D-666D-8120-117E-B32360C92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E4D-C737-4610-BF58-DFB9A632662D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5321BA-3CFE-0F9C-F272-41762EA60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9120B3-19A8-F452-9DB4-85B92FC94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E535C-3FE0-4E4B-A563-9DE884A03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087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C72BA-409D-6B9D-5750-14F7B903C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31FDDE-BE0B-3B81-7582-A0E837038C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BC486C-231D-E390-AC59-72B7DEADC0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67C0C1-25E0-4FA9-99B6-0FDCA01A4E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E9F2A5-D1C5-A857-67CE-5B86842212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6059DE-C548-2C63-2E34-1B2848699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E4D-C737-4610-BF58-DFB9A632662D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19D10-AD33-FE7B-935D-C0D856E56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27D32D-E9DA-AE76-9255-0C8D4A72B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E535C-3FE0-4E4B-A563-9DE884A03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464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27E70-A78E-A435-A77A-BC329A3DC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9B9DCC-1DA9-14A0-8956-5055A1BF1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E4D-C737-4610-BF58-DFB9A632662D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7BC4DC-C06D-38DC-19B3-F39B064A9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593BAD-0B86-75AC-E7AD-19D79C1CE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E535C-3FE0-4E4B-A563-9DE884A03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834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6A1790-9902-EE08-5651-6053C05AB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E4D-C737-4610-BF58-DFB9A632662D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8A7671-3DA1-02FE-2B7D-930EFAC3F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5FC178-A004-2610-F8B4-FB770ED11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E535C-3FE0-4E4B-A563-9DE884A03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547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10C2F-30E4-7581-2DED-7FBD376F3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2E850-8CFB-89EC-096F-037964E7A0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4D636-813F-CF20-2B12-18014FE6C3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07F802-0632-5E38-56CE-BEE341162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E4D-C737-4610-BF58-DFB9A632662D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309C6-B2F2-64A3-F215-3D3B270DB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B016ED-C95E-DC07-F5A6-ACCC4FEF0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E535C-3FE0-4E4B-A563-9DE884A03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433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41D08-A917-013D-1F5D-92241EE5E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145ABB-D794-B6EE-98B9-E6BB1E65E0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7426D6-AC90-BC51-7E7E-F06C608DB9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C1F6A6-34DD-7A82-B9D0-359DEC8C0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E4D-C737-4610-BF58-DFB9A632662D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222CD8-3E4E-C922-5578-9770A8498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8F12B7-6C3D-25A3-61D0-37ABD6774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E535C-3FE0-4E4B-A563-9DE884A03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094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6FA44-FE77-E927-C52A-9DFB6D113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E4CB3E-6B12-1C05-8506-7414712A79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D07398-8ECE-CAEA-9CCF-32E0651B0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E4D-C737-4610-BF58-DFB9A632662D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42FD50-8FE2-DA5C-1AD7-19F6851C2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2386BE-66E5-4494-09BE-7ABA1628B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E535C-3FE0-4E4B-A563-9DE884A03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98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92FD5D-318E-E339-33F8-75BE3434BB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BC889B-05F6-75F3-216D-4A02BFB8BD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67049A-952A-576F-5E5B-6DA6B1319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AE4D-C737-4610-BF58-DFB9A632662D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8D8C8-7308-52B1-C9A2-E67BE85F2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C4ED8A-A227-C7C0-62ED-200D3D6B7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E535C-3FE0-4E4B-A563-9DE884A03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463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FC0753-05BC-1E1A-966C-F2F8CE8A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8C0EF3-AEA0-0B0E-FD97-A73C2676B2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E85B2-8E8D-4C75-21F6-B874D3244F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3AE4D-C737-4610-BF58-DFB9A632662D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6FD9B-059E-F670-0E5F-D15F178D5D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E20EE-FB98-0FAF-5CBD-86D0D776F1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E535C-3FE0-4E4B-A563-9DE884A03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148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fif"/><Relationship Id="rId7" Type="http://schemas.openxmlformats.org/officeDocument/2006/relationships/image" Target="../media/image6.png"/><Relationship Id="rId2" Type="http://schemas.openxmlformats.org/officeDocument/2006/relationships/image" Target="../media/image1.jf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fif"/><Relationship Id="rId5" Type="http://schemas.openxmlformats.org/officeDocument/2006/relationships/image" Target="../media/image4.jfif"/><Relationship Id="rId4" Type="http://schemas.openxmlformats.org/officeDocument/2006/relationships/image" Target="../media/image3.jf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8DCC15F-3D7B-983B-2F1F-3AF80AF0FD25}"/>
              </a:ext>
            </a:extLst>
          </p:cNvPr>
          <p:cNvSpPr/>
          <p:nvPr/>
        </p:nvSpPr>
        <p:spPr>
          <a:xfrm>
            <a:off x="1611681" y="452987"/>
            <a:ext cx="9166194" cy="650703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3C5E4D-6A68-EC9F-7634-C0BAD05E2A48}"/>
              </a:ext>
            </a:extLst>
          </p:cNvPr>
          <p:cNvSpPr txBox="1"/>
          <p:nvPr/>
        </p:nvSpPr>
        <p:spPr>
          <a:xfrm>
            <a:off x="4010871" y="637800"/>
            <a:ext cx="43678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</a:t>
            </a:r>
            <a:r>
              <a:rPr lang="en-GB" sz="2000" b="1" dirty="0">
                <a:solidFill>
                  <a:srgbClr val="C00000"/>
                </a:solidFill>
              </a:rPr>
              <a:t>Hotel Marriott Malaga *****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DFD5FE-E8D2-DA07-9450-9573C003E86E}"/>
              </a:ext>
            </a:extLst>
          </p:cNvPr>
          <p:cNvSpPr txBox="1"/>
          <p:nvPr/>
        </p:nvSpPr>
        <p:spPr>
          <a:xfrm>
            <a:off x="6711518" y="1047324"/>
            <a:ext cx="3025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/>
              <a:t>                            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E181C6-7FA4-CD91-21D3-9814F2E23C4A}"/>
              </a:ext>
            </a:extLst>
          </p:cNvPr>
          <p:cNvSpPr txBox="1"/>
          <p:nvPr/>
        </p:nvSpPr>
        <p:spPr>
          <a:xfrm>
            <a:off x="4943383" y="1060444"/>
            <a:ext cx="1634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2">
                    <a:lumMod val="50000"/>
                  </a:schemeClr>
                </a:solidFill>
              </a:rPr>
              <a:t>     Desayunos</a:t>
            </a:r>
          </a:p>
          <a:p>
            <a:r>
              <a:rPr lang="en-GB" sz="2000" b="1" dirty="0">
                <a:solidFill>
                  <a:schemeClr val="accent2">
                    <a:lumMod val="50000"/>
                  </a:schemeClr>
                </a:solidFill>
              </a:rPr>
              <a:t>      Breakfast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4B63C0-9AEB-E970-3AFE-D2AB62946733}"/>
              </a:ext>
            </a:extLst>
          </p:cNvPr>
          <p:cNvSpPr txBox="1"/>
          <p:nvPr/>
        </p:nvSpPr>
        <p:spPr>
          <a:xfrm>
            <a:off x="1722267" y="2349347"/>
            <a:ext cx="52378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/>
              <a:t>Desayuno clásico                                        </a:t>
            </a:r>
          </a:p>
          <a:p>
            <a:r>
              <a:rPr lang="es-ES" dirty="0"/>
              <a:t>Tostada con mermelada             </a:t>
            </a:r>
            <a:r>
              <a:rPr lang="es-ES" b="1" dirty="0"/>
              <a:t>15 €</a:t>
            </a:r>
            <a:r>
              <a:rPr lang="es-ES" dirty="0"/>
              <a:t>                        </a:t>
            </a:r>
            <a:r>
              <a:rPr lang="es-ES" b="1" dirty="0"/>
              <a:t>20 €</a:t>
            </a:r>
            <a:r>
              <a:rPr lang="es-ES" dirty="0"/>
              <a:t>   </a:t>
            </a:r>
          </a:p>
          <a:p>
            <a:r>
              <a:rPr lang="es-ES" dirty="0"/>
              <a:t>I mantequilla y café </a:t>
            </a:r>
          </a:p>
          <a:p>
            <a:r>
              <a:rPr lang="es-ES" dirty="0"/>
              <a:t>o zumo de naranja  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278BA5-8DD5-5C71-73CD-E516890B889D}"/>
              </a:ext>
            </a:extLst>
          </p:cNvPr>
          <p:cNvSpPr txBox="1"/>
          <p:nvPr/>
        </p:nvSpPr>
        <p:spPr>
          <a:xfrm>
            <a:off x="7125069" y="1534198"/>
            <a:ext cx="4807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chemeClr val="accent1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Horario 8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:00</a:t>
            </a:r>
            <a:r>
              <a:rPr lang="es-ES" b="1" dirty="0">
                <a:solidFill>
                  <a:schemeClr val="accent1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-10:00 de la mañana 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BA0896-F0B7-3F42-D4B1-77DE25331E05}"/>
              </a:ext>
            </a:extLst>
          </p:cNvPr>
          <p:cNvSpPr txBox="1"/>
          <p:nvPr/>
        </p:nvSpPr>
        <p:spPr>
          <a:xfrm>
            <a:off x="7270812" y="2556465"/>
            <a:ext cx="40215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/>
              <a:t>Classic breakfast </a:t>
            </a:r>
          </a:p>
          <a:p>
            <a:r>
              <a:rPr lang="es-ES" dirty="0"/>
              <a:t>with toast jam and butter 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C21AFE-2194-A7B8-D3D5-BFE6A8B9D0AB}"/>
              </a:ext>
            </a:extLst>
          </p:cNvPr>
          <p:cNvSpPr txBox="1"/>
          <p:nvPr/>
        </p:nvSpPr>
        <p:spPr>
          <a:xfrm>
            <a:off x="1738544" y="3672425"/>
            <a:ext cx="4083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/>
              <a:t>Desayuno española                 </a:t>
            </a:r>
          </a:p>
          <a:p>
            <a:r>
              <a:rPr lang="es-ES" dirty="0"/>
              <a:t>Tortilla española y</a:t>
            </a:r>
          </a:p>
          <a:p>
            <a:r>
              <a:rPr lang="es-ES" dirty="0"/>
              <a:t> gazpacho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3219EB-2B31-0DAA-650F-40A5C1B1B632}"/>
              </a:ext>
            </a:extLst>
          </p:cNvPr>
          <p:cNvSpPr txBox="1"/>
          <p:nvPr/>
        </p:nvSpPr>
        <p:spPr>
          <a:xfrm>
            <a:off x="7327036" y="3644310"/>
            <a:ext cx="41880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/>
              <a:t> Spanish omelette and</a:t>
            </a:r>
          </a:p>
          <a:p>
            <a:r>
              <a:rPr lang="es-ES" dirty="0"/>
              <a:t> gazpacho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4ED01-2E17-2AE8-4D2C-3B0C5E8C01F1}"/>
              </a:ext>
            </a:extLst>
          </p:cNvPr>
          <p:cNvSpPr txBox="1"/>
          <p:nvPr/>
        </p:nvSpPr>
        <p:spPr>
          <a:xfrm>
            <a:off x="1722267" y="4614584"/>
            <a:ext cx="40127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/>
              <a:t>Desayuno de ingles </a:t>
            </a:r>
            <a:r>
              <a:rPr lang="es-ES" dirty="0">
                <a:highlight>
                  <a:srgbClr val="00FFFF"/>
                </a:highlight>
              </a:rPr>
              <a:t> </a:t>
            </a:r>
          </a:p>
          <a:p>
            <a:r>
              <a:rPr lang="en-GB" dirty="0">
                <a:highlight>
                  <a:srgbClr val="00FFFF"/>
                </a:highlight>
              </a:rPr>
              <a:t>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0591D4-338F-2E37-2C7E-A80D49ED9E1B}"/>
              </a:ext>
            </a:extLst>
          </p:cNvPr>
          <p:cNvSpPr txBox="1"/>
          <p:nvPr/>
        </p:nvSpPr>
        <p:spPr>
          <a:xfrm>
            <a:off x="7125069" y="4730110"/>
            <a:ext cx="4390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/>
              <a:t>      English breakfast </a:t>
            </a:r>
          </a:p>
          <a:p>
            <a:r>
              <a:rPr lang="es-ES" dirty="0"/>
              <a:t>      eggs sausage beans 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95DFBAC-BBCD-3096-0770-6C9A709DA6D5}"/>
              </a:ext>
            </a:extLst>
          </p:cNvPr>
          <p:cNvSpPr txBox="1"/>
          <p:nvPr/>
        </p:nvSpPr>
        <p:spPr>
          <a:xfrm>
            <a:off x="1571346" y="5946097"/>
            <a:ext cx="3701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/>
              <a:t> Churros con chocolate                10 €</a:t>
            </a:r>
            <a:r>
              <a:rPr lang="es-ES" dirty="0"/>
              <a:t> 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EC59C72-3D46-1C77-DE56-2D9DFC5E2215}"/>
              </a:ext>
            </a:extLst>
          </p:cNvPr>
          <p:cNvSpPr txBox="1"/>
          <p:nvPr/>
        </p:nvSpPr>
        <p:spPr>
          <a:xfrm>
            <a:off x="1738544" y="5036827"/>
            <a:ext cx="56047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/>
              <a:t>Huevos y salchicha y                   </a:t>
            </a:r>
            <a:r>
              <a:rPr lang="es-ES" b="1" dirty="0"/>
              <a:t>23 €                       29€</a:t>
            </a:r>
            <a:r>
              <a:rPr lang="es-ES" dirty="0"/>
              <a:t>              </a:t>
            </a:r>
          </a:p>
          <a:p>
            <a:r>
              <a:rPr lang="es-ES" dirty="0"/>
              <a:t> frijoles 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BC7BBE-6E3C-3D27-3AB8-1B8CE6BAB8CA}"/>
              </a:ext>
            </a:extLst>
          </p:cNvPr>
          <p:cNvSpPr txBox="1"/>
          <p:nvPr/>
        </p:nvSpPr>
        <p:spPr>
          <a:xfrm>
            <a:off x="7356450" y="5904226"/>
            <a:ext cx="30250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/>
              <a:t>Fried dough pastry with </a:t>
            </a:r>
          </a:p>
          <a:p>
            <a:r>
              <a:rPr lang="es-ES" dirty="0"/>
              <a:t>Chocolate sauce </a:t>
            </a:r>
          </a:p>
          <a:p>
            <a:r>
              <a:rPr lang="es-ES" dirty="0"/>
              <a:t>and cappuccino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CB907DC-317C-12D5-9BBD-E5CD7986E7EB}"/>
              </a:ext>
            </a:extLst>
          </p:cNvPr>
          <p:cNvSpPr txBox="1"/>
          <p:nvPr/>
        </p:nvSpPr>
        <p:spPr>
          <a:xfrm>
            <a:off x="4281258" y="2082408"/>
            <a:ext cx="3329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/>
              <a:t>MEIMBRO</a:t>
            </a:r>
            <a:r>
              <a:rPr lang="es-ES" dirty="0"/>
              <a:t>    </a:t>
            </a:r>
            <a:r>
              <a:rPr lang="es-ES" b="1" dirty="0"/>
              <a:t>NON  MIEMBRO       </a:t>
            </a: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B805CB9-AE47-9500-A375-8C5413A38761}"/>
              </a:ext>
            </a:extLst>
          </p:cNvPr>
          <p:cNvSpPr txBox="1"/>
          <p:nvPr/>
        </p:nvSpPr>
        <p:spPr>
          <a:xfrm>
            <a:off x="4357458" y="3741045"/>
            <a:ext cx="1171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/>
              <a:t>20 €</a:t>
            </a:r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F79FBFF-3224-33CA-D68F-A6E2127B0366}"/>
              </a:ext>
            </a:extLst>
          </p:cNvPr>
          <p:cNvSpPr txBox="1"/>
          <p:nvPr/>
        </p:nvSpPr>
        <p:spPr>
          <a:xfrm>
            <a:off x="6096000" y="3754225"/>
            <a:ext cx="7812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/>
              <a:t>30 €</a:t>
            </a:r>
            <a:endParaRPr lang="en-GB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E3BD0AF-391A-6352-1205-F89D0169321D}"/>
              </a:ext>
            </a:extLst>
          </p:cNvPr>
          <p:cNvSpPr txBox="1"/>
          <p:nvPr/>
        </p:nvSpPr>
        <p:spPr>
          <a:xfrm>
            <a:off x="5788979" y="5946097"/>
            <a:ext cx="1171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/>
              <a:t>       </a:t>
            </a:r>
            <a:r>
              <a:rPr lang="es-ES" b="1" dirty="0"/>
              <a:t>15 €</a:t>
            </a:r>
            <a:endParaRPr lang="en-GB" b="1" dirty="0"/>
          </a:p>
        </p:txBody>
      </p:sp>
      <p:pic>
        <p:nvPicPr>
          <p:cNvPr id="22" name="Picture 21" descr="A plate of food and a cup of coffee&#10;&#10;Description automatically generated with medium confidence">
            <a:extLst>
              <a:ext uri="{FF2B5EF4-FFF2-40B4-BE49-F238E27FC236}">
                <a16:creationId xmlns:a16="http://schemas.microsoft.com/office/drawing/2014/main" id="{3E9D3177-C766-9A2F-7650-D803CEC6D5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2352" y="6081970"/>
            <a:ext cx="840419" cy="646330"/>
          </a:xfrm>
          <a:prstGeom prst="rect">
            <a:avLst/>
          </a:prstGeom>
        </p:spPr>
      </p:pic>
      <p:pic>
        <p:nvPicPr>
          <p:cNvPr id="24" name="Picture 23" descr="A picture containing food, plate, dish, meat&#10;&#10;Description automatically generated">
            <a:extLst>
              <a:ext uri="{FF2B5EF4-FFF2-40B4-BE49-F238E27FC236}">
                <a16:creationId xmlns:a16="http://schemas.microsoft.com/office/drawing/2014/main" id="{7CC7D219-C48E-C810-251D-4695CAF0AD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6584" y="4718703"/>
            <a:ext cx="966188" cy="811844"/>
          </a:xfrm>
          <a:prstGeom prst="rect">
            <a:avLst/>
          </a:prstGeom>
        </p:spPr>
      </p:pic>
      <p:pic>
        <p:nvPicPr>
          <p:cNvPr id="26" name="Picture 25" descr="A close up of food&#10;&#10;Description automatically generated with medium confidence">
            <a:extLst>
              <a:ext uri="{FF2B5EF4-FFF2-40B4-BE49-F238E27FC236}">
                <a16:creationId xmlns:a16="http://schemas.microsoft.com/office/drawing/2014/main" id="{6450BCEA-EA96-51E7-E0D1-B76B8F9292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3909" y="3583799"/>
            <a:ext cx="871538" cy="76735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8221210C-0F38-9EE9-1DF7-9447D9DAC43C}"/>
              </a:ext>
            </a:extLst>
          </p:cNvPr>
          <p:cNvSpPr txBox="1"/>
          <p:nvPr/>
        </p:nvSpPr>
        <p:spPr>
          <a:xfrm>
            <a:off x="1821785" y="6378734"/>
            <a:ext cx="2119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/>
              <a:t>Y café con Lecce </a:t>
            </a:r>
            <a:endParaRPr lang="en-GB" dirty="0"/>
          </a:p>
        </p:txBody>
      </p:sp>
      <p:pic>
        <p:nvPicPr>
          <p:cNvPr id="30" name="Picture 29" descr="A dessert on a plate&#10;&#10;Description automatically generated with low confidence">
            <a:extLst>
              <a:ext uri="{FF2B5EF4-FFF2-40B4-BE49-F238E27FC236}">
                <a16:creationId xmlns:a16="http://schemas.microsoft.com/office/drawing/2014/main" id="{3A569C7C-872A-1168-5ABC-C0195A5B86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83622" y="2290102"/>
            <a:ext cx="819150" cy="943791"/>
          </a:xfrm>
          <a:prstGeom prst="rect">
            <a:avLst/>
          </a:prstGeom>
        </p:spPr>
      </p:pic>
      <p:pic>
        <p:nvPicPr>
          <p:cNvPr id="32" name="Picture 31" descr="A picture containing plate, meal&#10;&#10;Description automatically generated">
            <a:extLst>
              <a:ext uri="{FF2B5EF4-FFF2-40B4-BE49-F238E27FC236}">
                <a16:creationId xmlns:a16="http://schemas.microsoft.com/office/drawing/2014/main" id="{B72956E2-6303-CAF4-9834-13108A80E39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724" y="535380"/>
            <a:ext cx="1914525" cy="1731575"/>
          </a:xfrm>
          <a:prstGeom prst="rect">
            <a:avLst/>
          </a:prstGeom>
        </p:spPr>
      </p:pic>
      <p:pic>
        <p:nvPicPr>
          <p:cNvPr id="34" name="Picture 33" descr="Logo, company name&#10;&#10;Description automatically generated">
            <a:extLst>
              <a:ext uri="{FF2B5EF4-FFF2-40B4-BE49-F238E27FC236}">
                <a16:creationId xmlns:a16="http://schemas.microsoft.com/office/drawing/2014/main" id="{49B71D41-E0E6-3351-4AD4-F9D1F82A90B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1109" y="637800"/>
            <a:ext cx="961971" cy="739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8072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E84480E452A8A41A5F49D9B2746D5A6" ma:contentTypeVersion="7" ma:contentTypeDescription="Create a new document." ma:contentTypeScope="" ma:versionID="a7a29a98e7a150bd2244962c90b6cfdd">
  <xsd:schema xmlns:xsd="http://www.w3.org/2001/XMLSchema" xmlns:xs="http://www.w3.org/2001/XMLSchema" xmlns:p="http://schemas.microsoft.com/office/2006/metadata/properties" xmlns:ns3="cff637f7-c7e7-4967-ab31-ec736ff430b7" xmlns:ns4="ed838149-4569-45cd-9570-f0cf79441beb" targetNamespace="http://schemas.microsoft.com/office/2006/metadata/properties" ma:root="true" ma:fieldsID="33c6cb73b7aa22a502491c5e9779f98f" ns3:_="" ns4:_="">
    <xsd:import namespace="cff637f7-c7e7-4967-ab31-ec736ff430b7"/>
    <xsd:import namespace="ed838149-4569-45cd-9570-f0cf79441be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f637f7-c7e7-4967-ab31-ec736ff430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838149-4569-45cd-9570-f0cf79441be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9E4838E-C2CD-4847-833F-6FAF57D734E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f637f7-c7e7-4967-ab31-ec736ff430b7"/>
    <ds:schemaRef ds:uri="ed838149-4569-45cd-9570-f0cf79441be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B4D6A0C-0D8D-44CA-A142-06C5FB5149A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D43AB03-C2D5-47B1-8F78-8D7DA43B8089}">
  <ds:schemaRefs>
    <ds:schemaRef ds:uri="http://purl.org/dc/terms/"/>
    <ds:schemaRef ds:uri="http://schemas.microsoft.com/office/infopath/2007/PartnerControls"/>
    <ds:schemaRef ds:uri="cff637f7-c7e7-4967-ab31-ec736ff430b7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www.w3.org/XML/1998/namespace"/>
    <ds:schemaRef ds:uri="ed838149-4569-45cd-9570-f0cf79441beb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</Words>
  <Application>Microsoft Office PowerPoint</Application>
  <PresentationFormat>Widescreen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Aharoni</vt:lpstr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Szantai Tamara</dc:creator>
  <cp:lastModifiedBy>Tamara</cp:lastModifiedBy>
  <cp:revision>2</cp:revision>
  <dcterms:created xsi:type="dcterms:W3CDTF">2022-06-29T13:13:09Z</dcterms:created>
  <dcterms:modified xsi:type="dcterms:W3CDTF">2022-06-29T14:55:25Z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0x0101001E84480E452A8A41A5F49D9B2746D5A6</vt:lpwstr>
  </property>
</Properties>
</file>