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5" r:id="rId1"/>
  </p:sldMasterIdLst>
  <p:notesMasterIdLst>
    <p:notesMasterId r:id="rId10"/>
  </p:notesMasterIdLst>
  <p:sldIdLst>
    <p:sldId id="256" r:id="rId2"/>
    <p:sldId id="258" r:id="rId3"/>
    <p:sldId id="260" r:id="rId4"/>
    <p:sldId id="261" r:id="rId5"/>
    <p:sldId id="262" r:id="rId6"/>
    <p:sldId id="263" r:id="rId7"/>
    <p:sldId id="264" r:id="rId8"/>
    <p:sldId id="259"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D9FC17C-ED9E-45F5-B260-90CBF60833EB}" v="438" dt="2024-10-20T23:34:29.54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130"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ana Codreanu" userId="95da1ee7d21431fd" providerId="LiveId" clId="{6D9FC17C-ED9E-45F5-B260-90CBF60833EB}"/>
    <pc:docChg chg="undo custSel addSld delSld modSld addMainMaster delMainMaster">
      <pc:chgData name="Mariana Codreanu" userId="95da1ee7d21431fd" providerId="LiveId" clId="{6D9FC17C-ED9E-45F5-B260-90CBF60833EB}" dt="2024-10-20T23:46:40.549" v="1160" actId="26606"/>
      <pc:docMkLst>
        <pc:docMk/>
      </pc:docMkLst>
      <pc:sldChg chg="addSp delSp modSp new mod modMedia setBg modClrScheme delAnim chgLayout">
        <pc:chgData name="Mariana Codreanu" userId="95da1ee7d21431fd" providerId="LiveId" clId="{6D9FC17C-ED9E-45F5-B260-90CBF60833EB}" dt="2024-10-20T20:58:45.043" v="79" actId="1076"/>
        <pc:sldMkLst>
          <pc:docMk/>
          <pc:sldMk cId="424161666" sldId="256"/>
        </pc:sldMkLst>
        <pc:spChg chg="mod">
          <ac:chgData name="Mariana Codreanu" userId="95da1ee7d21431fd" providerId="LiveId" clId="{6D9FC17C-ED9E-45F5-B260-90CBF60833EB}" dt="2024-10-20T20:58:03.782" v="63" actId="26606"/>
          <ac:spMkLst>
            <pc:docMk/>
            <pc:sldMk cId="424161666" sldId="256"/>
            <ac:spMk id="2" creationId="{4732E60E-0200-9603-E5CD-755B7A2A2A11}"/>
          </ac:spMkLst>
        </pc:spChg>
        <pc:spChg chg="mod">
          <ac:chgData name="Mariana Codreanu" userId="95da1ee7d21431fd" providerId="LiveId" clId="{6D9FC17C-ED9E-45F5-B260-90CBF60833EB}" dt="2024-10-20T20:58:45.043" v="79" actId="1076"/>
          <ac:spMkLst>
            <pc:docMk/>
            <pc:sldMk cId="424161666" sldId="256"/>
            <ac:spMk id="3" creationId="{6E859F1E-1A38-AF79-E4A5-D8D66138B7C6}"/>
          </ac:spMkLst>
        </pc:spChg>
        <pc:spChg chg="add del">
          <ac:chgData name="Mariana Codreanu" userId="95da1ee7d21431fd" providerId="LiveId" clId="{6D9FC17C-ED9E-45F5-B260-90CBF60833EB}" dt="2024-10-20T20:57:47.469" v="60" actId="26606"/>
          <ac:spMkLst>
            <pc:docMk/>
            <pc:sldMk cId="424161666" sldId="256"/>
            <ac:spMk id="9" creationId="{4CC5F035-24E5-4AFB-A772-E92B5273175B}"/>
          </ac:spMkLst>
        </pc:spChg>
        <pc:spChg chg="add del">
          <ac:chgData name="Mariana Codreanu" userId="95da1ee7d21431fd" providerId="LiveId" clId="{6D9FC17C-ED9E-45F5-B260-90CBF60833EB}" dt="2024-10-20T20:57:47.469" v="60" actId="26606"/>
          <ac:spMkLst>
            <pc:docMk/>
            <pc:sldMk cId="424161666" sldId="256"/>
            <ac:spMk id="11" creationId="{648F001D-C2EB-488C-B9A1-4F769F3D491F}"/>
          </ac:spMkLst>
        </pc:spChg>
        <pc:spChg chg="add del">
          <ac:chgData name="Mariana Codreanu" userId="95da1ee7d21431fd" providerId="LiveId" clId="{6D9FC17C-ED9E-45F5-B260-90CBF60833EB}" dt="2024-10-20T20:57:47.469" v="60" actId="26606"/>
          <ac:spMkLst>
            <pc:docMk/>
            <pc:sldMk cId="424161666" sldId="256"/>
            <ac:spMk id="13" creationId="{418E6099-4506-452C-B3FC-62EEC775BC53}"/>
          </ac:spMkLst>
        </pc:spChg>
        <pc:spChg chg="add del">
          <ac:chgData name="Mariana Codreanu" userId="95da1ee7d21431fd" providerId="LiveId" clId="{6D9FC17C-ED9E-45F5-B260-90CBF60833EB}" dt="2024-10-20T20:57:47.469" v="60" actId="26606"/>
          <ac:spMkLst>
            <pc:docMk/>
            <pc:sldMk cId="424161666" sldId="256"/>
            <ac:spMk id="15" creationId="{E151420D-217E-4604-9680-CE619EF01569}"/>
          </ac:spMkLst>
        </pc:spChg>
        <pc:spChg chg="add del">
          <ac:chgData name="Mariana Codreanu" userId="95da1ee7d21431fd" providerId="LiveId" clId="{6D9FC17C-ED9E-45F5-B260-90CBF60833EB}" dt="2024-10-20T20:58:03.737" v="62" actId="26606"/>
          <ac:spMkLst>
            <pc:docMk/>
            <pc:sldMk cId="424161666" sldId="256"/>
            <ac:spMk id="17" creationId="{3FBAD350-5664-4811-A208-657FB882D350}"/>
          </ac:spMkLst>
        </pc:spChg>
        <pc:spChg chg="add del">
          <ac:chgData name="Mariana Codreanu" userId="95da1ee7d21431fd" providerId="LiveId" clId="{6D9FC17C-ED9E-45F5-B260-90CBF60833EB}" dt="2024-10-20T20:58:03.737" v="62" actId="26606"/>
          <ac:spMkLst>
            <pc:docMk/>
            <pc:sldMk cId="424161666" sldId="256"/>
            <ac:spMk id="18" creationId="{6E37B132-9C54-4236-8910-3340177AD9DB}"/>
          </ac:spMkLst>
        </pc:spChg>
        <pc:spChg chg="add del">
          <ac:chgData name="Mariana Codreanu" userId="95da1ee7d21431fd" providerId="LiveId" clId="{6D9FC17C-ED9E-45F5-B260-90CBF60833EB}" dt="2024-10-20T20:58:03.737" v="62" actId="26606"/>
          <ac:spMkLst>
            <pc:docMk/>
            <pc:sldMk cId="424161666" sldId="256"/>
            <ac:spMk id="19" creationId="{C39ADB8F-D187-49D7-BDCF-C1B6DC727068}"/>
          </ac:spMkLst>
        </pc:spChg>
        <pc:spChg chg="add del">
          <ac:chgData name="Mariana Codreanu" userId="95da1ee7d21431fd" providerId="LiveId" clId="{6D9FC17C-ED9E-45F5-B260-90CBF60833EB}" dt="2024-10-20T20:58:03.737" v="62" actId="26606"/>
          <ac:spMkLst>
            <pc:docMk/>
            <pc:sldMk cId="424161666" sldId="256"/>
            <ac:spMk id="20" creationId="{D472C551-D440-40DF-9260-BDB9AC40960A}"/>
          </ac:spMkLst>
        </pc:spChg>
        <pc:spChg chg="add del">
          <ac:chgData name="Mariana Codreanu" userId="95da1ee7d21431fd" providerId="LiveId" clId="{6D9FC17C-ED9E-45F5-B260-90CBF60833EB}" dt="2024-10-20T20:58:03.737" v="62" actId="26606"/>
          <ac:spMkLst>
            <pc:docMk/>
            <pc:sldMk cId="424161666" sldId="256"/>
            <ac:spMk id="23" creationId="{508BEF50-7B1E-49A4-BC19-5F4F1D755E64}"/>
          </ac:spMkLst>
        </pc:spChg>
        <pc:spChg chg="add">
          <ac:chgData name="Mariana Codreanu" userId="95da1ee7d21431fd" providerId="LiveId" clId="{6D9FC17C-ED9E-45F5-B260-90CBF60833EB}" dt="2024-10-20T20:58:03.782" v="63" actId="26606"/>
          <ac:spMkLst>
            <pc:docMk/>
            <pc:sldMk cId="424161666" sldId="256"/>
            <ac:spMk id="26" creationId="{BF9FFE17-DE95-4821-ACC1-B90C95449294}"/>
          </ac:spMkLst>
        </pc:spChg>
        <pc:spChg chg="add">
          <ac:chgData name="Mariana Codreanu" userId="95da1ee7d21431fd" providerId="LiveId" clId="{6D9FC17C-ED9E-45F5-B260-90CBF60833EB}" dt="2024-10-20T20:58:03.782" v="63" actId="26606"/>
          <ac:spMkLst>
            <pc:docMk/>
            <pc:sldMk cId="424161666" sldId="256"/>
            <ac:spMk id="27" creationId="{03CF76AF-FF72-4430-A772-05840329020B}"/>
          </ac:spMkLst>
        </pc:spChg>
        <pc:spChg chg="add">
          <ac:chgData name="Mariana Codreanu" userId="95da1ee7d21431fd" providerId="LiveId" clId="{6D9FC17C-ED9E-45F5-B260-90CBF60833EB}" dt="2024-10-20T20:58:03.782" v="63" actId="26606"/>
          <ac:spMkLst>
            <pc:docMk/>
            <pc:sldMk cId="424161666" sldId="256"/>
            <ac:spMk id="28" creationId="{0B1C8180-2FDD-4202-8C45-4057CB1AB26F}"/>
          </ac:spMkLst>
        </pc:spChg>
        <pc:picChg chg="add del mod">
          <ac:chgData name="Mariana Codreanu" userId="95da1ee7d21431fd" providerId="LiveId" clId="{6D9FC17C-ED9E-45F5-B260-90CBF60833EB}" dt="2024-10-20T20:57:47.469" v="60" actId="26606"/>
          <ac:picMkLst>
            <pc:docMk/>
            <pc:sldMk cId="424161666" sldId="256"/>
            <ac:picMk id="4" creationId="{FE5D901D-53B2-A587-9B45-6D8C07909B39}"/>
          </ac:picMkLst>
        </pc:picChg>
        <pc:picChg chg="add del">
          <ac:chgData name="Mariana Codreanu" userId="95da1ee7d21431fd" providerId="LiveId" clId="{6D9FC17C-ED9E-45F5-B260-90CBF60833EB}" dt="2024-10-20T20:58:03.737" v="62" actId="26606"/>
          <ac:picMkLst>
            <pc:docMk/>
            <pc:sldMk cId="424161666" sldId="256"/>
            <ac:picMk id="21" creationId="{89BA3D82-87B9-365A-7CE5-A105F2DBFBAE}"/>
          </ac:picMkLst>
        </pc:picChg>
        <pc:picChg chg="add">
          <ac:chgData name="Mariana Codreanu" userId="95da1ee7d21431fd" providerId="LiveId" clId="{6D9FC17C-ED9E-45F5-B260-90CBF60833EB}" dt="2024-10-20T20:58:03.782" v="63" actId="26606"/>
          <ac:picMkLst>
            <pc:docMk/>
            <pc:sldMk cId="424161666" sldId="256"/>
            <ac:picMk id="25" creationId="{DBDEF689-51F3-F9E6-56B5-0B538A37CB65}"/>
          </ac:picMkLst>
        </pc:picChg>
        <pc:cxnChg chg="add del">
          <ac:chgData name="Mariana Codreanu" userId="95da1ee7d21431fd" providerId="LiveId" clId="{6D9FC17C-ED9E-45F5-B260-90CBF60833EB}" dt="2024-10-20T20:58:03.737" v="62" actId="26606"/>
          <ac:cxnSpMkLst>
            <pc:docMk/>
            <pc:sldMk cId="424161666" sldId="256"/>
            <ac:cxnSpMk id="22" creationId="{56020367-4FD5-4596-8E10-C5F095CD8DBF}"/>
          </ac:cxnSpMkLst>
        </pc:cxnChg>
        <pc:cxnChg chg="add">
          <ac:chgData name="Mariana Codreanu" userId="95da1ee7d21431fd" providerId="LiveId" clId="{6D9FC17C-ED9E-45F5-B260-90CBF60833EB}" dt="2024-10-20T20:58:03.782" v="63" actId="26606"/>
          <ac:cxnSpMkLst>
            <pc:docMk/>
            <pc:sldMk cId="424161666" sldId="256"/>
            <ac:cxnSpMk id="29" creationId="{D6E86CC6-13EA-4A88-86AD-CF27BF52CC95}"/>
          </ac:cxnSpMkLst>
        </pc:cxnChg>
        <pc:cxnChg chg="add">
          <ac:chgData name="Mariana Codreanu" userId="95da1ee7d21431fd" providerId="LiveId" clId="{6D9FC17C-ED9E-45F5-B260-90CBF60833EB}" dt="2024-10-20T20:58:03.782" v="63" actId="26606"/>
          <ac:cxnSpMkLst>
            <pc:docMk/>
            <pc:sldMk cId="424161666" sldId="256"/>
            <ac:cxnSpMk id="30" creationId="{3F80B441-4F7D-4B40-8A13-FED03A1F3A16}"/>
          </ac:cxnSpMkLst>
        </pc:cxnChg>
        <pc:cxnChg chg="add">
          <ac:chgData name="Mariana Codreanu" userId="95da1ee7d21431fd" providerId="LiveId" clId="{6D9FC17C-ED9E-45F5-B260-90CBF60833EB}" dt="2024-10-20T20:58:03.782" v="63" actId="26606"/>
          <ac:cxnSpMkLst>
            <pc:docMk/>
            <pc:sldMk cId="424161666" sldId="256"/>
            <ac:cxnSpMk id="31" creationId="{70C7FD1A-44B1-4E4C-B0C9-A8103DCCDCC2}"/>
          </ac:cxnSpMkLst>
        </pc:cxnChg>
      </pc:sldChg>
      <pc:sldChg chg="addSp delSp modSp new del mod">
        <pc:chgData name="Mariana Codreanu" userId="95da1ee7d21431fd" providerId="LiveId" clId="{6D9FC17C-ED9E-45F5-B260-90CBF60833EB}" dt="2024-10-20T21:35:44.160" v="142" actId="47"/>
        <pc:sldMkLst>
          <pc:docMk/>
          <pc:sldMk cId="4151563503" sldId="257"/>
        </pc:sldMkLst>
        <pc:spChg chg="mod">
          <ac:chgData name="Mariana Codreanu" userId="95da1ee7d21431fd" providerId="LiveId" clId="{6D9FC17C-ED9E-45F5-B260-90CBF60833EB}" dt="2024-10-20T21:23:13.003" v="110" actId="20577"/>
          <ac:spMkLst>
            <pc:docMk/>
            <pc:sldMk cId="4151563503" sldId="257"/>
            <ac:spMk id="2" creationId="{0EE9F418-2247-B906-E9DE-0A112FEC4752}"/>
          </ac:spMkLst>
        </pc:spChg>
        <pc:spChg chg="del">
          <ac:chgData name="Mariana Codreanu" userId="95da1ee7d21431fd" providerId="LiveId" clId="{6D9FC17C-ED9E-45F5-B260-90CBF60833EB}" dt="2024-10-20T21:29:55.045" v="111"/>
          <ac:spMkLst>
            <pc:docMk/>
            <pc:sldMk cId="4151563503" sldId="257"/>
            <ac:spMk id="3" creationId="{B2E0CD7D-D45B-02E0-7E14-2AB262941BC6}"/>
          </ac:spMkLst>
        </pc:spChg>
        <pc:spChg chg="add del mod">
          <ac:chgData name="Mariana Codreanu" userId="95da1ee7d21431fd" providerId="LiveId" clId="{6D9FC17C-ED9E-45F5-B260-90CBF60833EB}" dt="2024-10-20T21:35:18.748" v="125" actId="478"/>
          <ac:spMkLst>
            <pc:docMk/>
            <pc:sldMk cId="4151563503" sldId="257"/>
            <ac:spMk id="4" creationId="{1A80B772-9AD3-3D17-5962-75E2D9ABBB82}"/>
          </ac:spMkLst>
        </pc:spChg>
        <pc:spChg chg="add">
          <ac:chgData name="Mariana Codreanu" userId="95da1ee7d21431fd" providerId="LiveId" clId="{6D9FC17C-ED9E-45F5-B260-90CBF60833EB}" dt="2024-10-20T21:31:55.602" v="116"/>
          <ac:spMkLst>
            <pc:docMk/>
            <pc:sldMk cId="4151563503" sldId="257"/>
            <ac:spMk id="5" creationId="{A2F5A873-EB4A-9002-C651-FCADD85933EA}"/>
          </ac:spMkLst>
        </pc:spChg>
        <pc:spChg chg="add del mod">
          <ac:chgData name="Mariana Codreanu" userId="95da1ee7d21431fd" providerId="LiveId" clId="{6D9FC17C-ED9E-45F5-B260-90CBF60833EB}" dt="2024-10-20T21:35:18.748" v="127"/>
          <ac:spMkLst>
            <pc:docMk/>
            <pc:sldMk cId="4151563503" sldId="257"/>
            <ac:spMk id="6" creationId="{05971100-04EB-2CEC-3EA7-C931915EE927}"/>
          </ac:spMkLst>
        </pc:spChg>
        <pc:spChg chg="add mod">
          <ac:chgData name="Mariana Codreanu" userId="95da1ee7d21431fd" providerId="LiveId" clId="{6D9FC17C-ED9E-45F5-B260-90CBF60833EB}" dt="2024-10-20T21:33:06.118" v="122" actId="1076"/>
          <ac:spMkLst>
            <pc:docMk/>
            <pc:sldMk cId="4151563503" sldId="257"/>
            <ac:spMk id="8" creationId="{07DC9B24-994D-1BC0-6B04-E86F61D11B23}"/>
          </ac:spMkLst>
        </pc:spChg>
        <pc:spChg chg="add mod">
          <ac:chgData name="Mariana Codreanu" userId="95da1ee7d21431fd" providerId="LiveId" clId="{6D9FC17C-ED9E-45F5-B260-90CBF60833EB}" dt="2024-10-20T21:35:18.748" v="125" actId="478"/>
          <ac:spMkLst>
            <pc:docMk/>
            <pc:sldMk cId="4151563503" sldId="257"/>
            <ac:spMk id="9" creationId="{3CDAEF23-C34F-3198-A6CC-D8E02779A3A7}"/>
          </ac:spMkLst>
        </pc:spChg>
      </pc:sldChg>
      <pc:sldChg chg="addSp modSp new mod setBg">
        <pc:chgData name="Mariana Codreanu" userId="95da1ee7d21431fd" providerId="LiveId" clId="{6D9FC17C-ED9E-45F5-B260-90CBF60833EB}" dt="2024-10-20T23:44:08.709" v="1142" actId="2711"/>
        <pc:sldMkLst>
          <pc:docMk/>
          <pc:sldMk cId="962652506" sldId="258"/>
        </pc:sldMkLst>
        <pc:spChg chg="mod">
          <ac:chgData name="Mariana Codreanu" userId="95da1ee7d21431fd" providerId="LiveId" clId="{6D9FC17C-ED9E-45F5-B260-90CBF60833EB}" dt="2024-10-20T22:45:47.908" v="503" actId="1076"/>
          <ac:spMkLst>
            <pc:docMk/>
            <pc:sldMk cId="962652506" sldId="258"/>
            <ac:spMk id="2" creationId="{8837DCCF-54D8-0936-1DC8-3F627F0A30E9}"/>
          </ac:spMkLst>
        </pc:spChg>
        <pc:spChg chg="mod">
          <ac:chgData name="Mariana Codreanu" userId="95da1ee7d21431fd" providerId="LiveId" clId="{6D9FC17C-ED9E-45F5-B260-90CBF60833EB}" dt="2024-10-20T23:44:08.709" v="1142" actId="2711"/>
          <ac:spMkLst>
            <pc:docMk/>
            <pc:sldMk cId="962652506" sldId="258"/>
            <ac:spMk id="3" creationId="{0BFEB883-DD5B-75A9-454C-766F7D65259C}"/>
          </ac:spMkLst>
        </pc:spChg>
        <pc:spChg chg="add">
          <ac:chgData name="Mariana Codreanu" userId="95da1ee7d21431fd" providerId="LiveId" clId="{6D9FC17C-ED9E-45F5-B260-90CBF60833EB}" dt="2024-10-20T21:44:03.552" v="271" actId="26606"/>
          <ac:spMkLst>
            <pc:docMk/>
            <pc:sldMk cId="962652506" sldId="258"/>
            <ac:spMk id="8" creationId="{70120F84-A866-4D9F-8B1C-9120A013D654}"/>
          </ac:spMkLst>
        </pc:spChg>
        <pc:spChg chg="add">
          <ac:chgData name="Mariana Codreanu" userId="95da1ee7d21431fd" providerId="LiveId" clId="{6D9FC17C-ED9E-45F5-B260-90CBF60833EB}" dt="2024-10-20T21:44:03.552" v="271" actId="26606"/>
          <ac:spMkLst>
            <pc:docMk/>
            <pc:sldMk cId="962652506" sldId="258"/>
            <ac:spMk id="10" creationId="{252FEFEF-6AC0-46B6-AC09-11FC56196FA4}"/>
          </ac:spMkLst>
        </pc:spChg>
        <pc:picChg chg="add mod">
          <ac:chgData name="Mariana Codreanu" userId="95da1ee7d21431fd" providerId="LiveId" clId="{6D9FC17C-ED9E-45F5-B260-90CBF60833EB}" dt="2024-10-20T22:46:23.797" v="512" actId="1076"/>
          <ac:picMkLst>
            <pc:docMk/>
            <pc:sldMk cId="962652506" sldId="258"/>
            <ac:picMk id="5" creationId="{AF7B29F9-693D-1023-7ACE-02FE679628F1}"/>
          </ac:picMkLst>
        </pc:picChg>
      </pc:sldChg>
      <pc:sldChg chg="modSp new mod">
        <pc:chgData name="Mariana Codreanu" userId="95da1ee7d21431fd" providerId="LiveId" clId="{6D9FC17C-ED9E-45F5-B260-90CBF60833EB}" dt="2024-10-20T23:43:25.492" v="1141" actId="114"/>
        <pc:sldMkLst>
          <pc:docMk/>
          <pc:sldMk cId="370768152" sldId="259"/>
        </pc:sldMkLst>
        <pc:spChg chg="mod">
          <ac:chgData name="Mariana Codreanu" userId="95da1ee7d21431fd" providerId="LiveId" clId="{6D9FC17C-ED9E-45F5-B260-90CBF60833EB}" dt="2024-10-20T21:11:06.087" v="93" actId="20577"/>
          <ac:spMkLst>
            <pc:docMk/>
            <pc:sldMk cId="370768152" sldId="259"/>
            <ac:spMk id="2" creationId="{A56436DF-C9A1-C8B8-A59E-AC16C84D3AD2}"/>
          </ac:spMkLst>
        </pc:spChg>
        <pc:spChg chg="mod">
          <ac:chgData name="Mariana Codreanu" userId="95da1ee7d21431fd" providerId="LiveId" clId="{6D9FC17C-ED9E-45F5-B260-90CBF60833EB}" dt="2024-10-20T23:43:25.492" v="1141" actId="114"/>
          <ac:spMkLst>
            <pc:docMk/>
            <pc:sldMk cId="370768152" sldId="259"/>
            <ac:spMk id="3" creationId="{F676D374-586D-32E8-4846-73953571061A}"/>
          </ac:spMkLst>
        </pc:spChg>
      </pc:sldChg>
      <pc:sldChg chg="addSp delSp modSp new mod setBg">
        <pc:chgData name="Mariana Codreanu" userId="95da1ee7d21431fd" providerId="LiveId" clId="{6D9FC17C-ED9E-45F5-B260-90CBF60833EB}" dt="2024-10-20T23:44:24.325" v="1143" actId="20577"/>
        <pc:sldMkLst>
          <pc:docMk/>
          <pc:sldMk cId="1129469069" sldId="260"/>
        </pc:sldMkLst>
        <pc:spChg chg="mod">
          <ac:chgData name="Mariana Codreanu" userId="95da1ee7d21431fd" providerId="LiveId" clId="{6D9FC17C-ED9E-45F5-B260-90CBF60833EB}" dt="2024-10-20T23:44:24.325" v="1143" actId="20577"/>
          <ac:spMkLst>
            <pc:docMk/>
            <pc:sldMk cId="1129469069" sldId="260"/>
            <ac:spMk id="2" creationId="{8631FC6F-03F3-FCC5-1481-3270975A9210}"/>
          </ac:spMkLst>
        </pc:spChg>
        <pc:spChg chg="del mod">
          <ac:chgData name="Mariana Codreanu" userId="95da1ee7d21431fd" providerId="LiveId" clId="{6D9FC17C-ED9E-45F5-B260-90CBF60833EB}" dt="2024-10-20T21:43:38.879" v="270" actId="26606"/>
          <ac:spMkLst>
            <pc:docMk/>
            <pc:sldMk cId="1129469069" sldId="260"/>
            <ac:spMk id="3" creationId="{AA5DC735-DC15-E56B-F9DE-0FF62F8E86EE}"/>
          </ac:spMkLst>
        </pc:spChg>
        <pc:spChg chg="add">
          <ac:chgData name="Mariana Codreanu" userId="95da1ee7d21431fd" providerId="LiveId" clId="{6D9FC17C-ED9E-45F5-B260-90CBF60833EB}" dt="2024-10-20T21:43:38.879" v="270" actId="26606"/>
          <ac:spMkLst>
            <pc:docMk/>
            <pc:sldMk cId="1129469069" sldId="260"/>
            <ac:spMk id="9" creationId="{0EB72A9B-FD82-4F09-BF1E-D39311D3A0E3}"/>
          </ac:spMkLst>
        </pc:spChg>
        <pc:spChg chg="add">
          <ac:chgData name="Mariana Codreanu" userId="95da1ee7d21431fd" providerId="LiveId" clId="{6D9FC17C-ED9E-45F5-B260-90CBF60833EB}" dt="2024-10-20T21:43:38.879" v="270" actId="26606"/>
          <ac:spMkLst>
            <pc:docMk/>
            <pc:sldMk cId="1129469069" sldId="260"/>
            <ac:spMk id="11" creationId="{DD39B371-6E4E-4070-AB4E-4D788405A5A6}"/>
          </ac:spMkLst>
        </pc:spChg>
        <pc:spChg chg="add">
          <ac:chgData name="Mariana Codreanu" userId="95da1ee7d21431fd" providerId="LiveId" clId="{6D9FC17C-ED9E-45F5-B260-90CBF60833EB}" dt="2024-10-20T21:43:38.879" v="270" actId="26606"/>
          <ac:spMkLst>
            <pc:docMk/>
            <pc:sldMk cId="1129469069" sldId="260"/>
            <ac:spMk id="13" creationId="{B937DAED-8BFE-4563-BB45-B5E554D70A84}"/>
          </ac:spMkLst>
        </pc:spChg>
        <pc:graphicFrameChg chg="add">
          <ac:chgData name="Mariana Codreanu" userId="95da1ee7d21431fd" providerId="LiveId" clId="{6D9FC17C-ED9E-45F5-B260-90CBF60833EB}" dt="2024-10-20T21:43:38.879" v="270" actId="26606"/>
          <ac:graphicFrameMkLst>
            <pc:docMk/>
            <pc:sldMk cId="1129469069" sldId="260"/>
            <ac:graphicFrameMk id="5" creationId="{D724FEE1-1E86-AAFF-FBA1-30D21A1BED0B}"/>
          </ac:graphicFrameMkLst>
        </pc:graphicFrameChg>
      </pc:sldChg>
      <pc:sldChg chg="modSp new mod">
        <pc:chgData name="Mariana Codreanu" userId="95da1ee7d21431fd" providerId="LiveId" clId="{6D9FC17C-ED9E-45F5-B260-90CBF60833EB}" dt="2024-10-20T22:19:16.534" v="497" actId="20577"/>
        <pc:sldMkLst>
          <pc:docMk/>
          <pc:sldMk cId="2550944483" sldId="261"/>
        </pc:sldMkLst>
        <pc:spChg chg="mod">
          <ac:chgData name="Mariana Codreanu" userId="95da1ee7d21431fd" providerId="LiveId" clId="{6D9FC17C-ED9E-45F5-B260-90CBF60833EB}" dt="2024-10-20T22:09:19.504" v="488" actId="1076"/>
          <ac:spMkLst>
            <pc:docMk/>
            <pc:sldMk cId="2550944483" sldId="261"/>
            <ac:spMk id="2" creationId="{9D1B08A9-13FF-1DBA-3C5C-44EE442E4A44}"/>
          </ac:spMkLst>
        </pc:spChg>
        <pc:spChg chg="mod">
          <ac:chgData name="Mariana Codreanu" userId="95da1ee7d21431fd" providerId="LiveId" clId="{6D9FC17C-ED9E-45F5-B260-90CBF60833EB}" dt="2024-10-20T22:19:16.534" v="497" actId="20577"/>
          <ac:spMkLst>
            <pc:docMk/>
            <pc:sldMk cId="2550944483" sldId="261"/>
            <ac:spMk id="3" creationId="{3D9B82E2-C2CD-A2C3-BC2D-44846E3A6504}"/>
          </ac:spMkLst>
        </pc:spChg>
      </pc:sldChg>
      <pc:sldChg chg="addSp delSp modSp new mod setBg setClrOvrMap">
        <pc:chgData name="Mariana Codreanu" userId="95da1ee7d21431fd" providerId="LiveId" clId="{6D9FC17C-ED9E-45F5-B260-90CBF60833EB}" dt="2024-10-20T23:45:57.056" v="1159" actId="26606"/>
        <pc:sldMkLst>
          <pc:docMk/>
          <pc:sldMk cId="2793807405" sldId="262"/>
        </pc:sldMkLst>
        <pc:spChg chg="mod ord">
          <ac:chgData name="Mariana Codreanu" userId="95da1ee7d21431fd" providerId="LiveId" clId="{6D9FC17C-ED9E-45F5-B260-90CBF60833EB}" dt="2024-10-20T23:45:57.056" v="1159" actId="26606"/>
          <ac:spMkLst>
            <pc:docMk/>
            <pc:sldMk cId="2793807405" sldId="262"/>
            <ac:spMk id="2" creationId="{A9230368-8210-BD0E-EF6A-2657292177A9}"/>
          </ac:spMkLst>
        </pc:spChg>
        <pc:spChg chg="del">
          <ac:chgData name="Mariana Codreanu" userId="95da1ee7d21431fd" providerId="LiveId" clId="{6D9FC17C-ED9E-45F5-B260-90CBF60833EB}" dt="2024-10-20T22:49:46.083" v="517" actId="931"/>
          <ac:spMkLst>
            <pc:docMk/>
            <pc:sldMk cId="2793807405" sldId="262"/>
            <ac:spMk id="3" creationId="{A1F48FC2-16D8-2DB6-9AE1-27979CD0E928}"/>
          </ac:spMkLst>
        </pc:spChg>
        <pc:spChg chg="add mod">
          <ac:chgData name="Mariana Codreanu" userId="95da1ee7d21431fd" providerId="LiveId" clId="{6D9FC17C-ED9E-45F5-B260-90CBF60833EB}" dt="2024-10-20T23:45:57.056" v="1159" actId="26606"/>
          <ac:spMkLst>
            <pc:docMk/>
            <pc:sldMk cId="2793807405" sldId="262"/>
            <ac:spMk id="6" creationId="{80B8A34A-0BCE-CE69-A67D-3D4435ECF91B}"/>
          </ac:spMkLst>
        </pc:spChg>
        <pc:spChg chg="add del">
          <ac:chgData name="Mariana Codreanu" userId="95da1ee7d21431fd" providerId="LiveId" clId="{6D9FC17C-ED9E-45F5-B260-90CBF60833EB}" dt="2024-10-20T23:12:08.263" v="537" actId="26606"/>
          <ac:spMkLst>
            <pc:docMk/>
            <pc:sldMk cId="2793807405" sldId="262"/>
            <ac:spMk id="11" creationId="{B6EE7E08-B389-43E5-B019-1B0A8ACBBD93}"/>
          </ac:spMkLst>
        </pc:spChg>
        <pc:spChg chg="add del">
          <ac:chgData name="Mariana Codreanu" userId="95da1ee7d21431fd" providerId="LiveId" clId="{6D9FC17C-ED9E-45F5-B260-90CBF60833EB}" dt="2024-10-20T23:12:08.263" v="537" actId="26606"/>
          <ac:spMkLst>
            <pc:docMk/>
            <pc:sldMk cId="2793807405" sldId="262"/>
            <ac:spMk id="13" creationId="{E60D94A5-8A09-4BAB-8F7C-69BC34C54DDE}"/>
          </ac:spMkLst>
        </pc:spChg>
        <pc:spChg chg="add del">
          <ac:chgData name="Mariana Codreanu" userId="95da1ee7d21431fd" providerId="LiveId" clId="{6D9FC17C-ED9E-45F5-B260-90CBF60833EB}" dt="2024-10-20T23:12:08.263" v="537" actId="26606"/>
          <ac:spMkLst>
            <pc:docMk/>
            <pc:sldMk cId="2793807405" sldId="262"/>
            <ac:spMk id="15" creationId="{7A1AE32B-3A6E-4C5E-8FEB-73861B9A26B5}"/>
          </ac:spMkLst>
        </pc:spChg>
        <pc:spChg chg="add del">
          <ac:chgData name="Mariana Codreanu" userId="95da1ee7d21431fd" providerId="LiveId" clId="{6D9FC17C-ED9E-45F5-B260-90CBF60833EB}" dt="2024-10-20T23:45:57.056" v="1159" actId="26606"/>
          <ac:spMkLst>
            <pc:docMk/>
            <pc:sldMk cId="2793807405" sldId="262"/>
            <ac:spMk id="17" creationId="{6067C508-2065-42E3-98D2-F3A9B8339BA0}"/>
          </ac:spMkLst>
        </pc:spChg>
        <pc:spChg chg="add del">
          <ac:chgData name="Mariana Codreanu" userId="95da1ee7d21431fd" providerId="LiveId" clId="{6D9FC17C-ED9E-45F5-B260-90CBF60833EB}" dt="2024-10-20T23:45:57.056" v="1159" actId="26606"/>
          <ac:spMkLst>
            <pc:docMk/>
            <pc:sldMk cId="2793807405" sldId="262"/>
            <ac:spMk id="18" creationId="{D5851415-CF4E-4C41-9E36-04E444B517EB}"/>
          </ac:spMkLst>
        </pc:spChg>
        <pc:spChg chg="add del">
          <ac:chgData name="Mariana Codreanu" userId="95da1ee7d21431fd" providerId="LiveId" clId="{6D9FC17C-ED9E-45F5-B260-90CBF60833EB}" dt="2024-10-20T23:45:57.056" v="1159" actId="26606"/>
          <ac:spMkLst>
            <pc:docMk/>
            <pc:sldMk cId="2793807405" sldId="262"/>
            <ac:spMk id="19" creationId="{4B516B89-DEA0-4832-8C56-F048168DAD88}"/>
          </ac:spMkLst>
        </pc:spChg>
        <pc:spChg chg="add del">
          <ac:chgData name="Mariana Codreanu" userId="95da1ee7d21431fd" providerId="LiveId" clId="{6D9FC17C-ED9E-45F5-B260-90CBF60833EB}" dt="2024-10-20T23:45:57.056" v="1159" actId="26606"/>
          <ac:spMkLst>
            <pc:docMk/>
            <pc:sldMk cId="2793807405" sldId="262"/>
            <ac:spMk id="20" creationId="{3EA2D33E-BAA2-467B-80B0-8887D9A99FBE}"/>
          </ac:spMkLst>
        </pc:spChg>
        <pc:spChg chg="add del">
          <ac:chgData name="Mariana Codreanu" userId="95da1ee7d21431fd" providerId="LiveId" clId="{6D9FC17C-ED9E-45F5-B260-90CBF60833EB}" dt="2024-10-20T23:45:57.036" v="1158" actId="26606"/>
          <ac:spMkLst>
            <pc:docMk/>
            <pc:sldMk cId="2793807405" sldId="262"/>
            <ac:spMk id="25" creationId="{B6EE7E08-B389-43E5-B019-1B0A8ACBBD93}"/>
          </ac:spMkLst>
        </pc:spChg>
        <pc:spChg chg="add del">
          <ac:chgData name="Mariana Codreanu" userId="95da1ee7d21431fd" providerId="LiveId" clId="{6D9FC17C-ED9E-45F5-B260-90CBF60833EB}" dt="2024-10-20T23:45:57.036" v="1158" actId="26606"/>
          <ac:spMkLst>
            <pc:docMk/>
            <pc:sldMk cId="2793807405" sldId="262"/>
            <ac:spMk id="27" creationId="{E60D94A5-8A09-4BAB-8F7C-69BC34C54DDE}"/>
          </ac:spMkLst>
        </pc:spChg>
        <pc:spChg chg="add del">
          <ac:chgData name="Mariana Codreanu" userId="95da1ee7d21431fd" providerId="LiveId" clId="{6D9FC17C-ED9E-45F5-B260-90CBF60833EB}" dt="2024-10-20T23:45:57.036" v="1158" actId="26606"/>
          <ac:spMkLst>
            <pc:docMk/>
            <pc:sldMk cId="2793807405" sldId="262"/>
            <ac:spMk id="29" creationId="{7A1AE32B-3A6E-4C5E-8FEB-73861B9A26B5}"/>
          </ac:spMkLst>
        </pc:spChg>
        <pc:spChg chg="add">
          <ac:chgData name="Mariana Codreanu" userId="95da1ee7d21431fd" providerId="LiveId" clId="{6D9FC17C-ED9E-45F5-B260-90CBF60833EB}" dt="2024-10-20T23:45:57.056" v="1159" actId="26606"/>
          <ac:spMkLst>
            <pc:docMk/>
            <pc:sldMk cId="2793807405" sldId="262"/>
            <ac:spMk id="31" creationId="{4E9EDDFA-8F05-462B-8D3E-5B9C4FBC735B}"/>
          </ac:spMkLst>
        </pc:spChg>
        <pc:spChg chg="add">
          <ac:chgData name="Mariana Codreanu" userId="95da1ee7d21431fd" providerId="LiveId" clId="{6D9FC17C-ED9E-45F5-B260-90CBF60833EB}" dt="2024-10-20T23:45:57.056" v="1159" actId="26606"/>
          <ac:spMkLst>
            <pc:docMk/>
            <pc:sldMk cId="2793807405" sldId="262"/>
            <ac:spMk id="32" creationId="{143F9A23-3237-4ED6-A1E9-C0E6530E053B}"/>
          </ac:spMkLst>
        </pc:spChg>
        <pc:spChg chg="add">
          <ac:chgData name="Mariana Codreanu" userId="95da1ee7d21431fd" providerId="LiveId" clId="{6D9FC17C-ED9E-45F5-B260-90CBF60833EB}" dt="2024-10-20T23:45:57.056" v="1159" actId="26606"/>
          <ac:spMkLst>
            <pc:docMk/>
            <pc:sldMk cId="2793807405" sldId="262"/>
            <ac:spMk id="33" creationId="{C63CD46D-4335-4BA4-842A-BF835A99CB2C}"/>
          </ac:spMkLst>
        </pc:spChg>
        <pc:picChg chg="add mod">
          <ac:chgData name="Mariana Codreanu" userId="95da1ee7d21431fd" providerId="LiveId" clId="{6D9FC17C-ED9E-45F5-B260-90CBF60833EB}" dt="2024-10-20T23:45:57.056" v="1159" actId="26606"/>
          <ac:picMkLst>
            <pc:docMk/>
            <pc:sldMk cId="2793807405" sldId="262"/>
            <ac:picMk id="5" creationId="{5AC6168B-8FF5-9F62-8086-D75F45DD278B}"/>
          </ac:picMkLst>
        </pc:picChg>
      </pc:sldChg>
      <pc:sldChg chg="addSp modSp new mod">
        <pc:chgData name="Mariana Codreanu" userId="95da1ee7d21431fd" providerId="LiveId" clId="{6D9FC17C-ED9E-45F5-B260-90CBF60833EB}" dt="2024-10-20T23:30:54.500" v="1057" actId="27636"/>
        <pc:sldMkLst>
          <pc:docMk/>
          <pc:sldMk cId="829988405" sldId="263"/>
        </pc:sldMkLst>
        <pc:spChg chg="mod">
          <ac:chgData name="Mariana Codreanu" userId="95da1ee7d21431fd" providerId="LiveId" clId="{6D9FC17C-ED9E-45F5-B260-90CBF60833EB}" dt="2024-10-20T23:30:54.500" v="1057" actId="27636"/>
          <ac:spMkLst>
            <pc:docMk/>
            <pc:sldMk cId="829988405" sldId="263"/>
            <ac:spMk id="2" creationId="{D794EEFE-091C-0180-DD01-C94BB63DFB5F}"/>
          </ac:spMkLst>
        </pc:spChg>
        <pc:spChg chg="mod">
          <ac:chgData name="Mariana Codreanu" userId="95da1ee7d21431fd" providerId="LiveId" clId="{6D9FC17C-ED9E-45F5-B260-90CBF60833EB}" dt="2024-10-20T23:30:10.828" v="1052" actId="27636"/>
          <ac:spMkLst>
            <pc:docMk/>
            <pc:sldMk cId="829988405" sldId="263"/>
            <ac:spMk id="3" creationId="{8D8A9ABF-D79F-3441-ED23-C58B367D9D9D}"/>
          </ac:spMkLst>
        </pc:spChg>
        <pc:graphicFrameChg chg="add mod modGraphic">
          <ac:chgData name="Mariana Codreanu" userId="95da1ee7d21431fd" providerId="LiveId" clId="{6D9FC17C-ED9E-45F5-B260-90CBF60833EB}" dt="2024-10-20T23:30:30.522" v="1055" actId="26606"/>
          <ac:graphicFrameMkLst>
            <pc:docMk/>
            <pc:sldMk cId="829988405" sldId="263"/>
            <ac:graphicFrameMk id="4" creationId="{A9029AB9-1AC0-D52E-FC31-8FE4F11B6274}"/>
          </ac:graphicFrameMkLst>
        </pc:graphicFrameChg>
      </pc:sldChg>
      <pc:sldChg chg="addSp delSp modSp new mod setBg">
        <pc:chgData name="Mariana Codreanu" userId="95da1ee7d21431fd" providerId="LiveId" clId="{6D9FC17C-ED9E-45F5-B260-90CBF60833EB}" dt="2024-10-20T23:46:40.549" v="1160" actId="26606"/>
        <pc:sldMkLst>
          <pc:docMk/>
          <pc:sldMk cId="1134853822" sldId="264"/>
        </pc:sldMkLst>
        <pc:spChg chg="mod">
          <ac:chgData name="Mariana Codreanu" userId="95da1ee7d21431fd" providerId="LiveId" clId="{6D9FC17C-ED9E-45F5-B260-90CBF60833EB}" dt="2024-10-20T23:46:40.549" v="1160" actId="26606"/>
          <ac:spMkLst>
            <pc:docMk/>
            <pc:sldMk cId="1134853822" sldId="264"/>
            <ac:spMk id="2" creationId="{342CC66E-7A4D-31F0-2E46-A825CA8D3703}"/>
          </ac:spMkLst>
        </pc:spChg>
        <pc:spChg chg="add del mod">
          <ac:chgData name="Mariana Codreanu" userId="95da1ee7d21431fd" providerId="LiveId" clId="{6D9FC17C-ED9E-45F5-B260-90CBF60833EB}" dt="2024-10-20T23:46:40.549" v="1160" actId="26606"/>
          <ac:spMkLst>
            <pc:docMk/>
            <pc:sldMk cId="1134853822" sldId="264"/>
            <ac:spMk id="3" creationId="{EFF6ACB3-381D-D213-CCF8-87A6DBA84D1A}"/>
          </ac:spMkLst>
        </pc:spChg>
        <pc:spChg chg="add mod">
          <ac:chgData name="Mariana Codreanu" userId="95da1ee7d21431fd" providerId="LiveId" clId="{6D9FC17C-ED9E-45F5-B260-90CBF60833EB}" dt="2024-10-20T23:34:29.540" v="1070"/>
          <ac:spMkLst>
            <pc:docMk/>
            <pc:sldMk cId="1134853822" sldId="264"/>
            <ac:spMk id="4" creationId="{862CFA5E-426E-CB1C-B601-393FAEBD1C29}"/>
          </ac:spMkLst>
        </pc:spChg>
        <pc:spChg chg="add">
          <ac:chgData name="Mariana Codreanu" userId="95da1ee7d21431fd" providerId="LiveId" clId="{6D9FC17C-ED9E-45F5-B260-90CBF60833EB}" dt="2024-10-20T23:46:40.549" v="1160" actId="26606"/>
          <ac:spMkLst>
            <pc:docMk/>
            <pc:sldMk cId="1134853822" sldId="264"/>
            <ac:spMk id="8" creationId="{065FAA58-0EDC-412F-A5F8-01968BE6052E}"/>
          </ac:spMkLst>
        </pc:spChg>
        <pc:spChg chg="add">
          <ac:chgData name="Mariana Codreanu" userId="95da1ee7d21431fd" providerId="LiveId" clId="{6D9FC17C-ED9E-45F5-B260-90CBF60833EB}" dt="2024-10-20T23:46:40.549" v="1160" actId="26606"/>
          <ac:spMkLst>
            <pc:docMk/>
            <pc:sldMk cId="1134853822" sldId="264"/>
            <ac:spMk id="10" creationId="{C8089CB0-2F03-4E3C-ADBB-570A3BE78F86}"/>
          </ac:spMkLst>
        </pc:spChg>
        <pc:spChg chg="add">
          <ac:chgData name="Mariana Codreanu" userId="95da1ee7d21431fd" providerId="LiveId" clId="{6D9FC17C-ED9E-45F5-B260-90CBF60833EB}" dt="2024-10-20T23:46:40.549" v="1160" actId="26606"/>
          <ac:spMkLst>
            <pc:docMk/>
            <pc:sldMk cId="1134853822" sldId="264"/>
            <ac:spMk id="12" creationId="{0DBA80B1-3B69-49C0-8AC9-716ABA57F577}"/>
          </ac:spMkLst>
        </pc:spChg>
        <pc:spChg chg="add">
          <ac:chgData name="Mariana Codreanu" userId="95da1ee7d21431fd" providerId="LiveId" clId="{6D9FC17C-ED9E-45F5-B260-90CBF60833EB}" dt="2024-10-20T23:46:40.549" v="1160" actId="26606"/>
          <ac:spMkLst>
            <pc:docMk/>
            <pc:sldMk cId="1134853822" sldId="264"/>
            <ac:spMk id="14" creationId="{047E1103-B264-49BE-BC2A-F4E40BD33B41}"/>
          </ac:spMkLst>
        </pc:spChg>
        <pc:spChg chg="add">
          <ac:chgData name="Mariana Codreanu" userId="95da1ee7d21431fd" providerId="LiveId" clId="{6D9FC17C-ED9E-45F5-B260-90CBF60833EB}" dt="2024-10-20T23:46:40.549" v="1160" actId="26606"/>
          <ac:spMkLst>
            <pc:docMk/>
            <pc:sldMk cId="1134853822" sldId="264"/>
            <ac:spMk id="16" creationId="{52DA11B6-B538-4624-9628-98B823D761D5}"/>
          </ac:spMkLst>
        </pc:spChg>
        <pc:spChg chg="add">
          <ac:chgData name="Mariana Codreanu" userId="95da1ee7d21431fd" providerId="LiveId" clId="{6D9FC17C-ED9E-45F5-B260-90CBF60833EB}" dt="2024-10-20T23:46:40.549" v="1160" actId="26606"/>
          <ac:spMkLst>
            <pc:docMk/>
            <pc:sldMk cId="1134853822" sldId="264"/>
            <ac:spMk id="18" creationId="{CFB1CB5B-67A5-45DB-B8E1-7A09A642E3E4}"/>
          </ac:spMkLst>
        </pc:spChg>
      </pc:sldChg>
      <pc:sldMasterChg chg="add del addSldLayout delSldLayout">
        <pc:chgData name="Mariana Codreanu" userId="95da1ee7d21431fd" providerId="LiveId" clId="{6D9FC17C-ED9E-45F5-B260-90CBF60833EB}" dt="2024-10-20T20:58:03.782" v="63" actId="26606"/>
        <pc:sldMasterMkLst>
          <pc:docMk/>
          <pc:sldMasterMk cId="2951403485" sldId="2147483648"/>
        </pc:sldMasterMkLst>
        <pc:sldLayoutChg chg="add del">
          <pc:chgData name="Mariana Codreanu" userId="95da1ee7d21431fd" providerId="LiveId" clId="{6D9FC17C-ED9E-45F5-B260-90CBF60833EB}" dt="2024-10-20T20:58:03.782" v="63" actId="26606"/>
          <pc:sldLayoutMkLst>
            <pc:docMk/>
            <pc:sldMasterMk cId="2951403485" sldId="2147483648"/>
            <pc:sldLayoutMk cId="602819244" sldId="2147483649"/>
          </pc:sldLayoutMkLst>
        </pc:sldLayoutChg>
        <pc:sldLayoutChg chg="add del">
          <pc:chgData name="Mariana Codreanu" userId="95da1ee7d21431fd" providerId="LiveId" clId="{6D9FC17C-ED9E-45F5-B260-90CBF60833EB}" dt="2024-10-20T20:58:03.782" v="63" actId="26606"/>
          <pc:sldLayoutMkLst>
            <pc:docMk/>
            <pc:sldMasterMk cId="2951403485" sldId="2147483648"/>
            <pc:sldLayoutMk cId="389962677" sldId="2147483650"/>
          </pc:sldLayoutMkLst>
        </pc:sldLayoutChg>
        <pc:sldLayoutChg chg="add del">
          <pc:chgData name="Mariana Codreanu" userId="95da1ee7d21431fd" providerId="LiveId" clId="{6D9FC17C-ED9E-45F5-B260-90CBF60833EB}" dt="2024-10-20T20:58:03.782" v="63" actId="26606"/>
          <pc:sldLayoutMkLst>
            <pc:docMk/>
            <pc:sldMasterMk cId="2951403485" sldId="2147483648"/>
            <pc:sldLayoutMk cId="2498723131" sldId="2147483651"/>
          </pc:sldLayoutMkLst>
        </pc:sldLayoutChg>
        <pc:sldLayoutChg chg="add del">
          <pc:chgData name="Mariana Codreanu" userId="95da1ee7d21431fd" providerId="LiveId" clId="{6D9FC17C-ED9E-45F5-B260-90CBF60833EB}" dt="2024-10-20T20:58:03.782" v="63" actId="26606"/>
          <pc:sldLayoutMkLst>
            <pc:docMk/>
            <pc:sldMasterMk cId="2951403485" sldId="2147483648"/>
            <pc:sldLayoutMk cId="2111833005" sldId="2147483652"/>
          </pc:sldLayoutMkLst>
        </pc:sldLayoutChg>
        <pc:sldLayoutChg chg="add del">
          <pc:chgData name="Mariana Codreanu" userId="95da1ee7d21431fd" providerId="LiveId" clId="{6D9FC17C-ED9E-45F5-B260-90CBF60833EB}" dt="2024-10-20T20:58:03.782" v="63" actId="26606"/>
          <pc:sldLayoutMkLst>
            <pc:docMk/>
            <pc:sldMasterMk cId="2951403485" sldId="2147483648"/>
            <pc:sldLayoutMk cId="2271848781" sldId="2147483653"/>
          </pc:sldLayoutMkLst>
        </pc:sldLayoutChg>
        <pc:sldLayoutChg chg="add del">
          <pc:chgData name="Mariana Codreanu" userId="95da1ee7d21431fd" providerId="LiveId" clId="{6D9FC17C-ED9E-45F5-B260-90CBF60833EB}" dt="2024-10-20T20:58:03.782" v="63" actId="26606"/>
          <pc:sldLayoutMkLst>
            <pc:docMk/>
            <pc:sldMasterMk cId="2951403485" sldId="2147483648"/>
            <pc:sldLayoutMk cId="2853668119" sldId="2147483654"/>
          </pc:sldLayoutMkLst>
        </pc:sldLayoutChg>
        <pc:sldLayoutChg chg="add del">
          <pc:chgData name="Mariana Codreanu" userId="95da1ee7d21431fd" providerId="LiveId" clId="{6D9FC17C-ED9E-45F5-B260-90CBF60833EB}" dt="2024-10-20T20:58:03.782" v="63" actId="26606"/>
          <pc:sldLayoutMkLst>
            <pc:docMk/>
            <pc:sldMasterMk cId="2951403485" sldId="2147483648"/>
            <pc:sldLayoutMk cId="1390799652" sldId="2147483655"/>
          </pc:sldLayoutMkLst>
        </pc:sldLayoutChg>
        <pc:sldLayoutChg chg="add del">
          <pc:chgData name="Mariana Codreanu" userId="95da1ee7d21431fd" providerId="LiveId" clId="{6D9FC17C-ED9E-45F5-B260-90CBF60833EB}" dt="2024-10-20T20:58:03.782" v="63" actId="26606"/>
          <pc:sldLayoutMkLst>
            <pc:docMk/>
            <pc:sldMasterMk cId="2951403485" sldId="2147483648"/>
            <pc:sldLayoutMk cId="2400649128" sldId="2147483656"/>
          </pc:sldLayoutMkLst>
        </pc:sldLayoutChg>
        <pc:sldLayoutChg chg="add del">
          <pc:chgData name="Mariana Codreanu" userId="95da1ee7d21431fd" providerId="LiveId" clId="{6D9FC17C-ED9E-45F5-B260-90CBF60833EB}" dt="2024-10-20T20:58:03.782" v="63" actId="26606"/>
          <pc:sldLayoutMkLst>
            <pc:docMk/>
            <pc:sldMasterMk cId="2951403485" sldId="2147483648"/>
            <pc:sldLayoutMk cId="1514790956" sldId="2147483657"/>
          </pc:sldLayoutMkLst>
        </pc:sldLayoutChg>
        <pc:sldLayoutChg chg="add del">
          <pc:chgData name="Mariana Codreanu" userId="95da1ee7d21431fd" providerId="LiveId" clId="{6D9FC17C-ED9E-45F5-B260-90CBF60833EB}" dt="2024-10-20T20:58:03.782" v="63" actId="26606"/>
          <pc:sldLayoutMkLst>
            <pc:docMk/>
            <pc:sldMasterMk cId="2951403485" sldId="2147483648"/>
            <pc:sldLayoutMk cId="2117295174" sldId="2147483658"/>
          </pc:sldLayoutMkLst>
        </pc:sldLayoutChg>
        <pc:sldLayoutChg chg="add del">
          <pc:chgData name="Mariana Codreanu" userId="95da1ee7d21431fd" providerId="LiveId" clId="{6D9FC17C-ED9E-45F5-B260-90CBF60833EB}" dt="2024-10-20T20:58:03.782" v="63" actId="26606"/>
          <pc:sldLayoutMkLst>
            <pc:docMk/>
            <pc:sldMasterMk cId="2951403485" sldId="2147483648"/>
            <pc:sldLayoutMk cId="381603023" sldId="2147483659"/>
          </pc:sldLayoutMkLst>
        </pc:sldLayoutChg>
      </pc:sldMasterChg>
      <pc:sldMasterChg chg="add del replId addSldLayout delSldLayout">
        <pc:chgData name="Mariana Codreanu" userId="95da1ee7d21431fd" providerId="LiveId" clId="{6D9FC17C-ED9E-45F5-B260-90CBF60833EB}" dt="2024-10-20T20:57:47.469" v="60" actId="26606"/>
        <pc:sldMasterMkLst>
          <pc:docMk/>
          <pc:sldMasterMk cId="2636534784" sldId="2147483660"/>
        </pc:sldMasterMkLst>
        <pc:sldLayoutChg chg="add del">
          <pc:chgData name="Mariana Codreanu" userId="95da1ee7d21431fd" providerId="LiveId" clId="{6D9FC17C-ED9E-45F5-B260-90CBF60833EB}" dt="2024-10-20T20:57:47.469" v="60" actId="26606"/>
          <pc:sldLayoutMkLst>
            <pc:docMk/>
            <pc:sldMasterMk cId="2636534784" sldId="2147483660"/>
            <pc:sldLayoutMk cId="2580796064" sldId="2147483661"/>
          </pc:sldLayoutMkLst>
        </pc:sldLayoutChg>
        <pc:sldLayoutChg chg="add del replId">
          <pc:chgData name="Mariana Codreanu" userId="95da1ee7d21431fd" providerId="LiveId" clId="{6D9FC17C-ED9E-45F5-B260-90CBF60833EB}" dt="2024-10-20T20:57:47.469" v="60" actId="26606"/>
          <pc:sldLayoutMkLst>
            <pc:docMk/>
            <pc:sldMasterMk cId="2636534784" sldId="2147483660"/>
            <pc:sldLayoutMk cId="1649980209" sldId="2147483662"/>
          </pc:sldLayoutMkLst>
        </pc:sldLayoutChg>
        <pc:sldLayoutChg chg="add del replId">
          <pc:chgData name="Mariana Codreanu" userId="95da1ee7d21431fd" providerId="LiveId" clId="{6D9FC17C-ED9E-45F5-B260-90CBF60833EB}" dt="2024-10-20T20:57:47.469" v="60" actId="26606"/>
          <pc:sldLayoutMkLst>
            <pc:docMk/>
            <pc:sldMasterMk cId="2636534784" sldId="2147483660"/>
            <pc:sldLayoutMk cId="3373393753" sldId="2147483663"/>
          </pc:sldLayoutMkLst>
        </pc:sldLayoutChg>
        <pc:sldLayoutChg chg="add del replId">
          <pc:chgData name="Mariana Codreanu" userId="95da1ee7d21431fd" providerId="LiveId" clId="{6D9FC17C-ED9E-45F5-B260-90CBF60833EB}" dt="2024-10-20T20:57:47.469" v="60" actId="26606"/>
          <pc:sldLayoutMkLst>
            <pc:docMk/>
            <pc:sldMasterMk cId="2636534784" sldId="2147483660"/>
            <pc:sldLayoutMk cId="4186482667" sldId="2147483664"/>
          </pc:sldLayoutMkLst>
        </pc:sldLayoutChg>
        <pc:sldLayoutChg chg="add del replId">
          <pc:chgData name="Mariana Codreanu" userId="95da1ee7d21431fd" providerId="LiveId" clId="{6D9FC17C-ED9E-45F5-B260-90CBF60833EB}" dt="2024-10-20T20:57:47.469" v="60" actId="26606"/>
          <pc:sldLayoutMkLst>
            <pc:docMk/>
            <pc:sldMasterMk cId="2636534784" sldId="2147483660"/>
            <pc:sldLayoutMk cId="4245631693" sldId="2147483665"/>
          </pc:sldLayoutMkLst>
        </pc:sldLayoutChg>
        <pc:sldLayoutChg chg="add del replId">
          <pc:chgData name="Mariana Codreanu" userId="95da1ee7d21431fd" providerId="LiveId" clId="{6D9FC17C-ED9E-45F5-B260-90CBF60833EB}" dt="2024-10-20T20:57:47.469" v="60" actId="26606"/>
          <pc:sldLayoutMkLst>
            <pc:docMk/>
            <pc:sldMasterMk cId="2636534784" sldId="2147483660"/>
            <pc:sldLayoutMk cId="1689081432" sldId="2147483666"/>
          </pc:sldLayoutMkLst>
        </pc:sldLayoutChg>
        <pc:sldLayoutChg chg="add del replId">
          <pc:chgData name="Mariana Codreanu" userId="95da1ee7d21431fd" providerId="LiveId" clId="{6D9FC17C-ED9E-45F5-B260-90CBF60833EB}" dt="2024-10-20T20:57:47.469" v="60" actId="26606"/>
          <pc:sldLayoutMkLst>
            <pc:docMk/>
            <pc:sldMasterMk cId="2636534784" sldId="2147483660"/>
            <pc:sldLayoutMk cId="1692649864" sldId="2147483667"/>
          </pc:sldLayoutMkLst>
        </pc:sldLayoutChg>
        <pc:sldLayoutChg chg="add del replId">
          <pc:chgData name="Mariana Codreanu" userId="95da1ee7d21431fd" providerId="LiveId" clId="{6D9FC17C-ED9E-45F5-B260-90CBF60833EB}" dt="2024-10-20T20:57:47.469" v="60" actId="26606"/>
          <pc:sldLayoutMkLst>
            <pc:docMk/>
            <pc:sldMasterMk cId="2636534784" sldId="2147483660"/>
            <pc:sldLayoutMk cId="2443021073" sldId="2147483668"/>
          </pc:sldLayoutMkLst>
        </pc:sldLayoutChg>
        <pc:sldLayoutChg chg="add del replId">
          <pc:chgData name="Mariana Codreanu" userId="95da1ee7d21431fd" providerId="LiveId" clId="{6D9FC17C-ED9E-45F5-B260-90CBF60833EB}" dt="2024-10-20T20:57:47.469" v="60" actId="26606"/>
          <pc:sldLayoutMkLst>
            <pc:docMk/>
            <pc:sldMasterMk cId="2636534784" sldId="2147483660"/>
            <pc:sldLayoutMk cId="1008497088" sldId="2147483669"/>
          </pc:sldLayoutMkLst>
        </pc:sldLayoutChg>
        <pc:sldLayoutChg chg="add del replId">
          <pc:chgData name="Mariana Codreanu" userId="95da1ee7d21431fd" providerId="LiveId" clId="{6D9FC17C-ED9E-45F5-B260-90CBF60833EB}" dt="2024-10-20T20:57:47.469" v="60" actId="26606"/>
          <pc:sldLayoutMkLst>
            <pc:docMk/>
            <pc:sldMasterMk cId="2636534784" sldId="2147483660"/>
            <pc:sldLayoutMk cId="2281609423" sldId="2147483670"/>
          </pc:sldLayoutMkLst>
        </pc:sldLayoutChg>
        <pc:sldLayoutChg chg="add del replId">
          <pc:chgData name="Mariana Codreanu" userId="95da1ee7d21431fd" providerId="LiveId" clId="{6D9FC17C-ED9E-45F5-B260-90CBF60833EB}" dt="2024-10-20T20:57:47.469" v="60" actId="26606"/>
          <pc:sldLayoutMkLst>
            <pc:docMk/>
            <pc:sldMasterMk cId="2636534784" sldId="2147483660"/>
            <pc:sldLayoutMk cId="2917475213" sldId="2147483671"/>
          </pc:sldLayoutMkLst>
        </pc:sldLayoutChg>
      </pc:sldMasterChg>
      <pc:sldMasterChg chg="add del addSldLayout delSldLayout">
        <pc:chgData name="Mariana Codreanu" userId="95da1ee7d21431fd" providerId="LiveId" clId="{6D9FC17C-ED9E-45F5-B260-90CBF60833EB}" dt="2024-10-20T20:58:03.737" v="62" actId="26606"/>
        <pc:sldMasterMkLst>
          <pc:docMk/>
          <pc:sldMasterMk cId="3674052745" sldId="2147483712"/>
        </pc:sldMasterMkLst>
        <pc:sldLayoutChg chg="add del">
          <pc:chgData name="Mariana Codreanu" userId="95da1ee7d21431fd" providerId="LiveId" clId="{6D9FC17C-ED9E-45F5-B260-90CBF60833EB}" dt="2024-10-20T20:58:03.737" v="62" actId="26606"/>
          <pc:sldLayoutMkLst>
            <pc:docMk/>
            <pc:sldMasterMk cId="3674052745" sldId="2147483712"/>
            <pc:sldLayoutMk cId="1019090502" sldId="2147483701"/>
          </pc:sldLayoutMkLst>
        </pc:sldLayoutChg>
        <pc:sldLayoutChg chg="add del">
          <pc:chgData name="Mariana Codreanu" userId="95da1ee7d21431fd" providerId="LiveId" clId="{6D9FC17C-ED9E-45F5-B260-90CBF60833EB}" dt="2024-10-20T20:58:03.737" v="62" actId="26606"/>
          <pc:sldLayoutMkLst>
            <pc:docMk/>
            <pc:sldMasterMk cId="3674052745" sldId="2147483712"/>
            <pc:sldLayoutMk cId="145692215" sldId="2147483702"/>
          </pc:sldLayoutMkLst>
        </pc:sldLayoutChg>
        <pc:sldLayoutChg chg="add del">
          <pc:chgData name="Mariana Codreanu" userId="95da1ee7d21431fd" providerId="LiveId" clId="{6D9FC17C-ED9E-45F5-B260-90CBF60833EB}" dt="2024-10-20T20:58:03.737" v="62" actId="26606"/>
          <pc:sldLayoutMkLst>
            <pc:docMk/>
            <pc:sldMasterMk cId="3674052745" sldId="2147483712"/>
            <pc:sldLayoutMk cId="2266937638" sldId="2147483703"/>
          </pc:sldLayoutMkLst>
        </pc:sldLayoutChg>
        <pc:sldLayoutChg chg="add del">
          <pc:chgData name="Mariana Codreanu" userId="95da1ee7d21431fd" providerId="LiveId" clId="{6D9FC17C-ED9E-45F5-B260-90CBF60833EB}" dt="2024-10-20T20:58:03.737" v="62" actId="26606"/>
          <pc:sldLayoutMkLst>
            <pc:docMk/>
            <pc:sldMasterMk cId="3674052745" sldId="2147483712"/>
            <pc:sldLayoutMk cId="4198396764" sldId="2147483704"/>
          </pc:sldLayoutMkLst>
        </pc:sldLayoutChg>
        <pc:sldLayoutChg chg="add del">
          <pc:chgData name="Mariana Codreanu" userId="95da1ee7d21431fd" providerId="LiveId" clId="{6D9FC17C-ED9E-45F5-B260-90CBF60833EB}" dt="2024-10-20T20:58:03.737" v="62" actId="26606"/>
          <pc:sldLayoutMkLst>
            <pc:docMk/>
            <pc:sldMasterMk cId="3674052745" sldId="2147483712"/>
            <pc:sldLayoutMk cId="4006635770" sldId="2147483705"/>
          </pc:sldLayoutMkLst>
        </pc:sldLayoutChg>
        <pc:sldLayoutChg chg="add del">
          <pc:chgData name="Mariana Codreanu" userId="95da1ee7d21431fd" providerId="LiveId" clId="{6D9FC17C-ED9E-45F5-B260-90CBF60833EB}" dt="2024-10-20T20:58:03.737" v="62" actId="26606"/>
          <pc:sldLayoutMkLst>
            <pc:docMk/>
            <pc:sldMasterMk cId="3674052745" sldId="2147483712"/>
            <pc:sldLayoutMk cId="3440725487" sldId="2147483706"/>
          </pc:sldLayoutMkLst>
        </pc:sldLayoutChg>
        <pc:sldLayoutChg chg="add del">
          <pc:chgData name="Mariana Codreanu" userId="95da1ee7d21431fd" providerId="LiveId" clId="{6D9FC17C-ED9E-45F5-B260-90CBF60833EB}" dt="2024-10-20T20:58:03.737" v="62" actId="26606"/>
          <pc:sldLayoutMkLst>
            <pc:docMk/>
            <pc:sldMasterMk cId="3674052745" sldId="2147483712"/>
            <pc:sldLayoutMk cId="581886909" sldId="2147483707"/>
          </pc:sldLayoutMkLst>
        </pc:sldLayoutChg>
        <pc:sldLayoutChg chg="add del">
          <pc:chgData name="Mariana Codreanu" userId="95da1ee7d21431fd" providerId="LiveId" clId="{6D9FC17C-ED9E-45F5-B260-90CBF60833EB}" dt="2024-10-20T20:58:03.737" v="62" actId="26606"/>
          <pc:sldLayoutMkLst>
            <pc:docMk/>
            <pc:sldMasterMk cId="3674052745" sldId="2147483712"/>
            <pc:sldLayoutMk cId="2272509816" sldId="2147483708"/>
          </pc:sldLayoutMkLst>
        </pc:sldLayoutChg>
        <pc:sldLayoutChg chg="add del">
          <pc:chgData name="Mariana Codreanu" userId="95da1ee7d21431fd" providerId="LiveId" clId="{6D9FC17C-ED9E-45F5-B260-90CBF60833EB}" dt="2024-10-20T20:58:03.737" v="62" actId="26606"/>
          <pc:sldLayoutMkLst>
            <pc:docMk/>
            <pc:sldMasterMk cId="3674052745" sldId="2147483712"/>
            <pc:sldLayoutMk cId="750759279" sldId="2147483709"/>
          </pc:sldLayoutMkLst>
        </pc:sldLayoutChg>
        <pc:sldLayoutChg chg="add del">
          <pc:chgData name="Mariana Codreanu" userId="95da1ee7d21431fd" providerId="LiveId" clId="{6D9FC17C-ED9E-45F5-B260-90CBF60833EB}" dt="2024-10-20T20:58:03.737" v="62" actId="26606"/>
          <pc:sldLayoutMkLst>
            <pc:docMk/>
            <pc:sldMasterMk cId="3674052745" sldId="2147483712"/>
            <pc:sldLayoutMk cId="1751695323" sldId="2147483710"/>
          </pc:sldLayoutMkLst>
        </pc:sldLayoutChg>
        <pc:sldLayoutChg chg="add del">
          <pc:chgData name="Mariana Codreanu" userId="95da1ee7d21431fd" providerId="LiveId" clId="{6D9FC17C-ED9E-45F5-B260-90CBF60833EB}" dt="2024-10-20T20:58:03.737" v="62" actId="26606"/>
          <pc:sldLayoutMkLst>
            <pc:docMk/>
            <pc:sldMasterMk cId="3674052745" sldId="2147483712"/>
            <pc:sldLayoutMk cId="1578064294" sldId="2147483711"/>
          </pc:sldLayoutMkLst>
        </pc:sldLayoutChg>
      </pc:sldMasterChg>
      <pc:sldMasterChg chg="add addSldLayout">
        <pc:chgData name="Mariana Codreanu" userId="95da1ee7d21431fd" providerId="LiveId" clId="{6D9FC17C-ED9E-45F5-B260-90CBF60833EB}" dt="2024-10-20T20:58:03.782" v="63" actId="26606"/>
        <pc:sldMasterMkLst>
          <pc:docMk/>
          <pc:sldMasterMk cId="2128601287" sldId="2147483725"/>
        </pc:sldMasterMkLst>
        <pc:sldLayoutChg chg="add">
          <pc:chgData name="Mariana Codreanu" userId="95da1ee7d21431fd" providerId="LiveId" clId="{6D9FC17C-ED9E-45F5-B260-90CBF60833EB}" dt="2024-10-20T20:58:03.782" v="63" actId="26606"/>
          <pc:sldLayoutMkLst>
            <pc:docMk/>
            <pc:sldMasterMk cId="2128601287" sldId="2147483725"/>
            <pc:sldLayoutMk cId="4012557603" sldId="2147483714"/>
          </pc:sldLayoutMkLst>
        </pc:sldLayoutChg>
        <pc:sldLayoutChg chg="add">
          <pc:chgData name="Mariana Codreanu" userId="95da1ee7d21431fd" providerId="LiveId" clId="{6D9FC17C-ED9E-45F5-B260-90CBF60833EB}" dt="2024-10-20T20:58:03.782" v="63" actId="26606"/>
          <pc:sldLayoutMkLst>
            <pc:docMk/>
            <pc:sldMasterMk cId="2128601287" sldId="2147483725"/>
            <pc:sldLayoutMk cId="2330957347" sldId="2147483715"/>
          </pc:sldLayoutMkLst>
        </pc:sldLayoutChg>
        <pc:sldLayoutChg chg="add">
          <pc:chgData name="Mariana Codreanu" userId="95da1ee7d21431fd" providerId="LiveId" clId="{6D9FC17C-ED9E-45F5-B260-90CBF60833EB}" dt="2024-10-20T20:58:03.782" v="63" actId="26606"/>
          <pc:sldLayoutMkLst>
            <pc:docMk/>
            <pc:sldMasterMk cId="2128601287" sldId="2147483725"/>
            <pc:sldLayoutMk cId="129609489" sldId="2147483716"/>
          </pc:sldLayoutMkLst>
        </pc:sldLayoutChg>
        <pc:sldLayoutChg chg="add">
          <pc:chgData name="Mariana Codreanu" userId="95da1ee7d21431fd" providerId="LiveId" clId="{6D9FC17C-ED9E-45F5-B260-90CBF60833EB}" dt="2024-10-20T20:58:03.782" v="63" actId="26606"/>
          <pc:sldLayoutMkLst>
            <pc:docMk/>
            <pc:sldMasterMk cId="2128601287" sldId="2147483725"/>
            <pc:sldLayoutMk cId="3801706696" sldId="2147483717"/>
          </pc:sldLayoutMkLst>
        </pc:sldLayoutChg>
        <pc:sldLayoutChg chg="add">
          <pc:chgData name="Mariana Codreanu" userId="95da1ee7d21431fd" providerId="LiveId" clId="{6D9FC17C-ED9E-45F5-B260-90CBF60833EB}" dt="2024-10-20T20:58:03.782" v="63" actId="26606"/>
          <pc:sldLayoutMkLst>
            <pc:docMk/>
            <pc:sldMasterMk cId="2128601287" sldId="2147483725"/>
            <pc:sldLayoutMk cId="139562260" sldId="2147483718"/>
          </pc:sldLayoutMkLst>
        </pc:sldLayoutChg>
        <pc:sldLayoutChg chg="add">
          <pc:chgData name="Mariana Codreanu" userId="95da1ee7d21431fd" providerId="LiveId" clId="{6D9FC17C-ED9E-45F5-B260-90CBF60833EB}" dt="2024-10-20T20:58:03.782" v="63" actId="26606"/>
          <pc:sldLayoutMkLst>
            <pc:docMk/>
            <pc:sldMasterMk cId="2128601287" sldId="2147483725"/>
            <pc:sldLayoutMk cId="573197493" sldId="2147483719"/>
          </pc:sldLayoutMkLst>
        </pc:sldLayoutChg>
        <pc:sldLayoutChg chg="add">
          <pc:chgData name="Mariana Codreanu" userId="95da1ee7d21431fd" providerId="LiveId" clId="{6D9FC17C-ED9E-45F5-B260-90CBF60833EB}" dt="2024-10-20T20:58:03.782" v="63" actId="26606"/>
          <pc:sldLayoutMkLst>
            <pc:docMk/>
            <pc:sldMasterMk cId="2128601287" sldId="2147483725"/>
            <pc:sldLayoutMk cId="2848135529" sldId="2147483720"/>
          </pc:sldLayoutMkLst>
        </pc:sldLayoutChg>
        <pc:sldLayoutChg chg="add">
          <pc:chgData name="Mariana Codreanu" userId="95da1ee7d21431fd" providerId="LiveId" clId="{6D9FC17C-ED9E-45F5-B260-90CBF60833EB}" dt="2024-10-20T20:58:03.782" v="63" actId="26606"/>
          <pc:sldLayoutMkLst>
            <pc:docMk/>
            <pc:sldMasterMk cId="2128601287" sldId="2147483725"/>
            <pc:sldLayoutMk cId="2872637356" sldId="2147483721"/>
          </pc:sldLayoutMkLst>
        </pc:sldLayoutChg>
        <pc:sldLayoutChg chg="add">
          <pc:chgData name="Mariana Codreanu" userId="95da1ee7d21431fd" providerId="LiveId" clId="{6D9FC17C-ED9E-45F5-B260-90CBF60833EB}" dt="2024-10-20T20:58:03.782" v="63" actId="26606"/>
          <pc:sldLayoutMkLst>
            <pc:docMk/>
            <pc:sldMasterMk cId="2128601287" sldId="2147483725"/>
            <pc:sldLayoutMk cId="1570576783" sldId="2147483722"/>
          </pc:sldLayoutMkLst>
        </pc:sldLayoutChg>
        <pc:sldLayoutChg chg="add">
          <pc:chgData name="Mariana Codreanu" userId="95da1ee7d21431fd" providerId="LiveId" clId="{6D9FC17C-ED9E-45F5-B260-90CBF60833EB}" dt="2024-10-20T20:58:03.782" v="63" actId="26606"/>
          <pc:sldLayoutMkLst>
            <pc:docMk/>
            <pc:sldMasterMk cId="2128601287" sldId="2147483725"/>
            <pc:sldLayoutMk cId="1804394911" sldId="2147483723"/>
          </pc:sldLayoutMkLst>
        </pc:sldLayoutChg>
        <pc:sldLayoutChg chg="add">
          <pc:chgData name="Mariana Codreanu" userId="95da1ee7d21431fd" providerId="LiveId" clId="{6D9FC17C-ED9E-45F5-B260-90CBF60833EB}" dt="2024-10-20T20:58:03.782" v="63" actId="26606"/>
          <pc:sldLayoutMkLst>
            <pc:docMk/>
            <pc:sldMasterMk cId="2128601287" sldId="2147483725"/>
            <pc:sldLayoutMk cId="1579321101" sldId="2147483724"/>
          </pc:sldLayoutMkLst>
        </pc:sldLayoutChg>
      </pc:sldMaster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B0CF118-105E-4F10-8612-60A3D178558B}" type="doc">
      <dgm:prSet loTypeId="urn:microsoft.com/office/officeart/2005/8/layout/vProcess5" loCatId="process" qsTypeId="urn:microsoft.com/office/officeart/2005/8/quickstyle/simple2" qsCatId="simple" csTypeId="urn:microsoft.com/office/officeart/2005/8/colors/colorful2" csCatId="colorful"/>
      <dgm:spPr/>
      <dgm:t>
        <a:bodyPr/>
        <a:lstStyle/>
        <a:p>
          <a:endParaRPr lang="en-US"/>
        </a:p>
      </dgm:t>
    </dgm:pt>
    <dgm:pt modelId="{EE304429-5F70-455D-96C3-62E8E7BF41CC}">
      <dgm:prSet/>
      <dgm:spPr/>
      <dgm:t>
        <a:bodyPr/>
        <a:lstStyle/>
        <a:p>
          <a:r>
            <a:rPr lang="en-GB" dirty="0"/>
            <a:t>The potential benefits of EI</a:t>
          </a:r>
          <a:endParaRPr lang="en-US" dirty="0"/>
        </a:p>
      </dgm:t>
    </dgm:pt>
    <dgm:pt modelId="{5381D124-1397-46A8-971D-EF832A7D8C3A}" type="parTrans" cxnId="{2A92764A-5B45-4F2C-A3D1-01F7B5ECDB1A}">
      <dgm:prSet/>
      <dgm:spPr/>
      <dgm:t>
        <a:bodyPr/>
        <a:lstStyle/>
        <a:p>
          <a:endParaRPr lang="en-US"/>
        </a:p>
      </dgm:t>
    </dgm:pt>
    <dgm:pt modelId="{2A29DFBE-AA7C-4D73-BF8C-C6A0BF67602F}" type="sibTrans" cxnId="{2A92764A-5B45-4F2C-A3D1-01F7B5ECDB1A}">
      <dgm:prSet/>
      <dgm:spPr/>
      <dgm:t>
        <a:bodyPr/>
        <a:lstStyle/>
        <a:p>
          <a:endParaRPr lang="en-US"/>
        </a:p>
      </dgm:t>
    </dgm:pt>
    <dgm:pt modelId="{18492F08-5422-4A2B-A967-60043517EE93}">
      <dgm:prSet/>
      <dgm:spPr/>
      <dgm:t>
        <a:bodyPr/>
        <a:lstStyle/>
        <a:p>
          <a:r>
            <a:rPr lang="en-GB" dirty="0"/>
            <a:t>The types of EI skills</a:t>
          </a:r>
          <a:endParaRPr lang="en-US" dirty="0"/>
        </a:p>
      </dgm:t>
    </dgm:pt>
    <dgm:pt modelId="{389B4BF8-89FC-4FF9-8FE3-FA606B357E18}" type="parTrans" cxnId="{68895730-54D2-417B-AD53-046C2F391497}">
      <dgm:prSet/>
      <dgm:spPr/>
      <dgm:t>
        <a:bodyPr/>
        <a:lstStyle/>
        <a:p>
          <a:endParaRPr lang="en-US"/>
        </a:p>
      </dgm:t>
    </dgm:pt>
    <dgm:pt modelId="{84AAA0F9-4038-4163-9763-266B552127F1}" type="sibTrans" cxnId="{68895730-54D2-417B-AD53-046C2F391497}">
      <dgm:prSet/>
      <dgm:spPr/>
      <dgm:t>
        <a:bodyPr/>
        <a:lstStyle/>
        <a:p>
          <a:endParaRPr lang="en-US"/>
        </a:p>
      </dgm:t>
    </dgm:pt>
    <dgm:pt modelId="{2E863D1F-F3E6-4311-A6E4-9C2E9BD9B3FA}">
      <dgm:prSet/>
      <dgm:spPr/>
      <dgm:t>
        <a:bodyPr/>
        <a:lstStyle/>
        <a:p>
          <a:r>
            <a:rPr lang="en-GB" dirty="0"/>
            <a:t>How to improve and capitalise on my Ei</a:t>
          </a:r>
          <a:endParaRPr lang="en-US" dirty="0"/>
        </a:p>
      </dgm:t>
    </dgm:pt>
    <dgm:pt modelId="{7AA06C5B-04AA-4EBE-8E1D-B77304834EE1}" type="parTrans" cxnId="{AA9164E3-A762-46B0-8F5E-07FB37AD05C3}">
      <dgm:prSet/>
      <dgm:spPr/>
      <dgm:t>
        <a:bodyPr/>
        <a:lstStyle/>
        <a:p>
          <a:endParaRPr lang="en-US"/>
        </a:p>
      </dgm:t>
    </dgm:pt>
    <dgm:pt modelId="{C6395528-F91B-4D38-8687-B26077DAD1A4}" type="sibTrans" cxnId="{AA9164E3-A762-46B0-8F5E-07FB37AD05C3}">
      <dgm:prSet/>
      <dgm:spPr/>
      <dgm:t>
        <a:bodyPr/>
        <a:lstStyle/>
        <a:p>
          <a:endParaRPr lang="en-US"/>
        </a:p>
      </dgm:t>
    </dgm:pt>
    <dgm:pt modelId="{C0E4D36F-A71C-4F4A-8626-CB369EA11DC1}" type="pres">
      <dgm:prSet presAssocID="{6B0CF118-105E-4F10-8612-60A3D178558B}" presName="outerComposite" presStyleCnt="0">
        <dgm:presLayoutVars>
          <dgm:chMax val="5"/>
          <dgm:dir/>
          <dgm:resizeHandles val="exact"/>
        </dgm:presLayoutVars>
      </dgm:prSet>
      <dgm:spPr/>
    </dgm:pt>
    <dgm:pt modelId="{D280BFD5-866E-429D-8617-27C111DA835F}" type="pres">
      <dgm:prSet presAssocID="{6B0CF118-105E-4F10-8612-60A3D178558B}" presName="dummyMaxCanvas" presStyleCnt="0">
        <dgm:presLayoutVars/>
      </dgm:prSet>
      <dgm:spPr/>
    </dgm:pt>
    <dgm:pt modelId="{F6A2112A-DE96-40F6-8B2A-63868DEB247B}" type="pres">
      <dgm:prSet presAssocID="{6B0CF118-105E-4F10-8612-60A3D178558B}" presName="ThreeNodes_1" presStyleLbl="node1" presStyleIdx="0" presStyleCnt="3">
        <dgm:presLayoutVars>
          <dgm:bulletEnabled val="1"/>
        </dgm:presLayoutVars>
      </dgm:prSet>
      <dgm:spPr/>
    </dgm:pt>
    <dgm:pt modelId="{029DA369-1682-4BCA-8BD6-749E7EAA05F3}" type="pres">
      <dgm:prSet presAssocID="{6B0CF118-105E-4F10-8612-60A3D178558B}" presName="ThreeNodes_2" presStyleLbl="node1" presStyleIdx="1" presStyleCnt="3">
        <dgm:presLayoutVars>
          <dgm:bulletEnabled val="1"/>
        </dgm:presLayoutVars>
      </dgm:prSet>
      <dgm:spPr/>
    </dgm:pt>
    <dgm:pt modelId="{DCA28F8F-D28B-471B-BEF5-4BB0841C5760}" type="pres">
      <dgm:prSet presAssocID="{6B0CF118-105E-4F10-8612-60A3D178558B}" presName="ThreeNodes_3" presStyleLbl="node1" presStyleIdx="2" presStyleCnt="3">
        <dgm:presLayoutVars>
          <dgm:bulletEnabled val="1"/>
        </dgm:presLayoutVars>
      </dgm:prSet>
      <dgm:spPr/>
    </dgm:pt>
    <dgm:pt modelId="{92B46997-599C-49FA-99A3-28CA9FA8B1B8}" type="pres">
      <dgm:prSet presAssocID="{6B0CF118-105E-4F10-8612-60A3D178558B}" presName="ThreeConn_1-2" presStyleLbl="fgAccFollowNode1" presStyleIdx="0" presStyleCnt="2">
        <dgm:presLayoutVars>
          <dgm:bulletEnabled val="1"/>
        </dgm:presLayoutVars>
      </dgm:prSet>
      <dgm:spPr/>
    </dgm:pt>
    <dgm:pt modelId="{07C81671-D6FA-419B-B03C-AD3FA1B98C36}" type="pres">
      <dgm:prSet presAssocID="{6B0CF118-105E-4F10-8612-60A3D178558B}" presName="ThreeConn_2-3" presStyleLbl="fgAccFollowNode1" presStyleIdx="1" presStyleCnt="2">
        <dgm:presLayoutVars>
          <dgm:bulletEnabled val="1"/>
        </dgm:presLayoutVars>
      </dgm:prSet>
      <dgm:spPr/>
    </dgm:pt>
    <dgm:pt modelId="{F9E97A40-2325-43BF-917E-AEF0DB6339AA}" type="pres">
      <dgm:prSet presAssocID="{6B0CF118-105E-4F10-8612-60A3D178558B}" presName="ThreeNodes_1_text" presStyleLbl="node1" presStyleIdx="2" presStyleCnt="3">
        <dgm:presLayoutVars>
          <dgm:bulletEnabled val="1"/>
        </dgm:presLayoutVars>
      </dgm:prSet>
      <dgm:spPr/>
    </dgm:pt>
    <dgm:pt modelId="{4CBD2802-B5CD-4E4E-A72D-58DE8286B8FB}" type="pres">
      <dgm:prSet presAssocID="{6B0CF118-105E-4F10-8612-60A3D178558B}" presName="ThreeNodes_2_text" presStyleLbl="node1" presStyleIdx="2" presStyleCnt="3">
        <dgm:presLayoutVars>
          <dgm:bulletEnabled val="1"/>
        </dgm:presLayoutVars>
      </dgm:prSet>
      <dgm:spPr/>
    </dgm:pt>
    <dgm:pt modelId="{A683B196-E56A-4690-BF17-C794879EF5F7}" type="pres">
      <dgm:prSet presAssocID="{6B0CF118-105E-4F10-8612-60A3D178558B}" presName="ThreeNodes_3_text" presStyleLbl="node1" presStyleIdx="2" presStyleCnt="3">
        <dgm:presLayoutVars>
          <dgm:bulletEnabled val="1"/>
        </dgm:presLayoutVars>
      </dgm:prSet>
      <dgm:spPr/>
    </dgm:pt>
  </dgm:ptLst>
  <dgm:cxnLst>
    <dgm:cxn modelId="{BCBCBF13-06E6-451C-A137-9D1D76D6977F}" type="presOf" srcId="{6B0CF118-105E-4F10-8612-60A3D178558B}" destId="{C0E4D36F-A71C-4F4A-8626-CB369EA11DC1}" srcOrd="0" destOrd="0" presId="urn:microsoft.com/office/officeart/2005/8/layout/vProcess5"/>
    <dgm:cxn modelId="{7A187522-FB93-4717-AE32-5F2A200CE229}" type="presOf" srcId="{2E863D1F-F3E6-4311-A6E4-9C2E9BD9B3FA}" destId="{A683B196-E56A-4690-BF17-C794879EF5F7}" srcOrd="1" destOrd="0" presId="urn:microsoft.com/office/officeart/2005/8/layout/vProcess5"/>
    <dgm:cxn modelId="{4BC0D12D-99D4-465E-9B0F-5EA7FA45DF91}" type="presOf" srcId="{2E863D1F-F3E6-4311-A6E4-9C2E9BD9B3FA}" destId="{DCA28F8F-D28B-471B-BEF5-4BB0841C5760}" srcOrd="0" destOrd="0" presId="urn:microsoft.com/office/officeart/2005/8/layout/vProcess5"/>
    <dgm:cxn modelId="{68895730-54D2-417B-AD53-046C2F391497}" srcId="{6B0CF118-105E-4F10-8612-60A3D178558B}" destId="{18492F08-5422-4A2B-A967-60043517EE93}" srcOrd="1" destOrd="0" parTransId="{389B4BF8-89FC-4FF9-8FE3-FA606B357E18}" sibTransId="{84AAA0F9-4038-4163-9763-266B552127F1}"/>
    <dgm:cxn modelId="{57349866-1E27-478C-8509-B46FBEE2E74A}" type="presOf" srcId="{2A29DFBE-AA7C-4D73-BF8C-C6A0BF67602F}" destId="{92B46997-599C-49FA-99A3-28CA9FA8B1B8}" srcOrd="0" destOrd="0" presId="urn:microsoft.com/office/officeart/2005/8/layout/vProcess5"/>
    <dgm:cxn modelId="{2A92764A-5B45-4F2C-A3D1-01F7B5ECDB1A}" srcId="{6B0CF118-105E-4F10-8612-60A3D178558B}" destId="{EE304429-5F70-455D-96C3-62E8E7BF41CC}" srcOrd="0" destOrd="0" parTransId="{5381D124-1397-46A8-971D-EF832A7D8C3A}" sibTransId="{2A29DFBE-AA7C-4D73-BF8C-C6A0BF67602F}"/>
    <dgm:cxn modelId="{0483A552-685B-44B0-8587-4AB25E42D938}" type="presOf" srcId="{EE304429-5F70-455D-96C3-62E8E7BF41CC}" destId="{F6A2112A-DE96-40F6-8B2A-63868DEB247B}" srcOrd="0" destOrd="0" presId="urn:microsoft.com/office/officeart/2005/8/layout/vProcess5"/>
    <dgm:cxn modelId="{8E757D59-171B-4008-838B-1518783AB5A0}" type="presOf" srcId="{84AAA0F9-4038-4163-9763-266B552127F1}" destId="{07C81671-D6FA-419B-B03C-AD3FA1B98C36}" srcOrd="0" destOrd="0" presId="urn:microsoft.com/office/officeart/2005/8/layout/vProcess5"/>
    <dgm:cxn modelId="{1F481CD7-8450-4FA9-8E9A-4E0E66298D8C}" type="presOf" srcId="{18492F08-5422-4A2B-A967-60043517EE93}" destId="{029DA369-1682-4BCA-8BD6-749E7EAA05F3}" srcOrd="0" destOrd="0" presId="urn:microsoft.com/office/officeart/2005/8/layout/vProcess5"/>
    <dgm:cxn modelId="{65BB38DD-D194-49C2-B3D2-59F801E58B5B}" type="presOf" srcId="{18492F08-5422-4A2B-A967-60043517EE93}" destId="{4CBD2802-B5CD-4E4E-A72D-58DE8286B8FB}" srcOrd="1" destOrd="0" presId="urn:microsoft.com/office/officeart/2005/8/layout/vProcess5"/>
    <dgm:cxn modelId="{AA9164E3-A762-46B0-8F5E-07FB37AD05C3}" srcId="{6B0CF118-105E-4F10-8612-60A3D178558B}" destId="{2E863D1F-F3E6-4311-A6E4-9C2E9BD9B3FA}" srcOrd="2" destOrd="0" parTransId="{7AA06C5B-04AA-4EBE-8E1D-B77304834EE1}" sibTransId="{C6395528-F91B-4D38-8687-B26077DAD1A4}"/>
    <dgm:cxn modelId="{0EFA53FC-3430-4508-BDA3-32FD3F975D5B}" type="presOf" srcId="{EE304429-5F70-455D-96C3-62E8E7BF41CC}" destId="{F9E97A40-2325-43BF-917E-AEF0DB6339AA}" srcOrd="1" destOrd="0" presId="urn:microsoft.com/office/officeart/2005/8/layout/vProcess5"/>
    <dgm:cxn modelId="{CE0A76A6-BE79-46AE-B2C1-46F1BAE9111D}" type="presParOf" srcId="{C0E4D36F-A71C-4F4A-8626-CB369EA11DC1}" destId="{D280BFD5-866E-429D-8617-27C111DA835F}" srcOrd="0" destOrd="0" presId="urn:microsoft.com/office/officeart/2005/8/layout/vProcess5"/>
    <dgm:cxn modelId="{2CB465F3-4558-4119-B1E8-9214F5FB78FF}" type="presParOf" srcId="{C0E4D36F-A71C-4F4A-8626-CB369EA11DC1}" destId="{F6A2112A-DE96-40F6-8B2A-63868DEB247B}" srcOrd="1" destOrd="0" presId="urn:microsoft.com/office/officeart/2005/8/layout/vProcess5"/>
    <dgm:cxn modelId="{82E5FB4C-CD9F-4B70-9A68-94D98EA8522B}" type="presParOf" srcId="{C0E4D36F-A71C-4F4A-8626-CB369EA11DC1}" destId="{029DA369-1682-4BCA-8BD6-749E7EAA05F3}" srcOrd="2" destOrd="0" presId="urn:microsoft.com/office/officeart/2005/8/layout/vProcess5"/>
    <dgm:cxn modelId="{993566A9-BFEC-4D31-9A25-A90C6BCAC4CC}" type="presParOf" srcId="{C0E4D36F-A71C-4F4A-8626-CB369EA11DC1}" destId="{DCA28F8F-D28B-471B-BEF5-4BB0841C5760}" srcOrd="3" destOrd="0" presId="urn:microsoft.com/office/officeart/2005/8/layout/vProcess5"/>
    <dgm:cxn modelId="{36A7EF76-9653-4BC8-8668-BF9C133F848B}" type="presParOf" srcId="{C0E4D36F-A71C-4F4A-8626-CB369EA11DC1}" destId="{92B46997-599C-49FA-99A3-28CA9FA8B1B8}" srcOrd="4" destOrd="0" presId="urn:microsoft.com/office/officeart/2005/8/layout/vProcess5"/>
    <dgm:cxn modelId="{0A1E864F-6A5A-4D23-8EF9-1BAF1D2B7931}" type="presParOf" srcId="{C0E4D36F-A71C-4F4A-8626-CB369EA11DC1}" destId="{07C81671-D6FA-419B-B03C-AD3FA1B98C36}" srcOrd="5" destOrd="0" presId="urn:microsoft.com/office/officeart/2005/8/layout/vProcess5"/>
    <dgm:cxn modelId="{031173F8-90CA-4E98-81A2-E6534B161EFF}" type="presParOf" srcId="{C0E4D36F-A71C-4F4A-8626-CB369EA11DC1}" destId="{F9E97A40-2325-43BF-917E-AEF0DB6339AA}" srcOrd="6" destOrd="0" presId="urn:microsoft.com/office/officeart/2005/8/layout/vProcess5"/>
    <dgm:cxn modelId="{62C4475B-6398-491C-B576-9192FD1C11A9}" type="presParOf" srcId="{C0E4D36F-A71C-4F4A-8626-CB369EA11DC1}" destId="{4CBD2802-B5CD-4E4E-A72D-58DE8286B8FB}" srcOrd="7" destOrd="0" presId="urn:microsoft.com/office/officeart/2005/8/layout/vProcess5"/>
    <dgm:cxn modelId="{BA4A23A3-3871-4D40-88BB-E2DDBC5E1F41}" type="presParOf" srcId="{C0E4D36F-A71C-4F4A-8626-CB369EA11DC1}" destId="{A683B196-E56A-4690-BF17-C794879EF5F7}"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F9E0069-D68B-409B-9E6D-4089CC4E9528}"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GB"/>
        </a:p>
      </dgm:t>
    </dgm:pt>
    <dgm:pt modelId="{82BE5105-631E-4771-84AB-EADE4A67EA87}">
      <dgm:prSet phldrT="[Text]"/>
      <dgm:spPr/>
      <dgm:t>
        <a:bodyPr/>
        <a:lstStyle/>
        <a:p>
          <a:pPr>
            <a:lnSpc>
              <a:spcPct val="100000"/>
            </a:lnSpc>
          </a:pPr>
          <a:r>
            <a:rPr lang="en-GB"/>
            <a:t>Develop Sefl-awareness</a:t>
          </a:r>
        </a:p>
      </dgm:t>
    </dgm:pt>
    <dgm:pt modelId="{927D7580-9A8F-4EE7-8AC9-A0D8121FACC2}" type="parTrans" cxnId="{87CA0ED0-3A0F-408C-AB6F-5EAA89535540}">
      <dgm:prSet/>
      <dgm:spPr/>
      <dgm:t>
        <a:bodyPr/>
        <a:lstStyle/>
        <a:p>
          <a:endParaRPr lang="en-GB"/>
        </a:p>
      </dgm:t>
    </dgm:pt>
    <dgm:pt modelId="{3B3E16A5-E1E3-4C5B-BE0D-3D2EC46E8E0C}" type="sibTrans" cxnId="{87CA0ED0-3A0F-408C-AB6F-5EAA89535540}">
      <dgm:prSet/>
      <dgm:spPr/>
      <dgm:t>
        <a:bodyPr/>
        <a:lstStyle/>
        <a:p>
          <a:endParaRPr lang="en-GB"/>
        </a:p>
      </dgm:t>
    </dgm:pt>
    <dgm:pt modelId="{0AB6DEBF-BBCD-4153-80FE-EE14B4B75531}">
      <dgm:prSet phldrT="[Text]"/>
      <dgm:spPr/>
      <dgm:t>
        <a:bodyPr/>
        <a:lstStyle/>
        <a:p>
          <a:pPr>
            <a:lnSpc>
              <a:spcPct val="100000"/>
            </a:lnSpc>
          </a:pPr>
          <a:r>
            <a:rPr lang="en-GB"/>
            <a:t>Practice mindfulness</a:t>
          </a:r>
        </a:p>
      </dgm:t>
    </dgm:pt>
    <dgm:pt modelId="{34869E55-A4B1-4500-BEBE-4C18EAB3F53F}" type="parTrans" cxnId="{68B4BAAF-A5B1-448D-B332-D9116B353906}">
      <dgm:prSet/>
      <dgm:spPr/>
      <dgm:t>
        <a:bodyPr/>
        <a:lstStyle/>
        <a:p>
          <a:endParaRPr lang="en-GB"/>
        </a:p>
      </dgm:t>
    </dgm:pt>
    <dgm:pt modelId="{1685F8C8-2598-4A95-AC3A-BBDFBB08D6E4}" type="sibTrans" cxnId="{68B4BAAF-A5B1-448D-B332-D9116B353906}">
      <dgm:prSet/>
      <dgm:spPr/>
      <dgm:t>
        <a:bodyPr/>
        <a:lstStyle/>
        <a:p>
          <a:endParaRPr lang="en-GB"/>
        </a:p>
      </dgm:t>
    </dgm:pt>
    <dgm:pt modelId="{28B066D3-BB3A-408F-BC74-2B74653A56A1}">
      <dgm:prSet phldrT="[Text]"/>
      <dgm:spPr/>
      <dgm:t>
        <a:bodyPr/>
        <a:lstStyle/>
        <a:p>
          <a:pPr>
            <a:lnSpc>
              <a:spcPct val="100000"/>
            </a:lnSpc>
          </a:pPr>
          <a:r>
            <a:rPr lang="en-GB"/>
            <a:t>Journaling</a:t>
          </a:r>
        </a:p>
      </dgm:t>
    </dgm:pt>
    <dgm:pt modelId="{94843BCA-D26C-4F9E-93BF-1C5E3E2EA89F}" type="parTrans" cxnId="{B3A500B0-7761-4A0D-AC92-BA9549735866}">
      <dgm:prSet/>
      <dgm:spPr/>
      <dgm:t>
        <a:bodyPr/>
        <a:lstStyle/>
        <a:p>
          <a:endParaRPr lang="en-GB"/>
        </a:p>
      </dgm:t>
    </dgm:pt>
    <dgm:pt modelId="{79AC05BC-07F8-4E9E-92F1-D6A0C32F7C2D}" type="sibTrans" cxnId="{B3A500B0-7761-4A0D-AC92-BA9549735866}">
      <dgm:prSet/>
      <dgm:spPr/>
      <dgm:t>
        <a:bodyPr/>
        <a:lstStyle/>
        <a:p>
          <a:endParaRPr lang="en-GB"/>
        </a:p>
      </dgm:t>
    </dgm:pt>
    <dgm:pt modelId="{ADEB7245-7A31-4419-89A8-2B4AE4EBE7B5}">
      <dgm:prSet phldrT="[Text]"/>
      <dgm:spPr/>
      <dgm:t>
        <a:bodyPr/>
        <a:lstStyle/>
        <a:p>
          <a:pPr>
            <a:lnSpc>
              <a:spcPct val="100000"/>
            </a:lnSpc>
          </a:pPr>
          <a:r>
            <a:rPr lang="en-GB" dirty="0"/>
            <a:t>Enhance Self-regulation</a:t>
          </a:r>
        </a:p>
      </dgm:t>
    </dgm:pt>
    <dgm:pt modelId="{F9A2A75C-44F6-4007-BB0F-C482FF452AE7}" type="parTrans" cxnId="{614A2230-CE6B-4DA5-9A99-6DD047D37BF3}">
      <dgm:prSet/>
      <dgm:spPr/>
      <dgm:t>
        <a:bodyPr/>
        <a:lstStyle/>
        <a:p>
          <a:endParaRPr lang="en-GB"/>
        </a:p>
      </dgm:t>
    </dgm:pt>
    <dgm:pt modelId="{9171FE1D-4895-410C-A911-B3A86645E212}" type="sibTrans" cxnId="{614A2230-CE6B-4DA5-9A99-6DD047D37BF3}">
      <dgm:prSet/>
      <dgm:spPr/>
      <dgm:t>
        <a:bodyPr/>
        <a:lstStyle/>
        <a:p>
          <a:endParaRPr lang="en-GB"/>
        </a:p>
      </dgm:t>
    </dgm:pt>
    <dgm:pt modelId="{D6A2BA04-6D4C-4685-BD40-29AC9378A8B9}">
      <dgm:prSet phldrT="[Text]"/>
      <dgm:spPr/>
      <dgm:t>
        <a:bodyPr/>
        <a:lstStyle/>
        <a:p>
          <a:pPr>
            <a:lnSpc>
              <a:spcPct val="100000"/>
            </a:lnSpc>
          </a:pPr>
          <a:r>
            <a:rPr lang="en-GB"/>
            <a:t>Practice emotional management techniques</a:t>
          </a:r>
        </a:p>
      </dgm:t>
    </dgm:pt>
    <dgm:pt modelId="{DDC71D29-A67D-48D2-BF11-6793536F2555}" type="parTrans" cxnId="{36B576E7-9C00-452D-99D0-78AD7F33BAC1}">
      <dgm:prSet/>
      <dgm:spPr/>
      <dgm:t>
        <a:bodyPr/>
        <a:lstStyle/>
        <a:p>
          <a:endParaRPr lang="en-GB"/>
        </a:p>
      </dgm:t>
    </dgm:pt>
    <dgm:pt modelId="{2D793A5E-1C29-4C19-959F-4FB5354EF201}" type="sibTrans" cxnId="{36B576E7-9C00-452D-99D0-78AD7F33BAC1}">
      <dgm:prSet/>
      <dgm:spPr/>
      <dgm:t>
        <a:bodyPr/>
        <a:lstStyle/>
        <a:p>
          <a:endParaRPr lang="en-GB"/>
        </a:p>
      </dgm:t>
    </dgm:pt>
    <dgm:pt modelId="{646018FE-96A7-4153-83C7-D20A65B7B1E2}">
      <dgm:prSet phldrT="[Text]"/>
      <dgm:spPr/>
      <dgm:t>
        <a:bodyPr/>
        <a:lstStyle/>
        <a:p>
          <a:pPr>
            <a:lnSpc>
              <a:spcPct val="100000"/>
            </a:lnSpc>
          </a:pPr>
          <a:r>
            <a:rPr lang="en-GB"/>
            <a:t>Set personal boundaries</a:t>
          </a:r>
        </a:p>
      </dgm:t>
    </dgm:pt>
    <dgm:pt modelId="{240DE6E7-E049-4BF1-9C8D-87364D862FD9}" type="parTrans" cxnId="{ADB5A16B-B620-4BBC-B2EE-365C0C43D984}">
      <dgm:prSet/>
      <dgm:spPr/>
      <dgm:t>
        <a:bodyPr/>
        <a:lstStyle/>
        <a:p>
          <a:endParaRPr lang="en-GB"/>
        </a:p>
      </dgm:t>
    </dgm:pt>
    <dgm:pt modelId="{8012AC61-41F5-4DD0-A444-65310B661C85}" type="sibTrans" cxnId="{ADB5A16B-B620-4BBC-B2EE-365C0C43D984}">
      <dgm:prSet/>
      <dgm:spPr/>
      <dgm:t>
        <a:bodyPr/>
        <a:lstStyle/>
        <a:p>
          <a:endParaRPr lang="en-GB"/>
        </a:p>
      </dgm:t>
    </dgm:pt>
    <dgm:pt modelId="{C4922BFA-63E8-4853-AFE7-ACE57D44A64E}">
      <dgm:prSet phldrT="[Text]"/>
      <dgm:spPr/>
      <dgm:t>
        <a:bodyPr/>
        <a:lstStyle/>
        <a:p>
          <a:pPr>
            <a:lnSpc>
              <a:spcPct val="100000"/>
            </a:lnSpc>
          </a:pPr>
          <a:r>
            <a:rPr lang="en-GB"/>
            <a:t>Cultivate Empathy</a:t>
          </a:r>
        </a:p>
      </dgm:t>
    </dgm:pt>
    <dgm:pt modelId="{D8FCC300-7B17-4E16-97B8-97EFEE409D50}" type="parTrans" cxnId="{48FEC71B-4E5E-4AEF-88E7-6158D4992759}">
      <dgm:prSet/>
      <dgm:spPr/>
      <dgm:t>
        <a:bodyPr/>
        <a:lstStyle/>
        <a:p>
          <a:endParaRPr lang="en-GB"/>
        </a:p>
      </dgm:t>
    </dgm:pt>
    <dgm:pt modelId="{269C6723-9B8F-4405-AE20-2A81D78EFAF9}" type="sibTrans" cxnId="{48FEC71B-4E5E-4AEF-88E7-6158D4992759}">
      <dgm:prSet/>
      <dgm:spPr/>
      <dgm:t>
        <a:bodyPr/>
        <a:lstStyle/>
        <a:p>
          <a:endParaRPr lang="en-GB"/>
        </a:p>
      </dgm:t>
    </dgm:pt>
    <dgm:pt modelId="{46321C71-C50C-44A4-B56B-35C593C1E7F8}">
      <dgm:prSet phldrT="[Text]"/>
      <dgm:spPr/>
      <dgm:t>
        <a:bodyPr/>
        <a:lstStyle/>
        <a:p>
          <a:pPr>
            <a:lnSpc>
              <a:spcPct val="100000"/>
            </a:lnSpc>
          </a:pPr>
          <a:r>
            <a:rPr lang="en-GB"/>
            <a:t>Practice active listening</a:t>
          </a:r>
        </a:p>
      </dgm:t>
    </dgm:pt>
    <dgm:pt modelId="{F03A876A-EA61-486C-B961-CF732A491E36}" type="parTrans" cxnId="{536E1E55-6C45-48CA-98EC-A65BDFF835C4}">
      <dgm:prSet/>
      <dgm:spPr/>
      <dgm:t>
        <a:bodyPr/>
        <a:lstStyle/>
        <a:p>
          <a:endParaRPr lang="en-GB"/>
        </a:p>
      </dgm:t>
    </dgm:pt>
    <dgm:pt modelId="{A3E7FD62-4B1D-42C7-AE2B-A9040E14BA54}" type="sibTrans" cxnId="{536E1E55-6C45-48CA-98EC-A65BDFF835C4}">
      <dgm:prSet/>
      <dgm:spPr/>
      <dgm:t>
        <a:bodyPr/>
        <a:lstStyle/>
        <a:p>
          <a:endParaRPr lang="en-GB"/>
        </a:p>
      </dgm:t>
    </dgm:pt>
    <dgm:pt modelId="{04FCB68A-EE87-4C21-B7C7-A1F3F1478F40}">
      <dgm:prSet phldrT="[Text]"/>
      <dgm:spPr/>
      <dgm:t>
        <a:bodyPr/>
        <a:lstStyle/>
        <a:p>
          <a:pPr>
            <a:lnSpc>
              <a:spcPct val="100000"/>
            </a:lnSpc>
          </a:pPr>
          <a:r>
            <a:rPr lang="en-GB"/>
            <a:t>Perspective taking</a:t>
          </a:r>
          <a:br>
            <a:rPr lang="en-GB"/>
          </a:br>
          <a:endParaRPr lang="en-GB"/>
        </a:p>
      </dgm:t>
    </dgm:pt>
    <dgm:pt modelId="{BD1B7EDF-9497-4FF1-B475-8B1C216915F3}" type="parTrans" cxnId="{F43251AB-0BCB-4956-BC33-089C9EA5E524}">
      <dgm:prSet/>
      <dgm:spPr/>
      <dgm:t>
        <a:bodyPr/>
        <a:lstStyle/>
        <a:p>
          <a:endParaRPr lang="en-GB"/>
        </a:p>
      </dgm:t>
    </dgm:pt>
    <dgm:pt modelId="{37D29E30-5F61-4C4F-9DBF-8838FB7EAC5D}" type="sibTrans" cxnId="{F43251AB-0BCB-4956-BC33-089C9EA5E524}">
      <dgm:prSet/>
      <dgm:spPr/>
      <dgm:t>
        <a:bodyPr/>
        <a:lstStyle/>
        <a:p>
          <a:endParaRPr lang="en-GB"/>
        </a:p>
      </dgm:t>
    </dgm:pt>
    <dgm:pt modelId="{BF8B0D60-2DAB-4767-B29E-3FFD206DD5C6}">
      <dgm:prSet phldrT="[Text]"/>
      <dgm:spPr/>
      <dgm:t>
        <a:bodyPr/>
        <a:lstStyle/>
        <a:p>
          <a:pPr>
            <a:lnSpc>
              <a:spcPct val="100000"/>
            </a:lnSpc>
          </a:pPr>
          <a:r>
            <a:rPr lang="en-GB"/>
            <a:t>Foster motivation</a:t>
          </a:r>
        </a:p>
      </dgm:t>
    </dgm:pt>
    <dgm:pt modelId="{C4AD591A-FB5B-4722-BB47-72CBB6CB3EB6}" type="parTrans" cxnId="{70F6779C-BB76-4168-B04B-45A6D894AFE0}">
      <dgm:prSet/>
      <dgm:spPr/>
      <dgm:t>
        <a:bodyPr/>
        <a:lstStyle/>
        <a:p>
          <a:endParaRPr lang="en-GB"/>
        </a:p>
      </dgm:t>
    </dgm:pt>
    <dgm:pt modelId="{83F80DA6-A7A9-4B6D-9FA8-E0B16DEEF080}" type="sibTrans" cxnId="{70F6779C-BB76-4168-B04B-45A6D894AFE0}">
      <dgm:prSet/>
      <dgm:spPr/>
      <dgm:t>
        <a:bodyPr/>
        <a:lstStyle/>
        <a:p>
          <a:endParaRPr lang="en-GB"/>
        </a:p>
      </dgm:t>
    </dgm:pt>
    <dgm:pt modelId="{B2064336-EC06-4D46-852B-E3D3A005E1C0}">
      <dgm:prSet phldrT="[Text]"/>
      <dgm:spPr/>
      <dgm:t>
        <a:bodyPr/>
        <a:lstStyle/>
        <a:p>
          <a:pPr>
            <a:lnSpc>
              <a:spcPct val="100000"/>
            </a:lnSpc>
          </a:pPr>
          <a:r>
            <a:rPr lang="en-GB"/>
            <a:t>Enhance social skills</a:t>
          </a:r>
          <a:br>
            <a:rPr lang="en-GB"/>
          </a:br>
          <a:r>
            <a:rPr lang="en-GB"/>
            <a:t> </a:t>
          </a:r>
        </a:p>
      </dgm:t>
    </dgm:pt>
    <dgm:pt modelId="{B8C6F83A-31FE-4DE1-B4FB-35DC8B0F50B7}" type="parTrans" cxnId="{F17BB503-20DA-4975-9338-BFBB8C0213F5}">
      <dgm:prSet/>
      <dgm:spPr/>
      <dgm:t>
        <a:bodyPr/>
        <a:lstStyle/>
        <a:p>
          <a:endParaRPr lang="en-GB"/>
        </a:p>
      </dgm:t>
    </dgm:pt>
    <dgm:pt modelId="{437ACB8C-3DD2-4BC5-B31A-4AD624BB4561}" type="sibTrans" cxnId="{F17BB503-20DA-4975-9338-BFBB8C0213F5}">
      <dgm:prSet/>
      <dgm:spPr/>
      <dgm:t>
        <a:bodyPr/>
        <a:lstStyle/>
        <a:p>
          <a:endParaRPr lang="en-GB"/>
        </a:p>
      </dgm:t>
    </dgm:pt>
    <dgm:pt modelId="{2AF64B62-EC9B-47A5-B61B-C4A46349AE15}">
      <dgm:prSet/>
      <dgm:spPr/>
      <dgm:t>
        <a:bodyPr/>
        <a:lstStyle/>
        <a:p>
          <a:pPr>
            <a:lnSpc>
              <a:spcPct val="100000"/>
            </a:lnSpc>
          </a:pPr>
          <a:r>
            <a:rPr lang="en-GB"/>
            <a:t>Participate in team activities</a:t>
          </a:r>
        </a:p>
      </dgm:t>
    </dgm:pt>
    <dgm:pt modelId="{D9AD12AB-2D5F-4F07-903D-6D1B78538584}" type="parTrans" cxnId="{161F4138-82C2-438B-94AD-14E605A61904}">
      <dgm:prSet/>
      <dgm:spPr/>
      <dgm:t>
        <a:bodyPr/>
        <a:lstStyle/>
        <a:p>
          <a:endParaRPr lang="en-GB"/>
        </a:p>
      </dgm:t>
    </dgm:pt>
    <dgm:pt modelId="{FE6392D3-9AB0-4485-95FA-B58AF580708A}" type="sibTrans" cxnId="{161F4138-82C2-438B-94AD-14E605A61904}">
      <dgm:prSet/>
      <dgm:spPr/>
      <dgm:t>
        <a:bodyPr/>
        <a:lstStyle/>
        <a:p>
          <a:endParaRPr lang="en-GB"/>
        </a:p>
      </dgm:t>
    </dgm:pt>
    <dgm:pt modelId="{5EA599E9-56F4-4A6A-9B82-C389EEBEAD8B}">
      <dgm:prSet/>
      <dgm:spPr/>
      <dgm:t>
        <a:bodyPr/>
        <a:lstStyle/>
        <a:p>
          <a:pPr>
            <a:lnSpc>
              <a:spcPct val="100000"/>
            </a:lnSpc>
          </a:pPr>
          <a:r>
            <a:rPr lang="en-GB"/>
            <a:t>Seek constructive feedback</a:t>
          </a:r>
        </a:p>
      </dgm:t>
    </dgm:pt>
    <dgm:pt modelId="{A3ACB3DC-D397-4A61-9C8D-1971CE6CBB80}" type="parTrans" cxnId="{ECBB2C2A-B2C0-4F8B-824E-8D47EECB6563}">
      <dgm:prSet/>
      <dgm:spPr/>
      <dgm:t>
        <a:bodyPr/>
        <a:lstStyle/>
        <a:p>
          <a:endParaRPr lang="en-GB"/>
        </a:p>
      </dgm:t>
    </dgm:pt>
    <dgm:pt modelId="{1968136F-2F54-427E-93C1-04E56C0D24CB}" type="sibTrans" cxnId="{ECBB2C2A-B2C0-4F8B-824E-8D47EECB6563}">
      <dgm:prSet/>
      <dgm:spPr/>
      <dgm:t>
        <a:bodyPr/>
        <a:lstStyle/>
        <a:p>
          <a:endParaRPr lang="en-GB"/>
        </a:p>
      </dgm:t>
    </dgm:pt>
    <dgm:pt modelId="{3E066771-B620-4D92-98B2-ED73DEC266F2}">
      <dgm:prSet/>
      <dgm:spPr/>
      <dgm:t>
        <a:bodyPr/>
        <a:lstStyle/>
        <a:p>
          <a:pPr>
            <a:lnSpc>
              <a:spcPct val="100000"/>
            </a:lnSpc>
          </a:pPr>
          <a:r>
            <a:rPr lang="en-GB"/>
            <a:t>Set personal and professional goals</a:t>
          </a:r>
        </a:p>
      </dgm:t>
    </dgm:pt>
    <dgm:pt modelId="{1E646573-5F7B-471E-BA5E-B9BFD3ECF67E}" type="parTrans" cxnId="{38188ABD-B730-407B-BB73-3F4D12AD74C5}">
      <dgm:prSet/>
      <dgm:spPr/>
      <dgm:t>
        <a:bodyPr/>
        <a:lstStyle/>
        <a:p>
          <a:endParaRPr lang="en-GB"/>
        </a:p>
      </dgm:t>
    </dgm:pt>
    <dgm:pt modelId="{F6A2DA09-82D0-4AD9-827A-205DBB8A3C56}" type="sibTrans" cxnId="{38188ABD-B730-407B-BB73-3F4D12AD74C5}">
      <dgm:prSet/>
      <dgm:spPr/>
      <dgm:t>
        <a:bodyPr/>
        <a:lstStyle/>
        <a:p>
          <a:endParaRPr lang="en-GB"/>
        </a:p>
      </dgm:t>
    </dgm:pt>
    <dgm:pt modelId="{FBA51B4E-3762-4A7B-9C8C-BC19FC0C4A8D}">
      <dgm:prSet/>
      <dgm:spPr/>
      <dgm:t>
        <a:bodyPr/>
        <a:lstStyle/>
        <a:p>
          <a:pPr>
            <a:lnSpc>
              <a:spcPct val="100000"/>
            </a:lnSpc>
          </a:pPr>
          <a:r>
            <a:rPr lang="en-GB" dirty="0"/>
            <a:t>Celebrate small wins</a:t>
          </a:r>
        </a:p>
      </dgm:t>
    </dgm:pt>
    <dgm:pt modelId="{427B1643-37F1-4603-AB21-73C2CA99E2D1}" type="parTrans" cxnId="{14C1770C-AF28-4A16-925E-CBF060DD831D}">
      <dgm:prSet/>
      <dgm:spPr/>
      <dgm:t>
        <a:bodyPr/>
        <a:lstStyle/>
        <a:p>
          <a:endParaRPr lang="en-GB"/>
        </a:p>
      </dgm:t>
    </dgm:pt>
    <dgm:pt modelId="{1D561017-81FE-4338-8046-B2800D0EB112}" type="sibTrans" cxnId="{14C1770C-AF28-4A16-925E-CBF060DD831D}">
      <dgm:prSet/>
      <dgm:spPr/>
      <dgm:t>
        <a:bodyPr/>
        <a:lstStyle/>
        <a:p>
          <a:endParaRPr lang="en-GB"/>
        </a:p>
      </dgm:t>
    </dgm:pt>
    <dgm:pt modelId="{2D41199F-875C-45BA-B5ED-80137ACB6DA9}" type="pres">
      <dgm:prSet presAssocID="{BF9E0069-D68B-409B-9E6D-4089CC4E9528}" presName="root" presStyleCnt="0">
        <dgm:presLayoutVars>
          <dgm:dir/>
          <dgm:resizeHandles val="exact"/>
        </dgm:presLayoutVars>
      </dgm:prSet>
      <dgm:spPr/>
    </dgm:pt>
    <dgm:pt modelId="{F52DF258-A02D-460B-8E36-12AED5EDDF32}" type="pres">
      <dgm:prSet presAssocID="{82BE5105-631E-4771-84AB-EADE4A67EA87}" presName="compNode" presStyleCnt="0"/>
      <dgm:spPr/>
    </dgm:pt>
    <dgm:pt modelId="{7D4E3738-DF71-441F-B7E1-331F18313B63}" type="pres">
      <dgm:prSet presAssocID="{82BE5105-631E-4771-84AB-EADE4A67EA87}" presName="bgRect" presStyleLbl="bgShp" presStyleIdx="0" presStyleCnt="5"/>
      <dgm:spPr/>
    </dgm:pt>
    <dgm:pt modelId="{F5E9A602-56E4-4937-BB32-AAF0926E96CC}" type="pres">
      <dgm:prSet presAssocID="{82BE5105-631E-4771-84AB-EADE4A67EA87}"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ead with Gears"/>
        </a:ext>
      </dgm:extLst>
    </dgm:pt>
    <dgm:pt modelId="{B449A09A-80F8-4AFE-8678-DFC4DC329C88}" type="pres">
      <dgm:prSet presAssocID="{82BE5105-631E-4771-84AB-EADE4A67EA87}" presName="spaceRect" presStyleCnt="0"/>
      <dgm:spPr/>
    </dgm:pt>
    <dgm:pt modelId="{9729B109-FEDD-40FC-89B5-649680E0919E}" type="pres">
      <dgm:prSet presAssocID="{82BE5105-631E-4771-84AB-EADE4A67EA87}" presName="parTx" presStyleLbl="revTx" presStyleIdx="0" presStyleCnt="10">
        <dgm:presLayoutVars>
          <dgm:chMax val="0"/>
          <dgm:chPref val="0"/>
        </dgm:presLayoutVars>
      </dgm:prSet>
      <dgm:spPr/>
    </dgm:pt>
    <dgm:pt modelId="{4967594B-E31D-41CF-98DE-046CDD63B93C}" type="pres">
      <dgm:prSet presAssocID="{82BE5105-631E-4771-84AB-EADE4A67EA87}" presName="desTx" presStyleLbl="revTx" presStyleIdx="1" presStyleCnt="10">
        <dgm:presLayoutVars/>
      </dgm:prSet>
      <dgm:spPr/>
    </dgm:pt>
    <dgm:pt modelId="{F2C4F949-70CA-4DD9-9DB1-1C8F5AB15C1A}" type="pres">
      <dgm:prSet presAssocID="{3B3E16A5-E1E3-4C5B-BE0D-3D2EC46E8E0C}" presName="sibTrans" presStyleCnt="0"/>
      <dgm:spPr/>
    </dgm:pt>
    <dgm:pt modelId="{C523B019-0284-4ADD-B01F-17422E4796A4}" type="pres">
      <dgm:prSet presAssocID="{ADEB7245-7A31-4419-89A8-2B4AE4EBE7B5}" presName="compNode" presStyleCnt="0"/>
      <dgm:spPr/>
    </dgm:pt>
    <dgm:pt modelId="{C3C62C40-CACF-45C0-9524-EAB58C9601E5}" type="pres">
      <dgm:prSet presAssocID="{ADEB7245-7A31-4419-89A8-2B4AE4EBE7B5}" presName="bgRect" presStyleLbl="bgShp" presStyleIdx="1" presStyleCnt="5"/>
      <dgm:spPr/>
    </dgm:pt>
    <dgm:pt modelId="{1AF80D7E-424C-4770-B66B-C9A8A0CBE23C}" type="pres">
      <dgm:prSet presAssocID="{ADEB7245-7A31-4419-89A8-2B4AE4EBE7B5}"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andshake"/>
        </a:ext>
      </dgm:extLst>
    </dgm:pt>
    <dgm:pt modelId="{7319572A-1ED4-4169-AD4D-3007374C6747}" type="pres">
      <dgm:prSet presAssocID="{ADEB7245-7A31-4419-89A8-2B4AE4EBE7B5}" presName="spaceRect" presStyleCnt="0"/>
      <dgm:spPr/>
    </dgm:pt>
    <dgm:pt modelId="{3062DF66-480C-4A41-BAC9-F881E1D007BC}" type="pres">
      <dgm:prSet presAssocID="{ADEB7245-7A31-4419-89A8-2B4AE4EBE7B5}" presName="parTx" presStyleLbl="revTx" presStyleIdx="2" presStyleCnt="10">
        <dgm:presLayoutVars>
          <dgm:chMax val="0"/>
          <dgm:chPref val="0"/>
        </dgm:presLayoutVars>
      </dgm:prSet>
      <dgm:spPr/>
    </dgm:pt>
    <dgm:pt modelId="{8F3823FF-DAC2-4C0A-8935-8CE5D848E29F}" type="pres">
      <dgm:prSet presAssocID="{ADEB7245-7A31-4419-89A8-2B4AE4EBE7B5}" presName="desTx" presStyleLbl="revTx" presStyleIdx="3" presStyleCnt="10">
        <dgm:presLayoutVars/>
      </dgm:prSet>
      <dgm:spPr/>
    </dgm:pt>
    <dgm:pt modelId="{94C89213-33D2-4225-8B0A-AC52EF6C2739}" type="pres">
      <dgm:prSet presAssocID="{9171FE1D-4895-410C-A911-B3A86645E212}" presName="sibTrans" presStyleCnt="0"/>
      <dgm:spPr/>
    </dgm:pt>
    <dgm:pt modelId="{C10346A5-5A39-40B7-9DC0-98E333106C64}" type="pres">
      <dgm:prSet presAssocID="{C4922BFA-63E8-4853-AFE7-ACE57D44A64E}" presName="compNode" presStyleCnt="0"/>
      <dgm:spPr/>
    </dgm:pt>
    <dgm:pt modelId="{088F5366-4954-4446-860E-0ADAFC5D7E8D}" type="pres">
      <dgm:prSet presAssocID="{C4922BFA-63E8-4853-AFE7-ACE57D44A64E}" presName="bgRect" presStyleLbl="bgShp" presStyleIdx="2" presStyleCnt="5"/>
      <dgm:spPr/>
    </dgm:pt>
    <dgm:pt modelId="{7C58D190-A53F-4626-B1C4-7EE6FAB44BD7}" type="pres">
      <dgm:prSet presAssocID="{C4922BFA-63E8-4853-AFE7-ACE57D44A64E}"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rain in head"/>
        </a:ext>
      </dgm:extLst>
    </dgm:pt>
    <dgm:pt modelId="{6F1EDE3A-E7E7-4A5E-8907-DBFEFB683C33}" type="pres">
      <dgm:prSet presAssocID="{C4922BFA-63E8-4853-AFE7-ACE57D44A64E}" presName="spaceRect" presStyleCnt="0"/>
      <dgm:spPr/>
    </dgm:pt>
    <dgm:pt modelId="{9A01A73D-1C94-4E61-9F6E-8A48D9F6B57F}" type="pres">
      <dgm:prSet presAssocID="{C4922BFA-63E8-4853-AFE7-ACE57D44A64E}" presName="parTx" presStyleLbl="revTx" presStyleIdx="4" presStyleCnt="10">
        <dgm:presLayoutVars>
          <dgm:chMax val="0"/>
          <dgm:chPref val="0"/>
        </dgm:presLayoutVars>
      </dgm:prSet>
      <dgm:spPr/>
    </dgm:pt>
    <dgm:pt modelId="{3F47731E-4904-44E5-A84E-565DFC396793}" type="pres">
      <dgm:prSet presAssocID="{C4922BFA-63E8-4853-AFE7-ACE57D44A64E}" presName="desTx" presStyleLbl="revTx" presStyleIdx="5" presStyleCnt="10">
        <dgm:presLayoutVars/>
      </dgm:prSet>
      <dgm:spPr/>
    </dgm:pt>
    <dgm:pt modelId="{5713897F-1AEF-4A74-8442-3E7A6F882B0F}" type="pres">
      <dgm:prSet presAssocID="{269C6723-9B8F-4405-AE20-2A81D78EFAF9}" presName="sibTrans" presStyleCnt="0"/>
      <dgm:spPr/>
    </dgm:pt>
    <dgm:pt modelId="{B20FA50F-27D6-4FAC-B092-709A2FCCF504}" type="pres">
      <dgm:prSet presAssocID="{B2064336-EC06-4D46-852B-E3D3A005E1C0}" presName="compNode" presStyleCnt="0"/>
      <dgm:spPr/>
    </dgm:pt>
    <dgm:pt modelId="{EC939BAA-3477-4F3E-8ED9-F6BC14E8B095}" type="pres">
      <dgm:prSet presAssocID="{B2064336-EC06-4D46-852B-E3D3A005E1C0}" presName="bgRect" presStyleLbl="bgShp" presStyleIdx="3" presStyleCnt="5"/>
      <dgm:spPr/>
    </dgm:pt>
    <dgm:pt modelId="{7CF136C5-4256-4744-8C0F-F965055C11AD}" type="pres">
      <dgm:prSet presAssocID="{B2064336-EC06-4D46-852B-E3D3A005E1C0}"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Podium"/>
        </a:ext>
      </dgm:extLst>
    </dgm:pt>
    <dgm:pt modelId="{2F196451-02FC-491A-B035-9E0D4C1E15FC}" type="pres">
      <dgm:prSet presAssocID="{B2064336-EC06-4D46-852B-E3D3A005E1C0}" presName="spaceRect" presStyleCnt="0"/>
      <dgm:spPr/>
    </dgm:pt>
    <dgm:pt modelId="{1A4C916E-35FB-4C58-94E5-800A738D1854}" type="pres">
      <dgm:prSet presAssocID="{B2064336-EC06-4D46-852B-E3D3A005E1C0}" presName="parTx" presStyleLbl="revTx" presStyleIdx="6" presStyleCnt="10">
        <dgm:presLayoutVars>
          <dgm:chMax val="0"/>
          <dgm:chPref val="0"/>
        </dgm:presLayoutVars>
      </dgm:prSet>
      <dgm:spPr/>
    </dgm:pt>
    <dgm:pt modelId="{497BB252-5441-4931-9D5D-204AADC32AC8}" type="pres">
      <dgm:prSet presAssocID="{B2064336-EC06-4D46-852B-E3D3A005E1C0}" presName="desTx" presStyleLbl="revTx" presStyleIdx="7" presStyleCnt="10">
        <dgm:presLayoutVars/>
      </dgm:prSet>
      <dgm:spPr/>
    </dgm:pt>
    <dgm:pt modelId="{B50842D4-36F9-43D3-9BD0-F8120375A432}" type="pres">
      <dgm:prSet presAssocID="{437ACB8C-3DD2-4BC5-B31A-4AD624BB4561}" presName="sibTrans" presStyleCnt="0"/>
      <dgm:spPr/>
    </dgm:pt>
    <dgm:pt modelId="{BA341BDB-B71C-4D0D-93CB-7768555C55FC}" type="pres">
      <dgm:prSet presAssocID="{BF8B0D60-2DAB-4767-B29E-3FFD206DD5C6}" presName="compNode" presStyleCnt="0"/>
      <dgm:spPr/>
    </dgm:pt>
    <dgm:pt modelId="{11267929-DB16-43FB-80ED-1BF752067CDA}" type="pres">
      <dgm:prSet presAssocID="{BF8B0D60-2DAB-4767-B29E-3FFD206DD5C6}" presName="bgRect" presStyleLbl="bgShp" presStyleIdx="4" presStyleCnt="5"/>
      <dgm:spPr/>
    </dgm:pt>
    <dgm:pt modelId="{94F17E42-2019-483A-B1DB-818C1DBEDDE3}" type="pres">
      <dgm:prSet presAssocID="{BF8B0D60-2DAB-4767-B29E-3FFD206DD5C6}"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Group"/>
        </a:ext>
      </dgm:extLst>
    </dgm:pt>
    <dgm:pt modelId="{CE86C6AF-4812-48A5-B87E-575AF5BF7481}" type="pres">
      <dgm:prSet presAssocID="{BF8B0D60-2DAB-4767-B29E-3FFD206DD5C6}" presName="spaceRect" presStyleCnt="0"/>
      <dgm:spPr/>
    </dgm:pt>
    <dgm:pt modelId="{DB86DA21-5231-49E1-96BA-F4CC0C181496}" type="pres">
      <dgm:prSet presAssocID="{BF8B0D60-2DAB-4767-B29E-3FFD206DD5C6}" presName="parTx" presStyleLbl="revTx" presStyleIdx="8" presStyleCnt="10">
        <dgm:presLayoutVars>
          <dgm:chMax val="0"/>
          <dgm:chPref val="0"/>
        </dgm:presLayoutVars>
      </dgm:prSet>
      <dgm:spPr/>
    </dgm:pt>
    <dgm:pt modelId="{3BA9B20E-DCB9-4742-9DA4-B31E148285DE}" type="pres">
      <dgm:prSet presAssocID="{BF8B0D60-2DAB-4767-B29E-3FFD206DD5C6}" presName="desTx" presStyleLbl="revTx" presStyleIdx="9" presStyleCnt="10">
        <dgm:presLayoutVars/>
      </dgm:prSet>
      <dgm:spPr/>
    </dgm:pt>
  </dgm:ptLst>
  <dgm:cxnLst>
    <dgm:cxn modelId="{F17BB503-20DA-4975-9338-BFBB8C0213F5}" srcId="{BF9E0069-D68B-409B-9E6D-4089CC4E9528}" destId="{B2064336-EC06-4D46-852B-E3D3A005E1C0}" srcOrd="3" destOrd="0" parTransId="{B8C6F83A-31FE-4DE1-B4FB-35DC8B0F50B7}" sibTransId="{437ACB8C-3DD2-4BC5-B31A-4AD624BB4561}"/>
    <dgm:cxn modelId="{14C1770C-AF28-4A16-925E-CBF060DD831D}" srcId="{BF8B0D60-2DAB-4767-B29E-3FFD206DD5C6}" destId="{FBA51B4E-3762-4A7B-9C8C-BC19FC0C4A8D}" srcOrd="1" destOrd="0" parTransId="{427B1643-37F1-4603-AB21-73C2CA99E2D1}" sibTransId="{1D561017-81FE-4338-8046-B2800D0EB112}"/>
    <dgm:cxn modelId="{48FEC71B-4E5E-4AEF-88E7-6158D4992759}" srcId="{BF9E0069-D68B-409B-9E6D-4089CC4E9528}" destId="{C4922BFA-63E8-4853-AFE7-ACE57D44A64E}" srcOrd="2" destOrd="0" parTransId="{D8FCC300-7B17-4E16-97B8-97EFEE409D50}" sibTransId="{269C6723-9B8F-4405-AE20-2A81D78EFAF9}"/>
    <dgm:cxn modelId="{B519521E-A8A1-4667-BD88-A975FEBFB15B}" type="presOf" srcId="{BF9E0069-D68B-409B-9E6D-4089CC4E9528}" destId="{2D41199F-875C-45BA-B5ED-80137ACB6DA9}" srcOrd="0" destOrd="0" presId="urn:microsoft.com/office/officeart/2018/2/layout/IconVerticalSolidList"/>
    <dgm:cxn modelId="{077A6C22-E793-49A9-BA29-007CC1B032C9}" type="presOf" srcId="{28B066D3-BB3A-408F-BC74-2B74653A56A1}" destId="{4967594B-E31D-41CF-98DE-046CDD63B93C}" srcOrd="0" destOrd="1" presId="urn:microsoft.com/office/officeart/2018/2/layout/IconVerticalSolidList"/>
    <dgm:cxn modelId="{ECBB2C2A-B2C0-4F8B-824E-8D47EECB6563}" srcId="{B2064336-EC06-4D46-852B-E3D3A005E1C0}" destId="{5EA599E9-56F4-4A6A-9B82-C389EEBEAD8B}" srcOrd="1" destOrd="0" parTransId="{A3ACB3DC-D397-4A61-9C8D-1971CE6CBB80}" sibTransId="{1968136F-2F54-427E-93C1-04E56C0D24CB}"/>
    <dgm:cxn modelId="{614A2230-CE6B-4DA5-9A99-6DD047D37BF3}" srcId="{BF9E0069-D68B-409B-9E6D-4089CC4E9528}" destId="{ADEB7245-7A31-4419-89A8-2B4AE4EBE7B5}" srcOrd="1" destOrd="0" parTransId="{F9A2A75C-44F6-4007-BB0F-C482FF452AE7}" sibTransId="{9171FE1D-4895-410C-A911-B3A86645E212}"/>
    <dgm:cxn modelId="{161F4138-82C2-438B-94AD-14E605A61904}" srcId="{B2064336-EC06-4D46-852B-E3D3A005E1C0}" destId="{2AF64B62-EC9B-47A5-B61B-C4A46349AE15}" srcOrd="0" destOrd="0" parTransId="{D9AD12AB-2D5F-4F07-903D-6D1B78538584}" sibTransId="{FE6392D3-9AB0-4485-95FA-B58AF580708A}"/>
    <dgm:cxn modelId="{01F1943A-C04C-43F2-8448-0CD563B4AF6A}" type="presOf" srcId="{C4922BFA-63E8-4853-AFE7-ACE57D44A64E}" destId="{9A01A73D-1C94-4E61-9F6E-8A48D9F6B57F}" srcOrd="0" destOrd="0" presId="urn:microsoft.com/office/officeart/2018/2/layout/IconVerticalSolidList"/>
    <dgm:cxn modelId="{1B948760-9FEF-4CAC-B966-7F54533DA8FF}" type="presOf" srcId="{D6A2BA04-6D4C-4685-BD40-29AC9378A8B9}" destId="{8F3823FF-DAC2-4C0A-8935-8CE5D848E29F}" srcOrd="0" destOrd="0" presId="urn:microsoft.com/office/officeart/2018/2/layout/IconVerticalSolidList"/>
    <dgm:cxn modelId="{FFDA0662-BB3F-47DA-B362-6D5B05339E09}" type="presOf" srcId="{ADEB7245-7A31-4419-89A8-2B4AE4EBE7B5}" destId="{3062DF66-480C-4A41-BAC9-F881E1D007BC}" srcOrd="0" destOrd="0" presId="urn:microsoft.com/office/officeart/2018/2/layout/IconVerticalSolidList"/>
    <dgm:cxn modelId="{ADB5A16B-B620-4BBC-B2EE-365C0C43D984}" srcId="{ADEB7245-7A31-4419-89A8-2B4AE4EBE7B5}" destId="{646018FE-96A7-4153-83C7-D20A65B7B1E2}" srcOrd="1" destOrd="0" parTransId="{240DE6E7-E049-4BF1-9C8D-87364D862FD9}" sibTransId="{8012AC61-41F5-4DD0-A444-65310B661C85}"/>
    <dgm:cxn modelId="{536E1E55-6C45-48CA-98EC-A65BDFF835C4}" srcId="{C4922BFA-63E8-4853-AFE7-ACE57D44A64E}" destId="{46321C71-C50C-44A4-B56B-35C593C1E7F8}" srcOrd="0" destOrd="0" parTransId="{F03A876A-EA61-486C-B961-CF732A491E36}" sibTransId="{A3E7FD62-4B1D-42C7-AE2B-A9040E14BA54}"/>
    <dgm:cxn modelId="{0248EA57-9793-4173-9C15-69EFFC845C64}" type="presOf" srcId="{646018FE-96A7-4153-83C7-D20A65B7B1E2}" destId="{8F3823FF-DAC2-4C0A-8935-8CE5D848E29F}" srcOrd="0" destOrd="1" presId="urn:microsoft.com/office/officeart/2018/2/layout/IconVerticalSolidList"/>
    <dgm:cxn modelId="{B8C00187-2725-4EA6-9AED-741A0B60470B}" type="presOf" srcId="{3E066771-B620-4D92-98B2-ED73DEC266F2}" destId="{3BA9B20E-DCB9-4742-9DA4-B31E148285DE}" srcOrd="0" destOrd="0" presId="urn:microsoft.com/office/officeart/2018/2/layout/IconVerticalSolidList"/>
    <dgm:cxn modelId="{74AFB288-1FB2-48F7-A9EF-A1987F726047}" type="presOf" srcId="{46321C71-C50C-44A4-B56B-35C593C1E7F8}" destId="{3F47731E-4904-44E5-A84E-565DFC396793}" srcOrd="0" destOrd="0" presId="urn:microsoft.com/office/officeart/2018/2/layout/IconVerticalSolidList"/>
    <dgm:cxn modelId="{DCCC918E-6733-43B5-8B20-A7DBA5A9612E}" type="presOf" srcId="{FBA51B4E-3762-4A7B-9C8C-BC19FC0C4A8D}" destId="{3BA9B20E-DCB9-4742-9DA4-B31E148285DE}" srcOrd="0" destOrd="1" presId="urn:microsoft.com/office/officeart/2018/2/layout/IconVerticalSolidList"/>
    <dgm:cxn modelId="{70F6779C-BB76-4168-B04B-45A6D894AFE0}" srcId="{BF9E0069-D68B-409B-9E6D-4089CC4E9528}" destId="{BF8B0D60-2DAB-4767-B29E-3FFD206DD5C6}" srcOrd="4" destOrd="0" parTransId="{C4AD591A-FB5B-4722-BB47-72CBB6CB3EB6}" sibTransId="{83F80DA6-A7A9-4B6D-9FA8-E0B16DEEF080}"/>
    <dgm:cxn modelId="{ADE609A0-ECD7-4BD4-9930-99CD8C2655A6}" type="presOf" srcId="{2AF64B62-EC9B-47A5-B61B-C4A46349AE15}" destId="{497BB252-5441-4931-9D5D-204AADC32AC8}" srcOrd="0" destOrd="0" presId="urn:microsoft.com/office/officeart/2018/2/layout/IconVerticalSolidList"/>
    <dgm:cxn modelId="{F43251AB-0BCB-4956-BC33-089C9EA5E524}" srcId="{C4922BFA-63E8-4853-AFE7-ACE57D44A64E}" destId="{04FCB68A-EE87-4C21-B7C7-A1F3F1478F40}" srcOrd="1" destOrd="0" parTransId="{BD1B7EDF-9497-4FF1-B475-8B1C216915F3}" sibTransId="{37D29E30-5F61-4C4F-9DBF-8838FB7EAC5D}"/>
    <dgm:cxn modelId="{68B4BAAF-A5B1-448D-B332-D9116B353906}" srcId="{82BE5105-631E-4771-84AB-EADE4A67EA87}" destId="{0AB6DEBF-BBCD-4153-80FE-EE14B4B75531}" srcOrd="0" destOrd="0" parTransId="{34869E55-A4B1-4500-BEBE-4C18EAB3F53F}" sibTransId="{1685F8C8-2598-4A95-AC3A-BBDFBB08D6E4}"/>
    <dgm:cxn modelId="{B3A500B0-7761-4A0D-AC92-BA9549735866}" srcId="{82BE5105-631E-4771-84AB-EADE4A67EA87}" destId="{28B066D3-BB3A-408F-BC74-2B74653A56A1}" srcOrd="1" destOrd="0" parTransId="{94843BCA-D26C-4F9E-93BF-1C5E3E2EA89F}" sibTransId="{79AC05BC-07F8-4E9E-92F1-D6A0C32F7C2D}"/>
    <dgm:cxn modelId="{525AE9BC-289C-4AA5-AA0C-DA29980F20BF}" type="presOf" srcId="{0AB6DEBF-BBCD-4153-80FE-EE14B4B75531}" destId="{4967594B-E31D-41CF-98DE-046CDD63B93C}" srcOrd="0" destOrd="0" presId="urn:microsoft.com/office/officeart/2018/2/layout/IconVerticalSolidList"/>
    <dgm:cxn modelId="{38188ABD-B730-407B-BB73-3F4D12AD74C5}" srcId="{BF8B0D60-2DAB-4767-B29E-3FFD206DD5C6}" destId="{3E066771-B620-4D92-98B2-ED73DEC266F2}" srcOrd="0" destOrd="0" parTransId="{1E646573-5F7B-471E-BA5E-B9BFD3ECF67E}" sibTransId="{F6A2DA09-82D0-4AD9-827A-205DBB8A3C56}"/>
    <dgm:cxn modelId="{415B68BF-6D1F-4982-93A6-FD7459BB16C6}" type="presOf" srcId="{82BE5105-631E-4771-84AB-EADE4A67EA87}" destId="{9729B109-FEDD-40FC-89B5-649680E0919E}" srcOrd="0" destOrd="0" presId="urn:microsoft.com/office/officeart/2018/2/layout/IconVerticalSolidList"/>
    <dgm:cxn modelId="{87CA0ED0-3A0F-408C-AB6F-5EAA89535540}" srcId="{BF9E0069-D68B-409B-9E6D-4089CC4E9528}" destId="{82BE5105-631E-4771-84AB-EADE4A67EA87}" srcOrd="0" destOrd="0" parTransId="{927D7580-9A8F-4EE7-8AC9-A0D8121FACC2}" sibTransId="{3B3E16A5-E1E3-4C5B-BE0D-3D2EC46E8E0C}"/>
    <dgm:cxn modelId="{A0A83ADE-6597-4426-BFBE-73587686D1BC}" type="presOf" srcId="{B2064336-EC06-4D46-852B-E3D3A005E1C0}" destId="{1A4C916E-35FB-4C58-94E5-800A738D1854}" srcOrd="0" destOrd="0" presId="urn:microsoft.com/office/officeart/2018/2/layout/IconVerticalSolidList"/>
    <dgm:cxn modelId="{36B576E7-9C00-452D-99D0-78AD7F33BAC1}" srcId="{ADEB7245-7A31-4419-89A8-2B4AE4EBE7B5}" destId="{D6A2BA04-6D4C-4685-BD40-29AC9378A8B9}" srcOrd="0" destOrd="0" parTransId="{DDC71D29-A67D-48D2-BF11-6793536F2555}" sibTransId="{2D793A5E-1C29-4C19-959F-4FB5354EF201}"/>
    <dgm:cxn modelId="{5479BDEA-C3CA-4221-99CA-167F5A162D4D}" type="presOf" srcId="{BF8B0D60-2DAB-4767-B29E-3FFD206DD5C6}" destId="{DB86DA21-5231-49E1-96BA-F4CC0C181496}" srcOrd="0" destOrd="0" presId="urn:microsoft.com/office/officeart/2018/2/layout/IconVerticalSolidList"/>
    <dgm:cxn modelId="{255D2FF9-387D-474A-9FD0-F49D3AD11F49}" type="presOf" srcId="{5EA599E9-56F4-4A6A-9B82-C389EEBEAD8B}" destId="{497BB252-5441-4931-9D5D-204AADC32AC8}" srcOrd="0" destOrd="1" presId="urn:microsoft.com/office/officeart/2018/2/layout/IconVerticalSolidList"/>
    <dgm:cxn modelId="{7CB882FC-7E13-4779-9F6A-244039CFA670}" type="presOf" srcId="{04FCB68A-EE87-4C21-B7C7-A1F3F1478F40}" destId="{3F47731E-4904-44E5-A84E-565DFC396793}" srcOrd="0" destOrd="1" presId="urn:microsoft.com/office/officeart/2018/2/layout/IconVerticalSolidList"/>
    <dgm:cxn modelId="{7366A3EB-B3FD-4FA5-BBE0-5D81B419CCAE}" type="presParOf" srcId="{2D41199F-875C-45BA-B5ED-80137ACB6DA9}" destId="{F52DF258-A02D-460B-8E36-12AED5EDDF32}" srcOrd="0" destOrd="0" presId="urn:microsoft.com/office/officeart/2018/2/layout/IconVerticalSolidList"/>
    <dgm:cxn modelId="{35D612E4-9E11-4E2C-8923-FAEAEB5F2985}" type="presParOf" srcId="{F52DF258-A02D-460B-8E36-12AED5EDDF32}" destId="{7D4E3738-DF71-441F-B7E1-331F18313B63}" srcOrd="0" destOrd="0" presId="urn:microsoft.com/office/officeart/2018/2/layout/IconVerticalSolidList"/>
    <dgm:cxn modelId="{30A29C8E-FA14-4EED-A1F5-D0530850C0B0}" type="presParOf" srcId="{F52DF258-A02D-460B-8E36-12AED5EDDF32}" destId="{F5E9A602-56E4-4937-BB32-AAF0926E96CC}" srcOrd="1" destOrd="0" presId="urn:microsoft.com/office/officeart/2018/2/layout/IconVerticalSolidList"/>
    <dgm:cxn modelId="{76AC5F18-78B9-447F-B815-92A802CD028F}" type="presParOf" srcId="{F52DF258-A02D-460B-8E36-12AED5EDDF32}" destId="{B449A09A-80F8-4AFE-8678-DFC4DC329C88}" srcOrd="2" destOrd="0" presId="urn:microsoft.com/office/officeart/2018/2/layout/IconVerticalSolidList"/>
    <dgm:cxn modelId="{F2C7B1B2-346D-4E7E-8161-260921321C50}" type="presParOf" srcId="{F52DF258-A02D-460B-8E36-12AED5EDDF32}" destId="{9729B109-FEDD-40FC-89B5-649680E0919E}" srcOrd="3" destOrd="0" presId="urn:microsoft.com/office/officeart/2018/2/layout/IconVerticalSolidList"/>
    <dgm:cxn modelId="{41E67808-B9C5-4480-9D3A-2A9EEB966789}" type="presParOf" srcId="{F52DF258-A02D-460B-8E36-12AED5EDDF32}" destId="{4967594B-E31D-41CF-98DE-046CDD63B93C}" srcOrd="4" destOrd="0" presId="urn:microsoft.com/office/officeart/2018/2/layout/IconVerticalSolidList"/>
    <dgm:cxn modelId="{23462684-7F99-492F-9EEA-19606163FE4E}" type="presParOf" srcId="{2D41199F-875C-45BA-B5ED-80137ACB6DA9}" destId="{F2C4F949-70CA-4DD9-9DB1-1C8F5AB15C1A}" srcOrd="1" destOrd="0" presId="urn:microsoft.com/office/officeart/2018/2/layout/IconVerticalSolidList"/>
    <dgm:cxn modelId="{C3AF8844-B55E-42CE-B15D-A98E960A28A9}" type="presParOf" srcId="{2D41199F-875C-45BA-B5ED-80137ACB6DA9}" destId="{C523B019-0284-4ADD-B01F-17422E4796A4}" srcOrd="2" destOrd="0" presId="urn:microsoft.com/office/officeart/2018/2/layout/IconVerticalSolidList"/>
    <dgm:cxn modelId="{454DE16B-D19C-411F-8179-9FEADCE88836}" type="presParOf" srcId="{C523B019-0284-4ADD-B01F-17422E4796A4}" destId="{C3C62C40-CACF-45C0-9524-EAB58C9601E5}" srcOrd="0" destOrd="0" presId="urn:microsoft.com/office/officeart/2018/2/layout/IconVerticalSolidList"/>
    <dgm:cxn modelId="{D2FF52ED-E809-49C5-9775-C3A417C1C720}" type="presParOf" srcId="{C523B019-0284-4ADD-B01F-17422E4796A4}" destId="{1AF80D7E-424C-4770-B66B-C9A8A0CBE23C}" srcOrd="1" destOrd="0" presId="urn:microsoft.com/office/officeart/2018/2/layout/IconVerticalSolidList"/>
    <dgm:cxn modelId="{A5B96ED5-CAA3-4FC5-B666-49E0B14F8682}" type="presParOf" srcId="{C523B019-0284-4ADD-B01F-17422E4796A4}" destId="{7319572A-1ED4-4169-AD4D-3007374C6747}" srcOrd="2" destOrd="0" presId="urn:microsoft.com/office/officeart/2018/2/layout/IconVerticalSolidList"/>
    <dgm:cxn modelId="{5841E3AE-FAF6-4207-B448-9A37C613FA5F}" type="presParOf" srcId="{C523B019-0284-4ADD-B01F-17422E4796A4}" destId="{3062DF66-480C-4A41-BAC9-F881E1D007BC}" srcOrd="3" destOrd="0" presId="urn:microsoft.com/office/officeart/2018/2/layout/IconVerticalSolidList"/>
    <dgm:cxn modelId="{099CCA5E-4288-45AD-B806-A88B93368BDE}" type="presParOf" srcId="{C523B019-0284-4ADD-B01F-17422E4796A4}" destId="{8F3823FF-DAC2-4C0A-8935-8CE5D848E29F}" srcOrd="4" destOrd="0" presId="urn:microsoft.com/office/officeart/2018/2/layout/IconVerticalSolidList"/>
    <dgm:cxn modelId="{69BD6C33-3DBB-449A-B420-55A51424A9D2}" type="presParOf" srcId="{2D41199F-875C-45BA-B5ED-80137ACB6DA9}" destId="{94C89213-33D2-4225-8B0A-AC52EF6C2739}" srcOrd="3" destOrd="0" presId="urn:microsoft.com/office/officeart/2018/2/layout/IconVerticalSolidList"/>
    <dgm:cxn modelId="{12B3CACF-C396-49A0-9AB8-A4B096EB9E6F}" type="presParOf" srcId="{2D41199F-875C-45BA-B5ED-80137ACB6DA9}" destId="{C10346A5-5A39-40B7-9DC0-98E333106C64}" srcOrd="4" destOrd="0" presId="urn:microsoft.com/office/officeart/2018/2/layout/IconVerticalSolidList"/>
    <dgm:cxn modelId="{ADFCB655-45DC-4F31-850D-449AD894FF5A}" type="presParOf" srcId="{C10346A5-5A39-40B7-9DC0-98E333106C64}" destId="{088F5366-4954-4446-860E-0ADAFC5D7E8D}" srcOrd="0" destOrd="0" presId="urn:microsoft.com/office/officeart/2018/2/layout/IconVerticalSolidList"/>
    <dgm:cxn modelId="{4F7322F7-33B5-4706-8522-A6A9C1DE4269}" type="presParOf" srcId="{C10346A5-5A39-40B7-9DC0-98E333106C64}" destId="{7C58D190-A53F-4626-B1C4-7EE6FAB44BD7}" srcOrd="1" destOrd="0" presId="urn:microsoft.com/office/officeart/2018/2/layout/IconVerticalSolidList"/>
    <dgm:cxn modelId="{1D5618AB-063F-4BA0-B28B-DEF793E73665}" type="presParOf" srcId="{C10346A5-5A39-40B7-9DC0-98E333106C64}" destId="{6F1EDE3A-E7E7-4A5E-8907-DBFEFB683C33}" srcOrd="2" destOrd="0" presId="urn:microsoft.com/office/officeart/2018/2/layout/IconVerticalSolidList"/>
    <dgm:cxn modelId="{E27F8D98-4FF0-431E-A2C1-83E91B2A020B}" type="presParOf" srcId="{C10346A5-5A39-40B7-9DC0-98E333106C64}" destId="{9A01A73D-1C94-4E61-9F6E-8A48D9F6B57F}" srcOrd="3" destOrd="0" presId="urn:microsoft.com/office/officeart/2018/2/layout/IconVerticalSolidList"/>
    <dgm:cxn modelId="{85DF58DA-C087-4EAE-9B3F-606EDB8D505A}" type="presParOf" srcId="{C10346A5-5A39-40B7-9DC0-98E333106C64}" destId="{3F47731E-4904-44E5-A84E-565DFC396793}" srcOrd="4" destOrd="0" presId="urn:microsoft.com/office/officeart/2018/2/layout/IconVerticalSolidList"/>
    <dgm:cxn modelId="{4556381E-3AEB-4C2F-AED9-3474113537E4}" type="presParOf" srcId="{2D41199F-875C-45BA-B5ED-80137ACB6DA9}" destId="{5713897F-1AEF-4A74-8442-3E7A6F882B0F}" srcOrd="5" destOrd="0" presId="urn:microsoft.com/office/officeart/2018/2/layout/IconVerticalSolidList"/>
    <dgm:cxn modelId="{18E0AF87-4F21-49CD-B6DD-FE509B8BDCAE}" type="presParOf" srcId="{2D41199F-875C-45BA-B5ED-80137ACB6DA9}" destId="{B20FA50F-27D6-4FAC-B092-709A2FCCF504}" srcOrd="6" destOrd="0" presId="urn:microsoft.com/office/officeart/2018/2/layout/IconVerticalSolidList"/>
    <dgm:cxn modelId="{A85AAEFC-7A6E-486F-8B24-C29F4A99877B}" type="presParOf" srcId="{B20FA50F-27D6-4FAC-B092-709A2FCCF504}" destId="{EC939BAA-3477-4F3E-8ED9-F6BC14E8B095}" srcOrd="0" destOrd="0" presId="urn:microsoft.com/office/officeart/2018/2/layout/IconVerticalSolidList"/>
    <dgm:cxn modelId="{961E2382-56DE-4F64-925E-92F6BF6A728C}" type="presParOf" srcId="{B20FA50F-27D6-4FAC-B092-709A2FCCF504}" destId="{7CF136C5-4256-4744-8C0F-F965055C11AD}" srcOrd="1" destOrd="0" presId="urn:microsoft.com/office/officeart/2018/2/layout/IconVerticalSolidList"/>
    <dgm:cxn modelId="{B2A03BFC-52CD-4318-AFAE-AA17E09F2806}" type="presParOf" srcId="{B20FA50F-27D6-4FAC-B092-709A2FCCF504}" destId="{2F196451-02FC-491A-B035-9E0D4C1E15FC}" srcOrd="2" destOrd="0" presId="urn:microsoft.com/office/officeart/2018/2/layout/IconVerticalSolidList"/>
    <dgm:cxn modelId="{AE076416-4343-4B4D-AB89-6B905BC5323B}" type="presParOf" srcId="{B20FA50F-27D6-4FAC-B092-709A2FCCF504}" destId="{1A4C916E-35FB-4C58-94E5-800A738D1854}" srcOrd="3" destOrd="0" presId="urn:microsoft.com/office/officeart/2018/2/layout/IconVerticalSolidList"/>
    <dgm:cxn modelId="{05FD15F7-B2E3-4CF6-9CFE-07A1968A8E38}" type="presParOf" srcId="{B20FA50F-27D6-4FAC-B092-709A2FCCF504}" destId="{497BB252-5441-4931-9D5D-204AADC32AC8}" srcOrd="4" destOrd="0" presId="urn:microsoft.com/office/officeart/2018/2/layout/IconVerticalSolidList"/>
    <dgm:cxn modelId="{58D275F5-D51B-4430-A1D5-68E171C85E50}" type="presParOf" srcId="{2D41199F-875C-45BA-B5ED-80137ACB6DA9}" destId="{B50842D4-36F9-43D3-9BD0-F8120375A432}" srcOrd="7" destOrd="0" presId="urn:microsoft.com/office/officeart/2018/2/layout/IconVerticalSolidList"/>
    <dgm:cxn modelId="{576E57C0-B352-40E6-A990-F50E10873C26}" type="presParOf" srcId="{2D41199F-875C-45BA-B5ED-80137ACB6DA9}" destId="{BA341BDB-B71C-4D0D-93CB-7768555C55FC}" srcOrd="8" destOrd="0" presId="urn:microsoft.com/office/officeart/2018/2/layout/IconVerticalSolidList"/>
    <dgm:cxn modelId="{7B00DEF7-6E83-45B6-A7C7-338087CAF8E4}" type="presParOf" srcId="{BA341BDB-B71C-4D0D-93CB-7768555C55FC}" destId="{11267929-DB16-43FB-80ED-1BF752067CDA}" srcOrd="0" destOrd="0" presId="urn:microsoft.com/office/officeart/2018/2/layout/IconVerticalSolidList"/>
    <dgm:cxn modelId="{5CBCC2EA-4E50-4731-A235-5F6B558480A2}" type="presParOf" srcId="{BA341BDB-B71C-4D0D-93CB-7768555C55FC}" destId="{94F17E42-2019-483A-B1DB-818C1DBEDDE3}" srcOrd="1" destOrd="0" presId="urn:microsoft.com/office/officeart/2018/2/layout/IconVerticalSolidList"/>
    <dgm:cxn modelId="{38A20D15-498F-4FAE-AAB5-5C9E9537EAC6}" type="presParOf" srcId="{BA341BDB-B71C-4D0D-93CB-7768555C55FC}" destId="{CE86C6AF-4812-48A5-B87E-575AF5BF7481}" srcOrd="2" destOrd="0" presId="urn:microsoft.com/office/officeart/2018/2/layout/IconVerticalSolidList"/>
    <dgm:cxn modelId="{94CD1881-549E-4D31-A52E-76EDB2AA0094}" type="presParOf" srcId="{BA341BDB-B71C-4D0D-93CB-7768555C55FC}" destId="{DB86DA21-5231-49E1-96BA-F4CC0C181496}" srcOrd="3" destOrd="0" presId="urn:microsoft.com/office/officeart/2018/2/layout/IconVerticalSolidList"/>
    <dgm:cxn modelId="{A60C1D3A-A08E-4BC5-8302-CAD2511BDDCB}" type="presParOf" srcId="{BA341BDB-B71C-4D0D-93CB-7768555C55FC}" destId="{3BA9B20E-DCB9-4742-9DA4-B31E148285DE}" srcOrd="4"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A2112A-DE96-40F6-8B2A-63868DEB247B}">
      <dsp:nvSpPr>
        <dsp:cNvPr id="0" name=""/>
        <dsp:cNvSpPr/>
      </dsp:nvSpPr>
      <dsp:spPr>
        <a:xfrm>
          <a:off x="0" y="0"/>
          <a:ext cx="8549640" cy="1117683"/>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dirty="0"/>
            <a:t>The potential benefits of EI</a:t>
          </a:r>
          <a:endParaRPr lang="en-US" sz="3200" kern="1200" dirty="0"/>
        </a:p>
      </dsp:txBody>
      <dsp:txXfrm>
        <a:off x="32736" y="32736"/>
        <a:ext cx="7343571" cy="1052211"/>
      </dsp:txXfrm>
    </dsp:sp>
    <dsp:sp modelId="{029DA369-1682-4BCA-8BD6-749E7EAA05F3}">
      <dsp:nvSpPr>
        <dsp:cNvPr id="0" name=""/>
        <dsp:cNvSpPr/>
      </dsp:nvSpPr>
      <dsp:spPr>
        <a:xfrm>
          <a:off x="754379" y="1303964"/>
          <a:ext cx="8549640" cy="1117683"/>
        </a:xfrm>
        <a:prstGeom prst="roundRect">
          <a:avLst>
            <a:gd name="adj" fmla="val 10000"/>
          </a:avLst>
        </a:prstGeom>
        <a:solidFill>
          <a:schemeClr val="accent2">
            <a:hueOff val="-742012"/>
            <a:satOff val="-260"/>
            <a:lumOff val="4314"/>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dirty="0"/>
            <a:t>The types of EI skills</a:t>
          </a:r>
          <a:endParaRPr lang="en-US" sz="3200" kern="1200" dirty="0"/>
        </a:p>
      </dsp:txBody>
      <dsp:txXfrm>
        <a:off x="787115" y="1336700"/>
        <a:ext cx="7003293" cy="1052211"/>
      </dsp:txXfrm>
    </dsp:sp>
    <dsp:sp modelId="{DCA28F8F-D28B-471B-BEF5-4BB0841C5760}">
      <dsp:nvSpPr>
        <dsp:cNvPr id="0" name=""/>
        <dsp:cNvSpPr/>
      </dsp:nvSpPr>
      <dsp:spPr>
        <a:xfrm>
          <a:off x="1508759" y="2607928"/>
          <a:ext cx="8549640" cy="1117683"/>
        </a:xfrm>
        <a:prstGeom prst="roundRect">
          <a:avLst>
            <a:gd name="adj" fmla="val 10000"/>
          </a:avLst>
        </a:prstGeom>
        <a:solidFill>
          <a:schemeClr val="accent2">
            <a:hueOff val="-1484024"/>
            <a:satOff val="-520"/>
            <a:lumOff val="8628"/>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dirty="0"/>
            <a:t>How to improve and capitalise on my Ei</a:t>
          </a:r>
          <a:endParaRPr lang="en-US" sz="3200" kern="1200" dirty="0"/>
        </a:p>
      </dsp:txBody>
      <dsp:txXfrm>
        <a:off x="1541495" y="2640664"/>
        <a:ext cx="7003293" cy="1052211"/>
      </dsp:txXfrm>
    </dsp:sp>
    <dsp:sp modelId="{92B46997-599C-49FA-99A3-28CA9FA8B1B8}">
      <dsp:nvSpPr>
        <dsp:cNvPr id="0" name=""/>
        <dsp:cNvSpPr/>
      </dsp:nvSpPr>
      <dsp:spPr>
        <a:xfrm>
          <a:off x="7823145" y="847576"/>
          <a:ext cx="726494" cy="726494"/>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7986606" y="847576"/>
        <a:ext cx="399572" cy="546687"/>
      </dsp:txXfrm>
    </dsp:sp>
    <dsp:sp modelId="{07C81671-D6FA-419B-B03C-AD3FA1B98C36}">
      <dsp:nvSpPr>
        <dsp:cNvPr id="0" name=""/>
        <dsp:cNvSpPr/>
      </dsp:nvSpPr>
      <dsp:spPr>
        <a:xfrm>
          <a:off x="8577525" y="2144089"/>
          <a:ext cx="726494" cy="726494"/>
        </a:xfrm>
        <a:prstGeom prst="downArrow">
          <a:avLst>
            <a:gd name="adj1" fmla="val 55000"/>
            <a:gd name="adj2" fmla="val 45000"/>
          </a:avLst>
        </a:prstGeom>
        <a:solidFill>
          <a:schemeClr val="accent2">
            <a:tint val="40000"/>
            <a:alpha val="90000"/>
            <a:hueOff val="-1638273"/>
            <a:satOff val="14228"/>
            <a:lumOff val="1835"/>
            <a:alphaOff val="0"/>
          </a:schemeClr>
        </a:solidFill>
        <a:ln w="12700" cap="flat" cmpd="sng" algn="ctr">
          <a:solidFill>
            <a:schemeClr val="accent2">
              <a:tint val="40000"/>
              <a:alpha val="90000"/>
              <a:hueOff val="-1638273"/>
              <a:satOff val="14228"/>
              <a:lumOff val="183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8740986" y="2144089"/>
        <a:ext cx="399572" cy="54668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4E3738-DF71-441F-B7E1-331F18313B63}">
      <dsp:nvSpPr>
        <dsp:cNvPr id="0" name=""/>
        <dsp:cNvSpPr/>
      </dsp:nvSpPr>
      <dsp:spPr>
        <a:xfrm>
          <a:off x="0" y="7688"/>
          <a:ext cx="5063612" cy="100738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E9A602-56E4-4937-BB32-AAF0926E96CC}">
      <dsp:nvSpPr>
        <dsp:cNvPr id="0" name=""/>
        <dsp:cNvSpPr/>
      </dsp:nvSpPr>
      <dsp:spPr>
        <a:xfrm>
          <a:off x="304733" y="234349"/>
          <a:ext cx="554060" cy="55406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729B109-FEDD-40FC-89B5-649680E0919E}">
      <dsp:nvSpPr>
        <dsp:cNvPr id="0" name=""/>
        <dsp:cNvSpPr/>
      </dsp:nvSpPr>
      <dsp:spPr>
        <a:xfrm>
          <a:off x="1163527" y="7688"/>
          <a:ext cx="2278625" cy="10073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15" tIns="106615" rIns="106615" bIns="106615" numCol="1" spcCol="1270" anchor="ctr" anchorCtr="0">
          <a:noAutofit/>
        </a:bodyPr>
        <a:lstStyle/>
        <a:p>
          <a:pPr marL="0" lvl="0" indent="0" algn="l" defTabSz="844550">
            <a:lnSpc>
              <a:spcPct val="100000"/>
            </a:lnSpc>
            <a:spcBef>
              <a:spcPct val="0"/>
            </a:spcBef>
            <a:spcAft>
              <a:spcPct val="35000"/>
            </a:spcAft>
            <a:buNone/>
          </a:pPr>
          <a:r>
            <a:rPr lang="en-GB" sz="1900" kern="1200"/>
            <a:t>Develop Sefl-awareness</a:t>
          </a:r>
        </a:p>
      </dsp:txBody>
      <dsp:txXfrm>
        <a:off x="1163527" y="7688"/>
        <a:ext cx="2278625" cy="1007383"/>
      </dsp:txXfrm>
    </dsp:sp>
    <dsp:sp modelId="{4967594B-E31D-41CF-98DE-046CDD63B93C}">
      <dsp:nvSpPr>
        <dsp:cNvPr id="0" name=""/>
        <dsp:cNvSpPr/>
      </dsp:nvSpPr>
      <dsp:spPr>
        <a:xfrm>
          <a:off x="3442153" y="7688"/>
          <a:ext cx="1620322" cy="10073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15" tIns="106615" rIns="106615" bIns="106615" numCol="1" spcCol="1270" anchor="ctr" anchorCtr="0">
          <a:noAutofit/>
        </a:bodyPr>
        <a:lstStyle/>
        <a:p>
          <a:pPr marL="0" lvl="0" indent="0" algn="l" defTabSz="488950">
            <a:lnSpc>
              <a:spcPct val="100000"/>
            </a:lnSpc>
            <a:spcBef>
              <a:spcPct val="0"/>
            </a:spcBef>
            <a:spcAft>
              <a:spcPct val="35000"/>
            </a:spcAft>
            <a:buNone/>
          </a:pPr>
          <a:r>
            <a:rPr lang="en-GB" sz="1100" kern="1200"/>
            <a:t>Practice mindfulness</a:t>
          </a:r>
        </a:p>
        <a:p>
          <a:pPr marL="0" lvl="0" indent="0" algn="l" defTabSz="488950">
            <a:lnSpc>
              <a:spcPct val="100000"/>
            </a:lnSpc>
            <a:spcBef>
              <a:spcPct val="0"/>
            </a:spcBef>
            <a:spcAft>
              <a:spcPct val="35000"/>
            </a:spcAft>
            <a:buNone/>
          </a:pPr>
          <a:r>
            <a:rPr lang="en-GB" sz="1100" kern="1200"/>
            <a:t>Journaling</a:t>
          </a:r>
        </a:p>
      </dsp:txBody>
      <dsp:txXfrm>
        <a:off x="3442153" y="7688"/>
        <a:ext cx="1620322" cy="1007383"/>
      </dsp:txXfrm>
    </dsp:sp>
    <dsp:sp modelId="{C3C62C40-CACF-45C0-9524-EAB58C9601E5}">
      <dsp:nvSpPr>
        <dsp:cNvPr id="0" name=""/>
        <dsp:cNvSpPr/>
      </dsp:nvSpPr>
      <dsp:spPr>
        <a:xfrm>
          <a:off x="0" y="1266917"/>
          <a:ext cx="5063612" cy="100738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F80D7E-424C-4770-B66B-C9A8A0CBE23C}">
      <dsp:nvSpPr>
        <dsp:cNvPr id="0" name=""/>
        <dsp:cNvSpPr/>
      </dsp:nvSpPr>
      <dsp:spPr>
        <a:xfrm>
          <a:off x="304733" y="1493578"/>
          <a:ext cx="554060" cy="55406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062DF66-480C-4A41-BAC9-F881E1D007BC}">
      <dsp:nvSpPr>
        <dsp:cNvPr id="0" name=""/>
        <dsp:cNvSpPr/>
      </dsp:nvSpPr>
      <dsp:spPr>
        <a:xfrm>
          <a:off x="1163527" y="1266917"/>
          <a:ext cx="2278625" cy="10073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15" tIns="106615" rIns="106615" bIns="106615" numCol="1" spcCol="1270" anchor="ctr" anchorCtr="0">
          <a:noAutofit/>
        </a:bodyPr>
        <a:lstStyle/>
        <a:p>
          <a:pPr marL="0" lvl="0" indent="0" algn="l" defTabSz="844550">
            <a:lnSpc>
              <a:spcPct val="100000"/>
            </a:lnSpc>
            <a:spcBef>
              <a:spcPct val="0"/>
            </a:spcBef>
            <a:spcAft>
              <a:spcPct val="35000"/>
            </a:spcAft>
            <a:buNone/>
          </a:pPr>
          <a:r>
            <a:rPr lang="en-GB" sz="1900" kern="1200" dirty="0"/>
            <a:t>Enhance Self-regulation</a:t>
          </a:r>
        </a:p>
      </dsp:txBody>
      <dsp:txXfrm>
        <a:off x="1163527" y="1266917"/>
        <a:ext cx="2278625" cy="1007383"/>
      </dsp:txXfrm>
    </dsp:sp>
    <dsp:sp modelId="{8F3823FF-DAC2-4C0A-8935-8CE5D848E29F}">
      <dsp:nvSpPr>
        <dsp:cNvPr id="0" name=""/>
        <dsp:cNvSpPr/>
      </dsp:nvSpPr>
      <dsp:spPr>
        <a:xfrm>
          <a:off x="3442153" y="1266917"/>
          <a:ext cx="1620322" cy="10073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15" tIns="106615" rIns="106615" bIns="106615" numCol="1" spcCol="1270" anchor="ctr" anchorCtr="0">
          <a:noAutofit/>
        </a:bodyPr>
        <a:lstStyle/>
        <a:p>
          <a:pPr marL="0" lvl="0" indent="0" algn="l" defTabSz="488950">
            <a:lnSpc>
              <a:spcPct val="100000"/>
            </a:lnSpc>
            <a:spcBef>
              <a:spcPct val="0"/>
            </a:spcBef>
            <a:spcAft>
              <a:spcPct val="35000"/>
            </a:spcAft>
            <a:buNone/>
          </a:pPr>
          <a:r>
            <a:rPr lang="en-GB" sz="1100" kern="1200"/>
            <a:t>Practice emotional management techniques</a:t>
          </a:r>
        </a:p>
        <a:p>
          <a:pPr marL="0" lvl="0" indent="0" algn="l" defTabSz="488950">
            <a:lnSpc>
              <a:spcPct val="100000"/>
            </a:lnSpc>
            <a:spcBef>
              <a:spcPct val="0"/>
            </a:spcBef>
            <a:spcAft>
              <a:spcPct val="35000"/>
            </a:spcAft>
            <a:buNone/>
          </a:pPr>
          <a:r>
            <a:rPr lang="en-GB" sz="1100" kern="1200"/>
            <a:t>Set personal boundaries</a:t>
          </a:r>
        </a:p>
      </dsp:txBody>
      <dsp:txXfrm>
        <a:off x="3442153" y="1266917"/>
        <a:ext cx="1620322" cy="1007383"/>
      </dsp:txXfrm>
    </dsp:sp>
    <dsp:sp modelId="{088F5366-4954-4446-860E-0ADAFC5D7E8D}">
      <dsp:nvSpPr>
        <dsp:cNvPr id="0" name=""/>
        <dsp:cNvSpPr/>
      </dsp:nvSpPr>
      <dsp:spPr>
        <a:xfrm>
          <a:off x="0" y="2526145"/>
          <a:ext cx="5063612" cy="100738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58D190-A53F-4626-B1C4-7EE6FAB44BD7}">
      <dsp:nvSpPr>
        <dsp:cNvPr id="0" name=""/>
        <dsp:cNvSpPr/>
      </dsp:nvSpPr>
      <dsp:spPr>
        <a:xfrm>
          <a:off x="304733" y="2752807"/>
          <a:ext cx="554060" cy="55406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A01A73D-1C94-4E61-9F6E-8A48D9F6B57F}">
      <dsp:nvSpPr>
        <dsp:cNvPr id="0" name=""/>
        <dsp:cNvSpPr/>
      </dsp:nvSpPr>
      <dsp:spPr>
        <a:xfrm>
          <a:off x="1163527" y="2526145"/>
          <a:ext cx="2278625" cy="10073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15" tIns="106615" rIns="106615" bIns="106615" numCol="1" spcCol="1270" anchor="ctr" anchorCtr="0">
          <a:noAutofit/>
        </a:bodyPr>
        <a:lstStyle/>
        <a:p>
          <a:pPr marL="0" lvl="0" indent="0" algn="l" defTabSz="844550">
            <a:lnSpc>
              <a:spcPct val="100000"/>
            </a:lnSpc>
            <a:spcBef>
              <a:spcPct val="0"/>
            </a:spcBef>
            <a:spcAft>
              <a:spcPct val="35000"/>
            </a:spcAft>
            <a:buNone/>
          </a:pPr>
          <a:r>
            <a:rPr lang="en-GB" sz="1900" kern="1200"/>
            <a:t>Cultivate Empathy</a:t>
          </a:r>
        </a:p>
      </dsp:txBody>
      <dsp:txXfrm>
        <a:off x="1163527" y="2526145"/>
        <a:ext cx="2278625" cy="1007383"/>
      </dsp:txXfrm>
    </dsp:sp>
    <dsp:sp modelId="{3F47731E-4904-44E5-A84E-565DFC396793}">
      <dsp:nvSpPr>
        <dsp:cNvPr id="0" name=""/>
        <dsp:cNvSpPr/>
      </dsp:nvSpPr>
      <dsp:spPr>
        <a:xfrm>
          <a:off x="3442153" y="2526145"/>
          <a:ext cx="1620322" cy="10073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15" tIns="106615" rIns="106615" bIns="106615" numCol="1" spcCol="1270" anchor="ctr" anchorCtr="0">
          <a:noAutofit/>
        </a:bodyPr>
        <a:lstStyle/>
        <a:p>
          <a:pPr marL="0" lvl="0" indent="0" algn="l" defTabSz="488950">
            <a:lnSpc>
              <a:spcPct val="100000"/>
            </a:lnSpc>
            <a:spcBef>
              <a:spcPct val="0"/>
            </a:spcBef>
            <a:spcAft>
              <a:spcPct val="35000"/>
            </a:spcAft>
            <a:buNone/>
          </a:pPr>
          <a:r>
            <a:rPr lang="en-GB" sz="1100" kern="1200"/>
            <a:t>Practice active listening</a:t>
          </a:r>
        </a:p>
        <a:p>
          <a:pPr marL="0" lvl="0" indent="0" algn="l" defTabSz="488950">
            <a:lnSpc>
              <a:spcPct val="100000"/>
            </a:lnSpc>
            <a:spcBef>
              <a:spcPct val="0"/>
            </a:spcBef>
            <a:spcAft>
              <a:spcPct val="35000"/>
            </a:spcAft>
            <a:buNone/>
          </a:pPr>
          <a:r>
            <a:rPr lang="en-GB" sz="1100" kern="1200"/>
            <a:t>Perspective taking</a:t>
          </a:r>
          <a:br>
            <a:rPr lang="en-GB" sz="1100" kern="1200"/>
          </a:br>
          <a:endParaRPr lang="en-GB" sz="1100" kern="1200"/>
        </a:p>
      </dsp:txBody>
      <dsp:txXfrm>
        <a:off x="3442153" y="2526145"/>
        <a:ext cx="1620322" cy="1007383"/>
      </dsp:txXfrm>
    </dsp:sp>
    <dsp:sp modelId="{EC939BAA-3477-4F3E-8ED9-F6BC14E8B095}">
      <dsp:nvSpPr>
        <dsp:cNvPr id="0" name=""/>
        <dsp:cNvSpPr/>
      </dsp:nvSpPr>
      <dsp:spPr>
        <a:xfrm>
          <a:off x="0" y="3785374"/>
          <a:ext cx="5063612" cy="100738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F136C5-4256-4744-8C0F-F965055C11AD}">
      <dsp:nvSpPr>
        <dsp:cNvPr id="0" name=""/>
        <dsp:cNvSpPr/>
      </dsp:nvSpPr>
      <dsp:spPr>
        <a:xfrm>
          <a:off x="304733" y="4012035"/>
          <a:ext cx="554060" cy="55406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A4C916E-35FB-4C58-94E5-800A738D1854}">
      <dsp:nvSpPr>
        <dsp:cNvPr id="0" name=""/>
        <dsp:cNvSpPr/>
      </dsp:nvSpPr>
      <dsp:spPr>
        <a:xfrm>
          <a:off x="1163527" y="3785374"/>
          <a:ext cx="2278625" cy="10073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15" tIns="106615" rIns="106615" bIns="106615" numCol="1" spcCol="1270" anchor="ctr" anchorCtr="0">
          <a:noAutofit/>
        </a:bodyPr>
        <a:lstStyle/>
        <a:p>
          <a:pPr marL="0" lvl="0" indent="0" algn="l" defTabSz="844550">
            <a:lnSpc>
              <a:spcPct val="100000"/>
            </a:lnSpc>
            <a:spcBef>
              <a:spcPct val="0"/>
            </a:spcBef>
            <a:spcAft>
              <a:spcPct val="35000"/>
            </a:spcAft>
            <a:buNone/>
          </a:pPr>
          <a:r>
            <a:rPr lang="en-GB" sz="1900" kern="1200"/>
            <a:t>Enhance social skills</a:t>
          </a:r>
          <a:br>
            <a:rPr lang="en-GB" sz="1900" kern="1200"/>
          </a:br>
          <a:r>
            <a:rPr lang="en-GB" sz="1900" kern="1200"/>
            <a:t> </a:t>
          </a:r>
        </a:p>
      </dsp:txBody>
      <dsp:txXfrm>
        <a:off x="1163527" y="3785374"/>
        <a:ext cx="2278625" cy="1007383"/>
      </dsp:txXfrm>
    </dsp:sp>
    <dsp:sp modelId="{497BB252-5441-4931-9D5D-204AADC32AC8}">
      <dsp:nvSpPr>
        <dsp:cNvPr id="0" name=""/>
        <dsp:cNvSpPr/>
      </dsp:nvSpPr>
      <dsp:spPr>
        <a:xfrm>
          <a:off x="3442153" y="3785374"/>
          <a:ext cx="1620322" cy="10073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15" tIns="106615" rIns="106615" bIns="106615" numCol="1" spcCol="1270" anchor="ctr" anchorCtr="0">
          <a:noAutofit/>
        </a:bodyPr>
        <a:lstStyle/>
        <a:p>
          <a:pPr marL="0" lvl="0" indent="0" algn="l" defTabSz="488950">
            <a:lnSpc>
              <a:spcPct val="100000"/>
            </a:lnSpc>
            <a:spcBef>
              <a:spcPct val="0"/>
            </a:spcBef>
            <a:spcAft>
              <a:spcPct val="35000"/>
            </a:spcAft>
            <a:buNone/>
          </a:pPr>
          <a:r>
            <a:rPr lang="en-GB" sz="1100" kern="1200"/>
            <a:t>Participate in team activities</a:t>
          </a:r>
        </a:p>
        <a:p>
          <a:pPr marL="0" lvl="0" indent="0" algn="l" defTabSz="488950">
            <a:lnSpc>
              <a:spcPct val="100000"/>
            </a:lnSpc>
            <a:spcBef>
              <a:spcPct val="0"/>
            </a:spcBef>
            <a:spcAft>
              <a:spcPct val="35000"/>
            </a:spcAft>
            <a:buNone/>
          </a:pPr>
          <a:r>
            <a:rPr lang="en-GB" sz="1100" kern="1200"/>
            <a:t>Seek constructive feedback</a:t>
          </a:r>
        </a:p>
      </dsp:txBody>
      <dsp:txXfrm>
        <a:off x="3442153" y="3785374"/>
        <a:ext cx="1620322" cy="1007383"/>
      </dsp:txXfrm>
    </dsp:sp>
    <dsp:sp modelId="{11267929-DB16-43FB-80ED-1BF752067CDA}">
      <dsp:nvSpPr>
        <dsp:cNvPr id="0" name=""/>
        <dsp:cNvSpPr/>
      </dsp:nvSpPr>
      <dsp:spPr>
        <a:xfrm>
          <a:off x="0" y="5044603"/>
          <a:ext cx="5063612" cy="100738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F17E42-2019-483A-B1DB-818C1DBEDDE3}">
      <dsp:nvSpPr>
        <dsp:cNvPr id="0" name=""/>
        <dsp:cNvSpPr/>
      </dsp:nvSpPr>
      <dsp:spPr>
        <a:xfrm>
          <a:off x="304733" y="5271264"/>
          <a:ext cx="554060" cy="55406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B86DA21-5231-49E1-96BA-F4CC0C181496}">
      <dsp:nvSpPr>
        <dsp:cNvPr id="0" name=""/>
        <dsp:cNvSpPr/>
      </dsp:nvSpPr>
      <dsp:spPr>
        <a:xfrm>
          <a:off x="1163527" y="5044603"/>
          <a:ext cx="2278625" cy="10073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15" tIns="106615" rIns="106615" bIns="106615" numCol="1" spcCol="1270" anchor="ctr" anchorCtr="0">
          <a:noAutofit/>
        </a:bodyPr>
        <a:lstStyle/>
        <a:p>
          <a:pPr marL="0" lvl="0" indent="0" algn="l" defTabSz="844550">
            <a:lnSpc>
              <a:spcPct val="100000"/>
            </a:lnSpc>
            <a:spcBef>
              <a:spcPct val="0"/>
            </a:spcBef>
            <a:spcAft>
              <a:spcPct val="35000"/>
            </a:spcAft>
            <a:buNone/>
          </a:pPr>
          <a:r>
            <a:rPr lang="en-GB" sz="1900" kern="1200"/>
            <a:t>Foster motivation</a:t>
          </a:r>
        </a:p>
      </dsp:txBody>
      <dsp:txXfrm>
        <a:off x="1163527" y="5044603"/>
        <a:ext cx="2278625" cy="1007383"/>
      </dsp:txXfrm>
    </dsp:sp>
    <dsp:sp modelId="{3BA9B20E-DCB9-4742-9DA4-B31E148285DE}">
      <dsp:nvSpPr>
        <dsp:cNvPr id="0" name=""/>
        <dsp:cNvSpPr/>
      </dsp:nvSpPr>
      <dsp:spPr>
        <a:xfrm>
          <a:off x="3442153" y="5044603"/>
          <a:ext cx="1620322" cy="10073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15" tIns="106615" rIns="106615" bIns="106615" numCol="1" spcCol="1270" anchor="ctr" anchorCtr="0">
          <a:noAutofit/>
        </a:bodyPr>
        <a:lstStyle/>
        <a:p>
          <a:pPr marL="0" lvl="0" indent="0" algn="l" defTabSz="488950">
            <a:lnSpc>
              <a:spcPct val="100000"/>
            </a:lnSpc>
            <a:spcBef>
              <a:spcPct val="0"/>
            </a:spcBef>
            <a:spcAft>
              <a:spcPct val="35000"/>
            </a:spcAft>
            <a:buNone/>
          </a:pPr>
          <a:r>
            <a:rPr lang="en-GB" sz="1100" kern="1200"/>
            <a:t>Set personal and professional goals</a:t>
          </a:r>
        </a:p>
        <a:p>
          <a:pPr marL="0" lvl="0" indent="0" algn="l" defTabSz="488950">
            <a:lnSpc>
              <a:spcPct val="100000"/>
            </a:lnSpc>
            <a:spcBef>
              <a:spcPct val="0"/>
            </a:spcBef>
            <a:spcAft>
              <a:spcPct val="35000"/>
            </a:spcAft>
            <a:buNone/>
          </a:pPr>
          <a:r>
            <a:rPr lang="en-GB" sz="1100" kern="1200" dirty="0"/>
            <a:t>Celebrate small wins</a:t>
          </a:r>
        </a:p>
      </dsp:txBody>
      <dsp:txXfrm>
        <a:off x="3442153" y="5044603"/>
        <a:ext cx="1620322" cy="1007383"/>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7760A14-D805-457F-8976-D734CA46B62C}" type="datetimeFigureOut">
              <a:rPr lang="en-GB" smtClean="0"/>
              <a:t>20/10/2024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3491C91-A800-4FAC-9915-2508C69E88B7}" type="slidenum">
              <a:rPr lang="en-GB" smtClean="0"/>
              <a:t>‹#›</a:t>
            </a:fld>
            <a:endParaRPr lang="en-GB"/>
          </a:p>
        </p:txBody>
      </p:sp>
    </p:spTree>
    <p:extLst>
      <p:ext uri="{BB962C8B-B14F-4D97-AF65-F5344CB8AC3E}">
        <p14:creationId xmlns:p14="http://schemas.microsoft.com/office/powerpoint/2010/main" val="41333231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3491C91-A800-4FAC-9915-2508C69E88B7}" type="slidenum">
              <a:rPr lang="en-GB" smtClean="0"/>
              <a:t>4</a:t>
            </a:fld>
            <a:endParaRPr lang="en-GB"/>
          </a:p>
        </p:txBody>
      </p:sp>
    </p:spTree>
    <p:extLst>
      <p:ext uri="{BB962C8B-B14F-4D97-AF65-F5344CB8AC3E}">
        <p14:creationId xmlns:p14="http://schemas.microsoft.com/office/powerpoint/2010/main" val="29785372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10/20/2024</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8726373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10/20/2024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570576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10/20/2024</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18043949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10/20/2024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5793211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A7F15D8-96D1-4781-BC50-CA8A088B2FE4}" type="datetime1">
              <a:rPr lang="en-US" smtClean="0"/>
              <a:t>10/20/2024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5731974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10/20/2024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0125576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10/20/2024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3309573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10/20/2024</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1296094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10/20/2024</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38017066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10/20/2024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395622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10/20/2024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8481355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10/20/2024</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2128601287"/>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19" r:id="rId5"/>
    <p:sldLayoutId id="2147483714" r:id="rId6"/>
    <p:sldLayoutId id="2147483715" r:id="rId7"/>
    <p:sldLayoutId id="2147483716" r:id="rId8"/>
    <p:sldLayoutId id="2147483717" r:id="rId9"/>
    <p:sldLayoutId id="2147483718" r:id="rId10"/>
    <p:sldLayoutId id="2147483720" r:id="rId11"/>
  </p:sldLayoutIdLst>
  <p:hf sldNum="0" hdr="0" ftr="0" dt="0"/>
  <p:txStyles>
    <p:titleStyle>
      <a:lvl1pPr algn="l" defTabSz="914400" rtl="0" eaLnBrk="1" latinLnBrk="0" hangingPunct="1">
        <a:lnSpc>
          <a:spcPct val="90000"/>
        </a:lnSpc>
        <a:spcBef>
          <a:spcPct val="0"/>
        </a:spcBef>
        <a:buNone/>
        <a:defRPr lang="en-US" sz="4000" b="1"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1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10000"/>
        </a:lnSpc>
        <a:spcBef>
          <a:spcPts val="500"/>
        </a:spcBef>
        <a:buClr>
          <a:schemeClr val="tx1">
            <a:lumMod val="85000"/>
            <a:lumOff val="15000"/>
          </a:schemeClr>
        </a:buClr>
        <a:buFont typeface="Garamond" pitchFamily="18" charset="0"/>
        <a:buChar char="◦"/>
        <a:defRPr sz="1100" kern="1200">
          <a:solidFill>
            <a:schemeClr val="tx1"/>
          </a:solidFill>
          <a:latin typeface="+mn-lt"/>
          <a:ea typeface="+mn-ea"/>
          <a:cs typeface="+mn-cs"/>
        </a:defRPr>
      </a:lvl3pPr>
      <a:lvl4pPr marL="1005840" indent="-182880" algn="l" defTabSz="914400" rtl="0" eaLnBrk="1" latinLnBrk="0" hangingPunct="1">
        <a:lnSpc>
          <a:spcPct val="110000"/>
        </a:lnSpc>
        <a:spcBef>
          <a:spcPts val="500"/>
        </a:spcBef>
        <a:buClr>
          <a:schemeClr val="tx1">
            <a:lumMod val="85000"/>
            <a:lumOff val="15000"/>
          </a:schemeClr>
        </a:buClr>
        <a:buFont typeface="Garamond" pitchFamily="18" charset="0"/>
        <a:buChar char="◦"/>
        <a:defRPr sz="1100" kern="1200">
          <a:solidFill>
            <a:schemeClr val="tx1"/>
          </a:solidFill>
          <a:latin typeface="+mn-lt"/>
          <a:ea typeface="+mn-ea"/>
          <a:cs typeface="+mn-cs"/>
        </a:defRPr>
      </a:lvl4pPr>
      <a:lvl5pPr marL="1280160" indent="-182880" algn="l" defTabSz="914400" rtl="0" eaLnBrk="1" latinLnBrk="0" hangingPunct="1">
        <a:lnSpc>
          <a:spcPct val="110000"/>
        </a:lnSpc>
        <a:spcBef>
          <a:spcPts val="500"/>
        </a:spcBef>
        <a:buClr>
          <a:schemeClr val="tx1">
            <a:lumMod val="85000"/>
            <a:lumOff val="15000"/>
          </a:schemeClr>
        </a:buClr>
        <a:buFont typeface="Garamond" pitchFamily="18" charset="0"/>
        <a:buChar char="◦"/>
        <a:defRPr sz="11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5" name="Picture 24">
            <a:extLst>
              <a:ext uri="{FF2B5EF4-FFF2-40B4-BE49-F238E27FC236}">
                <a16:creationId xmlns:a16="http://schemas.microsoft.com/office/drawing/2014/main" id="{DBDEF689-51F3-F9E6-56B5-0B538A37CB65}"/>
              </a:ext>
            </a:extLst>
          </p:cNvPr>
          <p:cNvPicPr>
            <a:picLocks noChangeAspect="1"/>
          </p:cNvPicPr>
          <p:nvPr/>
        </p:nvPicPr>
        <p:blipFill>
          <a:blip r:embed="rId2"/>
          <a:srcRect t="9000" b="6730"/>
          <a:stretch/>
        </p:blipFill>
        <p:spPr>
          <a:xfrm>
            <a:off x="20" y="-839"/>
            <a:ext cx="12191980" cy="6858000"/>
          </a:xfrm>
          <a:prstGeom prst="rect">
            <a:avLst/>
          </a:prstGeom>
        </p:spPr>
      </p:pic>
      <p:sp useBgFill="1">
        <p:nvSpPr>
          <p:cNvPr id="26" name="Rectangle 25">
            <a:extLst>
              <a:ext uri="{FF2B5EF4-FFF2-40B4-BE49-F238E27FC236}">
                <a16:creationId xmlns:a16="http://schemas.microsoft.com/office/drawing/2014/main" id="{BF9FFE17-DE95-4821-ACC1-B90C954492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27" name="Rectangle 26">
            <a:extLst>
              <a:ext uri="{FF2B5EF4-FFF2-40B4-BE49-F238E27FC236}">
                <a16:creationId xmlns:a16="http://schemas.microsoft.com/office/drawing/2014/main" id="{03CF76AF-FF72-4430-A772-0584032902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4732E60E-0200-9603-E5CD-755B7A2A2A11}"/>
              </a:ext>
            </a:extLst>
          </p:cNvPr>
          <p:cNvSpPr>
            <a:spLocks noGrp="1"/>
          </p:cNvSpPr>
          <p:nvPr>
            <p:ph type="ctrTitle"/>
          </p:nvPr>
        </p:nvSpPr>
        <p:spPr>
          <a:xfrm>
            <a:off x="1771132" y="2091263"/>
            <a:ext cx="8649738" cy="2590800"/>
          </a:xfrm>
        </p:spPr>
        <p:txBody>
          <a:bodyPr>
            <a:normAutofit/>
          </a:bodyPr>
          <a:lstStyle/>
          <a:p>
            <a:br>
              <a:rPr lang="en-GB" sz="3200" b="1"/>
            </a:br>
            <a:br>
              <a:rPr lang="en-GB" sz="3200" b="1"/>
            </a:br>
            <a:r>
              <a:rPr lang="en-GB" sz="3200" b="1">
                <a:latin typeface="Abadi" panose="020F0502020204030204" pitchFamily="34" charset="0"/>
              </a:rPr>
              <a:t>Developing Emotional Intelligence Skills</a:t>
            </a:r>
            <a:br>
              <a:rPr lang="en-GB" sz="3200" b="1">
                <a:latin typeface="Abadi" panose="020F0502020204030204" pitchFamily="34" charset="0"/>
              </a:rPr>
            </a:br>
            <a:r>
              <a:rPr lang="en-GB" sz="3200" b="1">
                <a:latin typeface="Abadi" panose="020F0502020204030204" pitchFamily="34" charset="0"/>
              </a:rPr>
              <a:t>for the Workplace </a:t>
            </a:r>
            <a:br>
              <a:rPr lang="en-GB" sz="3200" b="1">
                <a:latin typeface="Abadi" panose="020F0502020204030204" pitchFamily="34" charset="0"/>
              </a:rPr>
            </a:br>
            <a:r>
              <a:rPr lang="en-GB" sz="3200" b="1">
                <a:latin typeface="Abadi" panose="020F0502020204030204" pitchFamily="34" charset="0"/>
              </a:rPr>
              <a:t>(</a:t>
            </a:r>
            <a:r>
              <a:rPr lang="en-GB" sz="3200">
                <a:latin typeface="Abadi" panose="020F0502020204030204" pitchFamily="34" charset="0"/>
              </a:rPr>
              <a:t>BMSW6106</a:t>
            </a:r>
            <a:r>
              <a:rPr lang="en-GB" sz="3200" b="1">
                <a:latin typeface="Abadi" panose="020F0502020204030204" pitchFamily="34" charset="0"/>
              </a:rPr>
              <a:t>)</a:t>
            </a:r>
            <a:br>
              <a:rPr lang="en-GB" sz="3200" b="1">
                <a:latin typeface="Abadi" panose="020F0502020204030204" pitchFamily="34" charset="0"/>
              </a:rPr>
            </a:br>
            <a:endParaRPr lang="en-GB" sz="3200">
              <a:latin typeface="Abadi" panose="020F0502020204030204" pitchFamily="34" charset="0"/>
            </a:endParaRPr>
          </a:p>
        </p:txBody>
      </p:sp>
      <p:sp>
        <p:nvSpPr>
          <p:cNvPr id="3" name="Subtitle 2">
            <a:extLst>
              <a:ext uri="{FF2B5EF4-FFF2-40B4-BE49-F238E27FC236}">
                <a16:creationId xmlns:a16="http://schemas.microsoft.com/office/drawing/2014/main" id="{6E859F1E-1A38-AF79-E4A5-D8D66138B7C6}"/>
              </a:ext>
            </a:extLst>
          </p:cNvPr>
          <p:cNvSpPr>
            <a:spLocks noGrp="1"/>
          </p:cNvSpPr>
          <p:nvPr>
            <p:ph type="subTitle" idx="1"/>
          </p:nvPr>
        </p:nvSpPr>
        <p:spPr>
          <a:xfrm>
            <a:off x="1771130" y="4389987"/>
            <a:ext cx="8769051" cy="1557808"/>
          </a:xfrm>
        </p:spPr>
        <p:txBody>
          <a:bodyPr>
            <a:normAutofit/>
          </a:bodyPr>
          <a:lstStyle/>
          <a:p>
            <a:pPr>
              <a:lnSpc>
                <a:spcPct val="100000"/>
              </a:lnSpc>
              <a:spcAft>
                <a:spcPts val="600"/>
              </a:spcAft>
            </a:pPr>
            <a:r>
              <a:rPr lang="en-GB" sz="1100" b="1" dirty="0">
                <a:latin typeface="Arial" panose="020B0604020202020204" pitchFamily="34" charset="0"/>
                <a:cs typeface="Arial" panose="020B0604020202020204" pitchFamily="34" charset="0"/>
              </a:rPr>
              <a:t>Student: Mariana Codreanu 2118364</a:t>
            </a:r>
          </a:p>
          <a:p>
            <a:pPr>
              <a:lnSpc>
                <a:spcPct val="100000"/>
              </a:lnSpc>
              <a:spcAft>
                <a:spcPts val="600"/>
              </a:spcAft>
            </a:pPr>
            <a:r>
              <a:rPr lang="en-GB" sz="1100" b="1" dirty="0">
                <a:latin typeface="Arial" panose="020B0604020202020204" pitchFamily="34" charset="0"/>
                <a:cs typeface="Arial" panose="020B0604020202020204" pitchFamily="34" charset="0"/>
              </a:rPr>
              <a:t>Lecturer: </a:t>
            </a:r>
            <a:r>
              <a:rPr lang="en-GB" sz="1100" b="1" i="0" dirty="0">
                <a:effectLst/>
                <a:latin typeface="Arial" panose="020B0604020202020204" pitchFamily="34" charset="0"/>
                <a:cs typeface="Arial" panose="020B0604020202020204" pitchFamily="34" charset="0"/>
              </a:rPr>
              <a:t>Md </a:t>
            </a:r>
            <a:r>
              <a:rPr lang="en-GB" sz="1100" b="1" i="0" dirty="0" err="1">
                <a:effectLst/>
                <a:latin typeface="Arial" panose="020B0604020202020204" pitchFamily="34" charset="0"/>
                <a:cs typeface="Arial" panose="020B0604020202020204" pitchFamily="34" charset="0"/>
              </a:rPr>
              <a:t>Ashikul</a:t>
            </a:r>
            <a:r>
              <a:rPr lang="en-GB" sz="1100" b="1" i="0" dirty="0">
                <a:effectLst/>
                <a:latin typeface="Arial" panose="020B0604020202020204" pitchFamily="34" charset="0"/>
                <a:cs typeface="Arial" panose="020B0604020202020204" pitchFamily="34" charset="0"/>
              </a:rPr>
              <a:t> Khan</a:t>
            </a:r>
            <a:endParaRPr lang="en-GB" sz="1100" b="1" dirty="0">
              <a:latin typeface="Arial" panose="020B0604020202020204" pitchFamily="34" charset="0"/>
              <a:cs typeface="Arial" panose="020B0604020202020204" pitchFamily="34" charset="0"/>
            </a:endParaRPr>
          </a:p>
        </p:txBody>
      </p:sp>
      <p:sp>
        <p:nvSpPr>
          <p:cNvPr id="28" name="Rectangle 27">
            <a:extLst>
              <a:ext uri="{FF2B5EF4-FFF2-40B4-BE49-F238E27FC236}">
                <a16:creationId xmlns:a16="http://schemas.microsoft.com/office/drawing/2014/main" id="{0B1C8180-2FDD-4202-8C45-4057CB1AB2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29" name="Straight Connector 28">
            <a:extLst>
              <a:ext uri="{FF2B5EF4-FFF2-40B4-BE49-F238E27FC236}">
                <a16:creationId xmlns:a16="http://schemas.microsoft.com/office/drawing/2014/main" id="{D6E86CC6-13EA-4A88-86AD-CF27BF52CC9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267730"/>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3F80B441-4F7D-4B40-8A13-FED03A1F3A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41820" y="1267730"/>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0C7FD1A-44B1-4E4C-B0C9-A8103DCCDCC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913025"/>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41616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0" name="Rectangle 9">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8837DCCF-54D8-0936-1DC8-3F627F0A30E9}"/>
              </a:ext>
            </a:extLst>
          </p:cNvPr>
          <p:cNvSpPr>
            <a:spLocks noGrp="1"/>
          </p:cNvSpPr>
          <p:nvPr>
            <p:ph type="title"/>
          </p:nvPr>
        </p:nvSpPr>
        <p:spPr>
          <a:xfrm>
            <a:off x="1018196" y="-22158"/>
            <a:ext cx="9792208" cy="1527078"/>
          </a:xfrm>
        </p:spPr>
        <p:txBody>
          <a:bodyPr>
            <a:normAutofit/>
          </a:bodyPr>
          <a:lstStyle/>
          <a:p>
            <a:r>
              <a:rPr lang="en-GB" dirty="0"/>
              <a:t>Introduction</a:t>
            </a:r>
          </a:p>
        </p:txBody>
      </p:sp>
      <p:sp>
        <p:nvSpPr>
          <p:cNvPr id="3" name="Content Placeholder 2">
            <a:extLst>
              <a:ext uri="{FF2B5EF4-FFF2-40B4-BE49-F238E27FC236}">
                <a16:creationId xmlns:a16="http://schemas.microsoft.com/office/drawing/2014/main" id="{0BFEB883-DD5B-75A9-454C-766F7D65259C}"/>
              </a:ext>
            </a:extLst>
          </p:cNvPr>
          <p:cNvSpPr>
            <a:spLocks noGrp="1"/>
          </p:cNvSpPr>
          <p:nvPr>
            <p:ph idx="1"/>
          </p:nvPr>
        </p:nvSpPr>
        <p:spPr>
          <a:xfrm>
            <a:off x="668594" y="1170039"/>
            <a:ext cx="10299126" cy="4795672"/>
          </a:xfrm>
        </p:spPr>
        <p:txBody>
          <a:bodyPr>
            <a:normAutofit/>
          </a:bodyPr>
          <a:lstStyle/>
          <a:p>
            <a:pPr marL="0" indent="0">
              <a:lnSpc>
                <a:spcPct val="100000"/>
              </a:lnSpc>
              <a:spcAft>
                <a:spcPts val="800"/>
              </a:spcAft>
              <a:buNone/>
            </a:pPr>
            <a:r>
              <a:rPr lang="en-US" kern="100" dirty="0">
                <a:effectLst/>
                <a:latin typeface="Arial" panose="020B0604020202020204" pitchFamily="34" charset="0"/>
                <a:ea typeface="Aptos" panose="020B0004020202020204" pitchFamily="34" charset="0"/>
                <a:cs typeface="Arial" panose="020B0604020202020204" pitchFamily="34" charset="0"/>
              </a:rPr>
              <a:t>In the modern world, which is increasingly complicated, fast-paced, and linked, Emotional intelligence (EI) is becoming an increasingly recognized skill that is essential.</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marL="0" indent="0">
              <a:lnSpc>
                <a:spcPct val="100000"/>
              </a:lnSpc>
              <a:spcAft>
                <a:spcPts val="800"/>
              </a:spcAft>
              <a:buNone/>
            </a:pPr>
            <a:r>
              <a:rPr lang="en-GB" kern="100" dirty="0">
                <a:effectLst/>
                <a:latin typeface="Arial" panose="020B0604020202020204" pitchFamily="34" charset="0"/>
                <a:ea typeface="Aptos" panose="020B0004020202020204" pitchFamily="34" charset="0"/>
                <a:cs typeface="Arial" panose="020B0604020202020204" pitchFamily="34" charset="0"/>
              </a:rPr>
              <a:t>Emotional intelligence (EI) denotes the capacity to identify, understand, regulate, and affect one’s own emotions as well as those of others. It includes various essential skills, such as emotional awareness, empathy, and emotional  regulation. </a:t>
            </a:r>
          </a:p>
          <a:p>
            <a:pPr marL="0" indent="0">
              <a:lnSpc>
                <a:spcPct val="100000"/>
              </a:lnSpc>
              <a:spcAft>
                <a:spcPts val="800"/>
              </a:spcAft>
              <a:buNone/>
            </a:pPr>
            <a:r>
              <a:rPr lang="en-GB" kern="100" dirty="0">
                <a:effectLst/>
                <a:latin typeface="Arial" panose="020B0604020202020204" pitchFamily="34" charset="0"/>
                <a:ea typeface="Aptos" panose="020B0004020202020204" pitchFamily="34" charset="0"/>
                <a:cs typeface="Arial" panose="020B0604020202020204" pitchFamily="34" charset="0"/>
              </a:rPr>
              <a:t>Daniel Goleman, a prominent psychologist who popularised emotional intelligence, defines it as “the ability to recognise your own feelings and those of others, to motivate yourself, and to manage your emotions and relationships” (Goleman, 1995). In addition to Goleman’s work, Mayer and Salovey (1997) define emotional intelligence as “the ability to perceive emotions, to access and generate feelings so as to assist thought, to understand emotions and emotional knowledge, and to reflectively regulate emotions so as to promote emotional and intellectual growth.”</a:t>
            </a:r>
          </a:p>
          <a:p>
            <a:pPr>
              <a:lnSpc>
                <a:spcPct val="100000"/>
              </a:lnSpc>
              <a:spcAft>
                <a:spcPts val="800"/>
              </a:spcAft>
            </a:pPr>
            <a:endParaRPr lang="en-GB" kern="100" dirty="0">
              <a:effectLst/>
              <a:latin typeface="Arial" panose="020B0604020202020204" pitchFamily="34" charset="0"/>
              <a:ea typeface="Aptos" panose="020B0004020202020204" pitchFamily="34" charset="0"/>
              <a:cs typeface="Arial" panose="020B0604020202020204" pitchFamily="34" charset="0"/>
            </a:endParaRPr>
          </a:p>
          <a:p>
            <a:pPr>
              <a:lnSpc>
                <a:spcPct val="100000"/>
              </a:lnSpc>
            </a:pPr>
            <a:endParaRPr lang="en-GB" dirty="0"/>
          </a:p>
        </p:txBody>
      </p:sp>
      <p:pic>
        <p:nvPicPr>
          <p:cNvPr id="5" name="Picture 4" descr="A diagram of a diagram of a person's head&#10;&#10;Description automatically generated with medium confidence">
            <a:extLst>
              <a:ext uri="{FF2B5EF4-FFF2-40B4-BE49-F238E27FC236}">
                <a16:creationId xmlns:a16="http://schemas.microsoft.com/office/drawing/2014/main" id="{AF7B29F9-693D-1023-7ACE-02FE679628F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59669" y="4189354"/>
            <a:ext cx="8509262" cy="2419823"/>
          </a:xfrm>
          <a:prstGeom prst="rect">
            <a:avLst/>
          </a:prstGeom>
        </p:spPr>
      </p:pic>
    </p:spTree>
    <p:extLst>
      <p:ext uri="{BB962C8B-B14F-4D97-AF65-F5344CB8AC3E}">
        <p14:creationId xmlns:p14="http://schemas.microsoft.com/office/powerpoint/2010/main" val="9626525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EB72A9B-FD82-4F09-BF1E-D39311D3A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D39B371-6E4E-4070-AB4E-4D788405A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B937DAED-8BFE-4563-BB45-B5E554D70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8631FC6F-03F3-FCC5-1481-3270975A9210}"/>
              </a:ext>
            </a:extLst>
          </p:cNvPr>
          <p:cNvSpPr>
            <a:spLocks noGrp="1"/>
          </p:cNvSpPr>
          <p:nvPr>
            <p:ph type="title"/>
          </p:nvPr>
        </p:nvSpPr>
        <p:spPr>
          <a:xfrm>
            <a:off x="1066800" y="642594"/>
            <a:ext cx="10058400" cy="1371600"/>
          </a:xfrm>
        </p:spPr>
        <p:txBody>
          <a:bodyPr>
            <a:normAutofit/>
          </a:bodyPr>
          <a:lstStyle/>
          <a:p>
            <a:pPr algn="ctr"/>
            <a:r>
              <a:rPr lang="en-GB" dirty="0"/>
              <a:t>Contents</a:t>
            </a:r>
          </a:p>
        </p:txBody>
      </p:sp>
      <p:graphicFrame>
        <p:nvGraphicFramePr>
          <p:cNvPr id="5" name="Content Placeholder 2">
            <a:extLst>
              <a:ext uri="{FF2B5EF4-FFF2-40B4-BE49-F238E27FC236}">
                <a16:creationId xmlns:a16="http://schemas.microsoft.com/office/drawing/2014/main" id="{D724FEE1-1E86-AAFF-FBA1-30D21A1BED0B}"/>
              </a:ext>
            </a:extLst>
          </p:cNvPr>
          <p:cNvGraphicFramePr>
            <a:graphicFrameLocks noGrp="1"/>
          </p:cNvGraphicFramePr>
          <p:nvPr>
            <p:ph idx="1"/>
            <p:extLst>
              <p:ext uri="{D42A27DB-BD31-4B8C-83A1-F6EECF244321}">
                <p14:modId xmlns:p14="http://schemas.microsoft.com/office/powerpoint/2010/main" val="3553659571"/>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294690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1B08A9-13FF-1DBA-3C5C-44EE442E4A44}"/>
              </a:ext>
            </a:extLst>
          </p:cNvPr>
          <p:cNvSpPr>
            <a:spLocks noGrp="1"/>
          </p:cNvSpPr>
          <p:nvPr>
            <p:ph type="title"/>
          </p:nvPr>
        </p:nvSpPr>
        <p:spPr>
          <a:xfrm>
            <a:off x="916858" y="111652"/>
            <a:ext cx="10058400" cy="1371600"/>
          </a:xfrm>
        </p:spPr>
        <p:txBody>
          <a:bodyPr/>
          <a:lstStyle/>
          <a:p>
            <a:r>
              <a:rPr lang="en-GB" dirty="0"/>
              <a:t>The potential benefits of EI</a:t>
            </a:r>
          </a:p>
        </p:txBody>
      </p:sp>
      <p:sp>
        <p:nvSpPr>
          <p:cNvPr id="3" name="Content Placeholder 2">
            <a:extLst>
              <a:ext uri="{FF2B5EF4-FFF2-40B4-BE49-F238E27FC236}">
                <a16:creationId xmlns:a16="http://schemas.microsoft.com/office/drawing/2014/main" id="{3D9B82E2-C2CD-A2C3-BC2D-44846E3A6504}"/>
              </a:ext>
            </a:extLst>
          </p:cNvPr>
          <p:cNvSpPr>
            <a:spLocks noGrp="1"/>
          </p:cNvSpPr>
          <p:nvPr>
            <p:ph idx="1"/>
          </p:nvPr>
        </p:nvSpPr>
        <p:spPr>
          <a:xfrm>
            <a:off x="717755" y="1130710"/>
            <a:ext cx="10407445" cy="4822034"/>
          </a:xfrm>
        </p:spPr>
        <p:txBody>
          <a:bodyPr>
            <a:normAutofit fontScale="85000" lnSpcReduction="20000"/>
          </a:bodyPr>
          <a:lstStyle/>
          <a:p>
            <a:pPr marL="0" indent="0">
              <a:buNone/>
            </a:pPr>
            <a:r>
              <a:rPr lang="en-GB" sz="1800" dirty="0">
                <a:effectLst/>
                <a:latin typeface="Arial" panose="020B0604020202020204" pitchFamily="34" charset="0"/>
                <a:ea typeface="Aptos" panose="020B0004020202020204" pitchFamily="34" charset="0"/>
              </a:rPr>
              <a:t>Emotional intelligence (EI) can yield numerous benefits across various domains in my life, including personal relationships, workplace dynamics, and overall mental well-being. For example: </a:t>
            </a:r>
          </a:p>
          <a:p>
            <a:r>
              <a:rPr lang="en-GB" sz="1800" b="1" dirty="0">
                <a:latin typeface="Arial" panose="020B0604020202020204" pitchFamily="34" charset="0"/>
              </a:rPr>
              <a:t>Improved personal relationships </a:t>
            </a:r>
            <a:r>
              <a:rPr lang="en-GB" sz="1800" dirty="0">
                <a:latin typeface="Arial" panose="020B0604020202020204" pitchFamily="34" charset="0"/>
              </a:rPr>
              <a:t>- </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High EI enables individuals to connect better with others, fostering deeper and more meaningful relationships.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r>
              <a:rPr lang="en-GB" sz="1800" b="1" dirty="0">
                <a:latin typeface="Arial" panose="020B0604020202020204" pitchFamily="34" charset="0"/>
              </a:rPr>
              <a:t>Effective leadership </a:t>
            </a:r>
            <a:r>
              <a:rPr lang="en-GB" sz="1800" dirty="0">
                <a:latin typeface="Arial" panose="020B0604020202020204" pitchFamily="34" charset="0"/>
              </a:rPr>
              <a:t>- </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Leaders with high EI tend to inspire and motivate their teams more effectively.</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spcAft>
                <a:spcPts val="800"/>
              </a:spcAft>
            </a:pPr>
            <a:r>
              <a:rPr lang="en-GB" sz="1800" b="1" kern="100" dirty="0">
                <a:effectLst/>
                <a:latin typeface="Arial" panose="020B0604020202020204" pitchFamily="34" charset="0"/>
                <a:ea typeface="Aptos" panose="020B0004020202020204" pitchFamily="34" charset="0"/>
                <a:cs typeface="Times New Roman" panose="02020603050405020304" pitchFamily="18" charset="0"/>
              </a:rPr>
              <a:t>Enhanced Workplace Performance</a:t>
            </a:r>
            <a:r>
              <a:rPr lang="en-GB" sz="1800" b="1"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EI is linked to improved job performance and satisfaction.</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spcAft>
                <a:spcPts val="800"/>
              </a:spcAft>
            </a:pPr>
            <a:r>
              <a:rPr lang="en-GB" sz="1800" b="1" kern="100" dirty="0">
                <a:effectLst/>
                <a:latin typeface="Arial" panose="020B0604020202020204" pitchFamily="34" charset="0"/>
                <a:ea typeface="Aptos" panose="020B0004020202020204" pitchFamily="34" charset="0"/>
                <a:cs typeface="Times New Roman" panose="02020603050405020304" pitchFamily="18" charset="0"/>
              </a:rPr>
              <a:t>Better Conflict Resolution -</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Individuals with high EI can handle conflicts more constructively, leading to resolutions that satisfy all parties involved.</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spcAft>
                <a:spcPts val="800"/>
              </a:spcAft>
            </a:pPr>
            <a:r>
              <a:rPr lang="en-GB" sz="1800" b="1" kern="100" dirty="0">
                <a:effectLst/>
                <a:latin typeface="Arial" panose="020B0604020202020204" pitchFamily="34" charset="0"/>
                <a:ea typeface="Aptos" panose="020B0004020202020204" pitchFamily="34" charset="0"/>
                <a:cs typeface="Times New Roman" panose="02020603050405020304" pitchFamily="18" charset="0"/>
              </a:rPr>
              <a:t>Increased Motivation and Resilience - </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High EI contributes to greater intrinsic motivation and better resilience in facing challenges.</a:t>
            </a:r>
          </a:p>
          <a:p>
            <a:pPr algn="just">
              <a:lnSpc>
                <a:spcPct val="150000"/>
              </a:lnSpc>
              <a:spcAft>
                <a:spcPts val="800"/>
              </a:spcAft>
            </a:pPr>
            <a:r>
              <a:rPr lang="en-GB" sz="1800" b="1" kern="100" dirty="0">
                <a:effectLst/>
                <a:latin typeface="Arial" panose="020B0604020202020204" pitchFamily="34" charset="0"/>
                <a:ea typeface="Aptos" panose="020B0004020202020204" pitchFamily="34" charset="0"/>
                <a:cs typeface="Times New Roman" panose="02020603050405020304" pitchFamily="18" charset="0"/>
              </a:rPr>
              <a:t>Enhanced Academic Achievement</a:t>
            </a:r>
            <a:r>
              <a:rPr lang="en-GB" sz="1800" b="1" kern="100" dirty="0">
                <a:latin typeface="Aptos" panose="020B0004020202020204" pitchFamily="34" charset="0"/>
                <a:ea typeface="Aptos" panose="020B0004020202020204" pitchFamily="34" charset="0"/>
                <a:cs typeface="Times New Roman" panose="02020603050405020304" pitchFamily="18" charset="0"/>
              </a:rPr>
              <a:t> - </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EI plays a significant role in academic performance, particularly in managing stress and social interactions.</a:t>
            </a:r>
          </a:p>
          <a:p>
            <a:pPr algn="just">
              <a:lnSpc>
                <a:spcPct val="150000"/>
              </a:lnSpc>
              <a:spcAft>
                <a:spcPts val="800"/>
              </a:spcAft>
            </a:pPr>
            <a:r>
              <a:rPr lang="en-GB" sz="1800" b="1" kern="100" dirty="0">
                <a:effectLst/>
                <a:latin typeface="Arial" panose="020B0604020202020204" pitchFamily="34" charset="0"/>
                <a:ea typeface="Aptos" panose="020B0004020202020204" pitchFamily="34" charset="0"/>
                <a:cs typeface="Times New Roman" panose="02020603050405020304" pitchFamily="18" charset="0"/>
              </a:rPr>
              <a:t>Better Mental Health -</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High emotional intelligence is associated with lower levels of anxiety and depression.</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1800" dirty="0">
              <a:latin typeface="Arial" panose="020B0604020202020204" pitchFamily="34" charset="0"/>
            </a:endParaRPr>
          </a:p>
          <a:p>
            <a:endParaRPr lang="en-GB" dirty="0"/>
          </a:p>
        </p:txBody>
      </p:sp>
    </p:spTree>
    <p:extLst>
      <p:ext uri="{BB962C8B-B14F-4D97-AF65-F5344CB8AC3E}">
        <p14:creationId xmlns:p14="http://schemas.microsoft.com/office/powerpoint/2010/main" val="25509444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4E9EDDFA-8F05-462B-8D3E-5B9C4FBC73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diagram of emotional intelligence&#10;&#10;Description automatically generated">
            <a:extLst>
              <a:ext uri="{FF2B5EF4-FFF2-40B4-BE49-F238E27FC236}">
                <a16:creationId xmlns:a16="http://schemas.microsoft.com/office/drawing/2014/main" id="{5AC6168B-8FF5-9F62-8086-D75F45DD278B}"/>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r="-2" b="10683"/>
          <a:stretch/>
        </p:blipFill>
        <p:spPr>
          <a:xfrm>
            <a:off x="727654" y="1483426"/>
            <a:ext cx="5367165" cy="3903956"/>
          </a:xfrm>
          <a:prstGeom prst="rect">
            <a:avLst/>
          </a:prstGeom>
        </p:spPr>
      </p:pic>
      <p:sp>
        <p:nvSpPr>
          <p:cNvPr id="32" name="Rectangle 31">
            <a:extLst>
              <a:ext uri="{FF2B5EF4-FFF2-40B4-BE49-F238E27FC236}">
                <a16:creationId xmlns:a16="http://schemas.microsoft.com/office/drawing/2014/main" id="{143F9A23-3237-4ED6-A1E9-C0E6530E05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1267" y="255102"/>
            <a:ext cx="5342133" cy="6361598"/>
          </a:xfrm>
          <a:prstGeom prst="rect">
            <a:avLst/>
          </a:prstGeom>
          <a:solidFill>
            <a:schemeClr val="bg1">
              <a:lumMod val="75000"/>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C63CD46D-4335-4BA4-842A-BF835A99CB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9100" y="393365"/>
            <a:ext cx="5018211" cy="6035547"/>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230368-8210-BD0E-EF6A-2657292177A9}"/>
              </a:ext>
            </a:extLst>
          </p:cNvPr>
          <p:cNvSpPr>
            <a:spLocks noGrp="1"/>
          </p:cNvSpPr>
          <p:nvPr>
            <p:ph type="title"/>
          </p:nvPr>
        </p:nvSpPr>
        <p:spPr>
          <a:xfrm>
            <a:off x="7064082" y="642594"/>
            <a:ext cx="4472921" cy="1371600"/>
          </a:xfrm>
        </p:spPr>
        <p:txBody>
          <a:bodyPr vert="horz" lIns="91440" tIns="45720" rIns="91440" bIns="45720" rtlCol="0" anchor="ctr">
            <a:normAutofit/>
          </a:bodyPr>
          <a:lstStyle/>
          <a:p>
            <a:r>
              <a:rPr lang="en-US" sz="3700"/>
              <a:t>The types of EI skills</a:t>
            </a:r>
            <a:br>
              <a:rPr lang="en-US" sz="3700"/>
            </a:br>
            <a:endParaRPr lang="en-US" sz="3700"/>
          </a:p>
        </p:txBody>
      </p:sp>
      <p:sp>
        <p:nvSpPr>
          <p:cNvPr id="6" name="TextBox 5">
            <a:extLst>
              <a:ext uri="{FF2B5EF4-FFF2-40B4-BE49-F238E27FC236}">
                <a16:creationId xmlns:a16="http://schemas.microsoft.com/office/drawing/2014/main" id="{80B8A34A-0BCE-CE69-A67D-3D4435ECF91B}"/>
              </a:ext>
            </a:extLst>
          </p:cNvPr>
          <p:cNvSpPr txBox="1"/>
          <p:nvPr/>
        </p:nvSpPr>
        <p:spPr>
          <a:xfrm>
            <a:off x="7064082" y="2103120"/>
            <a:ext cx="4472922" cy="3931920"/>
          </a:xfrm>
          <a:prstGeom prst="rect">
            <a:avLst/>
          </a:prstGeom>
        </p:spPr>
        <p:txBody>
          <a:bodyPr vert="horz" lIns="91440" tIns="45720" rIns="91440" bIns="45720" rtlCol="0">
            <a:normAutofit/>
          </a:bodyPr>
          <a:lstStyle/>
          <a:p>
            <a:pPr indent="-182880">
              <a:lnSpc>
                <a:spcPct val="90000"/>
              </a:lnSpc>
              <a:spcAft>
                <a:spcPts val="600"/>
              </a:spcAft>
              <a:buClr>
                <a:schemeClr val="tx1">
                  <a:lumMod val="85000"/>
                  <a:lumOff val="15000"/>
                </a:schemeClr>
              </a:buClr>
              <a:buFont typeface="Garamond" pitchFamily="18" charset="0"/>
              <a:buChar char="◦"/>
            </a:pPr>
            <a:r>
              <a:rPr lang="en-US" sz="1300">
                <a:effectLst/>
              </a:rPr>
              <a:t>My emotional intelligence (EI) skills can be broken down into a few main groups: </a:t>
            </a:r>
            <a:br>
              <a:rPr lang="en-US" sz="1300">
                <a:effectLst/>
              </a:rPr>
            </a:br>
            <a:br>
              <a:rPr lang="en-US" sz="1300">
                <a:effectLst/>
              </a:rPr>
            </a:br>
            <a:r>
              <a:rPr lang="en-US" sz="1300" b="1">
                <a:effectLst/>
              </a:rPr>
              <a:t>Self-Awareness</a:t>
            </a:r>
            <a:r>
              <a:rPr lang="en-US" sz="1300">
                <a:effectLst/>
              </a:rPr>
              <a:t>: I can see and understand my own feelings, which helps me figure out what makes me feel bad and what makes me feel good. </a:t>
            </a:r>
            <a:br>
              <a:rPr lang="en-US" sz="1300">
                <a:effectLst/>
              </a:rPr>
            </a:br>
            <a:br>
              <a:rPr lang="en-US" sz="1300" b="1">
                <a:effectLst/>
              </a:rPr>
            </a:br>
            <a:r>
              <a:rPr lang="en-US" sz="1300" b="1">
                <a:effectLst/>
              </a:rPr>
              <a:t>Self-Control</a:t>
            </a:r>
            <a:r>
              <a:rPr lang="en-US" sz="1300">
                <a:effectLst/>
              </a:rPr>
              <a:t>: I'm good at controlling my feelings, which helps me stay calm and thoughtful, even when things are stressful. </a:t>
            </a:r>
            <a:br>
              <a:rPr lang="en-US" sz="1300">
                <a:effectLst/>
              </a:rPr>
            </a:br>
            <a:br>
              <a:rPr lang="en-US" sz="1300" b="1">
                <a:effectLst/>
              </a:rPr>
            </a:br>
            <a:r>
              <a:rPr lang="en-US" sz="1300" b="1">
                <a:effectLst/>
              </a:rPr>
              <a:t>Motivators</a:t>
            </a:r>
            <a:r>
              <a:rPr lang="en-US" sz="1300">
                <a:effectLst/>
              </a:rPr>
              <a:t>: I am self-motivated, which means that I want to reach my goals and keep a positive mood even when things get tough. </a:t>
            </a:r>
            <a:br>
              <a:rPr lang="en-US" sz="1300">
                <a:effectLst/>
              </a:rPr>
            </a:br>
            <a:br>
              <a:rPr lang="en-US" sz="1300">
                <a:effectLst/>
              </a:rPr>
            </a:br>
            <a:r>
              <a:rPr lang="en-US" sz="1300" b="1">
                <a:effectLst/>
              </a:rPr>
              <a:t>Empathy</a:t>
            </a:r>
            <a:r>
              <a:rPr lang="en-US" sz="1300">
                <a:effectLst/>
              </a:rPr>
              <a:t> means that I can understand and relate to other people's feelings, which lets me reply with kindness and make real connections. </a:t>
            </a:r>
            <a:br>
              <a:rPr lang="en-US" sz="1300">
                <a:effectLst/>
              </a:rPr>
            </a:br>
            <a:br>
              <a:rPr lang="en-US" sz="1300">
                <a:effectLst/>
              </a:rPr>
            </a:br>
            <a:r>
              <a:rPr lang="en-US" sz="1300" b="1">
                <a:effectLst/>
              </a:rPr>
              <a:t>Social Skills</a:t>
            </a:r>
            <a:r>
              <a:rPr lang="en-US" sz="1300">
                <a:effectLst/>
              </a:rPr>
              <a:t>: I have good conversation skills that let me say what I want to say, listen carefully, and work well with others.</a:t>
            </a:r>
            <a:endParaRPr lang="en-US" sz="1300"/>
          </a:p>
        </p:txBody>
      </p:sp>
    </p:spTree>
    <p:extLst>
      <p:ext uri="{BB962C8B-B14F-4D97-AF65-F5344CB8AC3E}">
        <p14:creationId xmlns:p14="http://schemas.microsoft.com/office/powerpoint/2010/main" val="2793807405"/>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94EEFE-091C-0180-DD01-C94BB63DFB5F}"/>
              </a:ext>
            </a:extLst>
          </p:cNvPr>
          <p:cNvSpPr>
            <a:spLocks noGrp="1"/>
          </p:cNvSpPr>
          <p:nvPr>
            <p:ph type="title"/>
          </p:nvPr>
        </p:nvSpPr>
        <p:spPr>
          <a:xfrm>
            <a:off x="1066800" y="642594"/>
            <a:ext cx="4517923" cy="1371600"/>
          </a:xfrm>
        </p:spPr>
        <p:txBody>
          <a:bodyPr>
            <a:normAutofit fontScale="90000"/>
          </a:bodyPr>
          <a:lstStyle/>
          <a:p>
            <a:r>
              <a:rPr lang="en-GB" dirty="0"/>
              <a:t>How to improve and capitalise on my EI</a:t>
            </a:r>
            <a:br>
              <a:rPr lang="en-US" dirty="0"/>
            </a:br>
            <a:endParaRPr lang="en-GB" dirty="0"/>
          </a:p>
        </p:txBody>
      </p:sp>
      <p:sp>
        <p:nvSpPr>
          <p:cNvPr id="3" name="Content Placeholder 2">
            <a:extLst>
              <a:ext uri="{FF2B5EF4-FFF2-40B4-BE49-F238E27FC236}">
                <a16:creationId xmlns:a16="http://schemas.microsoft.com/office/drawing/2014/main" id="{8D8A9ABF-D79F-3441-ED23-C58B367D9D9D}"/>
              </a:ext>
            </a:extLst>
          </p:cNvPr>
          <p:cNvSpPr>
            <a:spLocks noGrp="1"/>
          </p:cNvSpPr>
          <p:nvPr>
            <p:ph idx="1"/>
          </p:nvPr>
        </p:nvSpPr>
        <p:spPr>
          <a:xfrm>
            <a:off x="1066800" y="2103120"/>
            <a:ext cx="4655574" cy="3849624"/>
          </a:xfrm>
        </p:spPr>
        <p:txBody>
          <a:bodyPr>
            <a:normAutofit lnSpcReduction="10000"/>
          </a:bodyPr>
          <a:lstStyle/>
          <a:p>
            <a:r>
              <a:rPr lang="en-GB" b="0" i="0" dirty="0">
                <a:solidFill>
                  <a:srgbClr val="374151"/>
                </a:solidFill>
                <a:effectLst/>
                <a:latin typeface="Inter"/>
              </a:rPr>
              <a:t>Improving and capitalizing on my own emotional intelligence (EI) involves a combination of self-reflection, practice, and skills development. Engaging in mindfulness practices such as meditation can help me become more aware of your emotions and thought processes. Clearly defining what I will and will not tolerate in terms of emotional experiences can prevent emotional overwhelm and enhance my ability to manage reactions.  Engage in active listening by fully concentrating, understanding, responding, and remembering what others say. This helps build empathy and meaningful connections. Rogers C. R. 1975). Regularly ask for feedback from colleagues, friends, and mentors about your interactions and emotional responses. This can provide insights that will help me improve my social skills.</a:t>
            </a:r>
          </a:p>
          <a:p>
            <a:endParaRPr lang="en-GB" dirty="0"/>
          </a:p>
        </p:txBody>
      </p:sp>
      <p:graphicFrame>
        <p:nvGraphicFramePr>
          <p:cNvPr id="4" name="Diagram 3">
            <a:extLst>
              <a:ext uri="{FF2B5EF4-FFF2-40B4-BE49-F238E27FC236}">
                <a16:creationId xmlns:a16="http://schemas.microsoft.com/office/drawing/2014/main" id="{A9029AB9-1AC0-D52E-FC31-8FE4F11B6274}"/>
              </a:ext>
            </a:extLst>
          </p:cNvPr>
          <p:cNvGraphicFramePr/>
          <p:nvPr>
            <p:extLst>
              <p:ext uri="{D42A27DB-BD31-4B8C-83A1-F6EECF244321}">
                <p14:modId xmlns:p14="http://schemas.microsoft.com/office/powerpoint/2010/main" val="1090568048"/>
              </p:ext>
            </p:extLst>
          </p:nvPr>
        </p:nvGraphicFramePr>
        <p:xfrm>
          <a:off x="5978013" y="481780"/>
          <a:ext cx="5063613" cy="60596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299884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8089CB0-2F03-4E3C-ADBB-570A3BE78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81" y="0"/>
            <a:ext cx="551077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D9D9D9"/>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 name="Rectangle 13">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bg1"/>
          </a:solidFill>
          <a:ln w="9525" cap="sq" cmpd="sng" algn="ctr">
            <a:no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342CC66E-7A4D-31F0-2E46-A825CA8D3703}"/>
              </a:ext>
            </a:extLst>
          </p:cNvPr>
          <p:cNvSpPr>
            <a:spLocks noGrp="1"/>
          </p:cNvSpPr>
          <p:nvPr>
            <p:ph type="title"/>
          </p:nvPr>
        </p:nvSpPr>
        <p:spPr>
          <a:xfrm>
            <a:off x="983887" y="1185059"/>
            <a:ext cx="3491832" cy="4487882"/>
          </a:xfrm>
        </p:spPr>
        <p:txBody>
          <a:bodyPr>
            <a:normAutofit/>
          </a:bodyPr>
          <a:lstStyle/>
          <a:p>
            <a:pPr algn="ctr"/>
            <a:r>
              <a:rPr lang="en-GB" sz="4400"/>
              <a:t>Conclusion</a:t>
            </a:r>
          </a:p>
        </p:txBody>
      </p:sp>
      <p:sp>
        <p:nvSpPr>
          <p:cNvPr id="16" name="Rectangle 15">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939" y="276008"/>
            <a:ext cx="6146615" cy="6305984"/>
          </a:xfrm>
          <a:prstGeom prst="rect">
            <a:avLst/>
          </a:prstGeom>
          <a:solidFill>
            <a:schemeClr val="bg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5455" y="438912"/>
            <a:ext cx="5815584" cy="598017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3" name="Content Placeholder 2">
            <a:extLst>
              <a:ext uri="{FF2B5EF4-FFF2-40B4-BE49-F238E27FC236}">
                <a16:creationId xmlns:a16="http://schemas.microsoft.com/office/drawing/2014/main" id="{EFF6ACB3-381D-D213-CCF8-87A6DBA84D1A}"/>
              </a:ext>
            </a:extLst>
          </p:cNvPr>
          <p:cNvSpPr>
            <a:spLocks noGrp="1"/>
          </p:cNvSpPr>
          <p:nvPr>
            <p:ph idx="1"/>
          </p:nvPr>
        </p:nvSpPr>
        <p:spPr>
          <a:xfrm>
            <a:off x="6403656" y="936416"/>
            <a:ext cx="4870512" cy="4985169"/>
          </a:xfrm>
        </p:spPr>
        <p:txBody>
          <a:bodyPr anchor="ctr">
            <a:normAutofit/>
          </a:bodyPr>
          <a:lstStyle/>
          <a:p>
            <a:pPr marL="0" indent="0">
              <a:spcAft>
                <a:spcPts val="800"/>
              </a:spcAft>
              <a:buNone/>
            </a:pPr>
            <a:r>
              <a:rPr lang="en-GB" sz="2000" kern="100" dirty="0">
                <a:latin typeface="Arial" panose="020B0604020202020204" pitchFamily="34" charset="0"/>
                <a:ea typeface="Aptos" panose="020B0004020202020204" pitchFamily="34" charset="0"/>
                <a:cs typeface="Times New Roman" panose="02020603050405020304" pitchFamily="18" charset="0"/>
              </a:rPr>
              <a:t>In conclusion</a:t>
            </a:r>
            <a:r>
              <a:rPr lang="en-GB" sz="2000" kern="100" dirty="0">
                <a:effectLst/>
                <a:latin typeface="Arial" panose="020B0604020202020204" pitchFamily="34" charset="0"/>
                <a:ea typeface="Aptos" panose="020B0004020202020204" pitchFamily="34" charset="0"/>
                <a:cs typeface="Times New Roman" panose="02020603050405020304" pitchFamily="18" charset="0"/>
              </a:rPr>
              <a:t>, emotional intelligence provides numerous benefits and can have a good impact on many parts of life. Investing in the development of emotional intelligence abilities leads to stronger relationships, better workplace dynamics, and better mental health outcomes, making it a critical competency in today's culture.</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2000" dirty="0"/>
          </a:p>
        </p:txBody>
      </p:sp>
    </p:spTree>
    <p:extLst>
      <p:ext uri="{BB962C8B-B14F-4D97-AF65-F5344CB8AC3E}">
        <p14:creationId xmlns:p14="http://schemas.microsoft.com/office/powerpoint/2010/main" val="11348538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6436DF-C9A1-C8B8-A59E-AC16C84D3AD2}"/>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F676D374-586D-32E8-4846-73953571061A}"/>
              </a:ext>
            </a:extLst>
          </p:cNvPr>
          <p:cNvSpPr>
            <a:spLocks noGrp="1"/>
          </p:cNvSpPr>
          <p:nvPr>
            <p:ph idx="1"/>
          </p:nvPr>
        </p:nvSpPr>
        <p:spPr>
          <a:xfrm>
            <a:off x="1066800" y="1592825"/>
            <a:ext cx="10058400" cy="4778477"/>
          </a:xfrm>
        </p:spPr>
        <p:txBody>
          <a:bodyPr>
            <a:normAutofit/>
          </a:bodyPr>
          <a:lstStyle/>
          <a:p>
            <a:r>
              <a:rPr lang="en-GB" sz="1400" dirty="0">
                <a:latin typeface="Arial" panose="020B0604020202020204" pitchFamily="34" charset="0"/>
                <a:cs typeface="Arial" panose="020B0604020202020204" pitchFamily="34" charset="0"/>
              </a:rPr>
              <a:t>Goleman, D. (1995). </a:t>
            </a:r>
            <a:r>
              <a:rPr lang="en-GB" sz="1400" i="1" dirty="0">
                <a:latin typeface="Arial" panose="020B0604020202020204" pitchFamily="34" charset="0"/>
                <a:cs typeface="Arial" panose="020B0604020202020204" pitchFamily="34" charset="0"/>
              </a:rPr>
              <a:t>Emotional Intelligence: Why It Can Matter More Than IQ </a:t>
            </a:r>
            <a:r>
              <a:rPr lang="en-GB" sz="1400" dirty="0">
                <a:latin typeface="Arial" panose="020B0604020202020204" pitchFamily="34" charset="0"/>
                <a:cs typeface="Arial" panose="020B0604020202020204" pitchFamily="34" charset="0"/>
              </a:rPr>
              <a:t>. Bantam Books.</a:t>
            </a:r>
          </a:p>
          <a:p>
            <a:r>
              <a:rPr lang="en-GB" sz="1400" dirty="0">
                <a:latin typeface="Arial" panose="020B0604020202020204" pitchFamily="34" charset="0"/>
                <a:cs typeface="Arial" panose="020B0604020202020204" pitchFamily="34" charset="0"/>
              </a:rPr>
              <a:t>Mayer, J. D., &amp; Salovey, P. (1997). </a:t>
            </a:r>
            <a:r>
              <a:rPr lang="en-GB" sz="1400" i="1" dirty="0">
                <a:latin typeface="Arial" panose="020B0604020202020204" pitchFamily="34" charset="0"/>
                <a:cs typeface="Arial" panose="020B0604020202020204" pitchFamily="34" charset="0"/>
              </a:rPr>
              <a:t>What is emotional intelligence? In P. Salovey &amp; D. J. </a:t>
            </a:r>
            <a:r>
              <a:rPr lang="en-GB" sz="1400" i="1" dirty="0" err="1">
                <a:latin typeface="Arial" panose="020B0604020202020204" pitchFamily="34" charset="0"/>
                <a:cs typeface="Arial" panose="020B0604020202020204" pitchFamily="34" charset="0"/>
              </a:rPr>
              <a:t>Sluyter</a:t>
            </a:r>
            <a:r>
              <a:rPr lang="en-GB" sz="1400" i="1" dirty="0">
                <a:latin typeface="Arial" panose="020B0604020202020204" pitchFamily="34" charset="0"/>
                <a:cs typeface="Arial" panose="020B0604020202020204" pitchFamily="34" charset="0"/>
              </a:rPr>
              <a:t> (Eds.), Emotional Development and Emotional Intelligence: Educational Implications </a:t>
            </a:r>
            <a:r>
              <a:rPr lang="en-GB" sz="1400" dirty="0">
                <a:latin typeface="Arial" panose="020B0604020202020204" pitchFamily="34" charset="0"/>
                <a:cs typeface="Arial" panose="020B0604020202020204" pitchFamily="34" charset="0"/>
              </a:rPr>
              <a:t>(pp. 3-31). Basic Books.</a:t>
            </a:r>
          </a:p>
          <a:p>
            <a:r>
              <a:rPr lang="en-GB" sz="1400" dirty="0">
                <a:effectLst/>
                <a:latin typeface="Arial" panose="020B0604020202020204" pitchFamily="34" charset="0"/>
                <a:ea typeface="Aptos" panose="020B0004020202020204" pitchFamily="34" charset="0"/>
                <a:cs typeface="Arial" panose="020B0604020202020204" pitchFamily="34" charset="0"/>
              </a:rPr>
              <a:t>Sy, T., Tram, S., &amp; O'Hara, L. A. (2006). </a:t>
            </a:r>
            <a:r>
              <a:rPr lang="en-GB" sz="1400" i="1" dirty="0">
                <a:effectLst/>
                <a:latin typeface="Arial" panose="020B0604020202020204" pitchFamily="34" charset="0"/>
                <a:ea typeface="Aptos" panose="020B0004020202020204" pitchFamily="34" charset="0"/>
                <a:cs typeface="Arial" panose="020B0604020202020204" pitchFamily="34" charset="0"/>
              </a:rPr>
              <a:t>Relations of employee and manager emotional intelligence to job satisfaction and performance . </a:t>
            </a:r>
            <a:r>
              <a:rPr lang="en-GB" sz="1400" dirty="0">
                <a:effectLst/>
                <a:latin typeface="Arial" panose="020B0604020202020204" pitchFamily="34" charset="0"/>
                <a:ea typeface="Aptos" panose="020B0004020202020204" pitchFamily="34" charset="0"/>
                <a:cs typeface="Arial" panose="020B0604020202020204" pitchFamily="34" charset="0"/>
              </a:rPr>
              <a:t>Journal of Vocational Behaviour </a:t>
            </a:r>
            <a:r>
              <a:rPr lang="en-GB" sz="1400" i="1" dirty="0">
                <a:effectLst/>
                <a:latin typeface="Arial" panose="020B0604020202020204" pitchFamily="34" charset="0"/>
                <a:ea typeface="Aptos" panose="020B0004020202020204" pitchFamily="34" charset="0"/>
                <a:cs typeface="Arial" panose="020B0604020202020204" pitchFamily="34" charset="0"/>
              </a:rPr>
              <a:t>,</a:t>
            </a:r>
          </a:p>
          <a:p>
            <a:r>
              <a:rPr lang="en-GB" sz="1400" dirty="0" err="1">
                <a:effectLst/>
                <a:latin typeface="Arial" panose="020B0604020202020204" pitchFamily="34" charset="0"/>
                <a:ea typeface="Aptos" panose="020B0004020202020204" pitchFamily="34" charset="0"/>
                <a:cs typeface="Arial" panose="020B0604020202020204" pitchFamily="34" charset="0"/>
              </a:rPr>
              <a:t>Pletsch</a:t>
            </a:r>
            <a:r>
              <a:rPr lang="en-GB" sz="1400" dirty="0">
                <a:effectLst/>
                <a:latin typeface="Arial" panose="020B0604020202020204" pitchFamily="34" charset="0"/>
                <a:ea typeface="Aptos" panose="020B0004020202020204" pitchFamily="34" charset="0"/>
                <a:cs typeface="Arial" panose="020B0604020202020204" pitchFamily="34" charset="0"/>
              </a:rPr>
              <a:t>, M. D. (2015). </a:t>
            </a:r>
            <a:r>
              <a:rPr lang="en-GB" sz="1400" i="1" dirty="0">
                <a:effectLst/>
                <a:latin typeface="Arial" panose="020B0604020202020204" pitchFamily="34" charset="0"/>
                <a:ea typeface="Aptos" panose="020B0004020202020204" pitchFamily="34" charset="0"/>
                <a:cs typeface="Arial" panose="020B0604020202020204" pitchFamily="34" charset="0"/>
              </a:rPr>
              <a:t>Emotional intelligence: A skill for managerial performance </a:t>
            </a:r>
            <a:r>
              <a:rPr lang="en-GB" sz="1400" dirty="0">
                <a:effectLst/>
                <a:latin typeface="Arial" panose="020B0604020202020204" pitchFamily="34" charset="0"/>
                <a:ea typeface="Aptos" panose="020B0004020202020204" pitchFamily="34" charset="0"/>
                <a:cs typeface="Arial" panose="020B0604020202020204" pitchFamily="34" charset="0"/>
              </a:rPr>
              <a:t>. International Journal of Management Reviews ,</a:t>
            </a:r>
            <a:endParaRPr lang="en-GB" sz="1400" dirty="0">
              <a:latin typeface="Arial" panose="020B0604020202020204" pitchFamily="34" charset="0"/>
              <a:ea typeface="Aptos" panose="020B0004020202020204" pitchFamily="34" charset="0"/>
              <a:cs typeface="Arial" panose="020B0604020202020204" pitchFamily="34" charset="0"/>
            </a:endParaRPr>
          </a:p>
          <a:p>
            <a:r>
              <a:rPr lang="en-GB" sz="1400" dirty="0">
                <a:effectLst/>
                <a:latin typeface="Arial" panose="020B0604020202020204" pitchFamily="34" charset="0"/>
                <a:ea typeface="Aptos" panose="020B0004020202020204" pitchFamily="34" charset="0"/>
                <a:cs typeface="Arial" panose="020B0604020202020204" pitchFamily="34" charset="0"/>
              </a:rPr>
              <a:t>Schutte, N. S., &amp; </a:t>
            </a:r>
            <a:r>
              <a:rPr lang="en-GB" sz="1400" dirty="0" err="1">
                <a:effectLst/>
                <a:latin typeface="Arial" panose="020B0604020202020204" pitchFamily="34" charset="0"/>
                <a:ea typeface="Aptos" panose="020B0004020202020204" pitchFamily="34" charset="0"/>
                <a:cs typeface="Arial" panose="020B0604020202020204" pitchFamily="34" charset="0"/>
              </a:rPr>
              <a:t>Malouff</a:t>
            </a:r>
            <a:r>
              <a:rPr lang="en-GB" sz="1400" dirty="0">
                <a:effectLst/>
                <a:latin typeface="Arial" panose="020B0604020202020204" pitchFamily="34" charset="0"/>
                <a:ea typeface="Aptos" panose="020B0004020202020204" pitchFamily="34" charset="0"/>
                <a:cs typeface="Arial" panose="020B0604020202020204" pitchFamily="34" charset="0"/>
              </a:rPr>
              <a:t>, J. M. (2011). </a:t>
            </a:r>
            <a:r>
              <a:rPr lang="en-GB" sz="1400" i="1" dirty="0">
                <a:effectLst/>
                <a:latin typeface="Arial" panose="020B0604020202020204" pitchFamily="34" charset="0"/>
                <a:ea typeface="Aptos" panose="020B0004020202020204" pitchFamily="34" charset="0"/>
                <a:cs typeface="Arial" panose="020B0604020202020204" pitchFamily="34" charset="0"/>
              </a:rPr>
              <a:t>Measuring emotional intelligence </a:t>
            </a:r>
            <a:r>
              <a:rPr lang="en-GB" sz="1400" dirty="0">
                <a:effectLst/>
                <a:latin typeface="Arial" panose="020B0604020202020204" pitchFamily="34" charset="0"/>
                <a:ea typeface="Aptos" panose="020B0004020202020204" pitchFamily="34" charset="0"/>
                <a:cs typeface="Arial" panose="020B0604020202020204" pitchFamily="34" charset="0"/>
              </a:rPr>
              <a:t>. International Journal of Organizational Analysis , 19(3), 253-261.</a:t>
            </a:r>
          </a:p>
          <a:p>
            <a:r>
              <a:rPr lang="en-GB" sz="1400" kern="100" dirty="0">
                <a:effectLst/>
                <a:latin typeface="Arial" panose="020B0604020202020204" pitchFamily="34" charset="0"/>
                <a:ea typeface="Aptos" panose="020B0004020202020204" pitchFamily="34" charset="0"/>
                <a:cs typeface="Arial" panose="020B0604020202020204" pitchFamily="34" charset="0"/>
              </a:rPr>
              <a:t>Parker, J. D. A., </a:t>
            </a:r>
            <a:r>
              <a:rPr lang="en-GB" sz="1400" kern="100" dirty="0" err="1">
                <a:effectLst/>
                <a:latin typeface="Arial" panose="020B0604020202020204" pitchFamily="34" charset="0"/>
                <a:ea typeface="Aptos" panose="020B0004020202020204" pitchFamily="34" charset="0"/>
                <a:cs typeface="Arial" panose="020B0604020202020204" pitchFamily="34" charset="0"/>
              </a:rPr>
              <a:t>Summerfeldt</a:t>
            </a:r>
            <a:r>
              <a:rPr lang="en-GB" sz="1400" kern="100" dirty="0">
                <a:effectLst/>
                <a:latin typeface="Arial" panose="020B0604020202020204" pitchFamily="34" charset="0"/>
                <a:ea typeface="Aptos" panose="020B0004020202020204" pitchFamily="34" charset="0"/>
                <a:cs typeface="Arial" panose="020B0604020202020204" pitchFamily="34" charset="0"/>
              </a:rPr>
              <a:t>, L. J., Hogan, M. J., &amp; </a:t>
            </a:r>
            <a:r>
              <a:rPr lang="en-GB" sz="1400" kern="100" dirty="0" err="1">
                <a:effectLst/>
                <a:latin typeface="Arial" panose="020B0604020202020204" pitchFamily="34" charset="0"/>
                <a:ea typeface="Aptos" panose="020B0004020202020204" pitchFamily="34" charset="0"/>
                <a:cs typeface="Arial" panose="020B0604020202020204" pitchFamily="34" charset="0"/>
              </a:rPr>
              <a:t>Majeski</a:t>
            </a:r>
            <a:r>
              <a:rPr lang="en-GB" sz="1400" kern="100" dirty="0">
                <a:effectLst/>
                <a:latin typeface="Arial" panose="020B0604020202020204" pitchFamily="34" charset="0"/>
                <a:ea typeface="Aptos" panose="020B0004020202020204" pitchFamily="34" charset="0"/>
                <a:cs typeface="Arial" panose="020B0604020202020204" pitchFamily="34" charset="0"/>
              </a:rPr>
              <a:t>, S. A. (2004). </a:t>
            </a:r>
            <a:r>
              <a:rPr lang="en-GB" sz="1400" i="1" kern="100" dirty="0">
                <a:effectLst/>
                <a:latin typeface="Arial" panose="020B0604020202020204" pitchFamily="34" charset="0"/>
                <a:ea typeface="Aptos" panose="020B0004020202020204" pitchFamily="34" charset="0"/>
                <a:cs typeface="Arial" panose="020B0604020202020204" pitchFamily="34" charset="0"/>
              </a:rPr>
              <a:t>Emotional intelligence and academic achievement: Evidence for incremental validity .</a:t>
            </a:r>
            <a:r>
              <a:rPr lang="en-GB" sz="1400" kern="100" dirty="0">
                <a:effectLst/>
                <a:latin typeface="Arial" panose="020B0604020202020204" pitchFamily="34" charset="0"/>
                <a:ea typeface="Aptos" panose="020B0004020202020204" pitchFamily="34" charset="0"/>
                <a:cs typeface="Arial" panose="020B0604020202020204" pitchFamily="34" charset="0"/>
              </a:rPr>
              <a:t> Personality and Individual Differences , 37(3), 497-507.</a:t>
            </a:r>
          </a:p>
          <a:p>
            <a:r>
              <a:rPr lang="en-GB" sz="1400" kern="100" dirty="0">
                <a:effectLst/>
                <a:latin typeface="Arial" panose="020B0604020202020204" pitchFamily="34" charset="0"/>
                <a:ea typeface="Aptos" panose="020B0004020202020204" pitchFamily="34" charset="0"/>
                <a:cs typeface="Arial" panose="020B0604020202020204" pitchFamily="34" charset="0"/>
              </a:rPr>
              <a:t>Hampton, N. Z., &amp; Cummings, J. (2012). </a:t>
            </a:r>
            <a:r>
              <a:rPr lang="en-GB" sz="1400" i="1" kern="100" dirty="0">
                <a:effectLst/>
                <a:latin typeface="Arial" panose="020B0604020202020204" pitchFamily="34" charset="0"/>
                <a:ea typeface="Aptos" panose="020B0004020202020204" pitchFamily="34" charset="0"/>
                <a:cs typeface="Arial" panose="020B0604020202020204" pitchFamily="34" charset="0"/>
              </a:rPr>
              <a:t>The relationship between emotional intelligence and mental health: A systematic review </a:t>
            </a:r>
            <a:r>
              <a:rPr lang="en-GB" sz="1400" kern="100" dirty="0">
                <a:effectLst/>
                <a:latin typeface="Arial" panose="020B0604020202020204" pitchFamily="34" charset="0"/>
                <a:ea typeface="Aptos" panose="020B0004020202020204" pitchFamily="34" charset="0"/>
                <a:cs typeface="Arial" panose="020B0604020202020204" pitchFamily="34" charset="0"/>
              </a:rPr>
              <a:t>. Journal of Mental Health , 21(6), 551-562.</a:t>
            </a:r>
          </a:p>
          <a:p>
            <a:r>
              <a:rPr lang="en-GB" sz="1400" i="0" dirty="0">
                <a:solidFill>
                  <a:srgbClr val="374151"/>
                </a:solidFill>
                <a:effectLst/>
                <a:latin typeface="Arial" panose="020B0604020202020204" pitchFamily="34" charset="0"/>
                <a:cs typeface="Arial" panose="020B0604020202020204" pitchFamily="34" charset="0"/>
              </a:rPr>
              <a:t>Doran, G. T. (1981). </a:t>
            </a:r>
            <a:r>
              <a:rPr lang="en-GB" sz="1400" i="1" dirty="0">
                <a:effectLst/>
                <a:latin typeface="Arial" panose="020B0604020202020204" pitchFamily="34" charset="0"/>
                <a:cs typeface="Arial" panose="020B0604020202020204" pitchFamily="34" charset="0"/>
              </a:rPr>
              <a:t>There’s a S.M.A.R.T. way to write management’s goals and objectives </a:t>
            </a:r>
            <a:r>
              <a:rPr lang="en-GB" sz="1400" i="0" dirty="0">
                <a:solidFill>
                  <a:srgbClr val="374151"/>
                </a:solidFill>
                <a:effectLst/>
                <a:latin typeface="Arial" panose="020B0604020202020204" pitchFamily="34" charset="0"/>
                <a:cs typeface="Arial" panose="020B0604020202020204" pitchFamily="34" charset="0"/>
              </a:rPr>
              <a:t>. </a:t>
            </a:r>
            <a:r>
              <a:rPr lang="en-GB" sz="1400" dirty="0">
                <a:solidFill>
                  <a:srgbClr val="374151"/>
                </a:solidFill>
                <a:effectLst/>
                <a:latin typeface="Arial" panose="020B0604020202020204" pitchFamily="34" charset="0"/>
                <a:cs typeface="Arial" panose="020B0604020202020204" pitchFamily="34" charset="0"/>
              </a:rPr>
              <a:t>Management Review </a:t>
            </a:r>
            <a:r>
              <a:rPr lang="en-GB" sz="1400" i="0" dirty="0">
                <a:solidFill>
                  <a:srgbClr val="374151"/>
                </a:solidFill>
                <a:effectLst/>
                <a:latin typeface="Arial" panose="020B0604020202020204" pitchFamily="34" charset="0"/>
                <a:cs typeface="Arial" panose="020B0604020202020204" pitchFamily="34" charset="0"/>
              </a:rPr>
              <a:t>, 70(11), 35-36. Rogers, C. R. (1975). </a:t>
            </a:r>
            <a:r>
              <a:rPr lang="en-GB" sz="1400" i="0" dirty="0">
                <a:effectLst/>
                <a:latin typeface="Arial" panose="020B0604020202020204" pitchFamily="34" charset="0"/>
                <a:cs typeface="Arial" panose="020B0604020202020204" pitchFamily="34" charset="0"/>
              </a:rPr>
              <a:t>Empathic: An unappreciated way of being </a:t>
            </a:r>
            <a:r>
              <a:rPr lang="en-GB" sz="1400" i="0" dirty="0">
                <a:solidFill>
                  <a:srgbClr val="374151"/>
                </a:solidFill>
                <a:effectLst/>
                <a:latin typeface="Arial" panose="020B0604020202020204" pitchFamily="34" charset="0"/>
                <a:cs typeface="Arial" panose="020B0604020202020204" pitchFamily="34" charset="0"/>
              </a:rPr>
              <a:t>. </a:t>
            </a:r>
            <a:r>
              <a:rPr lang="en-GB" sz="1400" i="1" dirty="0" err="1">
                <a:solidFill>
                  <a:srgbClr val="374151"/>
                </a:solidFill>
                <a:effectLst/>
                <a:latin typeface="Arial" panose="020B0604020202020204" pitchFamily="34" charset="0"/>
                <a:cs typeface="Arial" panose="020B0604020202020204" pitchFamily="34" charset="0"/>
              </a:rPr>
              <a:t>Counseling</a:t>
            </a:r>
            <a:r>
              <a:rPr lang="en-GB" sz="1400" i="1" dirty="0">
                <a:solidFill>
                  <a:srgbClr val="374151"/>
                </a:solidFill>
                <a:effectLst/>
                <a:latin typeface="Arial" panose="020B0604020202020204" pitchFamily="34" charset="0"/>
                <a:cs typeface="Arial" panose="020B0604020202020204" pitchFamily="34" charset="0"/>
              </a:rPr>
              <a:t> Psychologist </a:t>
            </a:r>
            <a:r>
              <a:rPr lang="en-GB" sz="1400" i="0" dirty="0">
                <a:solidFill>
                  <a:srgbClr val="374151"/>
                </a:solidFill>
                <a:effectLst/>
                <a:latin typeface="Arial" panose="020B0604020202020204" pitchFamily="34" charset="0"/>
                <a:cs typeface="Arial" panose="020B0604020202020204" pitchFamily="34" charset="0"/>
              </a:rPr>
              <a:t>, 5(2), 3-10.</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076815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AnalogousFromDarkSeedLeftStep">
      <a:dk1>
        <a:srgbClr val="000000"/>
      </a:dk1>
      <a:lt1>
        <a:srgbClr val="FFFFFF"/>
      </a:lt1>
      <a:dk2>
        <a:srgbClr val="2D301B"/>
      </a:dk2>
      <a:lt2>
        <a:srgbClr val="F1F0F3"/>
      </a:lt2>
      <a:accent1>
        <a:srgbClr val="8DAA35"/>
      </a:accent1>
      <a:accent2>
        <a:srgbClr val="B69E2D"/>
      </a:accent2>
      <a:accent3>
        <a:srgbClr val="CF7B40"/>
      </a:accent3>
      <a:accent4>
        <a:srgbClr val="BE2F30"/>
      </a:accent4>
      <a:accent5>
        <a:srgbClr val="CF407D"/>
      </a:accent5>
      <a:accent6>
        <a:srgbClr val="BE2FA7"/>
      </a:accent6>
      <a:hlink>
        <a:srgbClr val="C4506E"/>
      </a:hlink>
      <a:folHlink>
        <a:srgbClr val="7F7F7F"/>
      </a:folHlink>
    </a:clrScheme>
    <a:fontScheme name="Savon">
      <a:majorFont>
        <a:latin typeface="Speak Pro"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Selawik Light"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172</TotalTime>
  <Words>1094</Words>
  <Application>Microsoft Office PowerPoint</Application>
  <PresentationFormat>Widescreen</PresentationFormat>
  <Paragraphs>53</Paragraphs>
  <Slides>8</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8</vt:i4>
      </vt:variant>
    </vt:vector>
  </HeadingPairs>
  <TitlesOfParts>
    <vt:vector size="16" baseType="lpstr">
      <vt:lpstr>Abadi</vt:lpstr>
      <vt:lpstr>Aptos</vt:lpstr>
      <vt:lpstr>Arial</vt:lpstr>
      <vt:lpstr>Garamond</vt:lpstr>
      <vt:lpstr>Inter</vt:lpstr>
      <vt:lpstr>Selawik Light</vt:lpstr>
      <vt:lpstr>Speak Pro</vt:lpstr>
      <vt:lpstr>SavonVTI</vt:lpstr>
      <vt:lpstr>  Developing Emotional Intelligence Skills for the Workplace  (BMSW6106) </vt:lpstr>
      <vt:lpstr>Introduction</vt:lpstr>
      <vt:lpstr>Contents</vt:lpstr>
      <vt:lpstr>The potential benefits of EI</vt:lpstr>
      <vt:lpstr>The types of EI skills </vt:lpstr>
      <vt:lpstr>How to improve and capitalise on my EI </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Mariana Codreanu</dc:creator>
  <cp:lastModifiedBy>Mariana Codreanu</cp:lastModifiedBy>
  <cp:revision>1</cp:revision>
  <dcterms:created xsi:type="dcterms:W3CDTF">2024-10-20T20:54:41Z</dcterms:created>
  <dcterms:modified xsi:type="dcterms:W3CDTF">2024-10-20T23:46:49Z</dcterms:modified>
</cp:coreProperties>
</file>