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8" r:id="rId1"/>
  </p:sldMasterIdLst>
  <p:notesMasterIdLst>
    <p:notesMasterId r:id="rId14"/>
  </p:notesMasterIdLst>
  <p:sldIdLst>
    <p:sldId id="25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5" dt="2026-10-18T22:44:03.936"/>
    <p1510:client id="{60A3BA1C-3672-4586-9745-3F94D5B598A5}" v="171" dt="2026-10-18T22:32:42.0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ke Dukuray Camara (2519898)" userId="S::2519898@student.uwtsd.ac.uk::4489b8df-bb72-4249-b8bc-ae0697ef22f5" providerId="AD" clId="Web-{39B35E78-3544-3CED-B41F-562C7F2685B2}"/>
    <pc:docChg chg="modSld">
      <pc:chgData name="Janke Dukuray Camara (2519898)" userId="S::2519898@student.uwtsd.ac.uk::4489b8df-bb72-4249-b8bc-ae0697ef22f5" providerId="AD" clId="Web-{39B35E78-3544-3CED-B41F-562C7F2685B2}" dt="2026-10-05T10:17:54.908" v="68" actId="20577"/>
      <pc:docMkLst>
        <pc:docMk/>
      </pc:docMkLst>
      <pc:sldChg chg="modSp">
        <pc:chgData name="Janke Dukuray Camara (2519898)" userId="S::2519898@student.uwtsd.ac.uk::4489b8df-bb72-4249-b8bc-ae0697ef22f5" providerId="AD" clId="Web-{39B35E78-3544-3CED-B41F-562C7F2685B2}" dt="2026-10-05T10:17:54.908" v="68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39B35E78-3544-3CED-B41F-562C7F2685B2}" dt="2026-10-05T10:17:54.908" v="68" actId="20577"/>
          <ac:spMkLst>
            <pc:docMk/>
            <pc:sldMk cId="86831572" sldId="257"/>
            <ac:spMk id="3" creationId="{C0FAA242-3AEA-23D7-879F-D0975A292F21}"/>
          </ac:spMkLst>
        </pc:spChg>
      </pc:sldChg>
    </pc:docChg>
  </pc:docChgLst>
  <pc:docChgLst>
    <pc:chgData name="Janke Dukuray Camara (2519898)" userId="S::2519898@student.uwtsd.ac.uk::4489b8df-bb72-4249-b8bc-ae0697ef22f5" providerId="AD" clId="Web-{D1505E3D-31DC-7DAD-2130-3BEF89C1C3B2}"/>
    <pc:docChg chg="modSld">
      <pc:chgData name="Janke Dukuray Camara (2519898)" userId="S::2519898@student.uwtsd.ac.uk::4489b8df-bb72-4249-b8bc-ae0697ef22f5" providerId="AD" clId="Web-{D1505E3D-31DC-7DAD-2130-3BEF89C1C3B2}" dt="2026-10-13T10:54:26.627" v="889" actId="20577"/>
      <pc:docMkLst>
        <pc:docMk/>
      </pc:docMkLst>
      <pc:sldChg chg="modSp">
        <pc:chgData name="Janke Dukuray Camara (2519898)" userId="S::2519898@student.uwtsd.ac.uk::4489b8df-bb72-4249-b8bc-ae0697ef22f5" providerId="AD" clId="Web-{D1505E3D-31DC-7DAD-2130-3BEF89C1C3B2}" dt="2026-10-13T10:51:41.572" v="879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D1505E3D-31DC-7DAD-2130-3BEF89C1C3B2}" dt="2026-10-13T10:51:41.572" v="879" actId="20577"/>
          <ac:spMkLst>
            <pc:docMk/>
            <pc:sldMk cId="86831572" sldId="257"/>
            <ac:spMk id="3" creationId="{C0FAA242-3AEA-23D7-879F-D0975A292F21}"/>
          </ac:spMkLst>
        </pc:spChg>
      </pc:sldChg>
      <pc:sldChg chg="modSp">
        <pc:chgData name="Janke Dukuray Camara (2519898)" userId="S::2519898@student.uwtsd.ac.uk::4489b8df-bb72-4249-b8bc-ae0697ef22f5" providerId="AD" clId="Web-{D1505E3D-31DC-7DAD-2130-3BEF89C1C3B2}" dt="2026-10-13T09:56:12.319" v="611" actId="20577"/>
        <pc:sldMkLst>
          <pc:docMk/>
          <pc:sldMk cId="1974344620" sldId="258"/>
        </pc:sldMkLst>
        <pc:spChg chg="mod">
          <ac:chgData name="Janke Dukuray Camara (2519898)" userId="S::2519898@student.uwtsd.ac.uk::4489b8df-bb72-4249-b8bc-ae0697ef22f5" providerId="AD" clId="Web-{D1505E3D-31DC-7DAD-2130-3BEF89C1C3B2}" dt="2026-10-13T09:56:12.319" v="611" actId="20577"/>
          <ac:spMkLst>
            <pc:docMk/>
            <pc:sldMk cId="1974344620" sldId="258"/>
            <ac:spMk id="3" creationId="{15AEF3E6-61BD-D726-3968-D8C0DF95ACB7}"/>
          </ac:spMkLst>
        </pc:spChg>
      </pc:sldChg>
      <pc:sldChg chg="modSp">
        <pc:chgData name="Janke Dukuray Camara (2519898)" userId="S::2519898@student.uwtsd.ac.uk::4489b8df-bb72-4249-b8bc-ae0697ef22f5" providerId="AD" clId="Web-{D1505E3D-31DC-7DAD-2130-3BEF89C1C3B2}" dt="2026-10-13T10:54:26.627" v="889" actId="20577"/>
        <pc:sldMkLst>
          <pc:docMk/>
          <pc:sldMk cId="1719764127" sldId="259"/>
        </pc:sldMkLst>
        <pc:spChg chg="mod">
          <ac:chgData name="Janke Dukuray Camara (2519898)" userId="S::2519898@student.uwtsd.ac.uk::4489b8df-bb72-4249-b8bc-ae0697ef22f5" providerId="AD" clId="Web-{D1505E3D-31DC-7DAD-2130-3BEF89C1C3B2}" dt="2026-10-13T10:54:26.627" v="889" actId="20577"/>
          <ac:spMkLst>
            <pc:docMk/>
            <pc:sldMk cId="1719764127" sldId="259"/>
            <ac:spMk id="3" creationId="{5BDF0DAA-2ED1-9AF9-629B-857C747EC758}"/>
          </ac:spMkLst>
        </pc:spChg>
      </pc:sldChg>
    </pc:docChg>
  </pc:docChgLst>
  <pc:docChgLst>
    <pc:chgData name="Janke Dukuray Camara (2519898)" userId="S::2519898@student.uwtsd.ac.uk::4489b8df-bb72-4249-b8bc-ae0697ef22f5" providerId="AD" clId="Web-{2762B4F3-0227-5CA1-D832-D8ECDC5E5044}"/>
    <pc:docChg chg="mod addSld modSld addMainMaster delMainMaster">
      <pc:chgData name="Janke Dukuray Camara (2519898)" userId="S::2519898@student.uwtsd.ac.uk::4489b8df-bb72-4249-b8bc-ae0697ef22f5" providerId="AD" clId="Web-{2762B4F3-0227-5CA1-D832-D8ECDC5E5044}" dt="2026-09-21T22:26:09.620" v="317" actId="20577"/>
      <pc:docMkLst>
        <pc:docMk/>
      </pc:docMkLst>
      <pc:sldChg chg="modSp mod modClrScheme chgLayout">
        <pc:chgData name="Janke Dukuray Camara (2519898)" userId="S::2519898@student.uwtsd.ac.uk::4489b8df-bb72-4249-b8bc-ae0697ef22f5" providerId="AD" clId="Web-{2762B4F3-0227-5CA1-D832-D8ECDC5E5044}" dt="2026-09-21T21:19:45.808" v="161" actId="20577"/>
        <pc:sldMkLst>
          <pc:docMk/>
          <pc:sldMk cId="109857222" sldId="256"/>
        </pc:sldMkLst>
        <pc:spChg chg="mod ord">
          <ac:chgData name="Janke Dukuray Camara (2519898)" userId="S::2519898@student.uwtsd.ac.uk::4489b8df-bb72-4249-b8bc-ae0697ef22f5" providerId="AD" clId="Web-{2762B4F3-0227-5CA1-D832-D8ECDC5E5044}" dt="2026-09-21T21:19:45.808" v="16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nke Dukuray Camara (2519898)" userId="S::2519898@student.uwtsd.ac.uk::4489b8df-bb72-4249-b8bc-ae0697ef22f5" providerId="AD" clId="Web-{2762B4F3-0227-5CA1-D832-D8ECDC5E5044}" dt="2026-09-21T21:16:21.154" v="15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19:04.217" v="170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2762B4F3-0227-5CA1-D832-D8ECDC5E5044}" dt="2026-09-21T22:19:04.217" v="170" actId="20577"/>
          <ac:spMkLst>
            <pc:docMk/>
            <pc:sldMk cId="86831572" sldId="257"/>
            <ac:spMk id="2" creationId="{FE3AE8C9-6ED9-A450-2AC2-8AF254D2C470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0:33.001" v="191" actId="20577"/>
        <pc:sldMkLst>
          <pc:docMk/>
          <pc:sldMk cId="1974344620" sldId="258"/>
        </pc:sldMkLst>
        <pc:spChg chg="mod">
          <ac:chgData name="Janke Dukuray Camara (2519898)" userId="S::2519898@student.uwtsd.ac.uk::4489b8df-bb72-4249-b8bc-ae0697ef22f5" providerId="AD" clId="Web-{2762B4F3-0227-5CA1-D832-D8ECDC5E5044}" dt="2026-09-21T22:20:33.001" v="191" actId="20577"/>
          <ac:spMkLst>
            <pc:docMk/>
            <pc:sldMk cId="1974344620" sldId="258"/>
            <ac:spMk id="2" creationId="{9B73EE2E-C839-77FA-58FD-8CDC44F03984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3:58.429" v="265" actId="20577"/>
        <pc:sldMkLst>
          <pc:docMk/>
          <pc:sldMk cId="1719764127" sldId="259"/>
        </pc:sldMkLst>
        <pc:spChg chg="mod">
          <ac:chgData name="Janke Dukuray Camara (2519898)" userId="S::2519898@student.uwtsd.ac.uk::4489b8df-bb72-4249-b8bc-ae0697ef22f5" providerId="AD" clId="Web-{2762B4F3-0227-5CA1-D832-D8ECDC5E5044}" dt="2026-09-21T22:23:58.429" v="265" actId="20577"/>
          <ac:spMkLst>
            <pc:docMk/>
            <pc:sldMk cId="1719764127" sldId="259"/>
            <ac:spMk id="2" creationId="{66C2B851-9712-2532-DB53-DAE3522E8CA3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1:36.909" v="215" actId="20577"/>
        <pc:sldMkLst>
          <pc:docMk/>
          <pc:sldMk cId="3976854783" sldId="260"/>
        </pc:sldMkLst>
        <pc:spChg chg="mod">
          <ac:chgData name="Janke Dukuray Camara (2519898)" userId="S::2519898@student.uwtsd.ac.uk::4489b8df-bb72-4249-b8bc-ae0697ef22f5" providerId="AD" clId="Web-{2762B4F3-0227-5CA1-D832-D8ECDC5E5044}" dt="2026-09-21T22:21:36.909" v="215" actId="20577"/>
          <ac:spMkLst>
            <pc:docMk/>
            <pc:sldMk cId="3976854783" sldId="260"/>
            <ac:spMk id="2" creationId="{BDB818C6-04A0-AD5E-AA6A-469B3A72D67B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2:01.050" v="227" actId="20577"/>
        <pc:sldMkLst>
          <pc:docMk/>
          <pc:sldMk cId="1860985988" sldId="261"/>
        </pc:sldMkLst>
        <pc:spChg chg="mod">
          <ac:chgData name="Janke Dukuray Camara (2519898)" userId="S::2519898@student.uwtsd.ac.uk::4489b8df-bb72-4249-b8bc-ae0697ef22f5" providerId="AD" clId="Web-{2762B4F3-0227-5CA1-D832-D8ECDC5E5044}" dt="2026-09-21T22:22:01.050" v="227" actId="20577"/>
          <ac:spMkLst>
            <pc:docMk/>
            <pc:sldMk cId="1860985988" sldId="261"/>
            <ac:spMk id="2" creationId="{D37351B8-AF94-46DA-43E5-6151183C4594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2:08.316" v="232" actId="20577"/>
        <pc:sldMkLst>
          <pc:docMk/>
          <pc:sldMk cId="668460143" sldId="262"/>
        </pc:sldMkLst>
        <pc:spChg chg="mod">
          <ac:chgData name="Janke Dukuray Camara (2519898)" userId="S::2519898@student.uwtsd.ac.uk::4489b8df-bb72-4249-b8bc-ae0697ef22f5" providerId="AD" clId="Web-{2762B4F3-0227-5CA1-D832-D8ECDC5E5044}" dt="2026-09-21T22:22:08.316" v="232" actId="20577"/>
          <ac:spMkLst>
            <pc:docMk/>
            <pc:sldMk cId="668460143" sldId="262"/>
            <ac:spMk id="2" creationId="{F655F59A-23E4-A3EF-3043-4D10A58E28E0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3:48.100" v="263" actId="20577"/>
        <pc:sldMkLst>
          <pc:docMk/>
          <pc:sldMk cId="1389168394" sldId="263"/>
        </pc:sldMkLst>
        <pc:spChg chg="mod">
          <ac:chgData name="Janke Dukuray Camara (2519898)" userId="S::2519898@student.uwtsd.ac.uk::4489b8df-bb72-4249-b8bc-ae0697ef22f5" providerId="AD" clId="Web-{2762B4F3-0227-5CA1-D832-D8ECDC5E5044}" dt="2026-09-21T22:23:48.100" v="263" actId="20577"/>
          <ac:spMkLst>
            <pc:docMk/>
            <pc:sldMk cId="1389168394" sldId="263"/>
            <ac:spMk id="2" creationId="{593D82A6-8E6A-4C56-ACC7-A9A094CCA89F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5:13.337" v="295" actId="20577"/>
        <pc:sldMkLst>
          <pc:docMk/>
          <pc:sldMk cId="2993413146" sldId="264"/>
        </pc:sldMkLst>
        <pc:spChg chg="mod">
          <ac:chgData name="Janke Dukuray Camara (2519898)" userId="S::2519898@student.uwtsd.ac.uk::4489b8df-bb72-4249-b8bc-ae0697ef22f5" providerId="AD" clId="Web-{2762B4F3-0227-5CA1-D832-D8ECDC5E5044}" dt="2026-09-21T22:25:13.337" v="295" actId="20577"/>
          <ac:spMkLst>
            <pc:docMk/>
            <pc:sldMk cId="2993413146" sldId="264"/>
            <ac:spMk id="2" creationId="{39B0F506-CE1F-8B50-2E62-416D476AD919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5:39.244" v="312" actId="20577"/>
        <pc:sldMkLst>
          <pc:docMk/>
          <pc:sldMk cId="708343879" sldId="265"/>
        </pc:sldMkLst>
        <pc:spChg chg="mod">
          <ac:chgData name="Janke Dukuray Camara (2519898)" userId="S::2519898@student.uwtsd.ac.uk::4489b8df-bb72-4249-b8bc-ae0697ef22f5" providerId="AD" clId="Web-{2762B4F3-0227-5CA1-D832-D8ECDC5E5044}" dt="2026-09-21T22:25:39.244" v="312" actId="20577"/>
          <ac:spMkLst>
            <pc:docMk/>
            <pc:sldMk cId="708343879" sldId="265"/>
            <ac:spMk id="2" creationId="{83F74B16-8C84-337B-9C6F-19F6E809FF04}"/>
          </ac:spMkLst>
        </pc:spChg>
      </pc:sldChg>
      <pc:sldChg chg="modSp new">
        <pc:chgData name="Janke Dukuray Camara (2519898)" userId="S::2519898@student.uwtsd.ac.uk::4489b8df-bb72-4249-b8bc-ae0697ef22f5" providerId="AD" clId="Web-{2762B4F3-0227-5CA1-D832-D8ECDC5E5044}" dt="2026-09-21T22:26:09.620" v="317" actId="20577"/>
        <pc:sldMkLst>
          <pc:docMk/>
          <pc:sldMk cId="3428735371" sldId="266"/>
        </pc:sldMkLst>
        <pc:spChg chg="mod">
          <ac:chgData name="Janke Dukuray Camara (2519898)" userId="S::2519898@student.uwtsd.ac.uk::4489b8df-bb72-4249-b8bc-ae0697ef22f5" providerId="AD" clId="Web-{2762B4F3-0227-5CA1-D832-D8ECDC5E5044}" dt="2026-09-21T22:26:09.620" v="317" actId="20577"/>
          <ac:spMkLst>
            <pc:docMk/>
            <pc:sldMk cId="3428735371" sldId="266"/>
            <ac:spMk id="2" creationId="{FD29F6BD-9F14-117E-F374-AF78EA9E2A11}"/>
          </ac:spMkLst>
        </pc:spChg>
      </pc:sldChg>
      <pc:sldMasterChg chg="add addSldLayout modSldLayout">
        <pc:chgData name="Janke Dukuray Camara (2519898)" userId="S::2519898@student.uwtsd.ac.uk::4489b8df-bb72-4249-b8bc-ae0697ef22f5" providerId="AD" clId="Web-{2762B4F3-0227-5CA1-D832-D8ECDC5E5044}" dt="2026-09-21T21:16:21.154" v="157"/>
        <pc:sldMasterMkLst>
          <pc:docMk/>
          <pc:sldMasterMk cId="1112725759" sldId="2147484078"/>
        </pc:sldMasterMkLst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1095173212" sldId="2147484079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189923280" sldId="2147484080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832497154" sldId="2147484081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626721289" sldId="2147484082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4074946133" sldId="2147484083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394588968" sldId="2147484084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324081916" sldId="2147484085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632433336" sldId="2147484086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079620965" sldId="2147484087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2752531052" sldId="2147484088"/>
          </pc:sldLayoutMkLst>
        </pc:sldLayoutChg>
        <pc:sldLayoutChg chg="add mod replId">
          <pc:chgData name="Janke Dukuray Camara (2519898)" userId="S::2519898@student.uwtsd.ac.uk::4489b8df-bb72-4249-b8bc-ae0697ef22f5" providerId="AD" clId="Web-{2762B4F3-0227-5CA1-D832-D8ECDC5E5044}" dt="2026-09-21T21:16:21.154" v="157"/>
          <pc:sldLayoutMkLst>
            <pc:docMk/>
            <pc:sldMasterMk cId="1112725759" sldId="2147484078"/>
            <pc:sldLayoutMk cId="195552404" sldId="2147484089"/>
          </pc:sldLayoutMkLst>
        </pc:sldLayoutChg>
      </pc:sldMasterChg>
    </pc:docChg>
  </pc:docChgLst>
  <pc:docChgLst>
    <pc:chgData name="Janke Dukuray Camara (2519898)" userId="4489b8df-bb72-4249-b8bc-ae0697ef22f5" providerId="ADAL" clId="{7A6585CE-B9F1-42DD-BE1B-48959AE38679}"/>
    <pc:docChg chg="undo custSel addSld modSld">
      <pc:chgData name="Janke Dukuray Camara (2519898)" userId="4489b8df-bb72-4249-b8bc-ae0697ef22f5" providerId="ADAL" clId="{7A6585CE-B9F1-42DD-BE1B-48959AE38679}" dt="2026-10-18T22:37:42.392" v="3024" actId="2711"/>
      <pc:docMkLst>
        <pc:docMk/>
      </pc:docMkLst>
      <pc:sldChg chg="modSp mod">
        <pc:chgData name="Janke Dukuray Camara (2519898)" userId="4489b8df-bb72-4249-b8bc-ae0697ef22f5" providerId="ADAL" clId="{7A6585CE-B9F1-42DD-BE1B-48959AE38679}" dt="2026-10-18T11:04:45.026" v="430" actId="1076"/>
        <pc:sldMkLst>
          <pc:docMk/>
          <pc:sldMk cId="109857222" sldId="256"/>
        </pc:sldMkLst>
        <pc:spChg chg="mod">
          <ac:chgData name="Janke Dukuray Camara (2519898)" userId="4489b8df-bb72-4249-b8bc-ae0697ef22f5" providerId="ADAL" clId="{7A6585CE-B9F1-42DD-BE1B-48959AE38679}" dt="2026-10-18T11:04:14.203" v="429" actId="1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ke Dukuray Camara (2519898)" userId="4489b8df-bb72-4249-b8bc-ae0697ef22f5" providerId="ADAL" clId="{7A6585CE-B9F1-42DD-BE1B-48959AE38679}" dt="2026-10-18T11:04:45.026" v="430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5:06.779" v="3002" actId="255"/>
        <pc:sldMkLst>
          <pc:docMk/>
          <pc:sldMk cId="86831572" sldId="257"/>
        </pc:sldMkLst>
        <pc:spChg chg="mod">
          <ac:chgData name="Janke Dukuray Camara (2519898)" userId="4489b8df-bb72-4249-b8bc-ae0697ef22f5" providerId="ADAL" clId="{7A6585CE-B9F1-42DD-BE1B-48959AE38679}" dt="2026-10-18T21:28:53.194" v="2473" actId="255"/>
          <ac:spMkLst>
            <pc:docMk/>
            <pc:sldMk cId="86831572" sldId="257"/>
            <ac:spMk id="2" creationId="{FE3AE8C9-6ED9-A450-2AC2-8AF254D2C470}"/>
          </ac:spMkLst>
        </pc:spChg>
        <pc:spChg chg="mod">
          <ac:chgData name="Janke Dukuray Camara (2519898)" userId="4489b8df-bb72-4249-b8bc-ae0697ef22f5" providerId="ADAL" clId="{7A6585CE-B9F1-42DD-BE1B-48959AE38679}" dt="2026-10-18T22:35:06.779" v="3002" actId="255"/>
          <ac:spMkLst>
            <pc:docMk/>
            <pc:sldMk cId="86831572" sldId="257"/>
            <ac:spMk id="3" creationId="{C0FAA242-3AEA-23D7-879F-D0975A292F21}"/>
          </ac:spMkLst>
        </pc:spChg>
      </pc:sldChg>
      <pc:sldChg chg="addSp modSp mod modClrScheme chgLayout">
        <pc:chgData name="Janke Dukuray Camara (2519898)" userId="4489b8df-bb72-4249-b8bc-ae0697ef22f5" providerId="ADAL" clId="{7A6585CE-B9F1-42DD-BE1B-48959AE38679}" dt="2026-10-18T22:35:48.357" v="3005" actId="20577"/>
        <pc:sldMkLst>
          <pc:docMk/>
          <pc:sldMk cId="1974344620" sldId="258"/>
        </pc:sldMkLst>
        <pc:spChg chg="mod">
          <ac:chgData name="Janke Dukuray Camara (2519898)" userId="4489b8df-bb72-4249-b8bc-ae0697ef22f5" providerId="ADAL" clId="{7A6585CE-B9F1-42DD-BE1B-48959AE38679}" dt="2026-10-18T22:35:48.357" v="3005" actId="20577"/>
          <ac:spMkLst>
            <pc:docMk/>
            <pc:sldMk cId="1974344620" sldId="258"/>
            <ac:spMk id="2" creationId="{9B73EE2E-C839-77FA-58FD-8CDC44F03984}"/>
          </ac:spMkLst>
        </pc:spChg>
        <pc:spChg chg="mod ord">
          <ac:chgData name="Janke Dukuray Camara (2519898)" userId="4489b8df-bb72-4249-b8bc-ae0697ef22f5" providerId="ADAL" clId="{7A6585CE-B9F1-42DD-BE1B-48959AE38679}" dt="2026-10-18T22:35:19.168" v="3003" actId="2711"/>
          <ac:spMkLst>
            <pc:docMk/>
            <pc:sldMk cId="1974344620" sldId="258"/>
            <ac:spMk id="3" creationId="{15AEF3E6-61BD-D726-3968-D8C0DF95ACB7}"/>
          </ac:spMkLst>
        </pc:spChg>
        <pc:spChg chg="add mod">
          <ac:chgData name="Janke Dukuray Camara (2519898)" userId="4489b8df-bb72-4249-b8bc-ae0697ef22f5" providerId="ADAL" clId="{7A6585CE-B9F1-42DD-BE1B-48959AE38679}" dt="2026-10-18T11:57:36.642" v="1027" actId="20577"/>
          <ac:spMkLst>
            <pc:docMk/>
            <pc:sldMk cId="1974344620" sldId="258"/>
            <ac:spMk id="6" creationId="{D4136221-629A-025E-33F5-B1ECCDC23A3A}"/>
          </ac:spMkLst>
        </pc:spChg>
        <pc:spChg chg="add mod">
          <ac:chgData name="Janke Dukuray Camara (2519898)" userId="4489b8df-bb72-4249-b8bc-ae0697ef22f5" providerId="ADAL" clId="{7A6585CE-B9F1-42DD-BE1B-48959AE38679}" dt="2026-10-18T22:35:33.568" v="3004" actId="2711"/>
          <ac:spMkLst>
            <pc:docMk/>
            <pc:sldMk cId="1974344620" sldId="258"/>
            <ac:spMk id="7" creationId="{E629DCBE-3504-DDA1-13C3-1434D58FB54C}"/>
          </ac:spMkLst>
        </pc:spChg>
        <pc:picChg chg="add mod modCrop">
          <ac:chgData name="Janke Dukuray Camara (2519898)" userId="4489b8df-bb72-4249-b8bc-ae0697ef22f5" providerId="ADAL" clId="{7A6585CE-B9F1-42DD-BE1B-48959AE38679}" dt="2026-10-18T11:54:54.619" v="1014" actId="14100"/>
          <ac:picMkLst>
            <pc:docMk/>
            <pc:sldMk cId="1974344620" sldId="258"/>
            <ac:picMk id="5" creationId="{E94897C4-A5E7-B577-89BE-BB3B64E660C9}"/>
          </ac:picMkLst>
        </pc:picChg>
      </pc:sldChg>
      <pc:sldChg chg="modSp mod">
        <pc:chgData name="Janke Dukuray Camara (2519898)" userId="4489b8df-bb72-4249-b8bc-ae0697ef22f5" providerId="ADAL" clId="{7A6585CE-B9F1-42DD-BE1B-48959AE38679}" dt="2026-10-18T21:28:12.596" v="2470" actId="255"/>
        <pc:sldMkLst>
          <pc:docMk/>
          <pc:sldMk cId="1719764127" sldId="259"/>
        </pc:sldMkLst>
        <pc:spChg chg="mod">
          <ac:chgData name="Janke Dukuray Camara (2519898)" userId="4489b8df-bb72-4249-b8bc-ae0697ef22f5" providerId="ADAL" clId="{7A6585CE-B9F1-42DD-BE1B-48959AE38679}" dt="2026-10-18T21:28:12.596" v="2470" actId="255"/>
          <ac:spMkLst>
            <pc:docMk/>
            <pc:sldMk cId="1719764127" sldId="259"/>
            <ac:spMk id="2" creationId="{66C2B851-9712-2532-DB53-DAE3522E8CA3}"/>
          </ac:spMkLst>
        </pc:spChg>
        <pc:spChg chg="mod">
          <ac:chgData name="Janke Dukuray Camara (2519898)" userId="4489b8df-bb72-4249-b8bc-ae0697ef22f5" providerId="ADAL" clId="{7A6585CE-B9F1-42DD-BE1B-48959AE38679}" dt="2026-10-13T11:13:37.335" v="297" actId="790"/>
          <ac:spMkLst>
            <pc:docMk/>
            <pc:sldMk cId="1719764127" sldId="259"/>
            <ac:spMk id="3" creationId="{5BDF0DAA-2ED1-9AF9-629B-857C747EC758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20:44.082" v="2895" actId="20577"/>
        <pc:sldMkLst>
          <pc:docMk/>
          <pc:sldMk cId="3976854783" sldId="260"/>
        </pc:sldMkLst>
        <pc:spChg chg="mod">
          <ac:chgData name="Janke Dukuray Camara (2519898)" userId="4489b8df-bb72-4249-b8bc-ae0697ef22f5" providerId="ADAL" clId="{7A6585CE-B9F1-42DD-BE1B-48959AE38679}" dt="2026-10-18T21:28:04.536" v="2469" actId="255"/>
          <ac:spMkLst>
            <pc:docMk/>
            <pc:sldMk cId="3976854783" sldId="260"/>
            <ac:spMk id="2" creationId="{BDB818C6-04A0-AD5E-AA6A-469B3A72D67B}"/>
          </ac:spMkLst>
        </pc:spChg>
        <pc:spChg chg="mod">
          <ac:chgData name="Janke Dukuray Camara (2519898)" userId="4489b8df-bb72-4249-b8bc-ae0697ef22f5" providerId="ADAL" clId="{7A6585CE-B9F1-42DD-BE1B-48959AE38679}" dt="2026-10-18T22:20:44.082" v="2895" actId="20577"/>
          <ac:spMkLst>
            <pc:docMk/>
            <pc:sldMk cId="3976854783" sldId="260"/>
            <ac:spMk id="3" creationId="{EB76B61B-2FFA-6075-F3D4-5625907CA163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11:07:13.695" v="433" actId="20577"/>
        <pc:sldMkLst>
          <pc:docMk/>
          <pc:sldMk cId="1860985988" sldId="261"/>
        </pc:sldMkLst>
        <pc:spChg chg="mod">
          <ac:chgData name="Janke Dukuray Camara (2519898)" userId="4489b8df-bb72-4249-b8bc-ae0697ef22f5" providerId="ADAL" clId="{7A6585CE-B9F1-42DD-BE1B-48959AE38679}" dt="2026-10-18T11:07:13.695" v="433" actId="20577"/>
          <ac:spMkLst>
            <pc:docMk/>
            <pc:sldMk cId="1860985988" sldId="261"/>
            <ac:spMk id="2" creationId="{D37351B8-AF94-46DA-43E5-6151183C4594}"/>
          </ac:spMkLst>
        </pc:spChg>
        <pc:spChg chg="mod">
          <ac:chgData name="Janke Dukuray Camara (2519898)" userId="4489b8df-bb72-4249-b8bc-ae0697ef22f5" providerId="ADAL" clId="{7A6585CE-B9F1-42DD-BE1B-48959AE38679}" dt="2026-10-13T11:15:34.855" v="350" actId="20577"/>
          <ac:spMkLst>
            <pc:docMk/>
            <pc:sldMk cId="1860985988" sldId="261"/>
            <ac:spMk id="3" creationId="{C8F0673F-5B77-FCC8-F181-D59FEF7B5D01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1:27:57.994" v="2468" actId="255"/>
        <pc:sldMkLst>
          <pc:docMk/>
          <pc:sldMk cId="668460143" sldId="262"/>
        </pc:sldMkLst>
        <pc:spChg chg="mod">
          <ac:chgData name="Janke Dukuray Camara (2519898)" userId="4489b8df-bb72-4249-b8bc-ae0697ef22f5" providerId="ADAL" clId="{7A6585CE-B9F1-42DD-BE1B-48959AE38679}" dt="2026-10-18T21:27:57.994" v="2468" actId="255"/>
          <ac:spMkLst>
            <pc:docMk/>
            <pc:sldMk cId="668460143" sldId="262"/>
            <ac:spMk id="2" creationId="{F655F59A-23E4-A3EF-3043-4D10A58E28E0}"/>
          </ac:spMkLst>
        </pc:spChg>
        <pc:spChg chg="mod">
          <ac:chgData name="Janke Dukuray Camara (2519898)" userId="4489b8df-bb72-4249-b8bc-ae0697ef22f5" providerId="ADAL" clId="{7A6585CE-B9F1-42DD-BE1B-48959AE38679}" dt="2026-10-18T11:12:55.127" v="554" actId="20577"/>
          <ac:spMkLst>
            <pc:docMk/>
            <pc:sldMk cId="668460143" sldId="262"/>
            <ac:spMk id="3" creationId="{9375348F-F1E4-E211-CF65-5B7595C7535D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6:40.890" v="3007" actId="2711"/>
        <pc:sldMkLst>
          <pc:docMk/>
          <pc:sldMk cId="1389168394" sldId="263"/>
        </pc:sldMkLst>
        <pc:spChg chg="mod">
          <ac:chgData name="Janke Dukuray Camara (2519898)" userId="4489b8df-bb72-4249-b8bc-ae0697ef22f5" providerId="ADAL" clId="{7A6585CE-B9F1-42DD-BE1B-48959AE38679}" dt="2026-10-18T21:27:18.831" v="2464" actId="255"/>
          <ac:spMkLst>
            <pc:docMk/>
            <pc:sldMk cId="1389168394" sldId="263"/>
            <ac:spMk id="2" creationId="{593D82A6-8E6A-4C56-ACC7-A9A094CCA89F}"/>
          </ac:spMkLst>
        </pc:spChg>
        <pc:spChg chg="mod">
          <ac:chgData name="Janke Dukuray Camara (2519898)" userId="4489b8df-bb72-4249-b8bc-ae0697ef22f5" providerId="ADAL" clId="{7A6585CE-B9F1-42DD-BE1B-48959AE38679}" dt="2026-10-18T22:36:40.890" v="3007" actId="2711"/>
          <ac:spMkLst>
            <pc:docMk/>
            <pc:sldMk cId="1389168394" sldId="263"/>
            <ac:spMk id="3" creationId="{8B2B16D6-9ECF-BD7E-3609-15D9E675884D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6:53.350" v="3008" actId="2711"/>
        <pc:sldMkLst>
          <pc:docMk/>
          <pc:sldMk cId="2993413146" sldId="264"/>
        </pc:sldMkLst>
        <pc:spChg chg="mod">
          <ac:chgData name="Janke Dukuray Camara (2519898)" userId="4489b8df-bb72-4249-b8bc-ae0697ef22f5" providerId="ADAL" clId="{7A6585CE-B9F1-42DD-BE1B-48959AE38679}" dt="2026-10-18T21:27:26.730" v="2465" actId="255"/>
          <ac:spMkLst>
            <pc:docMk/>
            <pc:sldMk cId="2993413146" sldId="264"/>
            <ac:spMk id="2" creationId="{39B0F506-CE1F-8B50-2E62-416D476AD919}"/>
          </ac:spMkLst>
        </pc:spChg>
        <pc:spChg chg="mod">
          <ac:chgData name="Janke Dukuray Camara (2519898)" userId="4489b8df-bb72-4249-b8bc-ae0697ef22f5" providerId="ADAL" clId="{7A6585CE-B9F1-42DD-BE1B-48959AE38679}" dt="2026-10-18T22:36:53.350" v="3008" actId="2711"/>
          <ac:spMkLst>
            <pc:docMk/>
            <pc:sldMk cId="2993413146" sldId="264"/>
            <ac:spMk id="3" creationId="{CEE02994-2A23-4802-6A1F-CE4A64B68229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7:25.499" v="3023" actId="20577"/>
        <pc:sldMkLst>
          <pc:docMk/>
          <pc:sldMk cId="708343879" sldId="265"/>
        </pc:sldMkLst>
        <pc:spChg chg="mod">
          <ac:chgData name="Janke Dukuray Camara (2519898)" userId="4489b8df-bb72-4249-b8bc-ae0697ef22f5" providerId="ADAL" clId="{7A6585CE-B9F1-42DD-BE1B-48959AE38679}" dt="2026-10-18T21:27:34.012" v="2466" actId="255"/>
          <ac:spMkLst>
            <pc:docMk/>
            <pc:sldMk cId="708343879" sldId="265"/>
            <ac:spMk id="2" creationId="{83F74B16-8C84-337B-9C6F-19F6E809FF04}"/>
          </ac:spMkLst>
        </pc:spChg>
        <pc:spChg chg="mod">
          <ac:chgData name="Janke Dukuray Camara (2519898)" userId="4489b8df-bb72-4249-b8bc-ae0697ef22f5" providerId="ADAL" clId="{7A6585CE-B9F1-42DD-BE1B-48959AE38679}" dt="2026-10-18T22:37:25.499" v="3023" actId="20577"/>
          <ac:spMkLst>
            <pc:docMk/>
            <pc:sldMk cId="708343879" sldId="265"/>
            <ac:spMk id="3" creationId="{C7AF4BA0-DDBE-BAD7-A846-398BCCD709BC}"/>
          </ac:spMkLst>
        </pc:spChg>
      </pc:sldChg>
      <pc:sldChg chg="modSp mod">
        <pc:chgData name="Janke Dukuray Camara (2519898)" userId="4489b8df-bb72-4249-b8bc-ae0697ef22f5" providerId="ADAL" clId="{7A6585CE-B9F1-42DD-BE1B-48959AE38679}" dt="2026-10-18T22:37:42.392" v="3024" actId="2711"/>
        <pc:sldMkLst>
          <pc:docMk/>
          <pc:sldMk cId="3428735371" sldId="266"/>
        </pc:sldMkLst>
        <pc:spChg chg="mod">
          <ac:chgData name="Janke Dukuray Camara (2519898)" userId="4489b8df-bb72-4249-b8bc-ae0697ef22f5" providerId="ADAL" clId="{7A6585CE-B9F1-42DD-BE1B-48959AE38679}" dt="2026-10-18T21:27:47.081" v="2467" actId="255"/>
          <ac:spMkLst>
            <pc:docMk/>
            <pc:sldMk cId="3428735371" sldId="266"/>
            <ac:spMk id="2" creationId="{FD29F6BD-9F14-117E-F374-AF78EA9E2A11}"/>
          </ac:spMkLst>
        </pc:spChg>
        <pc:spChg chg="mod">
          <ac:chgData name="Janke Dukuray Camara (2519898)" userId="4489b8df-bb72-4249-b8bc-ae0697ef22f5" providerId="ADAL" clId="{7A6585CE-B9F1-42DD-BE1B-48959AE38679}" dt="2026-10-18T22:37:42.392" v="3024" actId="2711"/>
          <ac:spMkLst>
            <pc:docMk/>
            <pc:sldMk cId="3428735371" sldId="266"/>
            <ac:spMk id="3" creationId="{4FDAE1F9-273A-848A-F9DC-28F8BB0910CF}"/>
          </ac:spMkLst>
        </pc:spChg>
      </pc:sldChg>
      <pc:sldChg chg="modSp add mod">
        <pc:chgData name="Janke Dukuray Camara (2519898)" userId="4489b8df-bb72-4249-b8bc-ae0697ef22f5" providerId="ADAL" clId="{7A6585CE-B9F1-42DD-BE1B-48959AE38679}" dt="2026-10-18T22:36:08.762" v="3006" actId="14100"/>
        <pc:sldMkLst>
          <pc:docMk/>
          <pc:sldMk cId="2007105918" sldId="267"/>
        </pc:sldMkLst>
        <pc:spChg chg="mod">
          <ac:chgData name="Janke Dukuray Camara (2519898)" userId="4489b8df-bb72-4249-b8bc-ae0697ef22f5" providerId="ADAL" clId="{7A6585CE-B9F1-42DD-BE1B-48959AE38679}" dt="2026-10-18T21:28:23.321" v="2471" actId="255"/>
          <ac:spMkLst>
            <pc:docMk/>
            <pc:sldMk cId="2007105918" sldId="267"/>
            <ac:spMk id="2" creationId="{CEC336CF-0853-65E2-FD44-1D3D0C291F9F}"/>
          </ac:spMkLst>
        </pc:spChg>
        <pc:spChg chg="mod">
          <ac:chgData name="Janke Dukuray Camara (2519898)" userId="4489b8df-bb72-4249-b8bc-ae0697ef22f5" providerId="ADAL" clId="{7A6585CE-B9F1-42DD-BE1B-48959AE38679}" dt="2026-10-18T22:36:08.762" v="3006" actId="14100"/>
          <ac:spMkLst>
            <pc:docMk/>
            <pc:sldMk cId="2007105918" sldId="267"/>
            <ac:spMk id="3" creationId="{19BDB709-6122-45B9-FC0F-1F9A2B55CEAA}"/>
          </ac:spMkLst>
        </pc:spChg>
      </pc:sldChg>
    </pc:docChg>
  </pc:docChgLst>
  <pc:docChgLst>
    <pc:chgData name="Janke Dukuray Camara (2519898)" userId="S::2519898@student.uwtsd.ac.uk::4489b8df-bb72-4249-b8bc-ae0697ef22f5" providerId="AD" clId="Web-{AD3079AB-697C-28ED-6FA8-46242F5A1019}"/>
    <pc:docChg chg="modSld">
      <pc:chgData name="Janke Dukuray Camara (2519898)" userId="S::2519898@student.uwtsd.ac.uk::4489b8df-bb72-4249-b8bc-ae0697ef22f5" providerId="AD" clId="Web-{AD3079AB-697C-28ED-6FA8-46242F5A1019}" dt="2026-10-05T10:21:58.839" v="103" actId="20577"/>
      <pc:docMkLst>
        <pc:docMk/>
      </pc:docMkLst>
      <pc:sldChg chg="modSp">
        <pc:chgData name="Janke Dukuray Camara (2519898)" userId="S::2519898@student.uwtsd.ac.uk::4489b8df-bb72-4249-b8bc-ae0697ef22f5" providerId="AD" clId="Web-{AD3079AB-697C-28ED-6FA8-46242F5A1019}" dt="2026-10-05T10:21:58.839" v="103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AD3079AB-697C-28ED-6FA8-46242F5A1019}" dt="2026-10-05T10:21:58.839" v="103" actId="20577"/>
          <ac:spMkLst>
            <pc:docMk/>
            <pc:sldMk cId="86831572" sldId="257"/>
            <ac:spMk id="3" creationId="{C0FAA242-3AEA-23D7-879F-D0975A292F21}"/>
          </ac:spMkLst>
        </pc:spChg>
      </pc:sldChg>
    </pc:docChg>
  </pc:docChgLst>
  <pc:docChgLst>
    <pc:chgData name="Janke Dukuray Camara (2519898)" userId="S::2519898@student.uwtsd.ac.uk::4489b8df-bb72-4249-b8bc-ae0697ef22f5" providerId="AD" clId="Web-{711575CF-25BB-F48F-E8CF-C10B745D1D01}"/>
    <pc:docChg chg="modSld sldOrd">
      <pc:chgData name="Janke Dukuray Camara (2519898)" userId="S::2519898@student.uwtsd.ac.uk::4489b8df-bb72-4249-b8bc-ae0697ef22f5" providerId="AD" clId="Web-{711575CF-25BB-F48F-E8CF-C10B745D1D01}" dt="2026-09-29T11:51:39.203" v="98" actId="20577"/>
      <pc:docMkLst>
        <pc:docMk/>
      </pc:docMkLst>
      <pc:sldChg chg="modSp">
        <pc:chgData name="Janke Dukuray Camara (2519898)" userId="S::2519898@student.uwtsd.ac.uk::4489b8df-bb72-4249-b8bc-ae0697ef22f5" providerId="AD" clId="Web-{711575CF-25BB-F48F-E8CF-C10B745D1D01}" dt="2026-09-29T11:39:28.852" v="17" actId="20577"/>
        <pc:sldMkLst>
          <pc:docMk/>
          <pc:sldMk cId="109857222" sldId="256"/>
        </pc:sldMkLst>
        <pc:spChg chg="mod">
          <ac:chgData name="Janke Dukuray Camara (2519898)" userId="S::2519898@student.uwtsd.ac.uk::4489b8df-bb72-4249-b8bc-ae0697ef22f5" providerId="AD" clId="Web-{711575CF-25BB-F48F-E8CF-C10B745D1D01}" dt="2026-09-29T11:39:28.852" v="1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43:49.532" v="23" actId="20577"/>
        <pc:sldMkLst>
          <pc:docMk/>
          <pc:sldMk cId="86831572" sldId="257"/>
        </pc:sldMkLst>
        <pc:spChg chg="mod">
          <ac:chgData name="Janke Dukuray Camara (2519898)" userId="S::2519898@student.uwtsd.ac.uk::4489b8df-bb72-4249-b8bc-ae0697ef22f5" providerId="AD" clId="Web-{711575CF-25BB-F48F-E8CF-C10B745D1D01}" dt="2026-09-29T11:43:49.532" v="23" actId="20577"/>
          <ac:spMkLst>
            <pc:docMk/>
            <pc:sldMk cId="86831572" sldId="257"/>
            <ac:spMk id="3" creationId="{C0FAA242-3AEA-23D7-879F-D0975A292F21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49:34.214" v="54" actId="20577"/>
        <pc:sldMkLst>
          <pc:docMk/>
          <pc:sldMk cId="1719764127" sldId="259"/>
        </pc:sldMkLst>
        <pc:spChg chg="mod">
          <ac:chgData name="Janke Dukuray Camara (2519898)" userId="S::2519898@student.uwtsd.ac.uk::4489b8df-bb72-4249-b8bc-ae0697ef22f5" providerId="AD" clId="Web-{711575CF-25BB-F48F-E8CF-C10B745D1D01}" dt="2026-09-29T11:49:34.214" v="54" actId="20577"/>
          <ac:spMkLst>
            <pc:docMk/>
            <pc:sldMk cId="1719764127" sldId="259"/>
            <ac:spMk id="2" creationId="{66C2B851-9712-2532-DB53-DAE3522E8CA3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50:00.153" v="62" actId="20577"/>
        <pc:sldMkLst>
          <pc:docMk/>
          <pc:sldMk cId="3976854783" sldId="260"/>
        </pc:sldMkLst>
        <pc:spChg chg="mod">
          <ac:chgData name="Janke Dukuray Camara (2519898)" userId="S::2519898@student.uwtsd.ac.uk::4489b8df-bb72-4249-b8bc-ae0697ef22f5" providerId="AD" clId="Web-{711575CF-25BB-F48F-E8CF-C10B745D1D01}" dt="2026-09-29T11:50:00.153" v="62" actId="20577"/>
          <ac:spMkLst>
            <pc:docMk/>
            <pc:sldMk cId="3976854783" sldId="260"/>
            <ac:spMk id="2" creationId="{BDB818C6-04A0-AD5E-AA6A-469B3A72D67B}"/>
          </ac:spMkLst>
        </pc:spChg>
      </pc:sldChg>
      <pc:sldChg chg="modSp">
        <pc:chgData name="Janke Dukuray Camara (2519898)" userId="S::2519898@student.uwtsd.ac.uk::4489b8df-bb72-4249-b8bc-ae0697ef22f5" providerId="AD" clId="Web-{711575CF-25BB-F48F-E8CF-C10B745D1D01}" dt="2026-09-29T11:50:23.763" v="74" actId="20577"/>
        <pc:sldMkLst>
          <pc:docMk/>
          <pc:sldMk cId="1860985988" sldId="261"/>
        </pc:sldMkLst>
        <pc:spChg chg="mod">
          <ac:chgData name="Janke Dukuray Camara (2519898)" userId="S::2519898@student.uwtsd.ac.uk::4489b8df-bb72-4249-b8bc-ae0697ef22f5" providerId="AD" clId="Web-{711575CF-25BB-F48F-E8CF-C10B745D1D01}" dt="2026-09-29T11:50:23.763" v="74" actId="20577"/>
          <ac:spMkLst>
            <pc:docMk/>
            <pc:sldMk cId="1860985988" sldId="261"/>
            <ac:spMk id="2" creationId="{D37351B8-AF94-46DA-43E5-6151183C4594}"/>
          </ac:spMkLst>
        </pc:spChg>
      </pc:sldChg>
      <pc:sldChg chg="modSp ord">
        <pc:chgData name="Janke Dukuray Camara (2519898)" userId="S::2519898@student.uwtsd.ac.uk::4489b8df-bb72-4249-b8bc-ae0697ef22f5" providerId="AD" clId="Web-{711575CF-25BB-F48F-E8CF-C10B745D1D01}" dt="2026-09-29T11:51:39.203" v="98" actId="20577"/>
        <pc:sldMkLst>
          <pc:docMk/>
          <pc:sldMk cId="668460143" sldId="262"/>
        </pc:sldMkLst>
        <pc:spChg chg="mod">
          <ac:chgData name="Janke Dukuray Camara (2519898)" userId="S::2519898@student.uwtsd.ac.uk::4489b8df-bb72-4249-b8bc-ae0697ef22f5" providerId="AD" clId="Web-{711575CF-25BB-F48F-E8CF-C10B745D1D01}" dt="2026-09-29T11:51:39.203" v="98" actId="20577"/>
          <ac:spMkLst>
            <pc:docMk/>
            <pc:sldMk cId="668460143" sldId="262"/>
            <ac:spMk id="2" creationId="{F655F59A-23E4-A3EF-3043-4D10A58E28E0}"/>
          </ac:spMkLst>
        </pc:spChg>
      </pc:sldChg>
      <pc:sldChg chg="ord">
        <pc:chgData name="Janke Dukuray Camara (2519898)" userId="S::2519898@student.uwtsd.ac.uk::4489b8df-bb72-4249-b8bc-ae0697ef22f5" providerId="AD" clId="Web-{711575CF-25BB-F48F-E8CF-C10B745D1D01}" dt="2026-09-29T11:51:22.515" v="96"/>
        <pc:sldMkLst>
          <pc:docMk/>
          <pc:sldMk cId="3428735371" sldId="266"/>
        </pc:sldMkLst>
      </pc:sldChg>
    </pc:docChg>
  </pc:docChgLst>
  <pc:docChgLst>
    <pc:chgData name="Janke Dukuray Camara (2519898)" userId="S::2519898@student.uwtsd.ac.uk::4489b8df-bb72-4249-b8bc-ae0697ef22f5" providerId="AD" clId="Web-{00000000-0000-0000-0000-000000000000}"/>
    <pc:docChg chg="modSld">
      <pc:chgData name="Janke Dukuray Camara (2519898)" userId="S::2519898@student.uwtsd.ac.uk::4489b8df-bb72-4249-b8bc-ae0697ef22f5" providerId="AD" clId="Web-{00000000-0000-0000-0000-000000000000}" dt="2026-10-18T22:44:03.936" v="34" actId="20577"/>
      <pc:docMkLst>
        <pc:docMk/>
      </pc:docMkLst>
      <pc:sldChg chg="modSp">
        <pc:chgData name="Janke Dukuray Camara (2519898)" userId="S::2519898@student.uwtsd.ac.uk::4489b8df-bb72-4249-b8bc-ae0697ef22f5" providerId="AD" clId="Web-{00000000-0000-0000-0000-000000000000}" dt="2026-10-18T11:02:33.481" v="29"/>
        <pc:sldMkLst>
          <pc:docMk/>
          <pc:sldMk cId="109857222" sldId="256"/>
        </pc:sldMkLst>
        <pc:spChg chg="mod">
          <ac:chgData name="Janke Dukuray Camara (2519898)" userId="S::2519898@student.uwtsd.ac.uk::4489b8df-bb72-4249-b8bc-ae0697ef22f5" providerId="AD" clId="Web-{00000000-0000-0000-0000-000000000000}" dt="2026-10-18T11:02:33.481" v="29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Janke Dukuray Camara (2519898)" userId="S::2519898@student.uwtsd.ac.uk::4489b8df-bb72-4249-b8bc-ae0697ef22f5" providerId="AD" clId="Web-{00000000-0000-0000-0000-000000000000}" dt="2026-10-18T22:44:03.936" v="34" actId="20577"/>
        <pc:sldMkLst>
          <pc:docMk/>
          <pc:sldMk cId="1389168394" sldId="263"/>
        </pc:sldMkLst>
        <pc:spChg chg="mod">
          <ac:chgData name="Janke Dukuray Camara (2519898)" userId="S::2519898@student.uwtsd.ac.uk::4489b8df-bb72-4249-b8bc-ae0697ef22f5" providerId="AD" clId="Web-{00000000-0000-0000-0000-000000000000}" dt="2026-10-18T22:44:03.936" v="34" actId="20577"/>
          <ac:spMkLst>
            <pc:docMk/>
            <pc:sldMk cId="1389168394" sldId="263"/>
            <ac:spMk id="3" creationId="{8B2B16D6-9ECF-BD7E-3609-15D9E675884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373320-70F8-47E2-8C07-9D33B50BEC06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335C5-D4C5-4F25-964A-21E50B6D1C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34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335C5-D4C5-4F25-964A-21E50B6D1C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611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BF850-0D77-4B5C-B978-6B8EB2B69E7C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7321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FC20E-9695-40F8-9096-E4DA5AA569F7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923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A45E7-986A-4875-BF3D-4B2F85A7C0A3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497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4F7DE-45B5-4652-B9F3-EC6048595BEF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721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FC1A9B-7DBA-4966-A0A1-D8AC5B6E2238}" type="datetime1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946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02410-F2C7-4A4D-8E36-79AE8FC75064}" type="datetime1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88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8B103-9493-4FD6-B886-E6D174D053E5}" type="datetime1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08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99613-C11B-4335-9223-E8AB3D26097D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433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BBEB6-7AD5-4E5D-9A2C-AE207D0877F1}" type="datetime1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620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01BD8-F4EF-485B-9574-CF5923EAD2EB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531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5676C-FFA2-4D76-BDD1-755B560ED085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52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ECA68B55-4740-46E9-9FA4-3550785C2453}" type="datetime1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725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9" r:id="rId1"/>
    <p:sldLayoutId id="2147484080" r:id="rId2"/>
    <p:sldLayoutId id="2147484081" r:id="rId3"/>
    <p:sldLayoutId id="2147484082" r:id="rId4"/>
    <p:sldLayoutId id="2147484083" r:id="rId5"/>
    <p:sldLayoutId id="2147484084" r:id="rId6"/>
    <p:sldLayoutId id="2147484085" r:id="rId7"/>
    <p:sldLayoutId id="2147484086" r:id="rId8"/>
    <p:sldLayoutId id="2147484087" r:id="rId9"/>
    <p:sldLayoutId id="2147484088" r:id="rId10"/>
    <p:sldLayoutId id="21474840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bs.nhs.uk/candidate/jobadvert/C9317-26-0831?searchFormType=main&amp;keyword=early%20years%20practitioner&amp;language=en&amp;page=1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tp.ac.uk/product/early-years-practitioner-level-2-diploma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nspirelondoncollege.co.uk/what-is-an-early-years-practitioner-roles-and-duties/" TargetMode="External"/><Relationship Id="rId2" Type="http://schemas.openxmlformats.org/officeDocument/2006/relationships/hyperlink" Target="https://thechildcarecompany.com/news/how-to-gain-childcare-work-experi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vestopedia.com/terms/s/swo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478027" cy="30862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STUDENT: JANKE DUKURAY CAMARA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STUDENT ID: 2519898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ASSIGNMENT TITLE: EARLY YEARS PRACTITONER PRESENTATION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  <a:t>DATE: 19/10/2026</a:t>
            </a:r>
            <a:br>
              <a:rPr lang="en-GB" sz="16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32" y="3675132"/>
            <a:ext cx="9144000" cy="10668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b="1" noProof="0">
                <a:latin typeface="Arial"/>
                <a:ea typeface="Calibri"/>
                <a:cs typeface="Arial"/>
              </a:rPr>
              <a:t>LECTURER: BESTY JOSE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AE8C9-6ED9-A450-2AC2-8AF254D2C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EARLY YEARS PRACTITIONER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AA242-3AEA-23D7-879F-D0975A292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noProof="0">
                <a:latin typeface="Arial"/>
                <a:cs typeface="Arial"/>
              </a:rPr>
              <a:t>Introduction: </a:t>
            </a:r>
          </a:p>
          <a:p>
            <a:pPr marL="0" indent="0">
              <a:buNone/>
            </a:pPr>
            <a:r>
              <a:rPr lang="en-GB" noProof="0">
                <a:latin typeface="Arial"/>
                <a:cs typeface="Arial"/>
              </a:rPr>
              <a:t>My chosen career path is to become an Early Years Practitioner, because I enjoy working with babies and young children. I am very passionate about their learning and development, and at the same time I would like to improve my knowledge and </a:t>
            </a:r>
            <a:r>
              <a:rPr lang="en-GB">
                <a:latin typeface="Arial"/>
                <a:cs typeface="Arial"/>
              </a:rPr>
              <a:t>gain a</a:t>
            </a:r>
            <a:r>
              <a:rPr lang="en-GB" noProof="0">
                <a:latin typeface="Arial"/>
                <a:cs typeface="Arial"/>
              </a:rPr>
              <a:t> better understanding of their individual needs.</a:t>
            </a:r>
          </a:p>
          <a:p>
            <a:pPr marL="0" indent="0">
              <a:buNone/>
            </a:pPr>
            <a:endParaRPr lang="en-GB" sz="1400" noProof="0">
              <a:solidFill>
                <a:srgbClr val="35403A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noProof="0">
                <a:solidFill>
                  <a:schemeClr val="tx1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JOB ADVERT</a:t>
            </a:r>
            <a:r>
              <a:rPr lang="en-GB" noProof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(Early Years Practitioner –Higher Level) </a:t>
            </a: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D</a:t>
            </a:r>
            <a:r>
              <a:rPr lang="en-GB" noProof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ate posted: 05/10/2026</a:t>
            </a:r>
          </a:p>
          <a:p>
            <a:pPr marL="0" indent="0">
              <a:buNone/>
            </a:pPr>
            <a:r>
              <a:rPr lang="en-GB" noProof="0">
                <a:solidFill>
                  <a:schemeClr val="tx1"/>
                </a:solidFill>
                <a:latin typeface="Arial"/>
                <a:cs typeface="Arial"/>
              </a:rPr>
              <a:t>(NHS Jobs, 2026)</a:t>
            </a:r>
          </a:p>
        </p:txBody>
      </p:sp>
    </p:spTree>
    <p:extLst>
      <p:ext uri="{BB962C8B-B14F-4D97-AF65-F5344CB8AC3E}">
        <p14:creationId xmlns:p14="http://schemas.microsoft.com/office/powerpoint/2010/main" val="868315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3EE2E-C839-77FA-58FD-8CDC44F03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>
            <a:normAutofit/>
          </a:bodyPr>
          <a:lstStyle/>
          <a:p>
            <a:r>
              <a:rPr lang="en-GB" sz="2400" noProof="0"/>
              <a:t>EARLY YEARS PRACTITIONER DEFINITION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4897C4-A5E7-B577-89BE-BB3B64E660C9}"/>
              </a:ext>
            </a:extLst>
          </p:cNvPr>
          <p:cNvPicPr preferRelativeResize="0"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64" t="1375" r="64" b="-8936"/>
          <a:stretch>
            <a:fillRect/>
          </a:stretch>
        </p:blipFill>
        <p:spPr>
          <a:xfrm>
            <a:off x="6096000" y="1188001"/>
            <a:ext cx="5427406" cy="43868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EF3E6-61BD-D726-3968-D8C0DF95AC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53371"/>
            <a:ext cx="3640713" cy="28683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An Early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ears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noProof="0" err="1">
                <a:latin typeface="Arial" panose="020B0604020202020204" pitchFamily="34" charset="0"/>
                <a:cs typeface="Arial" panose="020B0604020202020204" pitchFamily="34" charset="0"/>
              </a:rPr>
              <a:t>ractitioner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 works with babies and young children in different settings for example nurseries, preschools and early years education centres. An Early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ears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en-GB" noProof="0" err="1">
                <a:latin typeface="Arial" panose="020B0604020202020204" pitchFamily="34" charset="0"/>
                <a:cs typeface="Arial" panose="020B0604020202020204" pitchFamily="34" charset="0"/>
              </a:rPr>
              <a:t>actitioner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 can also be called in other ways like early years educator, childcare worker, nursery assistant.</a:t>
            </a: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Inspire London College, 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2025</a:t>
            </a:r>
            <a:r>
              <a:rPr lang="en-GB" noProof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136221-629A-025E-33F5-B1ECCDC23A3A}"/>
              </a:ext>
            </a:extLst>
          </p:cNvPr>
          <p:cNvSpPr txBox="1"/>
          <p:nvPr/>
        </p:nvSpPr>
        <p:spPr>
          <a:xfrm>
            <a:off x="4601497" y="6272981"/>
            <a:ext cx="18473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29DCBE-3504-DDA1-13C3-1434D58FB54C}"/>
              </a:ext>
            </a:extLst>
          </p:cNvPr>
          <p:cNvSpPr txBox="1"/>
          <p:nvPr/>
        </p:nvSpPr>
        <p:spPr>
          <a:xfrm>
            <a:off x="6164826" y="5313281"/>
            <a:ext cx="5289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Figure 1: An Early Years Practitioner interacting with two girls.</a:t>
            </a:r>
          </a:p>
          <a:p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Source: Microsoft PowerPoint stock images.</a:t>
            </a:r>
          </a:p>
        </p:txBody>
      </p:sp>
    </p:spTree>
    <p:extLst>
      <p:ext uri="{BB962C8B-B14F-4D97-AF65-F5344CB8AC3E}">
        <p14:creationId xmlns:p14="http://schemas.microsoft.com/office/powerpoint/2010/main" val="1974344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278D3-823D-F71B-7BB6-4A52E5C98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336CF-0853-65E2-FD44-1D3D0C291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/>
              <a:t>SWOT ANALYSIS DEFINITION</a:t>
            </a:r>
            <a:endParaRPr lang="en-GB" sz="2400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DB709-6122-45B9-FC0F-1F9A2B55C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157984"/>
            <a:ext cx="6368550" cy="39038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noProof="0">
                <a:latin typeface="Arial"/>
                <a:ea typeface="+mn-lt"/>
                <a:cs typeface="Arial"/>
              </a:rPr>
              <a:t>A SWOT analysis is used to identify an individual's strengths, weaknesses, opportunities and threats. It helps people understand their own abilities and see the areas where they need improvement. </a:t>
            </a:r>
          </a:p>
          <a:p>
            <a:pPr marL="0" indent="0">
              <a:buNone/>
            </a:pPr>
            <a:r>
              <a:rPr lang="en-GB" noProof="0">
                <a:latin typeface="Arial"/>
                <a:ea typeface="+mn-lt"/>
                <a:cs typeface="Arial"/>
              </a:rPr>
              <a:t>(Kenton, 2025)</a:t>
            </a:r>
          </a:p>
        </p:txBody>
      </p:sp>
    </p:spTree>
    <p:extLst>
      <p:ext uri="{BB962C8B-B14F-4D97-AF65-F5344CB8AC3E}">
        <p14:creationId xmlns:p14="http://schemas.microsoft.com/office/powerpoint/2010/main" val="2007105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2B851-9712-2532-DB53-DAE3522E8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STRENGTH</a:t>
            </a:r>
            <a:r>
              <a:rPr lang="en-GB" sz="2400"/>
              <a:t>S</a:t>
            </a:r>
            <a:endParaRPr lang="en-GB" sz="2400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F0DAA-2ED1-9AF9-629B-857C747EC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GB" noProof="0">
                <a:latin typeface="Arial"/>
                <a:ea typeface="+mn-lt"/>
                <a:cs typeface="Arial"/>
              </a:rPr>
              <a:t>Record keeping</a:t>
            </a:r>
          </a:p>
          <a:p>
            <a:r>
              <a:rPr lang="en-GB" noProof="0">
                <a:latin typeface="Arial"/>
                <a:ea typeface="+mn-lt"/>
                <a:cs typeface="Arial"/>
              </a:rPr>
              <a:t>Willingness to learn</a:t>
            </a:r>
          </a:p>
          <a:p>
            <a:r>
              <a:rPr lang="en-GB" noProof="0">
                <a:latin typeface="Arial"/>
                <a:ea typeface="+mn-lt"/>
                <a:cs typeface="Arial"/>
              </a:rPr>
              <a:t>Communication skills </a:t>
            </a:r>
          </a:p>
          <a:p>
            <a:r>
              <a:rPr lang="en-GB" noProof="0">
                <a:latin typeface="Arial"/>
                <a:ea typeface="+mn-lt"/>
                <a:cs typeface="Arial"/>
              </a:rPr>
              <a:t>Adaptability</a:t>
            </a:r>
          </a:p>
          <a:p>
            <a:r>
              <a:rPr lang="en-GB" noProof="0">
                <a:latin typeface="Arial"/>
                <a:ea typeface="+mn-lt"/>
                <a:cs typeface="Arial"/>
              </a:rPr>
              <a:t>Being caring and empathetic</a:t>
            </a:r>
          </a:p>
          <a:p>
            <a:endParaRPr lang="en-GB" noProof="0"/>
          </a:p>
          <a:p>
            <a:endParaRPr lang="en-GB" noProof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9764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818C6-04A0-AD5E-AA6A-469B3A72D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6B61B-2FFA-6075-F3D4-5625907CA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Lack of professional experience: Gaining experience in childcare could help me develop practical skills, as well as building my confidence and prepare for my career in the future.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(Clifford, 2026)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Limited knowledge</a:t>
            </a:r>
          </a:p>
        </p:txBody>
      </p:sp>
    </p:spTree>
    <p:extLst>
      <p:ext uri="{BB962C8B-B14F-4D97-AF65-F5344CB8AC3E}">
        <p14:creationId xmlns:p14="http://schemas.microsoft.com/office/powerpoint/2010/main" val="3976854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351B8-AF94-46DA-43E5-6151183C4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/>
              <a:t>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0673F-5B77-FCC8-F181-D59FEF7B5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Education and training</a:t>
            </a: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Work experience and volunteering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Career development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0985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5F59A-23E4-A3EF-3043-4D10A58E2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THREATS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5348F-F1E4-E211-CF65-5B7595C753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Qualification requirements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Competition from experienced applicants</a:t>
            </a:r>
          </a:p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Limited job opportunities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Changes in qualification requirements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8460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D82A6-8E6A-4C56-ACC7-A9A094CCA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82" y="163233"/>
            <a:ext cx="10449784" cy="1265928"/>
          </a:xfrm>
        </p:spPr>
        <p:txBody>
          <a:bodyPr>
            <a:normAutofit/>
          </a:bodyPr>
          <a:lstStyle/>
          <a:p>
            <a:r>
              <a:rPr lang="en-GB" sz="2400" noProof="0"/>
              <a:t>OVERCOMING MY WEAKNESS AND THREAT USING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B16D6-9ECF-BD7E-3609-15D9E6758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82" y="1804022"/>
            <a:ext cx="10442448" cy="39038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Weakness – Lack of experience</a:t>
            </a:r>
          </a:p>
          <a:p>
            <a:pPr marL="0" indent="0">
              <a:buNone/>
            </a:pP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can use 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my caring and understanding personality to help me build good relationships with children while at the same time I gain more experience.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Threat -  Qualification requirements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I can use my willingness and determination to learn how to work hard and eventually get the qualifications and training I need in order for me to become an Early Years Practitioner.</a:t>
            </a:r>
          </a:p>
        </p:txBody>
      </p:sp>
    </p:spTree>
    <p:extLst>
      <p:ext uri="{BB962C8B-B14F-4D97-AF65-F5344CB8AC3E}">
        <p14:creationId xmlns:p14="http://schemas.microsoft.com/office/powerpoint/2010/main" val="138916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0F506-CE1F-8B50-2E62-416D476AD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HOW TO MAKE USE OF THE OPPORTUNITIES USING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02994-2A23-4802-6A1F-CE4A64B682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Opportunity – Training and work experience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 could use my caring and understanding personality to work with children whilst I am gaining the experience and learning new skills needed. </a:t>
            </a:r>
          </a:p>
          <a:p>
            <a:pPr marL="0" indent="0">
              <a:buNone/>
            </a:pP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Opportunity – Career development</a:t>
            </a: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My enthusiasm for learning would help me to get involved in training and improve my knowledge so that I could become a better Early Years Practitioner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93413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74B16-8C84-337B-9C6F-19F6E809F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F4BA0-DDBE-BAD7-A846-398BCCD70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2157984"/>
            <a:ext cx="8010537" cy="3903819"/>
          </a:xfrm>
        </p:spPr>
        <p:txBody>
          <a:bodyPr/>
          <a:lstStyle/>
          <a:p>
            <a:pPr marL="0" indent="0">
              <a:buNone/>
            </a:pP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In conclusion, this SWOT analysis has really helped me to understand what I need to improve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 become </a:t>
            </a:r>
            <a:r>
              <a:rPr lang="en-GB" noProof="0">
                <a:latin typeface="Arial" panose="020B0604020202020204" pitchFamily="34" charset="0"/>
                <a:cs typeface="Arial" panose="020B0604020202020204" pitchFamily="34" charset="0"/>
              </a:rPr>
              <a:t>a better version of myself. Understanding my strengths and weaknesses, as well as the opportunities and challenges I could face. Overall, I genuinely and strongly do believe that practice makes perfect. </a:t>
            </a:r>
          </a:p>
        </p:txBody>
      </p:sp>
    </p:spTree>
    <p:extLst>
      <p:ext uri="{BB962C8B-B14F-4D97-AF65-F5344CB8AC3E}">
        <p14:creationId xmlns:p14="http://schemas.microsoft.com/office/powerpoint/2010/main" val="708343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9F6BD-9F14-117E-F374-AF78EA9E2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noProof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AE1F9-273A-848A-F9DC-28F8BB0910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Clifford, O. (2026)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How To Gain Childcare Work Experience.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Childcare Company. Available at: </a:t>
            </a:r>
            <a:r>
              <a:rPr lang="en-GB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https://thechildcarecompany.com/news/how-to-gain-childcare-work-experience/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(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Accessed: 15 October 2026) </a:t>
            </a:r>
          </a:p>
          <a:p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Inspire London College (2025)  What is an Early Years Practitioner? Roles &amp; Duties Available at: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https://inspirelondoncollege.co.uk/what-is-an-early-years-practitioner-roles-and-duties/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(Accessed: 18 October 2026) </a:t>
            </a:r>
          </a:p>
          <a:p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Kenton, W. (2025)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 SWOT: What Is It, How It Works, and How to Perform an Analysis.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https://www.investopedia.com/terms/s/swot.asp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(Accessed: 13 October 2026) </a:t>
            </a:r>
            <a:endParaRPr lang="en-GB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8735371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BohoVogueVTI</vt:lpstr>
      <vt:lpstr>STUDENT: JANKE DUKURAY CAMARA  STUDENT ID: 2519898  MODULE CODE: LCHS4009  MODULE: PROFESSIONAL DEVELOPMENT WITHIN HEALTH AND SOCIAL CARE  ASSIGNMENT TITLE: EARLY YEARS PRACTITONER PRESENTATION  DATE: 19/10/2026 </vt:lpstr>
      <vt:lpstr>EARLY YEARS PRACTITIONER</vt:lpstr>
      <vt:lpstr>EARLY YEARS PRACTITIONER DEFINITION</vt:lpstr>
      <vt:lpstr>SWOT ANALYSIS DEFINITION</vt:lpstr>
      <vt:lpstr>STRENGTHS</vt:lpstr>
      <vt:lpstr>WEAKNESSES</vt:lpstr>
      <vt:lpstr> OPPORTUNITIES</vt:lpstr>
      <vt:lpstr>THREATS </vt:lpstr>
      <vt:lpstr>OVERCOMING MY WEAKNESS AND THREAT USING MY STRENGTHS</vt:lpstr>
      <vt:lpstr>HOW TO MAKE USE OF THE OPPORTUNITIES USING MY STRENGTHS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2026-09-21T21:02:35Z</dcterms:created>
  <dcterms:modified xsi:type="dcterms:W3CDTF">2026-10-18T22:44:37Z</dcterms:modified>
</cp:coreProperties>
</file>