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10" r:id="rId1"/>
  </p:sldMasterIdLst>
  <p:notesMasterIdLst>
    <p:notesMasterId r:id="rId15"/>
  </p:notesMasterIdLst>
  <p:sldIdLst>
    <p:sldId id="256" r:id="rId2"/>
    <p:sldId id="257" r:id="rId3"/>
    <p:sldId id="295" r:id="rId4"/>
    <p:sldId id="341" r:id="rId5"/>
    <p:sldId id="269" r:id="rId6"/>
    <p:sldId id="342" r:id="rId7"/>
    <p:sldId id="343" r:id="rId8"/>
    <p:sldId id="270" r:id="rId9"/>
    <p:sldId id="344" r:id="rId10"/>
    <p:sldId id="281" r:id="rId11"/>
    <p:sldId id="345" r:id="rId12"/>
    <p:sldId id="287" r:id="rId13"/>
    <p:sldId id="276" r:id="rId14"/>
  </p:sldIdLst>
  <p:sldSz cx="9144000" cy="5143500" type="screen16x9"/>
  <p:notesSz cx="6858000" cy="9144000"/>
  <p:embeddedFontLst>
    <p:embeddedFont>
      <p:font typeface="Josefin Sans" pitchFamily="2" charset="0"/>
      <p:regular r:id="rId16"/>
      <p:bold r:id="rId17"/>
      <p:italic r:id="rId18"/>
      <p:boldItalic r:id="rId19"/>
    </p:embeddedFont>
    <p:embeddedFont>
      <p:font typeface="Josefin Sans Medium" panose="020B0604020202020204" charset="0"/>
      <p:regular r:id="rId20"/>
      <p:bold r:id="rId21"/>
      <p:italic r:id="rId22"/>
      <p:boldItalic r:id="rId23"/>
    </p:embeddedFont>
    <p:embeddedFont>
      <p:font typeface="Lato" panose="020F0502020204030203" pitchFamily="34" charset="0"/>
      <p:regular r:id="rId24"/>
      <p:bold r:id="rId25"/>
      <p:italic r:id="rId26"/>
      <p:boldItalic r:id="rId27"/>
    </p:embeddedFont>
    <p:embeddedFont>
      <p:font typeface="Poppins" panose="00000500000000000000" pitchFamily="2" charset="0"/>
      <p:regular r:id="rId28"/>
      <p:bold r:id="rId29"/>
      <p:italic r:id="rId30"/>
      <p:boldItalic r:id="rId31"/>
    </p:embeddedFont>
    <p:embeddedFont>
      <p:font typeface="Roboto Light" panose="02000000000000000000" pitchFamily="2" charset="0"/>
      <p:regular r:id="rId32"/>
      <p:italic r:id="rId3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98C7D3-63E1-4541-9D12-7B83D969C013}" v="6" dt="2024-02-26T17:26:01.124"/>
  </p1510:revLst>
</p1510:revInfo>
</file>

<file path=ppt/tableStyles.xml><?xml version="1.0" encoding="utf-8"?>
<a:tblStyleLst xmlns:a="http://schemas.openxmlformats.org/drawingml/2006/main" def="{DA29B20F-5636-473B-B950-9ECA9B04883D}">
  <a:tblStyle styleId="{DA29B20F-5636-473B-B950-9ECA9B04883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0" d="100"/>
          <a:sy n="70" d="100"/>
        </p:scale>
        <p:origin x="45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font" Target="fonts/font11.fntdata"/><Relationship Id="rId21" Type="http://schemas.openxmlformats.org/officeDocument/2006/relationships/font" Target="fonts/font6.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font" Target="fonts/font10.fntdata"/><Relationship Id="rId33" Type="http://schemas.openxmlformats.org/officeDocument/2006/relationships/font" Target="fonts/font18.fntdata"/><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29" Type="http://schemas.openxmlformats.org/officeDocument/2006/relationships/font" Target="fonts/font1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9.fntdata"/><Relationship Id="rId32" Type="http://schemas.openxmlformats.org/officeDocument/2006/relationships/font" Target="fonts/font17.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notesMaster" Target="notesMasters/notesMaster1.xml"/><Relationship Id="rId23" Type="http://schemas.openxmlformats.org/officeDocument/2006/relationships/font" Target="fonts/font8.fntdata"/><Relationship Id="rId28" Type="http://schemas.openxmlformats.org/officeDocument/2006/relationships/font" Target="fonts/font13.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4.fntdata"/><Relationship Id="rId31" Type="http://schemas.openxmlformats.org/officeDocument/2006/relationships/font" Target="fonts/font1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7.fntdata"/><Relationship Id="rId27" Type="http://schemas.openxmlformats.org/officeDocument/2006/relationships/font" Target="fonts/font12.fntdata"/><Relationship Id="rId30" Type="http://schemas.openxmlformats.org/officeDocument/2006/relationships/font" Target="fonts/font15.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4"/>
        <p:cNvGrpSpPr/>
        <p:nvPr/>
      </p:nvGrpSpPr>
      <p:grpSpPr>
        <a:xfrm>
          <a:off x="0" y="0"/>
          <a:ext cx="0" cy="0"/>
          <a:chOff x="0" y="0"/>
          <a:chExt cx="0" cy="0"/>
        </a:xfrm>
      </p:grpSpPr>
      <p:sp>
        <p:nvSpPr>
          <p:cNvPr id="535" name="Google Shape;535;g921508b9e6_0_4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6" name="Google Shape;536;g921508b9e6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5"/>
        <p:cNvGrpSpPr/>
        <p:nvPr/>
      </p:nvGrpSpPr>
      <p:grpSpPr>
        <a:xfrm>
          <a:off x="0" y="0"/>
          <a:ext cx="0" cy="0"/>
          <a:chOff x="0" y="0"/>
          <a:chExt cx="0" cy="0"/>
        </a:xfrm>
      </p:grpSpPr>
      <p:sp>
        <p:nvSpPr>
          <p:cNvPr id="546" name="Google Shape;546;g8d1a54ff88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7" name="Google Shape;547;g8d1a54ff8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p:cNvGrpSpPr/>
        <p:nvPr/>
      </p:nvGrpSpPr>
      <p:grpSpPr>
        <a:xfrm>
          <a:off x="0" y="0"/>
          <a:ext cx="0" cy="0"/>
          <a:chOff x="0" y="0"/>
          <a:chExt cx="0" cy="0"/>
        </a:xfrm>
      </p:grpSpPr>
      <p:sp>
        <p:nvSpPr>
          <p:cNvPr id="1253" name="Google Shape;1253;gb7af70e745_2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4" name="Google Shape;1254;gb7af70e745_2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52"/>
        <p:cNvGrpSpPr/>
        <p:nvPr/>
      </p:nvGrpSpPr>
      <p:grpSpPr>
        <a:xfrm>
          <a:off x="0" y="0"/>
          <a:ext cx="0" cy="0"/>
          <a:chOff x="0" y="0"/>
          <a:chExt cx="0" cy="0"/>
        </a:xfrm>
      </p:grpSpPr>
      <p:sp>
        <p:nvSpPr>
          <p:cNvPr id="1253" name="Google Shape;1253;gb7af70e745_2_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54" name="Google Shape;1254;gb7af70e745_2_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5481925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b8ae7e6e22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b8ae7e6e22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b8ae7e6e22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b8ae7e6e22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278559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7"/>
        <p:cNvGrpSpPr/>
        <p:nvPr/>
      </p:nvGrpSpPr>
      <p:grpSpPr>
        <a:xfrm>
          <a:off x="0" y="0"/>
          <a:ext cx="0" cy="0"/>
          <a:chOff x="0" y="0"/>
          <a:chExt cx="0" cy="0"/>
        </a:xfrm>
      </p:grpSpPr>
      <p:sp>
        <p:nvSpPr>
          <p:cNvPr id="808" name="Google Shape;808;gb8ae7e6e22_0_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09" name="Google Shape;809;gb8ae7e6e22_0_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9337396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4"/>
        <p:cNvGrpSpPr/>
        <p:nvPr/>
      </p:nvGrpSpPr>
      <p:grpSpPr>
        <a:xfrm>
          <a:off x="0" y="0"/>
          <a:ext cx="0" cy="0"/>
          <a:chOff x="0" y="0"/>
          <a:chExt cx="0" cy="0"/>
        </a:xfrm>
      </p:grpSpPr>
      <p:sp>
        <p:nvSpPr>
          <p:cNvPr id="815" name="Google Shape;815;gb7cb982f39_1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6" name="Google Shape;816;gb7cb982f39_1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4"/>
        <p:cNvGrpSpPr/>
        <p:nvPr/>
      </p:nvGrpSpPr>
      <p:grpSpPr>
        <a:xfrm>
          <a:off x="0" y="0"/>
          <a:ext cx="0" cy="0"/>
          <a:chOff x="0" y="0"/>
          <a:chExt cx="0" cy="0"/>
        </a:xfrm>
      </p:grpSpPr>
      <p:sp>
        <p:nvSpPr>
          <p:cNvPr id="815" name="Google Shape;815;gb7cb982f39_1_10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16" name="Google Shape;816;gb7cb982f39_1_10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8344321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8"/>
        <p:cNvGrpSpPr/>
        <p:nvPr/>
      </p:nvGrpSpPr>
      <p:grpSpPr>
        <a:xfrm>
          <a:off x="0" y="0"/>
          <a:ext cx="0" cy="0"/>
          <a:chOff x="0" y="0"/>
          <a:chExt cx="0" cy="0"/>
        </a:xfrm>
      </p:grpSpPr>
      <p:sp>
        <p:nvSpPr>
          <p:cNvPr id="1029" name="Google Shape;1029;gb7af70e745_2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0" name="Google Shape;1030;gb7af70e745_2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8"/>
        <p:cNvGrpSpPr/>
        <p:nvPr/>
      </p:nvGrpSpPr>
      <p:grpSpPr>
        <a:xfrm>
          <a:off x="0" y="0"/>
          <a:ext cx="0" cy="0"/>
          <a:chOff x="0" y="0"/>
          <a:chExt cx="0" cy="0"/>
        </a:xfrm>
      </p:grpSpPr>
      <p:sp>
        <p:nvSpPr>
          <p:cNvPr id="1029" name="Google Shape;1029;gb7af70e745_2_2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30" name="Google Shape;1030;gb7af70e745_2_2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3713208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1"/>
        <p:cNvGrpSpPr/>
        <p:nvPr/>
      </p:nvGrpSpPr>
      <p:grpSpPr>
        <a:xfrm>
          <a:off x="0" y="0"/>
          <a:ext cx="0" cy="0"/>
          <a:chOff x="0" y="0"/>
          <a:chExt cx="0" cy="0"/>
        </a:xfrm>
      </p:grpSpPr>
      <p:sp>
        <p:nvSpPr>
          <p:cNvPr id="1182" name="Google Shape;1182;gb7af70e745_1_12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3" name="Google Shape;1183;gb7af70e745_1_12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2"/>
        <p:cNvGrpSpPr/>
        <p:nvPr/>
      </p:nvGrpSpPr>
      <p:grpSpPr>
        <a:xfrm>
          <a:off x="0" y="0"/>
          <a:ext cx="0" cy="0"/>
          <a:chOff x="0" y="0"/>
          <a:chExt cx="0" cy="0"/>
        </a:xfrm>
      </p:grpSpPr>
      <p:sp>
        <p:nvSpPr>
          <p:cNvPr id="963" name="Google Shape;963;gb8ae7e6e22_0_1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64" name="Google Shape;964;gb8ae7e6e22_0_1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6225750" y="1396050"/>
            <a:ext cx="2538900" cy="1200300"/>
          </a:xfrm>
          <a:prstGeom prst="rect">
            <a:avLst/>
          </a:prstGeom>
        </p:spPr>
        <p:txBody>
          <a:bodyPr spcFirstLastPara="1" wrap="square" lIns="91425" tIns="91425" rIns="91425" bIns="91425" anchor="t" anchorCtr="0">
            <a:noAutofit/>
          </a:bodyPr>
          <a:lstStyle>
            <a:lvl1pPr lvl="0" algn="r">
              <a:spcBef>
                <a:spcPts val="0"/>
              </a:spcBef>
              <a:spcAft>
                <a:spcPts val="0"/>
              </a:spcAft>
              <a:buSzPts val="5200"/>
              <a:buNone/>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6225750" y="3084075"/>
            <a:ext cx="2538900" cy="561600"/>
          </a:xfrm>
          <a:prstGeom prst="rect">
            <a:avLst/>
          </a:prstGeom>
        </p:spPr>
        <p:txBody>
          <a:bodyPr spcFirstLastPara="1" wrap="square" lIns="91425" tIns="91425" rIns="91425" bIns="91425" anchor="b" anchorCtr="0">
            <a:noAutofit/>
          </a:bodyPr>
          <a:lstStyle>
            <a:lvl1pPr lvl="0" algn="r">
              <a:lnSpc>
                <a:spcPct val="100000"/>
              </a:lnSpc>
              <a:spcBef>
                <a:spcPts val="0"/>
              </a:spcBef>
              <a:spcAft>
                <a:spcPts val="0"/>
              </a:spcAft>
              <a:buSzPts val="1800"/>
              <a:buNone/>
              <a:defRPr>
                <a:solidFill>
                  <a:schemeClr val="dk2"/>
                </a:solidFill>
                <a:latin typeface="Lato"/>
                <a:ea typeface="Lato"/>
                <a:cs typeface="Lato"/>
                <a:sym typeface="Lato"/>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1" name="Google Shape;11;p2"/>
          <p:cNvSpPr txBox="1">
            <a:spLocks noGrp="1"/>
          </p:cNvSpPr>
          <p:nvPr>
            <p:ph type="ctrTitle" idx="2"/>
          </p:nvPr>
        </p:nvSpPr>
        <p:spPr>
          <a:xfrm>
            <a:off x="5632100" y="1491588"/>
            <a:ext cx="3132600" cy="1200300"/>
          </a:xfrm>
          <a:prstGeom prst="rect">
            <a:avLst/>
          </a:prstGeom>
        </p:spPr>
        <p:txBody>
          <a:bodyPr spcFirstLastPara="1" wrap="square" lIns="91425" tIns="91425" rIns="91425" bIns="91425" anchor="t" anchorCtr="0">
            <a:noAutofit/>
          </a:bodyPr>
          <a:lstStyle>
            <a:lvl1pPr lvl="0" algn="r" rtl="0">
              <a:spcBef>
                <a:spcPts val="0"/>
              </a:spcBef>
              <a:spcAft>
                <a:spcPts val="0"/>
              </a:spcAft>
              <a:buSzPts val="5200"/>
              <a:buNone/>
              <a:defRPr sz="5000" b="1">
                <a:latin typeface="Josefin Sans"/>
                <a:ea typeface="Josefin Sans"/>
                <a:cs typeface="Josefin Sans"/>
                <a:sym typeface="Josefin Sans"/>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720000" y="548640"/>
            <a:ext cx="7704000" cy="594600"/>
          </a:xfrm>
          <a:prstGeom prst="rect">
            <a:avLst/>
          </a:prstGeom>
        </p:spPr>
        <p:txBody>
          <a:bodyPr spcFirstLastPara="1" wrap="square" lIns="91425" tIns="91425" rIns="91425" bIns="91425" anchor="t" anchorCtr="0">
            <a:noAutofit/>
          </a:bodyPr>
          <a:lstStyle>
            <a:lvl1pPr lvl="0">
              <a:spcBef>
                <a:spcPts val="0"/>
              </a:spcBef>
              <a:spcAft>
                <a:spcPts val="0"/>
              </a:spcAft>
              <a:buSzPts val="2800"/>
              <a:buNone/>
              <a:defRPr b="1">
                <a:latin typeface="Josefin Sans"/>
                <a:ea typeface="Josefin Sans"/>
                <a:cs typeface="Josefin Sans"/>
                <a:sym typeface="Josefin Sans"/>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5" name="Google Shape;25;p4"/>
          <p:cNvSpPr txBox="1">
            <a:spLocks noGrp="1"/>
          </p:cNvSpPr>
          <p:nvPr>
            <p:ph type="body" idx="1"/>
          </p:nvPr>
        </p:nvSpPr>
        <p:spPr>
          <a:xfrm>
            <a:off x="719950" y="1103354"/>
            <a:ext cx="7704000" cy="3547200"/>
          </a:xfrm>
          <a:prstGeom prst="rect">
            <a:avLst/>
          </a:prstGeom>
        </p:spPr>
        <p:txBody>
          <a:bodyPr spcFirstLastPara="1" wrap="square" lIns="91425" tIns="91425" rIns="91425" bIns="91425" anchor="t" anchorCtr="0">
            <a:noAutofit/>
          </a:bodyPr>
          <a:lstStyle>
            <a:lvl1pPr marL="457200" lvl="0" indent="-342900">
              <a:lnSpc>
                <a:spcPct val="100000"/>
              </a:lnSpc>
              <a:spcBef>
                <a:spcPts val="0"/>
              </a:spcBef>
              <a:spcAft>
                <a:spcPts val="0"/>
              </a:spcAft>
              <a:buSzPts val="1800"/>
              <a:buFont typeface="Poppins"/>
              <a:buChar char="●"/>
              <a:defRPr sz="1250"/>
            </a:lvl1pPr>
            <a:lvl2pPr marL="914400" lvl="1" indent="-317500">
              <a:lnSpc>
                <a:spcPct val="100000"/>
              </a:lnSpc>
              <a:spcBef>
                <a:spcPts val="1600"/>
              </a:spcBef>
              <a:spcAft>
                <a:spcPts val="0"/>
              </a:spcAft>
              <a:buClr>
                <a:schemeClr val="dk1"/>
              </a:buClr>
              <a:buSzPts val="1400"/>
              <a:buFont typeface="Roboto Light"/>
              <a:buChar char="○"/>
              <a:defRPr sz="1250">
                <a:latin typeface="Lato"/>
                <a:ea typeface="Lato"/>
                <a:cs typeface="Lato"/>
                <a:sym typeface="Lato"/>
              </a:defRPr>
            </a:lvl2pPr>
            <a:lvl3pPr marL="1371600" lvl="2" indent="-317500">
              <a:spcBef>
                <a:spcPts val="1600"/>
              </a:spcBef>
              <a:spcAft>
                <a:spcPts val="0"/>
              </a:spcAft>
              <a:buClr>
                <a:schemeClr val="dk1"/>
              </a:buClr>
              <a:buSzPts val="1400"/>
              <a:buFont typeface="Roboto Light"/>
              <a:buChar char="■"/>
              <a:defRPr/>
            </a:lvl3pPr>
            <a:lvl4pPr marL="1828800" lvl="3" indent="-317500">
              <a:spcBef>
                <a:spcPts val="1600"/>
              </a:spcBef>
              <a:spcAft>
                <a:spcPts val="0"/>
              </a:spcAft>
              <a:buClr>
                <a:schemeClr val="dk1"/>
              </a:buClr>
              <a:buSzPts val="1400"/>
              <a:buFont typeface="Roboto Light"/>
              <a:buChar char="●"/>
              <a:defRPr/>
            </a:lvl4pPr>
            <a:lvl5pPr marL="2286000" lvl="4" indent="-317500">
              <a:spcBef>
                <a:spcPts val="1600"/>
              </a:spcBef>
              <a:spcAft>
                <a:spcPts val="0"/>
              </a:spcAft>
              <a:buClr>
                <a:schemeClr val="dk1"/>
              </a:buClr>
              <a:buSzPts val="1400"/>
              <a:buFont typeface="Roboto Light"/>
              <a:buChar char="○"/>
              <a:defRPr/>
            </a:lvl5pPr>
            <a:lvl6pPr marL="2743200" lvl="5" indent="-317500">
              <a:spcBef>
                <a:spcPts val="1600"/>
              </a:spcBef>
              <a:spcAft>
                <a:spcPts val="0"/>
              </a:spcAft>
              <a:buClr>
                <a:schemeClr val="dk1"/>
              </a:buClr>
              <a:buSzPts val="1400"/>
              <a:buFont typeface="Roboto Light"/>
              <a:buChar char="■"/>
              <a:defRPr/>
            </a:lvl6pPr>
            <a:lvl7pPr marL="3200400" lvl="6" indent="-317500">
              <a:spcBef>
                <a:spcPts val="1600"/>
              </a:spcBef>
              <a:spcAft>
                <a:spcPts val="0"/>
              </a:spcAft>
              <a:buClr>
                <a:schemeClr val="dk1"/>
              </a:buClr>
              <a:buSzPts val="1400"/>
              <a:buFont typeface="Roboto Light"/>
              <a:buChar char="●"/>
              <a:defRPr/>
            </a:lvl7pPr>
            <a:lvl8pPr marL="3657600" lvl="7" indent="-317500">
              <a:spcBef>
                <a:spcPts val="1600"/>
              </a:spcBef>
              <a:spcAft>
                <a:spcPts val="0"/>
              </a:spcAft>
              <a:buClr>
                <a:schemeClr val="dk1"/>
              </a:buClr>
              <a:buSzPts val="1400"/>
              <a:buFont typeface="Roboto Light"/>
              <a:buChar char="○"/>
              <a:defRPr/>
            </a:lvl8pPr>
            <a:lvl9pPr marL="4114800" lvl="8" indent="-317500">
              <a:spcBef>
                <a:spcPts val="1600"/>
              </a:spcBef>
              <a:spcAft>
                <a:spcPts val="1600"/>
              </a:spcAft>
              <a:buClr>
                <a:schemeClr val="dk1"/>
              </a:buClr>
              <a:buSzPts val="1400"/>
              <a:buFont typeface="Roboto Light"/>
              <a:buChar char="■"/>
              <a:defRPr/>
            </a:lvl9pPr>
          </a:lstStyle>
          <a:p>
            <a:endParaRPr/>
          </a:p>
        </p:txBody>
      </p:sp>
      <p:sp>
        <p:nvSpPr>
          <p:cNvPr id="26" name="Google Shape;26;p4"/>
          <p:cNvSpPr/>
          <p:nvPr/>
        </p:nvSpPr>
        <p:spPr>
          <a:xfrm rot="-220157">
            <a:off x="4140515" y="-2378374"/>
            <a:ext cx="12883966" cy="2642905"/>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726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4"/>
          <p:cNvSpPr/>
          <p:nvPr/>
        </p:nvSpPr>
        <p:spPr>
          <a:xfrm>
            <a:off x="4801600" y="-1511840"/>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4"/>
          <p:cNvSpPr/>
          <p:nvPr/>
        </p:nvSpPr>
        <p:spPr>
          <a:xfrm rot="1828969">
            <a:off x="-2189620" y="-2399287"/>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1828969">
            <a:off x="-229020" y="-2177787"/>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2">
  <p:cSld name="CUSTOM_37">
    <p:spTree>
      <p:nvGrpSpPr>
        <p:cNvPr id="1" name="Shape 162"/>
        <p:cNvGrpSpPr/>
        <p:nvPr/>
      </p:nvGrpSpPr>
      <p:grpSpPr>
        <a:xfrm>
          <a:off x="0" y="0"/>
          <a:ext cx="0" cy="0"/>
          <a:chOff x="0" y="0"/>
          <a:chExt cx="0" cy="0"/>
        </a:xfrm>
      </p:grpSpPr>
      <p:sp>
        <p:nvSpPr>
          <p:cNvPr id="163" name="Google Shape;163;p21"/>
          <p:cNvSpPr txBox="1">
            <a:spLocks noGrp="1"/>
          </p:cNvSpPr>
          <p:nvPr>
            <p:ph type="title" hasCustomPrompt="1"/>
          </p:nvPr>
        </p:nvSpPr>
        <p:spPr>
          <a:xfrm>
            <a:off x="853350" y="344125"/>
            <a:ext cx="4190100" cy="1963500"/>
          </a:xfrm>
          <a:prstGeom prst="rect">
            <a:avLst/>
          </a:prstGeom>
        </p:spPr>
        <p:txBody>
          <a:bodyPr spcFirstLastPara="1" wrap="square" lIns="91425" tIns="91425" rIns="91425" bIns="91425" anchor="b" anchorCtr="0">
            <a:noAutofit/>
          </a:bodyPr>
          <a:lstStyle>
            <a:lvl1pPr lvl="0" rtl="0">
              <a:spcBef>
                <a:spcPts val="0"/>
              </a:spcBef>
              <a:spcAft>
                <a:spcPts val="0"/>
              </a:spcAft>
              <a:buSzPts val="12000"/>
              <a:buNone/>
              <a:defRPr sz="12000"/>
            </a:lvl1pPr>
            <a:lvl2pPr lvl="1" rtl="0">
              <a:spcBef>
                <a:spcPts val="0"/>
              </a:spcBef>
              <a:spcAft>
                <a:spcPts val="0"/>
              </a:spcAft>
              <a:buSzPts val="12000"/>
              <a:buNone/>
              <a:defRPr sz="12000"/>
            </a:lvl2pPr>
            <a:lvl3pPr lvl="2" rtl="0">
              <a:spcBef>
                <a:spcPts val="0"/>
              </a:spcBef>
              <a:spcAft>
                <a:spcPts val="0"/>
              </a:spcAft>
              <a:buSzPts val="12000"/>
              <a:buNone/>
              <a:defRPr sz="12000"/>
            </a:lvl3pPr>
            <a:lvl4pPr lvl="3" rtl="0">
              <a:spcBef>
                <a:spcPts val="0"/>
              </a:spcBef>
              <a:spcAft>
                <a:spcPts val="0"/>
              </a:spcAft>
              <a:buSzPts val="12000"/>
              <a:buNone/>
              <a:defRPr sz="12000"/>
            </a:lvl4pPr>
            <a:lvl5pPr lvl="4" rtl="0">
              <a:spcBef>
                <a:spcPts val="0"/>
              </a:spcBef>
              <a:spcAft>
                <a:spcPts val="0"/>
              </a:spcAft>
              <a:buSzPts val="12000"/>
              <a:buNone/>
              <a:defRPr sz="12000"/>
            </a:lvl5pPr>
            <a:lvl6pPr lvl="5" rtl="0">
              <a:spcBef>
                <a:spcPts val="0"/>
              </a:spcBef>
              <a:spcAft>
                <a:spcPts val="0"/>
              </a:spcAft>
              <a:buSzPts val="12000"/>
              <a:buNone/>
              <a:defRPr sz="12000"/>
            </a:lvl6pPr>
            <a:lvl7pPr lvl="6" rtl="0">
              <a:spcBef>
                <a:spcPts val="0"/>
              </a:spcBef>
              <a:spcAft>
                <a:spcPts val="0"/>
              </a:spcAft>
              <a:buSzPts val="12000"/>
              <a:buNone/>
              <a:defRPr sz="12000"/>
            </a:lvl7pPr>
            <a:lvl8pPr lvl="7" rtl="0">
              <a:spcBef>
                <a:spcPts val="0"/>
              </a:spcBef>
              <a:spcAft>
                <a:spcPts val="0"/>
              </a:spcAft>
              <a:buSzPts val="12000"/>
              <a:buNone/>
              <a:defRPr sz="12000"/>
            </a:lvl8pPr>
            <a:lvl9pPr lvl="8" rtl="0">
              <a:spcBef>
                <a:spcPts val="0"/>
              </a:spcBef>
              <a:spcAft>
                <a:spcPts val="0"/>
              </a:spcAft>
              <a:buSzPts val="12000"/>
              <a:buNone/>
              <a:defRPr sz="12000"/>
            </a:lvl9pPr>
          </a:lstStyle>
          <a:p>
            <a:r>
              <a:t>xx%</a:t>
            </a:r>
          </a:p>
        </p:txBody>
      </p:sp>
      <p:sp>
        <p:nvSpPr>
          <p:cNvPr id="164" name="Google Shape;164;p21"/>
          <p:cNvSpPr txBox="1">
            <a:spLocks noGrp="1"/>
          </p:cNvSpPr>
          <p:nvPr>
            <p:ph type="title" idx="2"/>
          </p:nvPr>
        </p:nvSpPr>
        <p:spPr>
          <a:xfrm>
            <a:off x="853350" y="2188800"/>
            <a:ext cx="5586900" cy="4683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2"/>
              </a:buClr>
              <a:buSzPts val="2800"/>
              <a:buNone/>
              <a:defRPr>
                <a:solidFill>
                  <a:schemeClr val="dk2"/>
                </a:solidFill>
                <a:latin typeface="Lato"/>
                <a:ea typeface="Lato"/>
                <a:cs typeface="Lato"/>
                <a:sym typeface="Lato"/>
              </a:defRPr>
            </a:lvl1pPr>
            <a:lvl2pPr lvl="1" rtl="0">
              <a:spcBef>
                <a:spcPts val="0"/>
              </a:spcBef>
              <a:spcAft>
                <a:spcPts val="0"/>
              </a:spcAft>
              <a:buSzPts val="2800"/>
              <a:buNone/>
              <a:defRPr>
                <a:latin typeface="Lato"/>
                <a:ea typeface="Lato"/>
                <a:cs typeface="Lato"/>
                <a:sym typeface="Lato"/>
              </a:defRPr>
            </a:lvl2pPr>
            <a:lvl3pPr lvl="2" rtl="0">
              <a:spcBef>
                <a:spcPts val="0"/>
              </a:spcBef>
              <a:spcAft>
                <a:spcPts val="0"/>
              </a:spcAft>
              <a:buSzPts val="2800"/>
              <a:buNone/>
              <a:defRPr>
                <a:latin typeface="Lato"/>
                <a:ea typeface="Lato"/>
                <a:cs typeface="Lato"/>
                <a:sym typeface="Lato"/>
              </a:defRPr>
            </a:lvl3pPr>
            <a:lvl4pPr lvl="3" rtl="0">
              <a:spcBef>
                <a:spcPts val="0"/>
              </a:spcBef>
              <a:spcAft>
                <a:spcPts val="0"/>
              </a:spcAft>
              <a:buSzPts val="2800"/>
              <a:buNone/>
              <a:defRPr>
                <a:latin typeface="Lato"/>
                <a:ea typeface="Lato"/>
                <a:cs typeface="Lato"/>
                <a:sym typeface="Lato"/>
              </a:defRPr>
            </a:lvl4pPr>
            <a:lvl5pPr lvl="4" rtl="0">
              <a:spcBef>
                <a:spcPts val="0"/>
              </a:spcBef>
              <a:spcAft>
                <a:spcPts val="0"/>
              </a:spcAft>
              <a:buSzPts val="2800"/>
              <a:buNone/>
              <a:defRPr>
                <a:latin typeface="Lato"/>
                <a:ea typeface="Lato"/>
                <a:cs typeface="Lato"/>
                <a:sym typeface="Lato"/>
              </a:defRPr>
            </a:lvl5pPr>
            <a:lvl6pPr lvl="5" rtl="0">
              <a:spcBef>
                <a:spcPts val="0"/>
              </a:spcBef>
              <a:spcAft>
                <a:spcPts val="0"/>
              </a:spcAft>
              <a:buSzPts val="2800"/>
              <a:buNone/>
              <a:defRPr>
                <a:latin typeface="Lato"/>
                <a:ea typeface="Lato"/>
                <a:cs typeface="Lato"/>
                <a:sym typeface="Lato"/>
              </a:defRPr>
            </a:lvl6pPr>
            <a:lvl7pPr lvl="6" rtl="0">
              <a:spcBef>
                <a:spcPts val="0"/>
              </a:spcBef>
              <a:spcAft>
                <a:spcPts val="0"/>
              </a:spcAft>
              <a:buSzPts val="2800"/>
              <a:buNone/>
              <a:defRPr>
                <a:latin typeface="Lato"/>
                <a:ea typeface="Lato"/>
                <a:cs typeface="Lato"/>
                <a:sym typeface="Lato"/>
              </a:defRPr>
            </a:lvl7pPr>
            <a:lvl8pPr lvl="7" rtl="0">
              <a:spcBef>
                <a:spcPts val="0"/>
              </a:spcBef>
              <a:spcAft>
                <a:spcPts val="0"/>
              </a:spcAft>
              <a:buSzPts val="2800"/>
              <a:buNone/>
              <a:defRPr>
                <a:latin typeface="Lato"/>
                <a:ea typeface="Lato"/>
                <a:cs typeface="Lato"/>
                <a:sym typeface="Lato"/>
              </a:defRPr>
            </a:lvl8pPr>
            <a:lvl9pPr lvl="8" rtl="0">
              <a:spcBef>
                <a:spcPts val="0"/>
              </a:spcBef>
              <a:spcAft>
                <a:spcPts val="0"/>
              </a:spcAft>
              <a:buSzPts val="2800"/>
              <a:buNone/>
              <a:defRPr>
                <a:latin typeface="Lato"/>
                <a:ea typeface="Lato"/>
                <a:cs typeface="Lato"/>
                <a:sym typeface="Lato"/>
              </a:defRPr>
            </a:lvl9pPr>
          </a:lstStyle>
          <a:p>
            <a:endParaRPr/>
          </a:p>
        </p:txBody>
      </p:sp>
      <p:sp>
        <p:nvSpPr>
          <p:cNvPr id="165" name="Google Shape;165;p21"/>
          <p:cNvSpPr/>
          <p:nvPr/>
        </p:nvSpPr>
        <p:spPr>
          <a:xfrm rot="547">
            <a:off x="-1668208" y="-5068785"/>
            <a:ext cx="12937609" cy="1277606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166" name="Google Shape;166;p21"/>
          <p:cNvSpPr/>
          <p:nvPr/>
        </p:nvSpPr>
        <p:spPr>
          <a:xfrm rot="547">
            <a:off x="-620458" y="-5221185"/>
            <a:ext cx="12937609" cy="1277606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r" rtl="0">
              <a:spcBef>
                <a:spcPts val="0"/>
              </a:spcBef>
              <a:spcAft>
                <a:spcPts val="0"/>
              </a:spcAft>
              <a:buNone/>
            </a:pPr>
            <a:endParaRPr/>
          </a:p>
        </p:txBody>
      </p:sp>
      <p:sp>
        <p:nvSpPr>
          <p:cNvPr id="167" name="Google Shape;167;p21"/>
          <p:cNvSpPr txBox="1">
            <a:spLocks noGrp="1"/>
          </p:cNvSpPr>
          <p:nvPr>
            <p:ph type="subTitle" idx="1"/>
          </p:nvPr>
        </p:nvSpPr>
        <p:spPr>
          <a:xfrm>
            <a:off x="853350" y="2644642"/>
            <a:ext cx="5586900" cy="4683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solidFill>
                  <a:srgbClr val="595959"/>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and three columns 1">
  <p:cSld name="CUSTOM_9">
    <p:spTree>
      <p:nvGrpSpPr>
        <p:cNvPr id="1" name="Shape 168"/>
        <p:cNvGrpSpPr/>
        <p:nvPr/>
      </p:nvGrpSpPr>
      <p:grpSpPr>
        <a:xfrm>
          <a:off x="0" y="0"/>
          <a:ext cx="0" cy="0"/>
          <a:chOff x="0" y="0"/>
          <a:chExt cx="0" cy="0"/>
        </a:xfrm>
      </p:grpSpPr>
      <p:sp>
        <p:nvSpPr>
          <p:cNvPr id="169" name="Google Shape;169;p22"/>
          <p:cNvSpPr txBox="1">
            <a:spLocks noGrp="1"/>
          </p:cNvSpPr>
          <p:nvPr>
            <p:ph type="title"/>
          </p:nvPr>
        </p:nvSpPr>
        <p:spPr>
          <a:xfrm>
            <a:off x="720000" y="553082"/>
            <a:ext cx="2537100" cy="11376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2800"/>
              <a:buNone/>
              <a:defRPr b="1">
                <a:latin typeface="Josefin Sans"/>
                <a:ea typeface="Josefin Sans"/>
                <a:cs typeface="Josefin Sans"/>
                <a:sym typeface="Josefin Sans"/>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
        <p:nvSpPr>
          <p:cNvPr id="170" name="Google Shape;170;p22"/>
          <p:cNvSpPr txBox="1">
            <a:spLocks noGrp="1"/>
          </p:cNvSpPr>
          <p:nvPr>
            <p:ph type="subTitle" idx="1"/>
          </p:nvPr>
        </p:nvSpPr>
        <p:spPr>
          <a:xfrm>
            <a:off x="815991" y="3166277"/>
            <a:ext cx="21945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Lato"/>
              <a:buNone/>
              <a:defRPr sz="1400">
                <a:latin typeface="Lato"/>
                <a:ea typeface="Lato"/>
                <a:cs typeface="Lato"/>
                <a:sym typeface="Lato"/>
              </a:defRPr>
            </a:lvl1pPr>
            <a:lvl2pPr lvl="1" rtl="0">
              <a:spcBef>
                <a:spcPts val="1600"/>
              </a:spcBef>
              <a:spcAft>
                <a:spcPts val="0"/>
              </a:spcAft>
              <a:buClr>
                <a:schemeClr val="dk1"/>
              </a:buClr>
              <a:buSzPts val="1400"/>
              <a:buFont typeface="Lato"/>
              <a:buNone/>
              <a:defRPr>
                <a:solidFill>
                  <a:schemeClr val="dk1"/>
                </a:solidFill>
                <a:latin typeface="Lato"/>
                <a:ea typeface="Lato"/>
                <a:cs typeface="Lato"/>
                <a:sym typeface="Lato"/>
              </a:defRPr>
            </a:lvl2pPr>
            <a:lvl3pPr lvl="2" rtl="0">
              <a:spcBef>
                <a:spcPts val="1600"/>
              </a:spcBef>
              <a:spcAft>
                <a:spcPts val="0"/>
              </a:spcAft>
              <a:buClr>
                <a:schemeClr val="dk1"/>
              </a:buClr>
              <a:buSzPts val="1400"/>
              <a:buFont typeface="Lato"/>
              <a:buNone/>
              <a:defRPr>
                <a:solidFill>
                  <a:schemeClr val="dk1"/>
                </a:solidFill>
                <a:latin typeface="Lato"/>
                <a:ea typeface="Lato"/>
                <a:cs typeface="Lato"/>
                <a:sym typeface="Lato"/>
              </a:defRPr>
            </a:lvl3pPr>
            <a:lvl4pPr lvl="3" rtl="0">
              <a:spcBef>
                <a:spcPts val="1600"/>
              </a:spcBef>
              <a:spcAft>
                <a:spcPts val="0"/>
              </a:spcAft>
              <a:buClr>
                <a:schemeClr val="dk1"/>
              </a:buClr>
              <a:buSzPts val="1400"/>
              <a:buFont typeface="Lato"/>
              <a:buNone/>
              <a:defRPr>
                <a:solidFill>
                  <a:schemeClr val="dk1"/>
                </a:solidFill>
                <a:latin typeface="Lato"/>
                <a:ea typeface="Lato"/>
                <a:cs typeface="Lato"/>
                <a:sym typeface="Lato"/>
              </a:defRPr>
            </a:lvl4pPr>
            <a:lvl5pPr lvl="4" rtl="0">
              <a:spcBef>
                <a:spcPts val="1600"/>
              </a:spcBef>
              <a:spcAft>
                <a:spcPts val="0"/>
              </a:spcAft>
              <a:buClr>
                <a:schemeClr val="dk1"/>
              </a:buClr>
              <a:buSzPts val="1400"/>
              <a:buFont typeface="Lato"/>
              <a:buNone/>
              <a:defRPr>
                <a:solidFill>
                  <a:schemeClr val="dk1"/>
                </a:solidFill>
                <a:latin typeface="Lato"/>
                <a:ea typeface="Lato"/>
                <a:cs typeface="Lato"/>
                <a:sym typeface="Lato"/>
              </a:defRPr>
            </a:lvl5pPr>
            <a:lvl6pPr lvl="5" rtl="0">
              <a:spcBef>
                <a:spcPts val="1600"/>
              </a:spcBef>
              <a:spcAft>
                <a:spcPts val="0"/>
              </a:spcAft>
              <a:buClr>
                <a:schemeClr val="dk1"/>
              </a:buClr>
              <a:buSzPts val="1400"/>
              <a:buFont typeface="Lato"/>
              <a:buNone/>
              <a:defRPr>
                <a:solidFill>
                  <a:schemeClr val="dk1"/>
                </a:solidFill>
                <a:latin typeface="Lato"/>
                <a:ea typeface="Lato"/>
                <a:cs typeface="Lato"/>
                <a:sym typeface="Lato"/>
              </a:defRPr>
            </a:lvl6pPr>
            <a:lvl7pPr lvl="6" rtl="0">
              <a:spcBef>
                <a:spcPts val="1600"/>
              </a:spcBef>
              <a:spcAft>
                <a:spcPts val="0"/>
              </a:spcAft>
              <a:buClr>
                <a:schemeClr val="dk1"/>
              </a:buClr>
              <a:buSzPts val="1400"/>
              <a:buFont typeface="Lato"/>
              <a:buNone/>
              <a:defRPr>
                <a:solidFill>
                  <a:schemeClr val="dk1"/>
                </a:solidFill>
                <a:latin typeface="Lato"/>
                <a:ea typeface="Lato"/>
                <a:cs typeface="Lato"/>
                <a:sym typeface="Lato"/>
              </a:defRPr>
            </a:lvl7pPr>
            <a:lvl8pPr lvl="7" rtl="0">
              <a:spcBef>
                <a:spcPts val="1600"/>
              </a:spcBef>
              <a:spcAft>
                <a:spcPts val="0"/>
              </a:spcAft>
              <a:buClr>
                <a:schemeClr val="dk1"/>
              </a:buClr>
              <a:buSzPts val="1400"/>
              <a:buFont typeface="Lato"/>
              <a:buNone/>
              <a:defRPr>
                <a:solidFill>
                  <a:schemeClr val="dk1"/>
                </a:solidFill>
                <a:latin typeface="Lato"/>
                <a:ea typeface="Lato"/>
                <a:cs typeface="Lato"/>
                <a:sym typeface="Lato"/>
              </a:defRPr>
            </a:lvl8pPr>
            <a:lvl9pPr lvl="8" rtl="0">
              <a:spcBef>
                <a:spcPts val="1600"/>
              </a:spcBef>
              <a:spcAft>
                <a:spcPts val="1600"/>
              </a:spcAft>
              <a:buClr>
                <a:schemeClr val="dk1"/>
              </a:buClr>
              <a:buSzPts val="1400"/>
              <a:buFont typeface="Lato"/>
              <a:buNone/>
              <a:defRPr>
                <a:solidFill>
                  <a:schemeClr val="dk1"/>
                </a:solidFill>
                <a:latin typeface="Lato"/>
                <a:ea typeface="Lato"/>
                <a:cs typeface="Lato"/>
                <a:sym typeface="Lato"/>
              </a:defRPr>
            </a:lvl9pPr>
          </a:lstStyle>
          <a:p>
            <a:endParaRPr/>
          </a:p>
        </p:txBody>
      </p:sp>
      <p:sp>
        <p:nvSpPr>
          <p:cNvPr id="171" name="Google Shape;171;p22"/>
          <p:cNvSpPr txBox="1">
            <a:spLocks noGrp="1"/>
          </p:cNvSpPr>
          <p:nvPr>
            <p:ph type="subTitle" idx="2"/>
          </p:nvPr>
        </p:nvSpPr>
        <p:spPr>
          <a:xfrm>
            <a:off x="3470391" y="3166277"/>
            <a:ext cx="21945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Lato"/>
              <a:buNone/>
              <a:defRPr sz="1400">
                <a:latin typeface="Lato"/>
                <a:ea typeface="Lato"/>
                <a:cs typeface="Lato"/>
                <a:sym typeface="Lato"/>
              </a:defRPr>
            </a:lvl1pPr>
            <a:lvl2pPr lvl="1" rtl="0">
              <a:spcBef>
                <a:spcPts val="1600"/>
              </a:spcBef>
              <a:spcAft>
                <a:spcPts val="0"/>
              </a:spcAft>
              <a:buClr>
                <a:schemeClr val="dk1"/>
              </a:buClr>
              <a:buSzPts val="1400"/>
              <a:buFont typeface="Lato"/>
              <a:buNone/>
              <a:defRPr>
                <a:solidFill>
                  <a:schemeClr val="dk1"/>
                </a:solidFill>
                <a:latin typeface="Lato"/>
                <a:ea typeface="Lato"/>
                <a:cs typeface="Lato"/>
                <a:sym typeface="Lato"/>
              </a:defRPr>
            </a:lvl2pPr>
            <a:lvl3pPr lvl="2" rtl="0">
              <a:spcBef>
                <a:spcPts val="1600"/>
              </a:spcBef>
              <a:spcAft>
                <a:spcPts val="0"/>
              </a:spcAft>
              <a:buClr>
                <a:schemeClr val="dk1"/>
              </a:buClr>
              <a:buSzPts val="1400"/>
              <a:buFont typeface="Lato"/>
              <a:buNone/>
              <a:defRPr>
                <a:solidFill>
                  <a:schemeClr val="dk1"/>
                </a:solidFill>
                <a:latin typeface="Lato"/>
                <a:ea typeface="Lato"/>
                <a:cs typeface="Lato"/>
                <a:sym typeface="Lato"/>
              </a:defRPr>
            </a:lvl3pPr>
            <a:lvl4pPr lvl="3" rtl="0">
              <a:spcBef>
                <a:spcPts val="1600"/>
              </a:spcBef>
              <a:spcAft>
                <a:spcPts val="0"/>
              </a:spcAft>
              <a:buClr>
                <a:schemeClr val="dk1"/>
              </a:buClr>
              <a:buSzPts val="1400"/>
              <a:buFont typeface="Lato"/>
              <a:buNone/>
              <a:defRPr>
                <a:solidFill>
                  <a:schemeClr val="dk1"/>
                </a:solidFill>
                <a:latin typeface="Lato"/>
                <a:ea typeface="Lato"/>
                <a:cs typeface="Lato"/>
                <a:sym typeface="Lato"/>
              </a:defRPr>
            </a:lvl4pPr>
            <a:lvl5pPr lvl="4" rtl="0">
              <a:spcBef>
                <a:spcPts val="1600"/>
              </a:spcBef>
              <a:spcAft>
                <a:spcPts val="0"/>
              </a:spcAft>
              <a:buClr>
                <a:schemeClr val="dk1"/>
              </a:buClr>
              <a:buSzPts val="1400"/>
              <a:buFont typeface="Lato"/>
              <a:buNone/>
              <a:defRPr>
                <a:solidFill>
                  <a:schemeClr val="dk1"/>
                </a:solidFill>
                <a:latin typeface="Lato"/>
                <a:ea typeface="Lato"/>
                <a:cs typeface="Lato"/>
                <a:sym typeface="Lato"/>
              </a:defRPr>
            </a:lvl5pPr>
            <a:lvl6pPr lvl="5" rtl="0">
              <a:spcBef>
                <a:spcPts val="1600"/>
              </a:spcBef>
              <a:spcAft>
                <a:spcPts val="0"/>
              </a:spcAft>
              <a:buClr>
                <a:schemeClr val="dk1"/>
              </a:buClr>
              <a:buSzPts val="1400"/>
              <a:buFont typeface="Lato"/>
              <a:buNone/>
              <a:defRPr>
                <a:solidFill>
                  <a:schemeClr val="dk1"/>
                </a:solidFill>
                <a:latin typeface="Lato"/>
                <a:ea typeface="Lato"/>
                <a:cs typeface="Lato"/>
                <a:sym typeface="Lato"/>
              </a:defRPr>
            </a:lvl6pPr>
            <a:lvl7pPr lvl="6" rtl="0">
              <a:spcBef>
                <a:spcPts val="1600"/>
              </a:spcBef>
              <a:spcAft>
                <a:spcPts val="0"/>
              </a:spcAft>
              <a:buClr>
                <a:schemeClr val="dk1"/>
              </a:buClr>
              <a:buSzPts val="1400"/>
              <a:buFont typeface="Lato"/>
              <a:buNone/>
              <a:defRPr>
                <a:solidFill>
                  <a:schemeClr val="dk1"/>
                </a:solidFill>
                <a:latin typeface="Lato"/>
                <a:ea typeface="Lato"/>
                <a:cs typeface="Lato"/>
                <a:sym typeface="Lato"/>
              </a:defRPr>
            </a:lvl7pPr>
            <a:lvl8pPr lvl="7" rtl="0">
              <a:spcBef>
                <a:spcPts val="1600"/>
              </a:spcBef>
              <a:spcAft>
                <a:spcPts val="0"/>
              </a:spcAft>
              <a:buClr>
                <a:schemeClr val="dk1"/>
              </a:buClr>
              <a:buSzPts val="1400"/>
              <a:buFont typeface="Lato"/>
              <a:buNone/>
              <a:defRPr>
                <a:solidFill>
                  <a:schemeClr val="dk1"/>
                </a:solidFill>
                <a:latin typeface="Lato"/>
                <a:ea typeface="Lato"/>
                <a:cs typeface="Lato"/>
                <a:sym typeface="Lato"/>
              </a:defRPr>
            </a:lvl8pPr>
            <a:lvl9pPr lvl="8" rtl="0">
              <a:spcBef>
                <a:spcPts val="1600"/>
              </a:spcBef>
              <a:spcAft>
                <a:spcPts val="1600"/>
              </a:spcAft>
              <a:buClr>
                <a:schemeClr val="dk1"/>
              </a:buClr>
              <a:buSzPts val="1400"/>
              <a:buFont typeface="Lato"/>
              <a:buNone/>
              <a:defRPr>
                <a:solidFill>
                  <a:schemeClr val="dk1"/>
                </a:solidFill>
                <a:latin typeface="Lato"/>
                <a:ea typeface="Lato"/>
                <a:cs typeface="Lato"/>
                <a:sym typeface="Lato"/>
              </a:defRPr>
            </a:lvl9pPr>
          </a:lstStyle>
          <a:p>
            <a:endParaRPr/>
          </a:p>
        </p:txBody>
      </p:sp>
      <p:sp>
        <p:nvSpPr>
          <p:cNvPr id="172" name="Google Shape;172;p22"/>
          <p:cNvSpPr txBox="1">
            <a:spLocks noGrp="1"/>
          </p:cNvSpPr>
          <p:nvPr>
            <p:ph type="subTitle" idx="3"/>
          </p:nvPr>
        </p:nvSpPr>
        <p:spPr>
          <a:xfrm>
            <a:off x="6132790" y="3166277"/>
            <a:ext cx="21945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Font typeface="Lato"/>
              <a:buNone/>
              <a:defRPr sz="1400">
                <a:latin typeface="Lato"/>
                <a:ea typeface="Lato"/>
                <a:cs typeface="Lato"/>
                <a:sym typeface="Lato"/>
              </a:defRPr>
            </a:lvl1pPr>
            <a:lvl2pPr lvl="1" rtl="0">
              <a:spcBef>
                <a:spcPts val="1600"/>
              </a:spcBef>
              <a:spcAft>
                <a:spcPts val="0"/>
              </a:spcAft>
              <a:buClr>
                <a:schemeClr val="dk1"/>
              </a:buClr>
              <a:buSzPts val="1400"/>
              <a:buFont typeface="Lato"/>
              <a:buNone/>
              <a:defRPr>
                <a:solidFill>
                  <a:schemeClr val="dk1"/>
                </a:solidFill>
                <a:latin typeface="Lato"/>
                <a:ea typeface="Lato"/>
                <a:cs typeface="Lato"/>
                <a:sym typeface="Lato"/>
              </a:defRPr>
            </a:lvl2pPr>
            <a:lvl3pPr lvl="2" rtl="0">
              <a:spcBef>
                <a:spcPts val="1600"/>
              </a:spcBef>
              <a:spcAft>
                <a:spcPts val="0"/>
              </a:spcAft>
              <a:buClr>
                <a:schemeClr val="dk1"/>
              </a:buClr>
              <a:buSzPts val="1400"/>
              <a:buFont typeface="Lato"/>
              <a:buNone/>
              <a:defRPr>
                <a:solidFill>
                  <a:schemeClr val="dk1"/>
                </a:solidFill>
                <a:latin typeface="Lato"/>
                <a:ea typeface="Lato"/>
                <a:cs typeface="Lato"/>
                <a:sym typeface="Lato"/>
              </a:defRPr>
            </a:lvl3pPr>
            <a:lvl4pPr lvl="3" rtl="0">
              <a:spcBef>
                <a:spcPts val="1600"/>
              </a:spcBef>
              <a:spcAft>
                <a:spcPts val="0"/>
              </a:spcAft>
              <a:buClr>
                <a:schemeClr val="dk1"/>
              </a:buClr>
              <a:buSzPts val="1400"/>
              <a:buFont typeface="Lato"/>
              <a:buNone/>
              <a:defRPr>
                <a:solidFill>
                  <a:schemeClr val="dk1"/>
                </a:solidFill>
                <a:latin typeface="Lato"/>
                <a:ea typeface="Lato"/>
                <a:cs typeface="Lato"/>
                <a:sym typeface="Lato"/>
              </a:defRPr>
            </a:lvl4pPr>
            <a:lvl5pPr lvl="4" rtl="0">
              <a:spcBef>
                <a:spcPts val="1600"/>
              </a:spcBef>
              <a:spcAft>
                <a:spcPts val="0"/>
              </a:spcAft>
              <a:buClr>
                <a:schemeClr val="dk1"/>
              </a:buClr>
              <a:buSzPts val="1400"/>
              <a:buFont typeface="Lato"/>
              <a:buNone/>
              <a:defRPr>
                <a:solidFill>
                  <a:schemeClr val="dk1"/>
                </a:solidFill>
                <a:latin typeface="Lato"/>
                <a:ea typeface="Lato"/>
                <a:cs typeface="Lato"/>
                <a:sym typeface="Lato"/>
              </a:defRPr>
            </a:lvl5pPr>
            <a:lvl6pPr lvl="5" rtl="0">
              <a:spcBef>
                <a:spcPts val="1600"/>
              </a:spcBef>
              <a:spcAft>
                <a:spcPts val="0"/>
              </a:spcAft>
              <a:buClr>
                <a:schemeClr val="dk1"/>
              </a:buClr>
              <a:buSzPts val="1400"/>
              <a:buFont typeface="Lato"/>
              <a:buNone/>
              <a:defRPr>
                <a:solidFill>
                  <a:schemeClr val="dk1"/>
                </a:solidFill>
                <a:latin typeface="Lato"/>
                <a:ea typeface="Lato"/>
                <a:cs typeface="Lato"/>
                <a:sym typeface="Lato"/>
              </a:defRPr>
            </a:lvl6pPr>
            <a:lvl7pPr lvl="6" rtl="0">
              <a:spcBef>
                <a:spcPts val="1600"/>
              </a:spcBef>
              <a:spcAft>
                <a:spcPts val="0"/>
              </a:spcAft>
              <a:buClr>
                <a:schemeClr val="dk1"/>
              </a:buClr>
              <a:buSzPts val="1400"/>
              <a:buFont typeface="Lato"/>
              <a:buNone/>
              <a:defRPr>
                <a:solidFill>
                  <a:schemeClr val="dk1"/>
                </a:solidFill>
                <a:latin typeface="Lato"/>
                <a:ea typeface="Lato"/>
                <a:cs typeface="Lato"/>
                <a:sym typeface="Lato"/>
              </a:defRPr>
            </a:lvl7pPr>
            <a:lvl8pPr lvl="7" rtl="0">
              <a:spcBef>
                <a:spcPts val="1600"/>
              </a:spcBef>
              <a:spcAft>
                <a:spcPts val="0"/>
              </a:spcAft>
              <a:buClr>
                <a:schemeClr val="dk1"/>
              </a:buClr>
              <a:buSzPts val="1400"/>
              <a:buFont typeface="Lato"/>
              <a:buNone/>
              <a:defRPr>
                <a:solidFill>
                  <a:schemeClr val="dk1"/>
                </a:solidFill>
                <a:latin typeface="Lato"/>
                <a:ea typeface="Lato"/>
                <a:cs typeface="Lato"/>
                <a:sym typeface="Lato"/>
              </a:defRPr>
            </a:lvl8pPr>
            <a:lvl9pPr lvl="8" rtl="0">
              <a:spcBef>
                <a:spcPts val="1600"/>
              </a:spcBef>
              <a:spcAft>
                <a:spcPts val="1600"/>
              </a:spcAft>
              <a:buClr>
                <a:schemeClr val="dk1"/>
              </a:buClr>
              <a:buSzPts val="1400"/>
              <a:buFont typeface="Lato"/>
              <a:buNone/>
              <a:defRPr>
                <a:solidFill>
                  <a:schemeClr val="dk1"/>
                </a:solidFill>
                <a:latin typeface="Lato"/>
                <a:ea typeface="Lato"/>
                <a:cs typeface="Lato"/>
                <a:sym typeface="Lato"/>
              </a:defRPr>
            </a:lvl9pPr>
          </a:lstStyle>
          <a:p>
            <a:endParaRPr/>
          </a:p>
        </p:txBody>
      </p:sp>
      <p:sp>
        <p:nvSpPr>
          <p:cNvPr id="173" name="Google Shape;173;p22"/>
          <p:cNvSpPr txBox="1">
            <a:spLocks noGrp="1"/>
          </p:cNvSpPr>
          <p:nvPr>
            <p:ph type="subTitle" idx="4"/>
          </p:nvPr>
        </p:nvSpPr>
        <p:spPr>
          <a:xfrm>
            <a:off x="806850" y="2824327"/>
            <a:ext cx="2221500" cy="42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Lato"/>
              <a:buNone/>
              <a:defRPr>
                <a:solidFill>
                  <a:schemeClr val="dk2"/>
                </a:solidFill>
                <a:latin typeface="Lato"/>
                <a:ea typeface="Lato"/>
                <a:cs typeface="Lato"/>
                <a:sym typeface="Lato"/>
              </a:defRPr>
            </a:lvl1pPr>
            <a:lvl2pPr lvl="1" rtl="0">
              <a:spcBef>
                <a:spcPts val="1600"/>
              </a:spcBef>
              <a:spcAft>
                <a:spcPts val="0"/>
              </a:spcAft>
              <a:buSzPts val="1400"/>
              <a:buFont typeface="Lato"/>
              <a:buNone/>
              <a:defRPr>
                <a:latin typeface="Lato"/>
                <a:ea typeface="Lato"/>
                <a:cs typeface="Lato"/>
                <a:sym typeface="Lato"/>
              </a:defRPr>
            </a:lvl2pPr>
            <a:lvl3pPr lvl="2" rtl="0">
              <a:spcBef>
                <a:spcPts val="1600"/>
              </a:spcBef>
              <a:spcAft>
                <a:spcPts val="0"/>
              </a:spcAft>
              <a:buSzPts val="1400"/>
              <a:buFont typeface="Lato"/>
              <a:buNone/>
              <a:defRPr>
                <a:latin typeface="Lato"/>
                <a:ea typeface="Lato"/>
                <a:cs typeface="Lato"/>
                <a:sym typeface="Lato"/>
              </a:defRPr>
            </a:lvl3pPr>
            <a:lvl4pPr lvl="3" rtl="0">
              <a:spcBef>
                <a:spcPts val="1600"/>
              </a:spcBef>
              <a:spcAft>
                <a:spcPts val="0"/>
              </a:spcAft>
              <a:buSzPts val="1400"/>
              <a:buFont typeface="Lato"/>
              <a:buNone/>
              <a:defRPr>
                <a:latin typeface="Lato"/>
                <a:ea typeface="Lato"/>
                <a:cs typeface="Lato"/>
                <a:sym typeface="Lato"/>
              </a:defRPr>
            </a:lvl4pPr>
            <a:lvl5pPr lvl="4" rtl="0">
              <a:spcBef>
                <a:spcPts val="1600"/>
              </a:spcBef>
              <a:spcAft>
                <a:spcPts val="0"/>
              </a:spcAft>
              <a:buSzPts val="1400"/>
              <a:buFont typeface="Lato"/>
              <a:buNone/>
              <a:defRPr>
                <a:latin typeface="Lato"/>
                <a:ea typeface="Lato"/>
                <a:cs typeface="Lato"/>
                <a:sym typeface="Lato"/>
              </a:defRPr>
            </a:lvl5pPr>
            <a:lvl6pPr lvl="5" rtl="0">
              <a:spcBef>
                <a:spcPts val="1600"/>
              </a:spcBef>
              <a:spcAft>
                <a:spcPts val="0"/>
              </a:spcAft>
              <a:buSzPts val="1400"/>
              <a:buFont typeface="Lato"/>
              <a:buNone/>
              <a:defRPr>
                <a:latin typeface="Lato"/>
                <a:ea typeface="Lato"/>
                <a:cs typeface="Lato"/>
                <a:sym typeface="Lato"/>
              </a:defRPr>
            </a:lvl6pPr>
            <a:lvl7pPr lvl="6" rtl="0">
              <a:spcBef>
                <a:spcPts val="1600"/>
              </a:spcBef>
              <a:spcAft>
                <a:spcPts val="0"/>
              </a:spcAft>
              <a:buSzPts val="1400"/>
              <a:buFont typeface="Lato"/>
              <a:buNone/>
              <a:defRPr>
                <a:latin typeface="Lato"/>
                <a:ea typeface="Lato"/>
                <a:cs typeface="Lato"/>
                <a:sym typeface="Lato"/>
              </a:defRPr>
            </a:lvl7pPr>
            <a:lvl8pPr lvl="7" rtl="0">
              <a:spcBef>
                <a:spcPts val="1600"/>
              </a:spcBef>
              <a:spcAft>
                <a:spcPts val="0"/>
              </a:spcAft>
              <a:buSzPts val="1400"/>
              <a:buFont typeface="Lato"/>
              <a:buNone/>
              <a:defRPr>
                <a:latin typeface="Lato"/>
                <a:ea typeface="Lato"/>
                <a:cs typeface="Lato"/>
                <a:sym typeface="Lato"/>
              </a:defRPr>
            </a:lvl8pPr>
            <a:lvl9pPr lvl="8" rtl="0">
              <a:spcBef>
                <a:spcPts val="1600"/>
              </a:spcBef>
              <a:spcAft>
                <a:spcPts val="1600"/>
              </a:spcAft>
              <a:buSzPts val="1400"/>
              <a:buFont typeface="Lato"/>
              <a:buNone/>
              <a:defRPr>
                <a:latin typeface="Lato"/>
                <a:ea typeface="Lato"/>
                <a:cs typeface="Lato"/>
                <a:sym typeface="Lato"/>
              </a:defRPr>
            </a:lvl9pPr>
          </a:lstStyle>
          <a:p>
            <a:endParaRPr/>
          </a:p>
        </p:txBody>
      </p:sp>
      <p:sp>
        <p:nvSpPr>
          <p:cNvPr id="174" name="Google Shape;174;p22"/>
          <p:cNvSpPr txBox="1">
            <a:spLocks noGrp="1"/>
          </p:cNvSpPr>
          <p:nvPr>
            <p:ph type="subTitle" idx="5"/>
          </p:nvPr>
        </p:nvSpPr>
        <p:spPr>
          <a:xfrm>
            <a:off x="3461250" y="2824327"/>
            <a:ext cx="2221500" cy="42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Lato"/>
              <a:buNone/>
              <a:defRPr>
                <a:solidFill>
                  <a:schemeClr val="dk2"/>
                </a:solidFill>
                <a:latin typeface="Lato"/>
                <a:ea typeface="Lato"/>
                <a:cs typeface="Lato"/>
                <a:sym typeface="Lato"/>
              </a:defRPr>
            </a:lvl1pPr>
            <a:lvl2pPr lvl="1" rtl="0">
              <a:spcBef>
                <a:spcPts val="1600"/>
              </a:spcBef>
              <a:spcAft>
                <a:spcPts val="0"/>
              </a:spcAft>
              <a:buSzPts val="1400"/>
              <a:buFont typeface="Lato"/>
              <a:buNone/>
              <a:defRPr>
                <a:latin typeface="Lato"/>
                <a:ea typeface="Lato"/>
                <a:cs typeface="Lato"/>
                <a:sym typeface="Lato"/>
              </a:defRPr>
            </a:lvl2pPr>
            <a:lvl3pPr lvl="2" rtl="0">
              <a:spcBef>
                <a:spcPts val="1600"/>
              </a:spcBef>
              <a:spcAft>
                <a:spcPts val="0"/>
              </a:spcAft>
              <a:buSzPts val="1400"/>
              <a:buFont typeface="Lato"/>
              <a:buNone/>
              <a:defRPr>
                <a:latin typeface="Lato"/>
                <a:ea typeface="Lato"/>
                <a:cs typeface="Lato"/>
                <a:sym typeface="Lato"/>
              </a:defRPr>
            </a:lvl3pPr>
            <a:lvl4pPr lvl="3" rtl="0">
              <a:spcBef>
                <a:spcPts val="1600"/>
              </a:spcBef>
              <a:spcAft>
                <a:spcPts val="0"/>
              </a:spcAft>
              <a:buSzPts val="1400"/>
              <a:buFont typeface="Lato"/>
              <a:buNone/>
              <a:defRPr>
                <a:latin typeface="Lato"/>
                <a:ea typeface="Lato"/>
                <a:cs typeface="Lato"/>
                <a:sym typeface="Lato"/>
              </a:defRPr>
            </a:lvl4pPr>
            <a:lvl5pPr lvl="4" rtl="0">
              <a:spcBef>
                <a:spcPts val="1600"/>
              </a:spcBef>
              <a:spcAft>
                <a:spcPts val="0"/>
              </a:spcAft>
              <a:buSzPts val="1400"/>
              <a:buFont typeface="Lato"/>
              <a:buNone/>
              <a:defRPr>
                <a:latin typeface="Lato"/>
                <a:ea typeface="Lato"/>
                <a:cs typeface="Lato"/>
                <a:sym typeface="Lato"/>
              </a:defRPr>
            </a:lvl5pPr>
            <a:lvl6pPr lvl="5" rtl="0">
              <a:spcBef>
                <a:spcPts val="1600"/>
              </a:spcBef>
              <a:spcAft>
                <a:spcPts val="0"/>
              </a:spcAft>
              <a:buSzPts val="1400"/>
              <a:buFont typeface="Lato"/>
              <a:buNone/>
              <a:defRPr>
                <a:latin typeface="Lato"/>
                <a:ea typeface="Lato"/>
                <a:cs typeface="Lato"/>
                <a:sym typeface="Lato"/>
              </a:defRPr>
            </a:lvl6pPr>
            <a:lvl7pPr lvl="6" rtl="0">
              <a:spcBef>
                <a:spcPts val="1600"/>
              </a:spcBef>
              <a:spcAft>
                <a:spcPts val="0"/>
              </a:spcAft>
              <a:buSzPts val="1400"/>
              <a:buFont typeface="Lato"/>
              <a:buNone/>
              <a:defRPr>
                <a:latin typeface="Lato"/>
                <a:ea typeface="Lato"/>
                <a:cs typeface="Lato"/>
                <a:sym typeface="Lato"/>
              </a:defRPr>
            </a:lvl7pPr>
            <a:lvl8pPr lvl="7" rtl="0">
              <a:spcBef>
                <a:spcPts val="1600"/>
              </a:spcBef>
              <a:spcAft>
                <a:spcPts val="0"/>
              </a:spcAft>
              <a:buSzPts val="1400"/>
              <a:buFont typeface="Lato"/>
              <a:buNone/>
              <a:defRPr>
                <a:latin typeface="Lato"/>
                <a:ea typeface="Lato"/>
                <a:cs typeface="Lato"/>
                <a:sym typeface="Lato"/>
              </a:defRPr>
            </a:lvl8pPr>
            <a:lvl9pPr lvl="8" rtl="0">
              <a:spcBef>
                <a:spcPts val="1600"/>
              </a:spcBef>
              <a:spcAft>
                <a:spcPts val="1600"/>
              </a:spcAft>
              <a:buSzPts val="1400"/>
              <a:buFont typeface="Lato"/>
              <a:buNone/>
              <a:defRPr>
                <a:latin typeface="Lato"/>
                <a:ea typeface="Lato"/>
                <a:cs typeface="Lato"/>
                <a:sym typeface="Lato"/>
              </a:defRPr>
            </a:lvl9pPr>
          </a:lstStyle>
          <a:p>
            <a:endParaRPr/>
          </a:p>
        </p:txBody>
      </p:sp>
      <p:sp>
        <p:nvSpPr>
          <p:cNvPr id="175" name="Google Shape;175;p22"/>
          <p:cNvSpPr txBox="1">
            <a:spLocks noGrp="1"/>
          </p:cNvSpPr>
          <p:nvPr>
            <p:ph type="subTitle" idx="6"/>
          </p:nvPr>
        </p:nvSpPr>
        <p:spPr>
          <a:xfrm>
            <a:off x="6115650" y="2824327"/>
            <a:ext cx="2221500" cy="42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Font typeface="Lato"/>
              <a:buNone/>
              <a:defRPr>
                <a:solidFill>
                  <a:schemeClr val="dk2"/>
                </a:solidFill>
                <a:latin typeface="Lato"/>
                <a:ea typeface="Lato"/>
                <a:cs typeface="Lato"/>
                <a:sym typeface="Lato"/>
              </a:defRPr>
            </a:lvl1pPr>
            <a:lvl2pPr lvl="1" rtl="0">
              <a:spcBef>
                <a:spcPts val="1600"/>
              </a:spcBef>
              <a:spcAft>
                <a:spcPts val="0"/>
              </a:spcAft>
              <a:buSzPts val="1400"/>
              <a:buFont typeface="Lato"/>
              <a:buNone/>
              <a:defRPr>
                <a:latin typeface="Lato"/>
                <a:ea typeface="Lato"/>
                <a:cs typeface="Lato"/>
                <a:sym typeface="Lato"/>
              </a:defRPr>
            </a:lvl2pPr>
            <a:lvl3pPr lvl="2" rtl="0">
              <a:spcBef>
                <a:spcPts val="1600"/>
              </a:spcBef>
              <a:spcAft>
                <a:spcPts val="0"/>
              </a:spcAft>
              <a:buSzPts val="1400"/>
              <a:buFont typeface="Lato"/>
              <a:buNone/>
              <a:defRPr>
                <a:latin typeface="Lato"/>
                <a:ea typeface="Lato"/>
                <a:cs typeface="Lato"/>
                <a:sym typeface="Lato"/>
              </a:defRPr>
            </a:lvl3pPr>
            <a:lvl4pPr lvl="3" rtl="0">
              <a:spcBef>
                <a:spcPts val="1600"/>
              </a:spcBef>
              <a:spcAft>
                <a:spcPts val="0"/>
              </a:spcAft>
              <a:buSzPts val="1400"/>
              <a:buFont typeface="Lato"/>
              <a:buNone/>
              <a:defRPr>
                <a:latin typeface="Lato"/>
                <a:ea typeface="Lato"/>
                <a:cs typeface="Lato"/>
                <a:sym typeface="Lato"/>
              </a:defRPr>
            </a:lvl4pPr>
            <a:lvl5pPr lvl="4" rtl="0">
              <a:spcBef>
                <a:spcPts val="1600"/>
              </a:spcBef>
              <a:spcAft>
                <a:spcPts val="0"/>
              </a:spcAft>
              <a:buSzPts val="1400"/>
              <a:buFont typeface="Lato"/>
              <a:buNone/>
              <a:defRPr>
                <a:latin typeface="Lato"/>
                <a:ea typeface="Lato"/>
                <a:cs typeface="Lato"/>
                <a:sym typeface="Lato"/>
              </a:defRPr>
            </a:lvl5pPr>
            <a:lvl6pPr lvl="5" rtl="0">
              <a:spcBef>
                <a:spcPts val="1600"/>
              </a:spcBef>
              <a:spcAft>
                <a:spcPts val="0"/>
              </a:spcAft>
              <a:buSzPts val="1400"/>
              <a:buFont typeface="Lato"/>
              <a:buNone/>
              <a:defRPr>
                <a:latin typeface="Lato"/>
                <a:ea typeface="Lato"/>
                <a:cs typeface="Lato"/>
                <a:sym typeface="Lato"/>
              </a:defRPr>
            </a:lvl6pPr>
            <a:lvl7pPr lvl="6" rtl="0">
              <a:spcBef>
                <a:spcPts val="1600"/>
              </a:spcBef>
              <a:spcAft>
                <a:spcPts val="0"/>
              </a:spcAft>
              <a:buSzPts val="1400"/>
              <a:buFont typeface="Lato"/>
              <a:buNone/>
              <a:defRPr>
                <a:latin typeface="Lato"/>
                <a:ea typeface="Lato"/>
                <a:cs typeface="Lato"/>
                <a:sym typeface="Lato"/>
              </a:defRPr>
            </a:lvl7pPr>
            <a:lvl8pPr lvl="7" rtl="0">
              <a:spcBef>
                <a:spcPts val="1600"/>
              </a:spcBef>
              <a:spcAft>
                <a:spcPts val="0"/>
              </a:spcAft>
              <a:buSzPts val="1400"/>
              <a:buFont typeface="Lato"/>
              <a:buNone/>
              <a:defRPr>
                <a:latin typeface="Lato"/>
                <a:ea typeface="Lato"/>
                <a:cs typeface="Lato"/>
                <a:sym typeface="Lato"/>
              </a:defRPr>
            </a:lvl8pPr>
            <a:lvl9pPr lvl="8" rtl="0">
              <a:spcBef>
                <a:spcPts val="1600"/>
              </a:spcBef>
              <a:spcAft>
                <a:spcPts val="1600"/>
              </a:spcAft>
              <a:buSzPts val="1400"/>
              <a:buFont typeface="Lato"/>
              <a:buNone/>
              <a:defRPr>
                <a:latin typeface="Lato"/>
                <a:ea typeface="Lato"/>
                <a:cs typeface="Lato"/>
                <a:sym typeface="Lato"/>
              </a:defRPr>
            </a:lvl9pPr>
          </a:lstStyle>
          <a:p>
            <a:endParaRPr/>
          </a:p>
        </p:txBody>
      </p:sp>
      <p:sp>
        <p:nvSpPr>
          <p:cNvPr id="176" name="Google Shape;176;p22"/>
          <p:cNvSpPr/>
          <p:nvPr/>
        </p:nvSpPr>
        <p:spPr>
          <a:xfrm>
            <a:off x="991600" y="-1707574"/>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 name="Google Shape;177;p22"/>
          <p:cNvSpPr/>
          <p:nvPr/>
        </p:nvSpPr>
        <p:spPr>
          <a:xfrm rot="1828969">
            <a:off x="938629" y="-2525921"/>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22"/>
          <p:cNvSpPr/>
          <p:nvPr/>
        </p:nvSpPr>
        <p:spPr>
          <a:xfrm rot="1828969">
            <a:off x="-1021971" y="-3052221"/>
            <a:ext cx="12937420" cy="12775982"/>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22"/>
          <p:cNvSpPr/>
          <p:nvPr/>
        </p:nvSpPr>
        <p:spPr>
          <a:xfrm>
            <a:off x="2134600" y="-1402774"/>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Section Header 3">
  <p:cSld name="CUSTOM_38">
    <p:spTree>
      <p:nvGrpSpPr>
        <p:cNvPr id="1" name="Shape 232"/>
        <p:cNvGrpSpPr/>
        <p:nvPr/>
      </p:nvGrpSpPr>
      <p:grpSpPr>
        <a:xfrm>
          <a:off x="0" y="0"/>
          <a:ext cx="0" cy="0"/>
          <a:chOff x="0" y="0"/>
          <a:chExt cx="0" cy="0"/>
        </a:xfrm>
      </p:grpSpPr>
      <p:sp>
        <p:nvSpPr>
          <p:cNvPr id="233" name="Google Shape;233;p28"/>
          <p:cNvSpPr/>
          <p:nvPr/>
        </p:nvSpPr>
        <p:spPr>
          <a:xfrm rot="5712136" flipH="1">
            <a:off x="-169825" y="-1526104"/>
            <a:ext cx="7271387" cy="7428138"/>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28"/>
          <p:cNvSpPr/>
          <p:nvPr/>
        </p:nvSpPr>
        <p:spPr>
          <a:xfrm rot="5712136" flipH="1">
            <a:off x="-583815" y="-422706"/>
            <a:ext cx="7271387" cy="7428138"/>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 name="Google Shape;235;p28"/>
          <p:cNvSpPr txBox="1">
            <a:spLocks noGrp="1"/>
          </p:cNvSpPr>
          <p:nvPr>
            <p:ph type="title" hasCustomPrompt="1"/>
          </p:nvPr>
        </p:nvSpPr>
        <p:spPr>
          <a:xfrm>
            <a:off x="3901350" y="1174050"/>
            <a:ext cx="4190100" cy="1963500"/>
          </a:xfrm>
          <a:prstGeom prst="rect">
            <a:avLst/>
          </a:prstGeom>
        </p:spPr>
        <p:txBody>
          <a:bodyPr spcFirstLastPara="1" wrap="square" lIns="91425" tIns="91425" rIns="91425" bIns="91425" anchor="b" anchorCtr="0">
            <a:noAutofit/>
          </a:bodyPr>
          <a:lstStyle>
            <a:lvl1pPr lvl="0" algn="r" rtl="0">
              <a:spcBef>
                <a:spcPts val="0"/>
              </a:spcBef>
              <a:spcAft>
                <a:spcPts val="0"/>
              </a:spcAft>
              <a:buSzPts val="12000"/>
              <a:buNone/>
              <a:defRPr sz="12000"/>
            </a:lvl1pPr>
            <a:lvl2pPr lvl="1" algn="r" rtl="0">
              <a:spcBef>
                <a:spcPts val="0"/>
              </a:spcBef>
              <a:spcAft>
                <a:spcPts val="0"/>
              </a:spcAft>
              <a:buSzPts val="12000"/>
              <a:buNone/>
              <a:defRPr sz="12000"/>
            </a:lvl2pPr>
            <a:lvl3pPr lvl="2" algn="r" rtl="0">
              <a:spcBef>
                <a:spcPts val="0"/>
              </a:spcBef>
              <a:spcAft>
                <a:spcPts val="0"/>
              </a:spcAft>
              <a:buSzPts val="12000"/>
              <a:buNone/>
              <a:defRPr sz="12000"/>
            </a:lvl3pPr>
            <a:lvl4pPr lvl="3" algn="r" rtl="0">
              <a:spcBef>
                <a:spcPts val="0"/>
              </a:spcBef>
              <a:spcAft>
                <a:spcPts val="0"/>
              </a:spcAft>
              <a:buSzPts val="12000"/>
              <a:buNone/>
              <a:defRPr sz="12000"/>
            </a:lvl4pPr>
            <a:lvl5pPr lvl="4" algn="r" rtl="0">
              <a:spcBef>
                <a:spcPts val="0"/>
              </a:spcBef>
              <a:spcAft>
                <a:spcPts val="0"/>
              </a:spcAft>
              <a:buSzPts val="12000"/>
              <a:buNone/>
              <a:defRPr sz="12000"/>
            </a:lvl5pPr>
            <a:lvl6pPr lvl="5" algn="r" rtl="0">
              <a:spcBef>
                <a:spcPts val="0"/>
              </a:spcBef>
              <a:spcAft>
                <a:spcPts val="0"/>
              </a:spcAft>
              <a:buSzPts val="12000"/>
              <a:buNone/>
              <a:defRPr sz="12000"/>
            </a:lvl6pPr>
            <a:lvl7pPr lvl="6" algn="r" rtl="0">
              <a:spcBef>
                <a:spcPts val="0"/>
              </a:spcBef>
              <a:spcAft>
                <a:spcPts val="0"/>
              </a:spcAft>
              <a:buSzPts val="12000"/>
              <a:buNone/>
              <a:defRPr sz="12000"/>
            </a:lvl7pPr>
            <a:lvl8pPr lvl="7" algn="r" rtl="0">
              <a:spcBef>
                <a:spcPts val="0"/>
              </a:spcBef>
              <a:spcAft>
                <a:spcPts val="0"/>
              </a:spcAft>
              <a:buSzPts val="12000"/>
              <a:buNone/>
              <a:defRPr sz="12000"/>
            </a:lvl8pPr>
            <a:lvl9pPr lvl="8" algn="r" rtl="0">
              <a:spcBef>
                <a:spcPts val="0"/>
              </a:spcBef>
              <a:spcAft>
                <a:spcPts val="0"/>
              </a:spcAft>
              <a:buSzPts val="12000"/>
              <a:buNone/>
              <a:defRPr sz="12000"/>
            </a:lvl9pPr>
          </a:lstStyle>
          <a:p>
            <a:r>
              <a:t>xx%</a:t>
            </a:r>
          </a:p>
        </p:txBody>
      </p:sp>
      <p:sp>
        <p:nvSpPr>
          <p:cNvPr id="236" name="Google Shape;236;p28"/>
          <p:cNvSpPr txBox="1">
            <a:spLocks noGrp="1"/>
          </p:cNvSpPr>
          <p:nvPr>
            <p:ph type="title" idx="2"/>
          </p:nvPr>
        </p:nvSpPr>
        <p:spPr>
          <a:xfrm>
            <a:off x="2809650" y="3018725"/>
            <a:ext cx="5281800" cy="425100"/>
          </a:xfrm>
          <a:prstGeom prst="rect">
            <a:avLst/>
          </a:prstGeom>
        </p:spPr>
        <p:txBody>
          <a:bodyPr spcFirstLastPara="1" wrap="square" lIns="91425" tIns="91425" rIns="91425" bIns="91425" anchor="t" anchorCtr="0">
            <a:noAutofit/>
          </a:bodyPr>
          <a:lstStyle>
            <a:lvl1pPr lvl="0" algn="r" rtl="0">
              <a:spcBef>
                <a:spcPts val="0"/>
              </a:spcBef>
              <a:spcAft>
                <a:spcPts val="0"/>
              </a:spcAft>
              <a:buClr>
                <a:schemeClr val="dk2"/>
              </a:buClr>
              <a:buSzPts val="2800"/>
              <a:buNone/>
              <a:defRPr>
                <a:solidFill>
                  <a:schemeClr val="dk2"/>
                </a:solidFill>
                <a:latin typeface="Lato"/>
                <a:ea typeface="Lato"/>
                <a:cs typeface="Lato"/>
                <a:sym typeface="Lato"/>
              </a:defRPr>
            </a:lvl1pPr>
            <a:lvl2pPr lvl="1" algn="r" rtl="0">
              <a:spcBef>
                <a:spcPts val="0"/>
              </a:spcBef>
              <a:spcAft>
                <a:spcPts val="0"/>
              </a:spcAft>
              <a:buSzPts val="2800"/>
              <a:buNone/>
              <a:defRPr>
                <a:latin typeface="Lato"/>
                <a:ea typeface="Lato"/>
                <a:cs typeface="Lato"/>
                <a:sym typeface="Lato"/>
              </a:defRPr>
            </a:lvl2pPr>
            <a:lvl3pPr lvl="2" algn="r" rtl="0">
              <a:spcBef>
                <a:spcPts val="0"/>
              </a:spcBef>
              <a:spcAft>
                <a:spcPts val="0"/>
              </a:spcAft>
              <a:buSzPts val="2800"/>
              <a:buNone/>
              <a:defRPr>
                <a:latin typeface="Lato"/>
                <a:ea typeface="Lato"/>
                <a:cs typeface="Lato"/>
                <a:sym typeface="Lato"/>
              </a:defRPr>
            </a:lvl3pPr>
            <a:lvl4pPr lvl="3" algn="r" rtl="0">
              <a:spcBef>
                <a:spcPts val="0"/>
              </a:spcBef>
              <a:spcAft>
                <a:spcPts val="0"/>
              </a:spcAft>
              <a:buSzPts val="2800"/>
              <a:buNone/>
              <a:defRPr>
                <a:latin typeface="Lato"/>
                <a:ea typeface="Lato"/>
                <a:cs typeface="Lato"/>
                <a:sym typeface="Lato"/>
              </a:defRPr>
            </a:lvl4pPr>
            <a:lvl5pPr lvl="4" algn="r" rtl="0">
              <a:spcBef>
                <a:spcPts val="0"/>
              </a:spcBef>
              <a:spcAft>
                <a:spcPts val="0"/>
              </a:spcAft>
              <a:buSzPts val="2800"/>
              <a:buNone/>
              <a:defRPr>
                <a:latin typeface="Lato"/>
                <a:ea typeface="Lato"/>
                <a:cs typeface="Lato"/>
                <a:sym typeface="Lato"/>
              </a:defRPr>
            </a:lvl5pPr>
            <a:lvl6pPr lvl="5" algn="r" rtl="0">
              <a:spcBef>
                <a:spcPts val="0"/>
              </a:spcBef>
              <a:spcAft>
                <a:spcPts val="0"/>
              </a:spcAft>
              <a:buSzPts val="2800"/>
              <a:buNone/>
              <a:defRPr>
                <a:latin typeface="Lato"/>
                <a:ea typeface="Lato"/>
                <a:cs typeface="Lato"/>
                <a:sym typeface="Lato"/>
              </a:defRPr>
            </a:lvl6pPr>
            <a:lvl7pPr lvl="6" algn="r" rtl="0">
              <a:spcBef>
                <a:spcPts val="0"/>
              </a:spcBef>
              <a:spcAft>
                <a:spcPts val="0"/>
              </a:spcAft>
              <a:buSzPts val="2800"/>
              <a:buNone/>
              <a:defRPr>
                <a:latin typeface="Lato"/>
                <a:ea typeface="Lato"/>
                <a:cs typeface="Lato"/>
                <a:sym typeface="Lato"/>
              </a:defRPr>
            </a:lvl7pPr>
            <a:lvl8pPr lvl="7" algn="r" rtl="0">
              <a:spcBef>
                <a:spcPts val="0"/>
              </a:spcBef>
              <a:spcAft>
                <a:spcPts val="0"/>
              </a:spcAft>
              <a:buSzPts val="2800"/>
              <a:buNone/>
              <a:defRPr>
                <a:latin typeface="Lato"/>
                <a:ea typeface="Lato"/>
                <a:cs typeface="Lato"/>
                <a:sym typeface="Lato"/>
              </a:defRPr>
            </a:lvl8pPr>
            <a:lvl9pPr lvl="8" algn="r" rtl="0">
              <a:spcBef>
                <a:spcPts val="0"/>
              </a:spcBef>
              <a:spcAft>
                <a:spcPts val="0"/>
              </a:spcAft>
              <a:buSzPts val="2800"/>
              <a:buNone/>
              <a:defRPr>
                <a:latin typeface="Lato"/>
                <a:ea typeface="Lato"/>
                <a:cs typeface="Lato"/>
                <a:sym typeface="Lato"/>
              </a:defRPr>
            </a:lvl9pPr>
          </a:lstStyle>
          <a:p>
            <a:endParaRPr/>
          </a:p>
        </p:txBody>
      </p:sp>
      <p:sp>
        <p:nvSpPr>
          <p:cNvPr id="237" name="Google Shape;237;p28"/>
          <p:cNvSpPr txBox="1">
            <a:spLocks noGrp="1"/>
          </p:cNvSpPr>
          <p:nvPr>
            <p:ph type="subTitle" idx="1"/>
          </p:nvPr>
        </p:nvSpPr>
        <p:spPr>
          <a:xfrm>
            <a:off x="2809650" y="3472640"/>
            <a:ext cx="5281800" cy="5337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sz="1400">
                <a:solidFill>
                  <a:srgbClr val="595959"/>
                </a:solidFill>
              </a:defRPr>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Numbers and text 2">
  <p:cSld name="CUSTOM_22">
    <p:spTree>
      <p:nvGrpSpPr>
        <p:cNvPr id="1" name="Shape 307"/>
        <p:cNvGrpSpPr/>
        <p:nvPr/>
      </p:nvGrpSpPr>
      <p:grpSpPr>
        <a:xfrm>
          <a:off x="0" y="0"/>
          <a:ext cx="0" cy="0"/>
          <a:chOff x="0" y="0"/>
          <a:chExt cx="0" cy="0"/>
        </a:xfrm>
      </p:grpSpPr>
      <p:sp>
        <p:nvSpPr>
          <p:cNvPr id="308" name="Google Shape;308;p37"/>
          <p:cNvSpPr/>
          <p:nvPr/>
        </p:nvSpPr>
        <p:spPr>
          <a:xfrm>
            <a:off x="1422038" y="-1568028"/>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 name="Google Shape;309;p37"/>
          <p:cNvSpPr/>
          <p:nvPr/>
        </p:nvSpPr>
        <p:spPr>
          <a:xfrm rot="-10501244">
            <a:off x="5729755" y="3876207"/>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 name="Google Shape;310;p37"/>
          <p:cNvSpPr/>
          <p:nvPr/>
        </p:nvSpPr>
        <p:spPr>
          <a:xfrm rot="-10501244">
            <a:off x="6260568" y="3935718"/>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37"/>
          <p:cNvSpPr/>
          <p:nvPr/>
        </p:nvSpPr>
        <p:spPr>
          <a:xfrm>
            <a:off x="109538" y="-1259525"/>
            <a:ext cx="9379426" cy="1699850"/>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37"/>
          <p:cNvSpPr txBox="1">
            <a:spLocks noGrp="1"/>
          </p:cNvSpPr>
          <p:nvPr>
            <p:ph type="title"/>
          </p:nvPr>
        </p:nvSpPr>
        <p:spPr>
          <a:xfrm>
            <a:off x="3202427" y="548640"/>
            <a:ext cx="2971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800"/>
              <a:buNone/>
              <a:defRPr b="1">
                <a:latin typeface="Josefin Sans"/>
                <a:ea typeface="Josefin Sans"/>
                <a:cs typeface="Josefin Sans"/>
                <a:sym typeface="Josefin Sans"/>
              </a:defRPr>
            </a:lvl1pPr>
            <a:lvl2pPr lvl="1" algn="r" rtl="0">
              <a:spcBef>
                <a:spcPts val="0"/>
              </a:spcBef>
              <a:spcAft>
                <a:spcPts val="0"/>
              </a:spcAft>
              <a:buClr>
                <a:schemeClr val="lt1"/>
              </a:buClr>
              <a:buSzPts val="2800"/>
              <a:buNone/>
              <a:defRPr>
                <a:solidFill>
                  <a:schemeClr val="lt1"/>
                </a:solidFill>
              </a:defRPr>
            </a:lvl2pPr>
            <a:lvl3pPr lvl="2" algn="r" rtl="0">
              <a:spcBef>
                <a:spcPts val="0"/>
              </a:spcBef>
              <a:spcAft>
                <a:spcPts val="0"/>
              </a:spcAft>
              <a:buClr>
                <a:schemeClr val="lt1"/>
              </a:buClr>
              <a:buSzPts val="2800"/>
              <a:buNone/>
              <a:defRPr>
                <a:solidFill>
                  <a:schemeClr val="lt1"/>
                </a:solidFill>
              </a:defRPr>
            </a:lvl3pPr>
            <a:lvl4pPr lvl="3" algn="r" rtl="0">
              <a:spcBef>
                <a:spcPts val="0"/>
              </a:spcBef>
              <a:spcAft>
                <a:spcPts val="0"/>
              </a:spcAft>
              <a:buClr>
                <a:schemeClr val="lt1"/>
              </a:buClr>
              <a:buSzPts val="2800"/>
              <a:buNone/>
              <a:defRPr>
                <a:solidFill>
                  <a:schemeClr val="lt1"/>
                </a:solidFill>
              </a:defRPr>
            </a:lvl4pPr>
            <a:lvl5pPr lvl="4" algn="r" rtl="0">
              <a:spcBef>
                <a:spcPts val="0"/>
              </a:spcBef>
              <a:spcAft>
                <a:spcPts val="0"/>
              </a:spcAft>
              <a:buClr>
                <a:schemeClr val="lt1"/>
              </a:buClr>
              <a:buSzPts val="2800"/>
              <a:buNone/>
              <a:defRPr>
                <a:solidFill>
                  <a:schemeClr val="lt1"/>
                </a:solidFill>
              </a:defRPr>
            </a:lvl5pPr>
            <a:lvl6pPr lvl="5" algn="r" rtl="0">
              <a:spcBef>
                <a:spcPts val="0"/>
              </a:spcBef>
              <a:spcAft>
                <a:spcPts val="0"/>
              </a:spcAft>
              <a:buClr>
                <a:schemeClr val="lt1"/>
              </a:buClr>
              <a:buSzPts val="2800"/>
              <a:buNone/>
              <a:defRPr>
                <a:solidFill>
                  <a:schemeClr val="lt1"/>
                </a:solidFill>
              </a:defRPr>
            </a:lvl6pPr>
            <a:lvl7pPr lvl="6" algn="r" rtl="0">
              <a:spcBef>
                <a:spcPts val="0"/>
              </a:spcBef>
              <a:spcAft>
                <a:spcPts val="0"/>
              </a:spcAft>
              <a:buClr>
                <a:schemeClr val="lt1"/>
              </a:buClr>
              <a:buSzPts val="2800"/>
              <a:buNone/>
              <a:defRPr>
                <a:solidFill>
                  <a:schemeClr val="lt1"/>
                </a:solidFill>
              </a:defRPr>
            </a:lvl7pPr>
            <a:lvl8pPr lvl="7" algn="r" rtl="0">
              <a:spcBef>
                <a:spcPts val="0"/>
              </a:spcBef>
              <a:spcAft>
                <a:spcPts val="0"/>
              </a:spcAft>
              <a:buClr>
                <a:schemeClr val="lt1"/>
              </a:buClr>
              <a:buSzPts val="2800"/>
              <a:buNone/>
              <a:defRPr>
                <a:solidFill>
                  <a:schemeClr val="lt1"/>
                </a:solidFill>
              </a:defRPr>
            </a:lvl8pPr>
            <a:lvl9pPr lvl="8" algn="r" rtl="0">
              <a:spcBef>
                <a:spcPts val="0"/>
              </a:spcBef>
              <a:spcAft>
                <a:spcPts val="0"/>
              </a:spcAft>
              <a:buClr>
                <a:schemeClr val="lt1"/>
              </a:buClr>
              <a:buSzPts val="2800"/>
              <a:buNone/>
              <a:defRPr>
                <a:solidFill>
                  <a:schemeClr val="lt1"/>
                </a:solidFill>
              </a:defRPr>
            </a:lvl9pPr>
          </a:lstStyle>
          <a:p>
            <a:endParaRPr/>
          </a:p>
        </p:txBody>
      </p:sp>
      <p:sp>
        <p:nvSpPr>
          <p:cNvPr id="313" name="Google Shape;313;p37"/>
          <p:cNvSpPr txBox="1">
            <a:spLocks noGrp="1"/>
          </p:cNvSpPr>
          <p:nvPr>
            <p:ph type="subTitle" idx="1"/>
          </p:nvPr>
        </p:nvSpPr>
        <p:spPr>
          <a:xfrm>
            <a:off x="1745276" y="2964166"/>
            <a:ext cx="1735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14" name="Google Shape;314;p37"/>
          <p:cNvSpPr txBox="1">
            <a:spLocks noGrp="1"/>
          </p:cNvSpPr>
          <p:nvPr>
            <p:ph type="subTitle" idx="2"/>
          </p:nvPr>
        </p:nvSpPr>
        <p:spPr>
          <a:xfrm>
            <a:off x="1822676" y="2630875"/>
            <a:ext cx="15804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15" name="Google Shape;315;p37"/>
          <p:cNvSpPr txBox="1">
            <a:spLocks noGrp="1"/>
          </p:cNvSpPr>
          <p:nvPr>
            <p:ph type="subTitle" idx="3"/>
          </p:nvPr>
        </p:nvSpPr>
        <p:spPr>
          <a:xfrm>
            <a:off x="3781873" y="2964166"/>
            <a:ext cx="1735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16" name="Google Shape;316;p37"/>
          <p:cNvSpPr txBox="1">
            <a:spLocks noGrp="1"/>
          </p:cNvSpPr>
          <p:nvPr>
            <p:ph type="subTitle" idx="4"/>
          </p:nvPr>
        </p:nvSpPr>
        <p:spPr>
          <a:xfrm>
            <a:off x="3859273" y="2630875"/>
            <a:ext cx="15804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17" name="Google Shape;317;p37"/>
          <p:cNvSpPr txBox="1">
            <a:spLocks noGrp="1"/>
          </p:cNvSpPr>
          <p:nvPr>
            <p:ph type="subTitle" idx="5"/>
          </p:nvPr>
        </p:nvSpPr>
        <p:spPr>
          <a:xfrm>
            <a:off x="5662325" y="2964175"/>
            <a:ext cx="1735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18" name="Google Shape;318;p37"/>
          <p:cNvSpPr txBox="1">
            <a:spLocks noGrp="1"/>
          </p:cNvSpPr>
          <p:nvPr>
            <p:ph type="subTitle" idx="6"/>
          </p:nvPr>
        </p:nvSpPr>
        <p:spPr>
          <a:xfrm>
            <a:off x="5740328" y="2630875"/>
            <a:ext cx="15804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19" name="Google Shape;319;p37"/>
          <p:cNvSpPr txBox="1">
            <a:spLocks noGrp="1"/>
          </p:cNvSpPr>
          <p:nvPr>
            <p:ph type="title" idx="7" hasCustomPrompt="1"/>
          </p:nvPr>
        </p:nvSpPr>
        <p:spPr>
          <a:xfrm>
            <a:off x="1745276" y="2103516"/>
            <a:ext cx="1735200" cy="753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20" name="Google Shape;320;p37"/>
          <p:cNvSpPr txBox="1">
            <a:spLocks noGrp="1"/>
          </p:cNvSpPr>
          <p:nvPr>
            <p:ph type="title" idx="8" hasCustomPrompt="1"/>
          </p:nvPr>
        </p:nvSpPr>
        <p:spPr>
          <a:xfrm>
            <a:off x="3781873" y="2103516"/>
            <a:ext cx="1735200" cy="753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
        <p:nvSpPr>
          <p:cNvPr id="321" name="Google Shape;321;p37"/>
          <p:cNvSpPr txBox="1">
            <a:spLocks noGrp="1"/>
          </p:cNvSpPr>
          <p:nvPr>
            <p:ph type="title" idx="9" hasCustomPrompt="1"/>
          </p:nvPr>
        </p:nvSpPr>
        <p:spPr>
          <a:xfrm>
            <a:off x="5662928" y="2103516"/>
            <a:ext cx="1735200" cy="7539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6000"/>
              <a:buNone/>
              <a:defRPr sz="6000">
                <a:solidFill>
                  <a:schemeClr val="lt2"/>
                </a:solidFill>
              </a:defRPr>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r>
              <a:t>xx%</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5">
  <p:cSld name="CUSTOM_26">
    <p:spTree>
      <p:nvGrpSpPr>
        <p:cNvPr id="1" name="Shape 356"/>
        <p:cNvGrpSpPr/>
        <p:nvPr/>
      </p:nvGrpSpPr>
      <p:grpSpPr>
        <a:xfrm>
          <a:off x="0" y="0"/>
          <a:ext cx="0" cy="0"/>
          <a:chOff x="0" y="0"/>
          <a:chExt cx="0" cy="0"/>
        </a:xfrm>
      </p:grpSpPr>
      <p:sp>
        <p:nvSpPr>
          <p:cNvPr id="357" name="Google Shape;357;p43"/>
          <p:cNvSpPr/>
          <p:nvPr/>
        </p:nvSpPr>
        <p:spPr>
          <a:xfrm rot="-10501244">
            <a:off x="4953855" y="4088957"/>
            <a:ext cx="7627109" cy="1699821"/>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43"/>
          <p:cNvSpPr/>
          <p:nvPr/>
        </p:nvSpPr>
        <p:spPr>
          <a:xfrm rot="-220157">
            <a:off x="-2546035" y="-2269308"/>
            <a:ext cx="12883966" cy="2642905"/>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7267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43"/>
          <p:cNvSpPr/>
          <p:nvPr/>
        </p:nvSpPr>
        <p:spPr>
          <a:xfrm>
            <a:off x="-4137750" y="-1555174"/>
            <a:ext cx="12883711" cy="2163229"/>
          </a:xfrm>
          <a:custGeom>
            <a:avLst/>
            <a:gdLst/>
            <a:ahLst/>
            <a:cxnLst/>
            <a:rect l="l" t="t" r="r" b="b"/>
            <a:pathLst>
              <a:path w="249105" h="67994" extrusionOk="0">
                <a:moveTo>
                  <a:pt x="0" y="43533"/>
                </a:moveTo>
                <a:cubicBezTo>
                  <a:pt x="32584" y="43533"/>
                  <a:pt x="61989" y="67993"/>
                  <a:pt x="90953" y="67993"/>
                </a:cubicBezTo>
                <a:cubicBezTo>
                  <a:pt x="143228" y="67993"/>
                  <a:pt x="170382" y="0"/>
                  <a:pt x="249104" y="0"/>
                </a:cubicBezTo>
                <a:lnTo>
                  <a:pt x="0" y="0"/>
                </a:ln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43"/>
          <p:cNvSpPr txBox="1">
            <a:spLocks noGrp="1"/>
          </p:cNvSpPr>
          <p:nvPr>
            <p:ph type="title"/>
          </p:nvPr>
        </p:nvSpPr>
        <p:spPr>
          <a:xfrm>
            <a:off x="2755200" y="550075"/>
            <a:ext cx="36336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lt1"/>
              </a:buClr>
              <a:buSzPts val="2800"/>
              <a:buNone/>
              <a:defRPr b="1">
                <a:latin typeface="Josefin Sans"/>
                <a:ea typeface="Josefin Sans"/>
                <a:cs typeface="Josefin Sans"/>
                <a:sym typeface="Josefin Sans"/>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
        <p:nvSpPr>
          <p:cNvPr id="361" name="Google Shape;361;p43"/>
          <p:cNvSpPr txBox="1">
            <a:spLocks noGrp="1"/>
          </p:cNvSpPr>
          <p:nvPr>
            <p:ph type="subTitle" idx="1"/>
          </p:nvPr>
        </p:nvSpPr>
        <p:spPr>
          <a:xfrm>
            <a:off x="2627917" y="3460175"/>
            <a:ext cx="19935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62" name="Google Shape;362;p43"/>
          <p:cNvSpPr txBox="1">
            <a:spLocks noGrp="1"/>
          </p:cNvSpPr>
          <p:nvPr>
            <p:ph type="subTitle" idx="2"/>
          </p:nvPr>
        </p:nvSpPr>
        <p:spPr>
          <a:xfrm>
            <a:off x="2627917" y="3087113"/>
            <a:ext cx="19935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63" name="Google Shape;363;p43"/>
          <p:cNvSpPr txBox="1">
            <a:spLocks noGrp="1"/>
          </p:cNvSpPr>
          <p:nvPr>
            <p:ph type="subTitle" idx="3"/>
          </p:nvPr>
        </p:nvSpPr>
        <p:spPr>
          <a:xfrm>
            <a:off x="6396309" y="3460175"/>
            <a:ext cx="1981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64" name="Google Shape;364;p43"/>
          <p:cNvSpPr txBox="1">
            <a:spLocks noGrp="1"/>
          </p:cNvSpPr>
          <p:nvPr>
            <p:ph type="subTitle" idx="4"/>
          </p:nvPr>
        </p:nvSpPr>
        <p:spPr>
          <a:xfrm>
            <a:off x="6390159" y="3087113"/>
            <a:ext cx="19935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65" name="Google Shape;365;p43"/>
          <p:cNvSpPr txBox="1">
            <a:spLocks noGrp="1"/>
          </p:cNvSpPr>
          <p:nvPr>
            <p:ph type="subTitle" idx="5"/>
          </p:nvPr>
        </p:nvSpPr>
        <p:spPr>
          <a:xfrm>
            <a:off x="4517896" y="3460175"/>
            <a:ext cx="1981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66" name="Google Shape;366;p43"/>
          <p:cNvSpPr txBox="1">
            <a:spLocks noGrp="1"/>
          </p:cNvSpPr>
          <p:nvPr>
            <p:ph type="subTitle" idx="6"/>
          </p:nvPr>
        </p:nvSpPr>
        <p:spPr>
          <a:xfrm>
            <a:off x="4511746" y="3087113"/>
            <a:ext cx="1993500" cy="424500"/>
          </a:xfrm>
          <a:prstGeom prst="rect">
            <a:avLst/>
          </a:prstGeom>
        </p:spPr>
        <p:txBody>
          <a:bodyPr spcFirstLastPara="1" wrap="square" lIns="91425" tIns="91425" rIns="91425" bIns="91425" anchor="t" anchorCtr="0">
            <a:noAutofit/>
          </a:bodyPr>
          <a:lstStyle>
            <a:lvl1pPr lvl="0"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67" name="Google Shape;367;p43"/>
          <p:cNvSpPr txBox="1">
            <a:spLocks noGrp="1"/>
          </p:cNvSpPr>
          <p:nvPr>
            <p:ph type="subTitle" idx="7"/>
          </p:nvPr>
        </p:nvSpPr>
        <p:spPr>
          <a:xfrm>
            <a:off x="766491" y="3460175"/>
            <a:ext cx="19812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rtl="0">
              <a:spcBef>
                <a:spcPts val="1600"/>
              </a:spcBef>
              <a:spcAft>
                <a:spcPts val="0"/>
              </a:spcAft>
              <a:buClr>
                <a:schemeClr val="dk1"/>
              </a:buClr>
              <a:buSzPts val="1400"/>
              <a:buNone/>
              <a:defRPr>
                <a:solidFill>
                  <a:schemeClr val="dk1"/>
                </a:solidFill>
              </a:defRPr>
            </a:lvl2pPr>
            <a:lvl3pPr lvl="2" rtl="0">
              <a:spcBef>
                <a:spcPts val="1600"/>
              </a:spcBef>
              <a:spcAft>
                <a:spcPts val="0"/>
              </a:spcAft>
              <a:buClr>
                <a:schemeClr val="dk1"/>
              </a:buClr>
              <a:buSzPts val="1400"/>
              <a:buNone/>
              <a:defRPr>
                <a:solidFill>
                  <a:schemeClr val="dk1"/>
                </a:solidFill>
              </a:defRPr>
            </a:lvl3pPr>
            <a:lvl4pPr lvl="3" rtl="0">
              <a:spcBef>
                <a:spcPts val="1600"/>
              </a:spcBef>
              <a:spcAft>
                <a:spcPts val="0"/>
              </a:spcAft>
              <a:buClr>
                <a:schemeClr val="dk1"/>
              </a:buClr>
              <a:buSzPts val="1400"/>
              <a:buNone/>
              <a:defRPr>
                <a:solidFill>
                  <a:schemeClr val="dk1"/>
                </a:solidFill>
              </a:defRPr>
            </a:lvl4pPr>
            <a:lvl5pPr lvl="4" rtl="0">
              <a:spcBef>
                <a:spcPts val="1600"/>
              </a:spcBef>
              <a:spcAft>
                <a:spcPts val="0"/>
              </a:spcAft>
              <a:buClr>
                <a:schemeClr val="dk1"/>
              </a:buClr>
              <a:buSzPts val="1400"/>
              <a:buNone/>
              <a:defRPr>
                <a:solidFill>
                  <a:schemeClr val="dk1"/>
                </a:solidFill>
              </a:defRPr>
            </a:lvl5pPr>
            <a:lvl6pPr lvl="5" rtl="0">
              <a:spcBef>
                <a:spcPts val="1600"/>
              </a:spcBef>
              <a:spcAft>
                <a:spcPts val="0"/>
              </a:spcAft>
              <a:buClr>
                <a:schemeClr val="dk1"/>
              </a:buClr>
              <a:buSzPts val="1400"/>
              <a:buNone/>
              <a:defRPr>
                <a:solidFill>
                  <a:schemeClr val="dk1"/>
                </a:solidFill>
              </a:defRPr>
            </a:lvl6pPr>
            <a:lvl7pPr lvl="6" rtl="0">
              <a:spcBef>
                <a:spcPts val="1600"/>
              </a:spcBef>
              <a:spcAft>
                <a:spcPts val="0"/>
              </a:spcAft>
              <a:buClr>
                <a:schemeClr val="dk1"/>
              </a:buClr>
              <a:buSzPts val="1400"/>
              <a:buNone/>
              <a:defRPr>
                <a:solidFill>
                  <a:schemeClr val="dk1"/>
                </a:solidFill>
              </a:defRPr>
            </a:lvl7pPr>
            <a:lvl8pPr lvl="7" rtl="0">
              <a:spcBef>
                <a:spcPts val="1600"/>
              </a:spcBef>
              <a:spcAft>
                <a:spcPts val="0"/>
              </a:spcAft>
              <a:buClr>
                <a:schemeClr val="dk1"/>
              </a:buClr>
              <a:buSzPts val="1400"/>
              <a:buNone/>
              <a:defRPr>
                <a:solidFill>
                  <a:schemeClr val="dk1"/>
                </a:solidFill>
              </a:defRPr>
            </a:lvl8pPr>
            <a:lvl9pPr lvl="8" rtl="0">
              <a:spcBef>
                <a:spcPts val="1600"/>
              </a:spcBef>
              <a:spcAft>
                <a:spcPts val="1600"/>
              </a:spcAft>
              <a:buClr>
                <a:schemeClr val="dk1"/>
              </a:buClr>
              <a:buSzPts val="1400"/>
              <a:buNone/>
              <a:defRPr>
                <a:solidFill>
                  <a:schemeClr val="dk1"/>
                </a:solidFill>
              </a:defRPr>
            </a:lvl9pPr>
          </a:lstStyle>
          <a:p>
            <a:endParaRPr/>
          </a:p>
        </p:txBody>
      </p:sp>
      <p:sp>
        <p:nvSpPr>
          <p:cNvPr id="368" name="Google Shape;368;p43"/>
          <p:cNvSpPr txBox="1">
            <a:spLocks noGrp="1"/>
          </p:cNvSpPr>
          <p:nvPr>
            <p:ph type="subTitle" idx="8"/>
          </p:nvPr>
        </p:nvSpPr>
        <p:spPr>
          <a:xfrm>
            <a:off x="760341" y="3087113"/>
            <a:ext cx="1993500" cy="4245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1800"/>
              <a:buNone/>
              <a:defRPr>
                <a:solidFill>
                  <a:schemeClr val="dk2"/>
                </a:solidFill>
              </a:defRPr>
            </a:lvl1pPr>
            <a:lvl2pPr lvl="1" rtl="0">
              <a:spcBef>
                <a:spcPts val="1600"/>
              </a:spcBef>
              <a:spcAft>
                <a:spcPts val="0"/>
              </a:spcAft>
              <a:buSzPts val="1400"/>
              <a:buNone/>
              <a:defRPr/>
            </a:lvl2pPr>
            <a:lvl3pPr lvl="2" rtl="0">
              <a:spcBef>
                <a:spcPts val="1600"/>
              </a:spcBef>
              <a:spcAft>
                <a:spcPts val="0"/>
              </a:spcAft>
              <a:buSzPts val="1400"/>
              <a:buNone/>
              <a:defRPr/>
            </a:lvl3pPr>
            <a:lvl4pPr lvl="3" rtl="0">
              <a:spcBef>
                <a:spcPts val="1600"/>
              </a:spcBef>
              <a:spcAft>
                <a:spcPts val="0"/>
              </a:spcAft>
              <a:buSzPts val="1400"/>
              <a:buNone/>
              <a:defRPr/>
            </a:lvl4pPr>
            <a:lvl5pPr lvl="4" rtl="0">
              <a:spcBef>
                <a:spcPts val="1600"/>
              </a:spcBef>
              <a:spcAft>
                <a:spcPts val="0"/>
              </a:spcAft>
              <a:buSzPts val="1400"/>
              <a:buNone/>
              <a:defRPr/>
            </a:lvl5pPr>
            <a:lvl6pPr lvl="5" rtl="0">
              <a:spcBef>
                <a:spcPts val="1600"/>
              </a:spcBef>
              <a:spcAft>
                <a:spcPts val="0"/>
              </a:spcAft>
              <a:buSzPts val="1400"/>
              <a:buNone/>
              <a:defRPr/>
            </a:lvl6pPr>
            <a:lvl7pPr lvl="6" rtl="0">
              <a:spcBef>
                <a:spcPts val="1600"/>
              </a:spcBef>
              <a:spcAft>
                <a:spcPts val="0"/>
              </a:spcAft>
              <a:buSzPts val="1400"/>
              <a:buNone/>
              <a:defRPr/>
            </a:lvl7pPr>
            <a:lvl8pPr lvl="7" rtl="0">
              <a:spcBef>
                <a:spcPts val="1600"/>
              </a:spcBef>
              <a:spcAft>
                <a:spcPts val="0"/>
              </a:spcAft>
              <a:buSzPts val="1400"/>
              <a:buNone/>
              <a:defRPr/>
            </a:lvl8pPr>
            <a:lvl9pPr lvl="8" rtl="0">
              <a:spcBef>
                <a:spcPts val="1600"/>
              </a:spcBef>
              <a:spcAft>
                <a:spcPts val="1600"/>
              </a:spcAft>
              <a:buSzPts val="1400"/>
              <a:buNone/>
              <a:defRPr/>
            </a:lvl9pPr>
          </a:lstStyle>
          <a:p>
            <a:endParaRPr/>
          </a:p>
        </p:txBody>
      </p:sp>
      <p:sp>
        <p:nvSpPr>
          <p:cNvPr id="369" name="Google Shape;369;p43"/>
          <p:cNvSpPr txBox="1">
            <a:spLocks noGrp="1"/>
          </p:cNvSpPr>
          <p:nvPr>
            <p:ph type="title" idx="9"/>
          </p:nvPr>
        </p:nvSpPr>
        <p:spPr>
          <a:xfrm>
            <a:off x="766813"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
        <p:nvSpPr>
          <p:cNvPr id="370" name="Google Shape;370;p43"/>
          <p:cNvSpPr txBox="1">
            <a:spLocks noGrp="1"/>
          </p:cNvSpPr>
          <p:nvPr>
            <p:ph type="title" idx="13"/>
          </p:nvPr>
        </p:nvSpPr>
        <p:spPr>
          <a:xfrm>
            <a:off x="2646013"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
        <p:nvSpPr>
          <p:cNvPr id="371" name="Google Shape;371;p43"/>
          <p:cNvSpPr txBox="1">
            <a:spLocks noGrp="1"/>
          </p:cNvSpPr>
          <p:nvPr>
            <p:ph type="title" idx="14"/>
          </p:nvPr>
        </p:nvSpPr>
        <p:spPr>
          <a:xfrm>
            <a:off x="4518238"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
        <p:nvSpPr>
          <p:cNvPr id="372" name="Google Shape;372;p43"/>
          <p:cNvSpPr txBox="1">
            <a:spLocks noGrp="1"/>
          </p:cNvSpPr>
          <p:nvPr>
            <p:ph type="title" idx="15"/>
          </p:nvPr>
        </p:nvSpPr>
        <p:spPr>
          <a:xfrm>
            <a:off x="6390538" y="1523314"/>
            <a:ext cx="1993500" cy="1133400"/>
          </a:xfrm>
          <a:prstGeom prst="rect">
            <a:avLst/>
          </a:prstGeom>
        </p:spPr>
        <p:txBody>
          <a:bodyPr spcFirstLastPara="1" wrap="square" lIns="91425" tIns="91425" rIns="91425" bIns="91425" anchor="t" anchorCtr="0">
            <a:noAutofit/>
          </a:bodyPr>
          <a:lstStyle>
            <a:lvl1pPr lvl="0" algn="ctr" rtl="0">
              <a:spcBef>
                <a:spcPts val="0"/>
              </a:spcBef>
              <a:spcAft>
                <a:spcPts val="0"/>
              </a:spcAft>
              <a:buClr>
                <a:schemeClr val="accent5"/>
              </a:buClr>
              <a:buSzPts val="6000"/>
              <a:buNone/>
              <a:defRPr sz="6000" b="1">
                <a:solidFill>
                  <a:schemeClr val="accent5"/>
                </a:solidFill>
                <a:latin typeface="Josefin Sans"/>
                <a:ea typeface="Josefin Sans"/>
                <a:cs typeface="Josefin Sans"/>
                <a:sym typeface="Josefin Sans"/>
              </a:defRPr>
            </a:lvl1pPr>
            <a:lvl2pPr lvl="1" algn="r" rtl="0">
              <a:spcBef>
                <a:spcPts val="0"/>
              </a:spcBef>
              <a:spcAft>
                <a:spcPts val="0"/>
              </a:spcAft>
              <a:buClr>
                <a:schemeClr val="accent5"/>
              </a:buClr>
              <a:buSzPts val="6000"/>
              <a:buNone/>
              <a:defRPr sz="6000">
                <a:solidFill>
                  <a:schemeClr val="accent5"/>
                </a:solidFill>
              </a:defRPr>
            </a:lvl2pPr>
            <a:lvl3pPr lvl="2" algn="r" rtl="0">
              <a:spcBef>
                <a:spcPts val="0"/>
              </a:spcBef>
              <a:spcAft>
                <a:spcPts val="0"/>
              </a:spcAft>
              <a:buClr>
                <a:schemeClr val="accent5"/>
              </a:buClr>
              <a:buSzPts val="6000"/>
              <a:buNone/>
              <a:defRPr sz="6000">
                <a:solidFill>
                  <a:schemeClr val="accent5"/>
                </a:solidFill>
              </a:defRPr>
            </a:lvl3pPr>
            <a:lvl4pPr lvl="3" algn="r" rtl="0">
              <a:spcBef>
                <a:spcPts val="0"/>
              </a:spcBef>
              <a:spcAft>
                <a:spcPts val="0"/>
              </a:spcAft>
              <a:buClr>
                <a:schemeClr val="accent5"/>
              </a:buClr>
              <a:buSzPts val="6000"/>
              <a:buNone/>
              <a:defRPr sz="6000">
                <a:solidFill>
                  <a:schemeClr val="accent5"/>
                </a:solidFill>
              </a:defRPr>
            </a:lvl4pPr>
            <a:lvl5pPr lvl="4" algn="r" rtl="0">
              <a:spcBef>
                <a:spcPts val="0"/>
              </a:spcBef>
              <a:spcAft>
                <a:spcPts val="0"/>
              </a:spcAft>
              <a:buClr>
                <a:schemeClr val="accent5"/>
              </a:buClr>
              <a:buSzPts val="6000"/>
              <a:buNone/>
              <a:defRPr sz="6000">
                <a:solidFill>
                  <a:schemeClr val="accent5"/>
                </a:solidFill>
              </a:defRPr>
            </a:lvl5pPr>
            <a:lvl6pPr lvl="5" algn="r" rtl="0">
              <a:spcBef>
                <a:spcPts val="0"/>
              </a:spcBef>
              <a:spcAft>
                <a:spcPts val="0"/>
              </a:spcAft>
              <a:buClr>
                <a:schemeClr val="accent5"/>
              </a:buClr>
              <a:buSzPts val="6000"/>
              <a:buNone/>
              <a:defRPr sz="6000">
                <a:solidFill>
                  <a:schemeClr val="accent5"/>
                </a:solidFill>
              </a:defRPr>
            </a:lvl6pPr>
            <a:lvl7pPr lvl="6" algn="r" rtl="0">
              <a:spcBef>
                <a:spcPts val="0"/>
              </a:spcBef>
              <a:spcAft>
                <a:spcPts val="0"/>
              </a:spcAft>
              <a:buClr>
                <a:schemeClr val="accent5"/>
              </a:buClr>
              <a:buSzPts val="6000"/>
              <a:buNone/>
              <a:defRPr sz="6000">
                <a:solidFill>
                  <a:schemeClr val="accent5"/>
                </a:solidFill>
              </a:defRPr>
            </a:lvl7pPr>
            <a:lvl8pPr lvl="7" algn="r" rtl="0">
              <a:spcBef>
                <a:spcPts val="0"/>
              </a:spcBef>
              <a:spcAft>
                <a:spcPts val="0"/>
              </a:spcAft>
              <a:buClr>
                <a:schemeClr val="accent5"/>
              </a:buClr>
              <a:buSzPts val="6000"/>
              <a:buNone/>
              <a:defRPr sz="6000">
                <a:solidFill>
                  <a:schemeClr val="accent5"/>
                </a:solidFill>
              </a:defRPr>
            </a:lvl8pPr>
            <a:lvl9pPr lvl="8" algn="r" rtl="0">
              <a:spcBef>
                <a:spcPts val="0"/>
              </a:spcBef>
              <a:spcAft>
                <a:spcPts val="0"/>
              </a:spcAft>
              <a:buClr>
                <a:schemeClr val="accent5"/>
              </a:buClr>
              <a:buSzPts val="6000"/>
              <a:buNone/>
              <a:defRPr sz="6000">
                <a:solidFill>
                  <a:schemeClr val="accent5"/>
                </a:solidFill>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hree columns 4">
  <p:cSld name="CUSTOM_27">
    <p:spTree>
      <p:nvGrpSpPr>
        <p:cNvPr id="1" name="Shape 373"/>
        <p:cNvGrpSpPr/>
        <p:nvPr/>
      </p:nvGrpSpPr>
      <p:grpSpPr>
        <a:xfrm>
          <a:off x="0" y="0"/>
          <a:ext cx="0" cy="0"/>
          <a:chOff x="0" y="0"/>
          <a:chExt cx="0" cy="0"/>
        </a:xfrm>
      </p:grpSpPr>
      <p:sp>
        <p:nvSpPr>
          <p:cNvPr id="374" name="Google Shape;374;p44"/>
          <p:cNvSpPr txBox="1">
            <a:spLocks noGrp="1"/>
          </p:cNvSpPr>
          <p:nvPr>
            <p:ph type="title"/>
          </p:nvPr>
        </p:nvSpPr>
        <p:spPr>
          <a:xfrm>
            <a:off x="720000" y="548640"/>
            <a:ext cx="2971500" cy="11334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lt1"/>
              </a:buClr>
              <a:buSzPts val="2800"/>
              <a:buNone/>
              <a:defRPr b="1">
                <a:latin typeface="Josefin Sans"/>
                <a:ea typeface="Josefin Sans"/>
                <a:cs typeface="Josefin Sans"/>
                <a:sym typeface="Josefin Sans"/>
              </a:defRPr>
            </a:lvl1pPr>
            <a:lvl2pPr lvl="1" rtl="0">
              <a:spcBef>
                <a:spcPts val="0"/>
              </a:spcBef>
              <a:spcAft>
                <a:spcPts val="0"/>
              </a:spcAft>
              <a:buClr>
                <a:schemeClr val="lt1"/>
              </a:buClr>
              <a:buSzPts val="2800"/>
              <a:buNone/>
              <a:defRPr>
                <a:solidFill>
                  <a:schemeClr val="lt1"/>
                </a:solidFill>
              </a:defRPr>
            </a:lvl2pPr>
            <a:lvl3pPr lvl="2" rtl="0">
              <a:spcBef>
                <a:spcPts val="0"/>
              </a:spcBef>
              <a:spcAft>
                <a:spcPts val="0"/>
              </a:spcAft>
              <a:buClr>
                <a:schemeClr val="lt1"/>
              </a:buClr>
              <a:buSzPts val="2800"/>
              <a:buNone/>
              <a:defRPr>
                <a:solidFill>
                  <a:schemeClr val="lt1"/>
                </a:solidFill>
              </a:defRPr>
            </a:lvl3pPr>
            <a:lvl4pPr lvl="3" rtl="0">
              <a:spcBef>
                <a:spcPts val="0"/>
              </a:spcBef>
              <a:spcAft>
                <a:spcPts val="0"/>
              </a:spcAft>
              <a:buClr>
                <a:schemeClr val="lt1"/>
              </a:buClr>
              <a:buSzPts val="2800"/>
              <a:buNone/>
              <a:defRPr>
                <a:solidFill>
                  <a:schemeClr val="lt1"/>
                </a:solidFill>
              </a:defRPr>
            </a:lvl4pPr>
            <a:lvl5pPr lvl="4" rtl="0">
              <a:spcBef>
                <a:spcPts val="0"/>
              </a:spcBef>
              <a:spcAft>
                <a:spcPts val="0"/>
              </a:spcAft>
              <a:buClr>
                <a:schemeClr val="lt1"/>
              </a:buClr>
              <a:buSzPts val="2800"/>
              <a:buNone/>
              <a:defRPr>
                <a:solidFill>
                  <a:schemeClr val="lt1"/>
                </a:solidFill>
              </a:defRPr>
            </a:lvl5pPr>
            <a:lvl6pPr lvl="5" rtl="0">
              <a:spcBef>
                <a:spcPts val="0"/>
              </a:spcBef>
              <a:spcAft>
                <a:spcPts val="0"/>
              </a:spcAft>
              <a:buClr>
                <a:schemeClr val="lt1"/>
              </a:buClr>
              <a:buSzPts val="2800"/>
              <a:buNone/>
              <a:defRPr>
                <a:solidFill>
                  <a:schemeClr val="lt1"/>
                </a:solidFill>
              </a:defRPr>
            </a:lvl6pPr>
            <a:lvl7pPr lvl="6" rtl="0">
              <a:spcBef>
                <a:spcPts val="0"/>
              </a:spcBef>
              <a:spcAft>
                <a:spcPts val="0"/>
              </a:spcAft>
              <a:buClr>
                <a:schemeClr val="lt1"/>
              </a:buClr>
              <a:buSzPts val="2800"/>
              <a:buNone/>
              <a:defRPr>
                <a:solidFill>
                  <a:schemeClr val="lt1"/>
                </a:solidFill>
              </a:defRPr>
            </a:lvl7pPr>
            <a:lvl8pPr lvl="7" rtl="0">
              <a:spcBef>
                <a:spcPts val="0"/>
              </a:spcBef>
              <a:spcAft>
                <a:spcPts val="0"/>
              </a:spcAft>
              <a:buClr>
                <a:schemeClr val="lt1"/>
              </a:buClr>
              <a:buSzPts val="2800"/>
              <a:buNone/>
              <a:defRPr>
                <a:solidFill>
                  <a:schemeClr val="lt1"/>
                </a:solidFill>
              </a:defRPr>
            </a:lvl8pPr>
            <a:lvl9pPr lvl="8" rtl="0">
              <a:spcBef>
                <a:spcPts val="0"/>
              </a:spcBef>
              <a:spcAft>
                <a:spcPts val="0"/>
              </a:spcAft>
              <a:buClr>
                <a:schemeClr val="lt1"/>
              </a:buClr>
              <a:buSzPts val="2800"/>
              <a:buNone/>
              <a:defRPr>
                <a:solidFill>
                  <a:schemeClr val="lt1"/>
                </a:solidFill>
              </a:defRPr>
            </a:lvl9pPr>
          </a:lstStyle>
          <a:p>
            <a:endParaRPr/>
          </a:p>
        </p:txBody>
      </p:sp>
      <p:sp>
        <p:nvSpPr>
          <p:cNvPr id="375" name="Google Shape;375;p44"/>
          <p:cNvSpPr txBox="1">
            <a:spLocks noGrp="1"/>
          </p:cNvSpPr>
          <p:nvPr>
            <p:ph type="subTitle" idx="1"/>
          </p:nvPr>
        </p:nvSpPr>
        <p:spPr>
          <a:xfrm>
            <a:off x="1040438" y="2688354"/>
            <a:ext cx="2153100" cy="101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1600"/>
              </a:spcBef>
              <a:spcAft>
                <a:spcPts val="0"/>
              </a:spcAft>
              <a:buClr>
                <a:schemeClr val="dk1"/>
              </a:buClr>
              <a:buSzPts val="1400"/>
              <a:buNone/>
              <a:defRPr>
                <a:solidFill>
                  <a:schemeClr val="dk1"/>
                </a:solidFill>
              </a:defRPr>
            </a:lvl2pPr>
            <a:lvl3pPr lvl="2" algn="ctr" rtl="0">
              <a:spcBef>
                <a:spcPts val="1600"/>
              </a:spcBef>
              <a:spcAft>
                <a:spcPts val="0"/>
              </a:spcAft>
              <a:buClr>
                <a:schemeClr val="dk1"/>
              </a:buClr>
              <a:buSzPts val="1400"/>
              <a:buNone/>
              <a:defRPr>
                <a:solidFill>
                  <a:schemeClr val="dk1"/>
                </a:solidFill>
              </a:defRPr>
            </a:lvl3pPr>
            <a:lvl4pPr lvl="3" algn="ctr" rtl="0">
              <a:spcBef>
                <a:spcPts val="1600"/>
              </a:spcBef>
              <a:spcAft>
                <a:spcPts val="0"/>
              </a:spcAft>
              <a:buClr>
                <a:schemeClr val="dk1"/>
              </a:buClr>
              <a:buSzPts val="1400"/>
              <a:buNone/>
              <a:defRPr>
                <a:solidFill>
                  <a:schemeClr val="dk1"/>
                </a:solidFill>
              </a:defRPr>
            </a:lvl4pPr>
            <a:lvl5pPr lvl="4" algn="ctr" rtl="0">
              <a:spcBef>
                <a:spcPts val="1600"/>
              </a:spcBef>
              <a:spcAft>
                <a:spcPts val="0"/>
              </a:spcAft>
              <a:buClr>
                <a:schemeClr val="dk1"/>
              </a:buClr>
              <a:buSzPts val="1400"/>
              <a:buNone/>
              <a:defRPr>
                <a:solidFill>
                  <a:schemeClr val="dk1"/>
                </a:solidFill>
              </a:defRPr>
            </a:lvl5pPr>
            <a:lvl6pPr lvl="5" algn="ctr" rtl="0">
              <a:spcBef>
                <a:spcPts val="1600"/>
              </a:spcBef>
              <a:spcAft>
                <a:spcPts val="0"/>
              </a:spcAft>
              <a:buClr>
                <a:schemeClr val="dk1"/>
              </a:buClr>
              <a:buSzPts val="1400"/>
              <a:buNone/>
              <a:defRPr>
                <a:solidFill>
                  <a:schemeClr val="dk1"/>
                </a:solidFill>
              </a:defRPr>
            </a:lvl6pPr>
            <a:lvl7pPr lvl="6" algn="ctr" rtl="0">
              <a:spcBef>
                <a:spcPts val="1600"/>
              </a:spcBef>
              <a:spcAft>
                <a:spcPts val="0"/>
              </a:spcAft>
              <a:buClr>
                <a:schemeClr val="dk1"/>
              </a:buClr>
              <a:buSzPts val="1400"/>
              <a:buNone/>
              <a:defRPr>
                <a:solidFill>
                  <a:schemeClr val="dk1"/>
                </a:solidFill>
              </a:defRPr>
            </a:lvl7pPr>
            <a:lvl8pPr lvl="7" algn="ctr" rtl="0">
              <a:spcBef>
                <a:spcPts val="1600"/>
              </a:spcBef>
              <a:spcAft>
                <a:spcPts val="0"/>
              </a:spcAft>
              <a:buClr>
                <a:schemeClr val="dk1"/>
              </a:buClr>
              <a:buSzPts val="1400"/>
              <a:buNone/>
              <a:defRPr>
                <a:solidFill>
                  <a:schemeClr val="dk1"/>
                </a:solidFill>
              </a:defRPr>
            </a:lvl8pPr>
            <a:lvl9pPr lvl="8" algn="ctr" rtl="0">
              <a:spcBef>
                <a:spcPts val="1600"/>
              </a:spcBef>
              <a:spcAft>
                <a:spcPts val="1600"/>
              </a:spcAft>
              <a:buClr>
                <a:schemeClr val="dk1"/>
              </a:buClr>
              <a:buSzPts val="1400"/>
              <a:buNone/>
              <a:defRPr>
                <a:solidFill>
                  <a:schemeClr val="dk1"/>
                </a:solidFill>
              </a:defRPr>
            </a:lvl9pPr>
          </a:lstStyle>
          <a:p>
            <a:endParaRPr/>
          </a:p>
        </p:txBody>
      </p:sp>
      <p:sp>
        <p:nvSpPr>
          <p:cNvPr id="376" name="Google Shape;376;p44"/>
          <p:cNvSpPr txBox="1">
            <a:spLocks noGrp="1"/>
          </p:cNvSpPr>
          <p:nvPr>
            <p:ph type="subTitle" idx="2"/>
          </p:nvPr>
        </p:nvSpPr>
        <p:spPr>
          <a:xfrm>
            <a:off x="1040438" y="2360964"/>
            <a:ext cx="2151900" cy="424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800"/>
              <a:buNone/>
              <a:defRPr>
                <a:solidFill>
                  <a:schemeClr val="dk2"/>
                </a:solidFill>
              </a:defRPr>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377" name="Google Shape;377;p44"/>
          <p:cNvSpPr txBox="1">
            <a:spLocks noGrp="1"/>
          </p:cNvSpPr>
          <p:nvPr>
            <p:ph type="subTitle" idx="3"/>
          </p:nvPr>
        </p:nvSpPr>
        <p:spPr>
          <a:xfrm>
            <a:off x="3496651" y="2688354"/>
            <a:ext cx="2151900" cy="1101000"/>
          </a:xfrm>
          <a:prstGeom prst="rect">
            <a:avLst/>
          </a:prstGeom>
        </p:spPr>
        <p:txBody>
          <a:bodyPr spcFirstLastPara="1" wrap="square" lIns="91425" tIns="91425" rIns="91425" bIns="91425" anchor="t" anchorCtr="0">
            <a:noAutofit/>
          </a:bodyPr>
          <a:lstStyle>
            <a:lvl1pPr marR="91440" lvl="0" algn="ctr" rtl="0">
              <a:lnSpc>
                <a:spcPct val="100000"/>
              </a:lnSpc>
              <a:spcBef>
                <a:spcPts val="0"/>
              </a:spcBef>
              <a:spcAft>
                <a:spcPts val="0"/>
              </a:spcAft>
              <a:buSzPts val="1400"/>
              <a:buNone/>
              <a:defRPr sz="1400"/>
            </a:lvl1pPr>
            <a:lvl2pPr lvl="1" algn="ctr" rtl="0">
              <a:spcBef>
                <a:spcPts val="1600"/>
              </a:spcBef>
              <a:spcAft>
                <a:spcPts val="0"/>
              </a:spcAft>
              <a:buClr>
                <a:schemeClr val="dk1"/>
              </a:buClr>
              <a:buSzPts val="1400"/>
              <a:buNone/>
              <a:defRPr>
                <a:solidFill>
                  <a:schemeClr val="dk1"/>
                </a:solidFill>
              </a:defRPr>
            </a:lvl2pPr>
            <a:lvl3pPr lvl="2" algn="ctr" rtl="0">
              <a:spcBef>
                <a:spcPts val="1600"/>
              </a:spcBef>
              <a:spcAft>
                <a:spcPts val="0"/>
              </a:spcAft>
              <a:buClr>
                <a:schemeClr val="dk1"/>
              </a:buClr>
              <a:buSzPts val="1400"/>
              <a:buNone/>
              <a:defRPr>
                <a:solidFill>
                  <a:schemeClr val="dk1"/>
                </a:solidFill>
              </a:defRPr>
            </a:lvl3pPr>
            <a:lvl4pPr lvl="3" algn="ctr" rtl="0">
              <a:spcBef>
                <a:spcPts val="1600"/>
              </a:spcBef>
              <a:spcAft>
                <a:spcPts val="0"/>
              </a:spcAft>
              <a:buClr>
                <a:schemeClr val="dk1"/>
              </a:buClr>
              <a:buSzPts val="1400"/>
              <a:buNone/>
              <a:defRPr>
                <a:solidFill>
                  <a:schemeClr val="dk1"/>
                </a:solidFill>
              </a:defRPr>
            </a:lvl4pPr>
            <a:lvl5pPr lvl="4" algn="ctr" rtl="0">
              <a:spcBef>
                <a:spcPts val="1600"/>
              </a:spcBef>
              <a:spcAft>
                <a:spcPts val="0"/>
              </a:spcAft>
              <a:buClr>
                <a:schemeClr val="dk1"/>
              </a:buClr>
              <a:buSzPts val="1400"/>
              <a:buNone/>
              <a:defRPr>
                <a:solidFill>
                  <a:schemeClr val="dk1"/>
                </a:solidFill>
              </a:defRPr>
            </a:lvl5pPr>
            <a:lvl6pPr lvl="5" algn="ctr" rtl="0">
              <a:spcBef>
                <a:spcPts val="1600"/>
              </a:spcBef>
              <a:spcAft>
                <a:spcPts val="0"/>
              </a:spcAft>
              <a:buClr>
                <a:schemeClr val="dk1"/>
              </a:buClr>
              <a:buSzPts val="1400"/>
              <a:buNone/>
              <a:defRPr>
                <a:solidFill>
                  <a:schemeClr val="dk1"/>
                </a:solidFill>
              </a:defRPr>
            </a:lvl6pPr>
            <a:lvl7pPr lvl="6" algn="ctr" rtl="0">
              <a:spcBef>
                <a:spcPts val="1600"/>
              </a:spcBef>
              <a:spcAft>
                <a:spcPts val="0"/>
              </a:spcAft>
              <a:buClr>
                <a:schemeClr val="dk1"/>
              </a:buClr>
              <a:buSzPts val="1400"/>
              <a:buNone/>
              <a:defRPr>
                <a:solidFill>
                  <a:schemeClr val="dk1"/>
                </a:solidFill>
              </a:defRPr>
            </a:lvl7pPr>
            <a:lvl8pPr lvl="7" algn="ctr" rtl="0">
              <a:spcBef>
                <a:spcPts val="1600"/>
              </a:spcBef>
              <a:spcAft>
                <a:spcPts val="0"/>
              </a:spcAft>
              <a:buClr>
                <a:schemeClr val="dk1"/>
              </a:buClr>
              <a:buSzPts val="1400"/>
              <a:buNone/>
              <a:defRPr>
                <a:solidFill>
                  <a:schemeClr val="dk1"/>
                </a:solidFill>
              </a:defRPr>
            </a:lvl8pPr>
            <a:lvl9pPr lvl="8" algn="ctr" rtl="0">
              <a:spcBef>
                <a:spcPts val="1600"/>
              </a:spcBef>
              <a:spcAft>
                <a:spcPts val="1600"/>
              </a:spcAft>
              <a:buClr>
                <a:schemeClr val="dk1"/>
              </a:buClr>
              <a:buSzPts val="1400"/>
              <a:buNone/>
              <a:defRPr>
                <a:solidFill>
                  <a:schemeClr val="dk1"/>
                </a:solidFill>
              </a:defRPr>
            </a:lvl9pPr>
          </a:lstStyle>
          <a:p>
            <a:endParaRPr/>
          </a:p>
        </p:txBody>
      </p:sp>
      <p:sp>
        <p:nvSpPr>
          <p:cNvPr id="378" name="Google Shape;378;p44"/>
          <p:cNvSpPr txBox="1">
            <a:spLocks noGrp="1"/>
          </p:cNvSpPr>
          <p:nvPr>
            <p:ph type="subTitle" idx="4"/>
          </p:nvPr>
        </p:nvSpPr>
        <p:spPr>
          <a:xfrm>
            <a:off x="3497264" y="2360964"/>
            <a:ext cx="2151000" cy="424500"/>
          </a:xfrm>
          <a:prstGeom prst="rect">
            <a:avLst/>
          </a:prstGeom>
        </p:spPr>
        <p:txBody>
          <a:bodyPr spcFirstLastPara="1" wrap="square" lIns="91425" tIns="91425" rIns="91425" bIns="91425" anchor="t" anchorCtr="0">
            <a:noAutofit/>
          </a:bodyPr>
          <a:lstStyle>
            <a:lvl1pPr marR="91440" lvl="0" algn="ctr" rtl="0">
              <a:lnSpc>
                <a:spcPct val="100000"/>
              </a:lnSpc>
              <a:spcBef>
                <a:spcPts val="0"/>
              </a:spcBef>
              <a:spcAft>
                <a:spcPts val="0"/>
              </a:spcAft>
              <a:buSzPts val="1800"/>
              <a:buNone/>
              <a:defRPr>
                <a:solidFill>
                  <a:schemeClr val="dk2"/>
                </a:solidFill>
              </a:defRPr>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
        <p:nvSpPr>
          <p:cNvPr id="379" name="Google Shape;379;p44"/>
          <p:cNvSpPr/>
          <p:nvPr/>
        </p:nvSpPr>
        <p:spPr>
          <a:xfrm flipH="1">
            <a:off x="-2784105" y="2564875"/>
            <a:ext cx="5011452" cy="3046079"/>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0" name="Google Shape;380;p44"/>
          <p:cNvSpPr/>
          <p:nvPr/>
        </p:nvSpPr>
        <p:spPr>
          <a:xfrm flipH="1">
            <a:off x="-3512955" y="2381750"/>
            <a:ext cx="5011452" cy="3046079"/>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solidFill>
          <a:ln>
            <a:noFill/>
          </a:ln>
        </p:spPr>
        <p:txBody>
          <a:bodyPr spcFirstLastPara="1" wrap="square" lIns="91425" tIns="91425" rIns="91425" bIns="91425" anchor="ctr" anchorCtr="0">
            <a:noAutofit/>
          </a:bodyPr>
          <a:lstStyle/>
          <a:p>
            <a:pPr marL="0" lvl="0" indent="0" algn="ctr" rtl="0">
              <a:spcBef>
                <a:spcPts val="0"/>
              </a:spcBef>
              <a:spcAft>
                <a:spcPts val="0"/>
              </a:spcAft>
              <a:buNone/>
            </a:pPr>
            <a:endParaRPr/>
          </a:p>
        </p:txBody>
      </p:sp>
      <p:sp>
        <p:nvSpPr>
          <p:cNvPr id="381" name="Google Shape;381;p44"/>
          <p:cNvSpPr/>
          <p:nvPr/>
        </p:nvSpPr>
        <p:spPr>
          <a:xfrm rot="10643912" flipH="1">
            <a:off x="1490720" y="-1041491"/>
            <a:ext cx="9759623" cy="355259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44"/>
          <p:cNvSpPr txBox="1">
            <a:spLocks noGrp="1"/>
          </p:cNvSpPr>
          <p:nvPr>
            <p:ph type="subTitle" idx="5"/>
          </p:nvPr>
        </p:nvSpPr>
        <p:spPr>
          <a:xfrm>
            <a:off x="5951650" y="2688354"/>
            <a:ext cx="2151000" cy="1101000"/>
          </a:xfrm>
          <a:prstGeom prst="rect">
            <a:avLst/>
          </a:prstGeom>
        </p:spPr>
        <p:txBody>
          <a:bodyPr spcFirstLastPara="1" wrap="square" lIns="91425" tIns="91425" rIns="91425" bIns="91425" anchor="t" anchorCtr="0">
            <a:noAutofit/>
          </a:bodyPr>
          <a:lstStyle>
            <a:lvl1pPr marR="258908" lvl="0" algn="ctr" rtl="0">
              <a:lnSpc>
                <a:spcPct val="100000"/>
              </a:lnSpc>
              <a:spcBef>
                <a:spcPts val="0"/>
              </a:spcBef>
              <a:spcAft>
                <a:spcPts val="0"/>
              </a:spcAft>
              <a:buSzPts val="1400"/>
              <a:buNone/>
              <a:defRPr sz="1400"/>
            </a:lvl1pPr>
            <a:lvl2pPr lvl="1" algn="ctr" rtl="0">
              <a:spcBef>
                <a:spcPts val="1600"/>
              </a:spcBef>
              <a:spcAft>
                <a:spcPts val="0"/>
              </a:spcAft>
              <a:buClr>
                <a:schemeClr val="dk1"/>
              </a:buClr>
              <a:buSzPts val="1400"/>
              <a:buNone/>
              <a:defRPr>
                <a:solidFill>
                  <a:schemeClr val="dk1"/>
                </a:solidFill>
              </a:defRPr>
            </a:lvl2pPr>
            <a:lvl3pPr lvl="2" algn="ctr" rtl="0">
              <a:spcBef>
                <a:spcPts val="1600"/>
              </a:spcBef>
              <a:spcAft>
                <a:spcPts val="0"/>
              </a:spcAft>
              <a:buClr>
                <a:schemeClr val="dk1"/>
              </a:buClr>
              <a:buSzPts val="1400"/>
              <a:buNone/>
              <a:defRPr>
                <a:solidFill>
                  <a:schemeClr val="dk1"/>
                </a:solidFill>
              </a:defRPr>
            </a:lvl3pPr>
            <a:lvl4pPr lvl="3" algn="ctr" rtl="0">
              <a:spcBef>
                <a:spcPts val="1600"/>
              </a:spcBef>
              <a:spcAft>
                <a:spcPts val="0"/>
              </a:spcAft>
              <a:buClr>
                <a:schemeClr val="dk1"/>
              </a:buClr>
              <a:buSzPts val="1400"/>
              <a:buNone/>
              <a:defRPr>
                <a:solidFill>
                  <a:schemeClr val="dk1"/>
                </a:solidFill>
              </a:defRPr>
            </a:lvl4pPr>
            <a:lvl5pPr lvl="4" algn="ctr" rtl="0">
              <a:spcBef>
                <a:spcPts val="1600"/>
              </a:spcBef>
              <a:spcAft>
                <a:spcPts val="0"/>
              </a:spcAft>
              <a:buClr>
                <a:schemeClr val="dk1"/>
              </a:buClr>
              <a:buSzPts val="1400"/>
              <a:buNone/>
              <a:defRPr>
                <a:solidFill>
                  <a:schemeClr val="dk1"/>
                </a:solidFill>
              </a:defRPr>
            </a:lvl5pPr>
            <a:lvl6pPr lvl="5" algn="ctr" rtl="0">
              <a:spcBef>
                <a:spcPts val="1600"/>
              </a:spcBef>
              <a:spcAft>
                <a:spcPts val="0"/>
              </a:spcAft>
              <a:buClr>
                <a:schemeClr val="dk1"/>
              </a:buClr>
              <a:buSzPts val="1400"/>
              <a:buNone/>
              <a:defRPr>
                <a:solidFill>
                  <a:schemeClr val="dk1"/>
                </a:solidFill>
              </a:defRPr>
            </a:lvl6pPr>
            <a:lvl7pPr lvl="6" algn="ctr" rtl="0">
              <a:spcBef>
                <a:spcPts val="1600"/>
              </a:spcBef>
              <a:spcAft>
                <a:spcPts val="0"/>
              </a:spcAft>
              <a:buClr>
                <a:schemeClr val="dk1"/>
              </a:buClr>
              <a:buSzPts val="1400"/>
              <a:buNone/>
              <a:defRPr>
                <a:solidFill>
                  <a:schemeClr val="dk1"/>
                </a:solidFill>
              </a:defRPr>
            </a:lvl7pPr>
            <a:lvl8pPr lvl="7" algn="ctr" rtl="0">
              <a:spcBef>
                <a:spcPts val="1600"/>
              </a:spcBef>
              <a:spcAft>
                <a:spcPts val="0"/>
              </a:spcAft>
              <a:buClr>
                <a:schemeClr val="dk1"/>
              </a:buClr>
              <a:buSzPts val="1400"/>
              <a:buNone/>
              <a:defRPr>
                <a:solidFill>
                  <a:schemeClr val="dk1"/>
                </a:solidFill>
              </a:defRPr>
            </a:lvl8pPr>
            <a:lvl9pPr lvl="8" algn="ctr" rtl="0">
              <a:spcBef>
                <a:spcPts val="1600"/>
              </a:spcBef>
              <a:spcAft>
                <a:spcPts val="1600"/>
              </a:spcAft>
              <a:buClr>
                <a:schemeClr val="dk1"/>
              </a:buClr>
              <a:buSzPts val="1400"/>
              <a:buNone/>
              <a:defRPr>
                <a:solidFill>
                  <a:schemeClr val="dk1"/>
                </a:solidFill>
              </a:defRPr>
            </a:lvl9pPr>
          </a:lstStyle>
          <a:p>
            <a:endParaRPr/>
          </a:p>
        </p:txBody>
      </p:sp>
      <p:sp>
        <p:nvSpPr>
          <p:cNvPr id="383" name="Google Shape;383;p44"/>
          <p:cNvSpPr txBox="1">
            <a:spLocks noGrp="1"/>
          </p:cNvSpPr>
          <p:nvPr>
            <p:ph type="subTitle" idx="6"/>
          </p:nvPr>
        </p:nvSpPr>
        <p:spPr>
          <a:xfrm>
            <a:off x="5952262" y="2360964"/>
            <a:ext cx="2150100" cy="424500"/>
          </a:xfrm>
          <a:prstGeom prst="rect">
            <a:avLst/>
          </a:prstGeom>
        </p:spPr>
        <p:txBody>
          <a:bodyPr spcFirstLastPara="1" wrap="square" lIns="91425" tIns="91425" rIns="91425" bIns="91425" anchor="t" anchorCtr="0">
            <a:noAutofit/>
          </a:bodyPr>
          <a:lstStyle>
            <a:lvl1pPr marR="91440" lvl="0" algn="ctr" rtl="0">
              <a:lnSpc>
                <a:spcPct val="100000"/>
              </a:lnSpc>
              <a:spcBef>
                <a:spcPts val="0"/>
              </a:spcBef>
              <a:spcAft>
                <a:spcPts val="0"/>
              </a:spcAft>
              <a:buSzPts val="1800"/>
              <a:buNone/>
              <a:defRPr>
                <a:solidFill>
                  <a:schemeClr val="dk2"/>
                </a:solidFill>
              </a:defRPr>
            </a:lvl1pPr>
            <a:lvl2pPr lvl="1" algn="ctr" rtl="0">
              <a:spcBef>
                <a:spcPts val="1600"/>
              </a:spcBef>
              <a:spcAft>
                <a:spcPts val="0"/>
              </a:spcAft>
              <a:buSzPts val="1400"/>
              <a:buNone/>
              <a:defRPr/>
            </a:lvl2pPr>
            <a:lvl3pPr lvl="2" algn="ctr" rtl="0">
              <a:spcBef>
                <a:spcPts val="1600"/>
              </a:spcBef>
              <a:spcAft>
                <a:spcPts val="0"/>
              </a:spcAft>
              <a:buSzPts val="1400"/>
              <a:buNone/>
              <a:defRPr/>
            </a:lvl3pPr>
            <a:lvl4pPr lvl="3" algn="ctr" rtl="0">
              <a:spcBef>
                <a:spcPts val="1600"/>
              </a:spcBef>
              <a:spcAft>
                <a:spcPts val="0"/>
              </a:spcAft>
              <a:buSzPts val="1400"/>
              <a:buNone/>
              <a:defRPr/>
            </a:lvl4pPr>
            <a:lvl5pPr lvl="4" algn="ctr" rtl="0">
              <a:spcBef>
                <a:spcPts val="1600"/>
              </a:spcBef>
              <a:spcAft>
                <a:spcPts val="0"/>
              </a:spcAft>
              <a:buSzPts val="1400"/>
              <a:buNone/>
              <a:defRPr/>
            </a:lvl5pPr>
            <a:lvl6pPr lvl="5" algn="ctr" rtl="0">
              <a:spcBef>
                <a:spcPts val="1600"/>
              </a:spcBef>
              <a:spcAft>
                <a:spcPts val="0"/>
              </a:spcAft>
              <a:buSzPts val="1400"/>
              <a:buNone/>
              <a:defRPr/>
            </a:lvl6pPr>
            <a:lvl7pPr lvl="6" algn="ctr" rtl="0">
              <a:spcBef>
                <a:spcPts val="1600"/>
              </a:spcBef>
              <a:spcAft>
                <a:spcPts val="0"/>
              </a:spcAft>
              <a:buSzPts val="1400"/>
              <a:buNone/>
              <a:defRPr/>
            </a:lvl7pPr>
            <a:lvl8pPr lvl="7" algn="ctr" rtl="0">
              <a:spcBef>
                <a:spcPts val="1600"/>
              </a:spcBef>
              <a:spcAft>
                <a:spcPts val="0"/>
              </a:spcAft>
              <a:buSzPts val="1400"/>
              <a:buNone/>
              <a:defRPr/>
            </a:lvl8pPr>
            <a:lvl9pPr lvl="8" algn="ctr" rtl="0">
              <a:spcBef>
                <a:spcPts val="1600"/>
              </a:spcBef>
              <a:spcAft>
                <a:spcPts val="1600"/>
              </a:spcAft>
              <a:buSzPts val="1400"/>
              <a:buNone/>
              <a:defRPr/>
            </a:lvl9p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445025"/>
            <a:ext cx="7704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Josefin Sans Medium"/>
              <a:buNone/>
              <a:defRPr sz="2800">
                <a:solidFill>
                  <a:schemeClr val="dk1"/>
                </a:solidFill>
                <a:latin typeface="Josefin Sans Medium"/>
                <a:ea typeface="Josefin Sans Medium"/>
                <a:cs typeface="Josefin Sans Medium"/>
                <a:sym typeface="Josefin Sans Medium"/>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Lato"/>
              <a:buChar char="●"/>
              <a:defRPr sz="1800">
                <a:solidFill>
                  <a:schemeClr val="dk1"/>
                </a:solidFill>
                <a:latin typeface="Lato"/>
                <a:ea typeface="Lato"/>
                <a:cs typeface="Lato"/>
                <a:sym typeface="Lato"/>
              </a:defRPr>
            </a:lvl1pPr>
            <a:lvl2pPr marL="914400" lvl="1"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marL="1371600" lvl="2"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marL="1828800" lvl="3"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marL="2286000" lvl="4"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marL="2743200" lvl="5"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marL="3200400" lvl="6"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marL="3657600" lvl="7" indent="-3175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marL="4114800" lvl="8" indent="-3175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67" r:id="rId4"/>
    <p:sldLayoutId id="2147483668" r:id="rId5"/>
    <p:sldLayoutId id="2147483674" r:id="rId6"/>
    <p:sldLayoutId id="2147483683" r:id="rId7"/>
    <p:sldLayoutId id="2147483689" r:id="rId8"/>
    <p:sldLayoutId id="2147483690"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4.xml"/><Relationship Id="rId5" Type="http://schemas.openxmlformats.org/officeDocument/2006/relationships/image" Target="../media/image6.jp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37"/>
        <p:cNvGrpSpPr/>
        <p:nvPr/>
      </p:nvGrpSpPr>
      <p:grpSpPr>
        <a:xfrm>
          <a:off x="0" y="0"/>
          <a:ext cx="0" cy="0"/>
          <a:chOff x="0" y="0"/>
          <a:chExt cx="0" cy="0"/>
        </a:xfrm>
      </p:grpSpPr>
      <p:pic>
        <p:nvPicPr>
          <p:cNvPr id="538" name="Google Shape;538;p66"/>
          <p:cNvPicPr preferRelativeResize="0"/>
          <p:nvPr/>
        </p:nvPicPr>
        <p:blipFill>
          <a:blip r:embed="rId3"/>
          <a:stretch>
            <a:fillRect/>
          </a:stretch>
        </p:blipFill>
        <p:spPr>
          <a:xfrm>
            <a:off x="0" y="582844"/>
            <a:ext cx="5629108" cy="4091794"/>
          </a:xfrm>
          <a:prstGeom prst="rect">
            <a:avLst/>
          </a:prstGeom>
          <a:noFill/>
          <a:ln>
            <a:noFill/>
          </a:ln>
        </p:spPr>
      </p:pic>
      <p:sp>
        <p:nvSpPr>
          <p:cNvPr id="539" name="Google Shape;539;p66"/>
          <p:cNvSpPr/>
          <p:nvPr/>
        </p:nvSpPr>
        <p:spPr>
          <a:xfrm flipH="1">
            <a:off x="0" y="2680709"/>
            <a:ext cx="6640079" cy="2813324"/>
          </a:xfrm>
          <a:custGeom>
            <a:avLst/>
            <a:gdLst/>
            <a:ahLst/>
            <a:cxnLst/>
            <a:rect l="l" t="t" r="r" b="b"/>
            <a:pathLst>
              <a:path w="274713" h="156651" extrusionOk="0">
                <a:moveTo>
                  <a:pt x="1" y="156650"/>
                </a:moveTo>
                <a:lnTo>
                  <a:pt x="274713" y="156650"/>
                </a:lnTo>
                <a:lnTo>
                  <a:pt x="274713" y="1"/>
                </a:lnTo>
                <a:cubicBezTo>
                  <a:pt x="188970" y="132455"/>
                  <a:pt x="75677" y="78193"/>
                  <a:pt x="1" y="156650"/>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40" name="Google Shape;540;p66"/>
          <p:cNvGrpSpPr/>
          <p:nvPr/>
        </p:nvGrpSpPr>
        <p:grpSpPr>
          <a:xfrm rot="384094" flipH="1">
            <a:off x="706256" y="-703371"/>
            <a:ext cx="8731983" cy="6154719"/>
            <a:chOff x="269813" y="-541588"/>
            <a:chExt cx="8731675" cy="6154502"/>
          </a:xfrm>
        </p:grpSpPr>
        <p:sp>
          <p:nvSpPr>
            <p:cNvPr id="541" name="Google Shape;541;p66"/>
            <p:cNvSpPr/>
            <p:nvPr/>
          </p:nvSpPr>
          <p:spPr>
            <a:xfrm rot="-419981">
              <a:off x="695537" y="-72471"/>
              <a:ext cx="8018021" cy="5216267"/>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dk2">
                <a:alpha val="4688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66"/>
            <p:cNvSpPr/>
            <p:nvPr/>
          </p:nvSpPr>
          <p:spPr>
            <a:xfrm>
              <a:off x="269813" y="-72500"/>
              <a:ext cx="8017954" cy="5623946"/>
            </a:xfrm>
            <a:custGeom>
              <a:avLst/>
              <a:gdLst/>
              <a:ahLst/>
              <a:cxnLst/>
              <a:rect l="l" t="t" r="r" b="b"/>
              <a:pathLst>
                <a:path w="284249" h="184907" extrusionOk="0">
                  <a:moveTo>
                    <a:pt x="56382" y="184907"/>
                  </a:moveTo>
                  <a:lnTo>
                    <a:pt x="80709" y="184907"/>
                  </a:lnTo>
                  <a:cubicBezTo>
                    <a:pt x="149321" y="184907"/>
                    <a:pt x="147776" y="574"/>
                    <a:pt x="284249" y="574"/>
                  </a:cubicBezTo>
                  <a:lnTo>
                    <a:pt x="284249" y="0"/>
                  </a:lnTo>
                  <a:lnTo>
                    <a:pt x="0" y="0"/>
                  </a:lnTo>
                  <a:lnTo>
                    <a:pt x="0" y="165392"/>
                  </a:lnTo>
                  <a:cubicBezTo>
                    <a:pt x="19118" y="170248"/>
                    <a:pt x="37529" y="181110"/>
                    <a:pt x="56382" y="184907"/>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3" name="Google Shape;543;p66"/>
          <p:cNvSpPr txBox="1">
            <a:spLocks noGrp="1"/>
          </p:cNvSpPr>
          <p:nvPr>
            <p:ph type="subTitle" idx="1"/>
          </p:nvPr>
        </p:nvSpPr>
        <p:spPr>
          <a:xfrm>
            <a:off x="5945832" y="4054458"/>
            <a:ext cx="2538900" cy="561600"/>
          </a:xfrm>
          <a:prstGeom prst="rect">
            <a:avLst/>
          </a:prstGeom>
        </p:spPr>
        <p:txBody>
          <a:bodyPr spcFirstLastPara="1" wrap="square" lIns="91425" tIns="91425" rIns="91425" bIns="91425" anchor="b" anchorCtr="0">
            <a:noAutofit/>
          </a:bodyPr>
          <a:lstStyle/>
          <a:p>
            <a:pPr marL="0" lvl="0" indent="0" algn="r" rtl="0">
              <a:spcBef>
                <a:spcPts val="0"/>
              </a:spcBef>
              <a:spcAft>
                <a:spcPts val="0"/>
              </a:spcAft>
              <a:buNone/>
            </a:pPr>
            <a:r>
              <a:rPr lang="en-GB" dirty="0">
                <a:solidFill>
                  <a:schemeClr val="tx1"/>
                </a:solidFill>
                <a:latin typeface="+mn-lt"/>
              </a:rPr>
              <a:t>Mohammed Hassan </a:t>
            </a:r>
            <a:endParaRPr dirty="0">
              <a:solidFill>
                <a:schemeClr val="tx1"/>
              </a:solidFill>
              <a:latin typeface="+mn-lt"/>
            </a:endParaRPr>
          </a:p>
        </p:txBody>
      </p:sp>
      <p:sp>
        <p:nvSpPr>
          <p:cNvPr id="544" name="Google Shape;544;p66"/>
          <p:cNvSpPr txBox="1">
            <a:spLocks noGrp="1"/>
          </p:cNvSpPr>
          <p:nvPr>
            <p:ph type="ctrTitle" idx="2"/>
          </p:nvPr>
        </p:nvSpPr>
        <p:spPr>
          <a:xfrm>
            <a:off x="4105469" y="1110606"/>
            <a:ext cx="4659231" cy="1793100"/>
          </a:xfrm>
          <a:prstGeom prst="rect">
            <a:avLst/>
          </a:prstGeom>
        </p:spPr>
        <p:txBody>
          <a:bodyPr spcFirstLastPara="1" wrap="square" lIns="91425" tIns="91425" rIns="91425" bIns="91425" anchor="t" anchorCtr="0">
            <a:noAutofit/>
          </a:bodyPr>
          <a:lstStyle/>
          <a:p>
            <a:pPr lvl="0"/>
            <a:r>
              <a:rPr lang="en-US" sz="4200" dirty="0"/>
              <a:t>Presentation on Contactless Solutions in Hotels</a:t>
            </a: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lt1">
            <a:alpha val="99000"/>
          </a:schemeClr>
        </a:solidFill>
        <a:effectLst/>
      </p:bgPr>
    </p:bg>
    <p:spTree>
      <p:nvGrpSpPr>
        <p:cNvPr id="1" name="Shape 548"/>
        <p:cNvGrpSpPr/>
        <p:nvPr/>
      </p:nvGrpSpPr>
      <p:grpSpPr>
        <a:xfrm>
          <a:off x="0" y="0"/>
          <a:ext cx="0" cy="0"/>
          <a:chOff x="0" y="0"/>
          <a:chExt cx="0" cy="0"/>
        </a:xfrm>
      </p:grpSpPr>
      <p:sp>
        <p:nvSpPr>
          <p:cNvPr id="549" name="Google Shape;549;p67"/>
          <p:cNvSpPr txBox="1">
            <a:spLocks noGrp="1"/>
          </p:cNvSpPr>
          <p:nvPr>
            <p:ph type="title"/>
          </p:nvPr>
        </p:nvSpPr>
        <p:spPr>
          <a:xfrm>
            <a:off x="853350" y="615315"/>
            <a:ext cx="7704000" cy="5946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dirty="0"/>
              <a:t>Introduction </a:t>
            </a:r>
            <a:endParaRPr dirty="0"/>
          </a:p>
        </p:txBody>
      </p:sp>
      <p:sp>
        <p:nvSpPr>
          <p:cNvPr id="550" name="Google Shape;550;p67"/>
          <p:cNvSpPr txBox="1">
            <a:spLocks noGrp="1"/>
          </p:cNvSpPr>
          <p:nvPr>
            <p:ph type="body" idx="1"/>
          </p:nvPr>
        </p:nvSpPr>
        <p:spPr>
          <a:xfrm>
            <a:off x="783479" y="1209915"/>
            <a:ext cx="4756925" cy="3547200"/>
          </a:xfrm>
          <a:prstGeom prst="rect">
            <a:avLst/>
          </a:prstGeom>
        </p:spPr>
        <p:txBody>
          <a:bodyPr spcFirstLastPara="1" wrap="square" lIns="91425" tIns="91425" rIns="91425" bIns="91425" anchor="t" anchorCtr="0">
            <a:noAutofit/>
          </a:bodyPr>
          <a:lstStyle/>
          <a:p>
            <a:pPr marL="0" lvl="0" indent="0">
              <a:buSzPts val="1100"/>
              <a:buNone/>
            </a:pPr>
            <a:r>
              <a:rPr lang="en-US" sz="1600" dirty="0"/>
              <a:t>Contact solutions refer to the technologies enabling individuals to complete transactions or interactions without physically contacting others. </a:t>
            </a:r>
            <a:endParaRPr sz="1200" dirty="0"/>
          </a:p>
        </p:txBody>
      </p:sp>
      <p:pic>
        <p:nvPicPr>
          <p:cNvPr id="7" name="Picture 6">
            <a:extLst>
              <a:ext uri="{FF2B5EF4-FFF2-40B4-BE49-F238E27FC236}">
                <a16:creationId xmlns:a16="http://schemas.microsoft.com/office/drawing/2014/main" id="{D11EEB0D-72EF-427C-B81A-FC1C6F4AF86F}"/>
              </a:ext>
            </a:extLst>
          </p:cNvPr>
          <p:cNvPicPr>
            <a:picLocks noChangeAspect="1"/>
          </p:cNvPicPr>
          <p:nvPr/>
        </p:nvPicPr>
        <p:blipFill>
          <a:blip r:embed="rId3"/>
          <a:stretch>
            <a:fillRect/>
          </a:stretch>
        </p:blipFill>
        <p:spPr>
          <a:xfrm>
            <a:off x="6183764" y="711314"/>
            <a:ext cx="2541136" cy="3811704"/>
          </a:xfrm>
          <a:prstGeom prst="rect">
            <a:avLst/>
          </a:prstGeom>
        </p:spPr>
      </p:pic>
      <p:pic>
        <p:nvPicPr>
          <p:cNvPr id="3" name="Picture 2" descr="A person wearing a headset&#10;&#10;Description automatically generated">
            <a:extLst>
              <a:ext uri="{FF2B5EF4-FFF2-40B4-BE49-F238E27FC236}">
                <a16:creationId xmlns:a16="http://schemas.microsoft.com/office/drawing/2014/main" id="{3B68ED0F-964C-F796-5F12-03BBADC724C6}"/>
              </a:ext>
            </a:extLst>
          </p:cNvPr>
          <p:cNvPicPr>
            <a:picLocks noChangeAspect="1"/>
          </p:cNvPicPr>
          <p:nvPr/>
        </p:nvPicPr>
        <p:blipFill>
          <a:blip r:embed="rId4"/>
          <a:stretch>
            <a:fillRect/>
          </a:stretch>
        </p:blipFill>
        <p:spPr>
          <a:xfrm>
            <a:off x="1497520" y="2260231"/>
            <a:ext cx="3752148" cy="249688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55"/>
        <p:cNvGrpSpPr/>
        <p:nvPr/>
      </p:nvGrpSpPr>
      <p:grpSpPr>
        <a:xfrm>
          <a:off x="0" y="0"/>
          <a:ext cx="0" cy="0"/>
          <a:chOff x="0" y="0"/>
          <a:chExt cx="0" cy="0"/>
        </a:xfrm>
      </p:grpSpPr>
      <p:sp>
        <p:nvSpPr>
          <p:cNvPr id="1260" name="Google Shape;1260;p105"/>
          <p:cNvSpPr txBox="1">
            <a:spLocks noGrp="1"/>
          </p:cNvSpPr>
          <p:nvPr>
            <p:ph type="title"/>
          </p:nvPr>
        </p:nvSpPr>
        <p:spPr>
          <a:xfrm>
            <a:off x="2174175" y="483400"/>
            <a:ext cx="5493450" cy="771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SWOT ANALYSIS </a:t>
            </a:r>
            <a:r>
              <a:rPr lang="en-GB" dirty="0"/>
              <a:t>OF CONTACLESS SOLUTIONS </a:t>
            </a:r>
            <a:endParaRPr dirty="0"/>
          </a:p>
        </p:txBody>
      </p:sp>
      <p:sp>
        <p:nvSpPr>
          <p:cNvPr id="1262" name="Google Shape;1262;p105"/>
          <p:cNvSpPr txBox="1">
            <a:spLocks noGrp="1"/>
          </p:cNvSpPr>
          <p:nvPr>
            <p:ph type="subTitle" idx="2"/>
          </p:nvPr>
        </p:nvSpPr>
        <p:spPr>
          <a:xfrm>
            <a:off x="5599717" y="1539660"/>
            <a:ext cx="1993500" cy="42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WEAKNESSES</a:t>
            </a:r>
            <a:endParaRPr dirty="0"/>
          </a:p>
          <a:p>
            <a:pPr marL="0" lvl="0" indent="0" algn="ctr" rtl="0">
              <a:spcBef>
                <a:spcPts val="1600"/>
              </a:spcBef>
              <a:spcAft>
                <a:spcPts val="1600"/>
              </a:spcAft>
              <a:buNone/>
            </a:pPr>
            <a:endParaRPr dirty="0"/>
          </a:p>
        </p:txBody>
      </p:sp>
      <p:sp>
        <p:nvSpPr>
          <p:cNvPr id="1263" name="Google Shape;1263;p105"/>
          <p:cNvSpPr txBox="1">
            <a:spLocks noGrp="1"/>
          </p:cNvSpPr>
          <p:nvPr>
            <p:ph type="subTitle" idx="3"/>
          </p:nvPr>
        </p:nvSpPr>
        <p:spPr>
          <a:xfrm>
            <a:off x="4705350" y="2066925"/>
            <a:ext cx="4029075" cy="2573098"/>
          </a:xfrm>
          <a:prstGeom prst="rect">
            <a:avLst/>
          </a:prstGeom>
        </p:spPr>
        <p:txBody>
          <a:bodyPr spcFirstLastPara="1" wrap="square" lIns="91425" tIns="91425" rIns="91425" bIns="91425" anchor="t" anchorCtr="0">
            <a:noAutofit/>
          </a:bodyPr>
          <a:lstStyle/>
          <a:p>
            <a:pPr marL="285750" lvl="0" indent="-285750" algn="l" rtl="0">
              <a:spcBef>
                <a:spcPts val="0"/>
              </a:spcBef>
              <a:spcAft>
                <a:spcPts val="1600"/>
              </a:spcAft>
              <a:buFont typeface="Arial" panose="020B0604020202020204" pitchFamily="34" charset="0"/>
              <a:buChar char="•"/>
            </a:pPr>
            <a:r>
              <a:rPr lang="en-GB" dirty="0"/>
              <a:t>Some hotels do not accept contactless solutions </a:t>
            </a:r>
          </a:p>
          <a:p>
            <a:pPr marL="285750" lvl="0" indent="-285750" algn="l" rtl="0">
              <a:spcBef>
                <a:spcPts val="0"/>
              </a:spcBef>
              <a:spcAft>
                <a:spcPts val="1600"/>
              </a:spcAft>
              <a:buFont typeface="Arial" panose="020B0604020202020204" pitchFamily="34" charset="0"/>
              <a:buChar char="•"/>
            </a:pPr>
            <a:r>
              <a:rPr lang="en-GB" dirty="0"/>
              <a:t>Requires advanced technology infrastructure </a:t>
            </a:r>
          </a:p>
          <a:p>
            <a:pPr marL="285750" lvl="0" indent="-285750" algn="l" rtl="0">
              <a:spcBef>
                <a:spcPts val="0"/>
              </a:spcBef>
              <a:spcAft>
                <a:spcPts val="1600"/>
              </a:spcAft>
              <a:buFont typeface="Arial" panose="020B0604020202020204" pitchFamily="34" charset="0"/>
              <a:buChar char="•"/>
            </a:pPr>
            <a:r>
              <a:rPr lang="en-GB" dirty="0"/>
              <a:t>Confidential data and customers’ private information can be compromised </a:t>
            </a:r>
          </a:p>
          <a:p>
            <a:pPr marL="285750" lvl="0" indent="-285750" algn="l" rtl="0">
              <a:spcBef>
                <a:spcPts val="0"/>
              </a:spcBef>
              <a:spcAft>
                <a:spcPts val="1600"/>
              </a:spcAft>
              <a:buFont typeface="Arial" panose="020B0604020202020204" pitchFamily="34" charset="0"/>
              <a:buChar char="•"/>
            </a:pPr>
            <a:r>
              <a:rPr lang="en-GB" dirty="0"/>
              <a:t>Excessive reliance on technology can decrease employees performance </a:t>
            </a:r>
          </a:p>
          <a:p>
            <a:pPr marL="0" lvl="0" indent="0" algn="ctr" rtl="0">
              <a:spcBef>
                <a:spcPts val="0"/>
              </a:spcBef>
              <a:spcAft>
                <a:spcPts val="1600"/>
              </a:spcAft>
              <a:buNone/>
            </a:pPr>
            <a:endParaRPr dirty="0"/>
          </a:p>
        </p:txBody>
      </p:sp>
      <p:sp>
        <p:nvSpPr>
          <p:cNvPr id="1265" name="Google Shape;1265;p105"/>
          <p:cNvSpPr txBox="1">
            <a:spLocks noGrp="1"/>
          </p:cNvSpPr>
          <p:nvPr>
            <p:ph type="subTitle" idx="5"/>
          </p:nvPr>
        </p:nvSpPr>
        <p:spPr>
          <a:xfrm>
            <a:off x="1079370" y="2040949"/>
            <a:ext cx="3473580" cy="2531051"/>
          </a:xfrm>
          <a:prstGeom prst="rect">
            <a:avLst/>
          </a:prstGeom>
        </p:spPr>
        <p:txBody>
          <a:bodyPr spcFirstLastPara="1" wrap="square" lIns="91425" tIns="91425" rIns="91425" bIns="91425" anchor="t" anchorCtr="0">
            <a:noAutofit/>
          </a:bodyPr>
          <a:lstStyle/>
          <a:p>
            <a:pPr marL="285750" lvl="0" indent="-285750" algn="l" rtl="0">
              <a:spcBef>
                <a:spcPts val="0"/>
              </a:spcBef>
              <a:spcAft>
                <a:spcPts val="1600"/>
              </a:spcAft>
              <a:buClr>
                <a:schemeClr val="dk1"/>
              </a:buClr>
              <a:buSzPts val="1100"/>
              <a:buFont typeface="Arial" panose="020B0604020202020204" pitchFamily="34" charset="0"/>
              <a:buChar char="•"/>
            </a:pPr>
            <a:r>
              <a:rPr lang="en-GB" dirty="0"/>
              <a:t>Supports online transactions conveniently</a:t>
            </a:r>
          </a:p>
          <a:p>
            <a:pPr marL="285750" lvl="0" indent="-285750" algn="l" rtl="0">
              <a:spcBef>
                <a:spcPts val="0"/>
              </a:spcBef>
              <a:spcAft>
                <a:spcPts val="1600"/>
              </a:spcAft>
              <a:buClr>
                <a:schemeClr val="dk1"/>
              </a:buClr>
              <a:buSzPts val="1100"/>
              <a:buFont typeface="Arial" panose="020B0604020202020204" pitchFamily="34" charset="0"/>
              <a:buChar char="•"/>
            </a:pPr>
            <a:r>
              <a:rPr lang="en-GB" dirty="0"/>
              <a:t>Minimises health concerns</a:t>
            </a:r>
          </a:p>
          <a:p>
            <a:pPr marL="285750" lvl="0" indent="-285750" algn="l" rtl="0">
              <a:spcBef>
                <a:spcPts val="0"/>
              </a:spcBef>
              <a:spcAft>
                <a:spcPts val="1600"/>
              </a:spcAft>
              <a:buClr>
                <a:schemeClr val="dk1"/>
              </a:buClr>
              <a:buSzPts val="1100"/>
              <a:buFont typeface="Arial" panose="020B0604020202020204" pitchFamily="34" charset="0"/>
              <a:buChar char="•"/>
            </a:pPr>
            <a:r>
              <a:rPr lang="en-GB" dirty="0"/>
              <a:t>AI and Blockchain technology can help in additional functionality</a:t>
            </a:r>
          </a:p>
          <a:p>
            <a:pPr marL="285750" lvl="0" indent="-285750" algn="l" rtl="0">
              <a:spcBef>
                <a:spcPts val="0"/>
              </a:spcBef>
              <a:spcAft>
                <a:spcPts val="1600"/>
              </a:spcAft>
              <a:buClr>
                <a:schemeClr val="dk1"/>
              </a:buClr>
              <a:buSzPts val="1100"/>
              <a:buFont typeface="Arial" panose="020B0604020202020204" pitchFamily="34" charset="0"/>
              <a:buChar char="•"/>
            </a:pPr>
            <a:r>
              <a:rPr lang="en-GB" dirty="0"/>
              <a:t>Helps in maximising room bookings</a:t>
            </a:r>
          </a:p>
          <a:p>
            <a:pPr marL="285750" lvl="0" indent="-285750" algn="l" rtl="0">
              <a:spcBef>
                <a:spcPts val="0"/>
              </a:spcBef>
              <a:spcAft>
                <a:spcPts val="1600"/>
              </a:spcAft>
              <a:buClr>
                <a:schemeClr val="dk1"/>
              </a:buClr>
              <a:buSzPts val="1100"/>
              <a:buFont typeface="Arial" panose="020B0604020202020204" pitchFamily="34" charset="0"/>
              <a:buChar char="•"/>
            </a:pPr>
            <a:r>
              <a:rPr lang="en-GB" dirty="0"/>
              <a:t>Reduces cash handling </a:t>
            </a:r>
          </a:p>
          <a:p>
            <a:pPr marL="0" lvl="0" indent="0" algn="ctr" rtl="0">
              <a:spcBef>
                <a:spcPts val="0"/>
              </a:spcBef>
              <a:spcAft>
                <a:spcPts val="1600"/>
              </a:spcAft>
              <a:buClr>
                <a:schemeClr val="dk1"/>
              </a:buClr>
              <a:buSzPts val="1100"/>
              <a:buFont typeface="Arial"/>
              <a:buNone/>
            </a:pPr>
            <a:endParaRPr dirty="0"/>
          </a:p>
        </p:txBody>
      </p:sp>
      <p:sp>
        <p:nvSpPr>
          <p:cNvPr id="1268" name="Google Shape;1268;p105"/>
          <p:cNvSpPr txBox="1">
            <a:spLocks noGrp="1"/>
          </p:cNvSpPr>
          <p:nvPr>
            <p:ph type="subTitle" idx="8"/>
          </p:nvPr>
        </p:nvSpPr>
        <p:spPr>
          <a:xfrm>
            <a:off x="1550916" y="1530135"/>
            <a:ext cx="1993500" cy="42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STRENGTHS</a:t>
            </a:r>
            <a:endParaRPr dirty="0"/>
          </a:p>
          <a:p>
            <a:pPr marL="0" lvl="0" indent="0" algn="ctr" rtl="0">
              <a:spcBef>
                <a:spcPts val="1600"/>
              </a:spcBef>
              <a:spcAft>
                <a:spcPts val="1600"/>
              </a:spcAft>
              <a:buNone/>
            </a:pPr>
            <a:endParaRPr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55"/>
        <p:cNvGrpSpPr/>
        <p:nvPr/>
      </p:nvGrpSpPr>
      <p:grpSpPr>
        <a:xfrm>
          <a:off x="0" y="0"/>
          <a:ext cx="0" cy="0"/>
          <a:chOff x="0" y="0"/>
          <a:chExt cx="0" cy="0"/>
        </a:xfrm>
      </p:grpSpPr>
      <p:sp>
        <p:nvSpPr>
          <p:cNvPr id="1260" name="Google Shape;1260;p105"/>
          <p:cNvSpPr txBox="1">
            <a:spLocks noGrp="1"/>
          </p:cNvSpPr>
          <p:nvPr>
            <p:ph type="title"/>
          </p:nvPr>
        </p:nvSpPr>
        <p:spPr>
          <a:xfrm>
            <a:off x="2174175" y="483400"/>
            <a:ext cx="5798250" cy="7716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SWOT ANALYSIS </a:t>
            </a:r>
            <a:r>
              <a:rPr lang="en-GB" dirty="0"/>
              <a:t>OF CONTACLESS SOLUTIONS </a:t>
            </a:r>
            <a:endParaRPr dirty="0"/>
          </a:p>
        </p:txBody>
      </p:sp>
      <p:sp>
        <p:nvSpPr>
          <p:cNvPr id="1262" name="Google Shape;1262;p105"/>
          <p:cNvSpPr txBox="1">
            <a:spLocks noGrp="1"/>
          </p:cNvSpPr>
          <p:nvPr>
            <p:ph type="subTitle" idx="2"/>
          </p:nvPr>
        </p:nvSpPr>
        <p:spPr>
          <a:xfrm>
            <a:off x="5599717" y="1539660"/>
            <a:ext cx="1993500" cy="42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THREATS </a:t>
            </a:r>
            <a:endParaRPr dirty="0"/>
          </a:p>
          <a:p>
            <a:pPr marL="0" lvl="0" indent="0" algn="ctr" rtl="0">
              <a:spcBef>
                <a:spcPts val="1600"/>
              </a:spcBef>
              <a:spcAft>
                <a:spcPts val="1600"/>
              </a:spcAft>
              <a:buNone/>
            </a:pPr>
            <a:endParaRPr dirty="0"/>
          </a:p>
        </p:txBody>
      </p:sp>
      <p:sp>
        <p:nvSpPr>
          <p:cNvPr id="1263" name="Google Shape;1263;p105"/>
          <p:cNvSpPr txBox="1">
            <a:spLocks noGrp="1"/>
          </p:cNvSpPr>
          <p:nvPr>
            <p:ph type="subTitle" idx="3"/>
          </p:nvPr>
        </p:nvSpPr>
        <p:spPr>
          <a:xfrm>
            <a:off x="4705350" y="2066925"/>
            <a:ext cx="3590925" cy="2573098"/>
          </a:xfrm>
          <a:prstGeom prst="rect">
            <a:avLst/>
          </a:prstGeom>
        </p:spPr>
        <p:txBody>
          <a:bodyPr spcFirstLastPara="1" wrap="square" lIns="91425" tIns="91425" rIns="91425" bIns="91425" anchor="t" anchorCtr="0">
            <a:noAutofit/>
          </a:bodyPr>
          <a:lstStyle/>
          <a:p>
            <a:pPr marL="285750" lvl="0" indent="-285750" algn="l">
              <a:spcAft>
                <a:spcPts val="1600"/>
              </a:spcAft>
              <a:buFont typeface="Arial" panose="020B0604020202020204" pitchFamily="34" charset="0"/>
              <a:buChar char="•"/>
            </a:pPr>
            <a:r>
              <a:rPr lang="en-US" dirty="0"/>
              <a:t>Rising competition in contactless technology can lead to price wars in the hospitality industry</a:t>
            </a:r>
          </a:p>
          <a:p>
            <a:pPr marL="285750" lvl="0" indent="-285750" algn="l">
              <a:spcAft>
                <a:spcPts val="1600"/>
              </a:spcAft>
              <a:buFont typeface="Arial" panose="020B0604020202020204" pitchFamily="34" charset="0"/>
              <a:buChar char="•"/>
            </a:pPr>
            <a:r>
              <a:rPr lang="en-US" dirty="0"/>
              <a:t>Require compliance with local laws and regulations </a:t>
            </a:r>
          </a:p>
          <a:p>
            <a:pPr marL="285750" lvl="0" indent="-285750" algn="l">
              <a:spcAft>
                <a:spcPts val="1600"/>
              </a:spcAft>
              <a:buFont typeface="Arial" panose="020B0604020202020204" pitchFamily="34" charset="0"/>
              <a:buChar char="•"/>
            </a:pPr>
            <a:r>
              <a:rPr lang="en-US" dirty="0"/>
              <a:t>Cybersecurity breaches can harm the hotel's brand image </a:t>
            </a:r>
            <a:r>
              <a:rPr lang="en-GB" dirty="0"/>
              <a:t>(Agarwal et al., 2020). </a:t>
            </a:r>
            <a:endParaRPr lang="en-US" dirty="0"/>
          </a:p>
          <a:p>
            <a:pPr marL="0" lvl="0" indent="0" algn="ctr" rtl="0">
              <a:spcBef>
                <a:spcPts val="0"/>
              </a:spcBef>
              <a:spcAft>
                <a:spcPts val="1600"/>
              </a:spcAft>
              <a:buNone/>
            </a:pPr>
            <a:endParaRPr dirty="0"/>
          </a:p>
        </p:txBody>
      </p:sp>
      <p:sp>
        <p:nvSpPr>
          <p:cNvPr id="1265" name="Google Shape;1265;p105"/>
          <p:cNvSpPr txBox="1">
            <a:spLocks noGrp="1"/>
          </p:cNvSpPr>
          <p:nvPr>
            <p:ph type="subTitle" idx="5"/>
          </p:nvPr>
        </p:nvSpPr>
        <p:spPr>
          <a:xfrm>
            <a:off x="1079370" y="2040949"/>
            <a:ext cx="3206879" cy="2531051"/>
          </a:xfrm>
          <a:prstGeom prst="rect">
            <a:avLst/>
          </a:prstGeom>
        </p:spPr>
        <p:txBody>
          <a:bodyPr spcFirstLastPara="1" wrap="square" lIns="91425" tIns="91425" rIns="91425" bIns="91425" anchor="t" anchorCtr="0">
            <a:noAutofit/>
          </a:bodyPr>
          <a:lstStyle/>
          <a:p>
            <a:pPr marL="285750" lvl="0" indent="-285750" algn="l" rtl="0">
              <a:spcBef>
                <a:spcPts val="0"/>
              </a:spcBef>
              <a:spcAft>
                <a:spcPts val="1600"/>
              </a:spcAft>
              <a:buClr>
                <a:schemeClr val="dk1"/>
              </a:buClr>
              <a:buSzPts val="1100"/>
              <a:buFont typeface="Arial" panose="020B0604020202020204" pitchFamily="34" charset="0"/>
              <a:buChar char="•"/>
            </a:pPr>
            <a:r>
              <a:rPr lang="en-GB" dirty="0"/>
              <a:t>Technological innovations can revolutionise payment gateways</a:t>
            </a:r>
          </a:p>
          <a:p>
            <a:pPr marL="285750" lvl="0" indent="-285750" algn="l" rtl="0">
              <a:spcBef>
                <a:spcPts val="0"/>
              </a:spcBef>
              <a:spcAft>
                <a:spcPts val="1600"/>
              </a:spcAft>
              <a:buClr>
                <a:schemeClr val="dk1"/>
              </a:buClr>
              <a:buSzPts val="1100"/>
              <a:buFont typeface="Arial" panose="020B0604020202020204" pitchFamily="34" charset="0"/>
              <a:buChar char="•"/>
            </a:pPr>
            <a:r>
              <a:rPr lang="en-GB" dirty="0"/>
              <a:t>Allowing customers to book rooms from mobile apps and smart watches can increase revenue streams</a:t>
            </a:r>
          </a:p>
          <a:p>
            <a:pPr marL="285750" lvl="0" indent="-285750" algn="l" rtl="0">
              <a:spcBef>
                <a:spcPts val="0"/>
              </a:spcBef>
              <a:spcAft>
                <a:spcPts val="1600"/>
              </a:spcAft>
              <a:buClr>
                <a:schemeClr val="dk1"/>
              </a:buClr>
              <a:buSzPts val="1100"/>
              <a:buFont typeface="Arial" panose="020B0604020202020204" pitchFamily="34" charset="0"/>
              <a:buChar char="•"/>
            </a:pPr>
            <a:r>
              <a:rPr lang="en-GB" dirty="0"/>
              <a:t>Collaborations with financial institutions can allow customers to make online payments</a:t>
            </a:r>
          </a:p>
          <a:p>
            <a:pPr marL="0" lvl="0" indent="0" algn="ctr" rtl="0">
              <a:spcBef>
                <a:spcPts val="0"/>
              </a:spcBef>
              <a:spcAft>
                <a:spcPts val="1600"/>
              </a:spcAft>
              <a:buClr>
                <a:schemeClr val="dk1"/>
              </a:buClr>
              <a:buSzPts val="1100"/>
              <a:buFont typeface="Arial"/>
              <a:buNone/>
            </a:pPr>
            <a:endParaRPr dirty="0"/>
          </a:p>
        </p:txBody>
      </p:sp>
      <p:sp>
        <p:nvSpPr>
          <p:cNvPr id="1268" name="Google Shape;1268;p105"/>
          <p:cNvSpPr txBox="1">
            <a:spLocks noGrp="1"/>
          </p:cNvSpPr>
          <p:nvPr>
            <p:ph type="subTitle" idx="8"/>
          </p:nvPr>
        </p:nvSpPr>
        <p:spPr>
          <a:xfrm>
            <a:off x="1550916" y="1530135"/>
            <a:ext cx="1993500" cy="424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OPPORTUNITIES </a:t>
            </a:r>
            <a:endParaRPr dirty="0"/>
          </a:p>
          <a:p>
            <a:pPr marL="0" lvl="0" indent="0" algn="ctr" rtl="0">
              <a:spcBef>
                <a:spcPts val="1600"/>
              </a:spcBef>
              <a:spcAft>
                <a:spcPts val="1600"/>
              </a:spcAft>
              <a:buNone/>
            </a:pPr>
            <a:endParaRPr dirty="0"/>
          </a:p>
        </p:txBody>
      </p:sp>
    </p:spTree>
    <p:extLst>
      <p:ext uri="{BB962C8B-B14F-4D97-AF65-F5344CB8AC3E}">
        <p14:creationId xmlns:p14="http://schemas.microsoft.com/office/powerpoint/2010/main" val="48917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2" name="Google Shape;812;p79"/>
          <p:cNvSpPr txBox="1">
            <a:spLocks noGrp="1"/>
          </p:cNvSpPr>
          <p:nvPr>
            <p:ph type="title" idx="2"/>
          </p:nvPr>
        </p:nvSpPr>
        <p:spPr>
          <a:xfrm>
            <a:off x="729525" y="607650"/>
            <a:ext cx="5586900" cy="468300"/>
          </a:xfrm>
          <a:prstGeom prst="rect">
            <a:avLst/>
          </a:prstGeom>
        </p:spPr>
        <p:txBody>
          <a:bodyPr spcFirstLastPara="1" wrap="square" lIns="91425" tIns="91425" rIns="91425" bIns="91425" anchor="t" anchorCtr="0">
            <a:noAutofit/>
          </a:bodyPr>
          <a:lstStyle/>
          <a:p>
            <a:pPr lvl="0">
              <a:buClr>
                <a:schemeClr val="dk1"/>
              </a:buClr>
              <a:buSzPts val="1100"/>
            </a:pPr>
            <a:r>
              <a:rPr lang="en-US" dirty="0"/>
              <a:t>Application of Contact Solutions in Premier Inn Hotel </a:t>
            </a:r>
            <a:endParaRPr dirty="0"/>
          </a:p>
        </p:txBody>
      </p:sp>
      <p:sp>
        <p:nvSpPr>
          <p:cNvPr id="813" name="Google Shape;813;p79"/>
          <p:cNvSpPr txBox="1">
            <a:spLocks noGrp="1"/>
          </p:cNvSpPr>
          <p:nvPr>
            <p:ph type="subTitle" idx="1"/>
          </p:nvPr>
        </p:nvSpPr>
        <p:spPr>
          <a:xfrm>
            <a:off x="758099" y="1711192"/>
            <a:ext cx="5680801" cy="2746508"/>
          </a:xfrm>
          <a:prstGeom prst="rect">
            <a:avLst/>
          </a:prstGeom>
        </p:spPr>
        <p:txBody>
          <a:bodyPr spcFirstLastPara="1" wrap="square" lIns="91425" tIns="91425" rIns="91425" bIns="91425" anchor="t" anchorCtr="0">
            <a:noAutofit/>
          </a:bodyPr>
          <a:lstStyle/>
          <a:p>
            <a:pPr marL="0" lvl="0" indent="0">
              <a:spcAft>
                <a:spcPts val="1600"/>
              </a:spcAft>
              <a:buSzPts val="1100"/>
            </a:pPr>
            <a:r>
              <a:rPr lang="en-US" dirty="0"/>
              <a:t>1 - Hotel Check Inn and Check-out </a:t>
            </a:r>
          </a:p>
          <a:p>
            <a:pPr marL="0" lvl="0" indent="0">
              <a:spcAft>
                <a:spcPts val="1600"/>
              </a:spcAft>
              <a:buSzPts val="1100"/>
            </a:pPr>
            <a:endParaRPr lang="en-US" dirty="0"/>
          </a:p>
          <a:p>
            <a:pPr marL="0" lvl="0" indent="0">
              <a:spcAft>
                <a:spcPts val="1600"/>
              </a:spcAft>
              <a:buSzPts val="1100"/>
            </a:pPr>
            <a:endParaRPr lang="en-US" dirty="0"/>
          </a:p>
          <a:p>
            <a:pPr marL="0" lvl="0" indent="0">
              <a:spcAft>
                <a:spcPts val="1600"/>
              </a:spcAft>
              <a:buSzPts val="1100"/>
            </a:pPr>
            <a:r>
              <a:rPr lang="en-US" dirty="0"/>
              <a:t>2 - Establish Digital Apps </a:t>
            </a:r>
          </a:p>
          <a:p>
            <a:pPr marL="0" lvl="0" indent="0">
              <a:spcAft>
                <a:spcPts val="1600"/>
              </a:spcAft>
              <a:buSzPts val="1100"/>
            </a:pPr>
            <a:endParaRPr sz="1000" dirty="0"/>
          </a:p>
        </p:txBody>
      </p:sp>
      <p:pic>
        <p:nvPicPr>
          <p:cNvPr id="5" name="Picture 4">
            <a:extLst>
              <a:ext uri="{FF2B5EF4-FFF2-40B4-BE49-F238E27FC236}">
                <a16:creationId xmlns:a16="http://schemas.microsoft.com/office/drawing/2014/main" id="{F2E8D911-2BF7-4CAD-85AD-B885055B2CAE}"/>
              </a:ext>
            </a:extLst>
          </p:cNvPr>
          <p:cNvPicPr>
            <a:picLocks noChangeAspect="1"/>
          </p:cNvPicPr>
          <p:nvPr/>
        </p:nvPicPr>
        <p:blipFill>
          <a:blip r:embed="rId3"/>
          <a:stretch>
            <a:fillRect/>
          </a:stretch>
        </p:blipFill>
        <p:spPr>
          <a:xfrm>
            <a:off x="6543675" y="1047750"/>
            <a:ext cx="2343150" cy="3514725"/>
          </a:xfrm>
          <a:prstGeom prst="rect">
            <a:avLst/>
          </a:prstGeom>
        </p:spPr>
      </p:pic>
      <p:pic>
        <p:nvPicPr>
          <p:cNvPr id="3" name="Picture 2" descr="A sign with black text on it&#10;&#10;Description automatically generated">
            <a:extLst>
              <a:ext uri="{FF2B5EF4-FFF2-40B4-BE49-F238E27FC236}">
                <a16:creationId xmlns:a16="http://schemas.microsoft.com/office/drawing/2014/main" id="{2AB7BA14-C951-CE5E-2E29-511018A27B96}"/>
              </a:ext>
            </a:extLst>
          </p:cNvPr>
          <p:cNvPicPr>
            <a:picLocks noChangeAspect="1"/>
          </p:cNvPicPr>
          <p:nvPr/>
        </p:nvPicPr>
        <p:blipFill>
          <a:blip r:embed="rId4"/>
          <a:stretch>
            <a:fillRect/>
          </a:stretch>
        </p:blipFill>
        <p:spPr>
          <a:xfrm rot="974854">
            <a:off x="3870617" y="2069950"/>
            <a:ext cx="1936623" cy="1260895"/>
          </a:xfrm>
          <a:prstGeom prst="rect">
            <a:avLst/>
          </a:prstGeom>
          <a:effectLst>
            <a:softEdge rad="127000"/>
          </a:effectLst>
        </p:spPr>
      </p:pic>
      <p:pic>
        <p:nvPicPr>
          <p:cNvPr id="6" name="Picture 5" descr="A smartphone with icons around it&#10;&#10;Description automatically generated">
            <a:extLst>
              <a:ext uri="{FF2B5EF4-FFF2-40B4-BE49-F238E27FC236}">
                <a16:creationId xmlns:a16="http://schemas.microsoft.com/office/drawing/2014/main" id="{EAE8B00E-FFD3-F0BB-80CB-A733F3FBD86B}"/>
              </a:ext>
            </a:extLst>
          </p:cNvPr>
          <p:cNvPicPr>
            <a:picLocks noChangeAspect="1"/>
          </p:cNvPicPr>
          <p:nvPr/>
        </p:nvPicPr>
        <p:blipFill>
          <a:blip r:embed="rId5"/>
          <a:stretch>
            <a:fillRect/>
          </a:stretch>
        </p:blipFill>
        <p:spPr>
          <a:xfrm>
            <a:off x="1724025" y="3374136"/>
            <a:ext cx="2847975" cy="1600200"/>
          </a:xfrm>
          <a:prstGeom prst="rect">
            <a:avLst/>
          </a:prstGeom>
          <a:effectLst>
            <a:softEdge rad="190500"/>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2" name="Google Shape;812;p79"/>
          <p:cNvSpPr txBox="1">
            <a:spLocks noGrp="1"/>
          </p:cNvSpPr>
          <p:nvPr>
            <p:ph type="title" idx="2"/>
          </p:nvPr>
        </p:nvSpPr>
        <p:spPr>
          <a:xfrm>
            <a:off x="729525" y="607650"/>
            <a:ext cx="5586900" cy="468300"/>
          </a:xfrm>
          <a:prstGeom prst="rect">
            <a:avLst/>
          </a:prstGeom>
        </p:spPr>
        <p:txBody>
          <a:bodyPr spcFirstLastPara="1" wrap="square" lIns="91425" tIns="91425" rIns="91425" bIns="91425" anchor="t" anchorCtr="0">
            <a:noAutofit/>
          </a:bodyPr>
          <a:lstStyle/>
          <a:p>
            <a:pPr lvl="0">
              <a:buClr>
                <a:schemeClr val="dk1"/>
              </a:buClr>
              <a:buSzPts val="1100"/>
            </a:pPr>
            <a:r>
              <a:rPr lang="en-US" dirty="0"/>
              <a:t>Application of Contact Solutions in Premier Inn Hotel </a:t>
            </a:r>
            <a:endParaRPr dirty="0"/>
          </a:p>
        </p:txBody>
      </p:sp>
      <p:sp>
        <p:nvSpPr>
          <p:cNvPr id="813" name="Google Shape;813;p79"/>
          <p:cNvSpPr txBox="1">
            <a:spLocks noGrp="1"/>
          </p:cNvSpPr>
          <p:nvPr>
            <p:ph type="subTitle" idx="1"/>
          </p:nvPr>
        </p:nvSpPr>
        <p:spPr>
          <a:xfrm>
            <a:off x="758099" y="1711192"/>
            <a:ext cx="5528401" cy="2746508"/>
          </a:xfrm>
          <a:prstGeom prst="rect">
            <a:avLst/>
          </a:prstGeom>
        </p:spPr>
        <p:txBody>
          <a:bodyPr spcFirstLastPara="1" wrap="square" lIns="91425" tIns="91425" rIns="91425" bIns="91425" anchor="t" anchorCtr="0">
            <a:noAutofit/>
          </a:bodyPr>
          <a:lstStyle/>
          <a:p>
            <a:pPr marL="0" lvl="0" indent="0">
              <a:spcAft>
                <a:spcPts val="1600"/>
              </a:spcAft>
              <a:buSzPts val="1100"/>
            </a:pPr>
            <a:r>
              <a:rPr lang="en-US" dirty="0"/>
              <a:t>3 - Automated Accommodation </a:t>
            </a:r>
          </a:p>
          <a:p>
            <a:pPr marL="0" lvl="0" indent="0">
              <a:spcAft>
                <a:spcPts val="1600"/>
              </a:spcAft>
              <a:buSzPts val="1100"/>
            </a:pPr>
            <a:endParaRPr lang="en-US" dirty="0"/>
          </a:p>
          <a:p>
            <a:pPr marL="0" lvl="0" indent="0">
              <a:spcAft>
                <a:spcPts val="1600"/>
              </a:spcAft>
              <a:buSzPts val="1100"/>
            </a:pPr>
            <a:endParaRPr lang="en-US" dirty="0"/>
          </a:p>
          <a:p>
            <a:pPr marL="0" lvl="0" indent="0">
              <a:spcAft>
                <a:spcPts val="1600"/>
              </a:spcAft>
              <a:buSzPts val="1100"/>
            </a:pPr>
            <a:endParaRPr lang="en-US" dirty="0"/>
          </a:p>
          <a:p>
            <a:pPr marL="0" lvl="0" indent="0">
              <a:spcAft>
                <a:spcPts val="1600"/>
              </a:spcAft>
              <a:buSzPts val="1100"/>
            </a:pPr>
            <a:r>
              <a:rPr lang="en-US" dirty="0"/>
              <a:t>4 - Contactless Room Service </a:t>
            </a:r>
          </a:p>
        </p:txBody>
      </p:sp>
      <p:pic>
        <p:nvPicPr>
          <p:cNvPr id="3" name="Picture 2">
            <a:extLst>
              <a:ext uri="{FF2B5EF4-FFF2-40B4-BE49-F238E27FC236}">
                <a16:creationId xmlns:a16="http://schemas.microsoft.com/office/drawing/2014/main" id="{E462D610-A17E-45BD-84A0-4FFF4612A741}"/>
              </a:ext>
            </a:extLst>
          </p:cNvPr>
          <p:cNvPicPr>
            <a:picLocks noChangeAspect="1"/>
          </p:cNvPicPr>
          <p:nvPr/>
        </p:nvPicPr>
        <p:blipFill>
          <a:blip r:embed="rId3"/>
          <a:stretch>
            <a:fillRect/>
          </a:stretch>
        </p:blipFill>
        <p:spPr>
          <a:xfrm>
            <a:off x="6650689" y="1350125"/>
            <a:ext cx="2324100" cy="3486150"/>
          </a:xfrm>
          <a:prstGeom prst="rect">
            <a:avLst/>
          </a:prstGeom>
        </p:spPr>
      </p:pic>
      <p:pic>
        <p:nvPicPr>
          <p:cNvPr id="4" name="Picture 3" descr="A room with a bed and a camera&#10;&#10;Description automatically generated with medium confidence">
            <a:extLst>
              <a:ext uri="{FF2B5EF4-FFF2-40B4-BE49-F238E27FC236}">
                <a16:creationId xmlns:a16="http://schemas.microsoft.com/office/drawing/2014/main" id="{82AAFC2C-9B8D-6DE1-3877-971F7E84B25A}"/>
              </a:ext>
            </a:extLst>
          </p:cNvPr>
          <p:cNvPicPr>
            <a:picLocks noChangeAspect="1"/>
          </p:cNvPicPr>
          <p:nvPr/>
        </p:nvPicPr>
        <p:blipFill>
          <a:blip r:embed="rId4"/>
          <a:stretch>
            <a:fillRect/>
          </a:stretch>
        </p:blipFill>
        <p:spPr>
          <a:xfrm>
            <a:off x="3598625" y="1484246"/>
            <a:ext cx="2857500" cy="1600200"/>
          </a:xfrm>
          <a:prstGeom prst="rect">
            <a:avLst/>
          </a:prstGeom>
        </p:spPr>
      </p:pic>
      <p:pic>
        <p:nvPicPr>
          <p:cNvPr id="6" name="Picture 5" descr="A person wearing a mask standing at a desk&#10;&#10;Description automatically generated">
            <a:extLst>
              <a:ext uri="{FF2B5EF4-FFF2-40B4-BE49-F238E27FC236}">
                <a16:creationId xmlns:a16="http://schemas.microsoft.com/office/drawing/2014/main" id="{8B34BA18-9A9C-A944-7DBB-6542514F1EF3}"/>
              </a:ext>
            </a:extLst>
          </p:cNvPr>
          <p:cNvPicPr>
            <a:picLocks noChangeAspect="1"/>
          </p:cNvPicPr>
          <p:nvPr/>
        </p:nvPicPr>
        <p:blipFill>
          <a:blip r:embed="rId5"/>
          <a:stretch>
            <a:fillRect/>
          </a:stretch>
        </p:blipFill>
        <p:spPr>
          <a:xfrm>
            <a:off x="3512900" y="3311392"/>
            <a:ext cx="3028950" cy="1514475"/>
          </a:xfrm>
          <a:prstGeom prst="rect">
            <a:avLst/>
          </a:prstGeom>
        </p:spPr>
      </p:pic>
    </p:spTree>
    <p:extLst>
      <p:ext uri="{BB962C8B-B14F-4D97-AF65-F5344CB8AC3E}">
        <p14:creationId xmlns:p14="http://schemas.microsoft.com/office/powerpoint/2010/main" val="3379029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10"/>
        <p:cNvGrpSpPr/>
        <p:nvPr/>
      </p:nvGrpSpPr>
      <p:grpSpPr>
        <a:xfrm>
          <a:off x="0" y="0"/>
          <a:ext cx="0" cy="0"/>
          <a:chOff x="0" y="0"/>
          <a:chExt cx="0" cy="0"/>
        </a:xfrm>
      </p:grpSpPr>
      <p:sp>
        <p:nvSpPr>
          <p:cNvPr id="812" name="Google Shape;812;p79"/>
          <p:cNvSpPr txBox="1">
            <a:spLocks noGrp="1"/>
          </p:cNvSpPr>
          <p:nvPr>
            <p:ph type="title" idx="2"/>
          </p:nvPr>
        </p:nvSpPr>
        <p:spPr>
          <a:xfrm>
            <a:off x="729525" y="607650"/>
            <a:ext cx="5586900" cy="468300"/>
          </a:xfrm>
          <a:prstGeom prst="rect">
            <a:avLst/>
          </a:prstGeom>
        </p:spPr>
        <p:txBody>
          <a:bodyPr spcFirstLastPara="1" wrap="square" lIns="91425" tIns="91425" rIns="91425" bIns="91425" anchor="t" anchorCtr="0">
            <a:noAutofit/>
          </a:bodyPr>
          <a:lstStyle/>
          <a:p>
            <a:pPr lvl="0">
              <a:buClr>
                <a:schemeClr val="dk1"/>
              </a:buClr>
              <a:buSzPts val="1100"/>
            </a:pPr>
            <a:r>
              <a:rPr lang="en-US" dirty="0"/>
              <a:t>Application of Contact Solutions in Premier Inn Hotel </a:t>
            </a:r>
            <a:endParaRPr dirty="0"/>
          </a:p>
        </p:txBody>
      </p:sp>
      <p:sp>
        <p:nvSpPr>
          <p:cNvPr id="813" name="Google Shape;813;p79"/>
          <p:cNvSpPr txBox="1">
            <a:spLocks noGrp="1"/>
          </p:cNvSpPr>
          <p:nvPr>
            <p:ph type="subTitle" idx="1"/>
          </p:nvPr>
        </p:nvSpPr>
        <p:spPr>
          <a:xfrm>
            <a:off x="758100" y="1711192"/>
            <a:ext cx="5766526" cy="2746508"/>
          </a:xfrm>
          <a:prstGeom prst="rect">
            <a:avLst/>
          </a:prstGeom>
        </p:spPr>
        <p:txBody>
          <a:bodyPr spcFirstLastPara="1" wrap="square" lIns="91425" tIns="91425" rIns="91425" bIns="91425" anchor="t" anchorCtr="0">
            <a:noAutofit/>
          </a:bodyPr>
          <a:lstStyle/>
          <a:p>
            <a:pPr marL="0" lvl="0" indent="0">
              <a:spcAft>
                <a:spcPts val="1600"/>
              </a:spcAft>
              <a:buSzPts val="1100"/>
            </a:pPr>
            <a:r>
              <a:rPr lang="en-US" dirty="0"/>
              <a:t>5 - Automated Assistance </a:t>
            </a:r>
          </a:p>
          <a:p>
            <a:pPr marL="0" lvl="0" indent="0">
              <a:spcAft>
                <a:spcPts val="1600"/>
              </a:spcAft>
              <a:buSzPts val="1100"/>
            </a:pPr>
            <a:r>
              <a:rPr lang="en-US" dirty="0"/>
              <a:t>AI-based chatbots that provide guests with frequent questions and answers that enhance their experience and stay with the hotel</a:t>
            </a:r>
          </a:p>
          <a:p>
            <a:pPr marL="0" lvl="0" indent="0">
              <a:spcAft>
                <a:spcPts val="1600"/>
              </a:spcAft>
              <a:buSzPts val="1100"/>
            </a:pPr>
            <a:endParaRPr lang="en-US" dirty="0"/>
          </a:p>
          <a:p>
            <a:pPr marL="0" lvl="0" indent="0">
              <a:spcAft>
                <a:spcPts val="1600"/>
              </a:spcAft>
              <a:buSzPts val="1100"/>
            </a:pPr>
            <a:r>
              <a:rPr lang="en-US" dirty="0"/>
              <a:t>6 - Contactless Payments </a:t>
            </a:r>
          </a:p>
        </p:txBody>
      </p:sp>
      <p:pic>
        <p:nvPicPr>
          <p:cNvPr id="3" name="Picture 2">
            <a:extLst>
              <a:ext uri="{FF2B5EF4-FFF2-40B4-BE49-F238E27FC236}">
                <a16:creationId xmlns:a16="http://schemas.microsoft.com/office/drawing/2014/main" id="{EA500EC3-056A-4AF8-B099-AC518D8A86A0}"/>
              </a:ext>
            </a:extLst>
          </p:cNvPr>
          <p:cNvPicPr>
            <a:picLocks noChangeAspect="1"/>
          </p:cNvPicPr>
          <p:nvPr/>
        </p:nvPicPr>
        <p:blipFill>
          <a:blip r:embed="rId3"/>
          <a:stretch>
            <a:fillRect/>
          </a:stretch>
        </p:blipFill>
        <p:spPr>
          <a:xfrm>
            <a:off x="6648450" y="752475"/>
            <a:ext cx="2495550" cy="3743325"/>
          </a:xfrm>
          <a:prstGeom prst="rect">
            <a:avLst/>
          </a:prstGeom>
        </p:spPr>
      </p:pic>
      <p:pic>
        <p:nvPicPr>
          <p:cNvPr id="4" name="Picture 3" descr="A hand holding a card&#10;&#10;Description automatically generated">
            <a:extLst>
              <a:ext uri="{FF2B5EF4-FFF2-40B4-BE49-F238E27FC236}">
                <a16:creationId xmlns:a16="http://schemas.microsoft.com/office/drawing/2014/main" id="{B79C61E5-28CC-477A-380A-1803C31C38FC}"/>
              </a:ext>
            </a:extLst>
          </p:cNvPr>
          <p:cNvPicPr>
            <a:picLocks noChangeAspect="1"/>
          </p:cNvPicPr>
          <p:nvPr/>
        </p:nvPicPr>
        <p:blipFill>
          <a:blip r:embed="rId4"/>
          <a:stretch>
            <a:fillRect/>
          </a:stretch>
        </p:blipFill>
        <p:spPr>
          <a:xfrm>
            <a:off x="3324432" y="2995422"/>
            <a:ext cx="2991993" cy="1409700"/>
          </a:xfrm>
          <a:prstGeom prst="rect">
            <a:avLst/>
          </a:prstGeom>
          <a:effectLst>
            <a:softEdge rad="127000"/>
          </a:effectLst>
        </p:spPr>
      </p:pic>
    </p:spTree>
    <p:extLst>
      <p:ext uri="{BB962C8B-B14F-4D97-AF65-F5344CB8AC3E}">
        <p14:creationId xmlns:p14="http://schemas.microsoft.com/office/powerpoint/2010/main" val="24023978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17"/>
        <p:cNvGrpSpPr/>
        <p:nvPr/>
      </p:nvGrpSpPr>
      <p:grpSpPr>
        <a:xfrm>
          <a:off x="0" y="0"/>
          <a:ext cx="0" cy="0"/>
          <a:chOff x="0" y="0"/>
          <a:chExt cx="0" cy="0"/>
        </a:xfrm>
      </p:grpSpPr>
      <p:sp>
        <p:nvSpPr>
          <p:cNvPr id="818" name="Google Shape;818;p80"/>
          <p:cNvSpPr txBox="1">
            <a:spLocks noGrp="1"/>
          </p:cNvSpPr>
          <p:nvPr>
            <p:ph type="title"/>
          </p:nvPr>
        </p:nvSpPr>
        <p:spPr>
          <a:xfrm>
            <a:off x="719999" y="553082"/>
            <a:ext cx="6890475" cy="1137600"/>
          </a:xfrm>
          <a:prstGeom prst="rect">
            <a:avLst/>
          </a:prstGeom>
        </p:spPr>
        <p:txBody>
          <a:bodyPr spcFirstLastPara="1" wrap="square" lIns="91425" tIns="91425" rIns="91425" bIns="91425" anchor="t" anchorCtr="0">
            <a:noAutofit/>
          </a:bodyPr>
          <a:lstStyle/>
          <a:p>
            <a:pPr lvl="0">
              <a:buClr>
                <a:schemeClr val="dk1"/>
              </a:buClr>
              <a:buSzPts val="1100"/>
            </a:pPr>
            <a:r>
              <a:rPr lang="en-US" dirty="0"/>
              <a:t>Benefits of Contactless Guest Experience </a:t>
            </a:r>
            <a:endParaRPr dirty="0"/>
          </a:p>
        </p:txBody>
      </p:sp>
      <p:sp>
        <p:nvSpPr>
          <p:cNvPr id="821" name="Google Shape;821;p80"/>
          <p:cNvSpPr txBox="1">
            <a:spLocks noGrp="1"/>
          </p:cNvSpPr>
          <p:nvPr>
            <p:ph type="subTitle" idx="3"/>
          </p:nvPr>
        </p:nvSpPr>
        <p:spPr>
          <a:xfrm>
            <a:off x="719999" y="1450633"/>
            <a:ext cx="7981949" cy="3044023"/>
          </a:xfrm>
          <a:prstGeom prst="rect">
            <a:avLst/>
          </a:prstGeom>
        </p:spPr>
        <p:txBody>
          <a:bodyPr spcFirstLastPara="1" wrap="square" lIns="91425" tIns="91425" rIns="91425" bIns="91425" anchor="t" anchorCtr="0">
            <a:noAutofit/>
          </a:bodyPr>
          <a:lstStyle/>
          <a:p>
            <a:pPr marL="0" lvl="0" indent="0" algn="l">
              <a:spcAft>
                <a:spcPts val="1600"/>
              </a:spcAft>
              <a:buSzPts val="1100"/>
            </a:pPr>
            <a:r>
              <a:rPr lang="en-US" b="1" dirty="0"/>
              <a:t>1 - Safety </a:t>
            </a:r>
          </a:p>
          <a:p>
            <a:pPr marL="0" lvl="0" indent="0" algn="l">
              <a:spcAft>
                <a:spcPts val="1600"/>
              </a:spcAft>
              <a:buSzPts val="1100"/>
            </a:pPr>
            <a:r>
              <a:rPr lang="en-US" dirty="0"/>
              <a:t>Contactless technology assists tourists worldwide in getting information about the hotel's services, packages, amenities, and related information, and even booking rooms before arriving at the desired location. </a:t>
            </a:r>
          </a:p>
          <a:p>
            <a:pPr marL="0" lvl="0" indent="0" algn="l">
              <a:spcAft>
                <a:spcPts val="1600"/>
              </a:spcAft>
              <a:buSzPts val="1100"/>
            </a:pPr>
            <a:r>
              <a:rPr lang="en-US" b="1" dirty="0"/>
              <a:t>2 - Reduce Stress </a:t>
            </a:r>
          </a:p>
          <a:p>
            <a:pPr marL="0" lvl="0" indent="0" algn="l">
              <a:spcAft>
                <a:spcPts val="1600"/>
              </a:spcAft>
              <a:buSzPts val="1100"/>
            </a:pPr>
            <a:r>
              <a:rPr lang="en-US" dirty="0"/>
              <a:t>Contactless technology is also attractive for those individuals who feel a communication barrier or find communication with staff stressful (</a:t>
            </a:r>
            <a:r>
              <a:rPr lang="en-US" dirty="0" err="1"/>
              <a:t>Nandwani</a:t>
            </a:r>
            <a:r>
              <a:rPr lang="en-US" dirty="0"/>
              <a:t> and Bhatnagar, 2023). </a:t>
            </a:r>
          </a:p>
          <a:p>
            <a:pPr marL="0" lvl="0" indent="0" algn="l">
              <a:spcAft>
                <a:spcPts val="1600"/>
              </a:spcAft>
              <a:buSzPts val="1100"/>
            </a:pPr>
            <a:r>
              <a:rPr lang="en-US" b="1" dirty="0"/>
              <a:t>3 - Automated workflow</a:t>
            </a:r>
          </a:p>
          <a:p>
            <a:pPr marL="0" lvl="0" indent="0" algn="l">
              <a:spcAft>
                <a:spcPts val="1600"/>
              </a:spcAft>
              <a:buSzPts val="1100"/>
            </a:pPr>
            <a:r>
              <a:rPr lang="en-US" dirty="0"/>
              <a:t>Contactless solutions are safer from a health perspective and enable Premier Inn Hotel to reduce human errors while processing credit card details, documents, and registration information. </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17"/>
        <p:cNvGrpSpPr/>
        <p:nvPr/>
      </p:nvGrpSpPr>
      <p:grpSpPr>
        <a:xfrm>
          <a:off x="0" y="0"/>
          <a:ext cx="0" cy="0"/>
          <a:chOff x="0" y="0"/>
          <a:chExt cx="0" cy="0"/>
        </a:xfrm>
      </p:grpSpPr>
      <p:sp>
        <p:nvSpPr>
          <p:cNvPr id="818" name="Google Shape;818;p80"/>
          <p:cNvSpPr txBox="1">
            <a:spLocks noGrp="1"/>
          </p:cNvSpPr>
          <p:nvPr>
            <p:ph type="title"/>
          </p:nvPr>
        </p:nvSpPr>
        <p:spPr>
          <a:xfrm>
            <a:off x="719999" y="553082"/>
            <a:ext cx="6890475" cy="1137600"/>
          </a:xfrm>
          <a:prstGeom prst="rect">
            <a:avLst/>
          </a:prstGeom>
        </p:spPr>
        <p:txBody>
          <a:bodyPr spcFirstLastPara="1" wrap="square" lIns="91425" tIns="91425" rIns="91425" bIns="91425" anchor="t" anchorCtr="0">
            <a:noAutofit/>
          </a:bodyPr>
          <a:lstStyle/>
          <a:p>
            <a:pPr lvl="0">
              <a:buClr>
                <a:schemeClr val="dk1"/>
              </a:buClr>
              <a:buSzPts val="1100"/>
            </a:pPr>
            <a:r>
              <a:rPr lang="en-US" dirty="0"/>
              <a:t>Benefits of Contactless Guest Experience </a:t>
            </a:r>
            <a:endParaRPr dirty="0"/>
          </a:p>
        </p:txBody>
      </p:sp>
      <p:sp>
        <p:nvSpPr>
          <p:cNvPr id="821" name="Google Shape;821;p80"/>
          <p:cNvSpPr txBox="1">
            <a:spLocks noGrp="1"/>
          </p:cNvSpPr>
          <p:nvPr>
            <p:ph type="subTitle" idx="3"/>
          </p:nvPr>
        </p:nvSpPr>
        <p:spPr>
          <a:xfrm>
            <a:off x="800100" y="1194601"/>
            <a:ext cx="7981949" cy="3044023"/>
          </a:xfrm>
          <a:prstGeom prst="rect">
            <a:avLst/>
          </a:prstGeom>
        </p:spPr>
        <p:txBody>
          <a:bodyPr spcFirstLastPara="1" wrap="square" lIns="91425" tIns="91425" rIns="91425" bIns="91425" anchor="t" anchorCtr="0">
            <a:noAutofit/>
          </a:bodyPr>
          <a:lstStyle/>
          <a:p>
            <a:pPr marL="0" lvl="0" indent="0" algn="l">
              <a:spcAft>
                <a:spcPts val="1600"/>
              </a:spcAft>
              <a:buSzPts val="1100"/>
            </a:pPr>
            <a:r>
              <a:rPr lang="en-US" b="1" dirty="0"/>
              <a:t>4 - Integrated Analysis </a:t>
            </a:r>
          </a:p>
          <a:p>
            <a:pPr marL="0" lvl="0" indent="0" algn="l">
              <a:spcAft>
                <a:spcPts val="1600"/>
              </a:spcAft>
              <a:buSzPts val="1100"/>
            </a:pPr>
            <a:r>
              <a:rPr lang="en-US" dirty="0"/>
              <a:t>Technology tools can collect much data at every stage of the customer's stay, ranging from booking, accommodations, demanding amenities, and living terminals, which helps understand customers' </a:t>
            </a:r>
            <a:r>
              <a:rPr lang="en-US" dirty="0" err="1"/>
              <a:t>behaviours</a:t>
            </a:r>
            <a:r>
              <a:rPr lang="en-US" dirty="0"/>
              <a:t> and convince them for future visits. </a:t>
            </a:r>
          </a:p>
          <a:p>
            <a:pPr marL="0" lvl="0" indent="0" algn="l">
              <a:spcAft>
                <a:spcPts val="1600"/>
              </a:spcAft>
              <a:buSzPts val="1100"/>
            </a:pPr>
            <a:r>
              <a:rPr lang="en-US" b="1" dirty="0"/>
              <a:t>5 - </a:t>
            </a:r>
            <a:r>
              <a:rPr lang="en-US" b="1" dirty="0" err="1"/>
              <a:t>Personalised</a:t>
            </a:r>
            <a:r>
              <a:rPr lang="en-US" b="1" dirty="0"/>
              <a:t> Services </a:t>
            </a:r>
          </a:p>
          <a:p>
            <a:pPr marL="0" lvl="0" indent="0" algn="l">
              <a:spcAft>
                <a:spcPts val="1600"/>
              </a:spcAft>
              <a:buSzPts val="1100"/>
            </a:pPr>
            <a:r>
              <a:rPr lang="en-US" dirty="0"/>
              <a:t>Contactless technology creates </a:t>
            </a:r>
            <a:r>
              <a:rPr lang="en-US" dirty="0" err="1"/>
              <a:t>personalised</a:t>
            </a:r>
            <a:r>
              <a:rPr lang="en-US" dirty="0"/>
              <a:t> data by </a:t>
            </a:r>
            <a:r>
              <a:rPr lang="en-US" dirty="0" err="1"/>
              <a:t>analysing</a:t>
            </a:r>
            <a:r>
              <a:rPr lang="en-US" dirty="0"/>
              <a:t> customer </a:t>
            </a:r>
            <a:r>
              <a:rPr lang="en-US" dirty="0" err="1"/>
              <a:t>behaviour</a:t>
            </a:r>
            <a:r>
              <a:rPr lang="en-US" dirty="0"/>
              <a:t>, enabling hotels like Premier Inn to understand visitors' tastes and preferences.</a:t>
            </a:r>
          </a:p>
          <a:p>
            <a:pPr marL="0" lvl="0" indent="0" algn="l">
              <a:spcAft>
                <a:spcPts val="1600"/>
              </a:spcAft>
              <a:buSzPts val="1100"/>
            </a:pPr>
            <a:r>
              <a:rPr lang="en-US" b="1" dirty="0"/>
              <a:t>6 - Competitive Advantage </a:t>
            </a:r>
          </a:p>
          <a:p>
            <a:pPr marL="0" lvl="0" indent="0" algn="l">
              <a:spcAft>
                <a:spcPts val="1600"/>
              </a:spcAft>
              <a:buSzPts val="1100"/>
            </a:pPr>
            <a:r>
              <a:rPr lang="en-US" dirty="0"/>
              <a:t>Implementation and pioneering contactless technology can help Premier Inn Hotel have a distinct competitive advantage over its rivals in the industry.</a:t>
            </a:r>
            <a:endParaRPr dirty="0"/>
          </a:p>
        </p:txBody>
      </p:sp>
    </p:spTree>
    <p:extLst>
      <p:ext uri="{BB962C8B-B14F-4D97-AF65-F5344CB8AC3E}">
        <p14:creationId xmlns:p14="http://schemas.microsoft.com/office/powerpoint/2010/main" val="1866829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031"/>
        <p:cNvGrpSpPr/>
        <p:nvPr/>
      </p:nvGrpSpPr>
      <p:grpSpPr>
        <a:xfrm>
          <a:off x="0" y="0"/>
          <a:ext cx="0" cy="0"/>
          <a:chOff x="0" y="0"/>
          <a:chExt cx="0" cy="0"/>
        </a:xfrm>
      </p:grpSpPr>
      <p:sp>
        <p:nvSpPr>
          <p:cNvPr id="1032" name="Google Shape;1032;p91"/>
          <p:cNvSpPr txBox="1">
            <a:spLocks noGrp="1"/>
          </p:cNvSpPr>
          <p:nvPr>
            <p:ph type="title"/>
          </p:nvPr>
        </p:nvSpPr>
        <p:spPr>
          <a:xfrm>
            <a:off x="720000" y="548640"/>
            <a:ext cx="6938100" cy="1133400"/>
          </a:xfrm>
          <a:prstGeom prst="rect">
            <a:avLst/>
          </a:prstGeom>
        </p:spPr>
        <p:txBody>
          <a:bodyPr spcFirstLastPara="1" wrap="square" lIns="91425" tIns="91425" rIns="91425" bIns="91425" anchor="t" anchorCtr="0">
            <a:noAutofit/>
          </a:bodyPr>
          <a:lstStyle/>
          <a:p>
            <a:pPr lvl="0">
              <a:buClr>
                <a:schemeClr val="dk1"/>
              </a:buClr>
              <a:buSzPts val="1100"/>
            </a:pPr>
            <a:r>
              <a:rPr lang="en-GB" dirty="0"/>
              <a:t>Recommendations for Premier Inn Hotel </a:t>
            </a:r>
            <a:endParaRPr dirty="0"/>
          </a:p>
        </p:txBody>
      </p:sp>
      <p:sp>
        <p:nvSpPr>
          <p:cNvPr id="1044" name="Google Shape;1044;p91"/>
          <p:cNvSpPr txBox="1">
            <a:spLocks noGrp="1"/>
          </p:cNvSpPr>
          <p:nvPr>
            <p:ph type="subTitle" idx="5"/>
          </p:nvPr>
        </p:nvSpPr>
        <p:spPr>
          <a:xfrm>
            <a:off x="847724" y="1724025"/>
            <a:ext cx="6534151" cy="2436804"/>
          </a:xfrm>
          <a:prstGeom prst="rect">
            <a:avLst/>
          </a:prstGeom>
        </p:spPr>
        <p:txBody>
          <a:bodyPr spcFirstLastPara="1" wrap="square" lIns="182875" tIns="91425" rIns="0" bIns="91425" anchor="t" anchorCtr="0">
            <a:noAutofit/>
          </a:bodyPr>
          <a:lstStyle/>
          <a:p>
            <a:pPr marL="285750" lvl="0" indent="-285750" algn="l">
              <a:spcAft>
                <a:spcPts val="1600"/>
              </a:spcAft>
              <a:buSzPts val="1100"/>
              <a:buFont typeface="Arial" panose="020B0604020202020204" pitchFamily="34" charset="0"/>
              <a:buChar char="•"/>
            </a:pPr>
            <a:r>
              <a:rPr lang="en-US" dirty="0"/>
              <a:t>Training and workshop sessions about digital literacy for existing and newly hired employees</a:t>
            </a:r>
          </a:p>
          <a:p>
            <a:pPr marL="285750" lvl="0" indent="-285750" algn="l">
              <a:spcAft>
                <a:spcPts val="1600"/>
              </a:spcAft>
              <a:buSzPts val="1100"/>
              <a:buFont typeface="Arial" panose="020B0604020202020204" pitchFamily="34" charset="0"/>
              <a:buChar char="•"/>
            </a:pPr>
            <a:r>
              <a:rPr lang="en-US" dirty="0"/>
              <a:t>invest in technologies like multifactor authentication processes and encryption technology to secure data from any theft or cyber-attacks </a:t>
            </a:r>
          </a:p>
          <a:p>
            <a:pPr marL="285750" lvl="0" indent="-285750" algn="l">
              <a:spcAft>
                <a:spcPts val="1600"/>
              </a:spcAft>
              <a:buSzPts val="1100"/>
              <a:buFont typeface="Arial" panose="020B0604020202020204" pitchFamily="34" charset="0"/>
              <a:buChar char="•"/>
            </a:pPr>
            <a:r>
              <a:rPr lang="en-US" dirty="0"/>
              <a:t>Maintaining </a:t>
            </a:r>
            <a:r>
              <a:rPr lang="en-US" dirty="0" err="1"/>
              <a:t>personalised</a:t>
            </a:r>
            <a:r>
              <a:rPr lang="en-US" dirty="0"/>
              <a:t> data of each guest by understanding customers behavior can enhance customer experience. </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031"/>
        <p:cNvGrpSpPr/>
        <p:nvPr/>
      </p:nvGrpSpPr>
      <p:grpSpPr>
        <a:xfrm>
          <a:off x="0" y="0"/>
          <a:ext cx="0" cy="0"/>
          <a:chOff x="0" y="0"/>
          <a:chExt cx="0" cy="0"/>
        </a:xfrm>
      </p:grpSpPr>
      <p:sp>
        <p:nvSpPr>
          <p:cNvPr id="1032" name="Google Shape;1032;p91"/>
          <p:cNvSpPr txBox="1">
            <a:spLocks noGrp="1"/>
          </p:cNvSpPr>
          <p:nvPr>
            <p:ph type="title"/>
          </p:nvPr>
        </p:nvSpPr>
        <p:spPr>
          <a:xfrm>
            <a:off x="720000" y="548640"/>
            <a:ext cx="6938100" cy="1133400"/>
          </a:xfrm>
          <a:prstGeom prst="rect">
            <a:avLst/>
          </a:prstGeom>
        </p:spPr>
        <p:txBody>
          <a:bodyPr spcFirstLastPara="1" wrap="square" lIns="91425" tIns="91425" rIns="91425" bIns="91425" anchor="t" anchorCtr="0">
            <a:noAutofit/>
          </a:bodyPr>
          <a:lstStyle/>
          <a:p>
            <a:pPr lvl="0">
              <a:buClr>
                <a:schemeClr val="dk1"/>
              </a:buClr>
              <a:buSzPts val="1100"/>
            </a:pPr>
            <a:r>
              <a:rPr lang="en-GB" dirty="0"/>
              <a:t>Recommendations for Premier Inn Hotel </a:t>
            </a:r>
            <a:endParaRPr dirty="0"/>
          </a:p>
        </p:txBody>
      </p:sp>
      <p:sp>
        <p:nvSpPr>
          <p:cNvPr id="1044" name="Google Shape;1044;p91"/>
          <p:cNvSpPr txBox="1">
            <a:spLocks noGrp="1"/>
          </p:cNvSpPr>
          <p:nvPr>
            <p:ph type="subTitle" idx="5"/>
          </p:nvPr>
        </p:nvSpPr>
        <p:spPr>
          <a:xfrm>
            <a:off x="847724" y="1724025"/>
            <a:ext cx="6534151" cy="2436804"/>
          </a:xfrm>
          <a:prstGeom prst="rect">
            <a:avLst/>
          </a:prstGeom>
        </p:spPr>
        <p:txBody>
          <a:bodyPr spcFirstLastPara="1" wrap="square" lIns="182875" tIns="91425" rIns="0" bIns="91425" anchor="t" anchorCtr="0">
            <a:noAutofit/>
          </a:bodyPr>
          <a:lstStyle/>
          <a:p>
            <a:pPr marL="285750" lvl="0" indent="-285750" algn="l">
              <a:spcAft>
                <a:spcPts val="1600"/>
              </a:spcAft>
              <a:buSzPts val="1100"/>
              <a:buFont typeface="Arial" panose="020B0604020202020204" pitchFamily="34" charset="0"/>
              <a:buChar char="•"/>
            </a:pPr>
            <a:r>
              <a:rPr lang="en-US" dirty="0"/>
              <a:t>Continuous innovations through research and development is necessary to stay competitive and enhance market share and customer base. </a:t>
            </a:r>
          </a:p>
          <a:p>
            <a:pPr marL="285750" lvl="0" indent="-285750" algn="l">
              <a:spcAft>
                <a:spcPts val="1600"/>
              </a:spcAft>
              <a:buSzPts val="1100"/>
              <a:buFont typeface="Arial" panose="020B0604020202020204" pitchFamily="34" charset="0"/>
              <a:buChar char="•"/>
            </a:pPr>
            <a:r>
              <a:rPr lang="en-US" dirty="0"/>
              <a:t>Develop and maintain crisis management plans in case of potential disruptions or stealing of confidential information can help in minimizing impact </a:t>
            </a:r>
            <a:r>
              <a:rPr lang="en-GB" dirty="0"/>
              <a:t>(Moser, 2022)</a:t>
            </a:r>
            <a:r>
              <a:rPr lang="en-US" dirty="0"/>
              <a:t>. </a:t>
            </a:r>
            <a:endParaRPr dirty="0"/>
          </a:p>
        </p:txBody>
      </p:sp>
    </p:spTree>
    <p:extLst>
      <p:ext uri="{BB962C8B-B14F-4D97-AF65-F5344CB8AC3E}">
        <p14:creationId xmlns:p14="http://schemas.microsoft.com/office/powerpoint/2010/main" val="17439696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184"/>
        <p:cNvGrpSpPr/>
        <p:nvPr/>
      </p:nvGrpSpPr>
      <p:grpSpPr>
        <a:xfrm>
          <a:off x="0" y="0"/>
          <a:ext cx="0" cy="0"/>
          <a:chOff x="0" y="0"/>
          <a:chExt cx="0" cy="0"/>
        </a:xfrm>
      </p:grpSpPr>
      <p:sp>
        <p:nvSpPr>
          <p:cNvPr id="1185" name="Google Shape;1185;p97"/>
          <p:cNvSpPr txBox="1">
            <a:spLocks noGrp="1"/>
          </p:cNvSpPr>
          <p:nvPr>
            <p:ph type="title"/>
          </p:nvPr>
        </p:nvSpPr>
        <p:spPr>
          <a:xfrm>
            <a:off x="802127" y="815340"/>
            <a:ext cx="2971500" cy="11334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References </a:t>
            </a:r>
            <a:endParaRPr dirty="0"/>
          </a:p>
        </p:txBody>
      </p:sp>
      <p:sp>
        <p:nvSpPr>
          <p:cNvPr id="1186" name="Google Shape;1186;p97"/>
          <p:cNvSpPr txBox="1">
            <a:spLocks noGrp="1"/>
          </p:cNvSpPr>
          <p:nvPr>
            <p:ph type="subTitle" idx="1"/>
          </p:nvPr>
        </p:nvSpPr>
        <p:spPr>
          <a:xfrm>
            <a:off x="1135675" y="1402065"/>
            <a:ext cx="6874849" cy="2646059"/>
          </a:xfrm>
          <a:prstGeom prst="rect">
            <a:avLst/>
          </a:prstGeom>
        </p:spPr>
        <p:txBody>
          <a:bodyPr spcFirstLastPara="1" wrap="square" lIns="91425" tIns="91425" rIns="91425" bIns="91425" anchor="t" anchorCtr="0">
            <a:noAutofit/>
          </a:bodyPr>
          <a:lstStyle/>
          <a:p>
            <a:pPr marL="171450" lvl="0" indent="-171450" algn="l">
              <a:buSzPts val="1100"/>
              <a:buFont typeface="Arial" panose="020B0604020202020204" pitchFamily="34" charset="0"/>
              <a:buChar char="•"/>
            </a:pPr>
            <a:endParaRPr lang="en-US" sz="1050" dirty="0"/>
          </a:p>
          <a:p>
            <a:pPr marL="171450" lvl="0" indent="-171450" algn="l">
              <a:buSzPts val="1100"/>
              <a:buFont typeface="Arial" panose="020B0604020202020204" pitchFamily="34" charset="0"/>
              <a:buChar char="•"/>
            </a:pPr>
            <a:r>
              <a:rPr lang="en-US" sz="1050" dirty="0"/>
              <a:t>Agarwal, S., </a:t>
            </a:r>
            <a:r>
              <a:rPr lang="en-US" sz="1050" dirty="0" err="1"/>
              <a:t>Punn</a:t>
            </a:r>
            <a:r>
              <a:rPr lang="en-US" sz="1050" dirty="0"/>
              <a:t>, N.S., </a:t>
            </a:r>
            <a:r>
              <a:rPr lang="en-US" sz="1050" dirty="0" err="1"/>
              <a:t>Sonbhadra</a:t>
            </a:r>
            <a:r>
              <a:rPr lang="en-US" sz="1050" dirty="0"/>
              <a:t>, S.K., Tanveer, M., </a:t>
            </a:r>
            <a:r>
              <a:rPr lang="en-US" sz="1050" dirty="0" err="1"/>
              <a:t>Nagabhushan</a:t>
            </a:r>
            <a:r>
              <a:rPr lang="en-US" sz="1050" dirty="0"/>
              <a:t>, P., Pandian, K.K.S. and Saxena, P. (2020). Unleashing the power of disruptive and emerging technologies amid COVID-19: A detailed review. arXiv:2005.11507 [cs]. [online] Available at: https://arxiv.org/abs/2005.11507.</a:t>
            </a:r>
          </a:p>
          <a:p>
            <a:pPr marL="171450" lvl="0" indent="-171450" algn="l">
              <a:buSzPts val="1100"/>
              <a:buFont typeface="Arial" panose="020B0604020202020204" pitchFamily="34" charset="0"/>
              <a:buChar char="•"/>
            </a:pPr>
            <a:r>
              <a:rPr lang="en-US" sz="1050" dirty="0"/>
              <a:t>Hao, F. and Chon, K.K.-S. (2021). Contactless service in hospitality: bridging customer equity, experience, delight, satisfaction, and trust. International Journal of Contemporary Hospitality Management, 34(1), pp.113–134. </a:t>
            </a:r>
            <a:r>
              <a:rPr lang="en-US" sz="1050" dirty="0" err="1"/>
              <a:t>doi:https</a:t>
            </a:r>
            <a:r>
              <a:rPr lang="en-US" sz="1050" dirty="0"/>
              <a:t>://doi.org/10.1108/ijchm-05-2021-0559.</a:t>
            </a:r>
          </a:p>
          <a:p>
            <a:pPr marL="171450" lvl="0" indent="-171450" algn="l">
              <a:buSzPts val="1100"/>
              <a:buFont typeface="Arial" panose="020B0604020202020204" pitchFamily="34" charset="0"/>
              <a:buChar char="•"/>
            </a:pPr>
            <a:r>
              <a:rPr lang="en-US" sz="1050" dirty="0"/>
              <a:t>Moser, J. (2022). Look but don’t touch : contactless solutions to enhance the customer journey in hotels. [online] repositorio.ucp.pt. Available at: https://repositorio.ucp.pt/handle/10400.14/40749.</a:t>
            </a:r>
          </a:p>
          <a:p>
            <a:pPr marL="171450" lvl="0" indent="-171450" algn="l">
              <a:buSzPts val="1100"/>
              <a:buFont typeface="Arial" panose="020B0604020202020204" pitchFamily="34" charset="0"/>
              <a:buChar char="•"/>
            </a:pPr>
            <a:r>
              <a:rPr lang="en-US" sz="1050" dirty="0" err="1"/>
              <a:t>Nandwani</a:t>
            </a:r>
            <a:r>
              <a:rPr lang="en-US" sz="1050" dirty="0"/>
              <a:t>, P. and Bhatnagar, D. (2023). Comprehensive and Psychological Review and its Impact on Technology Driven Applications on Business Development and Diversities of Tourism and Hospitality Industry during Pandemic in Indian Prospective. Journal for </a:t>
            </a:r>
            <a:r>
              <a:rPr lang="en-US" sz="1050" dirty="0" err="1"/>
              <a:t>ReAttach</a:t>
            </a:r>
            <a:r>
              <a:rPr lang="en-US" sz="1050" dirty="0"/>
              <a:t> Therapy and Developmental Diversities, </a:t>
            </a:r>
          </a:p>
          <a:p>
            <a:pPr marL="171450" lvl="0" indent="-171450" algn="l">
              <a:buSzPts val="1100"/>
              <a:buFont typeface="Arial" panose="020B0604020202020204" pitchFamily="34" charset="0"/>
              <a:buChar char="•"/>
            </a:pPr>
            <a:r>
              <a:rPr lang="en-US" sz="1050" dirty="0" err="1"/>
              <a:t>Ristova</a:t>
            </a:r>
            <a:r>
              <a:rPr lang="en-US" sz="1050" dirty="0"/>
              <a:t>, C. and Dimitrov, N. (2019). </a:t>
            </a:r>
            <a:r>
              <a:rPr lang="en-US" sz="1050" dirty="0" err="1"/>
              <a:t>Digitalisation</a:t>
            </a:r>
            <a:r>
              <a:rPr lang="en-US" sz="1050" dirty="0"/>
              <a:t> in the hospitality industry - trends that might shape the next stay of guests. International Journal of Information, Business and Management, [online] 11(3), pp.144–154. Available at: http://eprints.ugd.edu.mk/21976/.</a:t>
            </a:r>
            <a:endParaRPr sz="10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965"/>
        <p:cNvGrpSpPr/>
        <p:nvPr/>
      </p:nvGrpSpPr>
      <p:grpSpPr>
        <a:xfrm>
          <a:off x="0" y="0"/>
          <a:ext cx="0" cy="0"/>
          <a:chOff x="0" y="0"/>
          <a:chExt cx="0" cy="0"/>
        </a:xfrm>
      </p:grpSpPr>
      <p:sp>
        <p:nvSpPr>
          <p:cNvPr id="967" name="Google Shape;967;p86"/>
          <p:cNvSpPr txBox="1">
            <a:spLocks noGrp="1"/>
          </p:cNvSpPr>
          <p:nvPr>
            <p:ph type="title" idx="2"/>
          </p:nvPr>
        </p:nvSpPr>
        <p:spPr>
          <a:xfrm>
            <a:off x="1242107" y="2486881"/>
            <a:ext cx="5281800" cy="425100"/>
          </a:xfrm>
          <a:prstGeom prst="rect">
            <a:avLst/>
          </a:prstGeom>
        </p:spPr>
        <p:txBody>
          <a:bodyPr spcFirstLastPara="1" wrap="square" lIns="91425" tIns="91425" rIns="91425" bIns="91425" anchor="t" anchorCtr="0">
            <a:noAutofit/>
          </a:bodyPr>
          <a:lstStyle/>
          <a:p>
            <a:pPr lvl="0"/>
            <a:r>
              <a:rPr lang="en-GB" dirty="0"/>
              <a:t>THANKS</a:t>
            </a:r>
            <a:endParaRPr dirty="0"/>
          </a:p>
        </p:txBody>
      </p:sp>
    </p:spTree>
  </p:cSld>
  <p:clrMapOvr>
    <a:masterClrMapping/>
  </p:clrMapOvr>
</p:sld>
</file>

<file path=ppt/theme/theme1.xml><?xml version="1.0" encoding="utf-8"?>
<a:theme xmlns:a="http://schemas.openxmlformats.org/drawingml/2006/main" name="XL Hotel Marketing by Slidesgo">
  <a:themeElements>
    <a:clrScheme name="Simple Light">
      <a:dk1>
        <a:srgbClr val="000000"/>
      </a:dk1>
      <a:lt1>
        <a:srgbClr val="FFFFFF"/>
      </a:lt1>
      <a:dk2>
        <a:srgbClr val="337E90"/>
      </a:dk2>
      <a:lt2>
        <a:srgbClr val="9FC3CB"/>
      </a:lt2>
      <a:accent1>
        <a:srgbClr val="E1E7EC"/>
      </a:accent1>
      <a:accent2>
        <a:srgbClr val="212121"/>
      </a:accent2>
      <a:accent3>
        <a:srgbClr val="78909C"/>
      </a:accent3>
      <a:accent4>
        <a:srgbClr val="D7DFE5"/>
      </a:accent4>
      <a:accent5>
        <a:srgbClr val="9FC3CB"/>
      </a:accent5>
      <a:accent6>
        <a:srgbClr val="78909C"/>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833</Words>
  <Application>Microsoft Office PowerPoint</Application>
  <PresentationFormat>On-screen Show (16:9)</PresentationFormat>
  <Paragraphs>70</Paragraphs>
  <Slides>13</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Josefin Sans Medium</vt:lpstr>
      <vt:lpstr>Josefin Sans</vt:lpstr>
      <vt:lpstr>Arial</vt:lpstr>
      <vt:lpstr>Poppins</vt:lpstr>
      <vt:lpstr>Roboto Light</vt:lpstr>
      <vt:lpstr>Lato</vt:lpstr>
      <vt:lpstr>XL Hotel Marketing by Slidesgo</vt:lpstr>
      <vt:lpstr>Presentation on Contactless Solutions in Hotels</vt:lpstr>
      <vt:lpstr>Introduction </vt:lpstr>
      <vt:lpstr>SWOT ANALYSIS OF CONTACLESS SOLUTIONS </vt:lpstr>
      <vt:lpstr>SWOT ANALYSIS OF CONTACLESS SOLUTIONS </vt:lpstr>
      <vt:lpstr>Application of Contact Solutions in Premier Inn Hotel </vt:lpstr>
      <vt:lpstr>Application of Contact Solutions in Premier Inn Hotel </vt:lpstr>
      <vt:lpstr>Application of Contact Solutions in Premier Inn Hotel </vt:lpstr>
      <vt:lpstr>Benefits of Contactless Guest Experience </vt:lpstr>
      <vt:lpstr>Benefits of Contactless Guest Experience </vt:lpstr>
      <vt:lpstr>Recommendations for Premier Inn Hotel </vt:lpstr>
      <vt:lpstr>Recommendations for Premier Inn Hotel </vt:lpstr>
      <vt:lpstr>References </vt:lpstr>
      <vt:lpstr>THANKS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on Contactless Solutions in Hotels</dc:title>
  <cp:lastModifiedBy>Mohammed Hassan (2027186)</cp:lastModifiedBy>
  <cp:revision>1</cp:revision>
  <dcterms:modified xsi:type="dcterms:W3CDTF">2024-02-26T17:27:56Z</dcterms:modified>
</cp:coreProperties>
</file>