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1" r:id="rId1"/>
  </p:sldMasterIdLst>
  <p:notesMasterIdLst>
    <p:notesMasterId r:id="rId12"/>
  </p:notesMasterIdLst>
  <p:sldIdLst>
    <p:sldId id="256" r:id="rId2"/>
    <p:sldId id="257" r:id="rId3"/>
    <p:sldId id="258" r:id="rId4"/>
    <p:sldId id="260" r:id="rId5"/>
    <p:sldId id="259" r:id="rId6"/>
    <p:sldId id="262" r:id="rId7"/>
    <p:sldId id="264" r:id="rId8"/>
    <p:sldId id="261" r:id="rId9"/>
    <p:sldId id="265" r:id="rId10"/>
    <p:sldId id="263"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2FC30B-83CE-160F-996F-D5ABAF7F341C}" v="756" dt="2026-01-09T10:39:30.7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otte Wilson (2520801)" userId="S::2520801@student.uwtsd.ac.uk::04dc2167-fb24-471f-9298-5931d809340a" providerId="AD" clId="Web-{98DA5661-15F7-D1D8-E5BD-C9F323D85ABC}"/>
    <pc:docChg chg="modSld">
      <pc:chgData name="Charlotte Wilson (2520801)" userId="S::2520801@student.uwtsd.ac.uk::04dc2167-fb24-471f-9298-5931d809340a" providerId="AD" clId="Web-{98DA5661-15F7-D1D8-E5BD-C9F323D85ABC}" dt="2026-01-01T22:29:23.076" v="175" actId="20577"/>
      <pc:docMkLst>
        <pc:docMk/>
      </pc:docMkLst>
      <pc:sldChg chg="modSp">
        <pc:chgData name="Charlotte Wilson (2520801)" userId="S::2520801@student.uwtsd.ac.uk::04dc2167-fb24-471f-9298-5931d809340a" providerId="AD" clId="Web-{98DA5661-15F7-D1D8-E5BD-C9F323D85ABC}" dt="2026-01-01T22:29:23.076" v="175" actId="20577"/>
        <pc:sldMkLst>
          <pc:docMk/>
          <pc:sldMk cId="1958071651" sldId="258"/>
        </pc:sldMkLst>
        <pc:spChg chg="mod">
          <ac:chgData name="Charlotte Wilson (2520801)" userId="S::2520801@student.uwtsd.ac.uk::04dc2167-fb24-471f-9298-5931d809340a" providerId="AD" clId="Web-{98DA5661-15F7-D1D8-E5BD-C9F323D85ABC}" dt="2026-01-01T22:08:04.627" v="0" actId="20577"/>
          <ac:spMkLst>
            <pc:docMk/>
            <pc:sldMk cId="1958071651" sldId="258"/>
            <ac:spMk id="2" creationId="{4E752661-8E88-9485-51B2-7830466CAE5D}"/>
          </ac:spMkLst>
        </pc:spChg>
        <pc:spChg chg="mod">
          <ac:chgData name="Charlotte Wilson (2520801)" userId="S::2520801@student.uwtsd.ac.uk::04dc2167-fb24-471f-9298-5931d809340a" providerId="AD" clId="Web-{98DA5661-15F7-D1D8-E5BD-C9F323D85ABC}" dt="2026-01-01T22:29:23.076" v="175" actId="20577"/>
          <ac:spMkLst>
            <pc:docMk/>
            <pc:sldMk cId="1958071651" sldId="258"/>
            <ac:spMk id="3" creationId="{BEE10BBB-74DA-81C2-AC8A-6E3618E94EAC}"/>
          </ac:spMkLst>
        </pc:spChg>
      </pc:sldChg>
    </pc:docChg>
  </pc:docChgLst>
  <pc:docChgLst>
    <pc:chgData name="Charlotte Wilson (2520801)" userId="S::2520801@student.uwtsd.ac.uk::04dc2167-fb24-471f-9298-5931d809340a" providerId="AD" clId="Web-{CB7DFBBE-3ED8-9A10-3EB1-DD8DDA962094}"/>
    <pc:docChg chg="modSld">
      <pc:chgData name="Charlotte Wilson (2520801)" userId="S::2520801@student.uwtsd.ac.uk::04dc2167-fb24-471f-9298-5931d809340a" providerId="AD" clId="Web-{CB7DFBBE-3ED8-9A10-3EB1-DD8DDA962094}" dt="2025-12-30T09:41:25.045" v="160"/>
      <pc:docMkLst>
        <pc:docMk/>
      </pc:docMkLst>
      <pc:sldChg chg="modNotes">
        <pc:chgData name="Charlotte Wilson (2520801)" userId="S::2520801@student.uwtsd.ac.uk::04dc2167-fb24-471f-9298-5931d809340a" providerId="AD" clId="Web-{CB7DFBBE-3ED8-9A10-3EB1-DD8DDA962094}" dt="2025-12-30T09:41:25.045" v="160"/>
        <pc:sldMkLst>
          <pc:docMk/>
          <pc:sldMk cId="1294737522" sldId="257"/>
        </pc:sldMkLst>
      </pc:sldChg>
    </pc:docChg>
  </pc:docChgLst>
  <pc:docChgLst>
    <pc:chgData name="Charlotte Wilson (2520801)" userId="S::2520801@student.uwtsd.ac.uk::04dc2167-fb24-471f-9298-5931d809340a" providerId="AD" clId="Web-{F31E8CB5-456B-F75F-92C7-E290B2781459}"/>
    <pc:docChg chg="addSld modSld sldOrd">
      <pc:chgData name="Charlotte Wilson (2520801)" userId="S::2520801@student.uwtsd.ac.uk::04dc2167-fb24-471f-9298-5931d809340a" providerId="AD" clId="Web-{F31E8CB5-456B-F75F-92C7-E290B2781459}" dt="2026-01-06T13:22:24.810" v="2074" actId="20577"/>
      <pc:docMkLst>
        <pc:docMk/>
      </pc:docMkLst>
      <pc:sldChg chg="modNotes">
        <pc:chgData name="Charlotte Wilson (2520801)" userId="S::2520801@student.uwtsd.ac.uk::04dc2167-fb24-471f-9298-5931d809340a" providerId="AD" clId="Web-{F31E8CB5-456B-F75F-92C7-E290B2781459}" dt="2026-01-06T12:26:32.989" v="1647"/>
        <pc:sldMkLst>
          <pc:docMk/>
          <pc:sldMk cId="1294737522" sldId="257"/>
        </pc:sldMkLst>
      </pc:sldChg>
      <pc:sldChg chg="modSp">
        <pc:chgData name="Charlotte Wilson (2520801)" userId="S::2520801@student.uwtsd.ac.uk::04dc2167-fb24-471f-9298-5931d809340a" providerId="AD" clId="Web-{F31E8CB5-456B-F75F-92C7-E290B2781459}" dt="2026-01-05T18:16:48.942" v="1646" actId="20577"/>
        <pc:sldMkLst>
          <pc:docMk/>
          <pc:sldMk cId="591831668" sldId="259"/>
        </pc:sldMkLst>
        <pc:spChg chg="mod">
          <ac:chgData name="Charlotte Wilson (2520801)" userId="S::2520801@student.uwtsd.ac.uk::04dc2167-fb24-471f-9298-5931d809340a" providerId="AD" clId="Web-{F31E8CB5-456B-F75F-92C7-E290B2781459}" dt="2026-01-05T18:16:48.942" v="1646" actId="20577"/>
          <ac:spMkLst>
            <pc:docMk/>
            <pc:sldMk cId="591831668" sldId="259"/>
            <ac:spMk id="3" creationId="{289C7494-E628-DA8F-1E39-9F51050E92F0}"/>
          </ac:spMkLst>
        </pc:spChg>
      </pc:sldChg>
      <pc:sldChg chg="modSp ord">
        <pc:chgData name="Charlotte Wilson (2520801)" userId="S::2520801@student.uwtsd.ac.uk::04dc2167-fb24-471f-9298-5931d809340a" providerId="AD" clId="Web-{F31E8CB5-456B-F75F-92C7-E290B2781459}" dt="2026-01-06T12:53:29.911" v="1751" actId="20577"/>
        <pc:sldMkLst>
          <pc:docMk/>
          <pc:sldMk cId="682359421" sldId="260"/>
        </pc:sldMkLst>
        <pc:spChg chg="mod">
          <ac:chgData name="Charlotte Wilson (2520801)" userId="S::2520801@student.uwtsd.ac.uk::04dc2167-fb24-471f-9298-5931d809340a" providerId="AD" clId="Web-{F31E8CB5-456B-F75F-92C7-E290B2781459}" dt="2026-01-05T10:29:59.595" v="20" actId="20577"/>
          <ac:spMkLst>
            <pc:docMk/>
            <pc:sldMk cId="682359421" sldId="260"/>
            <ac:spMk id="2" creationId="{946670CE-6E43-39C0-15FB-53DBCD778A30}"/>
          </ac:spMkLst>
        </pc:spChg>
        <pc:spChg chg="mod">
          <ac:chgData name="Charlotte Wilson (2520801)" userId="S::2520801@student.uwtsd.ac.uk::04dc2167-fb24-471f-9298-5931d809340a" providerId="AD" clId="Web-{F31E8CB5-456B-F75F-92C7-E290B2781459}" dt="2026-01-06T12:53:29.911" v="1751" actId="20577"/>
          <ac:spMkLst>
            <pc:docMk/>
            <pc:sldMk cId="682359421" sldId="260"/>
            <ac:spMk id="3" creationId="{41E99DE8-EE7C-4E3D-A387-4D7E0CD81F91}"/>
          </ac:spMkLst>
        </pc:spChg>
      </pc:sldChg>
      <pc:sldChg chg="modSp ord">
        <pc:chgData name="Charlotte Wilson (2520801)" userId="S::2520801@student.uwtsd.ac.uk::04dc2167-fb24-471f-9298-5931d809340a" providerId="AD" clId="Web-{F31E8CB5-456B-F75F-92C7-E290B2781459}" dt="2026-01-06T13:22:24.810" v="2074" actId="20577"/>
        <pc:sldMkLst>
          <pc:docMk/>
          <pc:sldMk cId="62987809" sldId="261"/>
        </pc:sldMkLst>
        <pc:spChg chg="mod">
          <ac:chgData name="Charlotte Wilson (2520801)" userId="S::2520801@student.uwtsd.ac.uk::04dc2167-fb24-471f-9298-5931d809340a" providerId="AD" clId="Web-{F31E8CB5-456B-F75F-92C7-E290B2781459}" dt="2026-01-05T10:30:30.318" v="43" actId="20577"/>
          <ac:spMkLst>
            <pc:docMk/>
            <pc:sldMk cId="62987809" sldId="261"/>
            <ac:spMk id="2" creationId="{D2DDAAE2-1349-803B-A41F-4C05FCA85B42}"/>
          </ac:spMkLst>
        </pc:spChg>
        <pc:spChg chg="mod">
          <ac:chgData name="Charlotte Wilson (2520801)" userId="S::2520801@student.uwtsd.ac.uk::04dc2167-fb24-471f-9298-5931d809340a" providerId="AD" clId="Web-{F31E8CB5-456B-F75F-92C7-E290B2781459}" dt="2026-01-06T13:22:24.810" v="2074" actId="20577"/>
          <ac:spMkLst>
            <pc:docMk/>
            <pc:sldMk cId="62987809" sldId="261"/>
            <ac:spMk id="3" creationId="{E550FBC9-415F-0076-AC8A-9FD7F6EE2031}"/>
          </ac:spMkLst>
        </pc:spChg>
      </pc:sldChg>
      <pc:sldChg chg="modSp modNotes">
        <pc:chgData name="Charlotte Wilson (2520801)" userId="S::2520801@student.uwtsd.ac.uk::04dc2167-fb24-471f-9298-5931d809340a" providerId="AD" clId="Web-{F31E8CB5-456B-F75F-92C7-E290B2781459}" dt="2026-01-06T12:54:34.539" v="1755" actId="20577"/>
        <pc:sldMkLst>
          <pc:docMk/>
          <pc:sldMk cId="1463169877" sldId="262"/>
        </pc:sldMkLst>
        <pc:spChg chg="mod">
          <ac:chgData name="Charlotte Wilson (2520801)" userId="S::2520801@student.uwtsd.ac.uk::04dc2167-fb24-471f-9298-5931d809340a" providerId="AD" clId="Web-{F31E8CB5-456B-F75F-92C7-E290B2781459}" dt="2026-01-05T10:30:17.268" v="34" actId="20577"/>
          <ac:spMkLst>
            <pc:docMk/>
            <pc:sldMk cId="1463169877" sldId="262"/>
            <ac:spMk id="2" creationId="{042E43FE-B616-982E-DA00-E2D740E10F5F}"/>
          </ac:spMkLst>
        </pc:spChg>
        <pc:spChg chg="mod">
          <ac:chgData name="Charlotte Wilson (2520801)" userId="S::2520801@student.uwtsd.ac.uk::04dc2167-fb24-471f-9298-5931d809340a" providerId="AD" clId="Web-{F31E8CB5-456B-F75F-92C7-E290B2781459}" dt="2026-01-06T12:54:34.539" v="1755" actId="20577"/>
          <ac:spMkLst>
            <pc:docMk/>
            <pc:sldMk cId="1463169877" sldId="262"/>
            <ac:spMk id="3" creationId="{141E428B-96CF-813D-762E-1F1DD18A585D}"/>
          </ac:spMkLst>
        </pc:spChg>
      </pc:sldChg>
      <pc:sldChg chg="modSp">
        <pc:chgData name="Charlotte Wilson (2520801)" userId="S::2520801@student.uwtsd.ac.uk::04dc2167-fb24-471f-9298-5931d809340a" providerId="AD" clId="Web-{F31E8CB5-456B-F75F-92C7-E290B2781459}" dt="2026-01-06T13:11:20.153" v="1760" actId="20577"/>
        <pc:sldMkLst>
          <pc:docMk/>
          <pc:sldMk cId="564568957" sldId="263"/>
        </pc:sldMkLst>
        <pc:spChg chg="mod">
          <ac:chgData name="Charlotte Wilson (2520801)" userId="S::2520801@student.uwtsd.ac.uk::04dc2167-fb24-471f-9298-5931d809340a" providerId="AD" clId="Web-{F31E8CB5-456B-F75F-92C7-E290B2781459}" dt="2026-01-06T13:11:20.153" v="1760" actId="20577"/>
          <ac:spMkLst>
            <pc:docMk/>
            <pc:sldMk cId="564568957" sldId="263"/>
            <ac:spMk id="3" creationId="{35E28B9A-4AE7-AAC5-B7C0-538DBF9994BB}"/>
          </ac:spMkLst>
        </pc:spChg>
      </pc:sldChg>
      <pc:sldChg chg="modSp new">
        <pc:chgData name="Charlotte Wilson (2520801)" userId="S::2520801@student.uwtsd.ac.uk::04dc2167-fb24-471f-9298-5931d809340a" providerId="AD" clId="Web-{F31E8CB5-456B-F75F-92C7-E290B2781459}" dt="2026-01-06T12:54:52.133" v="1757" actId="20577"/>
        <pc:sldMkLst>
          <pc:docMk/>
          <pc:sldMk cId="3878587948" sldId="264"/>
        </pc:sldMkLst>
        <pc:spChg chg="mod">
          <ac:chgData name="Charlotte Wilson (2520801)" userId="S::2520801@student.uwtsd.ac.uk::04dc2167-fb24-471f-9298-5931d809340a" providerId="AD" clId="Web-{F31E8CB5-456B-F75F-92C7-E290B2781459}" dt="2026-01-05T14:51:47.723" v="868" actId="20577"/>
          <ac:spMkLst>
            <pc:docMk/>
            <pc:sldMk cId="3878587948" sldId="264"/>
            <ac:spMk id="2" creationId="{8C3ECE22-A7F6-42E3-FC94-1FAB31DC74BF}"/>
          </ac:spMkLst>
        </pc:spChg>
        <pc:spChg chg="mod">
          <ac:chgData name="Charlotte Wilson (2520801)" userId="S::2520801@student.uwtsd.ac.uk::04dc2167-fb24-471f-9298-5931d809340a" providerId="AD" clId="Web-{F31E8CB5-456B-F75F-92C7-E290B2781459}" dt="2026-01-06T12:54:52.133" v="1757" actId="20577"/>
          <ac:spMkLst>
            <pc:docMk/>
            <pc:sldMk cId="3878587948" sldId="264"/>
            <ac:spMk id="3" creationId="{403AEC36-DDEA-6196-6F53-6CB741F25852}"/>
          </ac:spMkLst>
        </pc:spChg>
      </pc:sldChg>
    </pc:docChg>
  </pc:docChgLst>
  <pc:docChgLst>
    <pc:chgData name="Charlotte Wilson (2520801)" userId="S::2520801@student.uwtsd.ac.uk::04dc2167-fb24-471f-9298-5931d809340a" providerId="AD" clId="Web-{01CF45ED-218A-9FE6-EF7D-BB246F7CD464}"/>
    <pc:docChg chg="modSld">
      <pc:chgData name="Charlotte Wilson (2520801)" userId="S::2520801@student.uwtsd.ac.uk::04dc2167-fb24-471f-9298-5931d809340a" providerId="AD" clId="Web-{01CF45ED-218A-9FE6-EF7D-BB246F7CD464}" dt="2025-12-29T15:16:26.373" v="427"/>
      <pc:docMkLst>
        <pc:docMk/>
      </pc:docMkLst>
      <pc:sldChg chg="addSp delSp modSp mod setBg modNotes">
        <pc:chgData name="Charlotte Wilson (2520801)" userId="S::2520801@student.uwtsd.ac.uk::04dc2167-fb24-471f-9298-5931d809340a" providerId="AD" clId="Web-{01CF45ED-218A-9FE6-EF7D-BB246F7CD464}" dt="2025-12-29T15:16:26.373" v="427"/>
        <pc:sldMkLst>
          <pc:docMk/>
          <pc:sldMk cId="1294737522" sldId="257"/>
        </pc:sldMkLst>
        <pc:spChg chg="mod">
          <ac:chgData name="Charlotte Wilson (2520801)" userId="S::2520801@student.uwtsd.ac.uk::04dc2167-fb24-471f-9298-5931d809340a" providerId="AD" clId="Web-{01CF45ED-218A-9FE6-EF7D-BB246F7CD464}" dt="2025-12-29T13:55:40.964" v="40"/>
          <ac:spMkLst>
            <pc:docMk/>
            <pc:sldMk cId="1294737522" sldId="257"/>
            <ac:spMk id="2" creationId="{9769D8A5-CC88-2FDF-53F0-2FE6666DF87A}"/>
          </ac:spMkLst>
        </pc:spChg>
        <pc:spChg chg="add del mod">
          <ac:chgData name="Charlotte Wilson (2520801)" userId="S::2520801@student.uwtsd.ac.uk::04dc2167-fb24-471f-9298-5931d809340a" providerId="AD" clId="Web-{01CF45ED-218A-9FE6-EF7D-BB246F7CD464}" dt="2025-12-29T14:58:12.703" v="198" actId="20577"/>
          <ac:spMkLst>
            <pc:docMk/>
            <pc:sldMk cId="1294737522" sldId="257"/>
            <ac:spMk id="3" creationId="{5364A53A-EE88-7938-2D41-59C89CEC8C30}"/>
          </ac:spMkLst>
        </pc:spChg>
      </pc:sldChg>
      <pc:sldChg chg="modSp">
        <pc:chgData name="Charlotte Wilson (2520801)" userId="S::2520801@student.uwtsd.ac.uk::04dc2167-fb24-471f-9298-5931d809340a" providerId="AD" clId="Web-{01CF45ED-218A-9FE6-EF7D-BB246F7CD464}" dt="2025-12-29T13:43:47.495" v="0" actId="20577"/>
        <pc:sldMkLst>
          <pc:docMk/>
          <pc:sldMk cId="682359421" sldId="260"/>
        </pc:sldMkLst>
        <pc:spChg chg="mod">
          <ac:chgData name="Charlotte Wilson (2520801)" userId="S::2520801@student.uwtsd.ac.uk::04dc2167-fb24-471f-9298-5931d809340a" providerId="AD" clId="Web-{01CF45ED-218A-9FE6-EF7D-BB246F7CD464}" dt="2025-12-29T13:43:47.495" v="0" actId="20577"/>
          <ac:spMkLst>
            <pc:docMk/>
            <pc:sldMk cId="682359421" sldId="260"/>
            <ac:spMk id="2" creationId="{946670CE-6E43-39C0-15FB-53DBCD778A30}"/>
          </ac:spMkLst>
        </pc:spChg>
      </pc:sldChg>
    </pc:docChg>
  </pc:docChgLst>
  <pc:docChgLst>
    <pc:chgData name="Charlotte Wilson (2520801)" userId="S::2520801@student.uwtsd.ac.uk::04dc2167-fb24-471f-9298-5931d809340a" providerId="AD" clId="Web-{5D2FC30B-83CE-160F-996F-D5ABAF7F341C}"/>
    <pc:docChg chg="addSld modSld">
      <pc:chgData name="Charlotte Wilson (2520801)" userId="S::2520801@student.uwtsd.ac.uk::04dc2167-fb24-471f-9298-5931d809340a" providerId="AD" clId="Web-{5D2FC30B-83CE-160F-996F-D5ABAF7F341C}" dt="2026-01-09T10:39:30.745" v="759" actId="20577"/>
      <pc:docMkLst>
        <pc:docMk/>
      </pc:docMkLst>
      <pc:sldChg chg="modSp">
        <pc:chgData name="Charlotte Wilson (2520801)" userId="S::2520801@student.uwtsd.ac.uk::04dc2167-fb24-471f-9298-5931d809340a" providerId="AD" clId="Web-{5D2FC30B-83CE-160F-996F-D5ABAF7F341C}" dt="2026-01-09T10:04:07.153" v="16" actId="20577"/>
        <pc:sldMkLst>
          <pc:docMk/>
          <pc:sldMk cId="1294737522" sldId="257"/>
        </pc:sldMkLst>
        <pc:spChg chg="mod">
          <ac:chgData name="Charlotte Wilson (2520801)" userId="S::2520801@student.uwtsd.ac.uk::04dc2167-fb24-471f-9298-5931d809340a" providerId="AD" clId="Web-{5D2FC30B-83CE-160F-996F-D5ABAF7F341C}" dt="2026-01-09T10:04:07.153" v="16" actId="20577"/>
          <ac:spMkLst>
            <pc:docMk/>
            <pc:sldMk cId="1294737522" sldId="257"/>
            <ac:spMk id="3" creationId="{5364A53A-EE88-7938-2D41-59C89CEC8C30}"/>
          </ac:spMkLst>
        </pc:spChg>
      </pc:sldChg>
      <pc:sldChg chg="modSp">
        <pc:chgData name="Charlotte Wilson (2520801)" userId="S::2520801@student.uwtsd.ac.uk::04dc2167-fb24-471f-9298-5931d809340a" providerId="AD" clId="Web-{5D2FC30B-83CE-160F-996F-D5ABAF7F341C}" dt="2026-01-09T10:35:58.850" v="658" actId="20577"/>
        <pc:sldMkLst>
          <pc:docMk/>
          <pc:sldMk cId="1958071651" sldId="258"/>
        </pc:sldMkLst>
        <pc:spChg chg="mod">
          <ac:chgData name="Charlotte Wilson (2520801)" userId="S::2520801@student.uwtsd.ac.uk::04dc2167-fb24-471f-9298-5931d809340a" providerId="AD" clId="Web-{5D2FC30B-83CE-160F-996F-D5ABAF7F341C}" dt="2026-01-09T10:35:58.850" v="658" actId="20577"/>
          <ac:spMkLst>
            <pc:docMk/>
            <pc:sldMk cId="1958071651" sldId="258"/>
            <ac:spMk id="3" creationId="{BEE10BBB-74DA-81C2-AC8A-6E3618E94EAC}"/>
          </ac:spMkLst>
        </pc:spChg>
      </pc:sldChg>
      <pc:sldChg chg="modSp">
        <pc:chgData name="Charlotte Wilson (2520801)" userId="S::2520801@student.uwtsd.ac.uk::04dc2167-fb24-471f-9298-5931d809340a" providerId="AD" clId="Web-{5D2FC30B-83CE-160F-996F-D5ABAF7F341C}" dt="2026-01-07T10:30:20.364" v="11" actId="20577"/>
        <pc:sldMkLst>
          <pc:docMk/>
          <pc:sldMk cId="591831668" sldId="259"/>
        </pc:sldMkLst>
        <pc:spChg chg="mod">
          <ac:chgData name="Charlotte Wilson (2520801)" userId="S::2520801@student.uwtsd.ac.uk::04dc2167-fb24-471f-9298-5931d809340a" providerId="AD" clId="Web-{5D2FC30B-83CE-160F-996F-D5ABAF7F341C}" dt="2026-01-07T10:30:20.364" v="11" actId="20577"/>
          <ac:spMkLst>
            <pc:docMk/>
            <pc:sldMk cId="591831668" sldId="259"/>
            <ac:spMk id="3" creationId="{289C7494-E628-DA8F-1E39-9F51050E92F0}"/>
          </ac:spMkLst>
        </pc:spChg>
      </pc:sldChg>
      <pc:sldChg chg="modSp">
        <pc:chgData name="Charlotte Wilson (2520801)" userId="S::2520801@student.uwtsd.ac.uk::04dc2167-fb24-471f-9298-5931d809340a" providerId="AD" clId="Web-{5D2FC30B-83CE-160F-996F-D5ABAF7F341C}" dt="2026-01-09T10:39:30.745" v="759" actId="20577"/>
        <pc:sldMkLst>
          <pc:docMk/>
          <pc:sldMk cId="682359421" sldId="260"/>
        </pc:sldMkLst>
        <pc:spChg chg="mod">
          <ac:chgData name="Charlotte Wilson (2520801)" userId="S::2520801@student.uwtsd.ac.uk::04dc2167-fb24-471f-9298-5931d809340a" providerId="AD" clId="Web-{5D2FC30B-83CE-160F-996F-D5ABAF7F341C}" dt="2026-01-09T10:39:30.745" v="759" actId="20577"/>
          <ac:spMkLst>
            <pc:docMk/>
            <pc:sldMk cId="682359421" sldId="260"/>
            <ac:spMk id="3" creationId="{41E99DE8-EE7C-4E3D-A387-4D7E0CD81F91}"/>
          </ac:spMkLst>
        </pc:spChg>
      </pc:sldChg>
      <pc:sldChg chg="modSp">
        <pc:chgData name="Charlotte Wilson (2520801)" userId="S::2520801@student.uwtsd.ac.uk::04dc2167-fb24-471f-9298-5931d809340a" providerId="AD" clId="Web-{5D2FC30B-83CE-160F-996F-D5ABAF7F341C}" dt="2026-01-09T10:07:28.953" v="34" actId="20577"/>
        <pc:sldMkLst>
          <pc:docMk/>
          <pc:sldMk cId="1463169877" sldId="262"/>
        </pc:sldMkLst>
        <pc:spChg chg="mod">
          <ac:chgData name="Charlotte Wilson (2520801)" userId="S::2520801@student.uwtsd.ac.uk::04dc2167-fb24-471f-9298-5931d809340a" providerId="AD" clId="Web-{5D2FC30B-83CE-160F-996F-D5ABAF7F341C}" dt="2026-01-09T10:07:28.953" v="34" actId="20577"/>
          <ac:spMkLst>
            <pc:docMk/>
            <pc:sldMk cId="1463169877" sldId="262"/>
            <ac:spMk id="3" creationId="{141E428B-96CF-813D-762E-1F1DD18A585D}"/>
          </ac:spMkLst>
        </pc:spChg>
      </pc:sldChg>
      <pc:sldChg chg="modSp">
        <pc:chgData name="Charlotte Wilson (2520801)" userId="S::2520801@student.uwtsd.ac.uk::04dc2167-fb24-471f-9298-5931d809340a" providerId="AD" clId="Web-{5D2FC30B-83CE-160F-996F-D5ABAF7F341C}" dt="2026-01-09T10:27:24.611" v="568" actId="20577"/>
        <pc:sldMkLst>
          <pc:docMk/>
          <pc:sldMk cId="3878587948" sldId="264"/>
        </pc:sldMkLst>
        <pc:spChg chg="mod">
          <ac:chgData name="Charlotte Wilson (2520801)" userId="S::2520801@student.uwtsd.ac.uk::04dc2167-fb24-471f-9298-5931d809340a" providerId="AD" clId="Web-{5D2FC30B-83CE-160F-996F-D5ABAF7F341C}" dt="2026-01-09T10:08:11.132" v="46" actId="1076"/>
          <ac:spMkLst>
            <pc:docMk/>
            <pc:sldMk cId="3878587948" sldId="264"/>
            <ac:spMk id="2" creationId="{8C3ECE22-A7F6-42E3-FC94-1FAB31DC74BF}"/>
          </ac:spMkLst>
        </pc:spChg>
        <pc:spChg chg="mod">
          <ac:chgData name="Charlotte Wilson (2520801)" userId="S::2520801@student.uwtsd.ac.uk::04dc2167-fb24-471f-9298-5931d809340a" providerId="AD" clId="Web-{5D2FC30B-83CE-160F-996F-D5ABAF7F341C}" dt="2026-01-09T10:27:24.611" v="568" actId="20577"/>
          <ac:spMkLst>
            <pc:docMk/>
            <pc:sldMk cId="3878587948" sldId="264"/>
            <ac:spMk id="3" creationId="{403AEC36-DDEA-6196-6F53-6CB741F25852}"/>
          </ac:spMkLst>
        </pc:spChg>
      </pc:sldChg>
      <pc:sldChg chg="modSp new">
        <pc:chgData name="Charlotte Wilson (2520801)" userId="S::2520801@student.uwtsd.ac.uk::04dc2167-fb24-471f-9298-5931d809340a" providerId="AD" clId="Web-{5D2FC30B-83CE-160F-996F-D5ABAF7F341C}" dt="2026-01-09T10:28:38.757" v="609" actId="20577"/>
        <pc:sldMkLst>
          <pc:docMk/>
          <pc:sldMk cId="1938837301" sldId="265"/>
        </pc:sldMkLst>
        <pc:spChg chg="mod">
          <ac:chgData name="Charlotte Wilson (2520801)" userId="S::2520801@student.uwtsd.ac.uk::04dc2167-fb24-471f-9298-5931d809340a" providerId="AD" clId="Web-{5D2FC30B-83CE-160F-996F-D5ABAF7F341C}" dt="2026-01-09T10:08:39.089" v="52" actId="20577"/>
          <ac:spMkLst>
            <pc:docMk/>
            <pc:sldMk cId="1938837301" sldId="265"/>
            <ac:spMk id="2" creationId="{20A8BF0A-3C26-095C-1518-A7029F7E1909}"/>
          </ac:spMkLst>
        </pc:spChg>
        <pc:spChg chg="mod">
          <ac:chgData name="Charlotte Wilson (2520801)" userId="S::2520801@student.uwtsd.ac.uk::04dc2167-fb24-471f-9298-5931d809340a" providerId="AD" clId="Web-{5D2FC30B-83CE-160F-996F-D5ABAF7F341C}" dt="2026-01-09T10:28:38.757" v="609" actId="20577"/>
          <ac:spMkLst>
            <pc:docMk/>
            <pc:sldMk cId="1938837301" sldId="265"/>
            <ac:spMk id="3" creationId="{57438779-B742-FC09-497C-5E45E718D9C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36D1F1-D6B7-4F6A-9F29-51CCB5FF4161}" type="datetimeFigureOut">
              <a:t>1/9/2026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EBE172-9B3C-420D-ABB3-32145BF61EF4}" type="slidenum">
              <a:t>‹#›</a:t>
            </a:fld>
            <a:endParaRPr lang="en-GB"/>
          </a:p>
        </p:txBody>
      </p:sp>
    </p:spTree>
    <p:extLst>
      <p:ext uri="{BB962C8B-B14F-4D97-AF65-F5344CB8AC3E}">
        <p14:creationId xmlns:p14="http://schemas.microsoft.com/office/powerpoint/2010/main" val="1246044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8EBE172-9B3C-420D-ABB3-32145BF61EF4}" type="slidenum">
              <a:t>2</a:t>
            </a:fld>
            <a:endParaRPr lang="en-GB"/>
          </a:p>
        </p:txBody>
      </p:sp>
    </p:spTree>
    <p:extLst>
      <p:ext uri="{BB962C8B-B14F-4D97-AF65-F5344CB8AC3E}">
        <p14:creationId xmlns:p14="http://schemas.microsoft.com/office/powerpoint/2010/main" val="8280847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The goal of the treatment is to allow the ligaments to heal whiles maintaining range of movement. </a:t>
            </a:r>
          </a:p>
          <a:p>
            <a:endParaRPr lang="en-US">
              <a:ea typeface="Calibri"/>
              <a:cs typeface="Calibri"/>
            </a:endParaRPr>
          </a:p>
        </p:txBody>
      </p:sp>
      <p:sp>
        <p:nvSpPr>
          <p:cNvPr id="4" name="Slide Number Placeholder 3"/>
          <p:cNvSpPr>
            <a:spLocks noGrp="1"/>
          </p:cNvSpPr>
          <p:nvPr>
            <p:ph type="sldNum" sz="quarter" idx="5"/>
          </p:nvPr>
        </p:nvSpPr>
        <p:spPr/>
        <p:txBody>
          <a:bodyPr/>
          <a:lstStyle/>
          <a:p>
            <a:fld id="{68EBE172-9B3C-420D-ABB3-32145BF61EF4}" type="slidenum">
              <a:rPr lang="en-GB"/>
              <a:t>6</a:t>
            </a:fld>
            <a:endParaRPr lang="en-GB"/>
          </a:p>
        </p:txBody>
      </p:sp>
    </p:spTree>
    <p:extLst>
      <p:ext uri="{BB962C8B-B14F-4D97-AF65-F5344CB8AC3E}">
        <p14:creationId xmlns:p14="http://schemas.microsoft.com/office/powerpoint/2010/main" val="2707788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F58D-B62B-40BB-83AA-9D07CFC4ED26}"/>
              </a:ext>
            </a:extLst>
          </p:cNvPr>
          <p:cNvSpPr>
            <a:spLocks noGrp="1"/>
          </p:cNvSpPr>
          <p:nvPr>
            <p:ph type="ctrTitle"/>
          </p:nvPr>
        </p:nvSpPr>
        <p:spPr>
          <a:xfrm>
            <a:off x="612648" y="557783"/>
            <a:ext cx="10969752" cy="3130807"/>
          </a:xfrm>
        </p:spPr>
        <p:txBody>
          <a:bodyPr anchor="b">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66AC06D3-F571-4213-A2A4-6A1915120CED}"/>
              </a:ext>
            </a:extLst>
          </p:cNvPr>
          <p:cNvSpPr>
            <a:spLocks noGrp="1"/>
          </p:cNvSpPr>
          <p:nvPr>
            <p:ph type="subTitle" idx="1"/>
          </p:nvPr>
        </p:nvSpPr>
        <p:spPr>
          <a:xfrm>
            <a:off x="612648" y="3902206"/>
            <a:ext cx="10969752" cy="2240529"/>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A10580-AD31-4B8F-8448-55A666AC1725}"/>
              </a:ext>
            </a:extLst>
          </p:cNvPr>
          <p:cNvSpPr>
            <a:spLocks noGrp="1"/>
          </p:cNvSpPr>
          <p:nvPr>
            <p:ph type="dt" sz="half" idx="10"/>
          </p:nvPr>
        </p:nvSpPr>
        <p:spPr/>
        <p:txBody>
          <a:bodyPr/>
          <a:lstStyle/>
          <a:p>
            <a:fld id="{79C5A860-F335-4252-AA00-24FB67ED2982}" type="datetime1">
              <a:rPr lang="en-US" smtClean="0"/>
              <a:t>1/9/2026</a:t>
            </a:fld>
            <a:endParaRPr lang="en-US"/>
          </a:p>
        </p:txBody>
      </p:sp>
      <p:sp>
        <p:nvSpPr>
          <p:cNvPr id="5" name="Footer Placeholder 4">
            <a:extLst>
              <a:ext uri="{FF2B5EF4-FFF2-40B4-BE49-F238E27FC236}">
                <a16:creationId xmlns:a16="http://schemas.microsoft.com/office/drawing/2014/main" id="{15EC99C8-515A-4FEA-9CD2-6D0BF46CF6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72AF1B-1868-4C05-B6C3-9EBF29A50AD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9267239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6D384-B2C5-42A4-9774-A931C39BA53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8D736C-5FCC-43BC-B824-A90F2CC5D1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4A3A50-B922-45BE-945D-7ED3EBD83F7C}"/>
              </a:ext>
            </a:extLst>
          </p:cNvPr>
          <p:cNvSpPr>
            <a:spLocks noGrp="1"/>
          </p:cNvSpPr>
          <p:nvPr>
            <p:ph type="dt" sz="half" idx="10"/>
          </p:nvPr>
        </p:nvSpPr>
        <p:spPr/>
        <p:txBody>
          <a:bodyPr/>
          <a:lstStyle/>
          <a:p>
            <a:fld id="{D04BC802-30E3-4658-9CCA-F873646FEC67}" type="datetime1">
              <a:rPr lang="en-US" smtClean="0"/>
              <a:t>1/9/2026</a:t>
            </a:fld>
            <a:endParaRPr lang="en-US"/>
          </a:p>
        </p:txBody>
      </p:sp>
      <p:sp>
        <p:nvSpPr>
          <p:cNvPr id="5" name="Footer Placeholder 4">
            <a:extLst>
              <a:ext uri="{FF2B5EF4-FFF2-40B4-BE49-F238E27FC236}">
                <a16:creationId xmlns:a16="http://schemas.microsoft.com/office/drawing/2014/main" id="{64241F78-20DE-4D53-BB25-79E5C4E1AB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643084-C669-4FDF-87D4-F22D36BB827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08208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6C559-800C-489A-9174-7901F92B0D47}"/>
              </a:ext>
            </a:extLst>
          </p:cNvPr>
          <p:cNvSpPr>
            <a:spLocks noGrp="1"/>
          </p:cNvSpPr>
          <p:nvPr>
            <p:ph type="title"/>
          </p:nvPr>
        </p:nvSpPr>
        <p:spPr>
          <a:xfrm>
            <a:off x="612648" y="557784"/>
            <a:ext cx="10969752" cy="3146400"/>
          </a:xfrm>
        </p:spPr>
        <p:txBody>
          <a:bodyPr anchor="b">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C142B5C3-320B-4CFD-B6A7-A28C7E435B41}"/>
              </a:ext>
            </a:extLst>
          </p:cNvPr>
          <p:cNvSpPr>
            <a:spLocks noGrp="1"/>
          </p:cNvSpPr>
          <p:nvPr>
            <p:ph type="body" idx="1"/>
          </p:nvPr>
        </p:nvSpPr>
        <p:spPr>
          <a:xfrm>
            <a:off x="612648" y="3902207"/>
            <a:ext cx="10969752" cy="2187443"/>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FCA372-3F42-4113-A73B-5FDCF93CB5BC}"/>
              </a:ext>
            </a:extLst>
          </p:cNvPr>
          <p:cNvSpPr>
            <a:spLocks noGrp="1"/>
          </p:cNvSpPr>
          <p:nvPr>
            <p:ph type="dt" sz="half" idx="10"/>
          </p:nvPr>
        </p:nvSpPr>
        <p:spPr/>
        <p:txBody>
          <a:bodyPr/>
          <a:lstStyle/>
          <a:p>
            <a:fld id="{0AB227A3-19CE-4153-81CE-64EB7AB094B3}" type="datetime1">
              <a:rPr lang="en-US" smtClean="0"/>
              <a:t>1/9/2026</a:t>
            </a:fld>
            <a:endParaRPr lang="en-US"/>
          </a:p>
        </p:txBody>
      </p:sp>
      <p:sp>
        <p:nvSpPr>
          <p:cNvPr id="5" name="Footer Placeholder 4">
            <a:extLst>
              <a:ext uri="{FF2B5EF4-FFF2-40B4-BE49-F238E27FC236}">
                <a16:creationId xmlns:a16="http://schemas.microsoft.com/office/drawing/2014/main" id="{F0DA1197-0C78-4878-B086-5D206EA491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B83D8-FD42-44FF-AA20-944A519CC0B2}"/>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0267411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685AA-B5C7-4E3D-85FA-94F3C73E59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3AFEEA-6F3F-4630-A950-61C05D2FAFBC}"/>
              </a:ext>
            </a:extLst>
          </p:cNvPr>
          <p:cNvSpPr>
            <a:spLocks noGrp="1"/>
          </p:cNvSpPr>
          <p:nvPr>
            <p:ph sz="half" idx="1"/>
          </p:nvPr>
        </p:nvSpPr>
        <p:spPr>
          <a:xfrm>
            <a:off x="609600"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AC36817-B869-4D19-9EE8-A3166B0E1591}"/>
              </a:ext>
            </a:extLst>
          </p:cNvPr>
          <p:cNvSpPr>
            <a:spLocks noGrp="1"/>
          </p:cNvSpPr>
          <p:nvPr>
            <p:ph sz="half" idx="2"/>
          </p:nvPr>
        </p:nvSpPr>
        <p:spPr>
          <a:xfrm>
            <a:off x="6172202"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C074146-2374-4321-AEBB-3E9B09D7796D}"/>
              </a:ext>
            </a:extLst>
          </p:cNvPr>
          <p:cNvSpPr>
            <a:spLocks noGrp="1"/>
          </p:cNvSpPr>
          <p:nvPr>
            <p:ph type="dt" sz="half" idx="10"/>
          </p:nvPr>
        </p:nvSpPr>
        <p:spPr/>
        <p:txBody>
          <a:bodyPr/>
          <a:lstStyle/>
          <a:p>
            <a:fld id="{B819A100-10F6-477E-8847-29D479EF1C92}" type="datetime1">
              <a:rPr lang="en-US" smtClean="0"/>
              <a:t>1/9/2026</a:t>
            </a:fld>
            <a:endParaRPr lang="en-US"/>
          </a:p>
        </p:txBody>
      </p:sp>
      <p:sp>
        <p:nvSpPr>
          <p:cNvPr id="6" name="Footer Placeholder 5">
            <a:extLst>
              <a:ext uri="{FF2B5EF4-FFF2-40B4-BE49-F238E27FC236}">
                <a16:creationId xmlns:a16="http://schemas.microsoft.com/office/drawing/2014/main" id="{2C42337B-B902-4DC2-BB94-02B8A75492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4AD585-B83C-4ECF-AF42-8DDF6996B79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354209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A9ADB-3495-481F-BB4E-9C7128B17B1F}"/>
              </a:ext>
            </a:extLst>
          </p:cNvPr>
          <p:cNvSpPr>
            <a:spLocks noGrp="1"/>
          </p:cNvSpPr>
          <p:nvPr>
            <p:ph type="title"/>
          </p:nvPr>
        </p:nvSpPr>
        <p:spPr>
          <a:xfrm>
            <a:off x="609600" y="365125"/>
            <a:ext cx="10745788"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ED6FF4C-26CB-4281-A2F7-6CBE45186791}"/>
              </a:ext>
            </a:extLst>
          </p:cNvPr>
          <p:cNvSpPr>
            <a:spLocks noGrp="1"/>
          </p:cNvSpPr>
          <p:nvPr>
            <p:ph type="body" idx="1"/>
          </p:nvPr>
        </p:nvSpPr>
        <p:spPr>
          <a:xfrm>
            <a:off x="609600" y="1895096"/>
            <a:ext cx="5387975"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2E72A9-F222-45B4-9355-C04C05864139}"/>
              </a:ext>
            </a:extLst>
          </p:cNvPr>
          <p:cNvSpPr>
            <a:spLocks noGrp="1"/>
          </p:cNvSpPr>
          <p:nvPr>
            <p:ph sz="half" idx="2"/>
          </p:nvPr>
        </p:nvSpPr>
        <p:spPr>
          <a:xfrm>
            <a:off x="609600" y="2842211"/>
            <a:ext cx="5387975"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A699F6E-77AD-4EBC-BAF9-5A43CDEC41E2}"/>
              </a:ext>
            </a:extLst>
          </p:cNvPr>
          <p:cNvSpPr>
            <a:spLocks noGrp="1"/>
          </p:cNvSpPr>
          <p:nvPr>
            <p:ph type="body" sz="quarter" idx="3"/>
          </p:nvPr>
        </p:nvSpPr>
        <p:spPr>
          <a:xfrm>
            <a:off x="6167890" y="1895096"/>
            <a:ext cx="5414510"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F77677-7169-4591-B047-0678815F48E6}"/>
              </a:ext>
            </a:extLst>
          </p:cNvPr>
          <p:cNvSpPr>
            <a:spLocks noGrp="1"/>
          </p:cNvSpPr>
          <p:nvPr>
            <p:ph sz="quarter" idx="4"/>
          </p:nvPr>
        </p:nvSpPr>
        <p:spPr>
          <a:xfrm>
            <a:off x="6167890" y="2842211"/>
            <a:ext cx="5414510"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82A6EB-0285-4FA4-A00C-A7F716084FD3}"/>
              </a:ext>
            </a:extLst>
          </p:cNvPr>
          <p:cNvSpPr>
            <a:spLocks noGrp="1"/>
          </p:cNvSpPr>
          <p:nvPr>
            <p:ph type="dt" sz="half" idx="10"/>
          </p:nvPr>
        </p:nvSpPr>
        <p:spPr/>
        <p:txBody>
          <a:bodyPr/>
          <a:lstStyle/>
          <a:p>
            <a:fld id="{5DF128AB-198A-495F-8475-FDB360C9873F}" type="datetime1">
              <a:rPr lang="en-US" smtClean="0"/>
              <a:t>1/9/2026</a:t>
            </a:fld>
            <a:endParaRPr lang="en-US"/>
          </a:p>
        </p:txBody>
      </p:sp>
      <p:sp>
        <p:nvSpPr>
          <p:cNvPr id="8" name="Footer Placeholder 7">
            <a:extLst>
              <a:ext uri="{FF2B5EF4-FFF2-40B4-BE49-F238E27FC236}">
                <a16:creationId xmlns:a16="http://schemas.microsoft.com/office/drawing/2014/main" id="{86D39526-82B8-402C-8A2B-82EF8F3F3A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55EC9E6-6FF1-4541-9CB1-A2FF9D852169}"/>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1121925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70F54-6CED-4251-A0A6-32CCD1213F8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72C8E6-49D6-46A5-8DC3-B0D8E683C9CB}"/>
              </a:ext>
            </a:extLst>
          </p:cNvPr>
          <p:cNvSpPr>
            <a:spLocks noGrp="1"/>
          </p:cNvSpPr>
          <p:nvPr>
            <p:ph type="dt" sz="half" idx="10"/>
          </p:nvPr>
        </p:nvSpPr>
        <p:spPr/>
        <p:txBody>
          <a:bodyPr/>
          <a:lstStyle/>
          <a:p>
            <a:fld id="{021A235E-F8FD-479F-9FC7-18BE84110877}" type="datetime1">
              <a:rPr lang="en-US" smtClean="0"/>
              <a:t>1/9/2026</a:t>
            </a:fld>
            <a:endParaRPr lang="en-US"/>
          </a:p>
        </p:txBody>
      </p:sp>
      <p:sp>
        <p:nvSpPr>
          <p:cNvPr id="4" name="Footer Placeholder 3">
            <a:extLst>
              <a:ext uri="{FF2B5EF4-FFF2-40B4-BE49-F238E27FC236}">
                <a16:creationId xmlns:a16="http://schemas.microsoft.com/office/drawing/2014/main" id="{AB883CBA-77CD-4490-A5F3-BAA8FC254A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EA5FF79-61B6-4693-8547-95B1F2F7A194}"/>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075677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BDCB94-13E9-41CB-88F0-D30A1791DCBA}"/>
              </a:ext>
            </a:extLst>
          </p:cNvPr>
          <p:cNvSpPr>
            <a:spLocks noGrp="1"/>
          </p:cNvSpPr>
          <p:nvPr>
            <p:ph type="dt" sz="half" idx="10"/>
          </p:nvPr>
        </p:nvSpPr>
        <p:spPr/>
        <p:txBody>
          <a:bodyPr/>
          <a:lstStyle/>
          <a:p>
            <a:fld id="{E890F09B-68DA-462E-9DB4-4C9ADAB8CBCC}" type="datetime1">
              <a:rPr lang="en-US" smtClean="0"/>
              <a:t>1/9/2026</a:t>
            </a:fld>
            <a:endParaRPr lang="en-US"/>
          </a:p>
        </p:txBody>
      </p:sp>
      <p:sp>
        <p:nvSpPr>
          <p:cNvPr id="3" name="Footer Placeholder 2">
            <a:extLst>
              <a:ext uri="{FF2B5EF4-FFF2-40B4-BE49-F238E27FC236}">
                <a16:creationId xmlns:a16="http://schemas.microsoft.com/office/drawing/2014/main" id="{244795A4-736C-426D-8559-5AD5892756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B2A2ACD-17F3-4C16-8E77-86EC92CCD552}"/>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7255320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FCB2E-B68A-48F9-8B20-CDED818FB6E0}"/>
              </a:ext>
            </a:extLst>
          </p:cNvPr>
          <p:cNvSpPr>
            <a:spLocks noGrp="1"/>
          </p:cNvSpPr>
          <p:nvPr>
            <p:ph type="title"/>
          </p:nvPr>
        </p:nvSpPr>
        <p:spPr>
          <a:xfrm>
            <a:off x="612649" y="457199"/>
            <a:ext cx="4970822" cy="2660205"/>
          </a:xfrm>
        </p:spPr>
        <p:txBody>
          <a:bodyPr anchor="b">
            <a:norm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FD081C83-64B5-4BFD-A163-75C2EA7F8973}"/>
              </a:ext>
            </a:extLst>
          </p:cNvPr>
          <p:cNvSpPr>
            <a:spLocks noGrp="1"/>
          </p:cNvSpPr>
          <p:nvPr>
            <p:ph idx="1"/>
          </p:nvPr>
        </p:nvSpPr>
        <p:spPr>
          <a:xfrm>
            <a:off x="6096000" y="457200"/>
            <a:ext cx="5483352" cy="5744003"/>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25D44AD-E361-48A3-936D-DDA0D5144510}"/>
              </a:ext>
            </a:extLst>
          </p:cNvPr>
          <p:cNvSpPr>
            <a:spLocks noGrp="1"/>
          </p:cNvSpPr>
          <p:nvPr>
            <p:ph type="body" sz="half" idx="2"/>
          </p:nvPr>
        </p:nvSpPr>
        <p:spPr>
          <a:xfrm>
            <a:off x="612649" y="3329989"/>
            <a:ext cx="4970822" cy="2871216"/>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EED06C-E016-489C-8863-EA1BE998BC48}"/>
              </a:ext>
            </a:extLst>
          </p:cNvPr>
          <p:cNvSpPr>
            <a:spLocks noGrp="1"/>
          </p:cNvSpPr>
          <p:nvPr>
            <p:ph type="dt" sz="half" idx="10"/>
          </p:nvPr>
        </p:nvSpPr>
        <p:spPr/>
        <p:txBody>
          <a:bodyPr/>
          <a:lstStyle/>
          <a:p>
            <a:fld id="{17AC4E36-FABE-47EB-AA7F-C19A93824617}" type="datetime1">
              <a:rPr lang="en-US" smtClean="0"/>
              <a:t>1/9/2026</a:t>
            </a:fld>
            <a:endParaRPr lang="en-US"/>
          </a:p>
        </p:txBody>
      </p:sp>
      <p:sp>
        <p:nvSpPr>
          <p:cNvPr id="6" name="Footer Placeholder 5">
            <a:extLst>
              <a:ext uri="{FF2B5EF4-FFF2-40B4-BE49-F238E27FC236}">
                <a16:creationId xmlns:a16="http://schemas.microsoft.com/office/drawing/2014/main" id="{359161F0-D253-49A7-9A08-7A0A228146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42C61A-B326-40A7-A286-90D0544BBC34}"/>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373373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DF6F-D00F-4CE4-8701-B0062734611B}"/>
              </a:ext>
            </a:extLst>
          </p:cNvPr>
          <p:cNvSpPr>
            <a:spLocks noGrp="1"/>
          </p:cNvSpPr>
          <p:nvPr>
            <p:ph type="title"/>
          </p:nvPr>
        </p:nvSpPr>
        <p:spPr>
          <a:xfrm>
            <a:off x="612649" y="457199"/>
            <a:ext cx="4970822" cy="2667485"/>
          </a:xfrm>
        </p:spPr>
        <p:txBody>
          <a:bodyPr anchor="b">
            <a:normAutofit/>
          </a:bodyPr>
          <a:lstStyle>
            <a:lvl1pPr>
              <a:defRPr sz="3600"/>
            </a:lvl1pPr>
          </a:lstStyle>
          <a:p>
            <a:r>
              <a:rPr lang="en-US"/>
              <a:t>Click to edit Master title style</a:t>
            </a:r>
          </a:p>
        </p:txBody>
      </p:sp>
      <p:sp>
        <p:nvSpPr>
          <p:cNvPr id="3" name="Picture Placeholder 2">
            <a:extLst>
              <a:ext uri="{FF2B5EF4-FFF2-40B4-BE49-F238E27FC236}">
                <a16:creationId xmlns:a16="http://schemas.microsoft.com/office/drawing/2014/main" id="{0A0FF7AB-F851-4425-8407-996C920E6847}"/>
              </a:ext>
            </a:extLst>
          </p:cNvPr>
          <p:cNvSpPr>
            <a:spLocks noGrp="1"/>
          </p:cNvSpPr>
          <p:nvPr>
            <p:ph type="pic" idx="1"/>
          </p:nvPr>
        </p:nvSpPr>
        <p:spPr>
          <a:xfrm>
            <a:off x="6096000" y="457199"/>
            <a:ext cx="5483352"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2ED6CF5-154F-4615-8CDC-E2BFA61FABE2}"/>
              </a:ext>
            </a:extLst>
          </p:cNvPr>
          <p:cNvSpPr>
            <a:spLocks noGrp="1"/>
          </p:cNvSpPr>
          <p:nvPr>
            <p:ph type="body" sz="half" idx="2"/>
          </p:nvPr>
        </p:nvSpPr>
        <p:spPr>
          <a:xfrm>
            <a:off x="612649" y="3322708"/>
            <a:ext cx="4970822" cy="254628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5C400-0D13-495F-8C4E-EC3CDF5F22AF}"/>
              </a:ext>
            </a:extLst>
          </p:cNvPr>
          <p:cNvSpPr>
            <a:spLocks noGrp="1"/>
          </p:cNvSpPr>
          <p:nvPr>
            <p:ph type="dt" sz="half" idx="10"/>
          </p:nvPr>
        </p:nvSpPr>
        <p:spPr/>
        <p:txBody>
          <a:bodyPr/>
          <a:lstStyle/>
          <a:p>
            <a:fld id="{F199CE6B-5DE6-4A2D-B72E-5E8969F9F56F}" type="datetime1">
              <a:rPr lang="en-US" smtClean="0"/>
              <a:t>1/9/2026</a:t>
            </a:fld>
            <a:endParaRPr lang="en-US"/>
          </a:p>
        </p:txBody>
      </p:sp>
      <p:sp>
        <p:nvSpPr>
          <p:cNvPr id="6" name="Footer Placeholder 5">
            <a:extLst>
              <a:ext uri="{FF2B5EF4-FFF2-40B4-BE49-F238E27FC236}">
                <a16:creationId xmlns:a16="http://schemas.microsoft.com/office/drawing/2014/main" id="{4CB290D7-98AC-45E5-A7D6-73520AFC73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94276C-2BD2-4C4F-AC04-DD3D73768A5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880323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170B0-C1C5-4976-80E8-6B4F90EB362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97593EE-493E-4BCE-8992-24CA63E1E0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80919F-FDDD-42FB-8422-A0665D558D00}"/>
              </a:ext>
            </a:extLst>
          </p:cNvPr>
          <p:cNvSpPr>
            <a:spLocks noGrp="1"/>
          </p:cNvSpPr>
          <p:nvPr>
            <p:ph type="dt" sz="half" idx="10"/>
          </p:nvPr>
        </p:nvSpPr>
        <p:spPr/>
        <p:txBody>
          <a:bodyPr/>
          <a:lstStyle/>
          <a:p>
            <a:fld id="{46AB1048-0047-48CA-88BA-D69B470942CF}" type="datetime1">
              <a:rPr lang="en-US" smtClean="0"/>
              <a:t>1/9/2026</a:t>
            </a:fld>
            <a:endParaRPr lang="en-US"/>
          </a:p>
        </p:txBody>
      </p:sp>
      <p:sp>
        <p:nvSpPr>
          <p:cNvPr id="5" name="Footer Placeholder 4">
            <a:extLst>
              <a:ext uri="{FF2B5EF4-FFF2-40B4-BE49-F238E27FC236}">
                <a16:creationId xmlns:a16="http://schemas.microsoft.com/office/drawing/2014/main" id="{A216D38A-35F8-4667-A1F4-49644471E9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9CC230-78B7-487B-9C95-CB00868F6F1F}"/>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6327796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4CB826-D9AA-4689-B8C0-38D999F0D065}"/>
              </a:ext>
            </a:extLst>
          </p:cNvPr>
          <p:cNvSpPr>
            <a:spLocks noGrp="1"/>
          </p:cNvSpPr>
          <p:nvPr>
            <p:ph type="title" orient="vert"/>
          </p:nvPr>
        </p:nvSpPr>
        <p:spPr>
          <a:xfrm>
            <a:off x="8724900" y="557784"/>
            <a:ext cx="2854452" cy="564342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1F1CDD-16FB-45E0-9887-24374C567647}"/>
              </a:ext>
            </a:extLst>
          </p:cNvPr>
          <p:cNvSpPr>
            <a:spLocks noGrp="1"/>
          </p:cNvSpPr>
          <p:nvPr>
            <p:ph type="body" orient="vert" idx="1"/>
          </p:nvPr>
        </p:nvSpPr>
        <p:spPr>
          <a:xfrm>
            <a:off x="612648" y="557784"/>
            <a:ext cx="7734300" cy="56434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846397-BBD2-4426-B1F5-FD6EA3CDC866}"/>
              </a:ext>
            </a:extLst>
          </p:cNvPr>
          <p:cNvSpPr>
            <a:spLocks noGrp="1"/>
          </p:cNvSpPr>
          <p:nvPr>
            <p:ph type="dt" sz="half" idx="10"/>
          </p:nvPr>
        </p:nvSpPr>
        <p:spPr/>
        <p:txBody>
          <a:bodyPr/>
          <a:lstStyle/>
          <a:p>
            <a:fld id="{5BD83879-648C-49A9-81A2-0EF5946532D0}" type="datetime1">
              <a:rPr lang="en-US" smtClean="0"/>
              <a:t>1/9/2026</a:t>
            </a:fld>
            <a:endParaRPr lang="en-US"/>
          </a:p>
        </p:txBody>
      </p:sp>
      <p:sp>
        <p:nvSpPr>
          <p:cNvPr id="5" name="Footer Placeholder 4">
            <a:extLst>
              <a:ext uri="{FF2B5EF4-FFF2-40B4-BE49-F238E27FC236}">
                <a16:creationId xmlns:a16="http://schemas.microsoft.com/office/drawing/2014/main" id="{FDAB91E4-73D0-4ACD-8F54-00EE6FB1D6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8C61-59FE-44D6-A7D6-AAD292232778}"/>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743961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42E603F-28B7-4831-BF23-65FBAB13D5FB}"/>
              </a:ext>
            </a:extLst>
          </p:cNvPr>
          <p:cNvSpPr/>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4D39700F-2B10-4402-A7DD-06EE2245880D}"/>
              </a:ext>
              <a:ext uri="{C183D7F6-B498-43B3-948B-1728B52AA6E4}">
                <adec:decorative xmlns:adec="http://schemas.microsoft.com/office/drawing/2017/decorative" val="1"/>
              </a:ext>
            </a:extLst>
          </p:cNvPr>
          <p:cNvSpPr/>
          <p:nvPr/>
        </p:nvSpPr>
        <p:spPr>
          <a:xfrm>
            <a:off x="-1" y="232968"/>
            <a:ext cx="9560477" cy="6625032"/>
          </a:xfrm>
          <a:custGeom>
            <a:avLst/>
            <a:gdLst>
              <a:gd name="connsiteX0" fmla="*/ 8831314 w 9263816"/>
              <a:gd name="connsiteY0" fmla="*/ 5943878 h 6858000"/>
              <a:gd name="connsiteX1" fmla="*/ 9179783 w 9263816"/>
              <a:gd name="connsiteY1" fmla="*/ 6086141 h 6858000"/>
              <a:gd name="connsiteX2" fmla="*/ 9260887 w 9263816"/>
              <a:gd name="connsiteY2" fmla="*/ 6279156 h 6858000"/>
              <a:gd name="connsiteX3" fmla="*/ 8925621 w 9263816"/>
              <a:gd name="connsiteY3" fmla="*/ 6708712 h 6858000"/>
              <a:gd name="connsiteX4" fmla="*/ 8496050 w 9263816"/>
              <a:gd name="connsiteY4" fmla="*/ 6373449 h 6858000"/>
              <a:gd name="connsiteX5" fmla="*/ 8831314 w 9263816"/>
              <a:gd name="connsiteY5" fmla="*/ 5943878 h 6858000"/>
              <a:gd name="connsiteX6" fmla="*/ 7397485 w 9263816"/>
              <a:gd name="connsiteY6" fmla="*/ 5931706 h 6858000"/>
              <a:gd name="connsiteX7" fmla="*/ 7917779 w 9263816"/>
              <a:gd name="connsiteY7" fmla="*/ 6191864 h 6858000"/>
              <a:gd name="connsiteX8" fmla="*/ 8013467 w 9263816"/>
              <a:gd name="connsiteY8" fmla="*/ 6375784 h 6858000"/>
              <a:gd name="connsiteX9" fmla="*/ 8021879 w 9263816"/>
              <a:gd name="connsiteY9" fmla="*/ 6753751 h 6858000"/>
              <a:gd name="connsiteX10" fmla="*/ 7981316 w 9263816"/>
              <a:gd name="connsiteY10" fmla="*/ 6858000 h 6858000"/>
              <a:gd name="connsiteX11" fmla="*/ 6819486 w 9263816"/>
              <a:gd name="connsiteY11" fmla="*/ 6858000 h 6858000"/>
              <a:gd name="connsiteX12" fmla="*/ 6785199 w 9263816"/>
              <a:gd name="connsiteY12" fmla="*/ 6781101 h 6858000"/>
              <a:gd name="connsiteX13" fmla="*/ 7196747 w 9263816"/>
              <a:gd name="connsiteY13" fmla="*/ 5964309 h 6858000"/>
              <a:gd name="connsiteX14" fmla="*/ 7397485 w 9263816"/>
              <a:gd name="connsiteY14" fmla="*/ 5931706 h 6858000"/>
              <a:gd name="connsiteX15" fmla="*/ 1505570 w 9263816"/>
              <a:gd name="connsiteY15" fmla="*/ 227178 h 6858000"/>
              <a:gd name="connsiteX16" fmla="*/ 2026489 w 9263816"/>
              <a:gd name="connsiteY16" fmla="*/ 392370 h 6858000"/>
              <a:gd name="connsiteX17" fmla="*/ 2444553 w 9263816"/>
              <a:gd name="connsiteY17" fmla="*/ 1654853 h 6858000"/>
              <a:gd name="connsiteX18" fmla="*/ 3183153 w 9263816"/>
              <a:gd name="connsiteY18" fmla="*/ 2116208 h 6858000"/>
              <a:gd name="connsiteX19" fmla="*/ 4288384 w 9263816"/>
              <a:gd name="connsiteY19" fmla="*/ 1291908 h 6858000"/>
              <a:gd name="connsiteX20" fmla="*/ 5472602 w 9263816"/>
              <a:gd name="connsiteY20" fmla="*/ 1697818 h 6858000"/>
              <a:gd name="connsiteX21" fmla="*/ 5844697 w 9263816"/>
              <a:gd name="connsiteY21" fmla="*/ 3444791 h 6858000"/>
              <a:gd name="connsiteX22" fmla="*/ 6715674 w 9263816"/>
              <a:gd name="connsiteY22" fmla="*/ 4065208 h 6858000"/>
              <a:gd name="connsiteX23" fmla="*/ 8130429 w 9263816"/>
              <a:gd name="connsiteY23" fmla="*/ 4101787 h 6858000"/>
              <a:gd name="connsiteX24" fmla="*/ 8624630 w 9263816"/>
              <a:gd name="connsiteY24" fmla="*/ 4686202 h 6858000"/>
              <a:gd name="connsiteX25" fmla="*/ 8623843 w 9263816"/>
              <a:gd name="connsiteY25" fmla="*/ 4685749 h 6858000"/>
              <a:gd name="connsiteX26" fmla="*/ 8646859 w 9263816"/>
              <a:gd name="connsiteY26" fmla="*/ 4835156 h 6858000"/>
              <a:gd name="connsiteX27" fmla="*/ 8079403 w 9263816"/>
              <a:gd name="connsiteY27" fmla="*/ 5661624 h 6858000"/>
              <a:gd name="connsiteX28" fmla="*/ 6833105 w 9263816"/>
              <a:gd name="connsiteY28" fmla="*/ 5397208 h 6858000"/>
              <a:gd name="connsiteX29" fmla="*/ 5900832 w 9263816"/>
              <a:gd name="connsiteY29" fmla="*/ 5944462 h 6858000"/>
              <a:gd name="connsiteX30" fmla="*/ 6067212 w 9263816"/>
              <a:gd name="connsiteY30" fmla="*/ 6811916 h 6858000"/>
              <a:gd name="connsiteX31" fmla="*/ 6089565 w 9263816"/>
              <a:gd name="connsiteY31" fmla="*/ 6858000 h 6858000"/>
              <a:gd name="connsiteX32" fmla="*/ 0 w 9263816"/>
              <a:gd name="connsiteY32" fmla="*/ 6858000 h 6858000"/>
              <a:gd name="connsiteX33" fmla="*/ 0 w 9263816"/>
              <a:gd name="connsiteY33" fmla="*/ 2181377 h 6858000"/>
              <a:gd name="connsiteX34" fmla="*/ 73069 w 9263816"/>
              <a:gd name="connsiteY34" fmla="*/ 2215839 h 6858000"/>
              <a:gd name="connsiteX35" fmla="*/ 335445 w 9263816"/>
              <a:gd name="connsiteY35" fmla="*/ 2237140 h 6858000"/>
              <a:gd name="connsiteX36" fmla="*/ 752878 w 9263816"/>
              <a:gd name="connsiteY36" fmla="*/ 1445285 h 6858000"/>
              <a:gd name="connsiteX37" fmla="*/ 1202551 w 9263816"/>
              <a:gd name="connsiteY37" fmla="*/ 314229 h 6858000"/>
              <a:gd name="connsiteX38" fmla="*/ 1505570 w 9263816"/>
              <a:gd name="connsiteY38" fmla="*/ 227178 h 6858000"/>
              <a:gd name="connsiteX39" fmla="*/ 3142509 w 9263816"/>
              <a:gd name="connsiteY39" fmla="*/ 68854 h 6858000"/>
              <a:gd name="connsiteX40" fmla="*/ 3490978 w 9263816"/>
              <a:gd name="connsiteY40" fmla="*/ 211117 h 6858000"/>
              <a:gd name="connsiteX41" fmla="*/ 3572083 w 9263816"/>
              <a:gd name="connsiteY41" fmla="*/ 404131 h 6858000"/>
              <a:gd name="connsiteX42" fmla="*/ 3236814 w 9263816"/>
              <a:gd name="connsiteY42" fmla="*/ 833688 h 6858000"/>
              <a:gd name="connsiteX43" fmla="*/ 2807245 w 9263816"/>
              <a:gd name="connsiteY43" fmla="*/ 498425 h 6858000"/>
              <a:gd name="connsiteX44" fmla="*/ 3142509 w 9263816"/>
              <a:gd name="connsiteY44" fmla="*/ 68854 h 6858000"/>
              <a:gd name="connsiteX45" fmla="*/ 0 w 9263816"/>
              <a:gd name="connsiteY45" fmla="*/ 0 h 6858000"/>
              <a:gd name="connsiteX46" fmla="*/ 39858 w 9263816"/>
              <a:gd name="connsiteY46" fmla="*/ 0 h 6858000"/>
              <a:gd name="connsiteX47" fmla="*/ 65022 w 9263816"/>
              <a:gd name="connsiteY47" fmla="*/ 5834 h 6858000"/>
              <a:gd name="connsiteX48" fmla="*/ 389258 w 9263816"/>
              <a:gd name="connsiteY48" fmla="*/ 235630 h 6858000"/>
              <a:gd name="connsiteX49" fmla="*/ 485484 w 9263816"/>
              <a:gd name="connsiteY49" fmla="*/ 420070 h 6858000"/>
              <a:gd name="connsiteX50" fmla="*/ 74229 w 9263816"/>
              <a:gd name="connsiteY50" fmla="*/ 1237955 h 6858000"/>
              <a:gd name="connsiteX51" fmla="*/ 0 w 9263816"/>
              <a:gd name="connsiteY51" fmla="*/ 12544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263816" h="6858000">
                <a:moveTo>
                  <a:pt x="8831314" y="5943878"/>
                </a:moveTo>
                <a:cubicBezTo>
                  <a:pt x="8964281" y="5927490"/>
                  <a:pt x="9096260" y="5981362"/>
                  <a:pt x="9179783" y="6086141"/>
                </a:cubicBezTo>
                <a:cubicBezTo>
                  <a:pt x="9224074" y="6141769"/>
                  <a:pt x="9252211" y="6208560"/>
                  <a:pt x="9260887" y="6279156"/>
                </a:cubicBezTo>
                <a:cubicBezTo>
                  <a:pt x="9286897" y="6490362"/>
                  <a:pt x="9136845" y="6682672"/>
                  <a:pt x="8925621" y="6708712"/>
                </a:cubicBezTo>
                <a:cubicBezTo>
                  <a:pt x="8714398" y="6734766"/>
                  <a:pt x="8522062" y="6584655"/>
                  <a:pt x="8496050" y="6373449"/>
                </a:cubicBezTo>
                <a:cubicBezTo>
                  <a:pt x="8470038" y="6162229"/>
                  <a:pt x="8620090" y="5969920"/>
                  <a:pt x="8831314" y="5943878"/>
                </a:cubicBezTo>
                <a:close/>
                <a:moveTo>
                  <a:pt x="7397485" y="5931706"/>
                </a:moveTo>
                <a:cubicBezTo>
                  <a:pt x="7598431" y="5931157"/>
                  <a:pt x="7792965" y="6024548"/>
                  <a:pt x="7917779" y="6191864"/>
                </a:cubicBezTo>
                <a:cubicBezTo>
                  <a:pt x="7959204" y="6247714"/>
                  <a:pt x="7991530" y="6309792"/>
                  <a:pt x="8013467" y="6375784"/>
                </a:cubicBezTo>
                <a:cubicBezTo>
                  <a:pt x="8055425" y="6502973"/>
                  <a:pt x="8055748" y="6633888"/>
                  <a:pt x="8021879" y="6753751"/>
                </a:cubicBezTo>
                <a:lnTo>
                  <a:pt x="7981316" y="6858000"/>
                </a:lnTo>
                <a:lnTo>
                  <a:pt x="6819486" y="6858000"/>
                </a:lnTo>
                <a:lnTo>
                  <a:pt x="6785199" y="6781101"/>
                </a:lnTo>
                <a:cubicBezTo>
                  <a:pt x="6673307" y="6441922"/>
                  <a:pt x="6857485" y="6076251"/>
                  <a:pt x="7196747" y="5964309"/>
                </a:cubicBezTo>
                <a:cubicBezTo>
                  <a:pt x="7262809" y="5942509"/>
                  <a:pt x="7330503" y="5931889"/>
                  <a:pt x="7397485" y="5931706"/>
                </a:cubicBezTo>
                <a:close/>
                <a:moveTo>
                  <a:pt x="1505570" y="227178"/>
                </a:moveTo>
                <a:cubicBezTo>
                  <a:pt x="1691018" y="218628"/>
                  <a:pt x="1889853" y="275403"/>
                  <a:pt x="2026489" y="392370"/>
                </a:cubicBezTo>
                <a:cubicBezTo>
                  <a:pt x="2369898" y="685965"/>
                  <a:pt x="2078266" y="1147857"/>
                  <a:pt x="2444553" y="1654853"/>
                </a:cubicBezTo>
                <a:cubicBezTo>
                  <a:pt x="2492906" y="1721679"/>
                  <a:pt x="2800482" y="2144546"/>
                  <a:pt x="3183153" y="2116208"/>
                </a:cubicBezTo>
                <a:cubicBezTo>
                  <a:pt x="3673561" y="2080541"/>
                  <a:pt x="3723222" y="1441614"/>
                  <a:pt x="4288384" y="1291908"/>
                </a:cubicBezTo>
                <a:cubicBezTo>
                  <a:pt x="4689065" y="1185875"/>
                  <a:pt x="5207943" y="1366633"/>
                  <a:pt x="5472602" y="1697818"/>
                </a:cubicBezTo>
                <a:cubicBezTo>
                  <a:pt x="5891294" y="2221754"/>
                  <a:pt x="5408012" y="2790179"/>
                  <a:pt x="5844697" y="3444791"/>
                </a:cubicBezTo>
                <a:cubicBezTo>
                  <a:pt x="6149900" y="3902467"/>
                  <a:pt x="6672672" y="4053594"/>
                  <a:pt x="6715674" y="4065208"/>
                </a:cubicBezTo>
                <a:cubicBezTo>
                  <a:pt x="7326423" y="4232519"/>
                  <a:pt x="7677158" y="3817020"/>
                  <a:pt x="8130429" y="4101787"/>
                </a:cubicBezTo>
                <a:cubicBezTo>
                  <a:pt x="8226340" y="4161985"/>
                  <a:pt x="8536372" y="4356819"/>
                  <a:pt x="8624630" y="4686202"/>
                </a:cubicBezTo>
                <a:lnTo>
                  <a:pt x="8623843" y="4685749"/>
                </a:lnTo>
                <a:cubicBezTo>
                  <a:pt x="8636924" y="4734567"/>
                  <a:pt x="8644635" y="4784678"/>
                  <a:pt x="8646859" y="4835156"/>
                </a:cubicBezTo>
                <a:cubicBezTo>
                  <a:pt x="8662596" y="5196604"/>
                  <a:pt x="8398383" y="5562326"/>
                  <a:pt x="8079403" y="5661624"/>
                </a:cubicBezTo>
                <a:cubicBezTo>
                  <a:pt x="7649807" y="5795217"/>
                  <a:pt x="7430996" y="5350293"/>
                  <a:pt x="6833105" y="5397208"/>
                </a:cubicBezTo>
                <a:cubicBezTo>
                  <a:pt x="6519033" y="5421527"/>
                  <a:pt x="6056658" y="5595550"/>
                  <a:pt x="5900832" y="5944462"/>
                </a:cubicBezTo>
                <a:cubicBezTo>
                  <a:pt x="5770548" y="6236600"/>
                  <a:pt x="5916359" y="6515160"/>
                  <a:pt x="6067212" y="6811916"/>
                </a:cubicBezTo>
                <a:lnTo>
                  <a:pt x="6089565" y="6858000"/>
                </a:lnTo>
                <a:lnTo>
                  <a:pt x="0" y="6858000"/>
                </a:lnTo>
                <a:lnTo>
                  <a:pt x="0" y="2181377"/>
                </a:lnTo>
                <a:lnTo>
                  <a:pt x="73069" y="2215839"/>
                </a:lnTo>
                <a:cubicBezTo>
                  <a:pt x="165116" y="2251829"/>
                  <a:pt x="254486" y="2263171"/>
                  <a:pt x="335445" y="2237140"/>
                </a:cubicBezTo>
                <a:cubicBezTo>
                  <a:pt x="594718" y="2153707"/>
                  <a:pt x="688441" y="1733807"/>
                  <a:pt x="752878" y="1445285"/>
                </a:cubicBezTo>
                <a:cubicBezTo>
                  <a:pt x="925059" y="674068"/>
                  <a:pt x="975076" y="456292"/>
                  <a:pt x="1202551" y="314229"/>
                </a:cubicBezTo>
                <a:cubicBezTo>
                  <a:pt x="1287853" y="260956"/>
                  <a:pt x="1394302" y="232308"/>
                  <a:pt x="1505570" y="227178"/>
                </a:cubicBezTo>
                <a:close/>
                <a:moveTo>
                  <a:pt x="3142509" y="68854"/>
                </a:moveTo>
                <a:cubicBezTo>
                  <a:pt x="3275474" y="52467"/>
                  <a:pt x="3407455" y="106339"/>
                  <a:pt x="3490978" y="211117"/>
                </a:cubicBezTo>
                <a:cubicBezTo>
                  <a:pt x="3535271" y="266744"/>
                  <a:pt x="3563404" y="333535"/>
                  <a:pt x="3572083" y="404131"/>
                </a:cubicBezTo>
                <a:cubicBezTo>
                  <a:pt x="3598092" y="615337"/>
                  <a:pt x="3448040" y="807648"/>
                  <a:pt x="3236814" y="833688"/>
                </a:cubicBezTo>
                <a:cubicBezTo>
                  <a:pt x="3025594" y="859741"/>
                  <a:pt x="2833255" y="709631"/>
                  <a:pt x="2807245" y="498425"/>
                </a:cubicBezTo>
                <a:cubicBezTo>
                  <a:pt x="2781232" y="287207"/>
                  <a:pt x="2931283" y="94896"/>
                  <a:pt x="3142509" y="68854"/>
                </a:cubicBezTo>
                <a:close/>
                <a:moveTo>
                  <a:pt x="0" y="0"/>
                </a:moveTo>
                <a:lnTo>
                  <a:pt x="39858" y="0"/>
                </a:lnTo>
                <a:lnTo>
                  <a:pt x="65022" y="5834"/>
                </a:lnTo>
                <a:cubicBezTo>
                  <a:pt x="191545" y="45606"/>
                  <a:pt x="305874" y="124173"/>
                  <a:pt x="389258" y="235630"/>
                </a:cubicBezTo>
                <a:cubicBezTo>
                  <a:pt x="430983" y="291600"/>
                  <a:pt x="463360" y="353876"/>
                  <a:pt x="485484" y="420070"/>
                </a:cubicBezTo>
                <a:cubicBezTo>
                  <a:pt x="597711" y="759508"/>
                  <a:pt x="413661" y="1125662"/>
                  <a:pt x="74229" y="1237955"/>
                </a:cubicBezTo>
                <a:lnTo>
                  <a:pt x="0" y="1254477"/>
                </a:lnTo>
                <a:close/>
              </a:path>
            </a:pathLst>
          </a:custGeom>
          <a:solidFill>
            <a:schemeClr val="bg1"/>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B760C036-BBCE-4F9E-AD56-DD36D4407B25}"/>
              </a:ext>
            </a:extLst>
          </p:cNvPr>
          <p:cNvSpPr>
            <a:spLocks noGrp="1"/>
          </p:cNvSpPr>
          <p:nvPr>
            <p:ph type="title"/>
          </p:nvPr>
        </p:nvSpPr>
        <p:spPr>
          <a:xfrm>
            <a:off x="609600" y="557784"/>
            <a:ext cx="10972800" cy="1325563"/>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E3A5D7EC-1E6A-473F-B5A4-18CDFB6CF95A}"/>
              </a:ext>
            </a:extLst>
          </p:cNvPr>
          <p:cNvSpPr>
            <a:spLocks noGrp="1"/>
          </p:cNvSpPr>
          <p:nvPr>
            <p:ph type="body" idx="1"/>
          </p:nvPr>
        </p:nvSpPr>
        <p:spPr>
          <a:xfrm>
            <a:off x="609600" y="2106204"/>
            <a:ext cx="10972800" cy="40365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9981C7-34D5-49A4-949D-715FD4BD8FE0}"/>
              </a:ext>
            </a:extLst>
          </p:cNvPr>
          <p:cNvSpPr>
            <a:spLocks noGrp="1"/>
          </p:cNvSpPr>
          <p:nvPr>
            <p:ph type="dt" sz="half" idx="2"/>
          </p:nvPr>
        </p:nvSpPr>
        <p:spPr>
          <a:xfrm>
            <a:off x="609600" y="6356350"/>
            <a:ext cx="2743200" cy="365125"/>
          </a:xfrm>
          <a:prstGeom prst="rect">
            <a:avLst/>
          </a:prstGeom>
        </p:spPr>
        <p:txBody>
          <a:bodyPr vert="horz" lIns="91440" tIns="45720" rIns="91440" bIns="45720" rtlCol="0" anchor="ctr"/>
          <a:lstStyle>
            <a:lvl1pPr algn="l">
              <a:defRPr lang="en-US" sz="800" kern="1200" cap="all" spc="200" smtClean="0">
                <a:solidFill>
                  <a:schemeClr val="tx1"/>
                </a:solidFill>
                <a:latin typeface="+mn-lt"/>
                <a:ea typeface="+mn-ea"/>
                <a:cs typeface="Segoe UI Semilight" panose="020B0402040204020203" pitchFamily="34" charset="0"/>
              </a:defRPr>
            </a:lvl1pPr>
          </a:lstStyle>
          <a:p>
            <a:fld id="{F481A142-DA77-4A5F-AD1F-14E6C18F0F5F}" type="datetime1">
              <a:rPr lang="en-US" smtClean="0"/>
              <a:t>1/9/2026</a:t>
            </a:fld>
            <a:endParaRPr lang="en-US"/>
          </a:p>
        </p:txBody>
      </p:sp>
      <p:sp>
        <p:nvSpPr>
          <p:cNvPr id="5" name="Footer Placeholder 4">
            <a:extLst>
              <a:ext uri="{FF2B5EF4-FFF2-40B4-BE49-F238E27FC236}">
                <a16:creationId xmlns:a16="http://schemas.microsoft.com/office/drawing/2014/main" id="{FA85CE6E-733D-4C60-B40B-C7C10CB5AF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n-US" sz="800" kern="1200" cap="all" spc="200" dirty="0">
                <a:solidFill>
                  <a:schemeClr val="tx1"/>
                </a:solidFill>
                <a:latin typeface="+mn-lt"/>
                <a:ea typeface="+mn-ea"/>
                <a:cs typeface="Segoe UI Semilight" panose="020B0402040204020203" pitchFamily="34" charset="0"/>
              </a:defRPr>
            </a:lvl1pPr>
          </a:lstStyle>
          <a:p>
            <a:endParaRPr lang="en-US"/>
          </a:p>
        </p:txBody>
      </p:sp>
      <p:sp>
        <p:nvSpPr>
          <p:cNvPr id="6" name="Slide Number Placeholder 5">
            <a:extLst>
              <a:ext uri="{FF2B5EF4-FFF2-40B4-BE49-F238E27FC236}">
                <a16:creationId xmlns:a16="http://schemas.microsoft.com/office/drawing/2014/main" id="{92D80D8B-7909-4114-8EBA-C3086DC62B08}"/>
              </a:ext>
            </a:extLst>
          </p:cNvPr>
          <p:cNvSpPr>
            <a:spLocks noGrp="1"/>
          </p:cNvSpPr>
          <p:nvPr>
            <p:ph type="sldNum" sz="quarter" idx="4"/>
          </p:nvPr>
        </p:nvSpPr>
        <p:spPr>
          <a:xfrm>
            <a:off x="10134600" y="6356350"/>
            <a:ext cx="1447800" cy="365125"/>
          </a:xfrm>
          <a:prstGeom prst="rect">
            <a:avLst/>
          </a:prstGeom>
        </p:spPr>
        <p:txBody>
          <a:bodyPr vert="horz" lIns="91440" tIns="45720" rIns="91440" bIns="45720" rtlCol="0" anchor="ctr"/>
          <a:lstStyle>
            <a:lvl1pPr algn="r">
              <a:defRPr lang="en-US" sz="800" kern="1200" cap="all" spc="200" smtClean="0">
                <a:solidFill>
                  <a:schemeClr val="tx1"/>
                </a:solidFill>
                <a:latin typeface="+mn-lt"/>
                <a:ea typeface="+mn-ea"/>
                <a:cs typeface="Segoe UI Semilight" panose="020B0402040204020203" pitchFamily="34" charset="0"/>
              </a:defRPr>
            </a:lvl1pPr>
          </a:lstStyle>
          <a:p>
            <a:fld id="{1F646F3F-274D-499B-ABBE-824EB4ABDC3D}" type="slidenum">
              <a:rPr lang="en-US" smtClean="0"/>
              <a:pPr/>
              <a:t>‹#›</a:t>
            </a:fld>
            <a:endParaRPr lang="en-US"/>
          </a:p>
        </p:txBody>
      </p:sp>
    </p:spTree>
    <p:extLst>
      <p:ext uri="{BB962C8B-B14F-4D97-AF65-F5344CB8AC3E}">
        <p14:creationId xmlns:p14="http://schemas.microsoft.com/office/powerpoint/2010/main" val="2973683397"/>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64" r:id="rId6"/>
    <p:sldLayoutId id="2147483760" r:id="rId7"/>
    <p:sldLayoutId id="2147483761" r:id="rId8"/>
    <p:sldLayoutId id="2147483762" r:id="rId9"/>
    <p:sldLayoutId id="2147483763" r:id="rId10"/>
    <p:sldLayoutId id="2147483765" r:id="rId11"/>
  </p:sldLayoutIdLst>
  <p:hf sldNum="0" hdr="0" ftr="0" dt="0"/>
  <p:txStyles>
    <p:title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10000"/>
        </a:lnSpc>
        <a:spcBef>
          <a:spcPts val="500"/>
        </a:spcBef>
        <a:buClr>
          <a:schemeClr val="accent5"/>
        </a:buClr>
        <a:buFont typeface="Avenir Next LT Pro" panose="020B05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Clr>
          <a:schemeClr val="accent5"/>
        </a:buClr>
        <a:buFont typeface="Avenir Next LT Pro" panose="020B05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scielo.br/scielo.php?script=sci_arttext&amp;pid=S1517-86921998000300002" TargetMode="External"/><Relationship Id="rId2" Type="http://schemas.openxmlformats.org/officeDocument/2006/relationships/hyperlink" Target="http://www.ncbi.nlm.nih.gov/books/NBK459212/" TargetMode="External"/><Relationship Id="rId1" Type="http://schemas.openxmlformats.org/officeDocument/2006/relationships/slideLayout" Target="../slideLayouts/slideLayout2.xml"/><Relationship Id="rId6" Type="http://schemas.openxmlformats.org/officeDocument/2006/relationships/hyperlink" Target="https://doi.org/10.1016/j.mporth.2023.11.005" TargetMode="External"/><Relationship Id="rId5" Type="http://schemas.openxmlformats.org/officeDocument/2006/relationships/hyperlink" Target="http://www.sciencedirect.com/science/article/pii/S1877132723001240" TargetMode="External"/><Relationship Id="rId4" Type="http://schemas.openxmlformats.org/officeDocument/2006/relationships/hyperlink" Target="https://doi.org/10.1590/S1517-8692199800030000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Background Fill">
            <a:extLst>
              <a:ext uri="{FF2B5EF4-FFF2-40B4-BE49-F238E27FC236}">
                <a16:creationId xmlns:a16="http://schemas.microsoft.com/office/drawing/2014/main" id="{68CA250C-CF5A-4736-9249-D6111F7C55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32274B4-B001-4088-B01D-E6999509E2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12648" y="557783"/>
            <a:ext cx="3901736" cy="3130807"/>
          </a:xfrm>
        </p:spPr>
        <p:txBody>
          <a:bodyPr>
            <a:normAutofit/>
          </a:bodyPr>
          <a:lstStyle/>
          <a:p>
            <a:r>
              <a:rPr lang="en-GB"/>
              <a:t>ATFL ankle sprain </a:t>
            </a:r>
          </a:p>
        </p:txBody>
      </p:sp>
      <p:sp>
        <p:nvSpPr>
          <p:cNvPr id="3" name="Subtitle 2"/>
          <p:cNvSpPr>
            <a:spLocks noGrp="1"/>
          </p:cNvSpPr>
          <p:nvPr>
            <p:ph type="subTitle" idx="1"/>
          </p:nvPr>
        </p:nvSpPr>
        <p:spPr>
          <a:xfrm>
            <a:off x="612648" y="3902206"/>
            <a:ext cx="3901736" cy="2240529"/>
          </a:xfrm>
        </p:spPr>
        <p:txBody>
          <a:bodyPr>
            <a:normAutofit/>
          </a:bodyPr>
          <a:lstStyle/>
          <a:p>
            <a:r>
              <a:rPr lang="en-GB"/>
              <a:t>Sports injury presentation </a:t>
            </a:r>
          </a:p>
        </p:txBody>
      </p:sp>
      <p:pic>
        <p:nvPicPr>
          <p:cNvPr id="4" name="Picture 3">
            <a:extLst>
              <a:ext uri="{FF2B5EF4-FFF2-40B4-BE49-F238E27FC236}">
                <a16:creationId xmlns:a16="http://schemas.microsoft.com/office/drawing/2014/main" id="{A40D4DFD-DB21-F897-24D0-11B3743CB166}"/>
              </a:ext>
            </a:extLst>
          </p:cNvPr>
          <p:cNvPicPr>
            <a:picLocks noChangeAspect="1"/>
          </p:cNvPicPr>
          <p:nvPr/>
        </p:nvPicPr>
        <p:blipFill>
          <a:blip r:embed="rId2"/>
          <a:srcRect l="3447" r="12" b="12"/>
          <a:stretch>
            <a:fillRect/>
          </a:stretch>
        </p:blipFill>
        <p:spPr>
          <a:xfrm>
            <a:off x="4955602" y="10"/>
            <a:ext cx="7236398" cy="6857990"/>
          </a:xfrm>
          <a:custGeom>
            <a:avLst/>
            <a:gdLst/>
            <a:ahLst/>
            <a:cxnLst/>
            <a:rect l="l" t="t" r="r" b="b"/>
            <a:pathLst>
              <a:path w="7726675" h="6858000">
                <a:moveTo>
                  <a:pt x="2975226" y="5978334"/>
                </a:moveTo>
                <a:cubicBezTo>
                  <a:pt x="3002582" y="5978928"/>
                  <a:pt x="3030286" y="5982273"/>
                  <a:pt x="3058007" y="5988576"/>
                </a:cubicBezTo>
                <a:cubicBezTo>
                  <a:pt x="3279778" y="6038998"/>
                  <a:pt x="3418684" y="6259656"/>
                  <a:pt x="3368261" y="6481427"/>
                </a:cubicBezTo>
                <a:cubicBezTo>
                  <a:pt x="3317839" y="6703198"/>
                  <a:pt x="3097182" y="6842104"/>
                  <a:pt x="2875410" y="6791681"/>
                </a:cubicBezTo>
                <a:cubicBezTo>
                  <a:pt x="2653640" y="6741259"/>
                  <a:pt x="2514734" y="6520601"/>
                  <a:pt x="2565157" y="6298830"/>
                </a:cubicBezTo>
                <a:cubicBezTo>
                  <a:pt x="2609276" y="6104780"/>
                  <a:pt x="2783732" y="5974174"/>
                  <a:pt x="2975226" y="5978334"/>
                </a:cubicBezTo>
                <a:close/>
                <a:moveTo>
                  <a:pt x="542891" y="1298362"/>
                </a:moveTo>
                <a:cubicBezTo>
                  <a:pt x="578216" y="1299129"/>
                  <a:pt x="613991" y="1303448"/>
                  <a:pt x="649789" y="1311587"/>
                </a:cubicBezTo>
                <a:cubicBezTo>
                  <a:pt x="936170" y="1376700"/>
                  <a:pt x="1115545" y="1661643"/>
                  <a:pt x="1050432" y="1948025"/>
                </a:cubicBezTo>
                <a:cubicBezTo>
                  <a:pt x="985319" y="2234407"/>
                  <a:pt x="700376" y="2413781"/>
                  <a:pt x="413995" y="2348669"/>
                </a:cubicBezTo>
                <a:cubicBezTo>
                  <a:pt x="127612" y="2283556"/>
                  <a:pt x="-51762" y="1998612"/>
                  <a:pt x="13351" y="1712231"/>
                </a:cubicBezTo>
                <a:cubicBezTo>
                  <a:pt x="70325" y="1461647"/>
                  <a:pt x="295606" y="1292990"/>
                  <a:pt x="542891" y="1298362"/>
                </a:cubicBezTo>
                <a:close/>
                <a:moveTo>
                  <a:pt x="362049" y="446831"/>
                </a:moveTo>
                <a:cubicBezTo>
                  <a:pt x="382746" y="447281"/>
                  <a:pt x="403706" y="449811"/>
                  <a:pt x="424679" y="454579"/>
                </a:cubicBezTo>
                <a:cubicBezTo>
                  <a:pt x="592463" y="492727"/>
                  <a:pt x="697554" y="659668"/>
                  <a:pt x="659405" y="827452"/>
                </a:cubicBezTo>
                <a:cubicBezTo>
                  <a:pt x="621257" y="995236"/>
                  <a:pt x="454318" y="1100327"/>
                  <a:pt x="286534" y="1062179"/>
                </a:cubicBezTo>
                <a:cubicBezTo>
                  <a:pt x="118749" y="1024031"/>
                  <a:pt x="13658" y="857091"/>
                  <a:pt x="51806" y="689306"/>
                </a:cubicBezTo>
                <a:cubicBezTo>
                  <a:pt x="85186" y="542495"/>
                  <a:pt x="217172" y="443684"/>
                  <a:pt x="362049" y="446831"/>
                </a:cubicBezTo>
                <a:close/>
                <a:moveTo>
                  <a:pt x="688320" y="0"/>
                </a:moveTo>
                <a:lnTo>
                  <a:pt x="5442022" y="0"/>
                </a:lnTo>
                <a:lnTo>
                  <a:pt x="7726675" y="0"/>
                </a:lnTo>
                <a:lnTo>
                  <a:pt x="7726675" y="988372"/>
                </a:lnTo>
                <a:lnTo>
                  <a:pt x="7726675" y="6858000"/>
                </a:lnTo>
                <a:lnTo>
                  <a:pt x="4265234" y="6858000"/>
                </a:lnTo>
                <a:lnTo>
                  <a:pt x="4167452" y="6648946"/>
                </a:lnTo>
                <a:cubicBezTo>
                  <a:pt x="4064668" y="6438534"/>
                  <a:pt x="3951418" y="6237194"/>
                  <a:pt x="3802376" y="6067515"/>
                </a:cubicBezTo>
                <a:cubicBezTo>
                  <a:pt x="3433898" y="5648543"/>
                  <a:pt x="2855445" y="5560200"/>
                  <a:pt x="2314714" y="5492960"/>
                </a:cubicBezTo>
                <a:cubicBezTo>
                  <a:pt x="1689319" y="5415368"/>
                  <a:pt x="1105502" y="5269445"/>
                  <a:pt x="626568" y="4822392"/>
                </a:cubicBezTo>
                <a:cubicBezTo>
                  <a:pt x="42544" y="4277286"/>
                  <a:pt x="59772" y="3691233"/>
                  <a:pt x="462831" y="3184007"/>
                </a:cubicBezTo>
                <a:cubicBezTo>
                  <a:pt x="688845" y="2899538"/>
                  <a:pt x="972083" y="2660548"/>
                  <a:pt x="1228189" y="2399566"/>
                </a:cubicBezTo>
                <a:cubicBezTo>
                  <a:pt x="1460698" y="2161897"/>
                  <a:pt x="1522193" y="1866062"/>
                  <a:pt x="1384674" y="1566341"/>
                </a:cubicBezTo>
                <a:cubicBezTo>
                  <a:pt x="1239184" y="1249484"/>
                  <a:pt x="1095206" y="930335"/>
                  <a:pt x="922279" y="628332"/>
                </a:cubicBezTo>
                <a:cubicBezTo>
                  <a:pt x="805583" y="424593"/>
                  <a:pt x="731712" y="225291"/>
                  <a:pt x="693729" y="33341"/>
                </a:cubicBezTo>
                <a:close/>
              </a:path>
            </a:pathLst>
          </a:cu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9D8A5-CC88-2FDF-53F0-2FE6666DF87A}"/>
              </a:ext>
            </a:extLst>
          </p:cNvPr>
          <p:cNvSpPr>
            <a:spLocks noGrp="1"/>
          </p:cNvSpPr>
          <p:nvPr>
            <p:ph type="title"/>
          </p:nvPr>
        </p:nvSpPr>
        <p:spPr/>
        <p:txBody>
          <a:bodyPr/>
          <a:lstStyle/>
          <a:p>
            <a:r>
              <a:rPr lang="en-GB">
                <a:cs typeface="Posterama"/>
              </a:rPr>
              <a:t>What is an ATFL ankle sprain?</a:t>
            </a:r>
            <a:endParaRPr lang="en-GB"/>
          </a:p>
        </p:txBody>
      </p:sp>
      <p:sp>
        <p:nvSpPr>
          <p:cNvPr id="3" name="Content Placeholder 2">
            <a:extLst>
              <a:ext uri="{FF2B5EF4-FFF2-40B4-BE49-F238E27FC236}">
                <a16:creationId xmlns:a16="http://schemas.microsoft.com/office/drawing/2014/main" id="{5364A53A-EE88-7938-2D41-59C89CEC8C30}"/>
              </a:ext>
            </a:extLst>
          </p:cNvPr>
          <p:cNvSpPr>
            <a:spLocks noGrp="1"/>
          </p:cNvSpPr>
          <p:nvPr>
            <p:ph idx="1"/>
          </p:nvPr>
        </p:nvSpPr>
        <p:spPr/>
        <p:txBody>
          <a:bodyPr vert="horz" lIns="91440" tIns="45720" rIns="91440" bIns="45720" rtlCol="0" anchor="t">
            <a:normAutofit/>
          </a:bodyPr>
          <a:lstStyle/>
          <a:p>
            <a:r>
              <a:rPr lang="en-GB" sz="2400" dirty="0">
                <a:solidFill>
                  <a:srgbClr val="000000"/>
                </a:solidFill>
                <a:latin typeface="Times New Roman"/>
                <a:cs typeface="Times New Roman"/>
              </a:rPr>
              <a:t>ATFL– Anterior talofibular ligament </a:t>
            </a:r>
          </a:p>
          <a:p>
            <a:r>
              <a:rPr lang="en-GB" sz="2400" dirty="0">
                <a:solidFill>
                  <a:srgbClr val="000000"/>
                </a:solidFill>
                <a:latin typeface="Times New Roman"/>
                <a:cs typeface="Times New Roman"/>
              </a:rPr>
              <a:t>An ATFL is a ligament on the lateral side of the ankle </a:t>
            </a:r>
          </a:p>
          <a:p>
            <a:r>
              <a:rPr lang="en-GB" sz="2400" dirty="0">
                <a:solidFill>
                  <a:srgbClr val="000000"/>
                </a:solidFill>
                <a:latin typeface="Times New Roman"/>
                <a:cs typeface="Times New Roman"/>
              </a:rPr>
              <a:t>An AFTL is the most common musculoskeletal injury it is the most common injured ligament in the ankle.   </a:t>
            </a:r>
          </a:p>
        </p:txBody>
      </p:sp>
    </p:spTree>
    <p:extLst>
      <p:ext uri="{BB962C8B-B14F-4D97-AF65-F5344CB8AC3E}">
        <p14:creationId xmlns:p14="http://schemas.microsoft.com/office/powerpoint/2010/main" val="12947375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52661-8E88-9485-51B2-7830466CAE5D}"/>
              </a:ext>
            </a:extLst>
          </p:cNvPr>
          <p:cNvSpPr>
            <a:spLocks noGrp="1"/>
          </p:cNvSpPr>
          <p:nvPr>
            <p:ph type="title"/>
          </p:nvPr>
        </p:nvSpPr>
        <p:spPr/>
        <p:txBody>
          <a:bodyPr/>
          <a:lstStyle/>
          <a:p>
            <a:r>
              <a:rPr lang="en-GB">
                <a:cs typeface="Posterama"/>
              </a:rPr>
              <a:t>Signs and symptoms </a:t>
            </a:r>
            <a:endParaRPr lang="en-GB"/>
          </a:p>
        </p:txBody>
      </p:sp>
      <p:sp>
        <p:nvSpPr>
          <p:cNvPr id="3" name="Content Placeholder 2">
            <a:extLst>
              <a:ext uri="{FF2B5EF4-FFF2-40B4-BE49-F238E27FC236}">
                <a16:creationId xmlns:a16="http://schemas.microsoft.com/office/drawing/2014/main" id="{BEE10BBB-74DA-81C2-AC8A-6E3618E94EAC}"/>
              </a:ext>
            </a:extLst>
          </p:cNvPr>
          <p:cNvSpPr>
            <a:spLocks noGrp="1"/>
          </p:cNvSpPr>
          <p:nvPr>
            <p:ph idx="1"/>
          </p:nvPr>
        </p:nvSpPr>
        <p:spPr/>
        <p:txBody>
          <a:bodyPr vert="horz" lIns="91440" tIns="45720" rIns="91440" bIns="45720" rtlCol="0" anchor="t">
            <a:normAutofit/>
          </a:bodyPr>
          <a:lstStyle/>
          <a:p>
            <a:r>
              <a:rPr lang="en-GB" dirty="0"/>
              <a:t>Pain in the lateral side of the ankle </a:t>
            </a:r>
          </a:p>
          <a:p>
            <a:r>
              <a:rPr lang="en-GB" dirty="0"/>
              <a:t>Tenderness and swelling </a:t>
            </a:r>
          </a:p>
          <a:p>
            <a:r>
              <a:rPr lang="en-GB" dirty="0"/>
              <a:t>Pain when weight bearing </a:t>
            </a:r>
          </a:p>
          <a:p>
            <a:r>
              <a:rPr lang="en-GB" dirty="0"/>
              <a:t>After 24-48 hours the lateral side of the ankle will look discoloured (yellow/blue)</a:t>
            </a:r>
          </a:p>
          <a:p>
            <a:r>
              <a:rPr lang="en-GB"/>
              <a:t>Instability feeling it might "give away"</a:t>
            </a:r>
          </a:p>
          <a:p>
            <a:r>
              <a:rPr lang="en-GB" dirty="0"/>
              <a:t>Reduce range of movement </a:t>
            </a:r>
          </a:p>
        </p:txBody>
      </p:sp>
    </p:spTree>
    <p:extLst>
      <p:ext uri="{BB962C8B-B14F-4D97-AF65-F5344CB8AC3E}">
        <p14:creationId xmlns:p14="http://schemas.microsoft.com/office/powerpoint/2010/main" val="19580716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670CE-6E43-39C0-15FB-53DBCD778A30}"/>
              </a:ext>
            </a:extLst>
          </p:cNvPr>
          <p:cNvSpPr>
            <a:spLocks noGrp="1"/>
          </p:cNvSpPr>
          <p:nvPr>
            <p:ph type="title"/>
          </p:nvPr>
        </p:nvSpPr>
        <p:spPr/>
        <p:txBody>
          <a:bodyPr/>
          <a:lstStyle/>
          <a:p>
            <a:r>
              <a:rPr lang="en-GB">
                <a:cs typeface="Posterama"/>
              </a:rPr>
              <a:t>Aetiology/Epidemiology </a:t>
            </a:r>
            <a:endParaRPr lang="en-GB"/>
          </a:p>
        </p:txBody>
      </p:sp>
      <p:sp>
        <p:nvSpPr>
          <p:cNvPr id="3" name="Content Placeholder 2">
            <a:extLst>
              <a:ext uri="{FF2B5EF4-FFF2-40B4-BE49-F238E27FC236}">
                <a16:creationId xmlns:a16="http://schemas.microsoft.com/office/drawing/2014/main" id="{41E99DE8-EE7C-4E3D-A387-4D7E0CD81F91}"/>
              </a:ext>
            </a:extLst>
          </p:cNvPr>
          <p:cNvSpPr>
            <a:spLocks noGrp="1"/>
          </p:cNvSpPr>
          <p:nvPr>
            <p:ph idx="1"/>
          </p:nvPr>
        </p:nvSpPr>
        <p:spPr/>
        <p:txBody>
          <a:bodyPr vert="horz" lIns="91440" tIns="45720" rIns="91440" bIns="45720" rtlCol="0" anchor="t">
            <a:normAutofit/>
          </a:bodyPr>
          <a:lstStyle/>
          <a:p>
            <a:r>
              <a:rPr lang="en-GB"/>
              <a:t>Acute ankle sprain occurs when external forces overwhelm the stabilizing ligament  structure of the ankle, resulting in practical  or complete tears. Forced inversion is the most common mechanism and primarily affects the lateral ligaments. </a:t>
            </a:r>
          </a:p>
          <a:p>
            <a:r>
              <a:rPr lang="en-GB" dirty="0"/>
              <a:t>The most common age range for an </a:t>
            </a:r>
            <a:r>
              <a:rPr lang="en-GB" dirty="0" err="1"/>
              <a:t>atfl</a:t>
            </a:r>
            <a:r>
              <a:rPr lang="en-GB"/>
              <a:t> injury is between 15-35  during athletic participation</a:t>
            </a:r>
          </a:p>
          <a:p>
            <a:r>
              <a:rPr lang="en-GB" dirty="0"/>
              <a:t>An acute ankle sprain is the most common lower limb injury in athletes accounting for 16-40% of the injuries and 14% of the hospital visits ankle sprains have an </a:t>
            </a:r>
            <a:r>
              <a:rPr lang="en-GB"/>
              <a:t>incidence</a:t>
            </a:r>
            <a:r>
              <a:rPr lang="en-GB" dirty="0"/>
              <a:t> of 1 per 10,000 people </a:t>
            </a:r>
          </a:p>
          <a:p>
            <a:endParaRPr lang="en-GB" dirty="0"/>
          </a:p>
          <a:p>
            <a:endParaRPr lang="en-GB" sz="1300" dirty="0">
              <a:solidFill>
                <a:srgbClr val="333333"/>
              </a:solidFill>
              <a:latin typeface="Open Sans"/>
              <a:ea typeface="Open Sans"/>
              <a:cs typeface="Open Sans"/>
            </a:endParaRPr>
          </a:p>
          <a:p>
            <a:endParaRPr lang="en-GB"/>
          </a:p>
          <a:p>
            <a:endParaRPr lang="en-GB"/>
          </a:p>
          <a:p>
            <a:endParaRPr lang="en-GB"/>
          </a:p>
        </p:txBody>
      </p:sp>
    </p:spTree>
    <p:extLst>
      <p:ext uri="{BB962C8B-B14F-4D97-AF65-F5344CB8AC3E}">
        <p14:creationId xmlns:p14="http://schemas.microsoft.com/office/powerpoint/2010/main" val="6823594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870C9-B7C9-2DEE-D607-D02CAFD5E51B}"/>
              </a:ext>
            </a:extLst>
          </p:cNvPr>
          <p:cNvSpPr>
            <a:spLocks noGrp="1"/>
          </p:cNvSpPr>
          <p:nvPr>
            <p:ph type="title"/>
          </p:nvPr>
        </p:nvSpPr>
        <p:spPr/>
        <p:txBody>
          <a:bodyPr/>
          <a:lstStyle/>
          <a:p>
            <a:r>
              <a:rPr lang="en-GB">
                <a:cs typeface="Posterama"/>
              </a:rPr>
              <a:t>Mechanisms </a:t>
            </a:r>
          </a:p>
        </p:txBody>
      </p:sp>
      <p:sp>
        <p:nvSpPr>
          <p:cNvPr id="3" name="Content Placeholder 2">
            <a:extLst>
              <a:ext uri="{FF2B5EF4-FFF2-40B4-BE49-F238E27FC236}">
                <a16:creationId xmlns:a16="http://schemas.microsoft.com/office/drawing/2014/main" id="{289C7494-E628-DA8F-1E39-9F51050E92F0}"/>
              </a:ext>
            </a:extLst>
          </p:cNvPr>
          <p:cNvSpPr>
            <a:spLocks noGrp="1"/>
          </p:cNvSpPr>
          <p:nvPr>
            <p:ph idx="1"/>
          </p:nvPr>
        </p:nvSpPr>
        <p:spPr/>
        <p:txBody>
          <a:bodyPr vert="horz" lIns="91440" tIns="45720" rIns="91440" bIns="45720" rtlCol="0" anchor="t">
            <a:normAutofit/>
          </a:bodyPr>
          <a:lstStyle/>
          <a:p>
            <a:pPr>
              <a:lnSpc>
                <a:spcPct val="100000"/>
              </a:lnSpc>
              <a:spcBef>
                <a:spcPts val="0"/>
              </a:spcBef>
            </a:pPr>
            <a:r>
              <a:rPr lang="en-US">
                <a:solidFill>
                  <a:srgbClr val="000000"/>
                </a:solidFill>
                <a:latin typeface="Avenir Next LT Pro"/>
                <a:ea typeface="Calibri"/>
                <a:cs typeface="Calibri"/>
              </a:rPr>
              <a:t>An ATFL ankle sprain happens when there is sudden twisting or rolling of the foot.  the most common sporting events that it occurs in is football, basketball , netball and tennis. These sports typically include jumping ,cutting and pivoting these movements add stress to the ATFL. uneven surfaces are common triggers for an ATFL sprain along with high impact sports </a:t>
            </a:r>
            <a:endParaRPr lang="en-US" sz="2400">
              <a:solidFill>
                <a:srgbClr val="444444"/>
              </a:solidFill>
              <a:latin typeface="Avenir Next LT Pro"/>
              <a:ea typeface="Calibri"/>
              <a:cs typeface="Calibri"/>
            </a:endParaRPr>
          </a:p>
          <a:p>
            <a:pPr>
              <a:lnSpc>
                <a:spcPct val="100000"/>
              </a:lnSpc>
              <a:spcBef>
                <a:spcPts val="0"/>
              </a:spcBef>
            </a:pPr>
            <a:endParaRPr lang="en-GB"/>
          </a:p>
        </p:txBody>
      </p:sp>
    </p:spTree>
    <p:extLst>
      <p:ext uri="{BB962C8B-B14F-4D97-AF65-F5344CB8AC3E}">
        <p14:creationId xmlns:p14="http://schemas.microsoft.com/office/powerpoint/2010/main" val="5918316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E43FE-B616-982E-DA00-E2D740E10F5F}"/>
              </a:ext>
            </a:extLst>
          </p:cNvPr>
          <p:cNvSpPr>
            <a:spLocks noGrp="1"/>
          </p:cNvSpPr>
          <p:nvPr>
            <p:ph type="title"/>
          </p:nvPr>
        </p:nvSpPr>
        <p:spPr/>
        <p:txBody>
          <a:bodyPr/>
          <a:lstStyle/>
          <a:p>
            <a:r>
              <a:rPr lang="en-GB">
                <a:cs typeface="Posterama"/>
              </a:rPr>
              <a:t>Management and recovery </a:t>
            </a:r>
            <a:endParaRPr lang="en-GB"/>
          </a:p>
        </p:txBody>
      </p:sp>
      <p:sp>
        <p:nvSpPr>
          <p:cNvPr id="3" name="Content Placeholder 2">
            <a:extLst>
              <a:ext uri="{FF2B5EF4-FFF2-40B4-BE49-F238E27FC236}">
                <a16:creationId xmlns:a16="http://schemas.microsoft.com/office/drawing/2014/main" id="{141E428B-96CF-813D-762E-1F1DD18A585D}"/>
              </a:ext>
            </a:extLst>
          </p:cNvPr>
          <p:cNvSpPr>
            <a:spLocks noGrp="1"/>
          </p:cNvSpPr>
          <p:nvPr>
            <p:ph idx="1"/>
          </p:nvPr>
        </p:nvSpPr>
        <p:spPr>
          <a:xfrm>
            <a:off x="651353" y="2106204"/>
            <a:ext cx="10972800" cy="4036534"/>
          </a:xfrm>
        </p:spPr>
        <p:txBody>
          <a:bodyPr vert="horz" lIns="91440" tIns="45720" rIns="91440" bIns="45720" rtlCol="0" anchor="t">
            <a:noAutofit/>
          </a:bodyPr>
          <a:lstStyle/>
          <a:p>
            <a:r>
              <a:rPr lang="en-GB" sz="1800" dirty="0"/>
              <a:t> For the </a:t>
            </a:r>
            <a:r>
              <a:rPr lang="en-GB" sz="1800" err="1"/>
              <a:t>the</a:t>
            </a:r>
            <a:r>
              <a:rPr lang="en-GB" sz="1800" dirty="0"/>
              <a:t> first 1-3 days protect the ankle from further injury refrain from engaging in activities  that cause pain. prolonged immobilization can lead to weakness and stiffness. </a:t>
            </a:r>
            <a:endParaRPr lang="en-US" sz="1800"/>
          </a:p>
          <a:p>
            <a:r>
              <a:rPr lang="en-GB" sz="1800" dirty="0"/>
              <a:t>Aggressive cold therapy using ice or cold pack and compression should be used immediately after the injury this will help limit swelling and reduce pain.  </a:t>
            </a:r>
            <a:endParaRPr lang="en-GB" sz="1800"/>
          </a:p>
          <a:p>
            <a:endParaRPr lang="en-GB" sz="1800" dirty="0"/>
          </a:p>
          <a:p>
            <a:r>
              <a:rPr lang="en-GB" sz="1800" dirty="0"/>
              <a:t>Early range of motion exercises should be introduced after the initial swelling begins to subside often within the first 3-7 days depending on the severity.</a:t>
            </a:r>
            <a:endParaRPr lang="en-GB" sz="1800"/>
          </a:p>
          <a:p>
            <a:r>
              <a:rPr lang="en-GB" sz="1800" dirty="0"/>
              <a:t>Encourage gentle motion as tolerated for example guided exercises such as ankle circles and writing the alphabet with toes and gentle calf stretches </a:t>
            </a:r>
            <a:endParaRPr lang="en-GB" sz="1800"/>
          </a:p>
          <a:p>
            <a:r>
              <a:rPr lang="en-GB" sz="1800" dirty="0"/>
              <a:t>Early mobilization has been shown to  accelerate recovery. </a:t>
            </a:r>
            <a:endParaRPr lang="en-GB" sz="1800"/>
          </a:p>
          <a:p>
            <a:r>
              <a:rPr lang="en-GB" sz="1800" dirty="0"/>
              <a:t>During the rehabilitation process a support device is often recommended for example an ankle brace, air stirrup or even ankle trapping there can provide </a:t>
            </a:r>
            <a:r>
              <a:rPr lang="en-GB" sz="1800" err="1"/>
              <a:t>externalsupport</a:t>
            </a:r>
            <a:r>
              <a:rPr lang="en-GB" sz="1800" dirty="0"/>
              <a:t> to protect the ankle from getting more injured during the healing process. </a:t>
            </a:r>
            <a:endParaRPr lang="en-US" sz="1800"/>
          </a:p>
        </p:txBody>
      </p:sp>
    </p:spTree>
    <p:extLst>
      <p:ext uri="{BB962C8B-B14F-4D97-AF65-F5344CB8AC3E}">
        <p14:creationId xmlns:p14="http://schemas.microsoft.com/office/powerpoint/2010/main" val="14631698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ECE22-A7F6-42E3-FC94-1FAB31DC74BF}"/>
              </a:ext>
            </a:extLst>
          </p:cNvPr>
          <p:cNvSpPr>
            <a:spLocks noGrp="1"/>
          </p:cNvSpPr>
          <p:nvPr>
            <p:ph type="title"/>
          </p:nvPr>
        </p:nvSpPr>
        <p:spPr>
          <a:xfrm>
            <a:off x="2822" y="-387660"/>
            <a:ext cx="10972800" cy="1325563"/>
          </a:xfrm>
        </p:spPr>
        <p:txBody>
          <a:bodyPr/>
          <a:lstStyle/>
          <a:p>
            <a:r>
              <a:rPr lang="en-GB">
                <a:cs typeface="Posterama"/>
              </a:rPr>
              <a:t>Management and recovery </a:t>
            </a:r>
            <a:endParaRPr lang="en-GB"/>
          </a:p>
        </p:txBody>
      </p:sp>
      <p:sp>
        <p:nvSpPr>
          <p:cNvPr id="3" name="Content Placeholder 2">
            <a:extLst>
              <a:ext uri="{FF2B5EF4-FFF2-40B4-BE49-F238E27FC236}">
                <a16:creationId xmlns:a16="http://schemas.microsoft.com/office/drawing/2014/main" id="{403AEC36-DDEA-6196-6F53-6CB741F25852}"/>
              </a:ext>
            </a:extLst>
          </p:cNvPr>
          <p:cNvSpPr>
            <a:spLocks noGrp="1"/>
          </p:cNvSpPr>
          <p:nvPr>
            <p:ph idx="1"/>
          </p:nvPr>
        </p:nvSpPr>
        <p:spPr>
          <a:xfrm>
            <a:off x="186267" y="920871"/>
            <a:ext cx="10972800" cy="4036534"/>
          </a:xfrm>
        </p:spPr>
        <p:txBody>
          <a:bodyPr vert="horz" lIns="91440" tIns="45720" rIns="91440" bIns="45720" rtlCol="0" anchor="t">
            <a:noAutofit/>
          </a:bodyPr>
          <a:lstStyle/>
          <a:p>
            <a:r>
              <a:rPr lang="en-GB" sz="1800" dirty="0"/>
              <a:t>A structural rehabilitation program is critical for optimal recovery. There is 3 phases of this </a:t>
            </a:r>
            <a:endParaRPr lang="en-GB" sz="1400" b="1" dirty="0">
              <a:highlight>
                <a:srgbClr val="FFFFFF"/>
              </a:highlight>
              <a:latin typeface="Roboto"/>
              <a:ea typeface="Roboto"/>
              <a:cs typeface="Roboto"/>
            </a:endParaRPr>
          </a:p>
          <a:p>
            <a:r>
              <a:rPr lang="en-GB" sz="1800" b="1">
                <a:ea typeface="+mn-lt"/>
                <a:cs typeface="+mn-lt"/>
              </a:rPr>
              <a:t>Rehabilitation Phases</a:t>
            </a:r>
            <a:r>
              <a:rPr lang="en-GB" sz="1800" dirty="0">
                <a:ea typeface="+mn-lt"/>
                <a:cs typeface="+mn-lt"/>
              </a:rPr>
              <a:t> </a:t>
            </a:r>
            <a:endParaRPr lang="en-GB" dirty="0"/>
          </a:p>
          <a:p>
            <a:pPr marL="285750" indent="-285750">
              <a:buFont typeface="Arial"/>
              <a:buChar char="•"/>
            </a:pPr>
            <a:r>
              <a:rPr lang="en-GB" sz="1800" b="1">
                <a:ea typeface="+mn-lt"/>
                <a:cs typeface="+mn-lt"/>
              </a:rPr>
              <a:t>Phase 1: Acute Phase (Days 1-10)</a:t>
            </a:r>
            <a:r>
              <a:rPr lang="en-GB" sz="1800">
                <a:ea typeface="+mn-lt"/>
                <a:cs typeface="+mn-lt"/>
              </a:rPr>
              <a:t>: </a:t>
            </a:r>
            <a:endParaRPr lang="en-GB"/>
          </a:p>
          <a:p>
            <a:pPr marL="285750" indent="-285750">
              <a:buFont typeface="Arial"/>
              <a:buChar char="•"/>
            </a:pPr>
            <a:r>
              <a:rPr lang="en-GB" sz="1800" b="1" dirty="0">
                <a:ea typeface="+mn-lt"/>
                <a:cs typeface="+mn-lt"/>
              </a:rPr>
              <a:t>RICE Protocol</a:t>
            </a:r>
            <a:r>
              <a:rPr lang="en-GB" sz="1800" dirty="0">
                <a:ea typeface="+mn-lt"/>
                <a:cs typeface="+mn-lt"/>
              </a:rPr>
              <a:t>: Rest, Ice, Compression, and Elevation to manage swelling and pain. </a:t>
            </a:r>
            <a:endParaRPr lang="en-GB" dirty="0"/>
          </a:p>
          <a:p>
            <a:pPr marL="285750" indent="-285750">
              <a:buFont typeface="Arial"/>
              <a:buChar char="•"/>
            </a:pPr>
            <a:r>
              <a:rPr lang="en-GB" sz="1800" b="1" dirty="0">
                <a:ea typeface="+mn-lt"/>
                <a:cs typeface="+mn-lt"/>
              </a:rPr>
              <a:t>Gentle Range of Motion (ROM) Exercises</a:t>
            </a:r>
            <a:r>
              <a:rPr lang="en-GB" sz="1800" dirty="0">
                <a:ea typeface="+mn-lt"/>
                <a:cs typeface="+mn-lt"/>
              </a:rPr>
              <a:t>: Start with non-weight-bearing exercises to maintain mobility without stressing the injured ligaments. </a:t>
            </a:r>
            <a:endParaRPr lang="en-GB" dirty="0"/>
          </a:p>
          <a:p>
            <a:pPr marL="285750" indent="-285750">
              <a:buFont typeface="Arial"/>
              <a:buChar char="•"/>
            </a:pPr>
            <a:r>
              <a:rPr lang="en-GB" sz="1800" b="1" dirty="0">
                <a:ea typeface="+mn-lt"/>
                <a:cs typeface="+mn-lt"/>
              </a:rPr>
              <a:t>Phase 2: Subacute Phase (Days 10-21)</a:t>
            </a:r>
            <a:r>
              <a:rPr lang="en-GB" sz="1800" dirty="0">
                <a:ea typeface="+mn-lt"/>
                <a:cs typeface="+mn-lt"/>
              </a:rPr>
              <a:t>: </a:t>
            </a:r>
            <a:endParaRPr lang="en-GB" dirty="0"/>
          </a:p>
          <a:p>
            <a:pPr marL="285750" indent="-285750">
              <a:buFont typeface="Arial"/>
              <a:buChar char="•"/>
            </a:pPr>
            <a:r>
              <a:rPr lang="en-GB" sz="1800" b="1" dirty="0">
                <a:ea typeface="+mn-lt"/>
                <a:cs typeface="+mn-lt"/>
              </a:rPr>
              <a:t>Gradual Weight Bearing</a:t>
            </a:r>
            <a:r>
              <a:rPr lang="en-GB" sz="1800" dirty="0">
                <a:ea typeface="+mn-lt"/>
                <a:cs typeface="+mn-lt"/>
              </a:rPr>
              <a:t>: Begin to introduce weight-bearing activities as tolerated, using a brace for support. </a:t>
            </a:r>
            <a:endParaRPr lang="en-GB" dirty="0"/>
          </a:p>
          <a:p>
            <a:pPr marL="285750" indent="-285750">
              <a:buFont typeface="Arial"/>
              <a:buChar char="•"/>
            </a:pPr>
            <a:r>
              <a:rPr lang="en-GB" sz="1800" b="1" dirty="0">
                <a:ea typeface="+mn-lt"/>
                <a:cs typeface="+mn-lt"/>
              </a:rPr>
              <a:t>Strengthening Exercises</a:t>
            </a:r>
            <a:r>
              <a:rPr lang="en-GB" sz="1800" dirty="0">
                <a:ea typeface="+mn-lt"/>
                <a:cs typeface="+mn-lt"/>
              </a:rPr>
              <a:t>: Focus on isometric exercises for the ankle and surrounding muscles to regain strength without excessive strain on the ATFL. </a:t>
            </a:r>
            <a:endParaRPr lang="en-GB" dirty="0"/>
          </a:p>
          <a:p>
            <a:pPr marL="285750" indent="-285750">
              <a:buFont typeface="Arial"/>
              <a:buChar char="•"/>
            </a:pPr>
            <a:r>
              <a:rPr lang="en-GB" sz="1800" b="1" dirty="0">
                <a:ea typeface="+mn-lt"/>
                <a:cs typeface="+mn-lt"/>
              </a:rPr>
              <a:t>Phase 3: Functional Phase (Weeks 3-6)</a:t>
            </a:r>
            <a:r>
              <a:rPr lang="en-GB" sz="1800" dirty="0">
                <a:ea typeface="+mn-lt"/>
                <a:cs typeface="+mn-lt"/>
              </a:rPr>
              <a:t>: </a:t>
            </a:r>
            <a:endParaRPr lang="en-GB" dirty="0"/>
          </a:p>
          <a:p>
            <a:pPr marL="285750" indent="-285750">
              <a:buFont typeface="Arial"/>
              <a:buChar char="•"/>
            </a:pPr>
            <a:r>
              <a:rPr lang="en-GB" sz="1800" b="1" dirty="0">
                <a:ea typeface="+mn-lt"/>
                <a:cs typeface="+mn-lt"/>
              </a:rPr>
              <a:t>Proprioceptive Training</a:t>
            </a:r>
            <a:r>
              <a:rPr lang="en-GB" sz="1800" dirty="0">
                <a:ea typeface="+mn-lt"/>
                <a:cs typeface="+mn-lt"/>
              </a:rPr>
              <a:t>: Incorporate balance and coordination exercises to improve stability and pr</a:t>
            </a:r>
            <a:r>
              <a:rPr lang="en-GB" sz="1800" dirty="0"/>
              <a:t>`</a:t>
            </a:r>
            <a:endParaRPr lang="en-GB" dirty="0"/>
          </a:p>
        </p:txBody>
      </p:sp>
    </p:spTree>
    <p:extLst>
      <p:ext uri="{BB962C8B-B14F-4D97-AF65-F5344CB8AC3E}">
        <p14:creationId xmlns:p14="http://schemas.microsoft.com/office/powerpoint/2010/main" val="38785879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DDAAE2-1349-803B-A41F-4C05FCA85B42}"/>
              </a:ext>
            </a:extLst>
          </p:cNvPr>
          <p:cNvSpPr>
            <a:spLocks noGrp="1"/>
          </p:cNvSpPr>
          <p:nvPr>
            <p:ph type="title"/>
          </p:nvPr>
        </p:nvSpPr>
        <p:spPr/>
        <p:txBody>
          <a:bodyPr/>
          <a:lstStyle/>
          <a:p>
            <a:r>
              <a:rPr lang="en-GB">
                <a:cs typeface="Posterama"/>
              </a:rPr>
              <a:t>Summery </a:t>
            </a:r>
            <a:endParaRPr lang="en-GB"/>
          </a:p>
        </p:txBody>
      </p:sp>
      <p:sp>
        <p:nvSpPr>
          <p:cNvPr id="3" name="Content Placeholder 2">
            <a:extLst>
              <a:ext uri="{FF2B5EF4-FFF2-40B4-BE49-F238E27FC236}">
                <a16:creationId xmlns:a16="http://schemas.microsoft.com/office/drawing/2014/main" id="{E550FBC9-415F-0076-AC8A-9FD7F6EE2031}"/>
              </a:ext>
            </a:extLst>
          </p:cNvPr>
          <p:cNvSpPr>
            <a:spLocks noGrp="1"/>
          </p:cNvSpPr>
          <p:nvPr>
            <p:ph idx="1"/>
          </p:nvPr>
        </p:nvSpPr>
        <p:spPr/>
        <p:txBody>
          <a:bodyPr vert="horz" lIns="91440" tIns="45720" rIns="91440" bIns="45720" rtlCol="0" anchor="t">
            <a:normAutofit/>
          </a:bodyPr>
          <a:lstStyle/>
          <a:p>
            <a:pPr marL="342900" indent="-342900">
              <a:buFont typeface="Calibri" panose="020B0504020202020204" pitchFamily="34" charset="0"/>
              <a:buChar char="-"/>
            </a:pPr>
            <a:r>
              <a:rPr lang="en-GB"/>
              <a:t>An injury towards the lateral side of the ankle </a:t>
            </a:r>
            <a:endParaRPr lang="en-US"/>
          </a:p>
          <a:p>
            <a:pPr marL="342900" indent="-342900">
              <a:buFont typeface="Calibri" panose="020B0504020202020204" pitchFamily="34" charset="0"/>
              <a:buChar char="-"/>
            </a:pPr>
            <a:r>
              <a:rPr lang="en-GB"/>
              <a:t>Most common in sports with pivoting, jumping and cutting. </a:t>
            </a:r>
          </a:p>
          <a:p>
            <a:pPr marL="342900" indent="-342900">
              <a:buFont typeface="Calibri" panose="020B0504020202020204" pitchFamily="34" charset="0"/>
              <a:buChar char="-"/>
            </a:pPr>
            <a:r>
              <a:rPr lang="en-GB"/>
              <a:t>Commonly in athletes aged between 15-35  </a:t>
            </a:r>
          </a:p>
          <a:p>
            <a:pPr marL="342900" indent="-342900">
              <a:buFont typeface="Calibri" panose="020B0504020202020204" pitchFamily="34" charset="0"/>
              <a:buChar char="-"/>
            </a:pPr>
            <a:r>
              <a:rPr lang="en-GB"/>
              <a:t>3 main phases of recovery </a:t>
            </a:r>
          </a:p>
          <a:p>
            <a:pPr marL="342900" indent="-342900">
              <a:buFont typeface="Calibri" panose="020B0504020202020204" pitchFamily="34" charset="0"/>
              <a:buChar char="-"/>
            </a:pPr>
            <a:r>
              <a:rPr lang="en-GB"/>
              <a:t>Begin moving the ankle to maintain strength after 3 days </a:t>
            </a:r>
          </a:p>
          <a:p>
            <a:pPr marL="342900" indent="-342900">
              <a:buFont typeface="Calibri" panose="020B0504020202020204" pitchFamily="34" charset="0"/>
              <a:buChar char="-"/>
            </a:pPr>
            <a:r>
              <a:rPr lang="en-GB"/>
              <a:t>Ice compression to reduce the swelling </a:t>
            </a:r>
          </a:p>
          <a:p>
            <a:endParaRPr lang="en-GB"/>
          </a:p>
        </p:txBody>
      </p:sp>
    </p:spTree>
    <p:extLst>
      <p:ext uri="{BB962C8B-B14F-4D97-AF65-F5344CB8AC3E}">
        <p14:creationId xmlns:p14="http://schemas.microsoft.com/office/powerpoint/2010/main" val="62987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8BF0A-3C26-095C-1518-A7029F7E1909}"/>
              </a:ext>
            </a:extLst>
          </p:cNvPr>
          <p:cNvSpPr>
            <a:spLocks noGrp="1"/>
          </p:cNvSpPr>
          <p:nvPr>
            <p:ph type="title"/>
          </p:nvPr>
        </p:nvSpPr>
        <p:spPr/>
        <p:txBody>
          <a:bodyPr/>
          <a:lstStyle/>
          <a:p>
            <a:r>
              <a:rPr lang="en-GB" dirty="0">
                <a:cs typeface="Posterama"/>
              </a:rPr>
              <a:t>Reflection </a:t>
            </a:r>
            <a:endParaRPr lang="en-GB" dirty="0"/>
          </a:p>
        </p:txBody>
      </p:sp>
      <p:sp>
        <p:nvSpPr>
          <p:cNvPr id="3" name="Content Placeholder 2">
            <a:extLst>
              <a:ext uri="{FF2B5EF4-FFF2-40B4-BE49-F238E27FC236}">
                <a16:creationId xmlns:a16="http://schemas.microsoft.com/office/drawing/2014/main" id="{57438779-B742-FC09-497C-5E45E718D9C8}"/>
              </a:ext>
            </a:extLst>
          </p:cNvPr>
          <p:cNvSpPr>
            <a:spLocks noGrp="1"/>
          </p:cNvSpPr>
          <p:nvPr>
            <p:ph idx="1"/>
          </p:nvPr>
        </p:nvSpPr>
        <p:spPr/>
        <p:txBody>
          <a:bodyPr vert="horz" lIns="91440" tIns="45720" rIns="91440" bIns="45720" rtlCol="0" anchor="t">
            <a:normAutofit lnSpcReduction="10000"/>
          </a:bodyPr>
          <a:lstStyle/>
          <a:p>
            <a:r>
              <a:rPr lang="en-GB" dirty="0"/>
              <a:t>I have chosen to discuss about my sort tissue lecture. </a:t>
            </a:r>
          </a:p>
          <a:p>
            <a:r>
              <a:rPr lang="en-GB" dirty="0"/>
              <a:t>We were learning about trigger point therapy. For this I had to identify different trigger points which is being able to identify different "knots" </a:t>
            </a:r>
          </a:p>
          <a:p>
            <a:r>
              <a:rPr lang="en-GB" dirty="0"/>
              <a:t>What went well – when the trigger point has been </a:t>
            </a:r>
            <a:r>
              <a:rPr lang="en-GB" dirty="0" err="1"/>
              <a:t>idenfity</a:t>
            </a:r>
            <a:r>
              <a:rPr lang="en-GB" dirty="0"/>
              <a:t> the I was able to apply the correct amount of pressure to the area .</a:t>
            </a:r>
          </a:p>
          <a:p>
            <a:r>
              <a:rPr lang="en-GB" dirty="0"/>
              <a:t> What could have been better - I struggled  when preforming the trigger point therapy to identfiy where to find the trigger points   </a:t>
            </a:r>
          </a:p>
          <a:p>
            <a:r>
              <a:rPr lang="en-GB" dirty="0"/>
              <a:t>In future when I do this, I have gained knowledge that people have different areas of trigger points some may have then deeper and some may not. </a:t>
            </a:r>
          </a:p>
          <a:p>
            <a:r>
              <a:rPr lang="en-GB" dirty="0"/>
              <a:t>From this experience I have learned that other people have different pain </a:t>
            </a:r>
            <a:r>
              <a:rPr lang="en-GB" dirty="0" err="1"/>
              <a:t>tollerence</a:t>
            </a:r>
            <a:r>
              <a:rPr lang="en-GB" dirty="0"/>
              <a:t> </a:t>
            </a:r>
          </a:p>
        </p:txBody>
      </p:sp>
    </p:spTree>
    <p:extLst>
      <p:ext uri="{BB962C8B-B14F-4D97-AF65-F5344CB8AC3E}">
        <p14:creationId xmlns:p14="http://schemas.microsoft.com/office/powerpoint/2010/main" val="1938837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E3AFB0-E693-6CC9-C70A-A1A2E89CF5AF}"/>
              </a:ext>
            </a:extLst>
          </p:cNvPr>
          <p:cNvSpPr>
            <a:spLocks noGrp="1"/>
          </p:cNvSpPr>
          <p:nvPr>
            <p:ph type="title"/>
          </p:nvPr>
        </p:nvSpPr>
        <p:spPr/>
        <p:txBody>
          <a:bodyPr/>
          <a:lstStyle/>
          <a:p>
            <a:r>
              <a:rPr lang="en-GB">
                <a:cs typeface="Posterama"/>
              </a:rPr>
              <a:t>References </a:t>
            </a:r>
            <a:endParaRPr lang="en-GB"/>
          </a:p>
        </p:txBody>
      </p:sp>
      <p:sp>
        <p:nvSpPr>
          <p:cNvPr id="3" name="Content Placeholder 2">
            <a:extLst>
              <a:ext uri="{FF2B5EF4-FFF2-40B4-BE49-F238E27FC236}">
                <a16:creationId xmlns:a16="http://schemas.microsoft.com/office/drawing/2014/main" id="{35E28B9A-4AE7-AAC5-B7C0-538DBF9994BB}"/>
              </a:ext>
            </a:extLst>
          </p:cNvPr>
          <p:cNvSpPr>
            <a:spLocks noGrp="1"/>
          </p:cNvSpPr>
          <p:nvPr>
            <p:ph idx="1"/>
          </p:nvPr>
        </p:nvSpPr>
        <p:spPr/>
        <p:txBody>
          <a:bodyPr vert="horz" lIns="91440" tIns="45720" rIns="91440" bIns="45720" rtlCol="0" anchor="t">
            <a:normAutofit/>
          </a:bodyPr>
          <a:lstStyle/>
          <a:p>
            <a:r>
              <a:rPr lang="en-GB" sz="1200">
                <a:latin typeface="Times New Roman"/>
                <a:cs typeface="Times New Roman"/>
              </a:rPr>
              <a:t>Melanson, Scott W., and Victoria L. Shuman. “Acute Ankle Sprain.” </a:t>
            </a:r>
            <a:r>
              <a:rPr lang="en-GB" sz="1200" i="1">
                <a:latin typeface="Times New Roman"/>
                <a:cs typeface="Times New Roman"/>
              </a:rPr>
              <a:t>PubMed</a:t>
            </a:r>
            <a:r>
              <a:rPr lang="en-GB" sz="1200">
                <a:latin typeface="Times New Roman"/>
                <a:cs typeface="Times New Roman"/>
              </a:rPr>
              <a:t>, </a:t>
            </a:r>
            <a:r>
              <a:rPr lang="en-GB" sz="1200" err="1">
                <a:latin typeface="Times New Roman"/>
                <a:cs typeface="Times New Roman"/>
              </a:rPr>
              <a:t>StatPearls</a:t>
            </a:r>
            <a:r>
              <a:rPr lang="en-GB" sz="1200">
                <a:latin typeface="Times New Roman"/>
                <a:cs typeface="Times New Roman"/>
              </a:rPr>
              <a:t> Publishing, 2023, </a:t>
            </a:r>
            <a:r>
              <a:rPr lang="en-GB" sz="1200">
                <a:latin typeface="Times New Roman"/>
                <a:cs typeface="Times New Roman"/>
                <a:hlinkClick r:id="rId2"/>
              </a:rPr>
              <a:t>www.ncbi.nlm.nih.gov/books/NBK459212/</a:t>
            </a:r>
            <a:r>
              <a:rPr lang="en-GB" sz="1200">
                <a:latin typeface="Times New Roman"/>
                <a:cs typeface="Times New Roman"/>
              </a:rPr>
              <a:t>.</a:t>
            </a:r>
            <a:endParaRPr lang="en-US"/>
          </a:p>
          <a:p>
            <a:r>
              <a:rPr lang="en-GB" sz="1200">
                <a:latin typeface="Times New Roman"/>
                <a:cs typeface="Times New Roman"/>
              </a:rPr>
              <a:t>---. “Acute Ankle Sprain.” </a:t>
            </a:r>
            <a:r>
              <a:rPr lang="en-GB" sz="1200" i="1">
                <a:latin typeface="Times New Roman"/>
                <a:cs typeface="Times New Roman"/>
              </a:rPr>
              <a:t>PubMed</a:t>
            </a:r>
            <a:r>
              <a:rPr lang="en-GB" sz="1200">
                <a:latin typeface="Times New Roman"/>
                <a:cs typeface="Times New Roman"/>
              </a:rPr>
              <a:t>, </a:t>
            </a:r>
            <a:r>
              <a:rPr lang="en-GB" sz="1200" err="1">
                <a:latin typeface="Times New Roman"/>
                <a:cs typeface="Times New Roman"/>
              </a:rPr>
              <a:t>StatPearls</a:t>
            </a:r>
            <a:r>
              <a:rPr lang="en-GB" sz="1200">
                <a:latin typeface="Times New Roman"/>
                <a:cs typeface="Times New Roman"/>
              </a:rPr>
              <a:t> Publishing, 2023, </a:t>
            </a:r>
            <a:r>
              <a:rPr lang="en-GB" sz="1200">
                <a:latin typeface="Times New Roman"/>
                <a:cs typeface="Times New Roman"/>
                <a:hlinkClick r:id="rId2"/>
              </a:rPr>
              <a:t>www.ncbi.nlm.nih.gov/books/NBK459212/</a:t>
            </a:r>
            <a:r>
              <a:rPr lang="en-GB" sz="1200">
                <a:latin typeface="Times New Roman"/>
                <a:cs typeface="Times New Roman"/>
              </a:rPr>
              <a:t>.</a:t>
            </a:r>
            <a:endParaRPr lang="en-GB"/>
          </a:p>
          <a:p>
            <a:r>
              <a:rPr lang="en-GB" sz="1200" err="1">
                <a:latin typeface="Times New Roman"/>
                <a:cs typeface="Times New Roman"/>
              </a:rPr>
              <a:t>Renström</a:t>
            </a:r>
            <a:r>
              <a:rPr lang="en-GB" sz="1200">
                <a:latin typeface="Times New Roman"/>
                <a:cs typeface="Times New Roman"/>
              </a:rPr>
              <a:t>, Per A. F. H., and Scott A. Lynch. “Ankle Ligament Injuries.” </a:t>
            </a:r>
            <a:r>
              <a:rPr lang="en-GB" sz="1200" i="1">
                <a:latin typeface="Times New Roman"/>
                <a:cs typeface="Times New Roman"/>
              </a:rPr>
              <a:t>Revista Brasileira de Medicina Do </a:t>
            </a:r>
            <a:r>
              <a:rPr lang="en-GB" sz="1200" i="1" err="1">
                <a:latin typeface="Times New Roman"/>
                <a:cs typeface="Times New Roman"/>
              </a:rPr>
              <a:t>Esporte</a:t>
            </a:r>
            <a:r>
              <a:rPr lang="en-GB" sz="1200">
                <a:latin typeface="Times New Roman"/>
                <a:cs typeface="Times New Roman"/>
              </a:rPr>
              <a:t>, vol. 4, no. 3, 1 June 1998, pp. 71–80, </a:t>
            </a:r>
            <a:r>
              <a:rPr lang="en-GB" sz="1200">
                <a:latin typeface="Times New Roman"/>
                <a:cs typeface="Times New Roman"/>
                <a:hlinkClick r:id="rId3"/>
              </a:rPr>
              <a:t>www.scielo.br/scielo.php?script=sci_arttext&amp;pid=S1517-86921998000300002</a:t>
            </a:r>
            <a:r>
              <a:rPr lang="en-GB" sz="1200">
                <a:latin typeface="Times New Roman"/>
                <a:cs typeface="Times New Roman"/>
              </a:rPr>
              <a:t>, </a:t>
            </a:r>
            <a:r>
              <a:rPr lang="en-GB" sz="1200">
                <a:latin typeface="Times New Roman"/>
                <a:cs typeface="Times New Roman"/>
                <a:hlinkClick r:id="rId4"/>
              </a:rPr>
              <a:t>https://doi.org/10.1590/S1517-86921998000300002</a:t>
            </a:r>
            <a:r>
              <a:rPr lang="en-GB" sz="1200">
                <a:latin typeface="Times New Roman"/>
                <a:cs typeface="Times New Roman"/>
              </a:rPr>
              <a:t>.</a:t>
            </a:r>
            <a:endParaRPr lang="en-GB"/>
          </a:p>
          <a:p>
            <a:r>
              <a:rPr lang="en-GB" sz="1200">
                <a:latin typeface="Times New Roman"/>
                <a:cs typeface="Times New Roman"/>
              </a:rPr>
              <a:t>Zahra, Wajiha, et al. “Ankle Sprains: A Review of Mechanism, </a:t>
            </a:r>
            <a:r>
              <a:rPr lang="en-GB" sz="1200" err="1">
                <a:latin typeface="Times New Roman"/>
                <a:cs typeface="Times New Roman"/>
              </a:rPr>
              <a:t>Pathoanatomy</a:t>
            </a:r>
            <a:r>
              <a:rPr lang="en-GB" sz="1200">
                <a:latin typeface="Times New Roman"/>
                <a:cs typeface="Times New Roman"/>
              </a:rPr>
              <a:t> and Management.” </a:t>
            </a:r>
            <a:r>
              <a:rPr lang="en-GB" sz="1200" i="1">
                <a:latin typeface="Times New Roman"/>
                <a:cs typeface="Times New Roman"/>
              </a:rPr>
              <a:t>Orthopaedics and Trauma</a:t>
            </a:r>
            <a:r>
              <a:rPr lang="en-GB" sz="1200">
                <a:latin typeface="Times New Roman"/>
                <a:cs typeface="Times New Roman"/>
              </a:rPr>
              <a:t>, vol. 38, no. 1, 23 Dec. 2023, pp. 25–34, </a:t>
            </a:r>
            <a:r>
              <a:rPr lang="en-GB" sz="1200">
                <a:latin typeface="Times New Roman"/>
                <a:cs typeface="Times New Roman"/>
                <a:hlinkClick r:id="rId5"/>
              </a:rPr>
              <a:t>www.sciencedirect.com/science/article/pii/S1877132723001240</a:t>
            </a:r>
            <a:r>
              <a:rPr lang="en-GB" sz="1200">
                <a:latin typeface="Times New Roman"/>
                <a:cs typeface="Times New Roman"/>
              </a:rPr>
              <a:t>, </a:t>
            </a:r>
            <a:r>
              <a:rPr lang="en-GB" sz="1200">
                <a:latin typeface="Times New Roman"/>
                <a:cs typeface="Times New Roman"/>
                <a:hlinkClick r:id="rId6"/>
              </a:rPr>
              <a:t>https://doi.org/10.1016/j.mporth.2023.11.005</a:t>
            </a:r>
            <a:r>
              <a:rPr lang="en-GB" sz="1200">
                <a:latin typeface="Times New Roman"/>
                <a:cs typeface="Times New Roman"/>
              </a:rPr>
              <a:t>.</a:t>
            </a:r>
            <a:endParaRPr lang="en-GB"/>
          </a:p>
          <a:p>
            <a:endParaRPr lang="en-GB" sz="1200">
              <a:latin typeface="Times New Roman"/>
              <a:cs typeface="Times New Roman"/>
            </a:endParaRPr>
          </a:p>
          <a:p>
            <a:r>
              <a:rPr lang="en-GB" sz="1200">
                <a:latin typeface="Times New Roman"/>
                <a:cs typeface="Times New Roman"/>
              </a:rPr>
              <a:t> </a:t>
            </a:r>
          </a:p>
        </p:txBody>
      </p:sp>
    </p:spTree>
    <p:extLst>
      <p:ext uri="{BB962C8B-B14F-4D97-AF65-F5344CB8AC3E}">
        <p14:creationId xmlns:p14="http://schemas.microsoft.com/office/powerpoint/2010/main" val="564568957"/>
      </p:ext>
    </p:extLst>
  </p:cSld>
  <p:clrMapOvr>
    <a:masterClrMapping/>
  </p:clrMapOvr>
</p:sld>
</file>

<file path=ppt/theme/theme1.xml><?xml version="1.0" encoding="utf-8"?>
<a:theme xmlns:a="http://schemas.openxmlformats.org/drawingml/2006/main" name="SplashVTI">
  <a:themeElements>
    <a:clrScheme name="Custom 11">
      <a:dk1>
        <a:srgbClr val="262626"/>
      </a:dk1>
      <a:lt1>
        <a:sysClr val="window" lastClr="FFFFFF"/>
      </a:lt1>
      <a:dk2>
        <a:srgbClr val="2F333D"/>
      </a:dk2>
      <a:lt2>
        <a:srgbClr val="E9F3F3"/>
      </a:lt2>
      <a:accent1>
        <a:srgbClr val="1EBE9B"/>
      </a:accent1>
      <a:accent2>
        <a:srgbClr val="FD8686"/>
      </a:accent2>
      <a:accent3>
        <a:srgbClr val="0AC8AD"/>
      </a:accent3>
      <a:accent4>
        <a:srgbClr val="E69500"/>
      </a:accent4>
      <a:accent5>
        <a:srgbClr val="EC4E70"/>
      </a:accent5>
      <a:accent6>
        <a:srgbClr val="794DFF"/>
      </a:accent6>
      <a:hlink>
        <a:srgbClr val="3E8FF1"/>
      </a:hlink>
      <a:folHlink>
        <a:srgbClr val="939393"/>
      </a:folHlink>
    </a:clrScheme>
    <a:fontScheme name="Custom 23">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plashVTI" id="{CD38C481-21EC-466B-953B-A1440B42712A}" vid="{D3E4813C-1D98-48C2-AF59-2D0D78E2550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10</Slides>
  <Notes>2</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SplashVTI</vt:lpstr>
      <vt:lpstr>ATFL ankle sprain </vt:lpstr>
      <vt:lpstr>What is an ATFL ankle sprain?</vt:lpstr>
      <vt:lpstr>Signs and symptoms </vt:lpstr>
      <vt:lpstr>Aetiology/Epidemiology </vt:lpstr>
      <vt:lpstr>Mechanisms </vt:lpstr>
      <vt:lpstr>Management and recovery </vt:lpstr>
      <vt:lpstr>Management and recovery </vt:lpstr>
      <vt:lpstr>Summery </vt:lpstr>
      <vt:lpstr>Reflection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133</cp:revision>
  <dcterms:created xsi:type="dcterms:W3CDTF">2025-12-08T23:08:18Z</dcterms:created>
  <dcterms:modified xsi:type="dcterms:W3CDTF">2026-01-09T10:39:38Z</dcterms:modified>
</cp:coreProperties>
</file>