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5" r:id="rId5"/>
    <p:sldId id="259" r:id="rId6"/>
    <p:sldId id="260" r:id="rId7"/>
    <p:sldId id="266" r:id="rId8"/>
    <p:sldId id="261" r:id="rId9"/>
    <p:sldId id="264" r:id="rId10"/>
    <p:sldId id="262" r:id="rId11"/>
    <p:sldId id="263" r:id="rId12"/>
    <p:sldId id="279"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085DF"/>
    <a:srgbClr val="1D366D"/>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66739-48FB-44FB-9808-5B36D05D9FE4}" v="9997" dt="2018-06-12T23:30:59.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7" d="100"/>
          <a:sy n="97" d="100"/>
        </p:scale>
        <p:origin x="1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ha begum" userId="f8f95b3a361747ee" providerId="LiveId" clId="{F3A66739-48FB-44FB-9808-5B36D05D9FE4}"/>
    <pc:docChg chg="undo custSel addSld delSld modSld">
      <pc:chgData name="aleha begum" userId="f8f95b3a361747ee" providerId="LiveId" clId="{F3A66739-48FB-44FB-9808-5B36D05D9FE4}" dt="2018-06-12T23:30:59.087" v="9981" actId="20577"/>
      <pc:docMkLst>
        <pc:docMk/>
      </pc:docMkLst>
      <pc:sldChg chg="modSp modTransition">
        <pc:chgData name="aleha begum" userId="f8f95b3a361747ee" providerId="LiveId" clId="{F3A66739-48FB-44FB-9808-5B36D05D9FE4}" dt="2018-06-12T23:01:46.329" v="9057" actId="20577"/>
        <pc:sldMkLst>
          <pc:docMk/>
          <pc:sldMk cId="3317664858" sldId="256"/>
        </pc:sldMkLst>
        <pc:spChg chg="mod">
          <ac:chgData name="aleha begum" userId="f8f95b3a361747ee" providerId="LiveId" clId="{F3A66739-48FB-44FB-9808-5B36D05D9FE4}" dt="2018-06-12T23:01:46.329" v="9057" actId="20577"/>
          <ac:spMkLst>
            <pc:docMk/>
            <pc:sldMk cId="3317664858" sldId="256"/>
            <ac:spMk id="3" creationId="{BBF4474D-2F97-4CF5-B0DC-8EC0CDFDCFBC}"/>
          </ac:spMkLst>
        </pc:spChg>
      </pc:sldChg>
      <pc:sldChg chg="addSp delSp modSp modAnim">
        <pc:chgData name="aleha begum" userId="f8f95b3a361747ee" providerId="LiveId" clId="{F3A66739-48FB-44FB-9808-5B36D05D9FE4}" dt="2018-06-04T01:20:57.412" v="6137" actId="20577"/>
        <pc:sldMkLst>
          <pc:docMk/>
          <pc:sldMk cId="1905559938" sldId="258"/>
        </pc:sldMkLst>
        <pc:spChg chg="del">
          <ac:chgData name="aleha begum" userId="f8f95b3a361747ee" providerId="LiveId" clId="{F3A66739-48FB-44FB-9808-5B36D05D9FE4}" dt="2018-06-03T23:25:12.187" v="2494" actId="1032"/>
          <ac:spMkLst>
            <pc:docMk/>
            <pc:sldMk cId="1905559938" sldId="258"/>
            <ac:spMk id="3" creationId="{97DA8265-623E-402E-ABA4-BBE9910BD451}"/>
          </ac:spMkLst>
        </pc:spChg>
        <pc:spChg chg="add mod">
          <ac:chgData name="aleha begum" userId="f8f95b3a361747ee" providerId="LiveId" clId="{F3A66739-48FB-44FB-9808-5B36D05D9FE4}" dt="2018-06-03T22:39:22.958" v="2239" actId="403"/>
          <ac:spMkLst>
            <pc:docMk/>
            <pc:sldMk cId="1905559938" sldId="258"/>
            <ac:spMk id="4" creationId="{907FF500-25AC-450F-9F32-A726A1643F7B}"/>
          </ac:spMkLst>
        </pc:spChg>
        <pc:spChg chg="add mod">
          <ac:chgData name="aleha begum" userId="f8f95b3a361747ee" providerId="LiveId" clId="{F3A66739-48FB-44FB-9808-5B36D05D9FE4}" dt="2018-06-04T01:20:00.695" v="6136" actId="20577"/>
          <ac:spMkLst>
            <pc:docMk/>
            <pc:sldMk cId="1905559938" sldId="258"/>
            <ac:spMk id="6" creationId="{86F069F4-FCC6-40A3-AC00-91F51D28FA66}"/>
          </ac:spMkLst>
        </pc:spChg>
        <pc:graphicFrameChg chg="add mod">
          <ac:chgData name="aleha begum" userId="f8f95b3a361747ee" providerId="LiveId" clId="{F3A66739-48FB-44FB-9808-5B36D05D9FE4}" dt="2018-06-03T23:54:10.555" v="2857" actId="207"/>
          <ac:graphicFrameMkLst>
            <pc:docMk/>
            <pc:sldMk cId="1905559938" sldId="258"/>
            <ac:graphicFrameMk id="5" creationId="{EE0F8F76-9604-4C53-9E26-18637A0427BA}"/>
          </ac:graphicFrameMkLst>
        </pc:graphicFrameChg>
      </pc:sldChg>
      <pc:sldChg chg="addSp delSp modSp delAnim modAnim">
        <pc:chgData name="aleha begum" userId="f8f95b3a361747ee" providerId="LiveId" clId="{F3A66739-48FB-44FB-9808-5B36D05D9FE4}" dt="2018-06-12T09:36:44.138" v="6820" actId="20577"/>
        <pc:sldMkLst>
          <pc:docMk/>
          <pc:sldMk cId="3983366433" sldId="259"/>
        </pc:sldMkLst>
        <pc:spChg chg="mod">
          <ac:chgData name="aleha begum" userId="f8f95b3a361747ee" providerId="LiveId" clId="{F3A66739-48FB-44FB-9808-5B36D05D9FE4}" dt="2018-06-04T00:45:02.115" v="4856" actId="1076"/>
          <ac:spMkLst>
            <pc:docMk/>
            <pc:sldMk cId="3983366433" sldId="259"/>
            <ac:spMk id="2" creationId="{922CC21D-18FF-4EDA-9D56-4541118AFB33}"/>
          </ac:spMkLst>
        </pc:spChg>
        <pc:spChg chg="del mod">
          <ac:chgData name="aleha begum" userId="f8f95b3a361747ee" providerId="LiveId" clId="{F3A66739-48FB-44FB-9808-5B36D05D9FE4}" dt="2018-06-04T00:41:33.427" v="4684" actId="478"/>
          <ac:spMkLst>
            <pc:docMk/>
            <pc:sldMk cId="3983366433" sldId="259"/>
            <ac:spMk id="3" creationId="{DA5024BC-6109-450E-927A-05038CFA6156}"/>
          </ac:spMkLst>
        </pc:spChg>
        <pc:spChg chg="add mod">
          <ac:chgData name="aleha begum" userId="f8f95b3a361747ee" providerId="LiveId" clId="{F3A66739-48FB-44FB-9808-5B36D05D9FE4}" dt="2018-06-12T09:36:44.138" v="6820" actId="20577"/>
          <ac:spMkLst>
            <pc:docMk/>
            <pc:sldMk cId="3983366433" sldId="259"/>
            <ac:spMk id="4" creationId="{119C66B8-4D8E-478B-BCE6-661B0B9C5478}"/>
          </ac:spMkLst>
        </pc:spChg>
        <pc:spChg chg="add mod">
          <ac:chgData name="aleha begum" userId="f8f95b3a361747ee" providerId="LiveId" clId="{F3A66739-48FB-44FB-9808-5B36D05D9FE4}" dt="2018-06-04T00:42:53.721" v="4756" actId="1076"/>
          <ac:spMkLst>
            <pc:docMk/>
            <pc:sldMk cId="3983366433" sldId="259"/>
            <ac:spMk id="5" creationId="{F31F30CE-9A12-45D6-A352-589C793B4F0B}"/>
          </ac:spMkLst>
        </pc:spChg>
        <pc:spChg chg="add mod">
          <ac:chgData name="aleha begum" userId="f8f95b3a361747ee" providerId="LiveId" clId="{F3A66739-48FB-44FB-9808-5B36D05D9FE4}" dt="2018-06-04T00:42:59.149" v="4757" actId="1076"/>
          <ac:spMkLst>
            <pc:docMk/>
            <pc:sldMk cId="3983366433" sldId="259"/>
            <ac:spMk id="6" creationId="{A490C107-96D9-4355-9CC1-90069B623764}"/>
          </ac:spMkLst>
        </pc:spChg>
        <pc:spChg chg="add del mod">
          <ac:chgData name="aleha begum" userId="f8f95b3a361747ee" providerId="LiveId" clId="{F3A66739-48FB-44FB-9808-5B36D05D9FE4}" dt="2018-06-04T00:41:37.516" v="4685" actId="478"/>
          <ac:spMkLst>
            <pc:docMk/>
            <pc:sldMk cId="3983366433" sldId="259"/>
            <ac:spMk id="8" creationId="{484FDE7A-0F46-4EEF-8CD4-9F0AEA6983FF}"/>
          </ac:spMkLst>
        </pc:spChg>
        <pc:spChg chg="add mod">
          <ac:chgData name="aleha begum" userId="f8f95b3a361747ee" providerId="LiveId" clId="{F3A66739-48FB-44FB-9808-5B36D05D9FE4}" dt="2018-06-04T00:43:01.540" v="4758" actId="1076"/>
          <ac:spMkLst>
            <pc:docMk/>
            <pc:sldMk cId="3983366433" sldId="259"/>
            <ac:spMk id="9" creationId="{8B49A0FB-07A1-49B5-B538-09FD97E68B26}"/>
          </ac:spMkLst>
        </pc:spChg>
        <pc:spChg chg="add mod">
          <ac:chgData name="aleha begum" userId="f8f95b3a361747ee" providerId="LiveId" clId="{F3A66739-48FB-44FB-9808-5B36D05D9FE4}" dt="2018-06-04T00:44:48.286" v="4854" actId="20577"/>
          <ac:spMkLst>
            <pc:docMk/>
            <pc:sldMk cId="3983366433" sldId="259"/>
            <ac:spMk id="10" creationId="{67FD7074-89E8-464F-999C-CBFE10A1A16F}"/>
          </ac:spMkLst>
        </pc:spChg>
        <pc:spChg chg="add mod">
          <ac:chgData name="aleha begum" userId="f8f95b3a361747ee" providerId="LiveId" clId="{F3A66739-48FB-44FB-9808-5B36D05D9FE4}" dt="2018-06-04T00:53:23.950" v="5137" actId="1076"/>
          <ac:spMkLst>
            <pc:docMk/>
            <pc:sldMk cId="3983366433" sldId="259"/>
            <ac:spMk id="11" creationId="{0DA89C9A-4C18-402A-AA65-5163621A3D61}"/>
          </ac:spMkLst>
        </pc:spChg>
        <pc:spChg chg="add mod">
          <ac:chgData name="aleha begum" userId="f8f95b3a361747ee" providerId="LiveId" clId="{F3A66739-48FB-44FB-9808-5B36D05D9FE4}" dt="2018-06-04T00:53:28.162" v="5138" actId="1076"/>
          <ac:spMkLst>
            <pc:docMk/>
            <pc:sldMk cId="3983366433" sldId="259"/>
            <ac:spMk id="12" creationId="{779B4CF5-43DA-4505-825E-F8A17EC69C38}"/>
          </ac:spMkLst>
        </pc:spChg>
        <pc:spChg chg="add mod">
          <ac:chgData name="aleha begum" userId="f8f95b3a361747ee" providerId="LiveId" clId="{F3A66739-48FB-44FB-9808-5B36D05D9FE4}" dt="2018-06-04T00:53:31.095" v="5139" actId="1076"/>
          <ac:spMkLst>
            <pc:docMk/>
            <pc:sldMk cId="3983366433" sldId="259"/>
            <ac:spMk id="13" creationId="{9B7850C8-4BDD-4AA0-9F47-22A6A92E3767}"/>
          </ac:spMkLst>
        </pc:spChg>
        <pc:spChg chg="add mod">
          <ac:chgData name="aleha begum" userId="f8f95b3a361747ee" providerId="LiveId" clId="{F3A66739-48FB-44FB-9808-5B36D05D9FE4}" dt="2018-06-04T00:55:33.290" v="5249" actId="20577"/>
          <ac:spMkLst>
            <pc:docMk/>
            <pc:sldMk cId="3983366433" sldId="259"/>
            <ac:spMk id="14" creationId="{B0712BFB-6F56-4796-96E2-965058A28A08}"/>
          </ac:spMkLst>
        </pc:spChg>
        <pc:spChg chg="add mod">
          <ac:chgData name="aleha begum" userId="f8f95b3a361747ee" providerId="LiveId" clId="{F3A66739-48FB-44FB-9808-5B36D05D9FE4}" dt="2018-06-04T00:58:28.490" v="5346" actId="14100"/>
          <ac:spMkLst>
            <pc:docMk/>
            <pc:sldMk cId="3983366433" sldId="259"/>
            <ac:spMk id="15" creationId="{F1A7D1A4-B091-4350-97E4-59EBCC747A4D}"/>
          </ac:spMkLst>
        </pc:spChg>
      </pc:sldChg>
      <pc:sldChg chg="addSp delSp modSp modAnim">
        <pc:chgData name="aleha begum" userId="f8f95b3a361747ee" providerId="LiveId" clId="{F3A66739-48FB-44FB-9808-5B36D05D9FE4}" dt="2018-06-04T01:39:02.855" v="6556" actId="20577"/>
        <pc:sldMkLst>
          <pc:docMk/>
          <pc:sldMk cId="3809822440" sldId="260"/>
        </pc:sldMkLst>
        <pc:spChg chg="mod">
          <ac:chgData name="aleha begum" userId="f8f95b3a361747ee" providerId="LiveId" clId="{F3A66739-48FB-44FB-9808-5B36D05D9FE4}" dt="2018-06-04T01:25:29.807" v="6139" actId="1076"/>
          <ac:spMkLst>
            <pc:docMk/>
            <pc:sldMk cId="3809822440" sldId="260"/>
            <ac:spMk id="2" creationId="{92681A96-E4A2-48C2-9F17-9FC36EB3AFBE}"/>
          </ac:spMkLst>
        </pc:spChg>
        <pc:spChg chg="del">
          <ac:chgData name="aleha begum" userId="f8f95b3a361747ee" providerId="LiveId" clId="{F3A66739-48FB-44FB-9808-5B36D05D9FE4}" dt="2018-06-04T01:25:22.948" v="6138" actId="478"/>
          <ac:spMkLst>
            <pc:docMk/>
            <pc:sldMk cId="3809822440" sldId="260"/>
            <ac:spMk id="3" creationId="{E5381296-4E6A-4CF2-96B3-4FE51232E40A}"/>
          </ac:spMkLst>
        </pc:spChg>
        <pc:spChg chg="add mod">
          <ac:chgData name="aleha begum" userId="f8f95b3a361747ee" providerId="LiveId" clId="{F3A66739-48FB-44FB-9808-5B36D05D9FE4}" dt="2018-06-03T22:38:32.604" v="2224" actId="20577"/>
          <ac:spMkLst>
            <pc:docMk/>
            <pc:sldMk cId="3809822440" sldId="260"/>
            <ac:spMk id="4" creationId="{735A0BD3-5B6A-4DD9-99C6-382B26421354}"/>
          </ac:spMkLst>
        </pc:spChg>
        <pc:spChg chg="add del mod">
          <ac:chgData name="aleha begum" userId="f8f95b3a361747ee" providerId="LiveId" clId="{F3A66739-48FB-44FB-9808-5B36D05D9FE4}" dt="2018-06-04T01:26:20.155" v="6141" actId="478"/>
          <ac:spMkLst>
            <pc:docMk/>
            <pc:sldMk cId="3809822440" sldId="260"/>
            <ac:spMk id="5" creationId="{64432416-AE23-41D2-A8F8-A85104FBCC73}"/>
          </ac:spMkLst>
        </pc:spChg>
        <pc:spChg chg="add mod">
          <ac:chgData name="aleha begum" userId="f8f95b3a361747ee" providerId="LiveId" clId="{F3A66739-48FB-44FB-9808-5B36D05D9FE4}" dt="2018-06-04T01:35:46.308" v="6470" actId="1076"/>
          <ac:spMkLst>
            <pc:docMk/>
            <pc:sldMk cId="3809822440" sldId="260"/>
            <ac:spMk id="6" creationId="{C2E83746-625A-494B-9FB6-29262B96D0A6}"/>
          </ac:spMkLst>
        </pc:spChg>
        <pc:spChg chg="add mod">
          <ac:chgData name="aleha begum" userId="f8f95b3a361747ee" providerId="LiveId" clId="{F3A66739-48FB-44FB-9808-5B36D05D9FE4}" dt="2018-06-04T01:33:47.057" v="6406" actId="1076"/>
          <ac:spMkLst>
            <pc:docMk/>
            <pc:sldMk cId="3809822440" sldId="260"/>
            <ac:spMk id="7" creationId="{EC725FEB-27B4-478E-A6B2-E552256861A5}"/>
          </ac:spMkLst>
        </pc:spChg>
        <pc:spChg chg="add mod">
          <ac:chgData name="aleha begum" userId="f8f95b3a361747ee" providerId="LiveId" clId="{F3A66739-48FB-44FB-9808-5B36D05D9FE4}" dt="2018-06-04T01:33:57.330" v="6408" actId="1076"/>
          <ac:spMkLst>
            <pc:docMk/>
            <pc:sldMk cId="3809822440" sldId="260"/>
            <ac:spMk id="8" creationId="{BAA09301-9F29-42EC-85BF-C73462479419}"/>
          </ac:spMkLst>
        </pc:spChg>
        <pc:spChg chg="add mod">
          <ac:chgData name="aleha begum" userId="f8f95b3a361747ee" providerId="LiveId" clId="{F3A66739-48FB-44FB-9808-5B36D05D9FE4}" dt="2018-06-04T01:34:09.119" v="6410" actId="1076"/>
          <ac:spMkLst>
            <pc:docMk/>
            <pc:sldMk cId="3809822440" sldId="260"/>
            <ac:spMk id="9" creationId="{9D61EEF4-E432-419E-82B1-1C87151B0121}"/>
          </ac:spMkLst>
        </pc:spChg>
        <pc:spChg chg="add mod">
          <ac:chgData name="aleha begum" userId="f8f95b3a361747ee" providerId="LiveId" clId="{F3A66739-48FB-44FB-9808-5B36D05D9FE4}" dt="2018-06-04T01:34:30.036" v="6414" actId="1076"/>
          <ac:spMkLst>
            <pc:docMk/>
            <pc:sldMk cId="3809822440" sldId="260"/>
            <ac:spMk id="10" creationId="{A372425D-2A16-42D3-8C9A-FC2003611F7C}"/>
          </ac:spMkLst>
        </pc:spChg>
        <pc:spChg chg="add mod">
          <ac:chgData name="aleha begum" userId="f8f95b3a361747ee" providerId="LiveId" clId="{F3A66739-48FB-44FB-9808-5B36D05D9FE4}" dt="2018-06-04T01:35:39.020" v="6468" actId="207"/>
          <ac:spMkLst>
            <pc:docMk/>
            <pc:sldMk cId="3809822440" sldId="260"/>
            <ac:spMk id="11" creationId="{96E15890-F984-4EF1-A2F4-F108E26C5351}"/>
          </ac:spMkLst>
        </pc:spChg>
        <pc:spChg chg="add mod">
          <ac:chgData name="aleha begum" userId="f8f95b3a361747ee" providerId="LiveId" clId="{F3A66739-48FB-44FB-9808-5B36D05D9FE4}" dt="2018-06-04T01:36:42.373" v="6510" actId="207"/>
          <ac:spMkLst>
            <pc:docMk/>
            <pc:sldMk cId="3809822440" sldId="260"/>
            <ac:spMk id="12" creationId="{F5D8BC74-7FEC-480D-859F-4B8C3A532C8E}"/>
          </ac:spMkLst>
        </pc:spChg>
        <pc:spChg chg="add mod">
          <ac:chgData name="aleha begum" userId="f8f95b3a361747ee" providerId="LiveId" clId="{F3A66739-48FB-44FB-9808-5B36D05D9FE4}" dt="2018-06-04T01:37:51.697" v="6548" actId="1076"/>
          <ac:spMkLst>
            <pc:docMk/>
            <pc:sldMk cId="3809822440" sldId="260"/>
            <ac:spMk id="13" creationId="{CAA3C18F-C330-4E80-9103-157D19E1EFDC}"/>
          </ac:spMkLst>
        </pc:spChg>
      </pc:sldChg>
      <pc:sldChg chg="addSp delSp modSp modAnim">
        <pc:chgData name="aleha begum" userId="f8f95b3a361747ee" providerId="LiveId" clId="{F3A66739-48FB-44FB-9808-5B36D05D9FE4}" dt="2018-06-03T12:31:40.200" v="404" actId="403"/>
        <pc:sldMkLst>
          <pc:docMk/>
          <pc:sldMk cId="3758297146" sldId="261"/>
        </pc:sldMkLst>
        <pc:spChg chg="mod">
          <ac:chgData name="aleha begum" userId="f8f95b3a361747ee" providerId="LiveId" clId="{F3A66739-48FB-44FB-9808-5B36D05D9FE4}" dt="2018-06-03T12:28:27.863" v="365" actId="1076"/>
          <ac:spMkLst>
            <pc:docMk/>
            <pc:sldMk cId="3758297146" sldId="261"/>
            <ac:spMk id="2" creationId="{A35EF83A-B512-4CFE-A88B-DFD8F202174E}"/>
          </ac:spMkLst>
        </pc:spChg>
        <pc:spChg chg="mod">
          <ac:chgData name="aleha begum" userId="f8f95b3a361747ee" providerId="LiveId" clId="{F3A66739-48FB-44FB-9808-5B36D05D9FE4}" dt="2018-06-03T12:05:51.823" v="147" actId="1076"/>
          <ac:spMkLst>
            <pc:docMk/>
            <pc:sldMk cId="3758297146" sldId="261"/>
            <ac:spMk id="3" creationId="{ADC9B5C8-C1C7-4B1D-8596-ABBC184AF4E2}"/>
          </ac:spMkLst>
        </pc:spChg>
        <pc:spChg chg="add mod">
          <ac:chgData name="aleha begum" userId="f8f95b3a361747ee" providerId="LiveId" clId="{F3A66739-48FB-44FB-9808-5B36D05D9FE4}" dt="2018-06-03T12:05:58.109" v="148" actId="1076"/>
          <ac:spMkLst>
            <pc:docMk/>
            <pc:sldMk cId="3758297146" sldId="261"/>
            <ac:spMk id="4" creationId="{FF12330E-A25A-4B4F-9212-0839040631C2}"/>
          </ac:spMkLst>
        </pc:spChg>
        <pc:spChg chg="add mod">
          <ac:chgData name="aleha begum" userId="f8f95b3a361747ee" providerId="LiveId" clId="{F3A66739-48FB-44FB-9808-5B36D05D9FE4}" dt="2018-06-03T12:13:22.095" v="194" actId="255"/>
          <ac:spMkLst>
            <pc:docMk/>
            <pc:sldMk cId="3758297146" sldId="261"/>
            <ac:spMk id="5" creationId="{3F3473BA-345D-46F4-8147-A9E05512E65D}"/>
          </ac:spMkLst>
        </pc:spChg>
        <pc:spChg chg="add del mod">
          <ac:chgData name="aleha begum" userId="f8f95b3a361747ee" providerId="LiveId" clId="{F3A66739-48FB-44FB-9808-5B36D05D9FE4}" dt="2018-06-03T12:17:33.797" v="197" actId="478"/>
          <ac:spMkLst>
            <pc:docMk/>
            <pc:sldMk cId="3758297146" sldId="261"/>
            <ac:spMk id="7" creationId="{084FBA76-CE21-4BDC-95C5-6D9E46624AD1}"/>
          </ac:spMkLst>
        </pc:spChg>
        <pc:spChg chg="add mod">
          <ac:chgData name="aleha begum" userId="f8f95b3a361747ee" providerId="LiveId" clId="{F3A66739-48FB-44FB-9808-5B36D05D9FE4}" dt="2018-06-03T12:20:57.715" v="291" actId="207"/>
          <ac:spMkLst>
            <pc:docMk/>
            <pc:sldMk cId="3758297146" sldId="261"/>
            <ac:spMk id="8" creationId="{8C3297D0-33EB-4B50-8D09-D2A6D436ED5E}"/>
          </ac:spMkLst>
        </pc:spChg>
        <pc:spChg chg="add mod">
          <ac:chgData name="aleha begum" userId="f8f95b3a361747ee" providerId="LiveId" clId="{F3A66739-48FB-44FB-9808-5B36D05D9FE4}" dt="2018-06-03T12:26:19.114" v="359" actId="1076"/>
          <ac:spMkLst>
            <pc:docMk/>
            <pc:sldMk cId="3758297146" sldId="261"/>
            <ac:spMk id="10" creationId="{29AC58F5-626B-411B-B140-2899B40D7429}"/>
          </ac:spMkLst>
        </pc:spChg>
        <pc:spChg chg="add mod">
          <ac:chgData name="aleha begum" userId="f8f95b3a361747ee" providerId="LiveId" clId="{F3A66739-48FB-44FB-9808-5B36D05D9FE4}" dt="2018-06-03T12:30:16.950" v="403" actId="1076"/>
          <ac:spMkLst>
            <pc:docMk/>
            <pc:sldMk cId="3758297146" sldId="261"/>
            <ac:spMk id="12" creationId="{81E1E268-BB71-4E11-8087-5E0897C6782D}"/>
          </ac:spMkLst>
        </pc:spChg>
        <pc:picChg chg="add mod">
          <ac:chgData name="aleha begum" userId="f8f95b3a361747ee" providerId="LiveId" clId="{F3A66739-48FB-44FB-9808-5B36D05D9FE4}" dt="2018-06-03T12:08:33.381" v="153" actId="1076"/>
          <ac:picMkLst>
            <pc:docMk/>
            <pc:sldMk cId="3758297146" sldId="261"/>
            <ac:picMk id="6" creationId="{7342DC8E-F92E-44E6-925E-45B86A236885}"/>
          </ac:picMkLst>
        </pc:picChg>
        <pc:picChg chg="add mod">
          <ac:chgData name="aleha begum" userId="f8f95b3a361747ee" providerId="LiveId" clId="{F3A66739-48FB-44FB-9808-5B36D05D9FE4}" dt="2018-06-03T12:22:33.898" v="294" actId="1076"/>
          <ac:picMkLst>
            <pc:docMk/>
            <pc:sldMk cId="3758297146" sldId="261"/>
            <ac:picMk id="9" creationId="{FB2017EB-4C26-43F5-A9E9-1BC68580B0BB}"/>
          </ac:picMkLst>
        </pc:picChg>
        <pc:picChg chg="add mod">
          <ac:chgData name="aleha begum" userId="f8f95b3a361747ee" providerId="LiveId" clId="{F3A66739-48FB-44FB-9808-5B36D05D9FE4}" dt="2018-06-03T12:28:04.194" v="362" actId="1076"/>
          <ac:picMkLst>
            <pc:docMk/>
            <pc:sldMk cId="3758297146" sldId="261"/>
            <ac:picMk id="11" creationId="{83D2BE06-5C97-4407-AC10-8D03192BF234}"/>
          </ac:picMkLst>
        </pc:picChg>
      </pc:sldChg>
      <pc:sldChg chg="modSp modAnim">
        <pc:chgData name="aleha begum" userId="f8f95b3a361747ee" providerId="LiveId" clId="{F3A66739-48FB-44FB-9808-5B36D05D9FE4}" dt="2018-06-12T22:45:38.173" v="7783" actId="207"/>
        <pc:sldMkLst>
          <pc:docMk/>
          <pc:sldMk cId="1231831770" sldId="262"/>
        </pc:sldMkLst>
        <pc:spChg chg="mod">
          <ac:chgData name="aleha begum" userId="f8f95b3a361747ee" providerId="LiveId" clId="{F3A66739-48FB-44FB-9808-5B36D05D9FE4}" dt="2018-06-12T22:45:34.505" v="7782" actId="207"/>
          <ac:spMkLst>
            <pc:docMk/>
            <pc:sldMk cId="1231831770" sldId="262"/>
            <ac:spMk id="3" creationId="{37940B02-DB75-42F9-94EE-966B6C2EC22A}"/>
          </ac:spMkLst>
        </pc:spChg>
      </pc:sldChg>
      <pc:sldChg chg="modSp modAnim">
        <pc:chgData name="aleha begum" userId="f8f95b3a361747ee" providerId="LiveId" clId="{F3A66739-48FB-44FB-9808-5B36D05D9FE4}" dt="2018-06-12T23:21:14.462" v="9569" actId="27636"/>
        <pc:sldMkLst>
          <pc:docMk/>
          <pc:sldMk cId="1091071560" sldId="263"/>
        </pc:sldMkLst>
        <pc:spChg chg="mod">
          <ac:chgData name="aleha begum" userId="f8f95b3a361747ee" providerId="LiveId" clId="{F3A66739-48FB-44FB-9808-5B36D05D9FE4}" dt="2018-06-04T01:14:36.018" v="5912" actId="20577"/>
          <ac:spMkLst>
            <pc:docMk/>
            <pc:sldMk cId="1091071560" sldId="263"/>
            <ac:spMk id="2" creationId="{B1600AD0-5EB4-4058-94BD-165FA296F1A0}"/>
          </ac:spMkLst>
        </pc:spChg>
        <pc:spChg chg="mod">
          <ac:chgData name="aleha begum" userId="f8f95b3a361747ee" providerId="LiveId" clId="{F3A66739-48FB-44FB-9808-5B36D05D9FE4}" dt="2018-06-12T23:21:14.462" v="9569" actId="27636"/>
          <ac:spMkLst>
            <pc:docMk/>
            <pc:sldMk cId="1091071560" sldId="263"/>
            <ac:spMk id="3" creationId="{DD3E5D86-E315-4AF3-BB38-40315337BE6A}"/>
          </ac:spMkLst>
        </pc:spChg>
      </pc:sldChg>
      <pc:sldChg chg="addSp delSp modSp add delAnim modAnim">
        <pc:chgData name="aleha begum" userId="f8f95b3a361747ee" providerId="LiveId" clId="{F3A66739-48FB-44FB-9808-5B36D05D9FE4}" dt="2018-06-04T01:49:32.740" v="6814" actId="20577"/>
        <pc:sldMkLst>
          <pc:docMk/>
          <pc:sldMk cId="95455196" sldId="264"/>
        </pc:sldMkLst>
        <pc:spChg chg="mod">
          <ac:chgData name="aleha begum" userId="f8f95b3a361747ee" providerId="LiveId" clId="{F3A66739-48FB-44FB-9808-5B36D05D9FE4}" dt="2018-06-03T21:33:44.071" v="922" actId="1076"/>
          <ac:spMkLst>
            <pc:docMk/>
            <pc:sldMk cId="95455196" sldId="264"/>
            <ac:spMk id="2" creationId="{FF433B9D-CD3A-48B6-BB91-4CE1D1E865C9}"/>
          </ac:spMkLst>
        </pc:spChg>
        <pc:spChg chg="mod">
          <ac:chgData name="aleha begum" userId="f8f95b3a361747ee" providerId="LiveId" clId="{F3A66739-48FB-44FB-9808-5B36D05D9FE4}" dt="2018-06-03T21:48:52.339" v="1104" actId="688"/>
          <ac:spMkLst>
            <pc:docMk/>
            <pc:sldMk cId="95455196" sldId="264"/>
            <ac:spMk id="3" creationId="{E3C62795-37C9-43A5-AE53-CEBDF92E0DFE}"/>
          </ac:spMkLst>
        </pc:spChg>
        <pc:spChg chg="add mod">
          <ac:chgData name="aleha begum" userId="f8f95b3a361747ee" providerId="LiveId" clId="{F3A66739-48FB-44FB-9808-5B36D05D9FE4}" dt="2018-06-03T21:49:02.917" v="1106" actId="1076"/>
          <ac:spMkLst>
            <pc:docMk/>
            <pc:sldMk cId="95455196" sldId="264"/>
            <ac:spMk id="4" creationId="{10A8B66D-277D-41F6-8057-A4039329A84A}"/>
          </ac:spMkLst>
        </pc:spChg>
        <pc:spChg chg="add mod">
          <ac:chgData name="aleha begum" userId="f8f95b3a361747ee" providerId="LiveId" clId="{F3A66739-48FB-44FB-9808-5B36D05D9FE4}" dt="2018-06-03T21:50:34.618" v="1118" actId="1076"/>
          <ac:spMkLst>
            <pc:docMk/>
            <pc:sldMk cId="95455196" sldId="264"/>
            <ac:spMk id="6" creationId="{083D8050-C71C-476C-866F-70E1D2840DF3}"/>
          </ac:spMkLst>
        </pc:spChg>
        <pc:spChg chg="add mod">
          <ac:chgData name="aleha begum" userId="f8f95b3a361747ee" providerId="LiveId" clId="{F3A66739-48FB-44FB-9808-5B36D05D9FE4}" dt="2018-06-03T21:50:28.462" v="1117" actId="1076"/>
          <ac:spMkLst>
            <pc:docMk/>
            <pc:sldMk cId="95455196" sldId="264"/>
            <ac:spMk id="7" creationId="{1A8A0BE1-2D4F-4C6A-9A65-B682B6875C3A}"/>
          </ac:spMkLst>
        </pc:spChg>
        <pc:spChg chg="add del mod">
          <ac:chgData name="aleha begum" userId="f8f95b3a361747ee" providerId="LiveId" clId="{F3A66739-48FB-44FB-9808-5B36D05D9FE4}" dt="2018-06-03T21:31:30.697" v="895" actId="403"/>
          <ac:spMkLst>
            <pc:docMk/>
            <pc:sldMk cId="95455196" sldId="264"/>
            <ac:spMk id="10" creationId="{D5C9466F-0E4E-4C0E-A9EC-42D42E47E27A}"/>
          </ac:spMkLst>
        </pc:spChg>
        <pc:spChg chg="add mod">
          <ac:chgData name="aleha begum" userId="f8f95b3a361747ee" providerId="LiveId" clId="{F3A66739-48FB-44FB-9808-5B36D05D9FE4}" dt="2018-06-03T21:49:50.368" v="1113" actId="1076"/>
          <ac:spMkLst>
            <pc:docMk/>
            <pc:sldMk cId="95455196" sldId="264"/>
            <ac:spMk id="11" creationId="{B4E81ECF-0061-46CA-B3FF-A8637A09CD9B}"/>
          </ac:spMkLst>
        </pc:spChg>
        <pc:spChg chg="add mod">
          <ac:chgData name="aleha begum" userId="f8f95b3a361747ee" providerId="LiveId" clId="{F3A66739-48FB-44FB-9808-5B36D05D9FE4}" dt="2018-06-04T01:49:32.740" v="6814" actId="20577"/>
          <ac:spMkLst>
            <pc:docMk/>
            <pc:sldMk cId="95455196" sldId="264"/>
            <ac:spMk id="12" creationId="{321718E3-4BD3-4953-9DE0-1E6CD6766A3C}"/>
          </ac:spMkLst>
        </pc:spChg>
        <pc:spChg chg="add mod">
          <ac:chgData name="aleha begum" userId="f8f95b3a361747ee" providerId="LiveId" clId="{F3A66739-48FB-44FB-9808-5B36D05D9FE4}" dt="2018-06-03T22:05:31.752" v="1275" actId="207"/>
          <ac:spMkLst>
            <pc:docMk/>
            <pc:sldMk cId="95455196" sldId="264"/>
            <ac:spMk id="13" creationId="{D7E3532C-92A2-4744-8E94-477DD527AB6F}"/>
          </ac:spMkLst>
        </pc:spChg>
        <pc:spChg chg="add mod">
          <ac:chgData name="aleha begum" userId="f8f95b3a361747ee" providerId="LiveId" clId="{F3A66739-48FB-44FB-9808-5B36D05D9FE4}" dt="2018-06-03T22:09:24.714" v="1341" actId="403"/>
          <ac:spMkLst>
            <pc:docMk/>
            <pc:sldMk cId="95455196" sldId="264"/>
            <ac:spMk id="14" creationId="{ABDED660-B6FF-4EBA-A15D-32B7C233EC34}"/>
          </ac:spMkLst>
        </pc:spChg>
        <pc:picChg chg="add mod">
          <ac:chgData name="aleha begum" userId="f8f95b3a361747ee" providerId="LiveId" clId="{F3A66739-48FB-44FB-9808-5B36D05D9FE4}" dt="2018-06-03T13:01:28.725" v="599" actId="1076"/>
          <ac:picMkLst>
            <pc:docMk/>
            <pc:sldMk cId="95455196" sldId="264"/>
            <ac:picMk id="5" creationId="{B2FC9AA1-C8EA-41BE-A1A7-5A4151BAF077}"/>
          </ac:picMkLst>
        </pc:picChg>
        <pc:picChg chg="add del mod">
          <ac:chgData name="aleha begum" userId="f8f95b3a361747ee" providerId="LiveId" clId="{F3A66739-48FB-44FB-9808-5B36D05D9FE4}" dt="2018-06-03T21:27:54.042" v="799" actId="478"/>
          <ac:picMkLst>
            <pc:docMk/>
            <pc:sldMk cId="95455196" sldId="264"/>
            <ac:picMk id="8" creationId="{ADCD0A8A-0B5D-4F61-9A69-8062720D597E}"/>
          </ac:picMkLst>
        </pc:picChg>
        <pc:picChg chg="add mod">
          <ac:chgData name="aleha begum" userId="f8f95b3a361747ee" providerId="LiveId" clId="{F3A66739-48FB-44FB-9808-5B36D05D9FE4}" dt="2018-06-03T21:50:38.072" v="1119" actId="1076"/>
          <ac:picMkLst>
            <pc:docMk/>
            <pc:sldMk cId="95455196" sldId="264"/>
            <ac:picMk id="9" creationId="{A5B42BC3-AF8E-4132-A4BE-AB1854FD4FBD}"/>
          </ac:picMkLst>
        </pc:picChg>
      </pc:sldChg>
      <pc:sldChg chg="addSp delSp modSp add delAnim modAnim">
        <pc:chgData name="aleha begum" userId="f8f95b3a361747ee" providerId="LiveId" clId="{F3A66739-48FB-44FB-9808-5B36D05D9FE4}" dt="2018-06-04T21:34:09.710" v="6816" actId="207"/>
        <pc:sldMkLst>
          <pc:docMk/>
          <pc:sldMk cId="2606615526" sldId="265"/>
        </pc:sldMkLst>
        <pc:spChg chg="mod">
          <ac:chgData name="aleha begum" userId="f8f95b3a361747ee" providerId="LiveId" clId="{F3A66739-48FB-44FB-9808-5B36D05D9FE4}" dt="2018-06-03T23:50:43.560" v="2829" actId="207"/>
          <ac:spMkLst>
            <pc:docMk/>
            <pc:sldMk cId="2606615526" sldId="265"/>
            <ac:spMk id="2" creationId="{383CB8F4-34B9-4082-AA62-DBAA24D51430}"/>
          </ac:spMkLst>
        </pc:spChg>
        <pc:spChg chg="del mod">
          <ac:chgData name="aleha begum" userId="f8f95b3a361747ee" providerId="LiveId" clId="{F3A66739-48FB-44FB-9808-5B36D05D9FE4}" dt="2018-06-04T00:02:27.271" v="2861" actId="478"/>
          <ac:spMkLst>
            <pc:docMk/>
            <pc:sldMk cId="2606615526" sldId="265"/>
            <ac:spMk id="3" creationId="{D86C1FCE-4902-4693-91CE-394169F23F02}"/>
          </ac:spMkLst>
        </pc:spChg>
        <pc:spChg chg="add del mod">
          <ac:chgData name="aleha begum" userId="f8f95b3a361747ee" providerId="LiveId" clId="{F3A66739-48FB-44FB-9808-5B36D05D9FE4}" dt="2018-06-04T00:08:56.408" v="3098" actId="478"/>
          <ac:spMkLst>
            <pc:docMk/>
            <pc:sldMk cId="2606615526" sldId="265"/>
            <ac:spMk id="4" creationId="{977C0B57-110C-4BAD-8550-AF25537F4A71}"/>
          </ac:spMkLst>
        </pc:spChg>
        <pc:spChg chg="add del mod">
          <ac:chgData name="aleha begum" userId="f8f95b3a361747ee" providerId="LiveId" clId="{F3A66739-48FB-44FB-9808-5B36D05D9FE4}" dt="2018-06-04T00:08:48.171" v="3094" actId="478"/>
          <ac:spMkLst>
            <pc:docMk/>
            <pc:sldMk cId="2606615526" sldId="265"/>
            <ac:spMk id="5" creationId="{D2FA2E2D-8F8B-484C-846E-57C03AEC2A24}"/>
          </ac:spMkLst>
        </pc:spChg>
        <pc:graphicFrameChg chg="add mod">
          <ac:chgData name="aleha begum" userId="f8f95b3a361747ee" providerId="LiveId" clId="{F3A66739-48FB-44FB-9808-5B36D05D9FE4}" dt="2018-06-04T21:33:34.635" v="6815" actId="20578"/>
          <ac:graphicFrameMkLst>
            <pc:docMk/>
            <pc:sldMk cId="2606615526" sldId="265"/>
            <ac:graphicFrameMk id="6" creationId="{F64D4B88-3C2F-4888-8A14-3D587B6F44A3}"/>
          </ac:graphicFrameMkLst>
        </pc:graphicFrameChg>
      </pc:sldChg>
      <pc:sldChg chg="addSp delSp modSp add modAnim">
        <pc:chgData name="aleha begum" userId="f8f95b3a361747ee" providerId="LiveId" clId="{F3A66739-48FB-44FB-9808-5B36D05D9FE4}" dt="2018-06-04T01:46:25.568" v="6806" actId="20577"/>
        <pc:sldMkLst>
          <pc:docMk/>
          <pc:sldMk cId="3455757481" sldId="266"/>
        </pc:sldMkLst>
        <pc:spChg chg="mod">
          <ac:chgData name="aleha begum" userId="f8f95b3a361747ee" providerId="LiveId" clId="{F3A66739-48FB-44FB-9808-5B36D05D9FE4}" dt="2018-06-04T01:40:10.496" v="6575" actId="113"/>
          <ac:spMkLst>
            <pc:docMk/>
            <pc:sldMk cId="3455757481" sldId="266"/>
            <ac:spMk id="2" creationId="{BE1C8364-C21B-4453-8128-850FBE6C7197}"/>
          </ac:spMkLst>
        </pc:spChg>
        <pc:spChg chg="del mod">
          <ac:chgData name="aleha begum" userId="f8f95b3a361747ee" providerId="LiveId" clId="{F3A66739-48FB-44FB-9808-5B36D05D9FE4}" dt="2018-06-04T01:40:22.582" v="6577" actId="478"/>
          <ac:spMkLst>
            <pc:docMk/>
            <pc:sldMk cId="3455757481" sldId="266"/>
            <ac:spMk id="3" creationId="{F90BD6CA-C8E5-4E97-838D-51E701657A93}"/>
          </ac:spMkLst>
        </pc:spChg>
        <pc:spChg chg="add mod">
          <ac:chgData name="aleha begum" userId="f8f95b3a361747ee" providerId="LiveId" clId="{F3A66739-48FB-44FB-9808-5B36D05D9FE4}" dt="2018-06-04T01:44:05.852" v="6783" actId="1076"/>
          <ac:spMkLst>
            <pc:docMk/>
            <pc:sldMk cId="3455757481" sldId="266"/>
            <ac:spMk id="4" creationId="{BAE63E60-F50E-44D7-85FE-13C9B100D8CF}"/>
          </ac:spMkLst>
        </pc:spChg>
        <pc:spChg chg="add mod">
          <ac:chgData name="aleha begum" userId="f8f95b3a361747ee" providerId="LiveId" clId="{F3A66739-48FB-44FB-9808-5B36D05D9FE4}" dt="2018-06-04T01:45:26.845" v="6798" actId="207"/>
          <ac:spMkLst>
            <pc:docMk/>
            <pc:sldMk cId="3455757481" sldId="266"/>
            <ac:spMk id="5" creationId="{76426EE2-0128-4F29-AC22-0558FF927FC6}"/>
          </ac:spMkLst>
        </pc:spChg>
        <pc:spChg chg="add mod">
          <ac:chgData name="aleha begum" userId="f8f95b3a361747ee" providerId="LiveId" clId="{F3A66739-48FB-44FB-9808-5B36D05D9FE4}" dt="2018-06-04T01:45:40.522" v="6799" actId="207"/>
          <ac:spMkLst>
            <pc:docMk/>
            <pc:sldMk cId="3455757481" sldId="266"/>
            <ac:spMk id="6" creationId="{A7E9DEC4-B41B-4B87-A124-06EC70C7463F}"/>
          </ac:spMkLst>
        </pc:spChg>
        <pc:spChg chg="add mod">
          <ac:chgData name="aleha begum" userId="f8f95b3a361747ee" providerId="LiveId" clId="{F3A66739-48FB-44FB-9808-5B36D05D9FE4}" dt="2018-06-04T01:45:46.232" v="6800" actId="207"/>
          <ac:spMkLst>
            <pc:docMk/>
            <pc:sldMk cId="3455757481" sldId="266"/>
            <ac:spMk id="7" creationId="{C1D719EC-77E6-4A8F-A0BE-B90A1E1314B8}"/>
          </ac:spMkLst>
        </pc:spChg>
        <pc:spChg chg="add mod">
          <ac:chgData name="aleha begum" userId="f8f95b3a361747ee" providerId="LiveId" clId="{F3A66739-48FB-44FB-9808-5B36D05D9FE4}" dt="2018-06-04T01:45:50.695" v="6801" actId="207"/>
          <ac:spMkLst>
            <pc:docMk/>
            <pc:sldMk cId="3455757481" sldId="266"/>
            <ac:spMk id="8" creationId="{79CE6538-0BCE-4FA6-B669-82961FB676AC}"/>
          </ac:spMkLst>
        </pc:spChg>
      </pc:sldChg>
      <pc:sldChg chg="modSp add">
        <pc:chgData name="aleha begum" userId="f8f95b3a361747ee" providerId="LiveId" clId="{F3A66739-48FB-44FB-9808-5B36D05D9FE4}" dt="2018-06-12T09:51:04.886" v="7367" actId="113"/>
        <pc:sldMkLst>
          <pc:docMk/>
          <pc:sldMk cId="1505207697" sldId="267"/>
        </pc:sldMkLst>
        <pc:spChg chg="mod">
          <ac:chgData name="aleha begum" userId="f8f95b3a361747ee" providerId="LiveId" clId="{F3A66739-48FB-44FB-9808-5B36D05D9FE4}" dt="2018-06-12T09:45:27.929" v="6827" actId="20577"/>
          <ac:spMkLst>
            <pc:docMk/>
            <pc:sldMk cId="1505207697" sldId="267"/>
            <ac:spMk id="2" creationId="{EE5C99E3-0BA5-4986-A34D-1A9A6ED5F3CD}"/>
          </ac:spMkLst>
        </pc:spChg>
        <pc:spChg chg="mod">
          <ac:chgData name="aleha begum" userId="f8f95b3a361747ee" providerId="LiveId" clId="{F3A66739-48FB-44FB-9808-5B36D05D9FE4}" dt="2018-06-12T09:51:04.886" v="7367" actId="113"/>
          <ac:spMkLst>
            <pc:docMk/>
            <pc:sldMk cId="1505207697" sldId="267"/>
            <ac:spMk id="3" creationId="{B0D64C53-EE8A-4050-97A1-04E0BDD8063D}"/>
          </ac:spMkLst>
        </pc:spChg>
      </pc:sldChg>
      <pc:sldChg chg="add">
        <pc:chgData name="aleha begum" userId="f8f95b3a361747ee" providerId="LiveId" clId="{F3A66739-48FB-44FB-9808-5B36D05D9FE4}" dt="2018-06-12T09:51:19.004" v="7368" actId="207"/>
        <pc:sldMkLst>
          <pc:docMk/>
          <pc:sldMk cId="1897838827" sldId="268"/>
        </pc:sldMkLst>
      </pc:sldChg>
      <pc:sldChg chg="modSp">
        <pc:chgData name="aleha begum" userId="f8f95b3a361747ee" providerId="LiveId" clId="{F3A66739-48FB-44FB-9808-5B36D05D9FE4}" dt="2018-06-12T23:28:55.724" v="9797" actId="20577"/>
        <pc:sldMkLst>
          <pc:docMk/>
          <pc:sldMk cId="1034743207" sldId="273"/>
        </pc:sldMkLst>
        <pc:spChg chg="mod">
          <ac:chgData name="aleha begum" userId="f8f95b3a361747ee" providerId="LiveId" clId="{F3A66739-48FB-44FB-9808-5B36D05D9FE4}" dt="2018-06-12T22:58:48.455" v="9025" actId="207"/>
          <ac:spMkLst>
            <pc:docMk/>
            <pc:sldMk cId="1034743207" sldId="273"/>
            <ac:spMk id="2" creationId="{99D2B2B2-2058-492A-BF77-BCF2437BABC6}"/>
          </ac:spMkLst>
        </pc:spChg>
        <pc:spChg chg="mod">
          <ac:chgData name="aleha begum" userId="f8f95b3a361747ee" providerId="LiveId" clId="{F3A66739-48FB-44FB-9808-5B36D05D9FE4}" dt="2018-06-12T23:28:55.724" v="9797" actId="20577"/>
          <ac:spMkLst>
            <pc:docMk/>
            <pc:sldMk cId="1034743207" sldId="273"/>
            <ac:spMk id="3" creationId="{9B68D948-B52A-4A91-9072-1159F8A41AD4}"/>
          </ac:spMkLst>
        </pc:spChg>
      </pc:sldChg>
      <pc:sldChg chg="modSp">
        <pc:chgData name="aleha begum" userId="f8f95b3a361747ee" providerId="LiveId" clId="{F3A66739-48FB-44FB-9808-5B36D05D9FE4}" dt="2018-06-12T23:29:17.719" v="9822" actId="20577"/>
        <pc:sldMkLst>
          <pc:docMk/>
          <pc:sldMk cId="3963190131" sldId="274"/>
        </pc:sldMkLst>
        <pc:spChg chg="mod">
          <ac:chgData name="aleha begum" userId="f8f95b3a361747ee" providerId="LiveId" clId="{F3A66739-48FB-44FB-9808-5B36D05D9FE4}" dt="2018-06-12T22:58:57.083" v="9027" actId="207"/>
          <ac:spMkLst>
            <pc:docMk/>
            <pc:sldMk cId="3963190131" sldId="274"/>
            <ac:spMk id="2" creationId="{3230C106-0DDE-4C75-86F5-DA89BCD2DF0D}"/>
          </ac:spMkLst>
        </pc:spChg>
        <pc:spChg chg="mod">
          <ac:chgData name="aleha begum" userId="f8f95b3a361747ee" providerId="LiveId" clId="{F3A66739-48FB-44FB-9808-5B36D05D9FE4}" dt="2018-06-12T23:29:17.719" v="9822" actId="20577"/>
          <ac:spMkLst>
            <pc:docMk/>
            <pc:sldMk cId="3963190131" sldId="274"/>
            <ac:spMk id="3" creationId="{01D584B0-C77F-489A-BF53-90BD7356FFF6}"/>
          </ac:spMkLst>
        </pc:spChg>
      </pc:sldChg>
      <pc:sldChg chg="modSp">
        <pc:chgData name="aleha begum" userId="f8f95b3a361747ee" providerId="LiveId" clId="{F3A66739-48FB-44FB-9808-5B36D05D9FE4}" dt="2018-06-12T23:29:49.067" v="9865" actId="20577"/>
        <pc:sldMkLst>
          <pc:docMk/>
          <pc:sldMk cId="1471314913" sldId="275"/>
        </pc:sldMkLst>
        <pc:spChg chg="mod">
          <ac:chgData name="aleha begum" userId="f8f95b3a361747ee" providerId="LiveId" clId="{F3A66739-48FB-44FB-9808-5B36D05D9FE4}" dt="2018-06-12T22:59:05.710" v="9028" actId="207"/>
          <ac:spMkLst>
            <pc:docMk/>
            <pc:sldMk cId="1471314913" sldId="275"/>
            <ac:spMk id="2" creationId="{176A923A-45DD-4723-8E10-FEC890B1DA77}"/>
          </ac:spMkLst>
        </pc:spChg>
        <pc:spChg chg="mod">
          <ac:chgData name="aleha begum" userId="f8f95b3a361747ee" providerId="LiveId" clId="{F3A66739-48FB-44FB-9808-5B36D05D9FE4}" dt="2018-06-12T23:29:49.067" v="9865" actId="20577"/>
          <ac:spMkLst>
            <pc:docMk/>
            <pc:sldMk cId="1471314913" sldId="275"/>
            <ac:spMk id="3" creationId="{66A997D8-6C4E-4690-B039-8D4BED3D2E0A}"/>
          </ac:spMkLst>
        </pc:spChg>
      </pc:sldChg>
      <pc:sldChg chg="modSp">
        <pc:chgData name="aleha begum" userId="f8f95b3a361747ee" providerId="LiveId" clId="{F3A66739-48FB-44FB-9808-5B36D05D9FE4}" dt="2018-06-12T23:30:19.922" v="9915" actId="20577"/>
        <pc:sldMkLst>
          <pc:docMk/>
          <pc:sldMk cId="1347243817" sldId="276"/>
        </pc:sldMkLst>
        <pc:spChg chg="mod">
          <ac:chgData name="aleha begum" userId="f8f95b3a361747ee" providerId="LiveId" clId="{F3A66739-48FB-44FB-9808-5B36D05D9FE4}" dt="2018-06-12T22:59:12.841" v="9029" actId="207"/>
          <ac:spMkLst>
            <pc:docMk/>
            <pc:sldMk cId="1347243817" sldId="276"/>
            <ac:spMk id="2" creationId="{E979700D-BF7E-4037-B1D6-0596F64F2C0A}"/>
          </ac:spMkLst>
        </pc:spChg>
        <pc:spChg chg="mod">
          <ac:chgData name="aleha begum" userId="f8f95b3a361747ee" providerId="LiveId" clId="{F3A66739-48FB-44FB-9808-5B36D05D9FE4}" dt="2018-06-12T23:30:19.922" v="9915" actId="20577"/>
          <ac:spMkLst>
            <pc:docMk/>
            <pc:sldMk cId="1347243817" sldId="276"/>
            <ac:spMk id="3" creationId="{854A974A-153F-4C2C-A8CC-9D3311D09F01}"/>
          </ac:spMkLst>
        </pc:spChg>
      </pc:sldChg>
      <pc:sldChg chg="modSp">
        <pc:chgData name="aleha begum" userId="f8f95b3a361747ee" providerId="LiveId" clId="{F3A66739-48FB-44FB-9808-5B36D05D9FE4}" dt="2018-06-12T23:30:46.397" v="9962" actId="20577"/>
        <pc:sldMkLst>
          <pc:docMk/>
          <pc:sldMk cId="1414882087" sldId="277"/>
        </pc:sldMkLst>
        <pc:spChg chg="mod">
          <ac:chgData name="aleha begum" userId="f8f95b3a361747ee" providerId="LiveId" clId="{F3A66739-48FB-44FB-9808-5B36D05D9FE4}" dt="2018-06-12T22:59:22.723" v="9030" actId="207"/>
          <ac:spMkLst>
            <pc:docMk/>
            <pc:sldMk cId="1414882087" sldId="277"/>
            <ac:spMk id="2" creationId="{EC89E34C-37FB-487E-BF42-18D261684296}"/>
          </ac:spMkLst>
        </pc:spChg>
        <pc:spChg chg="mod">
          <ac:chgData name="aleha begum" userId="f8f95b3a361747ee" providerId="LiveId" clId="{F3A66739-48FB-44FB-9808-5B36D05D9FE4}" dt="2018-06-12T23:30:46.397" v="9962" actId="20577"/>
          <ac:spMkLst>
            <pc:docMk/>
            <pc:sldMk cId="1414882087" sldId="277"/>
            <ac:spMk id="3" creationId="{91799B45-0ADB-4598-AEBC-DF09DD9FA147}"/>
          </ac:spMkLst>
        </pc:spChg>
      </pc:sldChg>
      <pc:sldChg chg="modSp">
        <pc:chgData name="aleha begum" userId="f8f95b3a361747ee" providerId="LiveId" clId="{F3A66739-48FB-44FB-9808-5B36D05D9FE4}" dt="2018-06-12T23:30:59.087" v="9981" actId="20577"/>
        <pc:sldMkLst>
          <pc:docMk/>
          <pc:sldMk cId="2000033042" sldId="278"/>
        </pc:sldMkLst>
        <pc:spChg chg="mod">
          <ac:chgData name="aleha begum" userId="f8f95b3a361747ee" providerId="LiveId" clId="{F3A66739-48FB-44FB-9808-5B36D05D9FE4}" dt="2018-06-12T22:59:30.967" v="9031" actId="207"/>
          <ac:spMkLst>
            <pc:docMk/>
            <pc:sldMk cId="2000033042" sldId="278"/>
            <ac:spMk id="2" creationId="{0814C35B-8528-4572-BCCB-C45339D07A6F}"/>
          </ac:spMkLst>
        </pc:spChg>
        <pc:spChg chg="mod">
          <ac:chgData name="aleha begum" userId="f8f95b3a361747ee" providerId="LiveId" clId="{F3A66739-48FB-44FB-9808-5B36D05D9FE4}" dt="2018-06-12T23:30:59.087" v="9981" actId="20577"/>
          <ac:spMkLst>
            <pc:docMk/>
            <pc:sldMk cId="2000033042" sldId="278"/>
            <ac:spMk id="3" creationId="{F20ED7E5-59BE-41B9-9795-FB3DBECEA07D}"/>
          </ac:spMkLst>
        </pc:spChg>
      </pc:sldChg>
      <pc:sldChg chg="delSp modSp add">
        <pc:chgData name="aleha begum" userId="f8f95b3a361747ee" providerId="LiveId" clId="{F3A66739-48FB-44FB-9808-5B36D05D9FE4}" dt="2018-06-12T22:58:27.065" v="9024" actId="20577"/>
        <pc:sldMkLst>
          <pc:docMk/>
          <pc:sldMk cId="2366198155" sldId="279"/>
        </pc:sldMkLst>
        <pc:spChg chg="del">
          <ac:chgData name="aleha begum" userId="f8f95b3a361747ee" providerId="LiveId" clId="{F3A66739-48FB-44FB-9808-5B36D05D9FE4}" dt="2018-06-12T22:57:44.836" v="8945" actId="478"/>
          <ac:spMkLst>
            <pc:docMk/>
            <pc:sldMk cId="2366198155" sldId="279"/>
            <ac:spMk id="2" creationId="{95E39F92-7B7F-48EB-846B-9454DBF6E318}"/>
          </ac:spMkLst>
        </pc:spChg>
        <pc:spChg chg="mod">
          <ac:chgData name="aleha begum" userId="f8f95b3a361747ee" providerId="LiveId" clId="{F3A66739-48FB-44FB-9808-5B36D05D9FE4}" dt="2018-06-12T22:58:27.065" v="9024" actId="20577"/>
          <ac:spMkLst>
            <pc:docMk/>
            <pc:sldMk cId="2366198155" sldId="279"/>
            <ac:spMk id="3" creationId="{C4BC42EA-B1EC-4630-8EF3-5EA3E458C560}"/>
          </ac:spMkLst>
        </pc:spChg>
      </pc:sldChg>
    </pc:docChg>
  </pc:docChgLst>
  <pc:docChgLst>
    <pc:chgData name="aleha begum" userId="f8f95b3a361747ee" providerId="Windows Live" clId="Web-{356113B1-3A7B-482A-B7F1-4BEDCC7AFCA2}"/>
    <pc:docChg chg="addSld delSld modSld">
      <pc:chgData name="aleha begum" userId="f8f95b3a361747ee" providerId="Windows Live" clId="Web-{356113B1-3A7B-482A-B7F1-4BEDCC7AFCA2}" dt="2018-06-12T19:46:14.244" v="7170" actId="14100"/>
      <pc:docMkLst>
        <pc:docMk/>
      </pc:docMkLst>
      <pc:sldChg chg="modSp">
        <pc:chgData name="aleha begum" userId="f8f95b3a361747ee" providerId="Windows Live" clId="Web-{356113B1-3A7B-482A-B7F1-4BEDCC7AFCA2}" dt="2018-06-12T18:40:00.218" v="2475" actId="20577"/>
        <pc:sldMkLst>
          <pc:docMk/>
          <pc:sldMk cId="1505207697" sldId="267"/>
        </pc:sldMkLst>
        <pc:spChg chg="mod">
          <ac:chgData name="aleha begum" userId="f8f95b3a361747ee" providerId="Windows Live" clId="Web-{356113B1-3A7B-482A-B7F1-4BEDCC7AFCA2}" dt="2018-06-12T18:40:00.218" v="2475" actId="20577"/>
          <ac:spMkLst>
            <pc:docMk/>
            <pc:sldMk cId="1505207697" sldId="267"/>
            <ac:spMk id="2" creationId="{EE5C99E3-0BA5-4986-A34D-1A9A6ED5F3CD}"/>
          </ac:spMkLst>
        </pc:spChg>
      </pc:sldChg>
      <pc:sldChg chg="modSp">
        <pc:chgData name="aleha begum" userId="f8f95b3a361747ee" providerId="Windows Live" clId="Web-{356113B1-3A7B-482A-B7F1-4BEDCC7AFCA2}" dt="2018-06-12T18:38:22.046" v="2456" actId="20577"/>
        <pc:sldMkLst>
          <pc:docMk/>
          <pc:sldMk cId="1897838827" sldId="268"/>
        </pc:sldMkLst>
        <pc:spChg chg="mod">
          <ac:chgData name="aleha begum" userId="f8f95b3a361747ee" providerId="Windows Live" clId="Web-{356113B1-3A7B-482A-B7F1-4BEDCC7AFCA2}" dt="2018-06-12T18:38:22.046" v="2456" actId="20577"/>
          <ac:spMkLst>
            <pc:docMk/>
            <pc:sldMk cId="1897838827" sldId="268"/>
            <ac:spMk id="2" creationId="{3FCE4F74-AE10-42FF-9232-23437EF63440}"/>
          </ac:spMkLst>
        </pc:spChg>
        <pc:spChg chg="mod">
          <ac:chgData name="aleha begum" userId="f8f95b3a361747ee" providerId="Windows Live" clId="Web-{356113B1-3A7B-482A-B7F1-4BEDCC7AFCA2}" dt="2018-06-12T18:11:09.056" v="593" actId="20577"/>
          <ac:spMkLst>
            <pc:docMk/>
            <pc:sldMk cId="1897838827" sldId="268"/>
            <ac:spMk id="3" creationId="{3F06F8A8-9A17-4863-AEDB-8F96FA4C12DE}"/>
          </ac:spMkLst>
        </pc:spChg>
      </pc:sldChg>
      <pc:sldChg chg="modSp new">
        <pc:chgData name="aleha begum" userId="f8f95b3a361747ee" providerId="Windows Live" clId="Web-{356113B1-3A7B-482A-B7F1-4BEDCC7AFCA2}" dt="2018-06-12T18:38:51.483" v="2469" actId="20577"/>
        <pc:sldMkLst>
          <pc:docMk/>
          <pc:sldMk cId="4268551218" sldId="269"/>
        </pc:sldMkLst>
        <pc:spChg chg="mod">
          <ac:chgData name="aleha begum" userId="f8f95b3a361747ee" providerId="Windows Live" clId="Web-{356113B1-3A7B-482A-B7F1-4BEDCC7AFCA2}" dt="2018-06-12T18:38:51.483" v="2469" actId="20577"/>
          <ac:spMkLst>
            <pc:docMk/>
            <pc:sldMk cId="4268551218" sldId="269"/>
            <ac:spMk id="2" creationId="{E76DF6E0-BAE3-4CCB-8810-75EDF1CF5484}"/>
          </ac:spMkLst>
        </pc:spChg>
        <pc:spChg chg="mod">
          <ac:chgData name="aleha begum" userId="f8f95b3a361747ee" providerId="Windows Live" clId="Web-{356113B1-3A7B-482A-B7F1-4BEDCC7AFCA2}" dt="2018-06-12T18:27:38.904" v="1675" actId="20577"/>
          <ac:spMkLst>
            <pc:docMk/>
            <pc:sldMk cId="4268551218" sldId="269"/>
            <ac:spMk id="3" creationId="{2B1CB827-FD1F-4836-A4AA-771FE23EC863}"/>
          </ac:spMkLst>
        </pc:spChg>
      </pc:sldChg>
      <pc:sldChg chg="modSp new">
        <pc:chgData name="aleha begum" userId="f8f95b3a361747ee" providerId="Windows Live" clId="Web-{356113B1-3A7B-482A-B7F1-4BEDCC7AFCA2}" dt="2018-06-12T18:40:29.077" v="2492" actId="20577"/>
        <pc:sldMkLst>
          <pc:docMk/>
          <pc:sldMk cId="3262916178" sldId="270"/>
        </pc:sldMkLst>
        <pc:spChg chg="mod">
          <ac:chgData name="aleha begum" userId="f8f95b3a361747ee" providerId="Windows Live" clId="Web-{356113B1-3A7B-482A-B7F1-4BEDCC7AFCA2}" dt="2018-06-12T18:40:29.077" v="2492" actId="20577"/>
          <ac:spMkLst>
            <pc:docMk/>
            <pc:sldMk cId="3262916178" sldId="270"/>
            <ac:spMk id="2" creationId="{024A66EE-D1FB-49B3-8581-8B48EE1D9DCA}"/>
          </ac:spMkLst>
        </pc:spChg>
        <pc:spChg chg="mod">
          <ac:chgData name="aleha begum" userId="f8f95b3a361747ee" providerId="Windows Live" clId="Web-{356113B1-3A7B-482A-B7F1-4BEDCC7AFCA2}" dt="2018-06-12T18:26:31.434" v="1579" actId="20577"/>
          <ac:spMkLst>
            <pc:docMk/>
            <pc:sldMk cId="3262916178" sldId="270"/>
            <ac:spMk id="3" creationId="{BD941B57-9431-4F65-AEC0-5E0FB19142C7}"/>
          </ac:spMkLst>
        </pc:spChg>
      </pc:sldChg>
      <pc:sldChg chg="modSp new">
        <pc:chgData name="aleha begum" userId="f8f95b3a361747ee" providerId="Windows Live" clId="Web-{356113B1-3A7B-482A-B7F1-4BEDCC7AFCA2}" dt="2018-06-12T18:41:50.937" v="2529" actId="20577"/>
        <pc:sldMkLst>
          <pc:docMk/>
          <pc:sldMk cId="3904028868" sldId="271"/>
        </pc:sldMkLst>
        <pc:spChg chg="mod">
          <ac:chgData name="aleha begum" userId="f8f95b3a361747ee" providerId="Windows Live" clId="Web-{356113B1-3A7B-482A-B7F1-4BEDCC7AFCA2}" dt="2018-06-12T18:40:55.421" v="2513" actId="20577"/>
          <ac:spMkLst>
            <pc:docMk/>
            <pc:sldMk cId="3904028868" sldId="271"/>
            <ac:spMk id="2" creationId="{5D4C63BF-662B-4632-9907-DDE90FB1B88A}"/>
          </ac:spMkLst>
        </pc:spChg>
        <pc:spChg chg="mod">
          <ac:chgData name="aleha begum" userId="f8f95b3a361747ee" providerId="Windows Live" clId="Web-{356113B1-3A7B-482A-B7F1-4BEDCC7AFCA2}" dt="2018-06-12T18:41:50.937" v="2529" actId="20577"/>
          <ac:spMkLst>
            <pc:docMk/>
            <pc:sldMk cId="3904028868" sldId="271"/>
            <ac:spMk id="3" creationId="{BDF10DEA-E7CD-4983-B486-C1FD837FC19D}"/>
          </ac:spMkLst>
        </pc:spChg>
      </pc:sldChg>
      <pc:sldChg chg="modSp new">
        <pc:chgData name="aleha begum" userId="f8f95b3a361747ee" providerId="Windows Live" clId="Web-{356113B1-3A7B-482A-B7F1-4BEDCC7AFCA2}" dt="2018-06-12T18:50:24.876" v="2722" actId="20577"/>
        <pc:sldMkLst>
          <pc:docMk/>
          <pc:sldMk cId="30832849" sldId="272"/>
        </pc:sldMkLst>
        <pc:spChg chg="mod">
          <ac:chgData name="aleha begum" userId="f8f95b3a361747ee" providerId="Windows Live" clId="Web-{356113B1-3A7B-482A-B7F1-4BEDCC7AFCA2}" dt="2018-06-12T18:50:24.876" v="2722" actId="20577"/>
          <ac:spMkLst>
            <pc:docMk/>
            <pc:sldMk cId="30832849" sldId="272"/>
            <ac:spMk id="2" creationId="{93D9470B-F6D6-4DDA-B3CF-2C24002880A6}"/>
          </ac:spMkLst>
        </pc:spChg>
        <pc:spChg chg="mod">
          <ac:chgData name="aleha begum" userId="f8f95b3a361747ee" providerId="Windows Live" clId="Web-{356113B1-3A7B-482A-B7F1-4BEDCC7AFCA2}" dt="2018-06-12T18:50:05.892" v="2706" actId="20577"/>
          <ac:spMkLst>
            <pc:docMk/>
            <pc:sldMk cId="30832849" sldId="272"/>
            <ac:spMk id="3" creationId="{31E45DA5-E4C4-45F3-8341-2C73552E68E3}"/>
          </ac:spMkLst>
        </pc:spChg>
      </pc:sldChg>
      <pc:sldChg chg="modSp new">
        <pc:chgData name="aleha begum" userId="f8f95b3a361747ee" providerId="Windows Live" clId="Web-{356113B1-3A7B-482A-B7F1-4BEDCC7AFCA2}" dt="2018-06-12T19:02:58.847" v="3495" actId="20577"/>
        <pc:sldMkLst>
          <pc:docMk/>
          <pc:sldMk cId="1034743207" sldId="273"/>
        </pc:sldMkLst>
        <pc:spChg chg="mod">
          <ac:chgData name="aleha begum" userId="f8f95b3a361747ee" providerId="Windows Live" clId="Web-{356113B1-3A7B-482A-B7F1-4BEDCC7AFCA2}" dt="2018-06-12T18:52:09.861" v="2745" actId="20577"/>
          <ac:spMkLst>
            <pc:docMk/>
            <pc:sldMk cId="1034743207" sldId="273"/>
            <ac:spMk id="2" creationId="{99D2B2B2-2058-492A-BF77-BCF2437BABC6}"/>
          </ac:spMkLst>
        </pc:spChg>
        <pc:spChg chg="mod">
          <ac:chgData name="aleha begum" userId="f8f95b3a361747ee" providerId="Windows Live" clId="Web-{356113B1-3A7B-482A-B7F1-4BEDCC7AFCA2}" dt="2018-06-12T19:02:58.847" v="3495" actId="20577"/>
          <ac:spMkLst>
            <pc:docMk/>
            <pc:sldMk cId="1034743207" sldId="273"/>
            <ac:spMk id="3" creationId="{9B68D948-B52A-4A91-9072-1159F8A41AD4}"/>
          </ac:spMkLst>
        </pc:spChg>
      </pc:sldChg>
      <pc:sldChg chg="addSp modSp new del">
        <pc:chgData name="aleha begum" userId="f8f95b3a361747ee" providerId="Windows Live" clId="Web-{356113B1-3A7B-482A-B7F1-4BEDCC7AFCA2}" dt="2018-06-12T18:51:51.189" v="2733" actId="14100"/>
        <pc:sldMkLst>
          <pc:docMk/>
          <pc:sldMk cId="3034232113" sldId="273"/>
        </pc:sldMkLst>
        <pc:spChg chg="add mod">
          <ac:chgData name="aleha begum" userId="f8f95b3a361747ee" providerId="Windows Live" clId="Web-{356113B1-3A7B-482A-B7F1-4BEDCC7AFCA2}" dt="2018-06-12T18:51:45.876" v="2731" actId="20577"/>
          <ac:spMkLst>
            <pc:docMk/>
            <pc:sldMk cId="3034232113" sldId="273"/>
            <ac:spMk id="2" creationId="{5C32B5EC-9D5B-4EC8-8194-6BE9A885C6E9}"/>
          </ac:spMkLst>
        </pc:spChg>
      </pc:sldChg>
      <pc:sldChg chg="modSp new">
        <pc:chgData name="aleha begum" userId="f8f95b3a361747ee" providerId="Windows Live" clId="Web-{356113B1-3A7B-482A-B7F1-4BEDCC7AFCA2}" dt="2018-06-12T19:27:33.240" v="5586" actId="20577"/>
        <pc:sldMkLst>
          <pc:docMk/>
          <pc:sldMk cId="3963190131" sldId="274"/>
        </pc:sldMkLst>
        <pc:spChg chg="mod">
          <ac:chgData name="aleha begum" userId="f8f95b3a361747ee" providerId="Windows Live" clId="Web-{356113B1-3A7B-482A-B7F1-4BEDCC7AFCA2}" dt="2018-06-12T19:03:17.597" v="3504" actId="20577"/>
          <ac:spMkLst>
            <pc:docMk/>
            <pc:sldMk cId="3963190131" sldId="274"/>
            <ac:spMk id="2" creationId="{3230C106-0DDE-4C75-86F5-DA89BCD2DF0D}"/>
          </ac:spMkLst>
        </pc:spChg>
        <pc:spChg chg="mod">
          <ac:chgData name="aleha begum" userId="f8f95b3a361747ee" providerId="Windows Live" clId="Web-{356113B1-3A7B-482A-B7F1-4BEDCC7AFCA2}" dt="2018-06-12T19:27:33.240" v="5586" actId="20577"/>
          <ac:spMkLst>
            <pc:docMk/>
            <pc:sldMk cId="3963190131" sldId="274"/>
            <ac:spMk id="3" creationId="{01D584B0-C77F-489A-BF53-90BD7356FFF6}"/>
          </ac:spMkLst>
        </pc:spChg>
      </pc:sldChg>
      <pc:sldChg chg="modSp new">
        <pc:chgData name="aleha begum" userId="f8f95b3a361747ee" providerId="Windows Live" clId="Web-{356113B1-3A7B-482A-B7F1-4BEDCC7AFCA2}" dt="2018-06-12T19:14:15.316" v="4522" actId="20577"/>
        <pc:sldMkLst>
          <pc:docMk/>
          <pc:sldMk cId="1471314913" sldId="275"/>
        </pc:sldMkLst>
        <pc:spChg chg="mod">
          <ac:chgData name="aleha begum" userId="f8f95b3a361747ee" providerId="Windows Live" clId="Web-{356113B1-3A7B-482A-B7F1-4BEDCC7AFCA2}" dt="2018-06-12T19:06:12.909" v="3772" actId="20577"/>
          <ac:spMkLst>
            <pc:docMk/>
            <pc:sldMk cId="1471314913" sldId="275"/>
            <ac:spMk id="2" creationId="{176A923A-45DD-4723-8E10-FEC890B1DA77}"/>
          </ac:spMkLst>
        </pc:spChg>
        <pc:spChg chg="mod">
          <ac:chgData name="aleha begum" userId="f8f95b3a361747ee" providerId="Windows Live" clId="Web-{356113B1-3A7B-482A-B7F1-4BEDCC7AFCA2}" dt="2018-06-12T19:14:15.316" v="4522" actId="20577"/>
          <ac:spMkLst>
            <pc:docMk/>
            <pc:sldMk cId="1471314913" sldId="275"/>
            <ac:spMk id="3" creationId="{66A997D8-6C4E-4690-B039-8D4BED3D2E0A}"/>
          </ac:spMkLst>
        </pc:spChg>
      </pc:sldChg>
      <pc:sldChg chg="modSp new">
        <pc:chgData name="aleha begum" userId="f8f95b3a361747ee" providerId="Windows Live" clId="Web-{356113B1-3A7B-482A-B7F1-4BEDCC7AFCA2}" dt="2018-06-12T19:21:09.458" v="4986" actId="20577"/>
        <pc:sldMkLst>
          <pc:docMk/>
          <pc:sldMk cId="1347243817" sldId="276"/>
        </pc:sldMkLst>
        <pc:spChg chg="mod">
          <ac:chgData name="aleha begum" userId="f8f95b3a361747ee" providerId="Windows Live" clId="Web-{356113B1-3A7B-482A-B7F1-4BEDCC7AFCA2}" dt="2018-06-12T19:14:24.753" v="4531" actId="20577"/>
          <ac:spMkLst>
            <pc:docMk/>
            <pc:sldMk cId="1347243817" sldId="276"/>
            <ac:spMk id="2" creationId="{E979700D-BF7E-4037-B1D6-0596F64F2C0A}"/>
          </ac:spMkLst>
        </pc:spChg>
        <pc:spChg chg="mod">
          <ac:chgData name="aleha begum" userId="f8f95b3a361747ee" providerId="Windows Live" clId="Web-{356113B1-3A7B-482A-B7F1-4BEDCC7AFCA2}" dt="2018-06-12T19:21:09.458" v="4986" actId="20577"/>
          <ac:spMkLst>
            <pc:docMk/>
            <pc:sldMk cId="1347243817" sldId="276"/>
            <ac:spMk id="3" creationId="{854A974A-153F-4C2C-A8CC-9D3311D09F01}"/>
          </ac:spMkLst>
        </pc:spChg>
      </pc:sldChg>
      <pc:sldChg chg="modSp new">
        <pc:chgData name="aleha begum" userId="f8f95b3a361747ee" providerId="Windows Live" clId="Web-{356113B1-3A7B-482A-B7F1-4BEDCC7AFCA2}" dt="2018-06-12T19:43:56.400" v="6991" actId="14100"/>
        <pc:sldMkLst>
          <pc:docMk/>
          <pc:sldMk cId="1414882087" sldId="277"/>
        </pc:sldMkLst>
        <pc:spChg chg="mod">
          <ac:chgData name="aleha begum" userId="f8f95b3a361747ee" providerId="Windows Live" clId="Web-{356113B1-3A7B-482A-B7F1-4BEDCC7AFCA2}" dt="2018-06-12T19:43:46.947" v="6989" actId="1076"/>
          <ac:spMkLst>
            <pc:docMk/>
            <pc:sldMk cId="1414882087" sldId="277"/>
            <ac:spMk id="2" creationId="{EC89E34C-37FB-487E-BF42-18D261684296}"/>
          </ac:spMkLst>
        </pc:spChg>
        <pc:spChg chg="mod">
          <ac:chgData name="aleha begum" userId="f8f95b3a361747ee" providerId="Windows Live" clId="Web-{356113B1-3A7B-482A-B7F1-4BEDCC7AFCA2}" dt="2018-06-12T19:43:56.400" v="6991" actId="14100"/>
          <ac:spMkLst>
            <pc:docMk/>
            <pc:sldMk cId="1414882087" sldId="277"/>
            <ac:spMk id="3" creationId="{91799B45-0ADB-4598-AEBC-DF09DD9FA147}"/>
          </ac:spMkLst>
        </pc:spChg>
      </pc:sldChg>
      <pc:sldChg chg="modSp new">
        <pc:chgData name="aleha begum" userId="f8f95b3a361747ee" providerId="Windows Live" clId="Web-{356113B1-3A7B-482A-B7F1-4BEDCC7AFCA2}" dt="2018-06-12T19:46:14.244" v="7170" actId="14100"/>
        <pc:sldMkLst>
          <pc:docMk/>
          <pc:sldMk cId="2000033042" sldId="278"/>
        </pc:sldMkLst>
        <pc:spChg chg="mod">
          <ac:chgData name="aleha begum" userId="f8f95b3a361747ee" providerId="Windows Live" clId="Web-{356113B1-3A7B-482A-B7F1-4BEDCC7AFCA2}" dt="2018-06-12T19:46:06.197" v="7168" actId="1076"/>
          <ac:spMkLst>
            <pc:docMk/>
            <pc:sldMk cId="2000033042" sldId="278"/>
            <ac:spMk id="2" creationId="{0814C35B-8528-4572-BCCB-C45339D07A6F}"/>
          </ac:spMkLst>
        </pc:spChg>
        <pc:spChg chg="mod">
          <ac:chgData name="aleha begum" userId="f8f95b3a361747ee" providerId="Windows Live" clId="Web-{356113B1-3A7B-482A-B7F1-4BEDCC7AFCA2}" dt="2018-06-12T19:46:14.244" v="7170" actId="14100"/>
          <ac:spMkLst>
            <pc:docMk/>
            <pc:sldMk cId="2000033042" sldId="278"/>
            <ac:spMk id="3" creationId="{F20ED7E5-59BE-41B9-9795-FB3DBECEA07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0FB418-857D-4FAD-B241-B54695389664}"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GB"/>
        </a:p>
      </dgm:t>
    </dgm:pt>
    <dgm:pt modelId="{C815E29D-4F07-4268-ADC5-B462A33B2CCD}">
      <dgm:prSet phldrT="[Text]"/>
      <dgm:spPr/>
      <dgm:t>
        <a:bodyPr/>
        <a:lstStyle/>
        <a:p>
          <a:r>
            <a:rPr lang="en-GB" dirty="0">
              <a:solidFill>
                <a:schemeClr val="accent1"/>
              </a:solidFill>
            </a:rPr>
            <a:t>Groups</a:t>
          </a:r>
        </a:p>
      </dgm:t>
    </dgm:pt>
    <dgm:pt modelId="{D53A37CF-1BF0-4409-ACD5-5A406BA92170}" type="parTrans" cxnId="{DBCDFFA0-24AF-4A9D-809A-F192E09AA7D4}">
      <dgm:prSet/>
      <dgm:spPr/>
      <dgm:t>
        <a:bodyPr/>
        <a:lstStyle/>
        <a:p>
          <a:endParaRPr lang="en-GB"/>
        </a:p>
      </dgm:t>
    </dgm:pt>
    <dgm:pt modelId="{04A3F13E-924D-4E88-865D-BAC28F1A94B0}" type="sibTrans" cxnId="{DBCDFFA0-24AF-4A9D-809A-F192E09AA7D4}">
      <dgm:prSet/>
      <dgm:spPr/>
      <dgm:t>
        <a:bodyPr/>
        <a:lstStyle/>
        <a:p>
          <a:endParaRPr lang="en-GB"/>
        </a:p>
      </dgm:t>
    </dgm:pt>
    <dgm:pt modelId="{022330C9-E31F-4521-9C93-5E9A757742F5}">
      <dgm:prSet phldrT="[Text]"/>
      <dgm:spPr/>
      <dgm:t>
        <a:bodyPr/>
        <a:lstStyle/>
        <a:p>
          <a:r>
            <a:rPr lang="en-GB" b="1" dirty="0">
              <a:solidFill>
                <a:schemeClr val="accent2"/>
              </a:solidFill>
            </a:rPr>
            <a:t>Co ordinate efforts</a:t>
          </a:r>
        </a:p>
      </dgm:t>
    </dgm:pt>
    <dgm:pt modelId="{1DD6157C-3CC7-436F-ACBF-271EC1A66BFE}" type="parTrans" cxnId="{F04FBB2D-39D4-4DD8-9751-F0BA7FE5F29F}">
      <dgm:prSet/>
      <dgm:spPr/>
      <dgm:t>
        <a:bodyPr/>
        <a:lstStyle/>
        <a:p>
          <a:endParaRPr lang="en-GB"/>
        </a:p>
      </dgm:t>
    </dgm:pt>
    <dgm:pt modelId="{BBBC89AA-1732-49AD-B0E4-1241EBB2F9FA}" type="sibTrans" cxnId="{F04FBB2D-39D4-4DD8-9751-F0BA7FE5F29F}">
      <dgm:prSet/>
      <dgm:spPr/>
      <dgm:t>
        <a:bodyPr/>
        <a:lstStyle/>
        <a:p>
          <a:endParaRPr lang="en-GB"/>
        </a:p>
      </dgm:t>
    </dgm:pt>
    <dgm:pt modelId="{8C14DBAC-CF4D-466E-B2F6-4F6AEBEB0845}">
      <dgm:prSet phldrT="[Text]"/>
      <dgm:spPr/>
      <dgm:t>
        <a:bodyPr/>
        <a:lstStyle/>
        <a:p>
          <a:r>
            <a:rPr lang="en-GB" b="1" dirty="0" err="1">
              <a:solidFill>
                <a:schemeClr val="accent4">
                  <a:lumMod val="75000"/>
                </a:schemeClr>
              </a:solidFill>
            </a:rPr>
            <a:t>Inderpendent</a:t>
          </a:r>
          <a:r>
            <a:rPr lang="en-GB" b="1" dirty="0">
              <a:solidFill>
                <a:schemeClr val="accent4">
                  <a:lumMod val="75000"/>
                </a:schemeClr>
              </a:solidFill>
            </a:rPr>
            <a:t> of accomplishments</a:t>
          </a:r>
        </a:p>
      </dgm:t>
    </dgm:pt>
    <dgm:pt modelId="{8BDAF87D-9162-4809-BB27-44A1D6974875}" type="parTrans" cxnId="{30C9AB8C-43D3-4D99-8B71-1455FCF7ECC0}">
      <dgm:prSet/>
      <dgm:spPr/>
      <dgm:t>
        <a:bodyPr/>
        <a:lstStyle/>
        <a:p>
          <a:endParaRPr lang="en-GB"/>
        </a:p>
      </dgm:t>
    </dgm:pt>
    <dgm:pt modelId="{2348B603-9C11-46E3-BF92-20194B335B1A}" type="sibTrans" cxnId="{30C9AB8C-43D3-4D99-8B71-1455FCF7ECC0}">
      <dgm:prSet/>
      <dgm:spPr/>
      <dgm:t>
        <a:bodyPr/>
        <a:lstStyle/>
        <a:p>
          <a:endParaRPr lang="en-GB"/>
        </a:p>
      </dgm:t>
    </dgm:pt>
    <dgm:pt modelId="{B7FD3DFC-7090-4523-BA6B-0C12A41AE161}">
      <dgm:prSet phldrT="[Text]"/>
      <dgm:spPr/>
      <dgm:t>
        <a:bodyPr/>
        <a:lstStyle/>
        <a:p>
          <a:r>
            <a:rPr lang="en-GB" b="1" dirty="0">
              <a:solidFill>
                <a:schemeClr val="accent1">
                  <a:lumMod val="75000"/>
                </a:schemeClr>
              </a:solidFill>
            </a:rPr>
            <a:t>Focus on own goals</a:t>
          </a:r>
        </a:p>
      </dgm:t>
    </dgm:pt>
    <dgm:pt modelId="{CD1632FC-DCFA-4715-8CD6-3C0324FD0D79}" type="parTrans" cxnId="{A701CD34-F0E0-4E5C-91CF-1A5B6D1389BD}">
      <dgm:prSet/>
      <dgm:spPr/>
      <dgm:t>
        <a:bodyPr/>
        <a:lstStyle/>
        <a:p>
          <a:endParaRPr lang="en-GB"/>
        </a:p>
      </dgm:t>
    </dgm:pt>
    <dgm:pt modelId="{6D99AA52-E0DE-466F-90AF-F73B4D188C90}" type="sibTrans" cxnId="{A701CD34-F0E0-4E5C-91CF-1A5B6D1389BD}">
      <dgm:prSet/>
      <dgm:spPr/>
      <dgm:t>
        <a:bodyPr/>
        <a:lstStyle/>
        <a:p>
          <a:endParaRPr lang="en-GB"/>
        </a:p>
      </dgm:t>
    </dgm:pt>
    <dgm:pt modelId="{F47BEBEC-13AB-4C8D-93D0-0F61C9289FE8}">
      <dgm:prSet phldrT="[Text]"/>
      <dgm:spPr/>
      <dgm:t>
        <a:bodyPr/>
        <a:lstStyle/>
        <a:p>
          <a:r>
            <a:rPr lang="en-GB" dirty="0">
              <a:solidFill>
                <a:schemeClr val="accent5">
                  <a:lumMod val="75000"/>
                </a:schemeClr>
              </a:solidFill>
            </a:rPr>
            <a:t>Teams</a:t>
          </a:r>
        </a:p>
      </dgm:t>
    </dgm:pt>
    <dgm:pt modelId="{FD73DCB4-0595-455E-A8DC-A02CF683C382}" type="parTrans" cxnId="{827975DE-05F5-46EA-8E3C-5E8072B61D21}">
      <dgm:prSet/>
      <dgm:spPr/>
      <dgm:t>
        <a:bodyPr/>
        <a:lstStyle/>
        <a:p>
          <a:endParaRPr lang="en-GB"/>
        </a:p>
      </dgm:t>
    </dgm:pt>
    <dgm:pt modelId="{B0F509B9-C2E0-4341-8C18-B0C8C53DADFB}" type="sibTrans" cxnId="{827975DE-05F5-46EA-8E3C-5E8072B61D21}">
      <dgm:prSet/>
      <dgm:spPr/>
      <dgm:t>
        <a:bodyPr/>
        <a:lstStyle/>
        <a:p>
          <a:endParaRPr lang="en-GB"/>
        </a:p>
      </dgm:t>
    </dgm:pt>
    <dgm:pt modelId="{523F7D8E-942A-4F2D-9445-E92590AAC03D}">
      <dgm:prSet phldrT="[Text]"/>
      <dgm:spPr/>
      <dgm:t>
        <a:bodyPr/>
        <a:lstStyle/>
        <a:p>
          <a:r>
            <a:rPr lang="en-GB" b="1" dirty="0">
              <a:solidFill>
                <a:schemeClr val="accent2">
                  <a:lumMod val="60000"/>
                  <a:lumOff val="40000"/>
                </a:schemeClr>
              </a:solidFill>
            </a:rPr>
            <a:t>Share a common purpose</a:t>
          </a:r>
        </a:p>
      </dgm:t>
    </dgm:pt>
    <dgm:pt modelId="{1834C191-6FD4-4E15-8828-A2CF936E9E35}" type="parTrans" cxnId="{010D342F-6943-4B8B-B707-B63D9EAEE7C2}">
      <dgm:prSet/>
      <dgm:spPr/>
      <dgm:t>
        <a:bodyPr/>
        <a:lstStyle/>
        <a:p>
          <a:endParaRPr lang="en-GB"/>
        </a:p>
      </dgm:t>
    </dgm:pt>
    <dgm:pt modelId="{0A95FE56-667A-4CF9-886C-86934D1A3726}" type="sibTrans" cxnId="{010D342F-6943-4B8B-B707-B63D9EAEE7C2}">
      <dgm:prSet/>
      <dgm:spPr/>
      <dgm:t>
        <a:bodyPr/>
        <a:lstStyle/>
        <a:p>
          <a:endParaRPr lang="en-GB"/>
        </a:p>
      </dgm:t>
    </dgm:pt>
    <dgm:pt modelId="{CA63E237-B8F5-4719-BF2E-AADCCF7503EF}">
      <dgm:prSet phldrT="[Text]"/>
      <dgm:spPr/>
      <dgm:t>
        <a:bodyPr/>
        <a:lstStyle/>
        <a:p>
          <a:r>
            <a:rPr lang="en-GB" b="1" dirty="0">
              <a:solidFill>
                <a:srgbClr val="B085DF"/>
              </a:solidFill>
            </a:rPr>
            <a:t>Interdependent</a:t>
          </a:r>
        </a:p>
      </dgm:t>
    </dgm:pt>
    <dgm:pt modelId="{9E8CD7D4-8F41-4570-B627-D814ACD31878}" type="parTrans" cxnId="{C5B422D9-29D1-4541-976A-B1FA3C9EC3BB}">
      <dgm:prSet/>
      <dgm:spPr/>
      <dgm:t>
        <a:bodyPr/>
        <a:lstStyle/>
        <a:p>
          <a:endParaRPr lang="en-GB"/>
        </a:p>
      </dgm:t>
    </dgm:pt>
    <dgm:pt modelId="{1962C041-58B9-49AF-8D03-EE79ECC1B7A8}" type="sibTrans" cxnId="{C5B422D9-29D1-4541-976A-B1FA3C9EC3BB}">
      <dgm:prSet/>
      <dgm:spPr/>
      <dgm:t>
        <a:bodyPr/>
        <a:lstStyle/>
        <a:p>
          <a:endParaRPr lang="en-GB"/>
        </a:p>
      </dgm:t>
    </dgm:pt>
    <dgm:pt modelId="{1E2F9B36-68FC-4CFC-AF7C-A8FEFAC76ABA}">
      <dgm:prSet phldrT="[Text]"/>
      <dgm:spPr/>
      <dgm:t>
        <a:bodyPr/>
        <a:lstStyle/>
        <a:p>
          <a:r>
            <a:rPr lang="en-GB" b="1" dirty="0">
              <a:solidFill>
                <a:srgbClr val="FFFF00"/>
              </a:solidFill>
            </a:rPr>
            <a:t>Focus on team’s  goals</a:t>
          </a:r>
        </a:p>
      </dgm:t>
    </dgm:pt>
    <dgm:pt modelId="{4C6BB447-27B7-4DB2-A689-8E147CF1F7FB}" type="parTrans" cxnId="{F646E6D9-AF92-4449-894A-8696D6FF1F90}">
      <dgm:prSet/>
      <dgm:spPr/>
      <dgm:t>
        <a:bodyPr/>
        <a:lstStyle/>
        <a:p>
          <a:endParaRPr lang="en-GB"/>
        </a:p>
      </dgm:t>
    </dgm:pt>
    <dgm:pt modelId="{DEA3D22B-8535-489B-9DFD-1C6660981408}" type="sibTrans" cxnId="{F646E6D9-AF92-4449-894A-8696D6FF1F90}">
      <dgm:prSet/>
      <dgm:spPr/>
      <dgm:t>
        <a:bodyPr/>
        <a:lstStyle/>
        <a:p>
          <a:endParaRPr lang="en-GB"/>
        </a:p>
      </dgm:t>
    </dgm:pt>
    <dgm:pt modelId="{D4F3C51A-37D2-4B1F-AF5C-4556CA4A041C}">
      <dgm:prSet phldrT="[Text]"/>
      <dgm:spPr/>
      <dgm:t>
        <a:bodyPr/>
        <a:lstStyle/>
        <a:p>
          <a:r>
            <a:rPr lang="en-GB" b="1" dirty="0">
              <a:solidFill>
                <a:schemeClr val="accent6">
                  <a:lumMod val="75000"/>
                </a:schemeClr>
              </a:solidFill>
            </a:rPr>
            <a:t>Pre occupied with own tasks</a:t>
          </a:r>
        </a:p>
      </dgm:t>
    </dgm:pt>
    <dgm:pt modelId="{6EFFE929-8AF7-4278-8502-6B14DE9C0DC2}" type="parTrans" cxnId="{FD8C1990-C26F-42E0-B0B5-75E17F73376A}">
      <dgm:prSet/>
      <dgm:spPr/>
      <dgm:t>
        <a:bodyPr/>
        <a:lstStyle/>
        <a:p>
          <a:endParaRPr lang="en-GB"/>
        </a:p>
      </dgm:t>
    </dgm:pt>
    <dgm:pt modelId="{59486D88-AFD0-4C51-9E34-12C890FFD2B7}" type="sibTrans" cxnId="{FD8C1990-C26F-42E0-B0B5-75E17F73376A}">
      <dgm:prSet/>
      <dgm:spPr/>
      <dgm:t>
        <a:bodyPr/>
        <a:lstStyle/>
        <a:p>
          <a:endParaRPr lang="en-GB"/>
        </a:p>
      </dgm:t>
    </dgm:pt>
    <dgm:pt modelId="{BEDCD70B-0934-4DA7-8CFD-C9725B50640B}">
      <dgm:prSet phldrT="[Text]"/>
      <dgm:spPr/>
      <dgm:t>
        <a:bodyPr/>
        <a:lstStyle/>
        <a:p>
          <a:r>
            <a:rPr lang="en-GB" b="1" dirty="0">
              <a:solidFill>
                <a:schemeClr val="accent1">
                  <a:lumMod val="40000"/>
                  <a:lumOff val="60000"/>
                </a:schemeClr>
              </a:solidFill>
            </a:rPr>
            <a:t>Aware of everyone’s contributions</a:t>
          </a:r>
        </a:p>
      </dgm:t>
    </dgm:pt>
    <dgm:pt modelId="{68D0B75A-F386-430D-9486-C5E013E4F675}" type="parTrans" cxnId="{9D91D7A5-D6F3-4673-A2A4-0432FFDD7E99}">
      <dgm:prSet/>
      <dgm:spPr/>
      <dgm:t>
        <a:bodyPr/>
        <a:lstStyle/>
        <a:p>
          <a:endParaRPr lang="en-GB"/>
        </a:p>
      </dgm:t>
    </dgm:pt>
    <dgm:pt modelId="{59DEA016-CB15-492C-8AD2-DC971FB5D5B3}" type="sibTrans" cxnId="{9D91D7A5-D6F3-4673-A2A4-0432FFDD7E99}">
      <dgm:prSet/>
      <dgm:spPr/>
      <dgm:t>
        <a:bodyPr/>
        <a:lstStyle/>
        <a:p>
          <a:endParaRPr lang="en-GB"/>
        </a:p>
      </dgm:t>
    </dgm:pt>
    <dgm:pt modelId="{E555EBFF-15AC-4081-B907-006332B0F13B}" type="pres">
      <dgm:prSet presAssocID="{260FB418-857D-4FAD-B241-B54695389664}" presName="layout" presStyleCnt="0">
        <dgm:presLayoutVars>
          <dgm:chMax/>
          <dgm:chPref/>
          <dgm:dir/>
          <dgm:resizeHandles/>
        </dgm:presLayoutVars>
      </dgm:prSet>
      <dgm:spPr/>
    </dgm:pt>
    <dgm:pt modelId="{70FD6F06-6EB8-4AAC-B814-9DCF5731827C}" type="pres">
      <dgm:prSet presAssocID="{C815E29D-4F07-4268-ADC5-B462A33B2CCD}" presName="root" presStyleCnt="0">
        <dgm:presLayoutVars>
          <dgm:chMax/>
          <dgm:chPref/>
        </dgm:presLayoutVars>
      </dgm:prSet>
      <dgm:spPr/>
    </dgm:pt>
    <dgm:pt modelId="{7F11872B-BB4B-4A31-8DAC-7A7ABC8EEEA4}" type="pres">
      <dgm:prSet presAssocID="{C815E29D-4F07-4268-ADC5-B462A33B2CCD}" presName="rootComposite" presStyleCnt="0">
        <dgm:presLayoutVars/>
      </dgm:prSet>
      <dgm:spPr/>
    </dgm:pt>
    <dgm:pt modelId="{BC1D8165-5E6D-44A7-8FAE-7B9484AAB728}" type="pres">
      <dgm:prSet presAssocID="{C815E29D-4F07-4268-ADC5-B462A33B2CCD}" presName="ParentAccent" presStyleLbl="alignNode1" presStyleIdx="0" presStyleCnt="2"/>
      <dgm:spPr/>
    </dgm:pt>
    <dgm:pt modelId="{B5D959E1-0AEA-44DF-8000-EFC04D2A284B}" type="pres">
      <dgm:prSet presAssocID="{C815E29D-4F07-4268-ADC5-B462A33B2CCD}" presName="ParentSmallAccent" presStyleLbl="fgAcc1" presStyleIdx="0" presStyleCnt="2"/>
      <dgm:spPr/>
    </dgm:pt>
    <dgm:pt modelId="{20FDB298-FD3D-46D8-B66B-E1FEA963DC56}" type="pres">
      <dgm:prSet presAssocID="{C815E29D-4F07-4268-ADC5-B462A33B2CCD}" presName="Parent" presStyleLbl="revTx" presStyleIdx="0" presStyleCnt="10">
        <dgm:presLayoutVars>
          <dgm:chMax/>
          <dgm:chPref val="4"/>
          <dgm:bulletEnabled val="1"/>
        </dgm:presLayoutVars>
      </dgm:prSet>
      <dgm:spPr/>
    </dgm:pt>
    <dgm:pt modelId="{6BC2D5A0-0EF6-4413-9B6F-4E27674A1FC9}" type="pres">
      <dgm:prSet presAssocID="{C815E29D-4F07-4268-ADC5-B462A33B2CCD}" presName="childShape" presStyleCnt="0">
        <dgm:presLayoutVars>
          <dgm:chMax val="0"/>
          <dgm:chPref val="0"/>
        </dgm:presLayoutVars>
      </dgm:prSet>
      <dgm:spPr/>
    </dgm:pt>
    <dgm:pt modelId="{091E4155-2A57-4645-9D19-B1CF3B7A58B7}" type="pres">
      <dgm:prSet presAssocID="{022330C9-E31F-4521-9C93-5E9A757742F5}" presName="childComposite" presStyleCnt="0">
        <dgm:presLayoutVars>
          <dgm:chMax val="0"/>
          <dgm:chPref val="0"/>
        </dgm:presLayoutVars>
      </dgm:prSet>
      <dgm:spPr/>
    </dgm:pt>
    <dgm:pt modelId="{8899A5F9-2843-4575-A936-BD871B1EC459}" type="pres">
      <dgm:prSet presAssocID="{022330C9-E31F-4521-9C93-5E9A757742F5}" presName="ChildAccent" presStyleLbl="solidFgAcc1" presStyleIdx="0" presStyleCnt="8"/>
      <dgm:spPr/>
    </dgm:pt>
    <dgm:pt modelId="{7BE3FBD6-3BF0-44BC-8957-15AEC90E0284}" type="pres">
      <dgm:prSet presAssocID="{022330C9-E31F-4521-9C93-5E9A757742F5}" presName="Child" presStyleLbl="revTx" presStyleIdx="1" presStyleCnt="10">
        <dgm:presLayoutVars>
          <dgm:chMax val="0"/>
          <dgm:chPref val="0"/>
          <dgm:bulletEnabled val="1"/>
        </dgm:presLayoutVars>
      </dgm:prSet>
      <dgm:spPr/>
    </dgm:pt>
    <dgm:pt modelId="{826318A3-71FB-4343-AC66-081422C5B416}" type="pres">
      <dgm:prSet presAssocID="{8C14DBAC-CF4D-466E-B2F6-4F6AEBEB0845}" presName="childComposite" presStyleCnt="0">
        <dgm:presLayoutVars>
          <dgm:chMax val="0"/>
          <dgm:chPref val="0"/>
        </dgm:presLayoutVars>
      </dgm:prSet>
      <dgm:spPr/>
    </dgm:pt>
    <dgm:pt modelId="{8C9EB414-C555-41B6-A0AF-BEC85C2AE274}" type="pres">
      <dgm:prSet presAssocID="{8C14DBAC-CF4D-466E-B2F6-4F6AEBEB0845}" presName="ChildAccent" presStyleLbl="solidFgAcc1" presStyleIdx="1" presStyleCnt="8"/>
      <dgm:spPr/>
    </dgm:pt>
    <dgm:pt modelId="{99EA9B9F-0819-42C8-86A3-113938FEA89D}" type="pres">
      <dgm:prSet presAssocID="{8C14DBAC-CF4D-466E-B2F6-4F6AEBEB0845}" presName="Child" presStyleLbl="revTx" presStyleIdx="2" presStyleCnt="10">
        <dgm:presLayoutVars>
          <dgm:chMax val="0"/>
          <dgm:chPref val="0"/>
          <dgm:bulletEnabled val="1"/>
        </dgm:presLayoutVars>
      </dgm:prSet>
      <dgm:spPr/>
    </dgm:pt>
    <dgm:pt modelId="{B38022AD-7C1E-4E97-AAB6-3063E54F0788}" type="pres">
      <dgm:prSet presAssocID="{B7FD3DFC-7090-4523-BA6B-0C12A41AE161}" presName="childComposite" presStyleCnt="0">
        <dgm:presLayoutVars>
          <dgm:chMax val="0"/>
          <dgm:chPref val="0"/>
        </dgm:presLayoutVars>
      </dgm:prSet>
      <dgm:spPr/>
    </dgm:pt>
    <dgm:pt modelId="{63332D46-8501-4B5E-9032-6FC7F0E9394A}" type="pres">
      <dgm:prSet presAssocID="{B7FD3DFC-7090-4523-BA6B-0C12A41AE161}" presName="ChildAccent" presStyleLbl="solidFgAcc1" presStyleIdx="2" presStyleCnt="8"/>
      <dgm:spPr/>
    </dgm:pt>
    <dgm:pt modelId="{C94F0456-BE68-495B-A638-8F97A1AE3B46}" type="pres">
      <dgm:prSet presAssocID="{B7FD3DFC-7090-4523-BA6B-0C12A41AE161}" presName="Child" presStyleLbl="revTx" presStyleIdx="3" presStyleCnt="10">
        <dgm:presLayoutVars>
          <dgm:chMax val="0"/>
          <dgm:chPref val="0"/>
          <dgm:bulletEnabled val="1"/>
        </dgm:presLayoutVars>
      </dgm:prSet>
      <dgm:spPr/>
    </dgm:pt>
    <dgm:pt modelId="{76AEB590-A4D8-4504-A7CD-BF43AF808789}" type="pres">
      <dgm:prSet presAssocID="{D4F3C51A-37D2-4B1F-AF5C-4556CA4A041C}" presName="childComposite" presStyleCnt="0">
        <dgm:presLayoutVars>
          <dgm:chMax val="0"/>
          <dgm:chPref val="0"/>
        </dgm:presLayoutVars>
      </dgm:prSet>
      <dgm:spPr/>
    </dgm:pt>
    <dgm:pt modelId="{A8C6041B-BE95-49C6-AA1F-E22658FDAC37}" type="pres">
      <dgm:prSet presAssocID="{D4F3C51A-37D2-4B1F-AF5C-4556CA4A041C}" presName="ChildAccent" presStyleLbl="solidFgAcc1" presStyleIdx="3" presStyleCnt="8"/>
      <dgm:spPr/>
    </dgm:pt>
    <dgm:pt modelId="{6F252A47-6FE5-4AEE-A144-181B97907668}" type="pres">
      <dgm:prSet presAssocID="{D4F3C51A-37D2-4B1F-AF5C-4556CA4A041C}" presName="Child" presStyleLbl="revTx" presStyleIdx="4" presStyleCnt="10">
        <dgm:presLayoutVars>
          <dgm:chMax val="0"/>
          <dgm:chPref val="0"/>
          <dgm:bulletEnabled val="1"/>
        </dgm:presLayoutVars>
      </dgm:prSet>
      <dgm:spPr/>
    </dgm:pt>
    <dgm:pt modelId="{7B5ADFD5-649E-4DB6-B288-80410DB3D514}" type="pres">
      <dgm:prSet presAssocID="{F47BEBEC-13AB-4C8D-93D0-0F61C9289FE8}" presName="root" presStyleCnt="0">
        <dgm:presLayoutVars>
          <dgm:chMax/>
          <dgm:chPref/>
        </dgm:presLayoutVars>
      </dgm:prSet>
      <dgm:spPr/>
    </dgm:pt>
    <dgm:pt modelId="{3C747E01-8F04-417B-BE79-7EAE3BD9B48C}" type="pres">
      <dgm:prSet presAssocID="{F47BEBEC-13AB-4C8D-93D0-0F61C9289FE8}" presName="rootComposite" presStyleCnt="0">
        <dgm:presLayoutVars/>
      </dgm:prSet>
      <dgm:spPr/>
    </dgm:pt>
    <dgm:pt modelId="{282265C3-2102-49CB-97DB-CE22A85CD3D9}" type="pres">
      <dgm:prSet presAssocID="{F47BEBEC-13AB-4C8D-93D0-0F61C9289FE8}" presName="ParentAccent" presStyleLbl="alignNode1" presStyleIdx="1" presStyleCnt="2"/>
      <dgm:spPr/>
    </dgm:pt>
    <dgm:pt modelId="{9114AF47-D96B-4B13-9BB9-74508A6D1E9A}" type="pres">
      <dgm:prSet presAssocID="{F47BEBEC-13AB-4C8D-93D0-0F61C9289FE8}" presName="ParentSmallAccent" presStyleLbl="fgAcc1" presStyleIdx="1" presStyleCnt="2"/>
      <dgm:spPr/>
    </dgm:pt>
    <dgm:pt modelId="{589D2AA9-D1BF-4527-9B71-C4592BFF0D30}" type="pres">
      <dgm:prSet presAssocID="{F47BEBEC-13AB-4C8D-93D0-0F61C9289FE8}" presName="Parent" presStyleLbl="revTx" presStyleIdx="5" presStyleCnt="10">
        <dgm:presLayoutVars>
          <dgm:chMax/>
          <dgm:chPref val="4"/>
          <dgm:bulletEnabled val="1"/>
        </dgm:presLayoutVars>
      </dgm:prSet>
      <dgm:spPr/>
    </dgm:pt>
    <dgm:pt modelId="{1CB9DEA4-2E30-40FB-B557-F598A2BA9DB0}" type="pres">
      <dgm:prSet presAssocID="{F47BEBEC-13AB-4C8D-93D0-0F61C9289FE8}" presName="childShape" presStyleCnt="0">
        <dgm:presLayoutVars>
          <dgm:chMax val="0"/>
          <dgm:chPref val="0"/>
        </dgm:presLayoutVars>
      </dgm:prSet>
      <dgm:spPr/>
    </dgm:pt>
    <dgm:pt modelId="{F902B56C-E7A9-47C1-8B4E-FDFC08CDBF63}" type="pres">
      <dgm:prSet presAssocID="{523F7D8E-942A-4F2D-9445-E92590AAC03D}" presName="childComposite" presStyleCnt="0">
        <dgm:presLayoutVars>
          <dgm:chMax val="0"/>
          <dgm:chPref val="0"/>
        </dgm:presLayoutVars>
      </dgm:prSet>
      <dgm:spPr/>
    </dgm:pt>
    <dgm:pt modelId="{44FA4381-4997-4AD4-8DB7-B32EA7111366}" type="pres">
      <dgm:prSet presAssocID="{523F7D8E-942A-4F2D-9445-E92590AAC03D}" presName="ChildAccent" presStyleLbl="solidFgAcc1" presStyleIdx="4" presStyleCnt="8"/>
      <dgm:spPr/>
    </dgm:pt>
    <dgm:pt modelId="{648B5391-483D-4627-A660-428098DF0BAB}" type="pres">
      <dgm:prSet presAssocID="{523F7D8E-942A-4F2D-9445-E92590AAC03D}" presName="Child" presStyleLbl="revTx" presStyleIdx="6" presStyleCnt="10">
        <dgm:presLayoutVars>
          <dgm:chMax val="0"/>
          <dgm:chPref val="0"/>
          <dgm:bulletEnabled val="1"/>
        </dgm:presLayoutVars>
      </dgm:prSet>
      <dgm:spPr/>
    </dgm:pt>
    <dgm:pt modelId="{32A2F964-3703-47C8-8934-BF10AE90451B}" type="pres">
      <dgm:prSet presAssocID="{CA63E237-B8F5-4719-BF2E-AADCCF7503EF}" presName="childComposite" presStyleCnt="0">
        <dgm:presLayoutVars>
          <dgm:chMax val="0"/>
          <dgm:chPref val="0"/>
        </dgm:presLayoutVars>
      </dgm:prSet>
      <dgm:spPr/>
    </dgm:pt>
    <dgm:pt modelId="{34A86359-7263-4F3F-80A3-D8F1916B5824}" type="pres">
      <dgm:prSet presAssocID="{CA63E237-B8F5-4719-BF2E-AADCCF7503EF}" presName="ChildAccent" presStyleLbl="solidFgAcc1" presStyleIdx="5" presStyleCnt="8"/>
      <dgm:spPr/>
    </dgm:pt>
    <dgm:pt modelId="{C02E26CA-2ECB-44F4-B053-4D76A69DD212}" type="pres">
      <dgm:prSet presAssocID="{CA63E237-B8F5-4719-BF2E-AADCCF7503EF}" presName="Child" presStyleLbl="revTx" presStyleIdx="7" presStyleCnt="10">
        <dgm:presLayoutVars>
          <dgm:chMax val="0"/>
          <dgm:chPref val="0"/>
          <dgm:bulletEnabled val="1"/>
        </dgm:presLayoutVars>
      </dgm:prSet>
      <dgm:spPr/>
    </dgm:pt>
    <dgm:pt modelId="{41613958-BBD6-4EC5-9FE5-6B543F771F60}" type="pres">
      <dgm:prSet presAssocID="{1E2F9B36-68FC-4CFC-AF7C-A8FEFAC76ABA}" presName="childComposite" presStyleCnt="0">
        <dgm:presLayoutVars>
          <dgm:chMax val="0"/>
          <dgm:chPref val="0"/>
        </dgm:presLayoutVars>
      </dgm:prSet>
      <dgm:spPr/>
    </dgm:pt>
    <dgm:pt modelId="{A57298F7-3845-428D-91B6-102E508FE5AF}" type="pres">
      <dgm:prSet presAssocID="{1E2F9B36-68FC-4CFC-AF7C-A8FEFAC76ABA}" presName="ChildAccent" presStyleLbl="solidFgAcc1" presStyleIdx="6" presStyleCnt="8"/>
      <dgm:spPr/>
    </dgm:pt>
    <dgm:pt modelId="{2F2D239C-D0EF-41C1-8B63-D9397C4983D0}" type="pres">
      <dgm:prSet presAssocID="{1E2F9B36-68FC-4CFC-AF7C-A8FEFAC76ABA}" presName="Child" presStyleLbl="revTx" presStyleIdx="8" presStyleCnt="10">
        <dgm:presLayoutVars>
          <dgm:chMax val="0"/>
          <dgm:chPref val="0"/>
          <dgm:bulletEnabled val="1"/>
        </dgm:presLayoutVars>
      </dgm:prSet>
      <dgm:spPr/>
    </dgm:pt>
    <dgm:pt modelId="{267E8D61-E0DF-4EA3-BA5F-EC8C58FA7950}" type="pres">
      <dgm:prSet presAssocID="{BEDCD70B-0934-4DA7-8CFD-C9725B50640B}" presName="childComposite" presStyleCnt="0">
        <dgm:presLayoutVars>
          <dgm:chMax val="0"/>
          <dgm:chPref val="0"/>
        </dgm:presLayoutVars>
      </dgm:prSet>
      <dgm:spPr/>
    </dgm:pt>
    <dgm:pt modelId="{0BEDDB4F-4464-41E1-BCA1-8AF77FE1A1FD}" type="pres">
      <dgm:prSet presAssocID="{BEDCD70B-0934-4DA7-8CFD-C9725B50640B}" presName="ChildAccent" presStyleLbl="solidFgAcc1" presStyleIdx="7" presStyleCnt="8"/>
      <dgm:spPr/>
    </dgm:pt>
    <dgm:pt modelId="{913A547A-0D26-48D8-A615-76FA7D853AC6}" type="pres">
      <dgm:prSet presAssocID="{BEDCD70B-0934-4DA7-8CFD-C9725B50640B}" presName="Child" presStyleLbl="revTx" presStyleIdx="9" presStyleCnt="10">
        <dgm:presLayoutVars>
          <dgm:chMax val="0"/>
          <dgm:chPref val="0"/>
          <dgm:bulletEnabled val="1"/>
        </dgm:presLayoutVars>
      </dgm:prSet>
      <dgm:spPr/>
    </dgm:pt>
  </dgm:ptLst>
  <dgm:cxnLst>
    <dgm:cxn modelId="{F04FBB2D-39D4-4DD8-9751-F0BA7FE5F29F}" srcId="{C815E29D-4F07-4268-ADC5-B462A33B2CCD}" destId="{022330C9-E31F-4521-9C93-5E9A757742F5}" srcOrd="0" destOrd="0" parTransId="{1DD6157C-3CC7-436F-ACBF-271EC1A66BFE}" sibTransId="{BBBC89AA-1732-49AD-B0E4-1241EBB2F9FA}"/>
    <dgm:cxn modelId="{010D342F-6943-4B8B-B707-B63D9EAEE7C2}" srcId="{F47BEBEC-13AB-4C8D-93D0-0F61C9289FE8}" destId="{523F7D8E-942A-4F2D-9445-E92590AAC03D}" srcOrd="0" destOrd="0" parTransId="{1834C191-6FD4-4E15-8828-A2CF936E9E35}" sibTransId="{0A95FE56-667A-4CF9-886C-86934D1A3726}"/>
    <dgm:cxn modelId="{A701CD34-F0E0-4E5C-91CF-1A5B6D1389BD}" srcId="{C815E29D-4F07-4268-ADC5-B462A33B2CCD}" destId="{B7FD3DFC-7090-4523-BA6B-0C12A41AE161}" srcOrd="2" destOrd="0" parTransId="{CD1632FC-DCFA-4715-8CD6-3C0324FD0D79}" sibTransId="{6D99AA52-E0DE-466F-90AF-F73B4D188C90}"/>
    <dgm:cxn modelId="{75A96C39-4D89-48DB-80DD-44B9E242E695}" type="presOf" srcId="{260FB418-857D-4FAD-B241-B54695389664}" destId="{E555EBFF-15AC-4081-B907-006332B0F13B}" srcOrd="0" destOrd="0" presId="urn:microsoft.com/office/officeart/2008/layout/SquareAccentList"/>
    <dgm:cxn modelId="{658B013D-98BD-4155-A9F0-4AA1F1569492}" type="presOf" srcId="{BEDCD70B-0934-4DA7-8CFD-C9725B50640B}" destId="{913A547A-0D26-48D8-A615-76FA7D853AC6}" srcOrd="0" destOrd="0" presId="urn:microsoft.com/office/officeart/2008/layout/SquareAccentList"/>
    <dgm:cxn modelId="{B7B2005F-B04F-4D67-A2F0-ED6C10A22E0B}" type="presOf" srcId="{1E2F9B36-68FC-4CFC-AF7C-A8FEFAC76ABA}" destId="{2F2D239C-D0EF-41C1-8B63-D9397C4983D0}" srcOrd="0" destOrd="0" presId="urn:microsoft.com/office/officeart/2008/layout/SquareAccentList"/>
    <dgm:cxn modelId="{493A0042-8B31-4092-A77C-22FA622086ED}" type="presOf" srcId="{523F7D8E-942A-4F2D-9445-E92590AAC03D}" destId="{648B5391-483D-4627-A660-428098DF0BAB}" srcOrd="0" destOrd="0" presId="urn:microsoft.com/office/officeart/2008/layout/SquareAccentList"/>
    <dgm:cxn modelId="{9A820570-3E30-460F-84A8-206F4F932ADC}" type="presOf" srcId="{F47BEBEC-13AB-4C8D-93D0-0F61C9289FE8}" destId="{589D2AA9-D1BF-4527-9B71-C4592BFF0D30}" srcOrd="0" destOrd="0" presId="urn:microsoft.com/office/officeart/2008/layout/SquareAccentList"/>
    <dgm:cxn modelId="{EC126A74-8AA1-44C8-8575-A8E5B105DD14}" type="presOf" srcId="{B7FD3DFC-7090-4523-BA6B-0C12A41AE161}" destId="{C94F0456-BE68-495B-A638-8F97A1AE3B46}" srcOrd="0" destOrd="0" presId="urn:microsoft.com/office/officeart/2008/layout/SquareAccentList"/>
    <dgm:cxn modelId="{0CC92881-ECB6-442A-B558-6DD5CF886D7C}" type="presOf" srcId="{C815E29D-4F07-4268-ADC5-B462A33B2CCD}" destId="{20FDB298-FD3D-46D8-B66B-E1FEA963DC56}" srcOrd="0" destOrd="0" presId="urn:microsoft.com/office/officeart/2008/layout/SquareAccentList"/>
    <dgm:cxn modelId="{30C9AB8C-43D3-4D99-8B71-1455FCF7ECC0}" srcId="{C815E29D-4F07-4268-ADC5-B462A33B2CCD}" destId="{8C14DBAC-CF4D-466E-B2F6-4F6AEBEB0845}" srcOrd="1" destOrd="0" parTransId="{8BDAF87D-9162-4809-BB27-44A1D6974875}" sibTransId="{2348B603-9C11-46E3-BF92-20194B335B1A}"/>
    <dgm:cxn modelId="{FD8C1990-C26F-42E0-B0B5-75E17F73376A}" srcId="{C815E29D-4F07-4268-ADC5-B462A33B2CCD}" destId="{D4F3C51A-37D2-4B1F-AF5C-4556CA4A041C}" srcOrd="3" destOrd="0" parTransId="{6EFFE929-8AF7-4278-8502-6B14DE9C0DC2}" sibTransId="{59486D88-AFD0-4C51-9E34-12C890FFD2B7}"/>
    <dgm:cxn modelId="{DBCDFFA0-24AF-4A9D-809A-F192E09AA7D4}" srcId="{260FB418-857D-4FAD-B241-B54695389664}" destId="{C815E29D-4F07-4268-ADC5-B462A33B2CCD}" srcOrd="0" destOrd="0" parTransId="{D53A37CF-1BF0-4409-ACD5-5A406BA92170}" sibTransId="{04A3F13E-924D-4E88-865D-BAC28F1A94B0}"/>
    <dgm:cxn modelId="{9D91D7A5-D6F3-4673-A2A4-0432FFDD7E99}" srcId="{F47BEBEC-13AB-4C8D-93D0-0F61C9289FE8}" destId="{BEDCD70B-0934-4DA7-8CFD-C9725B50640B}" srcOrd="3" destOrd="0" parTransId="{68D0B75A-F386-430D-9486-C5E013E4F675}" sibTransId="{59DEA016-CB15-492C-8AD2-DC971FB5D5B3}"/>
    <dgm:cxn modelId="{34B603B7-CD2F-44C8-935D-7A09CAB553CA}" type="presOf" srcId="{D4F3C51A-37D2-4B1F-AF5C-4556CA4A041C}" destId="{6F252A47-6FE5-4AEE-A144-181B97907668}" srcOrd="0" destOrd="0" presId="urn:microsoft.com/office/officeart/2008/layout/SquareAccentList"/>
    <dgm:cxn modelId="{C5B422D9-29D1-4541-976A-B1FA3C9EC3BB}" srcId="{F47BEBEC-13AB-4C8D-93D0-0F61C9289FE8}" destId="{CA63E237-B8F5-4719-BF2E-AADCCF7503EF}" srcOrd="1" destOrd="0" parTransId="{9E8CD7D4-8F41-4570-B627-D814ACD31878}" sibTransId="{1962C041-58B9-49AF-8D03-EE79ECC1B7A8}"/>
    <dgm:cxn modelId="{F646E6D9-AF92-4449-894A-8696D6FF1F90}" srcId="{F47BEBEC-13AB-4C8D-93D0-0F61C9289FE8}" destId="{1E2F9B36-68FC-4CFC-AF7C-A8FEFAC76ABA}" srcOrd="2" destOrd="0" parTransId="{4C6BB447-27B7-4DB2-A689-8E147CF1F7FB}" sibTransId="{DEA3D22B-8535-489B-9DFD-1C6660981408}"/>
    <dgm:cxn modelId="{827975DE-05F5-46EA-8E3C-5E8072B61D21}" srcId="{260FB418-857D-4FAD-B241-B54695389664}" destId="{F47BEBEC-13AB-4C8D-93D0-0F61C9289FE8}" srcOrd="1" destOrd="0" parTransId="{FD73DCB4-0595-455E-A8DC-A02CF683C382}" sibTransId="{B0F509B9-C2E0-4341-8C18-B0C8C53DADFB}"/>
    <dgm:cxn modelId="{727B3DE4-FEB2-483F-961E-654DB733EF13}" type="presOf" srcId="{022330C9-E31F-4521-9C93-5E9A757742F5}" destId="{7BE3FBD6-3BF0-44BC-8957-15AEC90E0284}" srcOrd="0" destOrd="0" presId="urn:microsoft.com/office/officeart/2008/layout/SquareAccentList"/>
    <dgm:cxn modelId="{557F5DEB-89E8-43F2-8E1C-8158EB8FAE3C}" type="presOf" srcId="{CA63E237-B8F5-4719-BF2E-AADCCF7503EF}" destId="{C02E26CA-2ECB-44F4-B053-4D76A69DD212}" srcOrd="0" destOrd="0" presId="urn:microsoft.com/office/officeart/2008/layout/SquareAccentList"/>
    <dgm:cxn modelId="{2A36D0FB-DE1D-4F0B-A4FB-3B329FD3AB7D}" type="presOf" srcId="{8C14DBAC-CF4D-466E-B2F6-4F6AEBEB0845}" destId="{99EA9B9F-0819-42C8-86A3-113938FEA89D}" srcOrd="0" destOrd="0" presId="urn:microsoft.com/office/officeart/2008/layout/SquareAccentList"/>
    <dgm:cxn modelId="{F0BC2065-B59D-4E7D-829C-160D93AF9F99}" type="presParOf" srcId="{E555EBFF-15AC-4081-B907-006332B0F13B}" destId="{70FD6F06-6EB8-4AAC-B814-9DCF5731827C}" srcOrd="0" destOrd="0" presId="urn:microsoft.com/office/officeart/2008/layout/SquareAccentList"/>
    <dgm:cxn modelId="{3256EC48-2BA5-4557-9DF1-6F8995F0DC08}" type="presParOf" srcId="{70FD6F06-6EB8-4AAC-B814-9DCF5731827C}" destId="{7F11872B-BB4B-4A31-8DAC-7A7ABC8EEEA4}" srcOrd="0" destOrd="0" presId="urn:microsoft.com/office/officeart/2008/layout/SquareAccentList"/>
    <dgm:cxn modelId="{506D482B-9179-4F8F-9EEC-666286D53CAF}" type="presParOf" srcId="{7F11872B-BB4B-4A31-8DAC-7A7ABC8EEEA4}" destId="{BC1D8165-5E6D-44A7-8FAE-7B9484AAB728}" srcOrd="0" destOrd="0" presId="urn:microsoft.com/office/officeart/2008/layout/SquareAccentList"/>
    <dgm:cxn modelId="{E3306939-168B-4445-8952-28FFA421E649}" type="presParOf" srcId="{7F11872B-BB4B-4A31-8DAC-7A7ABC8EEEA4}" destId="{B5D959E1-0AEA-44DF-8000-EFC04D2A284B}" srcOrd="1" destOrd="0" presId="urn:microsoft.com/office/officeart/2008/layout/SquareAccentList"/>
    <dgm:cxn modelId="{E1631571-3A72-4772-8117-0150442EE452}" type="presParOf" srcId="{7F11872B-BB4B-4A31-8DAC-7A7ABC8EEEA4}" destId="{20FDB298-FD3D-46D8-B66B-E1FEA963DC56}" srcOrd="2" destOrd="0" presId="urn:microsoft.com/office/officeart/2008/layout/SquareAccentList"/>
    <dgm:cxn modelId="{44BA1CD9-B170-4EA2-B785-BAFC70EFA874}" type="presParOf" srcId="{70FD6F06-6EB8-4AAC-B814-9DCF5731827C}" destId="{6BC2D5A0-0EF6-4413-9B6F-4E27674A1FC9}" srcOrd="1" destOrd="0" presId="urn:microsoft.com/office/officeart/2008/layout/SquareAccentList"/>
    <dgm:cxn modelId="{552CE4B6-D05D-4E76-A4C0-C261A33BF3EC}" type="presParOf" srcId="{6BC2D5A0-0EF6-4413-9B6F-4E27674A1FC9}" destId="{091E4155-2A57-4645-9D19-B1CF3B7A58B7}" srcOrd="0" destOrd="0" presId="urn:microsoft.com/office/officeart/2008/layout/SquareAccentList"/>
    <dgm:cxn modelId="{0E9B4018-6249-4108-906D-265CBC0A8EC7}" type="presParOf" srcId="{091E4155-2A57-4645-9D19-B1CF3B7A58B7}" destId="{8899A5F9-2843-4575-A936-BD871B1EC459}" srcOrd="0" destOrd="0" presId="urn:microsoft.com/office/officeart/2008/layout/SquareAccentList"/>
    <dgm:cxn modelId="{638CECBA-AD02-4F6E-AA28-0222E4C1449E}" type="presParOf" srcId="{091E4155-2A57-4645-9D19-B1CF3B7A58B7}" destId="{7BE3FBD6-3BF0-44BC-8957-15AEC90E0284}" srcOrd="1" destOrd="0" presId="urn:microsoft.com/office/officeart/2008/layout/SquareAccentList"/>
    <dgm:cxn modelId="{3316481C-58F8-4322-9B0A-42E2DC6FE3C2}" type="presParOf" srcId="{6BC2D5A0-0EF6-4413-9B6F-4E27674A1FC9}" destId="{826318A3-71FB-4343-AC66-081422C5B416}" srcOrd="1" destOrd="0" presId="urn:microsoft.com/office/officeart/2008/layout/SquareAccentList"/>
    <dgm:cxn modelId="{10F3B375-921C-40F6-B93A-EDDAB6AEE8E8}" type="presParOf" srcId="{826318A3-71FB-4343-AC66-081422C5B416}" destId="{8C9EB414-C555-41B6-A0AF-BEC85C2AE274}" srcOrd="0" destOrd="0" presId="urn:microsoft.com/office/officeart/2008/layout/SquareAccentList"/>
    <dgm:cxn modelId="{4BC6770F-1A7B-45B2-A029-88ECFE50E1C8}" type="presParOf" srcId="{826318A3-71FB-4343-AC66-081422C5B416}" destId="{99EA9B9F-0819-42C8-86A3-113938FEA89D}" srcOrd="1" destOrd="0" presId="urn:microsoft.com/office/officeart/2008/layout/SquareAccentList"/>
    <dgm:cxn modelId="{6CE8A2A7-B1DB-4E3C-B6DE-A2BBD354A312}" type="presParOf" srcId="{6BC2D5A0-0EF6-4413-9B6F-4E27674A1FC9}" destId="{B38022AD-7C1E-4E97-AAB6-3063E54F0788}" srcOrd="2" destOrd="0" presId="urn:microsoft.com/office/officeart/2008/layout/SquareAccentList"/>
    <dgm:cxn modelId="{D1A92CB0-EE7B-43EF-BD63-92E71A1810AA}" type="presParOf" srcId="{B38022AD-7C1E-4E97-AAB6-3063E54F0788}" destId="{63332D46-8501-4B5E-9032-6FC7F0E9394A}" srcOrd="0" destOrd="0" presId="urn:microsoft.com/office/officeart/2008/layout/SquareAccentList"/>
    <dgm:cxn modelId="{E326FD48-FEA3-4A4B-BDE3-00E2D0CC8C1E}" type="presParOf" srcId="{B38022AD-7C1E-4E97-AAB6-3063E54F0788}" destId="{C94F0456-BE68-495B-A638-8F97A1AE3B46}" srcOrd="1" destOrd="0" presId="urn:microsoft.com/office/officeart/2008/layout/SquareAccentList"/>
    <dgm:cxn modelId="{F039F213-64DE-4A53-9ABA-C3D29283557D}" type="presParOf" srcId="{6BC2D5A0-0EF6-4413-9B6F-4E27674A1FC9}" destId="{76AEB590-A4D8-4504-A7CD-BF43AF808789}" srcOrd="3" destOrd="0" presId="urn:microsoft.com/office/officeart/2008/layout/SquareAccentList"/>
    <dgm:cxn modelId="{94932FB7-FEC3-46AD-83CD-A7F4B0ABD946}" type="presParOf" srcId="{76AEB590-A4D8-4504-A7CD-BF43AF808789}" destId="{A8C6041B-BE95-49C6-AA1F-E22658FDAC37}" srcOrd="0" destOrd="0" presId="urn:microsoft.com/office/officeart/2008/layout/SquareAccentList"/>
    <dgm:cxn modelId="{514A3A2C-DAF2-4AB3-BE73-9BA1DBC9DFAF}" type="presParOf" srcId="{76AEB590-A4D8-4504-A7CD-BF43AF808789}" destId="{6F252A47-6FE5-4AEE-A144-181B97907668}" srcOrd="1" destOrd="0" presId="urn:microsoft.com/office/officeart/2008/layout/SquareAccentList"/>
    <dgm:cxn modelId="{D7660D00-3EB0-4F6E-AC39-58CAEFE45BBD}" type="presParOf" srcId="{E555EBFF-15AC-4081-B907-006332B0F13B}" destId="{7B5ADFD5-649E-4DB6-B288-80410DB3D514}" srcOrd="1" destOrd="0" presId="urn:microsoft.com/office/officeart/2008/layout/SquareAccentList"/>
    <dgm:cxn modelId="{25AC9FFD-7A70-40E9-9F30-E6320E19B23D}" type="presParOf" srcId="{7B5ADFD5-649E-4DB6-B288-80410DB3D514}" destId="{3C747E01-8F04-417B-BE79-7EAE3BD9B48C}" srcOrd="0" destOrd="0" presId="urn:microsoft.com/office/officeart/2008/layout/SquareAccentList"/>
    <dgm:cxn modelId="{32DB391B-8FDE-400B-89C0-CD57BA1BC16A}" type="presParOf" srcId="{3C747E01-8F04-417B-BE79-7EAE3BD9B48C}" destId="{282265C3-2102-49CB-97DB-CE22A85CD3D9}" srcOrd="0" destOrd="0" presId="urn:microsoft.com/office/officeart/2008/layout/SquareAccentList"/>
    <dgm:cxn modelId="{B5B3DB2C-AE80-41D9-85F4-1713193E878F}" type="presParOf" srcId="{3C747E01-8F04-417B-BE79-7EAE3BD9B48C}" destId="{9114AF47-D96B-4B13-9BB9-74508A6D1E9A}" srcOrd="1" destOrd="0" presId="urn:microsoft.com/office/officeart/2008/layout/SquareAccentList"/>
    <dgm:cxn modelId="{3617477A-0C21-4BFF-B7BD-6B9FA0CF52EF}" type="presParOf" srcId="{3C747E01-8F04-417B-BE79-7EAE3BD9B48C}" destId="{589D2AA9-D1BF-4527-9B71-C4592BFF0D30}" srcOrd="2" destOrd="0" presId="urn:microsoft.com/office/officeart/2008/layout/SquareAccentList"/>
    <dgm:cxn modelId="{80A4343F-1278-4CD3-9AAA-B6B55CED408D}" type="presParOf" srcId="{7B5ADFD5-649E-4DB6-B288-80410DB3D514}" destId="{1CB9DEA4-2E30-40FB-B557-F598A2BA9DB0}" srcOrd="1" destOrd="0" presId="urn:microsoft.com/office/officeart/2008/layout/SquareAccentList"/>
    <dgm:cxn modelId="{BC8F248C-631A-45A6-8C43-3107E279B27F}" type="presParOf" srcId="{1CB9DEA4-2E30-40FB-B557-F598A2BA9DB0}" destId="{F902B56C-E7A9-47C1-8B4E-FDFC08CDBF63}" srcOrd="0" destOrd="0" presId="urn:microsoft.com/office/officeart/2008/layout/SquareAccentList"/>
    <dgm:cxn modelId="{7C18E812-9AD2-49EF-BCB9-D1AC95838D97}" type="presParOf" srcId="{F902B56C-E7A9-47C1-8B4E-FDFC08CDBF63}" destId="{44FA4381-4997-4AD4-8DB7-B32EA7111366}" srcOrd="0" destOrd="0" presId="urn:microsoft.com/office/officeart/2008/layout/SquareAccentList"/>
    <dgm:cxn modelId="{775A45DE-2411-4238-8E0D-E7A0008EEAA5}" type="presParOf" srcId="{F902B56C-E7A9-47C1-8B4E-FDFC08CDBF63}" destId="{648B5391-483D-4627-A660-428098DF0BAB}" srcOrd="1" destOrd="0" presId="urn:microsoft.com/office/officeart/2008/layout/SquareAccentList"/>
    <dgm:cxn modelId="{741795EE-9401-482F-B705-61D50457F335}" type="presParOf" srcId="{1CB9DEA4-2E30-40FB-B557-F598A2BA9DB0}" destId="{32A2F964-3703-47C8-8934-BF10AE90451B}" srcOrd="1" destOrd="0" presId="urn:microsoft.com/office/officeart/2008/layout/SquareAccentList"/>
    <dgm:cxn modelId="{059C6B9C-8B0D-4772-8E42-7FB6A2FE23CB}" type="presParOf" srcId="{32A2F964-3703-47C8-8934-BF10AE90451B}" destId="{34A86359-7263-4F3F-80A3-D8F1916B5824}" srcOrd="0" destOrd="0" presId="urn:microsoft.com/office/officeart/2008/layout/SquareAccentList"/>
    <dgm:cxn modelId="{18D6B579-8FC1-457A-80B1-C64FFE67859E}" type="presParOf" srcId="{32A2F964-3703-47C8-8934-BF10AE90451B}" destId="{C02E26CA-2ECB-44F4-B053-4D76A69DD212}" srcOrd="1" destOrd="0" presId="urn:microsoft.com/office/officeart/2008/layout/SquareAccentList"/>
    <dgm:cxn modelId="{CFFAA96A-CD49-4A44-8476-B7FA8CBA760B}" type="presParOf" srcId="{1CB9DEA4-2E30-40FB-B557-F598A2BA9DB0}" destId="{41613958-BBD6-4EC5-9FE5-6B543F771F60}" srcOrd="2" destOrd="0" presId="urn:microsoft.com/office/officeart/2008/layout/SquareAccentList"/>
    <dgm:cxn modelId="{FD091F71-A81A-46CC-B4BD-41C43ECF96C8}" type="presParOf" srcId="{41613958-BBD6-4EC5-9FE5-6B543F771F60}" destId="{A57298F7-3845-428D-91B6-102E508FE5AF}" srcOrd="0" destOrd="0" presId="urn:microsoft.com/office/officeart/2008/layout/SquareAccentList"/>
    <dgm:cxn modelId="{7E214F8F-AE80-4A78-A1E0-CF021E3EDE2F}" type="presParOf" srcId="{41613958-BBD6-4EC5-9FE5-6B543F771F60}" destId="{2F2D239C-D0EF-41C1-8B63-D9397C4983D0}" srcOrd="1" destOrd="0" presId="urn:microsoft.com/office/officeart/2008/layout/SquareAccentList"/>
    <dgm:cxn modelId="{F5289CCF-B2F1-49EB-A695-989A73D15493}" type="presParOf" srcId="{1CB9DEA4-2E30-40FB-B557-F598A2BA9DB0}" destId="{267E8D61-E0DF-4EA3-BA5F-EC8C58FA7950}" srcOrd="3" destOrd="0" presId="urn:microsoft.com/office/officeart/2008/layout/SquareAccentList"/>
    <dgm:cxn modelId="{66B65E79-9F5F-4AEA-B85B-F03DD604CE74}" type="presParOf" srcId="{267E8D61-E0DF-4EA3-BA5F-EC8C58FA7950}" destId="{0BEDDB4F-4464-41E1-BCA1-8AF77FE1A1FD}" srcOrd="0" destOrd="0" presId="urn:microsoft.com/office/officeart/2008/layout/SquareAccentList"/>
    <dgm:cxn modelId="{B9758643-F67F-47B5-AAAA-9C62E7A13A18}" type="presParOf" srcId="{267E8D61-E0DF-4EA3-BA5F-EC8C58FA7950}" destId="{913A547A-0D26-48D8-A615-76FA7D853AC6}" srcOrd="1" destOrd="0" presId="urn:microsoft.com/office/officeart/2008/layout/Squa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CE34E9-3A6B-48E6-BE01-0109E4F89569}"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A630B7AF-C5B4-4805-B0DD-6AC5662930DD}">
      <dgm:prSet phldrT="[Text]" custT="1"/>
      <dgm:spPr/>
      <dgm:t>
        <a:bodyPr/>
        <a:lstStyle/>
        <a:p>
          <a:pPr algn="ctr"/>
          <a:r>
            <a:rPr lang="en-GB" sz="3600" b="1" dirty="0">
              <a:solidFill>
                <a:schemeClr val="accent1"/>
              </a:solidFill>
              <a:latin typeface="Algerian" panose="04020705040A02060702" pitchFamily="82" charset="0"/>
            </a:rPr>
            <a:t>Groups</a:t>
          </a:r>
        </a:p>
        <a:p>
          <a:pPr algn="l"/>
          <a:r>
            <a:rPr lang="en-GB" sz="1800" b="1" dirty="0">
              <a:latin typeface="+mj-lt"/>
            </a:rPr>
            <a:t>Only one leader</a:t>
          </a:r>
        </a:p>
        <a:p>
          <a:pPr algn="l"/>
          <a:endParaRPr lang="en-GB" sz="1800" b="1" dirty="0">
            <a:latin typeface="+mj-lt"/>
          </a:endParaRPr>
        </a:p>
        <a:p>
          <a:pPr algn="l"/>
          <a:r>
            <a:rPr lang="en-GB" sz="1800" b="1" dirty="0">
              <a:latin typeface="+mj-lt"/>
            </a:rPr>
            <a:t>Accomplishing individual goals</a:t>
          </a:r>
        </a:p>
        <a:p>
          <a:pPr algn="l"/>
          <a:endParaRPr lang="en-GB" sz="1800" b="1" dirty="0">
            <a:latin typeface="+mj-lt"/>
          </a:endParaRPr>
        </a:p>
        <a:p>
          <a:pPr algn="l"/>
          <a:r>
            <a:rPr lang="en-GB" sz="1800" b="1" dirty="0">
              <a:latin typeface="+mj-lt"/>
            </a:rPr>
            <a:t>Independent </a:t>
          </a:r>
        </a:p>
        <a:p>
          <a:pPr algn="l"/>
          <a:endParaRPr lang="en-GB" sz="1800" b="1" dirty="0">
            <a:latin typeface="+mj-lt"/>
          </a:endParaRPr>
        </a:p>
        <a:p>
          <a:pPr algn="l"/>
          <a:r>
            <a:rPr lang="en-GB" sz="1800" b="1" dirty="0">
              <a:latin typeface="+mj-lt"/>
            </a:rPr>
            <a:t>Discuss, decide and delegate</a:t>
          </a:r>
        </a:p>
        <a:p>
          <a:pPr algn="l"/>
          <a:endParaRPr lang="en-GB" sz="1800" b="1" dirty="0">
            <a:latin typeface="+mj-lt"/>
          </a:endParaRPr>
        </a:p>
        <a:p>
          <a:pPr algn="l"/>
          <a:r>
            <a:rPr lang="en-GB" sz="1800" b="1" dirty="0">
              <a:latin typeface="+mj-lt"/>
            </a:rPr>
            <a:t>       Individual </a:t>
          </a:r>
          <a:endParaRPr lang="en-GB" sz="2400" b="1" dirty="0">
            <a:latin typeface="+mj-lt"/>
          </a:endParaRPr>
        </a:p>
      </dgm:t>
    </dgm:pt>
    <dgm:pt modelId="{44151693-DD67-4285-B22B-217773E6507B}" type="parTrans" cxnId="{CE758CA4-8E14-47CE-8171-898720321252}">
      <dgm:prSet/>
      <dgm:spPr/>
      <dgm:t>
        <a:bodyPr/>
        <a:lstStyle/>
        <a:p>
          <a:endParaRPr lang="en-GB"/>
        </a:p>
      </dgm:t>
    </dgm:pt>
    <dgm:pt modelId="{4F047DE0-AD8A-47D1-BC2D-A25A14EA4CA8}" type="sibTrans" cxnId="{CE758CA4-8E14-47CE-8171-898720321252}">
      <dgm:prSet/>
      <dgm:spPr/>
      <dgm:t>
        <a:bodyPr/>
        <a:lstStyle/>
        <a:p>
          <a:endParaRPr lang="en-GB"/>
        </a:p>
      </dgm:t>
    </dgm:pt>
    <dgm:pt modelId="{39C137F1-FA8A-4072-B5D1-C3246C5C6192}">
      <dgm:prSet phldrT="[Text]" custT="1"/>
      <dgm:spPr/>
      <dgm:t>
        <a:bodyPr/>
        <a:lstStyle/>
        <a:p>
          <a:pPr algn="ctr"/>
          <a:endParaRPr lang="en-GB" sz="3600" dirty="0">
            <a:latin typeface="Algerian" panose="04020705040A02060702" pitchFamily="82" charset="0"/>
          </a:endParaRPr>
        </a:p>
        <a:p>
          <a:pPr algn="ctr"/>
          <a:endParaRPr lang="en-GB" sz="3600" dirty="0">
            <a:latin typeface="Algerian" panose="04020705040A02060702" pitchFamily="82" charset="0"/>
          </a:endParaRPr>
        </a:p>
        <a:p>
          <a:pPr algn="ctr"/>
          <a:r>
            <a:rPr lang="en-GB" sz="3600" dirty="0">
              <a:solidFill>
                <a:schemeClr val="accent6">
                  <a:lumMod val="50000"/>
                </a:schemeClr>
              </a:solidFill>
              <a:latin typeface="Algerian" panose="04020705040A02060702" pitchFamily="82" charset="0"/>
            </a:rPr>
            <a:t>Both</a:t>
          </a:r>
          <a:r>
            <a:rPr lang="en-GB" sz="3600" dirty="0">
              <a:latin typeface="Algerian" panose="04020705040A02060702" pitchFamily="82" charset="0"/>
            </a:rPr>
            <a:t>                    </a:t>
          </a:r>
          <a:r>
            <a:rPr lang="en-GB" sz="3600" dirty="0">
              <a:solidFill>
                <a:schemeClr val="bg2">
                  <a:lumMod val="50000"/>
                </a:schemeClr>
              </a:solidFill>
              <a:latin typeface="Algerian" panose="04020705040A02060702" pitchFamily="82" charset="0"/>
            </a:rPr>
            <a:t>Team</a:t>
          </a:r>
        </a:p>
        <a:p>
          <a:pPr algn="l"/>
          <a:r>
            <a:rPr lang="en-GB" sz="1800" b="1" dirty="0">
              <a:latin typeface="+mj-lt"/>
            </a:rPr>
            <a:t>2 or more                      </a:t>
          </a:r>
          <a:r>
            <a:rPr lang="en-GB" sz="1800" b="1" dirty="0" err="1">
              <a:latin typeface="+mj-lt"/>
            </a:rPr>
            <a:t>More</a:t>
          </a:r>
          <a:r>
            <a:rPr lang="en-GB" sz="1800" b="1" dirty="0">
              <a:latin typeface="+mj-lt"/>
            </a:rPr>
            <a:t> than one leader        </a:t>
          </a:r>
        </a:p>
        <a:p>
          <a:pPr algn="l"/>
          <a:r>
            <a:rPr lang="en-GB" sz="1800" b="1" dirty="0">
              <a:latin typeface="+mj-lt"/>
            </a:rPr>
            <a:t>People                                                    </a:t>
          </a:r>
        </a:p>
        <a:p>
          <a:pPr algn="l"/>
          <a:r>
            <a:rPr lang="en-GB" sz="1800" b="1" dirty="0">
              <a:latin typeface="+mj-lt"/>
            </a:rPr>
            <a:t>                                       Either individually or                  </a:t>
          </a:r>
        </a:p>
        <a:p>
          <a:pPr algn="l"/>
          <a:r>
            <a:rPr lang="en-GB" sz="1800" b="1" dirty="0">
              <a:latin typeface="+mj-lt"/>
            </a:rPr>
            <a:t>Sharing of                      mutually </a:t>
          </a:r>
        </a:p>
        <a:p>
          <a:pPr algn="l"/>
          <a:r>
            <a:rPr lang="en-GB" sz="1800" b="1" dirty="0">
              <a:latin typeface="+mj-lt"/>
            </a:rPr>
            <a:t>Information</a:t>
          </a:r>
        </a:p>
        <a:p>
          <a:pPr algn="l"/>
          <a:r>
            <a:rPr lang="en-GB" sz="1800" b="1" dirty="0">
              <a:latin typeface="+mj-lt"/>
            </a:rPr>
            <a:t>and resources               Collective</a:t>
          </a:r>
        </a:p>
        <a:p>
          <a:pPr algn="l"/>
          <a:endParaRPr lang="en-GB" sz="1800" b="1" dirty="0">
            <a:latin typeface="+mj-lt"/>
          </a:endParaRPr>
        </a:p>
        <a:p>
          <a:pPr algn="l"/>
          <a:r>
            <a:rPr lang="en-GB" sz="1800" b="1" dirty="0">
              <a:latin typeface="+mj-lt"/>
            </a:rPr>
            <a:t>                                     Discuss, decide and do      </a:t>
          </a:r>
        </a:p>
        <a:p>
          <a:pPr algn="l"/>
          <a:r>
            <a:rPr lang="en-GB" sz="1800" b="1" dirty="0">
              <a:latin typeface="+mj-lt"/>
            </a:rPr>
            <a:t>                                      </a:t>
          </a:r>
        </a:p>
        <a:p>
          <a:pPr algn="l"/>
          <a:r>
            <a:rPr lang="en-GB" sz="1800" b="1" dirty="0">
              <a:latin typeface="+mj-lt"/>
            </a:rPr>
            <a:t>                                     Interdependent                                                                             </a:t>
          </a:r>
        </a:p>
        <a:p>
          <a:pPr algn="ctr"/>
          <a:r>
            <a:rPr lang="en-GB" sz="3600" dirty="0">
              <a:latin typeface="Algerian" panose="04020705040A02060702" pitchFamily="82" charset="0"/>
            </a:rPr>
            <a:t> </a:t>
          </a:r>
        </a:p>
        <a:p>
          <a:pPr algn="l"/>
          <a:endParaRPr lang="en-GB" sz="3600" dirty="0">
            <a:latin typeface="Algerian" panose="04020705040A02060702" pitchFamily="82" charset="0"/>
          </a:endParaRPr>
        </a:p>
      </dgm:t>
    </dgm:pt>
    <dgm:pt modelId="{CBAB3CB9-7654-4ABB-B467-0017218CF9B6}" type="parTrans" cxnId="{F3CF6A44-8D37-4C07-97E7-3BB0F116E07D}">
      <dgm:prSet/>
      <dgm:spPr/>
      <dgm:t>
        <a:bodyPr/>
        <a:lstStyle/>
        <a:p>
          <a:endParaRPr lang="en-GB"/>
        </a:p>
      </dgm:t>
    </dgm:pt>
    <dgm:pt modelId="{3FFEC7C7-7F14-4F33-AD7B-B82D06B046D1}" type="sibTrans" cxnId="{F3CF6A44-8D37-4C07-97E7-3BB0F116E07D}">
      <dgm:prSet/>
      <dgm:spPr/>
      <dgm:t>
        <a:bodyPr/>
        <a:lstStyle/>
        <a:p>
          <a:endParaRPr lang="en-GB"/>
        </a:p>
      </dgm:t>
    </dgm:pt>
    <dgm:pt modelId="{4495D8E1-7286-4371-9653-84BEA6A5F7F4}" type="pres">
      <dgm:prSet presAssocID="{F0CE34E9-3A6B-48E6-BE01-0109E4F89569}" presName="Name0" presStyleCnt="0">
        <dgm:presLayoutVars>
          <dgm:chMax val="7"/>
          <dgm:dir/>
          <dgm:resizeHandles val="exact"/>
        </dgm:presLayoutVars>
      </dgm:prSet>
      <dgm:spPr/>
    </dgm:pt>
    <dgm:pt modelId="{6E588244-882F-4A6E-8B9B-6EDB4E48F08E}" type="pres">
      <dgm:prSet presAssocID="{F0CE34E9-3A6B-48E6-BE01-0109E4F89569}" presName="ellipse1" presStyleLbl="vennNode1" presStyleIdx="0" presStyleCnt="2" custScaleX="216845" custScaleY="134784" custLinFactNeighborX="-29899" custLinFactNeighborY="38524">
        <dgm:presLayoutVars>
          <dgm:bulletEnabled val="1"/>
        </dgm:presLayoutVars>
      </dgm:prSet>
      <dgm:spPr/>
    </dgm:pt>
    <dgm:pt modelId="{BCB5DB81-140B-4F99-B2B5-0278C8135FA9}" type="pres">
      <dgm:prSet presAssocID="{F0CE34E9-3A6B-48E6-BE01-0109E4F89569}" presName="ellipse2" presStyleLbl="vennNode1" presStyleIdx="1" presStyleCnt="2" custScaleX="202365" custScaleY="132963" custLinFactNeighborX="47738" custLinFactNeighborY="-22626">
        <dgm:presLayoutVars>
          <dgm:bulletEnabled val="1"/>
        </dgm:presLayoutVars>
      </dgm:prSet>
      <dgm:spPr/>
    </dgm:pt>
  </dgm:ptLst>
  <dgm:cxnLst>
    <dgm:cxn modelId="{C05C4903-DB83-4456-B907-6ADE534D57BB}" type="presOf" srcId="{39C137F1-FA8A-4072-B5D1-C3246C5C6192}" destId="{BCB5DB81-140B-4F99-B2B5-0278C8135FA9}" srcOrd="0" destOrd="0" presId="urn:microsoft.com/office/officeart/2005/8/layout/rings+Icon"/>
    <dgm:cxn modelId="{A0E8950B-4330-44C5-882A-2CCDA32E745A}" type="presOf" srcId="{A630B7AF-C5B4-4805-B0DD-6AC5662930DD}" destId="{6E588244-882F-4A6E-8B9B-6EDB4E48F08E}" srcOrd="0" destOrd="0" presId="urn:microsoft.com/office/officeart/2005/8/layout/rings+Icon"/>
    <dgm:cxn modelId="{F3CF6A44-8D37-4C07-97E7-3BB0F116E07D}" srcId="{F0CE34E9-3A6B-48E6-BE01-0109E4F89569}" destId="{39C137F1-FA8A-4072-B5D1-C3246C5C6192}" srcOrd="1" destOrd="0" parTransId="{CBAB3CB9-7654-4ABB-B467-0017218CF9B6}" sibTransId="{3FFEC7C7-7F14-4F33-AD7B-B82D06B046D1}"/>
    <dgm:cxn modelId="{CE758CA4-8E14-47CE-8171-898720321252}" srcId="{F0CE34E9-3A6B-48E6-BE01-0109E4F89569}" destId="{A630B7AF-C5B4-4805-B0DD-6AC5662930DD}" srcOrd="0" destOrd="0" parTransId="{44151693-DD67-4285-B22B-217773E6507B}" sibTransId="{4F047DE0-AD8A-47D1-BC2D-A25A14EA4CA8}"/>
    <dgm:cxn modelId="{8682CAE1-FCB2-45B5-BE90-A2BB601C5778}" type="presOf" srcId="{F0CE34E9-3A6B-48E6-BE01-0109E4F89569}" destId="{4495D8E1-7286-4371-9653-84BEA6A5F7F4}" srcOrd="0" destOrd="0" presId="urn:microsoft.com/office/officeart/2005/8/layout/rings+Icon"/>
    <dgm:cxn modelId="{D9674744-3546-4C30-8A90-AFB50055295A}" type="presParOf" srcId="{4495D8E1-7286-4371-9653-84BEA6A5F7F4}" destId="{6E588244-882F-4A6E-8B9B-6EDB4E48F08E}" srcOrd="0" destOrd="0" presId="urn:microsoft.com/office/officeart/2005/8/layout/rings+Icon"/>
    <dgm:cxn modelId="{564056C1-5C24-42AB-AF0E-330AD8E95AA7}" type="presParOf" srcId="{4495D8E1-7286-4371-9653-84BEA6A5F7F4}" destId="{BCB5DB81-140B-4F99-B2B5-0278C8135FA9}" srcOrd="1"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D8165-5E6D-44A7-8FAE-7B9484AAB728}">
      <dsp:nvSpPr>
        <dsp:cNvPr id="0" name=""/>
        <dsp:cNvSpPr/>
      </dsp:nvSpPr>
      <dsp:spPr>
        <a:xfrm>
          <a:off x="1534895" y="799044"/>
          <a:ext cx="3780784" cy="4447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D959E1-0AEA-44DF-8000-EFC04D2A284B}">
      <dsp:nvSpPr>
        <dsp:cNvPr id="0" name=""/>
        <dsp:cNvSpPr/>
      </dsp:nvSpPr>
      <dsp:spPr>
        <a:xfrm>
          <a:off x="1534895" y="966092"/>
          <a:ext cx="277750" cy="277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FDB298-FD3D-46D8-B66B-E1FEA963DC56}">
      <dsp:nvSpPr>
        <dsp:cNvPr id="0" name=""/>
        <dsp:cNvSpPr/>
      </dsp:nvSpPr>
      <dsp:spPr>
        <a:xfrm>
          <a:off x="1534895" y="0"/>
          <a:ext cx="3780784" cy="799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60960" rIns="91440" bIns="60960" numCol="1" spcCol="1270" anchor="ctr" anchorCtr="0">
          <a:noAutofit/>
        </a:bodyPr>
        <a:lstStyle/>
        <a:p>
          <a:pPr marL="0" lvl="0" indent="0" algn="l" defTabSz="2133600">
            <a:lnSpc>
              <a:spcPct val="90000"/>
            </a:lnSpc>
            <a:spcBef>
              <a:spcPct val="0"/>
            </a:spcBef>
            <a:spcAft>
              <a:spcPct val="35000"/>
            </a:spcAft>
            <a:buNone/>
          </a:pPr>
          <a:r>
            <a:rPr lang="en-GB" sz="4800" kern="1200" dirty="0">
              <a:solidFill>
                <a:schemeClr val="accent1"/>
              </a:solidFill>
            </a:rPr>
            <a:t>Groups</a:t>
          </a:r>
        </a:p>
      </dsp:txBody>
      <dsp:txXfrm>
        <a:off x="1534895" y="0"/>
        <a:ext cx="3780784" cy="799044"/>
      </dsp:txXfrm>
    </dsp:sp>
    <dsp:sp modelId="{8899A5F9-2843-4575-A936-BD871B1EC459}">
      <dsp:nvSpPr>
        <dsp:cNvPr id="0" name=""/>
        <dsp:cNvSpPr/>
      </dsp:nvSpPr>
      <dsp:spPr>
        <a:xfrm>
          <a:off x="1534895" y="1613519"/>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E3FBD6-3BF0-44BC-8957-15AEC90E0284}">
      <dsp:nvSpPr>
        <dsp:cNvPr id="0" name=""/>
        <dsp:cNvSpPr/>
      </dsp:nvSpPr>
      <dsp:spPr>
        <a:xfrm>
          <a:off x="1799550" y="142868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accent2"/>
              </a:solidFill>
            </a:rPr>
            <a:t>Co ordinate efforts</a:t>
          </a:r>
        </a:p>
      </dsp:txBody>
      <dsp:txXfrm>
        <a:off x="1799550" y="1428681"/>
        <a:ext cx="3516129" cy="647420"/>
      </dsp:txXfrm>
    </dsp:sp>
    <dsp:sp modelId="{8C9EB414-C555-41B6-A0AF-BEC85C2AE274}">
      <dsp:nvSpPr>
        <dsp:cNvPr id="0" name=""/>
        <dsp:cNvSpPr/>
      </dsp:nvSpPr>
      <dsp:spPr>
        <a:xfrm>
          <a:off x="1534895" y="2260939"/>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EA9B9F-0819-42C8-86A3-113938FEA89D}">
      <dsp:nvSpPr>
        <dsp:cNvPr id="0" name=""/>
        <dsp:cNvSpPr/>
      </dsp:nvSpPr>
      <dsp:spPr>
        <a:xfrm>
          <a:off x="1799550" y="207610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err="1">
              <a:solidFill>
                <a:schemeClr val="accent4">
                  <a:lumMod val="75000"/>
                </a:schemeClr>
              </a:solidFill>
            </a:rPr>
            <a:t>Inderpendent</a:t>
          </a:r>
          <a:r>
            <a:rPr lang="en-GB" sz="1500" b="1" kern="1200" dirty="0">
              <a:solidFill>
                <a:schemeClr val="accent4">
                  <a:lumMod val="75000"/>
                </a:schemeClr>
              </a:solidFill>
            </a:rPr>
            <a:t> of accomplishments</a:t>
          </a:r>
        </a:p>
      </dsp:txBody>
      <dsp:txXfrm>
        <a:off x="1799550" y="2076101"/>
        <a:ext cx="3516129" cy="647420"/>
      </dsp:txXfrm>
    </dsp:sp>
    <dsp:sp modelId="{63332D46-8501-4B5E-9032-6FC7F0E9394A}">
      <dsp:nvSpPr>
        <dsp:cNvPr id="0" name=""/>
        <dsp:cNvSpPr/>
      </dsp:nvSpPr>
      <dsp:spPr>
        <a:xfrm>
          <a:off x="1534895" y="2908360"/>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4F0456-BE68-495B-A638-8F97A1AE3B46}">
      <dsp:nvSpPr>
        <dsp:cNvPr id="0" name=""/>
        <dsp:cNvSpPr/>
      </dsp:nvSpPr>
      <dsp:spPr>
        <a:xfrm>
          <a:off x="1799550" y="272352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accent1">
                  <a:lumMod val="75000"/>
                </a:schemeClr>
              </a:solidFill>
            </a:rPr>
            <a:t>Focus on own goals</a:t>
          </a:r>
        </a:p>
      </dsp:txBody>
      <dsp:txXfrm>
        <a:off x="1799550" y="2723521"/>
        <a:ext cx="3516129" cy="647420"/>
      </dsp:txXfrm>
    </dsp:sp>
    <dsp:sp modelId="{A8C6041B-BE95-49C6-AA1F-E22658FDAC37}">
      <dsp:nvSpPr>
        <dsp:cNvPr id="0" name=""/>
        <dsp:cNvSpPr/>
      </dsp:nvSpPr>
      <dsp:spPr>
        <a:xfrm>
          <a:off x="1534895" y="3555780"/>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252A47-6FE5-4AEE-A144-181B97907668}">
      <dsp:nvSpPr>
        <dsp:cNvPr id="0" name=""/>
        <dsp:cNvSpPr/>
      </dsp:nvSpPr>
      <dsp:spPr>
        <a:xfrm>
          <a:off x="1799550" y="337094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accent6">
                  <a:lumMod val="75000"/>
                </a:schemeClr>
              </a:solidFill>
            </a:rPr>
            <a:t>Pre occupied with own tasks</a:t>
          </a:r>
        </a:p>
      </dsp:txBody>
      <dsp:txXfrm>
        <a:off x="1799550" y="3370941"/>
        <a:ext cx="3516129" cy="647420"/>
      </dsp:txXfrm>
    </dsp:sp>
    <dsp:sp modelId="{282265C3-2102-49CB-97DB-CE22A85CD3D9}">
      <dsp:nvSpPr>
        <dsp:cNvPr id="0" name=""/>
        <dsp:cNvSpPr/>
      </dsp:nvSpPr>
      <dsp:spPr>
        <a:xfrm>
          <a:off x="5504719" y="799044"/>
          <a:ext cx="3780784" cy="4447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4AF47-D96B-4B13-9BB9-74508A6D1E9A}">
      <dsp:nvSpPr>
        <dsp:cNvPr id="0" name=""/>
        <dsp:cNvSpPr/>
      </dsp:nvSpPr>
      <dsp:spPr>
        <a:xfrm>
          <a:off x="5504719" y="966092"/>
          <a:ext cx="277750" cy="277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9D2AA9-D1BF-4527-9B71-C4592BFF0D30}">
      <dsp:nvSpPr>
        <dsp:cNvPr id="0" name=""/>
        <dsp:cNvSpPr/>
      </dsp:nvSpPr>
      <dsp:spPr>
        <a:xfrm>
          <a:off x="5504719" y="0"/>
          <a:ext cx="3780784" cy="799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60960" rIns="91440" bIns="60960" numCol="1" spcCol="1270" anchor="ctr" anchorCtr="0">
          <a:noAutofit/>
        </a:bodyPr>
        <a:lstStyle/>
        <a:p>
          <a:pPr marL="0" lvl="0" indent="0" algn="l" defTabSz="2133600">
            <a:lnSpc>
              <a:spcPct val="90000"/>
            </a:lnSpc>
            <a:spcBef>
              <a:spcPct val="0"/>
            </a:spcBef>
            <a:spcAft>
              <a:spcPct val="35000"/>
            </a:spcAft>
            <a:buNone/>
          </a:pPr>
          <a:r>
            <a:rPr lang="en-GB" sz="4800" kern="1200" dirty="0">
              <a:solidFill>
                <a:schemeClr val="accent5">
                  <a:lumMod val="75000"/>
                </a:schemeClr>
              </a:solidFill>
            </a:rPr>
            <a:t>Teams</a:t>
          </a:r>
        </a:p>
      </dsp:txBody>
      <dsp:txXfrm>
        <a:off x="5504719" y="0"/>
        <a:ext cx="3780784" cy="799044"/>
      </dsp:txXfrm>
    </dsp:sp>
    <dsp:sp modelId="{44FA4381-4997-4AD4-8DB7-B32EA7111366}">
      <dsp:nvSpPr>
        <dsp:cNvPr id="0" name=""/>
        <dsp:cNvSpPr/>
      </dsp:nvSpPr>
      <dsp:spPr>
        <a:xfrm>
          <a:off x="5504719" y="1613519"/>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8B5391-483D-4627-A660-428098DF0BAB}">
      <dsp:nvSpPr>
        <dsp:cNvPr id="0" name=""/>
        <dsp:cNvSpPr/>
      </dsp:nvSpPr>
      <dsp:spPr>
        <a:xfrm>
          <a:off x="5769374" y="142868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accent2">
                  <a:lumMod val="60000"/>
                  <a:lumOff val="40000"/>
                </a:schemeClr>
              </a:solidFill>
            </a:rPr>
            <a:t>Share a common purpose</a:t>
          </a:r>
        </a:p>
      </dsp:txBody>
      <dsp:txXfrm>
        <a:off x="5769374" y="1428681"/>
        <a:ext cx="3516129" cy="647420"/>
      </dsp:txXfrm>
    </dsp:sp>
    <dsp:sp modelId="{34A86359-7263-4F3F-80A3-D8F1916B5824}">
      <dsp:nvSpPr>
        <dsp:cNvPr id="0" name=""/>
        <dsp:cNvSpPr/>
      </dsp:nvSpPr>
      <dsp:spPr>
        <a:xfrm>
          <a:off x="5504719" y="2260939"/>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2E26CA-2ECB-44F4-B053-4D76A69DD212}">
      <dsp:nvSpPr>
        <dsp:cNvPr id="0" name=""/>
        <dsp:cNvSpPr/>
      </dsp:nvSpPr>
      <dsp:spPr>
        <a:xfrm>
          <a:off x="5769374" y="207610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rgbClr val="B085DF"/>
              </a:solidFill>
            </a:rPr>
            <a:t>Interdependent</a:t>
          </a:r>
        </a:p>
      </dsp:txBody>
      <dsp:txXfrm>
        <a:off x="5769374" y="2076101"/>
        <a:ext cx="3516129" cy="647420"/>
      </dsp:txXfrm>
    </dsp:sp>
    <dsp:sp modelId="{A57298F7-3845-428D-91B6-102E508FE5AF}">
      <dsp:nvSpPr>
        <dsp:cNvPr id="0" name=""/>
        <dsp:cNvSpPr/>
      </dsp:nvSpPr>
      <dsp:spPr>
        <a:xfrm>
          <a:off x="5504719" y="2908360"/>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2D239C-D0EF-41C1-8B63-D9397C4983D0}">
      <dsp:nvSpPr>
        <dsp:cNvPr id="0" name=""/>
        <dsp:cNvSpPr/>
      </dsp:nvSpPr>
      <dsp:spPr>
        <a:xfrm>
          <a:off x="5769374" y="272352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rgbClr val="FFFF00"/>
              </a:solidFill>
            </a:rPr>
            <a:t>Focus on team’s  goals</a:t>
          </a:r>
        </a:p>
      </dsp:txBody>
      <dsp:txXfrm>
        <a:off x="5769374" y="2723521"/>
        <a:ext cx="3516129" cy="647420"/>
      </dsp:txXfrm>
    </dsp:sp>
    <dsp:sp modelId="{0BEDDB4F-4464-41E1-BCA1-8AF77FE1A1FD}">
      <dsp:nvSpPr>
        <dsp:cNvPr id="0" name=""/>
        <dsp:cNvSpPr/>
      </dsp:nvSpPr>
      <dsp:spPr>
        <a:xfrm>
          <a:off x="5504719" y="3555780"/>
          <a:ext cx="277743" cy="27774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3A547A-0D26-48D8-A615-76FA7D853AC6}">
      <dsp:nvSpPr>
        <dsp:cNvPr id="0" name=""/>
        <dsp:cNvSpPr/>
      </dsp:nvSpPr>
      <dsp:spPr>
        <a:xfrm>
          <a:off x="5769374" y="3370941"/>
          <a:ext cx="3516129" cy="647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accent1">
                  <a:lumMod val="40000"/>
                  <a:lumOff val="60000"/>
                </a:schemeClr>
              </a:solidFill>
            </a:rPr>
            <a:t>Aware of everyone’s contributions</a:t>
          </a:r>
        </a:p>
      </dsp:txBody>
      <dsp:txXfrm>
        <a:off x="5769374" y="3370941"/>
        <a:ext cx="3516129" cy="6474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88244-882F-4A6E-8B9B-6EDB4E48F08E}">
      <dsp:nvSpPr>
        <dsp:cNvPr id="0" name=""/>
        <dsp:cNvSpPr/>
      </dsp:nvSpPr>
      <dsp:spPr>
        <a:xfrm>
          <a:off x="188538" y="794925"/>
          <a:ext cx="7984508" cy="4963267"/>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chemeClr val="accent1"/>
              </a:solidFill>
              <a:latin typeface="Algerian" panose="04020705040A02060702" pitchFamily="82" charset="0"/>
            </a:rPr>
            <a:t>Groups</a:t>
          </a:r>
        </a:p>
        <a:p>
          <a:pPr marL="0" lvl="0" indent="0" algn="l" defTabSz="1600200">
            <a:lnSpc>
              <a:spcPct val="90000"/>
            </a:lnSpc>
            <a:spcBef>
              <a:spcPct val="0"/>
            </a:spcBef>
            <a:spcAft>
              <a:spcPct val="35000"/>
            </a:spcAft>
            <a:buNone/>
          </a:pPr>
          <a:r>
            <a:rPr lang="en-GB" sz="1800" b="1" kern="1200" dirty="0">
              <a:latin typeface="+mj-lt"/>
            </a:rPr>
            <a:t>Only one leader</a:t>
          </a:r>
        </a:p>
        <a:p>
          <a:pPr marL="0" lvl="0" indent="0" algn="l" defTabSz="1600200">
            <a:lnSpc>
              <a:spcPct val="90000"/>
            </a:lnSpc>
            <a:spcBef>
              <a:spcPct val="0"/>
            </a:spcBef>
            <a:spcAft>
              <a:spcPct val="35000"/>
            </a:spcAft>
            <a:buNone/>
          </a:pPr>
          <a:endParaRPr lang="en-GB" sz="1800" b="1" kern="1200" dirty="0">
            <a:latin typeface="+mj-lt"/>
          </a:endParaRPr>
        </a:p>
        <a:p>
          <a:pPr marL="0" lvl="0" indent="0" algn="l" defTabSz="1600200">
            <a:lnSpc>
              <a:spcPct val="90000"/>
            </a:lnSpc>
            <a:spcBef>
              <a:spcPct val="0"/>
            </a:spcBef>
            <a:spcAft>
              <a:spcPct val="35000"/>
            </a:spcAft>
            <a:buNone/>
          </a:pPr>
          <a:r>
            <a:rPr lang="en-GB" sz="1800" b="1" kern="1200" dirty="0">
              <a:latin typeface="+mj-lt"/>
            </a:rPr>
            <a:t>Accomplishing individual goals</a:t>
          </a:r>
        </a:p>
        <a:p>
          <a:pPr marL="0" lvl="0" indent="0" algn="l" defTabSz="1600200">
            <a:lnSpc>
              <a:spcPct val="90000"/>
            </a:lnSpc>
            <a:spcBef>
              <a:spcPct val="0"/>
            </a:spcBef>
            <a:spcAft>
              <a:spcPct val="35000"/>
            </a:spcAft>
            <a:buNone/>
          </a:pPr>
          <a:endParaRPr lang="en-GB" sz="1800" b="1" kern="1200" dirty="0">
            <a:latin typeface="+mj-lt"/>
          </a:endParaRPr>
        </a:p>
        <a:p>
          <a:pPr marL="0" lvl="0" indent="0" algn="l" defTabSz="1600200">
            <a:lnSpc>
              <a:spcPct val="90000"/>
            </a:lnSpc>
            <a:spcBef>
              <a:spcPct val="0"/>
            </a:spcBef>
            <a:spcAft>
              <a:spcPct val="35000"/>
            </a:spcAft>
            <a:buNone/>
          </a:pPr>
          <a:r>
            <a:rPr lang="en-GB" sz="1800" b="1" kern="1200" dirty="0">
              <a:latin typeface="+mj-lt"/>
            </a:rPr>
            <a:t>Independent </a:t>
          </a:r>
        </a:p>
        <a:p>
          <a:pPr marL="0" lvl="0" indent="0" algn="l" defTabSz="1600200">
            <a:lnSpc>
              <a:spcPct val="90000"/>
            </a:lnSpc>
            <a:spcBef>
              <a:spcPct val="0"/>
            </a:spcBef>
            <a:spcAft>
              <a:spcPct val="35000"/>
            </a:spcAft>
            <a:buNone/>
          </a:pPr>
          <a:endParaRPr lang="en-GB" sz="1800" b="1" kern="1200" dirty="0">
            <a:latin typeface="+mj-lt"/>
          </a:endParaRPr>
        </a:p>
        <a:p>
          <a:pPr marL="0" lvl="0" indent="0" algn="l" defTabSz="1600200">
            <a:lnSpc>
              <a:spcPct val="90000"/>
            </a:lnSpc>
            <a:spcBef>
              <a:spcPct val="0"/>
            </a:spcBef>
            <a:spcAft>
              <a:spcPct val="35000"/>
            </a:spcAft>
            <a:buNone/>
          </a:pPr>
          <a:r>
            <a:rPr lang="en-GB" sz="1800" b="1" kern="1200" dirty="0">
              <a:latin typeface="+mj-lt"/>
            </a:rPr>
            <a:t>Discuss, decide and delegate</a:t>
          </a:r>
        </a:p>
        <a:p>
          <a:pPr marL="0" lvl="0" indent="0" algn="l" defTabSz="1600200">
            <a:lnSpc>
              <a:spcPct val="90000"/>
            </a:lnSpc>
            <a:spcBef>
              <a:spcPct val="0"/>
            </a:spcBef>
            <a:spcAft>
              <a:spcPct val="35000"/>
            </a:spcAft>
            <a:buNone/>
          </a:pPr>
          <a:endParaRPr lang="en-GB" sz="1800" b="1" kern="1200" dirty="0">
            <a:latin typeface="+mj-lt"/>
          </a:endParaRPr>
        </a:p>
        <a:p>
          <a:pPr marL="0" lvl="0" indent="0" algn="l" defTabSz="1600200">
            <a:lnSpc>
              <a:spcPct val="90000"/>
            </a:lnSpc>
            <a:spcBef>
              <a:spcPct val="0"/>
            </a:spcBef>
            <a:spcAft>
              <a:spcPct val="35000"/>
            </a:spcAft>
            <a:buNone/>
          </a:pPr>
          <a:r>
            <a:rPr lang="en-GB" sz="1800" b="1" kern="1200" dirty="0">
              <a:latin typeface="+mj-lt"/>
            </a:rPr>
            <a:t>       Individual </a:t>
          </a:r>
          <a:endParaRPr lang="en-GB" sz="2400" b="1" kern="1200" dirty="0">
            <a:latin typeface="+mj-lt"/>
          </a:endParaRPr>
        </a:p>
      </dsp:txBody>
      <dsp:txXfrm>
        <a:off x="1357842" y="1521779"/>
        <a:ext cx="5645900" cy="3509559"/>
      </dsp:txXfrm>
    </dsp:sp>
    <dsp:sp modelId="{BCB5DB81-140B-4F99-B2B5-0278C8135FA9}">
      <dsp:nvSpPr>
        <dsp:cNvPr id="0" name=""/>
        <dsp:cNvSpPr/>
      </dsp:nvSpPr>
      <dsp:spPr>
        <a:xfrm>
          <a:off x="4740663" y="1032622"/>
          <a:ext cx="7451336" cy="4896211"/>
        </a:xfrm>
        <a:prstGeom prst="ellipse">
          <a:avLst/>
        </a:prstGeom>
        <a:solidFill>
          <a:schemeClr val="accent2">
            <a:alpha val="50000"/>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endParaRPr lang="en-GB" sz="3600" kern="1200" dirty="0">
            <a:latin typeface="Algerian" panose="04020705040A02060702" pitchFamily="82" charset="0"/>
          </a:endParaRPr>
        </a:p>
        <a:p>
          <a:pPr marL="0" lvl="0" indent="0" algn="ctr" defTabSz="1600200">
            <a:lnSpc>
              <a:spcPct val="90000"/>
            </a:lnSpc>
            <a:spcBef>
              <a:spcPct val="0"/>
            </a:spcBef>
            <a:spcAft>
              <a:spcPct val="35000"/>
            </a:spcAft>
            <a:buNone/>
          </a:pPr>
          <a:endParaRPr lang="en-GB" sz="3600" kern="1200" dirty="0">
            <a:latin typeface="Algerian" panose="04020705040A02060702" pitchFamily="82" charset="0"/>
          </a:endParaRPr>
        </a:p>
        <a:p>
          <a:pPr marL="0" lvl="0" indent="0" algn="ctr" defTabSz="1600200">
            <a:lnSpc>
              <a:spcPct val="90000"/>
            </a:lnSpc>
            <a:spcBef>
              <a:spcPct val="0"/>
            </a:spcBef>
            <a:spcAft>
              <a:spcPct val="35000"/>
            </a:spcAft>
            <a:buNone/>
          </a:pPr>
          <a:r>
            <a:rPr lang="en-GB" sz="3600" kern="1200" dirty="0">
              <a:solidFill>
                <a:schemeClr val="accent6">
                  <a:lumMod val="50000"/>
                </a:schemeClr>
              </a:solidFill>
              <a:latin typeface="Algerian" panose="04020705040A02060702" pitchFamily="82" charset="0"/>
            </a:rPr>
            <a:t>Both</a:t>
          </a:r>
          <a:r>
            <a:rPr lang="en-GB" sz="3600" kern="1200" dirty="0">
              <a:latin typeface="Algerian" panose="04020705040A02060702" pitchFamily="82" charset="0"/>
            </a:rPr>
            <a:t>                    </a:t>
          </a:r>
          <a:r>
            <a:rPr lang="en-GB" sz="3600" kern="1200" dirty="0">
              <a:solidFill>
                <a:schemeClr val="bg2">
                  <a:lumMod val="50000"/>
                </a:schemeClr>
              </a:solidFill>
              <a:latin typeface="Algerian" panose="04020705040A02060702" pitchFamily="82" charset="0"/>
            </a:rPr>
            <a:t>Team</a:t>
          </a:r>
        </a:p>
        <a:p>
          <a:pPr marL="0" lvl="0" indent="0" algn="l" defTabSz="1600200">
            <a:lnSpc>
              <a:spcPct val="90000"/>
            </a:lnSpc>
            <a:spcBef>
              <a:spcPct val="0"/>
            </a:spcBef>
            <a:spcAft>
              <a:spcPct val="35000"/>
            </a:spcAft>
            <a:buNone/>
          </a:pPr>
          <a:r>
            <a:rPr lang="en-GB" sz="1800" b="1" kern="1200" dirty="0">
              <a:latin typeface="+mj-lt"/>
            </a:rPr>
            <a:t>2 or more                      </a:t>
          </a:r>
          <a:r>
            <a:rPr lang="en-GB" sz="1800" b="1" kern="1200" dirty="0" err="1">
              <a:latin typeface="+mj-lt"/>
            </a:rPr>
            <a:t>More</a:t>
          </a:r>
          <a:r>
            <a:rPr lang="en-GB" sz="1800" b="1" kern="1200" dirty="0">
              <a:latin typeface="+mj-lt"/>
            </a:rPr>
            <a:t> than one leader        </a:t>
          </a:r>
        </a:p>
        <a:p>
          <a:pPr marL="0" lvl="0" indent="0" algn="l" defTabSz="1600200">
            <a:lnSpc>
              <a:spcPct val="90000"/>
            </a:lnSpc>
            <a:spcBef>
              <a:spcPct val="0"/>
            </a:spcBef>
            <a:spcAft>
              <a:spcPct val="35000"/>
            </a:spcAft>
            <a:buNone/>
          </a:pPr>
          <a:r>
            <a:rPr lang="en-GB" sz="1800" b="1" kern="1200" dirty="0">
              <a:latin typeface="+mj-lt"/>
            </a:rPr>
            <a:t>People                                                    </a:t>
          </a:r>
        </a:p>
        <a:p>
          <a:pPr marL="0" lvl="0" indent="0" algn="l" defTabSz="1600200">
            <a:lnSpc>
              <a:spcPct val="90000"/>
            </a:lnSpc>
            <a:spcBef>
              <a:spcPct val="0"/>
            </a:spcBef>
            <a:spcAft>
              <a:spcPct val="35000"/>
            </a:spcAft>
            <a:buNone/>
          </a:pPr>
          <a:r>
            <a:rPr lang="en-GB" sz="1800" b="1" kern="1200" dirty="0">
              <a:latin typeface="+mj-lt"/>
            </a:rPr>
            <a:t>                                       Either individually or                  </a:t>
          </a:r>
        </a:p>
        <a:p>
          <a:pPr marL="0" lvl="0" indent="0" algn="l" defTabSz="1600200">
            <a:lnSpc>
              <a:spcPct val="90000"/>
            </a:lnSpc>
            <a:spcBef>
              <a:spcPct val="0"/>
            </a:spcBef>
            <a:spcAft>
              <a:spcPct val="35000"/>
            </a:spcAft>
            <a:buNone/>
          </a:pPr>
          <a:r>
            <a:rPr lang="en-GB" sz="1800" b="1" kern="1200" dirty="0">
              <a:latin typeface="+mj-lt"/>
            </a:rPr>
            <a:t>Sharing of                      mutually </a:t>
          </a:r>
        </a:p>
        <a:p>
          <a:pPr marL="0" lvl="0" indent="0" algn="l" defTabSz="1600200">
            <a:lnSpc>
              <a:spcPct val="90000"/>
            </a:lnSpc>
            <a:spcBef>
              <a:spcPct val="0"/>
            </a:spcBef>
            <a:spcAft>
              <a:spcPct val="35000"/>
            </a:spcAft>
            <a:buNone/>
          </a:pPr>
          <a:r>
            <a:rPr lang="en-GB" sz="1800" b="1" kern="1200" dirty="0">
              <a:latin typeface="+mj-lt"/>
            </a:rPr>
            <a:t>Information</a:t>
          </a:r>
        </a:p>
        <a:p>
          <a:pPr marL="0" lvl="0" indent="0" algn="l" defTabSz="1600200">
            <a:lnSpc>
              <a:spcPct val="90000"/>
            </a:lnSpc>
            <a:spcBef>
              <a:spcPct val="0"/>
            </a:spcBef>
            <a:spcAft>
              <a:spcPct val="35000"/>
            </a:spcAft>
            <a:buNone/>
          </a:pPr>
          <a:r>
            <a:rPr lang="en-GB" sz="1800" b="1" kern="1200" dirty="0">
              <a:latin typeface="+mj-lt"/>
            </a:rPr>
            <a:t>and resources               Collective</a:t>
          </a:r>
        </a:p>
        <a:p>
          <a:pPr marL="0" lvl="0" indent="0" algn="l" defTabSz="1600200">
            <a:lnSpc>
              <a:spcPct val="90000"/>
            </a:lnSpc>
            <a:spcBef>
              <a:spcPct val="0"/>
            </a:spcBef>
            <a:spcAft>
              <a:spcPct val="35000"/>
            </a:spcAft>
            <a:buNone/>
          </a:pPr>
          <a:endParaRPr lang="en-GB" sz="1800" b="1" kern="1200" dirty="0">
            <a:latin typeface="+mj-lt"/>
          </a:endParaRPr>
        </a:p>
        <a:p>
          <a:pPr marL="0" lvl="0" indent="0" algn="l" defTabSz="1600200">
            <a:lnSpc>
              <a:spcPct val="90000"/>
            </a:lnSpc>
            <a:spcBef>
              <a:spcPct val="0"/>
            </a:spcBef>
            <a:spcAft>
              <a:spcPct val="35000"/>
            </a:spcAft>
            <a:buNone/>
          </a:pPr>
          <a:r>
            <a:rPr lang="en-GB" sz="1800" b="1" kern="1200" dirty="0">
              <a:latin typeface="+mj-lt"/>
            </a:rPr>
            <a:t>                                     Discuss, decide and do      </a:t>
          </a:r>
        </a:p>
        <a:p>
          <a:pPr marL="0" lvl="0" indent="0" algn="l" defTabSz="1600200">
            <a:lnSpc>
              <a:spcPct val="90000"/>
            </a:lnSpc>
            <a:spcBef>
              <a:spcPct val="0"/>
            </a:spcBef>
            <a:spcAft>
              <a:spcPct val="35000"/>
            </a:spcAft>
            <a:buNone/>
          </a:pPr>
          <a:r>
            <a:rPr lang="en-GB" sz="1800" b="1" kern="1200" dirty="0">
              <a:latin typeface="+mj-lt"/>
            </a:rPr>
            <a:t>                                      </a:t>
          </a:r>
        </a:p>
        <a:p>
          <a:pPr marL="0" lvl="0" indent="0" algn="l" defTabSz="1600200">
            <a:lnSpc>
              <a:spcPct val="90000"/>
            </a:lnSpc>
            <a:spcBef>
              <a:spcPct val="0"/>
            </a:spcBef>
            <a:spcAft>
              <a:spcPct val="35000"/>
            </a:spcAft>
            <a:buNone/>
          </a:pPr>
          <a:r>
            <a:rPr lang="en-GB" sz="1800" b="1" kern="1200" dirty="0">
              <a:latin typeface="+mj-lt"/>
            </a:rPr>
            <a:t>                                     Interdependent                                                                             </a:t>
          </a:r>
        </a:p>
        <a:p>
          <a:pPr marL="0" lvl="0" indent="0" algn="ctr" defTabSz="1600200">
            <a:lnSpc>
              <a:spcPct val="90000"/>
            </a:lnSpc>
            <a:spcBef>
              <a:spcPct val="0"/>
            </a:spcBef>
            <a:spcAft>
              <a:spcPct val="35000"/>
            </a:spcAft>
            <a:buNone/>
          </a:pPr>
          <a:r>
            <a:rPr lang="en-GB" sz="3600" kern="1200" dirty="0">
              <a:latin typeface="Algerian" panose="04020705040A02060702" pitchFamily="82" charset="0"/>
            </a:rPr>
            <a:t> </a:t>
          </a:r>
        </a:p>
        <a:p>
          <a:pPr marL="0" lvl="0" indent="0" algn="l" defTabSz="1600200">
            <a:lnSpc>
              <a:spcPct val="90000"/>
            </a:lnSpc>
            <a:spcBef>
              <a:spcPct val="0"/>
            </a:spcBef>
            <a:spcAft>
              <a:spcPct val="35000"/>
            </a:spcAft>
            <a:buNone/>
          </a:pPr>
          <a:endParaRPr lang="en-GB" sz="3600" kern="1200" dirty="0">
            <a:latin typeface="Algerian" panose="04020705040A02060702" pitchFamily="82" charset="0"/>
          </a:endParaRPr>
        </a:p>
      </dsp:txBody>
      <dsp:txXfrm>
        <a:off x="5831886" y="1749655"/>
        <a:ext cx="5268890" cy="3462145"/>
      </dsp:txXfrm>
    </dsp:sp>
  </dsp:spTree>
</dsp:drawing>
</file>

<file path=ppt/diagrams/layout1.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6/13/2018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6/13/2018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6/13/2018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6/13/2018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6/13/2018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www.brightthwopm.com/resources-management/96349" TargetMode="External"/><Relationship Id="rId13" Type="http://schemas.openxmlformats.org/officeDocument/2006/relationships/hyperlink" Target="http://tomlaforce.com/20-characteristics-of-effective-teams/" TargetMode="External"/><Relationship Id="rId3" Type="http://schemas.openxmlformats.org/officeDocument/2006/relationships/hyperlink" Target="http://www.belbin.com/resources/blogs/Belbin-and-tuckman" TargetMode="External"/><Relationship Id="rId7" Type="http://schemas.openxmlformats.org/officeDocument/2006/relationships/hyperlink" Target="http://www.reference/" TargetMode="External"/><Relationship Id="rId12" Type="http://schemas.openxmlformats.org/officeDocument/2006/relationships/hyperlink" Target="http://www.mindtools.com/pages/article/newLDR_81.htm" TargetMode="External"/><Relationship Id="rId2" Type="http://schemas.openxmlformats.org/officeDocument/2006/relationships/hyperlink" Target="http://www.belbin.com/about/why-use-Belbin/" TargetMode="External"/><Relationship Id="rId1" Type="http://schemas.openxmlformats.org/officeDocument/2006/relationships/slideLayout" Target="../slideLayouts/slideLayout2.xml"/><Relationship Id="rId6" Type="http://schemas.openxmlformats.org/officeDocument/2006/relationships/hyperlink" Target="http://www.brianmac.co.uk/group.htm" TargetMode="External"/><Relationship Id="rId11" Type="http://schemas.openxmlformats.org/officeDocument/2006/relationships/hyperlink" Target="http://www.leadershipsolutions.co.nz/Belbin_benefits.cfm" TargetMode="External"/><Relationship Id="rId5" Type="http://schemas.openxmlformats.org/officeDocument/2006/relationships/hyperlink" Target="http://sitesgoogle.com/site/conflictresolution101/possible-solutions/tuckman-s-theoretical-model" TargetMode="External"/><Relationship Id="rId10" Type="http://schemas.openxmlformats.org/officeDocument/2006/relationships/hyperlink" Target="http://keydifferences.com/difference&#8217;between-group-and-team.html" TargetMode="External"/><Relationship Id="rId4" Type="http://schemas.openxmlformats.org/officeDocument/2006/relationships/hyperlink" Target="http://courius.com/en/2012/12/22/7-differences-between-a-group-and-a-team" TargetMode="External"/><Relationship Id="rId9" Type="http://schemas.openxmlformats.org/officeDocument/2006/relationships/hyperlink" Target="http://www/huffingpost.com/anne-loehr/leadership-guide-for-hand-b-5327795.htm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F4B5B-7C82-4910-AA3B-FE8025ADD047}"/>
              </a:ext>
            </a:extLst>
          </p:cNvPr>
          <p:cNvSpPr>
            <a:spLocks noGrp="1"/>
          </p:cNvSpPr>
          <p:nvPr>
            <p:ph type="ctrTitle"/>
          </p:nvPr>
        </p:nvSpPr>
        <p:spPr>
          <a:xfrm>
            <a:off x="1371600" y="1234911"/>
            <a:ext cx="9448800" cy="2393590"/>
          </a:xfrm>
        </p:spPr>
        <p:txBody>
          <a:bodyPr>
            <a:normAutofit fontScale="90000"/>
          </a:bodyPr>
          <a:lstStyle/>
          <a:p>
            <a:r>
              <a:rPr lang="en-GB" b="1" dirty="0">
                <a:solidFill>
                  <a:srgbClr val="00B050"/>
                </a:solidFill>
                <a:latin typeface="Algerian" panose="04020705040A02060702" pitchFamily="82" charset="0"/>
              </a:rPr>
              <a:t>How to create and maintain an effective team</a:t>
            </a:r>
          </a:p>
        </p:txBody>
      </p:sp>
      <p:sp>
        <p:nvSpPr>
          <p:cNvPr id="3" name="Subtitle 2">
            <a:extLst>
              <a:ext uri="{FF2B5EF4-FFF2-40B4-BE49-F238E27FC236}">
                <a16:creationId xmlns:a16="http://schemas.microsoft.com/office/drawing/2014/main" id="{BBF4474D-2F97-4CF5-B0DC-8EC0CDFDCFBC}"/>
              </a:ext>
            </a:extLst>
          </p:cNvPr>
          <p:cNvSpPr>
            <a:spLocks noGrp="1"/>
          </p:cNvSpPr>
          <p:nvPr>
            <p:ph type="subTitle" idx="1"/>
          </p:nvPr>
        </p:nvSpPr>
        <p:spPr>
          <a:xfrm>
            <a:off x="1371600" y="3632200"/>
            <a:ext cx="9448800" cy="1599675"/>
          </a:xfrm>
        </p:spPr>
        <p:txBody>
          <a:bodyPr>
            <a:normAutofit/>
          </a:bodyPr>
          <a:lstStyle/>
          <a:p>
            <a:pPr algn="ctr"/>
            <a:r>
              <a:rPr lang="en-GB" b="1" dirty="0">
                <a:solidFill>
                  <a:schemeClr val="accent2">
                    <a:lumMod val="75000"/>
                  </a:schemeClr>
                </a:solidFill>
              </a:rPr>
              <a:t>Aleha Begum 1709652</a:t>
            </a:r>
          </a:p>
          <a:p>
            <a:pPr algn="ctr"/>
            <a:r>
              <a:rPr lang="en-GB" b="1" dirty="0" err="1">
                <a:solidFill>
                  <a:schemeClr val="accent2">
                    <a:lumMod val="75000"/>
                  </a:schemeClr>
                </a:solidFill>
              </a:rPr>
              <a:t>Rupara</a:t>
            </a:r>
            <a:r>
              <a:rPr lang="en-GB" b="1" dirty="0">
                <a:solidFill>
                  <a:schemeClr val="accent2">
                    <a:lumMod val="75000"/>
                  </a:schemeClr>
                </a:solidFill>
              </a:rPr>
              <a:t> Begum</a:t>
            </a:r>
          </a:p>
          <a:p>
            <a:pPr algn="ctr"/>
            <a:r>
              <a:rPr lang="en-GB" b="1" dirty="0">
                <a:solidFill>
                  <a:schemeClr val="accent2">
                    <a:lumMod val="75000"/>
                  </a:schemeClr>
                </a:solidFill>
              </a:rPr>
              <a:t>Kirsty</a:t>
            </a:r>
          </a:p>
          <a:p>
            <a:pPr algn="ctr"/>
            <a:r>
              <a:rPr lang="en-GB" b="1" dirty="0" err="1">
                <a:solidFill>
                  <a:schemeClr val="accent2">
                    <a:lumMod val="75000"/>
                  </a:schemeClr>
                </a:solidFill>
              </a:rPr>
              <a:t>Helal</a:t>
            </a:r>
            <a:r>
              <a:rPr lang="en-GB" b="1" dirty="0">
                <a:solidFill>
                  <a:schemeClr val="accent2">
                    <a:lumMod val="75000"/>
                  </a:schemeClr>
                </a:solidFill>
              </a:rPr>
              <a:t> Miah</a:t>
            </a:r>
          </a:p>
        </p:txBody>
      </p:sp>
    </p:spTree>
    <p:extLst>
      <p:ext uri="{BB962C8B-B14F-4D97-AF65-F5344CB8AC3E}">
        <p14:creationId xmlns:p14="http://schemas.microsoft.com/office/powerpoint/2010/main" val="33176648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38F6-7BC0-40AD-8FAF-6B07F8DE2B0E}"/>
              </a:ext>
            </a:extLst>
          </p:cNvPr>
          <p:cNvSpPr>
            <a:spLocks noGrp="1"/>
          </p:cNvSpPr>
          <p:nvPr>
            <p:ph type="title"/>
          </p:nvPr>
        </p:nvSpPr>
        <p:spPr/>
        <p:txBody>
          <a:bodyPr/>
          <a:lstStyle/>
          <a:p>
            <a:r>
              <a:rPr lang="en-GB" b="1" dirty="0">
                <a:solidFill>
                  <a:srgbClr val="00B0F0"/>
                </a:solidFill>
              </a:rPr>
              <a:t>INTRODUCTION…</a:t>
            </a:r>
          </a:p>
        </p:txBody>
      </p:sp>
      <p:sp>
        <p:nvSpPr>
          <p:cNvPr id="3" name="Content Placeholder 2">
            <a:extLst>
              <a:ext uri="{FF2B5EF4-FFF2-40B4-BE49-F238E27FC236}">
                <a16:creationId xmlns:a16="http://schemas.microsoft.com/office/drawing/2014/main" id="{FD4B5DB6-4CE4-4FCC-A04A-550F5047E05C}"/>
              </a:ext>
            </a:extLst>
          </p:cNvPr>
          <p:cNvSpPr>
            <a:spLocks noGrp="1"/>
          </p:cNvSpPr>
          <p:nvPr>
            <p:ph idx="1"/>
          </p:nvPr>
        </p:nvSpPr>
        <p:spPr>
          <a:xfrm>
            <a:off x="685800" y="2194560"/>
            <a:ext cx="6450291" cy="4024125"/>
          </a:xfrm>
        </p:spPr>
        <p:txBody>
          <a:bodyPr/>
          <a:lstStyle/>
          <a:p>
            <a:pPr>
              <a:buFont typeface="Wingdings" panose="05000000000000000000" pitchFamily="2" charset="2"/>
              <a:buChar char="v"/>
            </a:pPr>
            <a:r>
              <a:rPr lang="en-GB" dirty="0">
                <a:solidFill>
                  <a:schemeClr val="accent1"/>
                </a:solidFill>
                <a:latin typeface="Algerian" panose="04020705040A02060702" pitchFamily="82" charset="0"/>
              </a:rPr>
              <a:t>Difference between groups and teams</a:t>
            </a:r>
          </a:p>
          <a:p>
            <a:pPr marL="0" indent="0">
              <a:buNone/>
            </a:pPr>
            <a:endParaRPr lang="en-GB" dirty="0">
              <a:latin typeface="Algerian" panose="04020705040A02060702" pitchFamily="82" charset="0"/>
            </a:endParaRPr>
          </a:p>
          <a:p>
            <a:pPr>
              <a:buFont typeface="Wingdings" panose="05000000000000000000" pitchFamily="2" charset="2"/>
              <a:buChar char="v"/>
            </a:pPr>
            <a:r>
              <a:rPr lang="en-GB" dirty="0">
                <a:solidFill>
                  <a:srgbClr val="FFC000"/>
                </a:solidFill>
                <a:latin typeface="Algerian" panose="04020705040A02060702" pitchFamily="82" charset="0"/>
              </a:rPr>
              <a:t>Group dynamics</a:t>
            </a:r>
          </a:p>
          <a:p>
            <a:pPr marL="0" indent="0">
              <a:buNone/>
            </a:pPr>
            <a:endParaRPr lang="en-GB" dirty="0">
              <a:latin typeface="Algerian" panose="04020705040A02060702" pitchFamily="82" charset="0"/>
            </a:endParaRPr>
          </a:p>
          <a:p>
            <a:pPr>
              <a:buFont typeface="Wingdings" panose="05000000000000000000" pitchFamily="2" charset="2"/>
              <a:buChar char="v"/>
            </a:pPr>
            <a:r>
              <a:rPr lang="en-GB" dirty="0">
                <a:solidFill>
                  <a:schemeClr val="accent2">
                    <a:lumMod val="75000"/>
                  </a:schemeClr>
                </a:solidFill>
                <a:latin typeface="Algerian" panose="04020705040A02060702" pitchFamily="82" charset="0"/>
              </a:rPr>
              <a:t>Characteristics of effective teams</a:t>
            </a:r>
          </a:p>
          <a:p>
            <a:pPr marL="0" indent="0">
              <a:buNone/>
            </a:pPr>
            <a:endParaRPr lang="en-GB" dirty="0">
              <a:latin typeface="Algerian" panose="04020705040A02060702" pitchFamily="82" charset="0"/>
            </a:endParaRPr>
          </a:p>
          <a:p>
            <a:pPr>
              <a:buFont typeface="Wingdings" panose="05000000000000000000" pitchFamily="2" charset="2"/>
              <a:buChar char="v"/>
            </a:pPr>
            <a:r>
              <a:rPr lang="en-GB" dirty="0">
                <a:solidFill>
                  <a:schemeClr val="accent1">
                    <a:lumMod val="40000"/>
                    <a:lumOff val="60000"/>
                  </a:schemeClr>
                </a:solidFill>
                <a:latin typeface="Algerian" panose="04020705040A02060702" pitchFamily="82" charset="0"/>
              </a:rPr>
              <a:t>Effective conflict handling</a:t>
            </a:r>
          </a:p>
        </p:txBody>
      </p:sp>
      <p:sp>
        <p:nvSpPr>
          <p:cNvPr id="4" name="TextBox 3">
            <a:extLst>
              <a:ext uri="{FF2B5EF4-FFF2-40B4-BE49-F238E27FC236}">
                <a16:creationId xmlns:a16="http://schemas.microsoft.com/office/drawing/2014/main" id="{8DBEF91D-A5D9-44DF-A1E3-8A43D57C4086}"/>
              </a:ext>
            </a:extLst>
          </p:cNvPr>
          <p:cNvSpPr txBox="1"/>
          <p:nvPr/>
        </p:nvSpPr>
        <p:spPr>
          <a:xfrm rot="20012313">
            <a:off x="7109247" y="2921965"/>
            <a:ext cx="3785113" cy="646331"/>
          </a:xfrm>
          <a:prstGeom prst="rect">
            <a:avLst/>
          </a:prstGeom>
          <a:noFill/>
        </p:spPr>
        <p:txBody>
          <a:bodyPr wrap="square" rtlCol="0">
            <a:spAutoFit/>
          </a:bodyPr>
          <a:lstStyle/>
          <a:p>
            <a:r>
              <a:rPr lang="en-US" sz="3600" b="1" i="1" dirty="0">
                <a:solidFill>
                  <a:schemeClr val="accent5">
                    <a:lumMod val="60000"/>
                    <a:lumOff val="40000"/>
                  </a:schemeClr>
                </a:solidFill>
                <a:latin typeface="Algerian" panose="04020705040A02060702" pitchFamily="82" charset="0"/>
              </a:rPr>
              <a:t>BELBIN THEORY</a:t>
            </a:r>
            <a:endParaRPr lang="en-US" sz="3600" b="1" i="1" kern="1200" dirty="0">
              <a:solidFill>
                <a:schemeClr val="accent5">
                  <a:lumMod val="60000"/>
                  <a:lumOff val="40000"/>
                </a:schemeClr>
              </a:solidFill>
              <a:latin typeface="Algerian" panose="04020705040A02060702" pitchFamily="82" charset="0"/>
            </a:endParaRPr>
          </a:p>
        </p:txBody>
      </p:sp>
      <p:sp>
        <p:nvSpPr>
          <p:cNvPr id="5" name="TextBox 4">
            <a:extLst>
              <a:ext uri="{FF2B5EF4-FFF2-40B4-BE49-F238E27FC236}">
                <a16:creationId xmlns:a16="http://schemas.microsoft.com/office/drawing/2014/main" id="{8BA62B5F-1228-479D-80E5-4F4AC56FDE69}"/>
              </a:ext>
            </a:extLst>
          </p:cNvPr>
          <p:cNvSpPr txBox="1"/>
          <p:nvPr/>
        </p:nvSpPr>
        <p:spPr>
          <a:xfrm rot="20035266">
            <a:off x="8242712" y="4324287"/>
            <a:ext cx="3276564" cy="1200329"/>
          </a:xfrm>
          <a:prstGeom prst="rect">
            <a:avLst/>
          </a:prstGeom>
          <a:noFill/>
        </p:spPr>
        <p:txBody>
          <a:bodyPr wrap="square" rtlCol="0">
            <a:spAutoFit/>
          </a:bodyPr>
          <a:lstStyle/>
          <a:p>
            <a:r>
              <a:rPr lang="en-US" sz="3600" dirty="0">
                <a:solidFill>
                  <a:srgbClr val="B085DF"/>
                </a:solidFill>
                <a:latin typeface="Algerian" panose="04020705040A02060702" pitchFamily="82" charset="0"/>
              </a:rPr>
              <a:t>TUCKMAN’S MODEL</a:t>
            </a:r>
            <a:endParaRPr lang="en-US" sz="3600" kern="1200" dirty="0">
              <a:solidFill>
                <a:srgbClr val="B085DF"/>
              </a:solidFill>
              <a:latin typeface="Algerian" panose="04020705040A02060702" pitchFamily="82" charset="0"/>
            </a:endParaRPr>
          </a:p>
        </p:txBody>
      </p:sp>
    </p:spTree>
    <p:extLst>
      <p:ext uri="{BB962C8B-B14F-4D97-AF65-F5344CB8AC3E}">
        <p14:creationId xmlns:p14="http://schemas.microsoft.com/office/powerpoint/2010/main" val="125997774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wipe(down)">
                                      <p:cBhvr>
                                        <p:cTn id="30" dur="580">
                                          <p:stCondLst>
                                            <p:cond delay="0"/>
                                          </p:stCondLst>
                                        </p:cTn>
                                        <p:tgtEl>
                                          <p:spTgt spid="3">
                                            <p:txEl>
                                              <p:pRg st="2" end="2"/>
                                            </p:txEl>
                                          </p:spTgt>
                                        </p:tgtEl>
                                      </p:cBhvr>
                                    </p:animEffect>
                                    <p:anim calcmode="lin" valueType="num">
                                      <p:cBhvr>
                                        <p:cTn id="3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2" end="2"/>
                                            </p:txEl>
                                          </p:spTgt>
                                        </p:tgtEl>
                                      </p:cBhvr>
                                      <p:to x="100000" y="60000"/>
                                    </p:animScale>
                                    <p:animScale>
                                      <p:cBhvr>
                                        <p:cTn id="37" dur="166" decel="50000">
                                          <p:stCondLst>
                                            <p:cond delay="676"/>
                                          </p:stCondLst>
                                        </p:cTn>
                                        <p:tgtEl>
                                          <p:spTgt spid="3">
                                            <p:txEl>
                                              <p:pRg st="2" end="2"/>
                                            </p:txEl>
                                          </p:spTgt>
                                        </p:tgtEl>
                                      </p:cBhvr>
                                      <p:to x="100000" y="100000"/>
                                    </p:animScale>
                                    <p:animScale>
                                      <p:cBhvr>
                                        <p:cTn id="38" dur="26">
                                          <p:stCondLst>
                                            <p:cond delay="1312"/>
                                          </p:stCondLst>
                                        </p:cTn>
                                        <p:tgtEl>
                                          <p:spTgt spid="3">
                                            <p:txEl>
                                              <p:pRg st="2" end="2"/>
                                            </p:txEl>
                                          </p:spTgt>
                                        </p:tgtEl>
                                      </p:cBhvr>
                                      <p:to x="100000" y="80000"/>
                                    </p:animScale>
                                    <p:animScale>
                                      <p:cBhvr>
                                        <p:cTn id="39" dur="166" decel="50000">
                                          <p:stCondLst>
                                            <p:cond delay="1338"/>
                                          </p:stCondLst>
                                        </p:cTn>
                                        <p:tgtEl>
                                          <p:spTgt spid="3">
                                            <p:txEl>
                                              <p:pRg st="2" end="2"/>
                                            </p:txEl>
                                          </p:spTgt>
                                        </p:tgtEl>
                                      </p:cBhvr>
                                      <p:to x="100000" y="100000"/>
                                    </p:animScale>
                                    <p:animScale>
                                      <p:cBhvr>
                                        <p:cTn id="40" dur="26">
                                          <p:stCondLst>
                                            <p:cond delay="1642"/>
                                          </p:stCondLst>
                                        </p:cTn>
                                        <p:tgtEl>
                                          <p:spTgt spid="3">
                                            <p:txEl>
                                              <p:pRg st="2" end="2"/>
                                            </p:txEl>
                                          </p:spTgt>
                                        </p:tgtEl>
                                      </p:cBhvr>
                                      <p:to x="100000" y="90000"/>
                                    </p:animScale>
                                    <p:animScale>
                                      <p:cBhvr>
                                        <p:cTn id="41" dur="166" decel="50000">
                                          <p:stCondLst>
                                            <p:cond delay="1668"/>
                                          </p:stCondLst>
                                        </p:cTn>
                                        <p:tgtEl>
                                          <p:spTgt spid="3">
                                            <p:txEl>
                                              <p:pRg st="2" end="2"/>
                                            </p:txEl>
                                          </p:spTgt>
                                        </p:tgtEl>
                                      </p:cBhvr>
                                      <p:to x="100000" y="100000"/>
                                    </p:animScale>
                                    <p:animScale>
                                      <p:cBhvr>
                                        <p:cTn id="42" dur="26">
                                          <p:stCondLst>
                                            <p:cond delay="1808"/>
                                          </p:stCondLst>
                                        </p:cTn>
                                        <p:tgtEl>
                                          <p:spTgt spid="3">
                                            <p:txEl>
                                              <p:pRg st="2" end="2"/>
                                            </p:txEl>
                                          </p:spTgt>
                                        </p:tgtEl>
                                      </p:cBhvr>
                                      <p:to x="100000" y="95000"/>
                                    </p:animScale>
                                    <p:animScale>
                                      <p:cBhvr>
                                        <p:cTn id="43" dur="166" decel="50000">
                                          <p:stCondLst>
                                            <p:cond delay="1834"/>
                                          </p:stCondLst>
                                        </p:cTn>
                                        <p:tgtEl>
                                          <p:spTgt spid="3">
                                            <p:txEl>
                                              <p:pRg st="2" end="2"/>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wipe(down)">
                                      <p:cBhvr>
                                        <p:cTn id="48" dur="580">
                                          <p:stCondLst>
                                            <p:cond delay="0"/>
                                          </p:stCondLst>
                                        </p:cTn>
                                        <p:tgtEl>
                                          <p:spTgt spid="3">
                                            <p:txEl>
                                              <p:pRg st="4" end="4"/>
                                            </p:txEl>
                                          </p:spTgt>
                                        </p:tgtEl>
                                      </p:cBhvr>
                                    </p:animEffect>
                                    <p:anim calcmode="lin" valueType="num">
                                      <p:cBhvr>
                                        <p:cTn id="49"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4" end="4"/>
                                            </p:txEl>
                                          </p:spTgt>
                                        </p:tgtEl>
                                      </p:cBhvr>
                                      <p:to x="100000" y="60000"/>
                                    </p:animScale>
                                    <p:animScale>
                                      <p:cBhvr>
                                        <p:cTn id="55" dur="166" decel="50000">
                                          <p:stCondLst>
                                            <p:cond delay="676"/>
                                          </p:stCondLst>
                                        </p:cTn>
                                        <p:tgtEl>
                                          <p:spTgt spid="3">
                                            <p:txEl>
                                              <p:pRg st="4" end="4"/>
                                            </p:txEl>
                                          </p:spTgt>
                                        </p:tgtEl>
                                      </p:cBhvr>
                                      <p:to x="100000" y="100000"/>
                                    </p:animScale>
                                    <p:animScale>
                                      <p:cBhvr>
                                        <p:cTn id="56" dur="26">
                                          <p:stCondLst>
                                            <p:cond delay="1312"/>
                                          </p:stCondLst>
                                        </p:cTn>
                                        <p:tgtEl>
                                          <p:spTgt spid="3">
                                            <p:txEl>
                                              <p:pRg st="4" end="4"/>
                                            </p:txEl>
                                          </p:spTgt>
                                        </p:tgtEl>
                                      </p:cBhvr>
                                      <p:to x="100000" y="80000"/>
                                    </p:animScale>
                                    <p:animScale>
                                      <p:cBhvr>
                                        <p:cTn id="57" dur="166" decel="50000">
                                          <p:stCondLst>
                                            <p:cond delay="1338"/>
                                          </p:stCondLst>
                                        </p:cTn>
                                        <p:tgtEl>
                                          <p:spTgt spid="3">
                                            <p:txEl>
                                              <p:pRg st="4" end="4"/>
                                            </p:txEl>
                                          </p:spTgt>
                                        </p:tgtEl>
                                      </p:cBhvr>
                                      <p:to x="100000" y="100000"/>
                                    </p:animScale>
                                    <p:animScale>
                                      <p:cBhvr>
                                        <p:cTn id="58" dur="26">
                                          <p:stCondLst>
                                            <p:cond delay="1642"/>
                                          </p:stCondLst>
                                        </p:cTn>
                                        <p:tgtEl>
                                          <p:spTgt spid="3">
                                            <p:txEl>
                                              <p:pRg st="4" end="4"/>
                                            </p:txEl>
                                          </p:spTgt>
                                        </p:tgtEl>
                                      </p:cBhvr>
                                      <p:to x="100000" y="90000"/>
                                    </p:animScale>
                                    <p:animScale>
                                      <p:cBhvr>
                                        <p:cTn id="59" dur="166" decel="50000">
                                          <p:stCondLst>
                                            <p:cond delay="1668"/>
                                          </p:stCondLst>
                                        </p:cTn>
                                        <p:tgtEl>
                                          <p:spTgt spid="3">
                                            <p:txEl>
                                              <p:pRg st="4" end="4"/>
                                            </p:txEl>
                                          </p:spTgt>
                                        </p:tgtEl>
                                      </p:cBhvr>
                                      <p:to x="100000" y="100000"/>
                                    </p:animScale>
                                    <p:animScale>
                                      <p:cBhvr>
                                        <p:cTn id="60" dur="26">
                                          <p:stCondLst>
                                            <p:cond delay="1808"/>
                                          </p:stCondLst>
                                        </p:cTn>
                                        <p:tgtEl>
                                          <p:spTgt spid="3">
                                            <p:txEl>
                                              <p:pRg st="4" end="4"/>
                                            </p:txEl>
                                          </p:spTgt>
                                        </p:tgtEl>
                                      </p:cBhvr>
                                      <p:to x="100000" y="95000"/>
                                    </p:animScale>
                                    <p:animScale>
                                      <p:cBhvr>
                                        <p:cTn id="61" dur="166" decel="50000">
                                          <p:stCondLst>
                                            <p:cond delay="1834"/>
                                          </p:stCondLst>
                                        </p:cTn>
                                        <p:tgtEl>
                                          <p:spTgt spid="3">
                                            <p:txEl>
                                              <p:pRg st="4" end="4"/>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6" end="6"/>
                                            </p:txEl>
                                          </p:spTgt>
                                        </p:tgtEl>
                                        <p:attrNameLst>
                                          <p:attrName>style.visibility</p:attrName>
                                        </p:attrNameLst>
                                      </p:cBhvr>
                                      <p:to>
                                        <p:strVal val="visible"/>
                                      </p:to>
                                    </p:set>
                                    <p:animEffect transition="in" filter="wipe(down)">
                                      <p:cBhvr>
                                        <p:cTn id="66" dur="580">
                                          <p:stCondLst>
                                            <p:cond delay="0"/>
                                          </p:stCondLst>
                                        </p:cTn>
                                        <p:tgtEl>
                                          <p:spTgt spid="3">
                                            <p:txEl>
                                              <p:pRg st="6" end="6"/>
                                            </p:txEl>
                                          </p:spTgt>
                                        </p:tgtEl>
                                      </p:cBhvr>
                                    </p:animEffect>
                                    <p:anim calcmode="lin" valueType="num">
                                      <p:cBhvr>
                                        <p:cTn id="67"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6" end="6"/>
                                            </p:txEl>
                                          </p:spTgt>
                                        </p:tgtEl>
                                      </p:cBhvr>
                                      <p:to x="100000" y="60000"/>
                                    </p:animScale>
                                    <p:animScale>
                                      <p:cBhvr>
                                        <p:cTn id="73" dur="166" decel="50000">
                                          <p:stCondLst>
                                            <p:cond delay="676"/>
                                          </p:stCondLst>
                                        </p:cTn>
                                        <p:tgtEl>
                                          <p:spTgt spid="3">
                                            <p:txEl>
                                              <p:pRg st="6" end="6"/>
                                            </p:txEl>
                                          </p:spTgt>
                                        </p:tgtEl>
                                      </p:cBhvr>
                                      <p:to x="100000" y="100000"/>
                                    </p:animScale>
                                    <p:animScale>
                                      <p:cBhvr>
                                        <p:cTn id="74" dur="26">
                                          <p:stCondLst>
                                            <p:cond delay="1312"/>
                                          </p:stCondLst>
                                        </p:cTn>
                                        <p:tgtEl>
                                          <p:spTgt spid="3">
                                            <p:txEl>
                                              <p:pRg st="6" end="6"/>
                                            </p:txEl>
                                          </p:spTgt>
                                        </p:tgtEl>
                                      </p:cBhvr>
                                      <p:to x="100000" y="80000"/>
                                    </p:animScale>
                                    <p:animScale>
                                      <p:cBhvr>
                                        <p:cTn id="75" dur="166" decel="50000">
                                          <p:stCondLst>
                                            <p:cond delay="1338"/>
                                          </p:stCondLst>
                                        </p:cTn>
                                        <p:tgtEl>
                                          <p:spTgt spid="3">
                                            <p:txEl>
                                              <p:pRg st="6" end="6"/>
                                            </p:txEl>
                                          </p:spTgt>
                                        </p:tgtEl>
                                      </p:cBhvr>
                                      <p:to x="100000" y="100000"/>
                                    </p:animScale>
                                    <p:animScale>
                                      <p:cBhvr>
                                        <p:cTn id="76" dur="26">
                                          <p:stCondLst>
                                            <p:cond delay="1642"/>
                                          </p:stCondLst>
                                        </p:cTn>
                                        <p:tgtEl>
                                          <p:spTgt spid="3">
                                            <p:txEl>
                                              <p:pRg st="6" end="6"/>
                                            </p:txEl>
                                          </p:spTgt>
                                        </p:tgtEl>
                                      </p:cBhvr>
                                      <p:to x="100000" y="90000"/>
                                    </p:animScale>
                                    <p:animScale>
                                      <p:cBhvr>
                                        <p:cTn id="77" dur="166" decel="50000">
                                          <p:stCondLst>
                                            <p:cond delay="1668"/>
                                          </p:stCondLst>
                                        </p:cTn>
                                        <p:tgtEl>
                                          <p:spTgt spid="3">
                                            <p:txEl>
                                              <p:pRg st="6" end="6"/>
                                            </p:txEl>
                                          </p:spTgt>
                                        </p:tgtEl>
                                      </p:cBhvr>
                                      <p:to x="100000" y="100000"/>
                                    </p:animScale>
                                    <p:animScale>
                                      <p:cBhvr>
                                        <p:cTn id="78" dur="26">
                                          <p:stCondLst>
                                            <p:cond delay="1808"/>
                                          </p:stCondLst>
                                        </p:cTn>
                                        <p:tgtEl>
                                          <p:spTgt spid="3">
                                            <p:txEl>
                                              <p:pRg st="6" end="6"/>
                                            </p:txEl>
                                          </p:spTgt>
                                        </p:tgtEl>
                                      </p:cBhvr>
                                      <p:to x="100000" y="95000"/>
                                    </p:animScale>
                                    <p:animScale>
                                      <p:cBhvr>
                                        <p:cTn id="79" dur="166" decel="50000">
                                          <p:stCondLst>
                                            <p:cond delay="1834"/>
                                          </p:stCondLst>
                                        </p:cTn>
                                        <p:tgtEl>
                                          <p:spTgt spid="3">
                                            <p:txEl>
                                              <p:pRg st="6" end="6"/>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 calcmode="lin" valueType="num">
                                      <p:cBhvr additive="base">
                                        <p:cTn id="8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5"/>
                                        </p:tgtEl>
                                        <p:attrNameLst>
                                          <p:attrName>style.visibility</p:attrName>
                                        </p:attrNameLst>
                                      </p:cBhvr>
                                      <p:to>
                                        <p:strVal val="visible"/>
                                      </p:to>
                                    </p:set>
                                    <p:anim calcmode="lin" valueType="num">
                                      <p:cBhvr additive="base">
                                        <p:cTn id="90" dur="500" fill="hold"/>
                                        <p:tgtEl>
                                          <p:spTgt spid="5"/>
                                        </p:tgtEl>
                                        <p:attrNameLst>
                                          <p:attrName>ppt_x</p:attrName>
                                        </p:attrNameLst>
                                      </p:cBhvr>
                                      <p:tavLst>
                                        <p:tav tm="0">
                                          <p:val>
                                            <p:strVal val="#ppt_x"/>
                                          </p:val>
                                        </p:tav>
                                        <p:tav tm="100000">
                                          <p:val>
                                            <p:strVal val="#ppt_x"/>
                                          </p:val>
                                        </p:tav>
                                      </p:tavLst>
                                    </p:anim>
                                    <p:anim calcmode="lin" valueType="num">
                                      <p:cBhvr additive="base">
                                        <p:cTn id="9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378D0-0184-4F48-AFF6-D48D5D5AE96E}"/>
              </a:ext>
            </a:extLst>
          </p:cNvPr>
          <p:cNvSpPr>
            <a:spLocks noGrp="1"/>
          </p:cNvSpPr>
          <p:nvPr>
            <p:ph type="title"/>
          </p:nvPr>
        </p:nvSpPr>
        <p:spPr/>
        <p:txBody>
          <a:bodyPr/>
          <a:lstStyle/>
          <a:p>
            <a:r>
              <a:rPr lang="en-GB" b="1" dirty="0">
                <a:solidFill>
                  <a:schemeClr val="accent6"/>
                </a:solidFill>
              </a:rPr>
              <a:t>Difference between groups and teams…</a:t>
            </a:r>
          </a:p>
        </p:txBody>
      </p:sp>
      <p:graphicFrame>
        <p:nvGraphicFramePr>
          <p:cNvPr id="5" name="Content Placeholder 4">
            <a:extLst>
              <a:ext uri="{FF2B5EF4-FFF2-40B4-BE49-F238E27FC236}">
                <a16:creationId xmlns:a16="http://schemas.microsoft.com/office/drawing/2014/main" id="{EE0F8F76-9604-4C53-9E26-18637A0427BA}"/>
              </a:ext>
            </a:extLst>
          </p:cNvPr>
          <p:cNvGraphicFramePr>
            <a:graphicFrameLocks noGrp="1"/>
          </p:cNvGraphicFramePr>
          <p:nvPr>
            <p:ph idx="1"/>
            <p:extLst>
              <p:ext uri="{D42A27DB-BD31-4B8C-83A1-F6EECF244321}">
                <p14:modId xmlns:p14="http://schemas.microsoft.com/office/powerpoint/2010/main" val="70580183"/>
              </p:ext>
            </p:extLst>
          </p:nvPr>
        </p:nvGraphicFramePr>
        <p:xfrm>
          <a:off x="685800" y="2193925"/>
          <a:ext cx="10820400" cy="4024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07FF500-25AC-450F-9F32-A726A1643F7B}"/>
              </a:ext>
            </a:extLst>
          </p:cNvPr>
          <p:cNvSpPr txBox="1"/>
          <p:nvPr/>
        </p:nvSpPr>
        <p:spPr>
          <a:xfrm>
            <a:off x="197963" y="639315"/>
            <a:ext cx="1715678" cy="584775"/>
          </a:xfrm>
          <a:prstGeom prst="rect">
            <a:avLst/>
          </a:prstGeom>
          <a:noFill/>
        </p:spPr>
        <p:txBody>
          <a:bodyPr wrap="square" rtlCol="0">
            <a:spAutoFit/>
          </a:bodyPr>
          <a:lstStyle/>
          <a:p>
            <a:r>
              <a:rPr lang="en-US" sz="3200" b="1" kern="1200" dirty="0">
                <a:solidFill>
                  <a:srgbClr val="FFFF00"/>
                </a:solidFill>
                <a:latin typeface="Papyrus" panose="03070502060502030205" pitchFamily="66" charset="0"/>
              </a:rPr>
              <a:t>Kirsty</a:t>
            </a:r>
          </a:p>
        </p:txBody>
      </p:sp>
      <p:sp>
        <p:nvSpPr>
          <p:cNvPr id="6" name="Rectangle: Beveled 5">
            <a:extLst>
              <a:ext uri="{FF2B5EF4-FFF2-40B4-BE49-F238E27FC236}">
                <a16:creationId xmlns:a16="http://schemas.microsoft.com/office/drawing/2014/main" id="{86F069F4-FCC6-40A3-AC00-91F51D28FA66}"/>
              </a:ext>
            </a:extLst>
          </p:cNvPr>
          <p:cNvSpPr/>
          <p:nvPr/>
        </p:nvSpPr>
        <p:spPr>
          <a:xfrm>
            <a:off x="3178405" y="6218238"/>
            <a:ext cx="5541390" cy="485480"/>
          </a:xfrm>
          <a:prstGeom prst="bevel">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Buschman</a:t>
            </a:r>
            <a:r>
              <a:rPr lang="en-GB" dirty="0"/>
              <a:t> (2012)</a:t>
            </a:r>
          </a:p>
        </p:txBody>
      </p:sp>
    </p:spTree>
    <p:extLst>
      <p:ext uri="{BB962C8B-B14F-4D97-AF65-F5344CB8AC3E}">
        <p14:creationId xmlns:p14="http://schemas.microsoft.com/office/powerpoint/2010/main" val="1905559938"/>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CB8F4-34B9-4082-AA62-DBAA24D51430}"/>
              </a:ext>
            </a:extLst>
          </p:cNvPr>
          <p:cNvSpPr>
            <a:spLocks noGrp="1"/>
          </p:cNvSpPr>
          <p:nvPr>
            <p:ph type="title"/>
          </p:nvPr>
        </p:nvSpPr>
        <p:spPr/>
        <p:txBody>
          <a:bodyPr/>
          <a:lstStyle/>
          <a:p>
            <a:r>
              <a:rPr lang="en-GB" b="1" dirty="0">
                <a:solidFill>
                  <a:schemeClr val="accent6"/>
                </a:solidFill>
              </a:rPr>
              <a:t>CONTINUED…</a:t>
            </a:r>
          </a:p>
        </p:txBody>
      </p:sp>
      <p:graphicFrame>
        <p:nvGraphicFramePr>
          <p:cNvPr id="6" name="Diagram 5">
            <a:extLst>
              <a:ext uri="{FF2B5EF4-FFF2-40B4-BE49-F238E27FC236}">
                <a16:creationId xmlns:a16="http://schemas.microsoft.com/office/drawing/2014/main" id="{F64D4B88-3C2F-4888-8A14-3D587B6F44A3}"/>
              </a:ext>
            </a:extLst>
          </p:cNvPr>
          <p:cNvGraphicFramePr/>
          <p:nvPr>
            <p:extLst>
              <p:ext uri="{D42A27DB-BD31-4B8C-83A1-F6EECF244321}">
                <p14:modId xmlns:p14="http://schemas.microsoft.com/office/powerpoint/2010/main" val="1180868731"/>
              </p:ext>
            </p:extLst>
          </p:nvPr>
        </p:nvGraphicFramePr>
        <p:xfrm>
          <a:off x="0" y="719666"/>
          <a:ext cx="12192000" cy="6138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615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CC21D-18FF-4EDA-9D56-4541118AFB33}"/>
              </a:ext>
            </a:extLst>
          </p:cNvPr>
          <p:cNvSpPr>
            <a:spLocks noGrp="1"/>
          </p:cNvSpPr>
          <p:nvPr>
            <p:ph type="title"/>
          </p:nvPr>
        </p:nvSpPr>
        <p:spPr>
          <a:xfrm>
            <a:off x="2527955" y="15341"/>
            <a:ext cx="8610600" cy="1293028"/>
          </a:xfrm>
        </p:spPr>
        <p:txBody>
          <a:bodyPr/>
          <a:lstStyle/>
          <a:p>
            <a:r>
              <a:rPr lang="en-GB" b="1" dirty="0">
                <a:solidFill>
                  <a:schemeClr val="accent6"/>
                </a:solidFill>
              </a:rPr>
              <a:t>Group dynamics…</a:t>
            </a:r>
          </a:p>
        </p:txBody>
      </p:sp>
      <p:sp>
        <p:nvSpPr>
          <p:cNvPr id="4" name="TextBox 3">
            <a:extLst>
              <a:ext uri="{FF2B5EF4-FFF2-40B4-BE49-F238E27FC236}">
                <a16:creationId xmlns:a16="http://schemas.microsoft.com/office/drawing/2014/main" id="{119C66B8-4D8E-478B-BCE6-661B0B9C5478}"/>
              </a:ext>
            </a:extLst>
          </p:cNvPr>
          <p:cNvSpPr txBox="1"/>
          <p:nvPr/>
        </p:nvSpPr>
        <p:spPr>
          <a:xfrm>
            <a:off x="249811" y="764373"/>
            <a:ext cx="2927022" cy="523220"/>
          </a:xfrm>
          <a:prstGeom prst="rect">
            <a:avLst/>
          </a:prstGeom>
          <a:noFill/>
        </p:spPr>
        <p:txBody>
          <a:bodyPr wrap="square" rtlCol="0">
            <a:spAutoFit/>
          </a:bodyPr>
          <a:lstStyle/>
          <a:p>
            <a:r>
              <a:rPr lang="en-US" sz="2800" b="1" dirty="0" err="1">
                <a:solidFill>
                  <a:srgbClr val="FFFF00"/>
                </a:solidFill>
                <a:latin typeface="Papyrus" panose="03070502060502030205" pitchFamily="66" charset="0"/>
              </a:rPr>
              <a:t>Ripara</a:t>
            </a:r>
            <a:endParaRPr lang="en-US" sz="2800" b="1" kern="1200" dirty="0">
              <a:solidFill>
                <a:srgbClr val="FFFF00"/>
              </a:solidFill>
              <a:latin typeface="Papyrus" panose="03070502060502030205" pitchFamily="66" charset="0"/>
            </a:endParaRPr>
          </a:p>
        </p:txBody>
      </p:sp>
      <p:sp>
        <p:nvSpPr>
          <p:cNvPr id="5" name="Rectangle 4">
            <a:extLst>
              <a:ext uri="{FF2B5EF4-FFF2-40B4-BE49-F238E27FC236}">
                <a16:creationId xmlns:a16="http://schemas.microsoft.com/office/drawing/2014/main" id="{F31F30CE-9A12-45D6-A352-589C793B4F0B}"/>
              </a:ext>
            </a:extLst>
          </p:cNvPr>
          <p:cNvSpPr/>
          <p:nvPr/>
        </p:nvSpPr>
        <p:spPr>
          <a:xfrm>
            <a:off x="249811" y="1633195"/>
            <a:ext cx="4835951" cy="9898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group can be defined as several individuals who come together to accomplish a particular task or goal. </a:t>
            </a:r>
          </a:p>
        </p:txBody>
      </p:sp>
      <p:sp>
        <p:nvSpPr>
          <p:cNvPr id="6" name="Rectangle 5">
            <a:extLst>
              <a:ext uri="{FF2B5EF4-FFF2-40B4-BE49-F238E27FC236}">
                <a16:creationId xmlns:a16="http://schemas.microsoft.com/office/drawing/2014/main" id="{A490C107-96D9-4355-9CC1-90069B623764}"/>
              </a:ext>
            </a:extLst>
          </p:cNvPr>
          <p:cNvSpPr/>
          <p:nvPr/>
        </p:nvSpPr>
        <p:spPr>
          <a:xfrm>
            <a:off x="249811" y="2858678"/>
            <a:ext cx="4769963" cy="1140643"/>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Group dynamics refers to different characteristics and behavioural individuals in a group.</a:t>
            </a:r>
          </a:p>
        </p:txBody>
      </p:sp>
      <p:sp>
        <p:nvSpPr>
          <p:cNvPr id="9" name="Rectangle 8">
            <a:extLst>
              <a:ext uri="{FF2B5EF4-FFF2-40B4-BE49-F238E27FC236}">
                <a16:creationId xmlns:a16="http://schemas.microsoft.com/office/drawing/2014/main" id="{8B49A0FB-07A1-49B5-B538-09FD97E68B26}"/>
              </a:ext>
            </a:extLst>
          </p:cNvPr>
          <p:cNvSpPr/>
          <p:nvPr/>
        </p:nvSpPr>
        <p:spPr>
          <a:xfrm>
            <a:off x="233313" y="4234989"/>
            <a:ext cx="4802958" cy="1140643"/>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Groups form their structure and process, and how they function. </a:t>
            </a:r>
          </a:p>
        </p:txBody>
      </p:sp>
      <p:sp>
        <p:nvSpPr>
          <p:cNvPr id="10" name="Rectangle 9">
            <a:extLst>
              <a:ext uri="{FF2B5EF4-FFF2-40B4-BE49-F238E27FC236}">
                <a16:creationId xmlns:a16="http://schemas.microsoft.com/office/drawing/2014/main" id="{67FD7074-89E8-464F-999C-CBFE10A1A16F}"/>
              </a:ext>
            </a:extLst>
          </p:cNvPr>
          <p:cNvSpPr/>
          <p:nvPr/>
        </p:nvSpPr>
        <p:spPr>
          <a:xfrm>
            <a:off x="249811" y="5580668"/>
            <a:ext cx="4835951" cy="11406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Teams and groups are made up of all sorts of personalities, work habits and skills. </a:t>
            </a:r>
          </a:p>
        </p:txBody>
      </p:sp>
      <p:sp>
        <p:nvSpPr>
          <p:cNvPr id="11" name="Rectangle: Rounded Corners 10">
            <a:extLst>
              <a:ext uri="{FF2B5EF4-FFF2-40B4-BE49-F238E27FC236}">
                <a16:creationId xmlns:a16="http://schemas.microsoft.com/office/drawing/2014/main" id="{0DA89C9A-4C18-402A-AA65-5163621A3D61}"/>
              </a:ext>
            </a:extLst>
          </p:cNvPr>
          <p:cNvSpPr/>
          <p:nvPr/>
        </p:nvSpPr>
        <p:spPr>
          <a:xfrm>
            <a:off x="5458120" y="986319"/>
            <a:ext cx="5750350" cy="12561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Group challenges every individual team members work differently, have their own opinions and </a:t>
            </a:r>
            <a:r>
              <a:rPr lang="en-GB" dirty="0" err="1"/>
              <a:t>eithics</a:t>
            </a:r>
            <a:r>
              <a:rPr lang="en-GB" dirty="0"/>
              <a:t>.</a:t>
            </a:r>
          </a:p>
        </p:txBody>
      </p:sp>
      <p:sp>
        <p:nvSpPr>
          <p:cNvPr id="12" name="Rectangle: Rounded Corners 11">
            <a:extLst>
              <a:ext uri="{FF2B5EF4-FFF2-40B4-BE49-F238E27FC236}">
                <a16:creationId xmlns:a16="http://schemas.microsoft.com/office/drawing/2014/main" id="{779B4CF5-43DA-4505-825E-F8A17EC69C38}"/>
              </a:ext>
            </a:extLst>
          </p:cNvPr>
          <p:cNvSpPr/>
          <p:nvPr/>
        </p:nvSpPr>
        <p:spPr>
          <a:xfrm>
            <a:off x="5458120" y="2407433"/>
            <a:ext cx="5750350" cy="805989"/>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important elements of group dynamics.</a:t>
            </a:r>
          </a:p>
        </p:txBody>
      </p:sp>
      <p:sp>
        <p:nvSpPr>
          <p:cNvPr id="13" name="Rectangle: Rounded Corners 12">
            <a:extLst>
              <a:ext uri="{FF2B5EF4-FFF2-40B4-BE49-F238E27FC236}">
                <a16:creationId xmlns:a16="http://schemas.microsoft.com/office/drawing/2014/main" id="{9B7850C8-4BDD-4AA0-9F47-22A6A92E3767}"/>
              </a:ext>
            </a:extLst>
          </p:cNvPr>
          <p:cNvSpPr/>
          <p:nvPr/>
        </p:nvSpPr>
        <p:spPr>
          <a:xfrm>
            <a:off x="5458120" y="3378411"/>
            <a:ext cx="5674936" cy="942680"/>
          </a:xfrm>
          <a:prstGeom prst="roundRect">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Tuckman’s 4 stages of group development and Belbin’s nine team roles.</a:t>
            </a:r>
          </a:p>
        </p:txBody>
      </p:sp>
      <p:sp>
        <p:nvSpPr>
          <p:cNvPr id="14" name="Rectangle: Rounded Corners 13">
            <a:extLst>
              <a:ext uri="{FF2B5EF4-FFF2-40B4-BE49-F238E27FC236}">
                <a16:creationId xmlns:a16="http://schemas.microsoft.com/office/drawing/2014/main" id="{B0712BFB-6F56-4796-96E2-965058A28A08}"/>
              </a:ext>
            </a:extLst>
          </p:cNvPr>
          <p:cNvSpPr/>
          <p:nvPr/>
        </p:nvSpPr>
        <p:spPr>
          <a:xfrm>
            <a:off x="5458121" y="4486080"/>
            <a:ext cx="5750349" cy="942680"/>
          </a:xfrm>
          <a:prstGeom prst="roundRect">
            <a:avLst/>
          </a:prstGeom>
          <a:solidFill>
            <a:srgbClr val="1D36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Brian Mac sports coach “One way that groups learn to work well together is through a cohesion process.” </a:t>
            </a:r>
          </a:p>
        </p:txBody>
      </p:sp>
      <p:sp>
        <p:nvSpPr>
          <p:cNvPr id="15" name="Rectangle: Beveled 14">
            <a:extLst>
              <a:ext uri="{FF2B5EF4-FFF2-40B4-BE49-F238E27FC236}">
                <a16:creationId xmlns:a16="http://schemas.microsoft.com/office/drawing/2014/main" id="{F1A7D1A4-B091-4350-97E4-59EBCC747A4D}"/>
              </a:ext>
            </a:extLst>
          </p:cNvPr>
          <p:cNvSpPr/>
          <p:nvPr/>
        </p:nvSpPr>
        <p:spPr>
          <a:xfrm>
            <a:off x="6096000" y="5684881"/>
            <a:ext cx="5948314" cy="1036429"/>
          </a:xfrm>
          <a:prstGeom prst="bevel">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rPr>
              <a:t>Belbin and Tuckman (2014)</a:t>
            </a:r>
          </a:p>
          <a:p>
            <a:pPr algn="ctr"/>
            <a:r>
              <a:rPr lang="en-GB" b="1" dirty="0">
                <a:solidFill>
                  <a:schemeClr val="bg2">
                    <a:lumMod val="50000"/>
                  </a:schemeClr>
                </a:solidFill>
              </a:rPr>
              <a:t>Brian Mac (2018)</a:t>
            </a:r>
          </a:p>
          <a:p>
            <a:pPr algn="ctr"/>
            <a:r>
              <a:rPr lang="en-GB" b="1" dirty="0">
                <a:solidFill>
                  <a:schemeClr val="bg2">
                    <a:lumMod val="50000"/>
                  </a:schemeClr>
                </a:solidFill>
              </a:rPr>
              <a:t>Group Dynamics (2018)</a:t>
            </a:r>
          </a:p>
        </p:txBody>
      </p:sp>
    </p:spTree>
    <p:extLst>
      <p:ext uri="{BB962C8B-B14F-4D97-AF65-F5344CB8AC3E}">
        <p14:creationId xmlns:p14="http://schemas.microsoft.com/office/powerpoint/2010/main" val="3983366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ppt_x"/>
                                          </p:val>
                                        </p:tav>
                                        <p:tav tm="100000">
                                          <p:val>
                                            <p:strVal val="#ppt_x"/>
                                          </p:val>
                                        </p:tav>
                                      </p:tavLst>
                                    </p:anim>
                                    <p:anim calcmode="lin" valueType="num">
                                      <p:cBhvr additive="base">
                                        <p:cTn id="3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additive="base">
                                        <p:cTn id="42" dur="500" fill="hold"/>
                                        <p:tgtEl>
                                          <p:spTgt spid="12"/>
                                        </p:tgtEl>
                                        <p:attrNameLst>
                                          <p:attrName>ppt_x</p:attrName>
                                        </p:attrNameLst>
                                      </p:cBhvr>
                                      <p:tavLst>
                                        <p:tav tm="0">
                                          <p:val>
                                            <p:strVal val="#ppt_x"/>
                                          </p:val>
                                        </p:tav>
                                        <p:tav tm="100000">
                                          <p:val>
                                            <p:strVal val="#ppt_x"/>
                                          </p:val>
                                        </p:tav>
                                      </p:tavLst>
                                    </p:anim>
                                    <p:anim calcmode="lin" valueType="num">
                                      <p:cBhvr additive="base">
                                        <p:cTn id="4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 calcmode="lin" valueType="num">
                                      <p:cBhvr additive="base">
                                        <p:cTn id="48" dur="500" fill="hold"/>
                                        <p:tgtEl>
                                          <p:spTgt spid="13"/>
                                        </p:tgtEl>
                                        <p:attrNameLst>
                                          <p:attrName>ppt_x</p:attrName>
                                        </p:attrNameLst>
                                      </p:cBhvr>
                                      <p:tavLst>
                                        <p:tav tm="0">
                                          <p:val>
                                            <p:strVal val="#ppt_x"/>
                                          </p:val>
                                        </p:tav>
                                        <p:tav tm="100000">
                                          <p:val>
                                            <p:strVal val="#ppt_x"/>
                                          </p:val>
                                        </p:tav>
                                      </p:tavLst>
                                    </p:anim>
                                    <p:anim calcmode="lin" valueType="num">
                                      <p:cBhvr additive="base">
                                        <p:cTn id="4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4"/>
                                        </p:tgtEl>
                                        <p:attrNameLst>
                                          <p:attrName>style.visibility</p:attrName>
                                        </p:attrNameLst>
                                      </p:cBhvr>
                                      <p:to>
                                        <p:strVal val="visible"/>
                                      </p:to>
                                    </p:set>
                                    <p:anim calcmode="lin" valueType="num">
                                      <p:cBhvr additive="base">
                                        <p:cTn id="54" dur="500" fill="hold"/>
                                        <p:tgtEl>
                                          <p:spTgt spid="14"/>
                                        </p:tgtEl>
                                        <p:attrNameLst>
                                          <p:attrName>ppt_x</p:attrName>
                                        </p:attrNameLst>
                                      </p:cBhvr>
                                      <p:tavLst>
                                        <p:tav tm="0">
                                          <p:val>
                                            <p:strVal val="#ppt_x"/>
                                          </p:val>
                                        </p:tav>
                                        <p:tav tm="100000">
                                          <p:val>
                                            <p:strVal val="#ppt_x"/>
                                          </p:val>
                                        </p:tav>
                                      </p:tavLst>
                                    </p:anim>
                                    <p:anim calcmode="lin" valueType="num">
                                      <p:cBhvr additive="base">
                                        <p:cTn id="5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circle(in)">
                                      <p:cBhvr>
                                        <p:cTn id="60"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9" grpId="0" animBg="1"/>
      <p:bldP spid="10"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81A96-E4A2-48C2-9F17-9FC36EB3AFBE}"/>
              </a:ext>
            </a:extLst>
          </p:cNvPr>
          <p:cNvSpPr>
            <a:spLocks noGrp="1"/>
          </p:cNvSpPr>
          <p:nvPr>
            <p:ph type="title"/>
          </p:nvPr>
        </p:nvSpPr>
        <p:spPr>
          <a:xfrm>
            <a:off x="3367726" y="254411"/>
            <a:ext cx="8610600" cy="1293028"/>
          </a:xfrm>
        </p:spPr>
        <p:txBody>
          <a:bodyPr/>
          <a:lstStyle/>
          <a:p>
            <a:r>
              <a:rPr lang="en-GB" sz="3200" b="1" dirty="0">
                <a:solidFill>
                  <a:schemeClr val="accent6"/>
                </a:solidFill>
              </a:rPr>
              <a:t>Characteristics of effective teams</a:t>
            </a:r>
            <a:r>
              <a:rPr lang="en-GB" b="1" dirty="0">
                <a:solidFill>
                  <a:schemeClr val="accent6"/>
                </a:solidFill>
              </a:rPr>
              <a:t>…</a:t>
            </a:r>
          </a:p>
        </p:txBody>
      </p:sp>
      <p:sp>
        <p:nvSpPr>
          <p:cNvPr id="4" name="TextBox 3">
            <a:extLst>
              <a:ext uri="{FF2B5EF4-FFF2-40B4-BE49-F238E27FC236}">
                <a16:creationId xmlns:a16="http://schemas.microsoft.com/office/drawing/2014/main" id="{735A0BD3-5B6A-4DD9-99C6-382B26421354}"/>
              </a:ext>
            </a:extLst>
          </p:cNvPr>
          <p:cNvSpPr txBox="1"/>
          <p:nvPr/>
        </p:nvSpPr>
        <p:spPr>
          <a:xfrm>
            <a:off x="213674" y="639315"/>
            <a:ext cx="1828800" cy="523220"/>
          </a:xfrm>
          <a:prstGeom prst="rect">
            <a:avLst/>
          </a:prstGeom>
          <a:noFill/>
        </p:spPr>
        <p:txBody>
          <a:bodyPr wrap="square" rtlCol="0">
            <a:spAutoFit/>
          </a:bodyPr>
          <a:lstStyle/>
          <a:p>
            <a:r>
              <a:rPr lang="en-US" sz="2800" b="1" dirty="0" err="1">
                <a:solidFill>
                  <a:srgbClr val="FFFF00"/>
                </a:solidFill>
                <a:latin typeface="Papyrus" panose="03070502060502030205" pitchFamily="66" charset="0"/>
              </a:rPr>
              <a:t>Helal</a:t>
            </a:r>
            <a:endParaRPr lang="en-US" sz="2800" b="1" kern="1200" dirty="0">
              <a:solidFill>
                <a:srgbClr val="FFFF00"/>
              </a:solidFill>
              <a:latin typeface="Papyrus" panose="03070502060502030205" pitchFamily="66" charset="0"/>
            </a:endParaRPr>
          </a:p>
        </p:txBody>
      </p:sp>
      <p:sp>
        <p:nvSpPr>
          <p:cNvPr id="6" name="Cube 5">
            <a:extLst>
              <a:ext uri="{FF2B5EF4-FFF2-40B4-BE49-F238E27FC236}">
                <a16:creationId xmlns:a16="http://schemas.microsoft.com/office/drawing/2014/main" id="{C2E83746-625A-494B-9FB6-29262B96D0A6}"/>
              </a:ext>
            </a:extLst>
          </p:cNvPr>
          <p:cNvSpPr/>
          <p:nvPr/>
        </p:nvSpPr>
        <p:spPr>
          <a:xfrm rot="21075626">
            <a:off x="213674" y="1547439"/>
            <a:ext cx="4637987" cy="688156"/>
          </a:xfrm>
          <a:prstGeom prst="cube">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a clear sense of purpose</a:t>
            </a:r>
          </a:p>
        </p:txBody>
      </p:sp>
      <p:sp>
        <p:nvSpPr>
          <p:cNvPr id="7" name="Cube 6">
            <a:extLst>
              <a:ext uri="{FF2B5EF4-FFF2-40B4-BE49-F238E27FC236}">
                <a16:creationId xmlns:a16="http://schemas.microsoft.com/office/drawing/2014/main" id="{EC725FEB-27B4-478E-A6B2-E552256861A5}"/>
              </a:ext>
            </a:extLst>
          </p:cNvPr>
          <p:cNvSpPr/>
          <p:nvPr/>
        </p:nvSpPr>
        <p:spPr>
          <a:xfrm rot="539020">
            <a:off x="904266" y="2683443"/>
            <a:ext cx="4873658" cy="754144"/>
          </a:xfrm>
          <a:prstGeom prst="cub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measurable objectives</a:t>
            </a:r>
          </a:p>
        </p:txBody>
      </p:sp>
      <p:sp>
        <p:nvSpPr>
          <p:cNvPr id="8" name="Cube 7">
            <a:extLst>
              <a:ext uri="{FF2B5EF4-FFF2-40B4-BE49-F238E27FC236}">
                <a16:creationId xmlns:a16="http://schemas.microsoft.com/office/drawing/2014/main" id="{BAA09301-9F29-42EC-85BF-C73462479419}"/>
              </a:ext>
            </a:extLst>
          </p:cNvPr>
          <p:cNvSpPr/>
          <p:nvPr/>
        </p:nvSpPr>
        <p:spPr>
          <a:xfrm rot="21079276">
            <a:off x="398998" y="3866624"/>
            <a:ext cx="4873657" cy="870537"/>
          </a:xfrm>
          <a:prstGeom prst="cub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Recognising how each team’s purpose contributes to the organisations purpose</a:t>
            </a:r>
          </a:p>
        </p:txBody>
      </p:sp>
      <p:sp>
        <p:nvSpPr>
          <p:cNvPr id="9" name="Cube 8">
            <a:extLst>
              <a:ext uri="{FF2B5EF4-FFF2-40B4-BE49-F238E27FC236}">
                <a16:creationId xmlns:a16="http://schemas.microsoft.com/office/drawing/2014/main" id="{9D61EEF4-E432-419E-82B1-1C87151B0121}"/>
              </a:ext>
            </a:extLst>
          </p:cNvPr>
          <p:cNvSpPr/>
          <p:nvPr/>
        </p:nvSpPr>
        <p:spPr>
          <a:xfrm rot="1007133">
            <a:off x="879050" y="5520969"/>
            <a:ext cx="4977352" cy="747988"/>
          </a:xfrm>
          <a:prstGeom prst="cub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Knowing how the team will be evaluated</a:t>
            </a:r>
          </a:p>
        </p:txBody>
      </p:sp>
      <p:sp>
        <p:nvSpPr>
          <p:cNvPr id="10" name="Cube 9">
            <a:extLst>
              <a:ext uri="{FF2B5EF4-FFF2-40B4-BE49-F238E27FC236}">
                <a16:creationId xmlns:a16="http://schemas.microsoft.com/office/drawing/2014/main" id="{A372425D-2A16-42D3-8C9A-FC2003611F7C}"/>
              </a:ext>
            </a:extLst>
          </p:cNvPr>
          <p:cNvSpPr/>
          <p:nvPr/>
        </p:nvSpPr>
        <p:spPr>
          <a:xfrm rot="20743253">
            <a:off x="6030013" y="1913729"/>
            <a:ext cx="5121898" cy="647444"/>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Understanding the customer’s expectations</a:t>
            </a:r>
          </a:p>
        </p:txBody>
      </p:sp>
      <p:sp>
        <p:nvSpPr>
          <p:cNvPr id="11" name="Cube 10">
            <a:extLst>
              <a:ext uri="{FF2B5EF4-FFF2-40B4-BE49-F238E27FC236}">
                <a16:creationId xmlns:a16="http://schemas.microsoft.com/office/drawing/2014/main" id="{96E15890-F984-4EF1-A2F4-F108E26C5351}"/>
              </a:ext>
            </a:extLst>
          </p:cNvPr>
          <p:cNvSpPr/>
          <p:nvPr/>
        </p:nvSpPr>
        <p:spPr>
          <a:xfrm rot="19669079">
            <a:off x="6720897" y="3014973"/>
            <a:ext cx="4411744" cy="669304"/>
          </a:xfrm>
          <a:prstGeom prst="cub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Each member does their fair share of the work</a:t>
            </a:r>
          </a:p>
        </p:txBody>
      </p:sp>
      <p:sp>
        <p:nvSpPr>
          <p:cNvPr id="12" name="Cube 11">
            <a:extLst>
              <a:ext uri="{FF2B5EF4-FFF2-40B4-BE49-F238E27FC236}">
                <a16:creationId xmlns:a16="http://schemas.microsoft.com/office/drawing/2014/main" id="{F5D8BC74-7FEC-480D-859F-4B8C3A532C8E}"/>
              </a:ext>
            </a:extLst>
          </p:cNvPr>
          <p:cNvSpPr/>
          <p:nvPr/>
        </p:nvSpPr>
        <p:spPr>
          <a:xfrm rot="21175728">
            <a:off x="6726482" y="4370100"/>
            <a:ext cx="4688277" cy="682320"/>
          </a:xfrm>
          <a:prstGeom prst="cub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Effectively making decisions</a:t>
            </a:r>
          </a:p>
        </p:txBody>
      </p:sp>
      <p:sp>
        <p:nvSpPr>
          <p:cNvPr id="13" name="Cube 12">
            <a:extLst>
              <a:ext uri="{FF2B5EF4-FFF2-40B4-BE49-F238E27FC236}">
                <a16:creationId xmlns:a16="http://schemas.microsoft.com/office/drawing/2014/main" id="{CAA3C18F-C330-4E80-9103-157D19E1EFDC}"/>
              </a:ext>
            </a:extLst>
          </p:cNvPr>
          <p:cNvSpPr/>
          <p:nvPr/>
        </p:nvSpPr>
        <p:spPr>
          <a:xfrm rot="20315046">
            <a:off x="7021068" y="5369352"/>
            <a:ext cx="4781998" cy="637622"/>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Effectively resolve conflicts</a:t>
            </a:r>
          </a:p>
        </p:txBody>
      </p:sp>
    </p:spTree>
    <p:extLst>
      <p:ext uri="{BB962C8B-B14F-4D97-AF65-F5344CB8AC3E}">
        <p14:creationId xmlns:p14="http://schemas.microsoft.com/office/powerpoint/2010/main" val="38098224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randombar(horizontal)">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randombar(horizontal)">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randombar(horizontal)">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randombar(horizontal)">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randombar(horizontal)">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randombar(horizontal)">
                                      <p:cBhvr>
                                        <p:cTn id="40" dur="5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randombar(horizontal)">
                                      <p:cBhvr>
                                        <p:cTn id="45" dur="500"/>
                                        <p:tgtEl>
                                          <p:spTgt spid="12"/>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grpId="0" nodeType="click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randombar(horizontal)">
                                      <p:cBhvr>
                                        <p:cTn id="5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8" grpId="0" animBg="1"/>
      <p:bldP spid="9" grpId="0" animBg="1"/>
      <p:bldP spid="10" grpId="0" animBg="1"/>
      <p:bldP spid="11" grpId="0" animBg="1"/>
      <p:bldP spid="12" grpId="0" animBg="1"/>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8364-C21B-4453-8128-850FBE6C7197}"/>
              </a:ext>
            </a:extLst>
          </p:cNvPr>
          <p:cNvSpPr>
            <a:spLocks noGrp="1"/>
          </p:cNvSpPr>
          <p:nvPr>
            <p:ph type="title"/>
          </p:nvPr>
        </p:nvSpPr>
        <p:spPr/>
        <p:txBody>
          <a:bodyPr/>
          <a:lstStyle/>
          <a:p>
            <a:r>
              <a:rPr lang="en-GB" b="1" dirty="0">
                <a:solidFill>
                  <a:schemeClr val="accent6"/>
                </a:solidFill>
              </a:rPr>
              <a:t>Continued…</a:t>
            </a:r>
          </a:p>
        </p:txBody>
      </p:sp>
      <p:sp>
        <p:nvSpPr>
          <p:cNvPr id="4" name="Cube 3">
            <a:extLst>
              <a:ext uri="{FF2B5EF4-FFF2-40B4-BE49-F238E27FC236}">
                <a16:creationId xmlns:a16="http://schemas.microsoft.com/office/drawing/2014/main" id="{BAE63E60-F50E-44D7-85FE-13C9B100D8CF}"/>
              </a:ext>
            </a:extLst>
          </p:cNvPr>
          <p:cNvSpPr/>
          <p:nvPr/>
        </p:nvSpPr>
        <p:spPr>
          <a:xfrm>
            <a:off x="237393" y="1441938"/>
            <a:ext cx="5169877" cy="747346"/>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Continuously improving team performance</a:t>
            </a:r>
          </a:p>
        </p:txBody>
      </p:sp>
      <p:sp>
        <p:nvSpPr>
          <p:cNvPr id="5" name="Cube 4">
            <a:extLst>
              <a:ext uri="{FF2B5EF4-FFF2-40B4-BE49-F238E27FC236}">
                <a16:creationId xmlns:a16="http://schemas.microsoft.com/office/drawing/2014/main" id="{76426EE2-0128-4F29-AC22-0558FF927FC6}"/>
              </a:ext>
            </a:extLst>
          </p:cNvPr>
          <p:cNvSpPr/>
          <p:nvPr/>
        </p:nvSpPr>
        <p:spPr>
          <a:xfrm>
            <a:off x="599459" y="2361293"/>
            <a:ext cx="5379310" cy="747346"/>
          </a:xfrm>
          <a:prstGeom prst="cub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Supporting one another</a:t>
            </a:r>
          </a:p>
        </p:txBody>
      </p:sp>
      <p:sp>
        <p:nvSpPr>
          <p:cNvPr id="6" name="Cube 5">
            <a:extLst>
              <a:ext uri="{FF2B5EF4-FFF2-40B4-BE49-F238E27FC236}">
                <a16:creationId xmlns:a16="http://schemas.microsoft.com/office/drawing/2014/main" id="{A7E9DEC4-B41B-4B87-A124-06EC70C7463F}"/>
              </a:ext>
            </a:extLst>
          </p:cNvPr>
          <p:cNvSpPr/>
          <p:nvPr/>
        </p:nvSpPr>
        <p:spPr>
          <a:xfrm>
            <a:off x="929978" y="3354440"/>
            <a:ext cx="5757379" cy="747346"/>
          </a:xfrm>
          <a:prstGeom prst="cub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Address the problems that are hurting the team</a:t>
            </a:r>
          </a:p>
        </p:txBody>
      </p:sp>
      <p:sp>
        <p:nvSpPr>
          <p:cNvPr id="7" name="Cube 6">
            <a:extLst>
              <a:ext uri="{FF2B5EF4-FFF2-40B4-BE49-F238E27FC236}">
                <a16:creationId xmlns:a16="http://schemas.microsoft.com/office/drawing/2014/main" id="{C1D719EC-77E6-4A8F-A0BE-B90A1E1314B8}"/>
              </a:ext>
            </a:extLst>
          </p:cNvPr>
          <p:cNvSpPr/>
          <p:nvPr/>
        </p:nvSpPr>
        <p:spPr>
          <a:xfrm>
            <a:off x="1119012" y="4406068"/>
            <a:ext cx="5943940" cy="693473"/>
          </a:xfrm>
          <a:prstGeom prst="cube">
            <a:avLst/>
          </a:prstGeom>
          <a:solidFill>
            <a:srgbClr val="B085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Making sure team achieves</a:t>
            </a:r>
          </a:p>
        </p:txBody>
      </p:sp>
      <p:sp>
        <p:nvSpPr>
          <p:cNvPr id="8" name="Cube 7">
            <a:extLst>
              <a:ext uri="{FF2B5EF4-FFF2-40B4-BE49-F238E27FC236}">
                <a16:creationId xmlns:a16="http://schemas.microsoft.com/office/drawing/2014/main" id="{79CE6538-0BCE-4FA6-B669-82961FB676AC}"/>
              </a:ext>
            </a:extLst>
          </p:cNvPr>
          <p:cNvSpPr/>
          <p:nvPr/>
        </p:nvSpPr>
        <p:spPr>
          <a:xfrm>
            <a:off x="1529254" y="5320671"/>
            <a:ext cx="6269421" cy="879229"/>
          </a:xfrm>
          <a:prstGeom prst="cub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Feel good about being part of the team</a:t>
            </a:r>
          </a:p>
        </p:txBody>
      </p:sp>
    </p:spTree>
    <p:extLst>
      <p:ext uri="{BB962C8B-B14F-4D97-AF65-F5344CB8AC3E}">
        <p14:creationId xmlns:p14="http://schemas.microsoft.com/office/powerpoint/2010/main" val="3455757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EF83A-B512-4CFE-A88B-DFD8F202174E}"/>
              </a:ext>
            </a:extLst>
          </p:cNvPr>
          <p:cNvSpPr>
            <a:spLocks noGrp="1"/>
          </p:cNvSpPr>
          <p:nvPr>
            <p:ph type="title"/>
          </p:nvPr>
        </p:nvSpPr>
        <p:spPr>
          <a:xfrm>
            <a:off x="3403600" y="564343"/>
            <a:ext cx="8610600" cy="1293028"/>
          </a:xfrm>
        </p:spPr>
        <p:txBody>
          <a:bodyPr/>
          <a:lstStyle/>
          <a:p>
            <a:r>
              <a:rPr lang="en-GB" b="1" dirty="0">
                <a:solidFill>
                  <a:schemeClr val="accent6"/>
                </a:solidFill>
              </a:rPr>
              <a:t>Effective conflict handling…</a:t>
            </a:r>
          </a:p>
        </p:txBody>
      </p:sp>
      <p:sp>
        <p:nvSpPr>
          <p:cNvPr id="3" name="Content Placeholder 2">
            <a:extLst>
              <a:ext uri="{FF2B5EF4-FFF2-40B4-BE49-F238E27FC236}">
                <a16:creationId xmlns:a16="http://schemas.microsoft.com/office/drawing/2014/main" id="{ADC9B5C8-C1C7-4B1D-8596-ABBC184AF4E2}"/>
              </a:ext>
            </a:extLst>
          </p:cNvPr>
          <p:cNvSpPr>
            <a:spLocks noGrp="1"/>
          </p:cNvSpPr>
          <p:nvPr>
            <p:ph idx="1"/>
          </p:nvPr>
        </p:nvSpPr>
        <p:spPr>
          <a:xfrm rot="20864835">
            <a:off x="87792" y="1691567"/>
            <a:ext cx="3169763" cy="416664"/>
          </a:xfrm>
        </p:spPr>
        <p:txBody>
          <a:bodyPr/>
          <a:lstStyle/>
          <a:p>
            <a:r>
              <a:rPr lang="en-GB" b="1" dirty="0">
                <a:solidFill>
                  <a:srgbClr val="FF0000"/>
                </a:solidFill>
                <a:latin typeface="Algerian" panose="04020705040A02060702" pitchFamily="82" charset="0"/>
              </a:rPr>
              <a:t>WHAT IS CONFLICT?</a:t>
            </a:r>
          </a:p>
        </p:txBody>
      </p:sp>
      <p:sp>
        <p:nvSpPr>
          <p:cNvPr id="4" name="TextBox 3">
            <a:extLst>
              <a:ext uri="{FF2B5EF4-FFF2-40B4-BE49-F238E27FC236}">
                <a16:creationId xmlns:a16="http://schemas.microsoft.com/office/drawing/2014/main" id="{FF12330E-A25A-4B4F-9212-0839040631C2}"/>
              </a:ext>
            </a:extLst>
          </p:cNvPr>
          <p:cNvSpPr txBox="1"/>
          <p:nvPr/>
        </p:nvSpPr>
        <p:spPr>
          <a:xfrm rot="20879017">
            <a:off x="766915" y="2158261"/>
            <a:ext cx="2245151" cy="1754326"/>
          </a:xfrm>
          <a:prstGeom prst="rect">
            <a:avLst/>
          </a:prstGeom>
          <a:noFill/>
        </p:spPr>
        <p:txBody>
          <a:bodyPr wrap="square" rtlCol="0">
            <a:spAutoFit/>
          </a:bodyPr>
          <a:lstStyle/>
          <a:p>
            <a:pPr marL="285750" indent="-285750">
              <a:buFont typeface="Wingdings" panose="05000000000000000000" pitchFamily="2" charset="2"/>
              <a:buChar char="q"/>
            </a:pPr>
            <a:r>
              <a:rPr lang="en-US" b="1" dirty="0">
                <a:solidFill>
                  <a:schemeClr val="accent3">
                    <a:lumMod val="60000"/>
                    <a:lumOff val="40000"/>
                  </a:schemeClr>
                </a:solidFill>
              </a:rPr>
              <a:t>Unavoidable!!!!!</a:t>
            </a:r>
          </a:p>
          <a:p>
            <a:pPr marL="285750" indent="-285750">
              <a:buFont typeface="Wingdings" panose="05000000000000000000" pitchFamily="2" charset="2"/>
              <a:buChar char="q"/>
            </a:pPr>
            <a:endParaRPr lang="en-US" b="1" dirty="0">
              <a:solidFill>
                <a:schemeClr val="accent3">
                  <a:lumMod val="60000"/>
                  <a:lumOff val="40000"/>
                </a:schemeClr>
              </a:solidFill>
            </a:endParaRPr>
          </a:p>
          <a:p>
            <a:pPr marL="285750" indent="-285750">
              <a:buFont typeface="Wingdings" panose="05000000000000000000" pitchFamily="2" charset="2"/>
              <a:buChar char="q"/>
            </a:pPr>
            <a:r>
              <a:rPr lang="en-US" b="1" dirty="0">
                <a:solidFill>
                  <a:schemeClr val="accent3">
                    <a:lumMod val="60000"/>
                    <a:lumOff val="40000"/>
                  </a:schemeClr>
                </a:solidFill>
              </a:rPr>
              <a:t>Different ideas and goals</a:t>
            </a:r>
          </a:p>
          <a:p>
            <a:endParaRPr lang="en-US" sz="1800" b="1" kern="1200" dirty="0">
              <a:solidFill>
                <a:schemeClr val="accent3">
                  <a:lumMod val="60000"/>
                  <a:lumOff val="40000"/>
                </a:schemeClr>
              </a:solidFill>
            </a:endParaRPr>
          </a:p>
          <a:p>
            <a:endParaRPr lang="en-US" sz="1800" b="1" kern="1200" dirty="0">
              <a:solidFill>
                <a:schemeClr val="accent3">
                  <a:lumMod val="60000"/>
                  <a:lumOff val="40000"/>
                </a:schemeClr>
              </a:solidFill>
            </a:endParaRPr>
          </a:p>
        </p:txBody>
      </p:sp>
      <p:sp>
        <p:nvSpPr>
          <p:cNvPr id="5" name="TextBox 4">
            <a:extLst>
              <a:ext uri="{FF2B5EF4-FFF2-40B4-BE49-F238E27FC236}">
                <a16:creationId xmlns:a16="http://schemas.microsoft.com/office/drawing/2014/main" id="{3F3473BA-345D-46F4-8147-A9E05512E65D}"/>
              </a:ext>
            </a:extLst>
          </p:cNvPr>
          <p:cNvSpPr txBox="1"/>
          <p:nvPr/>
        </p:nvSpPr>
        <p:spPr>
          <a:xfrm>
            <a:off x="5552373" y="1743715"/>
            <a:ext cx="2978884" cy="461665"/>
          </a:xfrm>
          <a:prstGeom prst="rect">
            <a:avLst/>
          </a:prstGeom>
          <a:noFill/>
        </p:spPr>
        <p:txBody>
          <a:bodyPr wrap="square" rtlCol="0">
            <a:spAutoFit/>
          </a:bodyPr>
          <a:lstStyle/>
          <a:p>
            <a:pPr marL="285750" indent="-285750">
              <a:buFont typeface="Arial" panose="020B0604020202020204" pitchFamily="34" charset="0"/>
              <a:buChar char="•"/>
            </a:pPr>
            <a:r>
              <a:rPr lang="en-US" sz="1800" kern="1200" dirty="0">
                <a:solidFill>
                  <a:schemeClr val="tx1"/>
                </a:solidFill>
                <a:latin typeface="+mn-lt"/>
                <a:ea typeface="+mn-ea"/>
                <a:cs typeface="+mn-cs"/>
              </a:rPr>
              <a:t> </a:t>
            </a:r>
            <a:r>
              <a:rPr lang="en-US" sz="2400" b="1" dirty="0">
                <a:solidFill>
                  <a:srgbClr val="FF0000"/>
                </a:solidFill>
                <a:latin typeface="Algerian" panose="04020705040A02060702" pitchFamily="82" charset="0"/>
              </a:rPr>
              <a:t>BENEFITS</a:t>
            </a:r>
            <a:endParaRPr lang="en-US" sz="2400" b="1" kern="1200" dirty="0">
              <a:solidFill>
                <a:schemeClr val="tx1"/>
              </a:solidFill>
            </a:endParaRPr>
          </a:p>
        </p:txBody>
      </p:sp>
      <p:pic>
        <p:nvPicPr>
          <p:cNvPr id="6" name="Picture 5">
            <a:extLst>
              <a:ext uri="{FF2B5EF4-FFF2-40B4-BE49-F238E27FC236}">
                <a16:creationId xmlns:a16="http://schemas.microsoft.com/office/drawing/2014/main" id="{7342DC8E-F92E-44E6-925E-45B86A236885}"/>
              </a:ext>
            </a:extLst>
          </p:cNvPr>
          <p:cNvPicPr>
            <a:picLocks noChangeAspect="1"/>
          </p:cNvPicPr>
          <p:nvPr/>
        </p:nvPicPr>
        <p:blipFill>
          <a:blip r:embed="rId2"/>
          <a:stretch>
            <a:fillRect/>
          </a:stretch>
        </p:blipFill>
        <p:spPr>
          <a:xfrm rot="20821504">
            <a:off x="731198" y="3524843"/>
            <a:ext cx="2704155" cy="2704155"/>
          </a:xfrm>
          <a:prstGeom prst="rect">
            <a:avLst/>
          </a:prstGeom>
        </p:spPr>
      </p:pic>
      <p:sp>
        <p:nvSpPr>
          <p:cNvPr id="8" name="TextBox 7">
            <a:extLst>
              <a:ext uri="{FF2B5EF4-FFF2-40B4-BE49-F238E27FC236}">
                <a16:creationId xmlns:a16="http://schemas.microsoft.com/office/drawing/2014/main" id="{8C3297D0-33EB-4B50-8D09-D2A6D436ED5E}"/>
              </a:ext>
            </a:extLst>
          </p:cNvPr>
          <p:cNvSpPr txBox="1"/>
          <p:nvPr/>
        </p:nvSpPr>
        <p:spPr>
          <a:xfrm>
            <a:off x="5386570" y="2332458"/>
            <a:ext cx="3539765" cy="1754326"/>
          </a:xfrm>
          <a:prstGeom prst="rect">
            <a:avLst/>
          </a:prstGeom>
          <a:noFill/>
        </p:spPr>
        <p:txBody>
          <a:bodyPr wrap="square" rtlCol="0">
            <a:spAutoFit/>
          </a:bodyPr>
          <a:lstStyle/>
          <a:p>
            <a:pPr marL="285750" indent="-285750">
              <a:buFont typeface="Wingdings" panose="05000000000000000000" pitchFamily="2" charset="2"/>
              <a:buChar char="q"/>
            </a:pPr>
            <a:r>
              <a:rPr lang="en-US" b="1" dirty="0">
                <a:solidFill>
                  <a:srgbClr val="00B050"/>
                </a:solidFill>
              </a:rPr>
              <a:t>Better understanding</a:t>
            </a:r>
          </a:p>
          <a:p>
            <a:endParaRPr lang="en-US" sz="1800" b="1" kern="1200" dirty="0">
              <a:solidFill>
                <a:srgbClr val="00B050"/>
              </a:solidFill>
              <a:latin typeface="+mn-lt"/>
              <a:ea typeface="+mn-ea"/>
              <a:cs typeface="+mn-cs"/>
            </a:endParaRPr>
          </a:p>
          <a:p>
            <a:pPr marL="285750" indent="-285750">
              <a:buFont typeface="Wingdings" panose="05000000000000000000" pitchFamily="2" charset="2"/>
              <a:buChar char="q"/>
            </a:pPr>
            <a:r>
              <a:rPr lang="en-US" b="1" dirty="0">
                <a:solidFill>
                  <a:srgbClr val="00B050"/>
                </a:solidFill>
              </a:rPr>
              <a:t>Group support</a:t>
            </a:r>
          </a:p>
          <a:p>
            <a:endParaRPr lang="en-US" sz="1800" b="1" kern="1200" dirty="0">
              <a:solidFill>
                <a:srgbClr val="00B050"/>
              </a:solidFill>
              <a:latin typeface="+mn-lt"/>
              <a:ea typeface="+mn-ea"/>
              <a:cs typeface="+mn-cs"/>
            </a:endParaRPr>
          </a:p>
          <a:p>
            <a:pPr marL="285750" indent="-285750">
              <a:buFont typeface="Wingdings" panose="05000000000000000000" pitchFamily="2" charset="2"/>
              <a:buChar char="q"/>
            </a:pPr>
            <a:r>
              <a:rPr lang="en-US" b="1" dirty="0">
                <a:solidFill>
                  <a:srgbClr val="00B050"/>
                </a:solidFill>
              </a:rPr>
              <a:t>Self- knowledge</a:t>
            </a:r>
            <a:endParaRPr lang="en-US" sz="1800" b="1" kern="1200" dirty="0">
              <a:solidFill>
                <a:srgbClr val="00B050"/>
              </a:solidFill>
            </a:endParaRPr>
          </a:p>
          <a:p>
            <a:pPr marL="285750" indent="-285750">
              <a:buFont typeface="Wingdings" panose="05000000000000000000" pitchFamily="2" charset="2"/>
              <a:buChar char="q"/>
            </a:pPr>
            <a:endParaRPr lang="en-US" sz="1800" b="1" kern="1200" dirty="0">
              <a:solidFill>
                <a:schemeClr val="tx1"/>
              </a:solidFill>
              <a:latin typeface="+mn-lt"/>
              <a:ea typeface="+mn-ea"/>
              <a:cs typeface="+mn-cs"/>
            </a:endParaRPr>
          </a:p>
        </p:txBody>
      </p:sp>
      <p:pic>
        <p:nvPicPr>
          <p:cNvPr id="9" name="Picture 8">
            <a:extLst>
              <a:ext uri="{FF2B5EF4-FFF2-40B4-BE49-F238E27FC236}">
                <a16:creationId xmlns:a16="http://schemas.microsoft.com/office/drawing/2014/main" id="{FB2017EB-4C26-43F5-A9E9-1BC68580B0BB}"/>
              </a:ext>
            </a:extLst>
          </p:cNvPr>
          <p:cNvPicPr>
            <a:picLocks noChangeAspect="1"/>
          </p:cNvPicPr>
          <p:nvPr/>
        </p:nvPicPr>
        <p:blipFill>
          <a:blip r:embed="rId3"/>
          <a:stretch>
            <a:fillRect/>
          </a:stretch>
        </p:blipFill>
        <p:spPr>
          <a:xfrm>
            <a:off x="5151120" y="4005504"/>
            <a:ext cx="2932955" cy="2199716"/>
          </a:xfrm>
          <a:prstGeom prst="rect">
            <a:avLst/>
          </a:prstGeom>
        </p:spPr>
      </p:pic>
      <p:sp>
        <p:nvSpPr>
          <p:cNvPr id="10" name="TextBox 9">
            <a:extLst>
              <a:ext uri="{FF2B5EF4-FFF2-40B4-BE49-F238E27FC236}">
                <a16:creationId xmlns:a16="http://schemas.microsoft.com/office/drawing/2014/main" id="{29AC58F5-626B-411B-B140-2899B40D7429}"/>
              </a:ext>
            </a:extLst>
          </p:cNvPr>
          <p:cNvSpPr txBox="1"/>
          <p:nvPr/>
        </p:nvSpPr>
        <p:spPr>
          <a:xfrm rot="19657502">
            <a:off x="8532017" y="2556579"/>
            <a:ext cx="2852855" cy="830997"/>
          </a:xfrm>
          <a:prstGeom prst="rect">
            <a:avLst/>
          </a:prstGeom>
          <a:noFill/>
        </p:spPr>
        <p:txBody>
          <a:bodyPr wrap="square" rtlCol="0">
            <a:spAutoFit/>
          </a:bodyPr>
          <a:lstStyle/>
          <a:p>
            <a:r>
              <a:rPr lang="en-US" sz="2400" b="1" kern="1200" dirty="0">
                <a:solidFill>
                  <a:srgbClr val="7030A0"/>
                </a:solidFill>
                <a:latin typeface="Algerian" panose="04020705040A02060702" pitchFamily="82" charset="0"/>
              </a:rPr>
              <a:t>Breakdown in communication</a:t>
            </a:r>
          </a:p>
        </p:txBody>
      </p:sp>
      <p:pic>
        <p:nvPicPr>
          <p:cNvPr id="11" name="Picture 10">
            <a:extLst>
              <a:ext uri="{FF2B5EF4-FFF2-40B4-BE49-F238E27FC236}">
                <a16:creationId xmlns:a16="http://schemas.microsoft.com/office/drawing/2014/main" id="{83D2BE06-5C97-4407-AC10-8D03192BF234}"/>
              </a:ext>
            </a:extLst>
          </p:cNvPr>
          <p:cNvPicPr>
            <a:picLocks noChangeAspect="1"/>
          </p:cNvPicPr>
          <p:nvPr/>
        </p:nvPicPr>
        <p:blipFill>
          <a:blip r:embed="rId4"/>
          <a:stretch>
            <a:fillRect/>
          </a:stretch>
        </p:blipFill>
        <p:spPr>
          <a:xfrm>
            <a:off x="9530787" y="3942042"/>
            <a:ext cx="2326640" cy="2326640"/>
          </a:xfrm>
          <a:prstGeom prst="rect">
            <a:avLst/>
          </a:prstGeom>
        </p:spPr>
      </p:pic>
      <p:sp>
        <p:nvSpPr>
          <p:cNvPr id="12" name="TextBox 11">
            <a:extLst>
              <a:ext uri="{FF2B5EF4-FFF2-40B4-BE49-F238E27FC236}">
                <a16:creationId xmlns:a16="http://schemas.microsoft.com/office/drawing/2014/main" id="{81E1E268-BB71-4E11-8087-5E0897C6782D}"/>
              </a:ext>
            </a:extLst>
          </p:cNvPr>
          <p:cNvSpPr txBox="1"/>
          <p:nvPr/>
        </p:nvSpPr>
        <p:spPr>
          <a:xfrm>
            <a:off x="254475" y="365477"/>
            <a:ext cx="1828800" cy="707886"/>
          </a:xfrm>
          <a:prstGeom prst="rect">
            <a:avLst/>
          </a:prstGeom>
          <a:noFill/>
        </p:spPr>
        <p:txBody>
          <a:bodyPr wrap="square" rtlCol="0">
            <a:spAutoFit/>
          </a:bodyPr>
          <a:lstStyle/>
          <a:p>
            <a:r>
              <a:rPr lang="en-US" sz="4000" b="1" i="1" dirty="0">
                <a:solidFill>
                  <a:srgbClr val="FFFF00"/>
                </a:solidFill>
                <a:latin typeface="Papyrus" panose="03070502060502030205" pitchFamily="66" charset="0"/>
              </a:rPr>
              <a:t>Aleha</a:t>
            </a:r>
            <a:endParaRPr lang="en-US" sz="4000" b="1" i="1" kern="1200" dirty="0">
              <a:solidFill>
                <a:srgbClr val="FFFF00"/>
              </a:solidFill>
              <a:latin typeface="Papyrus" panose="03070502060502030205" pitchFamily="66" charset="0"/>
            </a:endParaRPr>
          </a:p>
        </p:txBody>
      </p:sp>
    </p:spTree>
    <p:extLst>
      <p:ext uri="{BB962C8B-B14F-4D97-AF65-F5344CB8AC3E}">
        <p14:creationId xmlns:p14="http://schemas.microsoft.com/office/powerpoint/2010/main" val="3758297146"/>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2000"/>
                                        <p:tgtEl>
                                          <p:spTgt spid="3">
                                            <p:txEl>
                                              <p:pRg st="0" end="0"/>
                                            </p:txEl>
                                          </p:spTgt>
                                        </p:tgtEl>
                                      </p:cBhvr>
                                    </p:animEffect>
                                    <p:anim calcmode="lin" valueType="num">
                                      <p:cBhvr>
                                        <p:cTn id="20"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ipe(down)">
                                      <p:cBhvr>
                                        <p:cTn id="26" dur="580">
                                          <p:stCondLst>
                                            <p:cond delay="0"/>
                                          </p:stCondLst>
                                        </p:cTn>
                                        <p:tgtEl>
                                          <p:spTgt spid="4"/>
                                        </p:tgtEl>
                                      </p:cBhvr>
                                    </p:animEffect>
                                    <p:anim calcmode="lin" valueType="num">
                                      <p:cBhvr>
                                        <p:cTn id="27"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2" dur="26">
                                          <p:stCondLst>
                                            <p:cond delay="650"/>
                                          </p:stCondLst>
                                        </p:cTn>
                                        <p:tgtEl>
                                          <p:spTgt spid="4"/>
                                        </p:tgtEl>
                                      </p:cBhvr>
                                      <p:to x="100000" y="60000"/>
                                    </p:animScale>
                                    <p:animScale>
                                      <p:cBhvr>
                                        <p:cTn id="33" dur="166" decel="50000">
                                          <p:stCondLst>
                                            <p:cond delay="676"/>
                                          </p:stCondLst>
                                        </p:cTn>
                                        <p:tgtEl>
                                          <p:spTgt spid="4"/>
                                        </p:tgtEl>
                                      </p:cBhvr>
                                      <p:to x="100000" y="100000"/>
                                    </p:animScale>
                                    <p:animScale>
                                      <p:cBhvr>
                                        <p:cTn id="34" dur="26">
                                          <p:stCondLst>
                                            <p:cond delay="1312"/>
                                          </p:stCondLst>
                                        </p:cTn>
                                        <p:tgtEl>
                                          <p:spTgt spid="4"/>
                                        </p:tgtEl>
                                      </p:cBhvr>
                                      <p:to x="100000" y="80000"/>
                                    </p:animScale>
                                    <p:animScale>
                                      <p:cBhvr>
                                        <p:cTn id="35" dur="166" decel="50000">
                                          <p:stCondLst>
                                            <p:cond delay="1338"/>
                                          </p:stCondLst>
                                        </p:cTn>
                                        <p:tgtEl>
                                          <p:spTgt spid="4"/>
                                        </p:tgtEl>
                                      </p:cBhvr>
                                      <p:to x="100000" y="100000"/>
                                    </p:animScale>
                                    <p:animScale>
                                      <p:cBhvr>
                                        <p:cTn id="36" dur="26">
                                          <p:stCondLst>
                                            <p:cond delay="1642"/>
                                          </p:stCondLst>
                                        </p:cTn>
                                        <p:tgtEl>
                                          <p:spTgt spid="4"/>
                                        </p:tgtEl>
                                      </p:cBhvr>
                                      <p:to x="100000" y="90000"/>
                                    </p:animScale>
                                    <p:animScale>
                                      <p:cBhvr>
                                        <p:cTn id="37" dur="166" decel="50000">
                                          <p:stCondLst>
                                            <p:cond delay="1668"/>
                                          </p:stCondLst>
                                        </p:cTn>
                                        <p:tgtEl>
                                          <p:spTgt spid="4"/>
                                        </p:tgtEl>
                                      </p:cBhvr>
                                      <p:to x="100000" y="100000"/>
                                    </p:animScale>
                                    <p:animScale>
                                      <p:cBhvr>
                                        <p:cTn id="38" dur="26">
                                          <p:stCondLst>
                                            <p:cond delay="1808"/>
                                          </p:stCondLst>
                                        </p:cTn>
                                        <p:tgtEl>
                                          <p:spTgt spid="4"/>
                                        </p:tgtEl>
                                      </p:cBhvr>
                                      <p:to x="100000" y="95000"/>
                                    </p:animScale>
                                    <p:animScale>
                                      <p:cBhvr>
                                        <p:cTn id="39" dur="166" decel="50000">
                                          <p:stCondLst>
                                            <p:cond delay="1834"/>
                                          </p:stCondLst>
                                        </p:cTn>
                                        <p:tgtEl>
                                          <p:spTgt spid="4"/>
                                        </p:tgtEl>
                                      </p:cBhvr>
                                      <p:to x="100000" y="100000"/>
                                    </p:animScale>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circle(in)">
                                      <p:cBhvr>
                                        <p:cTn id="44" dur="20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nodeType="clickEffect">
                                  <p:stCondLst>
                                    <p:cond delay="0"/>
                                  </p:stCondLst>
                                  <p:childTnLst>
                                    <p:set>
                                      <p:cBhvr>
                                        <p:cTn id="54" dur="1" fill="hold">
                                          <p:stCondLst>
                                            <p:cond delay="0"/>
                                          </p:stCondLst>
                                        </p:cTn>
                                        <p:tgtEl>
                                          <p:spTgt spid="8">
                                            <p:txEl>
                                              <p:pRg st="0" end="0"/>
                                            </p:txEl>
                                          </p:spTgt>
                                        </p:tgtEl>
                                        <p:attrNameLst>
                                          <p:attrName>style.visibility</p:attrName>
                                        </p:attrNameLst>
                                      </p:cBhvr>
                                      <p:to>
                                        <p:strVal val="visible"/>
                                      </p:to>
                                    </p:set>
                                    <p:animEffect transition="in" filter="wipe(down)">
                                      <p:cBhvr>
                                        <p:cTn id="55" dur="580">
                                          <p:stCondLst>
                                            <p:cond delay="0"/>
                                          </p:stCondLst>
                                        </p:cTn>
                                        <p:tgtEl>
                                          <p:spTgt spid="8">
                                            <p:txEl>
                                              <p:pRg st="0" end="0"/>
                                            </p:txEl>
                                          </p:spTgt>
                                        </p:tgtEl>
                                      </p:cBhvr>
                                    </p:animEffect>
                                    <p:anim calcmode="lin" valueType="num">
                                      <p:cBhvr>
                                        <p:cTn id="56" dur="1822" tmFilter="0,0; 0.14,0.36; 0.43,0.73; 0.71,0.91; 1.0,1.0">
                                          <p:stCondLst>
                                            <p:cond delay="0"/>
                                          </p:stCondLst>
                                        </p:cTn>
                                        <p:tgtEl>
                                          <p:spTgt spid="8">
                                            <p:txEl>
                                              <p:pRg st="0" end="0"/>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8">
                                            <p:txEl>
                                              <p:pRg st="0" end="0"/>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8">
                                            <p:txEl>
                                              <p:pRg st="0" end="0"/>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8">
                                            <p:txEl>
                                              <p:pRg st="0" end="0"/>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8">
                                            <p:txEl>
                                              <p:pRg st="0" end="0"/>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8">
                                            <p:txEl>
                                              <p:pRg st="0" end="0"/>
                                            </p:txEl>
                                          </p:spTgt>
                                        </p:tgtEl>
                                      </p:cBhvr>
                                      <p:to x="100000" y="60000"/>
                                    </p:animScale>
                                    <p:animScale>
                                      <p:cBhvr>
                                        <p:cTn id="62" dur="166" decel="50000">
                                          <p:stCondLst>
                                            <p:cond delay="676"/>
                                          </p:stCondLst>
                                        </p:cTn>
                                        <p:tgtEl>
                                          <p:spTgt spid="8">
                                            <p:txEl>
                                              <p:pRg st="0" end="0"/>
                                            </p:txEl>
                                          </p:spTgt>
                                        </p:tgtEl>
                                      </p:cBhvr>
                                      <p:to x="100000" y="100000"/>
                                    </p:animScale>
                                    <p:animScale>
                                      <p:cBhvr>
                                        <p:cTn id="63" dur="26">
                                          <p:stCondLst>
                                            <p:cond delay="1312"/>
                                          </p:stCondLst>
                                        </p:cTn>
                                        <p:tgtEl>
                                          <p:spTgt spid="8">
                                            <p:txEl>
                                              <p:pRg st="0" end="0"/>
                                            </p:txEl>
                                          </p:spTgt>
                                        </p:tgtEl>
                                      </p:cBhvr>
                                      <p:to x="100000" y="80000"/>
                                    </p:animScale>
                                    <p:animScale>
                                      <p:cBhvr>
                                        <p:cTn id="64" dur="166" decel="50000">
                                          <p:stCondLst>
                                            <p:cond delay="1338"/>
                                          </p:stCondLst>
                                        </p:cTn>
                                        <p:tgtEl>
                                          <p:spTgt spid="8">
                                            <p:txEl>
                                              <p:pRg st="0" end="0"/>
                                            </p:txEl>
                                          </p:spTgt>
                                        </p:tgtEl>
                                      </p:cBhvr>
                                      <p:to x="100000" y="100000"/>
                                    </p:animScale>
                                    <p:animScale>
                                      <p:cBhvr>
                                        <p:cTn id="65" dur="26">
                                          <p:stCondLst>
                                            <p:cond delay="1642"/>
                                          </p:stCondLst>
                                        </p:cTn>
                                        <p:tgtEl>
                                          <p:spTgt spid="8">
                                            <p:txEl>
                                              <p:pRg st="0" end="0"/>
                                            </p:txEl>
                                          </p:spTgt>
                                        </p:tgtEl>
                                      </p:cBhvr>
                                      <p:to x="100000" y="90000"/>
                                    </p:animScale>
                                    <p:animScale>
                                      <p:cBhvr>
                                        <p:cTn id="66" dur="166" decel="50000">
                                          <p:stCondLst>
                                            <p:cond delay="1668"/>
                                          </p:stCondLst>
                                        </p:cTn>
                                        <p:tgtEl>
                                          <p:spTgt spid="8">
                                            <p:txEl>
                                              <p:pRg st="0" end="0"/>
                                            </p:txEl>
                                          </p:spTgt>
                                        </p:tgtEl>
                                      </p:cBhvr>
                                      <p:to x="100000" y="100000"/>
                                    </p:animScale>
                                    <p:animScale>
                                      <p:cBhvr>
                                        <p:cTn id="67" dur="26">
                                          <p:stCondLst>
                                            <p:cond delay="1808"/>
                                          </p:stCondLst>
                                        </p:cTn>
                                        <p:tgtEl>
                                          <p:spTgt spid="8">
                                            <p:txEl>
                                              <p:pRg st="0" end="0"/>
                                            </p:txEl>
                                          </p:spTgt>
                                        </p:tgtEl>
                                      </p:cBhvr>
                                      <p:to x="100000" y="95000"/>
                                    </p:animScale>
                                    <p:animScale>
                                      <p:cBhvr>
                                        <p:cTn id="68" dur="166" decel="50000">
                                          <p:stCondLst>
                                            <p:cond delay="1834"/>
                                          </p:stCondLst>
                                        </p:cTn>
                                        <p:tgtEl>
                                          <p:spTgt spid="8">
                                            <p:txEl>
                                              <p:pRg st="0" end="0"/>
                                            </p:txEl>
                                          </p:spTgt>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26" presetClass="entr" presetSubtype="0" fill="hold" nodeType="clickEffect">
                                  <p:stCondLst>
                                    <p:cond delay="0"/>
                                  </p:stCondLst>
                                  <p:childTnLst>
                                    <p:set>
                                      <p:cBhvr>
                                        <p:cTn id="72" dur="1" fill="hold">
                                          <p:stCondLst>
                                            <p:cond delay="0"/>
                                          </p:stCondLst>
                                        </p:cTn>
                                        <p:tgtEl>
                                          <p:spTgt spid="8">
                                            <p:txEl>
                                              <p:pRg st="2" end="2"/>
                                            </p:txEl>
                                          </p:spTgt>
                                        </p:tgtEl>
                                        <p:attrNameLst>
                                          <p:attrName>style.visibility</p:attrName>
                                        </p:attrNameLst>
                                      </p:cBhvr>
                                      <p:to>
                                        <p:strVal val="visible"/>
                                      </p:to>
                                    </p:set>
                                    <p:animEffect transition="in" filter="wipe(down)">
                                      <p:cBhvr>
                                        <p:cTn id="73" dur="580">
                                          <p:stCondLst>
                                            <p:cond delay="0"/>
                                          </p:stCondLst>
                                        </p:cTn>
                                        <p:tgtEl>
                                          <p:spTgt spid="8">
                                            <p:txEl>
                                              <p:pRg st="2" end="2"/>
                                            </p:txEl>
                                          </p:spTgt>
                                        </p:tgtEl>
                                      </p:cBhvr>
                                    </p:animEffect>
                                    <p:anim calcmode="lin" valueType="num">
                                      <p:cBhvr>
                                        <p:cTn id="74" dur="1822" tmFilter="0,0; 0.14,0.36; 0.43,0.73; 0.71,0.91; 1.0,1.0">
                                          <p:stCondLst>
                                            <p:cond delay="0"/>
                                          </p:stCondLst>
                                        </p:cTn>
                                        <p:tgtEl>
                                          <p:spTgt spid="8">
                                            <p:txEl>
                                              <p:pRg st="2" end="2"/>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8">
                                            <p:txEl>
                                              <p:pRg st="2" end="2"/>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8">
                                            <p:txEl>
                                              <p:pRg st="2" end="2"/>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8">
                                            <p:txEl>
                                              <p:pRg st="2" end="2"/>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8">
                                            <p:txEl>
                                              <p:pRg st="2" end="2"/>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8">
                                            <p:txEl>
                                              <p:pRg st="2" end="2"/>
                                            </p:txEl>
                                          </p:spTgt>
                                        </p:tgtEl>
                                      </p:cBhvr>
                                      <p:to x="100000" y="60000"/>
                                    </p:animScale>
                                    <p:animScale>
                                      <p:cBhvr>
                                        <p:cTn id="80" dur="166" decel="50000">
                                          <p:stCondLst>
                                            <p:cond delay="676"/>
                                          </p:stCondLst>
                                        </p:cTn>
                                        <p:tgtEl>
                                          <p:spTgt spid="8">
                                            <p:txEl>
                                              <p:pRg st="2" end="2"/>
                                            </p:txEl>
                                          </p:spTgt>
                                        </p:tgtEl>
                                      </p:cBhvr>
                                      <p:to x="100000" y="100000"/>
                                    </p:animScale>
                                    <p:animScale>
                                      <p:cBhvr>
                                        <p:cTn id="81" dur="26">
                                          <p:stCondLst>
                                            <p:cond delay="1312"/>
                                          </p:stCondLst>
                                        </p:cTn>
                                        <p:tgtEl>
                                          <p:spTgt spid="8">
                                            <p:txEl>
                                              <p:pRg st="2" end="2"/>
                                            </p:txEl>
                                          </p:spTgt>
                                        </p:tgtEl>
                                      </p:cBhvr>
                                      <p:to x="100000" y="80000"/>
                                    </p:animScale>
                                    <p:animScale>
                                      <p:cBhvr>
                                        <p:cTn id="82" dur="166" decel="50000">
                                          <p:stCondLst>
                                            <p:cond delay="1338"/>
                                          </p:stCondLst>
                                        </p:cTn>
                                        <p:tgtEl>
                                          <p:spTgt spid="8">
                                            <p:txEl>
                                              <p:pRg st="2" end="2"/>
                                            </p:txEl>
                                          </p:spTgt>
                                        </p:tgtEl>
                                      </p:cBhvr>
                                      <p:to x="100000" y="100000"/>
                                    </p:animScale>
                                    <p:animScale>
                                      <p:cBhvr>
                                        <p:cTn id="83" dur="26">
                                          <p:stCondLst>
                                            <p:cond delay="1642"/>
                                          </p:stCondLst>
                                        </p:cTn>
                                        <p:tgtEl>
                                          <p:spTgt spid="8">
                                            <p:txEl>
                                              <p:pRg st="2" end="2"/>
                                            </p:txEl>
                                          </p:spTgt>
                                        </p:tgtEl>
                                      </p:cBhvr>
                                      <p:to x="100000" y="90000"/>
                                    </p:animScale>
                                    <p:animScale>
                                      <p:cBhvr>
                                        <p:cTn id="84" dur="166" decel="50000">
                                          <p:stCondLst>
                                            <p:cond delay="1668"/>
                                          </p:stCondLst>
                                        </p:cTn>
                                        <p:tgtEl>
                                          <p:spTgt spid="8">
                                            <p:txEl>
                                              <p:pRg st="2" end="2"/>
                                            </p:txEl>
                                          </p:spTgt>
                                        </p:tgtEl>
                                      </p:cBhvr>
                                      <p:to x="100000" y="100000"/>
                                    </p:animScale>
                                    <p:animScale>
                                      <p:cBhvr>
                                        <p:cTn id="85" dur="26">
                                          <p:stCondLst>
                                            <p:cond delay="1808"/>
                                          </p:stCondLst>
                                        </p:cTn>
                                        <p:tgtEl>
                                          <p:spTgt spid="8">
                                            <p:txEl>
                                              <p:pRg st="2" end="2"/>
                                            </p:txEl>
                                          </p:spTgt>
                                        </p:tgtEl>
                                      </p:cBhvr>
                                      <p:to x="100000" y="95000"/>
                                    </p:animScale>
                                    <p:animScale>
                                      <p:cBhvr>
                                        <p:cTn id="86" dur="166" decel="50000">
                                          <p:stCondLst>
                                            <p:cond delay="1834"/>
                                          </p:stCondLst>
                                        </p:cTn>
                                        <p:tgtEl>
                                          <p:spTgt spid="8">
                                            <p:txEl>
                                              <p:pRg st="2" end="2"/>
                                            </p:txEl>
                                          </p:spTgt>
                                        </p:tgtEl>
                                      </p:cBhvr>
                                      <p:to x="100000" y="100000"/>
                                    </p:animScale>
                                  </p:childTnLst>
                                </p:cTn>
                              </p:par>
                            </p:childTnLst>
                          </p:cTn>
                        </p:par>
                      </p:childTnLst>
                    </p:cTn>
                  </p:par>
                  <p:par>
                    <p:cTn id="87" fill="hold">
                      <p:stCondLst>
                        <p:cond delay="indefinite"/>
                      </p:stCondLst>
                      <p:childTnLst>
                        <p:par>
                          <p:cTn id="88" fill="hold">
                            <p:stCondLst>
                              <p:cond delay="0"/>
                            </p:stCondLst>
                            <p:childTnLst>
                              <p:par>
                                <p:cTn id="89" presetID="26" presetClass="entr" presetSubtype="0" fill="hold" nodeType="clickEffect">
                                  <p:stCondLst>
                                    <p:cond delay="0"/>
                                  </p:stCondLst>
                                  <p:childTnLst>
                                    <p:set>
                                      <p:cBhvr>
                                        <p:cTn id="90" dur="1" fill="hold">
                                          <p:stCondLst>
                                            <p:cond delay="0"/>
                                          </p:stCondLst>
                                        </p:cTn>
                                        <p:tgtEl>
                                          <p:spTgt spid="8">
                                            <p:txEl>
                                              <p:pRg st="4" end="4"/>
                                            </p:txEl>
                                          </p:spTgt>
                                        </p:tgtEl>
                                        <p:attrNameLst>
                                          <p:attrName>style.visibility</p:attrName>
                                        </p:attrNameLst>
                                      </p:cBhvr>
                                      <p:to>
                                        <p:strVal val="visible"/>
                                      </p:to>
                                    </p:set>
                                    <p:animEffect transition="in" filter="wipe(down)">
                                      <p:cBhvr>
                                        <p:cTn id="91" dur="580">
                                          <p:stCondLst>
                                            <p:cond delay="0"/>
                                          </p:stCondLst>
                                        </p:cTn>
                                        <p:tgtEl>
                                          <p:spTgt spid="8">
                                            <p:txEl>
                                              <p:pRg st="4" end="4"/>
                                            </p:txEl>
                                          </p:spTgt>
                                        </p:tgtEl>
                                      </p:cBhvr>
                                    </p:animEffect>
                                    <p:anim calcmode="lin" valueType="num">
                                      <p:cBhvr>
                                        <p:cTn id="92" dur="1822" tmFilter="0,0; 0.14,0.36; 0.43,0.73; 0.71,0.91; 1.0,1.0">
                                          <p:stCondLst>
                                            <p:cond delay="0"/>
                                          </p:stCondLst>
                                        </p:cTn>
                                        <p:tgtEl>
                                          <p:spTgt spid="8">
                                            <p:txEl>
                                              <p:pRg st="4" end="4"/>
                                            </p:txEl>
                                          </p:spTgt>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8">
                                            <p:txEl>
                                              <p:pRg st="4" end="4"/>
                                            </p:txEl>
                                          </p:spTgt>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8">
                                            <p:txEl>
                                              <p:pRg st="4" end="4"/>
                                            </p:txEl>
                                          </p:spTgt>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8">
                                            <p:txEl>
                                              <p:pRg st="4" end="4"/>
                                            </p:txEl>
                                          </p:spTgt>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8">
                                            <p:txEl>
                                              <p:pRg st="4" end="4"/>
                                            </p:txEl>
                                          </p:spTgt>
                                        </p:tgtEl>
                                        <p:attrNameLst>
                                          <p:attrName>ppt_y</p:attrName>
                                        </p:attrNameLst>
                                      </p:cBhvr>
                                      <p:tavLst>
                                        <p:tav tm="0" fmla="#ppt_y-sin(pi*$)/81">
                                          <p:val>
                                            <p:fltVal val="0"/>
                                          </p:val>
                                        </p:tav>
                                        <p:tav tm="100000">
                                          <p:val>
                                            <p:fltVal val="1"/>
                                          </p:val>
                                        </p:tav>
                                      </p:tavLst>
                                    </p:anim>
                                    <p:animScale>
                                      <p:cBhvr>
                                        <p:cTn id="97" dur="26">
                                          <p:stCondLst>
                                            <p:cond delay="650"/>
                                          </p:stCondLst>
                                        </p:cTn>
                                        <p:tgtEl>
                                          <p:spTgt spid="8">
                                            <p:txEl>
                                              <p:pRg st="4" end="4"/>
                                            </p:txEl>
                                          </p:spTgt>
                                        </p:tgtEl>
                                      </p:cBhvr>
                                      <p:to x="100000" y="60000"/>
                                    </p:animScale>
                                    <p:animScale>
                                      <p:cBhvr>
                                        <p:cTn id="98" dur="166" decel="50000">
                                          <p:stCondLst>
                                            <p:cond delay="676"/>
                                          </p:stCondLst>
                                        </p:cTn>
                                        <p:tgtEl>
                                          <p:spTgt spid="8">
                                            <p:txEl>
                                              <p:pRg st="4" end="4"/>
                                            </p:txEl>
                                          </p:spTgt>
                                        </p:tgtEl>
                                      </p:cBhvr>
                                      <p:to x="100000" y="100000"/>
                                    </p:animScale>
                                    <p:animScale>
                                      <p:cBhvr>
                                        <p:cTn id="99" dur="26">
                                          <p:stCondLst>
                                            <p:cond delay="1312"/>
                                          </p:stCondLst>
                                        </p:cTn>
                                        <p:tgtEl>
                                          <p:spTgt spid="8">
                                            <p:txEl>
                                              <p:pRg st="4" end="4"/>
                                            </p:txEl>
                                          </p:spTgt>
                                        </p:tgtEl>
                                      </p:cBhvr>
                                      <p:to x="100000" y="80000"/>
                                    </p:animScale>
                                    <p:animScale>
                                      <p:cBhvr>
                                        <p:cTn id="100" dur="166" decel="50000">
                                          <p:stCondLst>
                                            <p:cond delay="1338"/>
                                          </p:stCondLst>
                                        </p:cTn>
                                        <p:tgtEl>
                                          <p:spTgt spid="8">
                                            <p:txEl>
                                              <p:pRg st="4" end="4"/>
                                            </p:txEl>
                                          </p:spTgt>
                                        </p:tgtEl>
                                      </p:cBhvr>
                                      <p:to x="100000" y="100000"/>
                                    </p:animScale>
                                    <p:animScale>
                                      <p:cBhvr>
                                        <p:cTn id="101" dur="26">
                                          <p:stCondLst>
                                            <p:cond delay="1642"/>
                                          </p:stCondLst>
                                        </p:cTn>
                                        <p:tgtEl>
                                          <p:spTgt spid="8">
                                            <p:txEl>
                                              <p:pRg st="4" end="4"/>
                                            </p:txEl>
                                          </p:spTgt>
                                        </p:tgtEl>
                                      </p:cBhvr>
                                      <p:to x="100000" y="90000"/>
                                    </p:animScale>
                                    <p:animScale>
                                      <p:cBhvr>
                                        <p:cTn id="102" dur="166" decel="50000">
                                          <p:stCondLst>
                                            <p:cond delay="1668"/>
                                          </p:stCondLst>
                                        </p:cTn>
                                        <p:tgtEl>
                                          <p:spTgt spid="8">
                                            <p:txEl>
                                              <p:pRg st="4" end="4"/>
                                            </p:txEl>
                                          </p:spTgt>
                                        </p:tgtEl>
                                      </p:cBhvr>
                                      <p:to x="100000" y="100000"/>
                                    </p:animScale>
                                    <p:animScale>
                                      <p:cBhvr>
                                        <p:cTn id="103" dur="26">
                                          <p:stCondLst>
                                            <p:cond delay="1808"/>
                                          </p:stCondLst>
                                        </p:cTn>
                                        <p:tgtEl>
                                          <p:spTgt spid="8">
                                            <p:txEl>
                                              <p:pRg st="4" end="4"/>
                                            </p:txEl>
                                          </p:spTgt>
                                        </p:tgtEl>
                                      </p:cBhvr>
                                      <p:to x="100000" y="95000"/>
                                    </p:animScale>
                                    <p:animScale>
                                      <p:cBhvr>
                                        <p:cTn id="104" dur="166" decel="50000">
                                          <p:stCondLst>
                                            <p:cond delay="1834"/>
                                          </p:stCondLst>
                                        </p:cTn>
                                        <p:tgtEl>
                                          <p:spTgt spid="8">
                                            <p:txEl>
                                              <p:pRg st="4" end="4"/>
                                            </p:txEl>
                                          </p:spTgt>
                                        </p:tgtEl>
                                      </p:cBhvr>
                                      <p:to x="100000" y="100000"/>
                                    </p:animScale>
                                  </p:childTnLst>
                                </p:cTn>
                              </p:par>
                            </p:childTnLst>
                          </p:cTn>
                        </p:par>
                      </p:childTnLst>
                    </p:cTn>
                  </p:par>
                  <p:par>
                    <p:cTn id="105" fill="hold">
                      <p:stCondLst>
                        <p:cond delay="indefinite"/>
                      </p:stCondLst>
                      <p:childTnLst>
                        <p:par>
                          <p:cTn id="106" fill="hold">
                            <p:stCondLst>
                              <p:cond delay="0"/>
                            </p:stCondLst>
                            <p:childTnLst>
                              <p:par>
                                <p:cTn id="107" presetID="45" presetClass="entr" presetSubtype="0" fill="hold" nodeType="clickEffect">
                                  <p:stCondLst>
                                    <p:cond delay="0"/>
                                  </p:stCondLst>
                                  <p:childTnLst>
                                    <p:set>
                                      <p:cBhvr>
                                        <p:cTn id="108" dur="1" fill="hold">
                                          <p:stCondLst>
                                            <p:cond delay="0"/>
                                          </p:stCondLst>
                                        </p:cTn>
                                        <p:tgtEl>
                                          <p:spTgt spid="9"/>
                                        </p:tgtEl>
                                        <p:attrNameLst>
                                          <p:attrName>style.visibility</p:attrName>
                                        </p:attrNameLst>
                                      </p:cBhvr>
                                      <p:to>
                                        <p:strVal val="visible"/>
                                      </p:to>
                                    </p:set>
                                    <p:animEffect transition="in" filter="fade">
                                      <p:cBhvr>
                                        <p:cTn id="109" dur="2000"/>
                                        <p:tgtEl>
                                          <p:spTgt spid="9"/>
                                        </p:tgtEl>
                                      </p:cBhvr>
                                    </p:animEffect>
                                    <p:anim calcmode="lin" valueType="num">
                                      <p:cBhvr>
                                        <p:cTn id="110" dur="2000" fill="hold"/>
                                        <p:tgtEl>
                                          <p:spTgt spid="9"/>
                                        </p:tgtEl>
                                        <p:attrNameLst>
                                          <p:attrName>ppt_w</p:attrName>
                                        </p:attrNameLst>
                                      </p:cBhvr>
                                      <p:tavLst>
                                        <p:tav tm="0" fmla="#ppt_w*sin(2.5*pi*$)">
                                          <p:val>
                                            <p:fltVal val="0"/>
                                          </p:val>
                                        </p:tav>
                                        <p:tav tm="100000">
                                          <p:val>
                                            <p:fltVal val="1"/>
                                          </p:val>
                                        </p:tav>
                                      </p:tavLst>
                                    </p:anim>
                                    <p:anim calcmode="lin" valueType="num">
                                      <p:cBhvr>
                                        <p:cTn id="111"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112" fill="hold">
                      <p:stCondLst>
                        <p:cond delay="indefinite"/>
                      </p:stCondLst>
                      <p:childTnLst>
                        <p:par>
                          <p:cTn id="113" fill="hold">
                            <p:stCondLst>
                              <p:cond delay="0"/>
                            </p:stCondLst>
                            <p:childTnLst>
                              <p:par>
                                <p:cTn id="114" presetID="45" presetClass="entr" presetSubtype="0" fill="hold" nodeType="clickEffect">
                                  <p:stCondLst>
                                    <p:cond delay="0"/>
                                  </p:stCondLst>
                                  <p:childTnLst>
                                    <p:set>
                                      <p:cBhvr>
                                        <p:cTn id="115" dur="1" fill="hold">
                                          <p:stCondLst>
                                            <p:cond delay="0"/>
                                          </p:stCondLst>
                                        </p:cTn>
                                        <p:tgtEl>
                                          <p:spTgt spid="11"/>
                                        </p:tgtEl>
                                        <p:attrNameLst>
                                          <p:attrName>style.visibility</p:attrName>
                                        </p:attrNameLst>
                                      </p:cBhvr>
                                      <p:to>
                                        <p:strVal val="visible"/>
                                      </p:to>
                                    </p:set>
                                    <p:animEffect transition="in" filter="fade">
                                      <p:cBhvr>
                                        <p:cTn id="116" dur="2000"/>
                                        <p:tgtEl>
                                          <p:spTgt spid="11"/>
                                        </p:tgtEl>
                                      </p:cBhvr>
                                    </p:animEffect>
                                    <p:anim calcmode="lin" valueType="num">
                                      <p:cBhvr>
                                        <p:cTn id="117" dur="2000" fill="hold"/>
                                        <p:tgtEl>
                                          <p:spTgt spid="11"/>
                                        </p:tgtEl>
                                        <p:attrNameLst>
                                          <p:attrName>ppt_w</p:attrName>
                                        </p:attrNameLst>
                                      </p:cBhvr>
                                      <p:tavLst>
                                        <p:tav tm="0" fmla="#ppt_w*sin(2.5*pi*$)">
                                          <p:val>
                                            <p:fltVal val="0"/>
                                          </p:val>
                                        </p:tav>
                                        <p:tav tm="100000">
                                          <p:val>
                                            <p:fltVal val="1"/>
                                          </p:val>
                                        </p:tav>
                                      </p:tavLst>
                                    </p:anim>
                                    <p:anim calcmode="lin" valueType="num">
                                      <p:cBhvr>
                                        <p:cTn id="118"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19" fill="hold">
                      <p:stCondLst>
                        <p:cond delay="indefinite"/>
                      </p:stCondLst>
                      <p:childTnLst>
                        <p:par>
                          <p:cTn id="120" fill="hold">
                            <p:stCondLst>
                              <p:cond delay="0"/>
                            </p:stCondLst>
                            <p:childTnLst>
                              <p:par>
                                <p:cTn id="121" presetID="26" presetClass="entr" presetSubtype="0" fill="hold" grpId="0" nodeType="clickEffect">
                                  <p:stCondLst>
                                    <p:cond delay="0"/>
                                  </p:stCondLst>
                                  <p:childTnLst>
                                    <p:set>
                                      <p:cBhvr>
                                        <p:cTn id="122" dur="1" fill="hold">
                                          <p:stCondLst>
                                            <p:cond delay="0"/>
                                          </p:stCondLst>
                                        </p:cTn>
                                        <p:tgtEl>
                                          <p:spTgt spid="10"/>
                                        </p:tgtEl>
                                        <p:attrNameLst>
                                          <p:attrName>style.visibility</p:attrName>
                                        </p:attrNameLst>
                                      </p:cBhvr>
                                      <p:to>
                                        <p:strVal val="visible"/>
                                      </p:to>
                                    </p:set>
                                    <p:animEffect transition="in" filter="wipe(down)">
                                      <p:cBhvr>
                                        <p:cTn id="123" dur="580">
                                          <p:stCondLst>
                                            <p:cond delay="0"/>
                                          </p:stCondLst>
                                        </p:cTn>
                                        <p:tgtEl>
                                          <p:spTgt spid="10"/>
                                        </p:tgtEl>
                                      </p:cBhvr>
                                    </p:animEffect>
                                    <p:anim calcmode="lin" valueType="num">
                                      <p:cBhvr>
                                        <p:cTn id="12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29" dur="26">
                                          <p:stCondLst>
                                            <p:cond delay="650"/>
                                          </p:stCondLst>
                                        </p:cTn>
                                        <p:tgtEl>
                                          <p:spTgt spid="10"/>
                                        </p:tgtEl>
                                      </p:cBhvr>
                                      <p:to x="100000" y="60000"/>
                                    </p:animScale>
                                    <p:animScale>
                                      <p:cBhvr>
                                        <p:cTn id="130" dur="166" decel="50000">
                                          <p:stCondLst>
                                            <p:cond delay="676"/>
                                          </p:stCondLst>
                                        </p:cTn>
                                        <p:tgtEl>
                                          <p:spTgt spid="10"/>
                                        </p:tgtEl>
                                      </p:cBhvr>
                                      <p:to x="100000" y="100000"/>
                                    </p:animScale>
                                    <p:animScale>
                                      <p:cBhvr>
                                        <p:cTn id="131" dur="26">
                                          <p:stCondLst>
                                            <p:cond delay="1312"/>
                                          </p:stCondLst>
                                        </p:cTn>
                                        <p:tgtEl>
                                          <p:spTgt spid="10"/>
                                        </p:tgtEl>
                                      </p:cBhvr>
                                      <p:to x="100000" y="80000"/>
                                    </p:animScale>
                                    <p:animScale>
                                      <p:cBhvr>
                                        <p:cTn id="132" dur="166" decel="50000">
                                          <p:stCondLst>
                                            <p:cond delay="1338"/>
                                          </p:stCondLst>
                                        </p:cTn>
                                        <p:tgtEl>
                                          <p:spTgt spid="10"/>
                                        </p:tgtEl>
                                      </p:cBhvr>
                                      <p:to x="100000" y="100000"/>
                                    </p:animScale>
                                    <p:animScale>
                                      <p:cBhvr>
                                        <p:cTn id="133" dur="26">
                                          <p:stCondLst>
                                            <p:cond delay="1642"/>
                                          </p:stCondLst>
                                        </p:cTn>
                                        <p:tgtEl>
                                          <p:spTgt spid="10"/>
                                        </p:tgtEl>
                                      </p:cBhvr>
                                      <p:to x="100000" y="90000"/>
                                    </p:animScale>
                                    <p:animScale>
                                      <p:cBhvr>
                                        <p:cTn id="134" dur="166" decel="50000">
                                          <p:stCondLst>
                                            <p:cond delay="1668"/>
                                          </p:stCondLst>
                                        </p:cTn>
                                        <p:tgtEl>
                                          <p:spTgt spid="10"/>
                                        </p:tgtEl>
                                      </p:cBhvr>
                                      <p:to x="100000" y="100000"/>
                                    </p:animScale>
                                    <p:animScale>
                                      <p:cBhvr>
                                        <p:cTn id="135" dur="26">
                                          <p:stCondLst>
                                            <p:cond delay="1808"/>
                                          </p:stCondLst>
                                        </p:cTn>
                                        <p:tgtEl>
                                          <p:spTgt spid="10"/>
                                        </p:tgtEl>
                                      </p:cBhvr>
                                      <p:to x="100000" y="95000"/>
                                    </p:animScale>
                                    <p:animScale>
                                      <p:cBhvr>
                                        <p:cTn id="136"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33B9D-CD3A-48B6-BB91-4CE1D1E865C9}"/>
              </a:ext>
            </a:extLst>
          </p:cNvPr>
          <p:cNvSpPr>
            <a:spLocks noGrp="1"/>
          </p:cNvSpPr>
          <p:nvPr>
            <p:ph type="title"/>
          </p:nvPr>
        </p:nvSpPr>
        <p:spPr>
          <a:xfrm>
            <a:off x="2612796" y="533188"/>
            <a:ext cx="8610600" cy="809903"/>
          </a:xfrm>
        </p:spPr>
        <p:txBody>
          <a:bodyPr>
            <a:normAutofit/>
          </a:bodyPr>
          <a:lstStyle/>
          <a:p>
            <a:r>
              <a:rPr lang="en-GB" sz="3200" b="1" dirty="0">
                <a:solidFill>
                  <a:srgbClr val="00B0F0"/>
                </a:solidFill>
              </a:rPr>
              <a:t>Continued…</a:t>
            </a:r>
          </a:p>
        </p:txBody>
      </p:sp>
      <p:sp>
        <p:nvSpPr>
          <p:cNvPr id="3" name="Content Placeholder 2">
            <a:extLst>
              <a:ext uri="{FF2B5EF4-FFF2-40B4-BE49-F238E27FC236}">
                <a16:creationId xmlns:a16="http://schemas.microsoft.com/office/drawing/2014/main" id="{E3C62795-37C9-43A5-AE53-CEBDF92E0DFE}"/>
              </a:ext>
            </a:extLst>
          </p:cNvPr>
          <p:cNvSpPr>
            <a:spLocks noGrp="1"/>
          </p:cNvSpPr>
          <p:nvPr>
            <p:ph idx="1"/>
          </p:nvPr>
        </p:nvSpPr>
        <p:spPr>
          <a:xfrm>
            <a:off x="172775" y="1433885"/>
            <a:ext cx="4087425" cy="493680"/>
          </a:xfrm>
        </p:spPr>
        <p:txBody>
          <a:bodyPr/>
          <a:lstStyle/>
          <a:p>
            <a:r>
              <a:rPr lang="en-GB" b="1" dirty="0">
                <a:solidFill>
                  <a:srgbClr val="FF0000"/>
                </a:solidFill>
                <a:latin typeface="Algerian" panose="04020705040A02060702" pitchFamily="82" charset="0"/>
              </a:rPr>
              <a:t>HOW TO HANDLE CONFLICT?</a:t>
            </a:r>
          </a:p>
        </p:txBody>
      </p:sp>
      <p:sp>
        <p:nvSpPr>
          <p:cNvPr id="4" name="TextBox 3">
            <a:extLst>
              <a:ext uri="{FF2B5EF4-FFF2-40B4-BE49-F238E27FC236}">
                <a16:creationId xmlns:a16="http://schemas.microsoft.com/office/drawing/2014/main" id="{10A8B66D-277D-41F6-8057-A4039329A84A}"/>
              </a:ext>
            </a:extLst>
          </p:cNvPr>
          <p:cNvSpPr txBox="1"/>
          <p:nvPr/>
        </p:nvSpPr>
        <p:spPr>
          <a:xfrm>
            <a:off x="361255" y="1879884"/>
            <a:ext cx="5242893" cy="2585323"/>
          </a:xfrm>
          <a:prstGeom prst="rect">
            <a:avLst/>
          </a:prstGeom>
          <a:noFill/>
        </p:spPr>
        <p:txBody>
          <a:bodyPr wrap="square" rtlCol="0">
            <a:spAutoFit/>
          </a:bodyPr>
          <a:lstStyle/>
          <a:p>
            <a:pPr marL="285750" indent="-285750">
              <a:buFont typeface="Wingdings" panose="05000000000000000000" pitchFamily="2" charset="2"/>
              <a:buChar char="q"/>
            </a:pPr>
            <a:r>
              <a:rPr lang="en-US" b="1" dirty="0"/>
              <a:t>COMPETING</a:t>
            </a:r>
          </a:p>
          <a:p>
            <a:endParaRPr lang="en-US" b="1" dirty="0"/>
          </a:p>
          <a:p>
            <a:pPr marL="285750" indent="-285750">
              <a:buFont typeface="Wingdings" panose="05000000000000000000" pitchFamily="2" charset="2"/>
              <a:buChar char="q"/>
            </a:pPr>
            <a:r>
              <a:rPr lang="en-US" b="1" dirty="0"/>
              <a:t>COLLABORATING</a:t>
            </a:r>
          </a:p>
          <a:p>
            <a:endParaRPr lang="en-US" b="1" dirty="0"/>
          </a:p>
          <a:p>
            <a:pPr marL="285750" indent="-285750">
              <a:buFont typeface="Wingdings" panose="05000000000000000000" pitchFamily="2" charset="2"/>
              <a:buChar char="q"/>
            </a:pPr>
            <a:r>
              <a:rPr lang="en-US" b="1" dirty="0"/>
              <a:t>COMPROMISING</a:t>
            </a:r>
          </a:p>
          <a:p>
            <a:endParaRPr lang="en-US" b="1" dirty="0"/>
          </a:p>
          <a:p>
            <a:pPr marL="285750" indent="-285750">
              <a:buFont typeface="Wingdings" panose="05000000000000000000" pitchFamily="2" charset="2"/>
              <a:buChar char="q"/>
            </a:pPr>
            <a:r>
              <a:rPr lang="en-US" b="1" dirty="0"/>
              <a:t>AVOIDANCE</a:t>
            </a:r>
          </a:p>
          <a:p>
            <a:endParaRPr lang="en-US" b="1" dirty="0"/>
          </a:p>
          <a:p>
            <a:pPr marL="285750" indent="-285750">
              <a:buFont typeface="Wingdings" panose="05000000000000000000" pitchFamily="2" charset="2"/>
              <a:buChar char="q"/>
            </a:pPr>
            <a:r>
              <a:rPr lang="en-US" b="1" dirty="0"/>
              <a:t>ACCOMODATING</a:t>
            </a:r>
          </a:p>
        </p:txBody>
      </p:sp>
      <p:pic>
        <p:nvPicPr>
          <p:cNvPr id="5" name="Picture 4">
            <a:extLst>
              <a:ext uri="{FF2B5EF4-FFF2-40B4-BE49-F238E27FC236}">
                <a16:creationId xmlns:a16="http://schemas.microsoft.com/office/drawing/2014/main" id="{B2FC9AA1-C8EA-41BE-A1A7-5A4151BAF077}"/>
              </a:ext>
            </a:extLst>
          </p:cNvPr>
          <p:cNvPicPr>
            <a:picLocks noChangeAspect="1"/>
          </p:cNvPicPr>
          <p:nvPr/>
        </p:nvPicPr>
        <p:blipFill>
          <a:blip r:embed="rId2"/>
          <a:stretch>
            <a:fillRect/>
          </a:stretch>
        </p:blipFill>
        <p:spPr>
          <a:xfrm>
            <a:off x="166629" y="4600956"/>
            <a:ext cx="2194559" cy="2084831"/>
          </a:xfrm>
          <a:prstGeom prst="rect">
            <a:avLst/>
          </a:prstGeom>
        </p:spPr>
      </p:pic>
      <p:sp>
        <p:nvSpPr>
          <p:cNvPr id="6" name="TextBox 5">
            <a:extLst>
              <a:ext uri="{FF2B5EF4-FFF2-40B4-BE49-F238E27FC236}">
                <a16:creationId xmlns:a16="http://schemas.microsoft.com/office/drawing/2014/main" id="{083D8050-C71C-476C-866F-70E1D2840DF3}"/>
              </a:ext>
            </a:extLst>
          </p:cNvPr>
          <p:cNvSpPr txBox="1"/>
          <p:nvPr/>
        </p:nvSpPr>
        <p:spPr>
          <a:xfrm>
            <a:off x="3787015" y="4123782"/>
            <a:ext cx="5481686" cy="400110"/>
          </a:xfrm>
          <a:prstGeom prst="rect">
            <a:avLst/>
          </a:prstGeom>
          <a:noFill/>
        </p:spPr>
        <p:txBody>
          <a:bodyPr wrap="square" rtlCol="0">
            <a:spAutoFit/>
          </a:bodyPr>
          <a:lstStyle/>
          <a:p>
            <a:r>
              <a:rPr lang="en-US" sz="2000" dirty="0">
                <a:solidFill>
                  <a:srgbClr val="FFFF00"/>
                </a:solidFill>
                <a:latin typeface="Algerian" panose="04020705040A02060702" pitchFamily="82" charset="0"/>
              </a:rPr>
              <a:t>How Belbin helps</a:t>
            </a:r>
            <a:endParaRPr lang="en-US" sz="2000" kern="1200" dirty="0">
              <a:solidFill>
                <a:srgbClr val="FFFF00"/>
              </a:solidFill>
              <a:latin typeface="Algerian" panose="04020705040A02060702" pitchFamily="82" charset="0"/>
            </a:endParaRPr>
          </a:p>
        </p:txBody>
      </p:sp>
      <p:sp>
        <p:nvSpPr>
          <p:cNvPr id="7" name="TextBox 6">
            <a:extLst>
              <a:ext uri="{FF2B5EF4-FFF2-40B4-BE49-F238E27FC236}">
                <a16:creationId xmlns:a16="http://schemas.microsoft.com/office/drawing/2014/main" id="{1A8A0BE1-2D4F-4C6A-9A65-B682B6875C3A}"/>
              </a:ext>
            </a:extLst>
          </p:cNvPr>
          <p:cNvSpPr txBox="1"/>
          <p:nvPr/>
        </p:nvSpPr>
        <p:spPr>
          <a:xfrm>
            <a:off x="3353498" y="4396795"/>
            <a:ext cx="4501299" cy="2308324"/>
          </a:xfrm>
          <a:prstGeom prst="rect">
            <a:avLst/>
          </a:prstGeom>
          <a:noFill/>
        </p:spPr>
        <p:txBody>
          <a:bodyPr wrap="square" rtlCol="0">
            <a:spAutoFit/>
          </a:bodyPr>
          <a:lstStyle/>
          <a:p>
            <a:r>
              <a:rPr lang="en-US" sz="1800" b="1" kern="1200" dirty="0">
                <a:solidFill>
                  <a:schemeClr val="accent1">
                    <a:lumMod val="60000"/>
                    <a:lumOff val="40000"/>
                  </a:schemeClr>
                </a:solidFill>
                <a:latin typeface="+mn-lt"/>
                <a:ea typeface="+mn-ea"/>
                <a:cs typeface="+mn-cs"/>
              </a:rPr>
              <a:t> </a:t>
            </a:r>
            <a:endParaRPr lang="en-US" b="1" dirty="0"/>
          </a:p>
          <a:p>
            <a:pPr marL="285750" indent="-285750">
              <a:buFont typeface="Wingdings" panose="05000000000000000000" pitchFamily="2" charset="2"/>
              <a:buChar char="q"/>
            </a:pPr>
            <a:r>
              <a:rPr lang="en-US" sz="1800" b="1" kern="1200" dirty="0">
                <a:solidFill>
                  <a:schemeClr val="accent1">
                    <a:lumMod val="60000"/>
                    <a:lumOff val="40000"/>
                  </a:schemeClr>
                </a:solidFill>
                <a:latin typeface="+mn-lt"/>
                <a:ea typeface="+mn-ea"/>
                <a:cs typeface="+mn-cs"/>
              </a:rPr>
              <a:t>CREATES A SUCCESSFUL WORK FIELD</a:t>
            </a:r>
          </a:p>
          <a:p>
            <a:pPr marL="285750" indent="-285750">
              <a:buFont typeface="Wingdings" panose="05000000000000000000" pitchFamily="2" charset="2"/>
              <a:buChar char="q"/>
            </a:pPr>
            <a:endParaRPr lang="en-US" b="1" dirty="0">
              <a:solidFill>
                <a:schemeClr val="accent1">
                  <a:lumMod val="60000"/>
                  <a:lumOff val="40000"/>
                </a:schemeClr>
              </a:solidFill>
            </a:endParaRPr>
          </a:p>
          <a:p>
            <a:pPr marL="285750" indent="-285750">
              <a:buFont typeface="Wingdings" panose="05000000000000000000" pitchFamily="2" charset="2"/>
              <a:buChar char="q"/>
            </a:pPr>
            <a:r>
              <a:rPr lang="en-US" b="1" dirty="0">
                <a:solidFill>
                  <a:schemeClr val="accent1">
                    <a:lumMod val="60000"/>
                    <a:lumOff val="40000"/>
                  </a:schemeClr>
                </a:solidFill>
              </a:rPr>
              <a:t>MOTIVATED</a:t>
            </a:r>
          </a:p>
          <a:p>
            <a:pPr marL="285750" indent="-285750">
              <a:buFont typeface="Wingdings" panose="05000000000000000000" pitchFamily="2" charset="2"/>
              <a:buChar char="q"/>
            </a:pPr>
            <a:endParaRPr lang="en-US" b="1" dirty="0">
              <a:solidFill>
                <a:schemeClr val="accent1">
                  <a:lumMod val="60000"/>
                  <a:lumOff val="40000"/>
                </a:schemeClr>
              </a:solidFill>
            </a:endParaRPr>
          </a:p>
          <a:p>
            <a:pPr marL="285750" indent="-285750">
              <a:buFont typeface="Wingdings" panose="05000000000000000000" pitchFamily="2" charset="2"/>
              <a:buChar char="q"/>
            </a:pPr>
            <a:r>
              <a:rPr lang="en-US" b="1" dirty="0">
                <a:solidFill>
                  <a:schemeClr val="accent1">
                    <a:lumMod val="60000"/>
                    <a:lumOff val="40000"/>
                  </a:schemeClr>
                </a:solidFill>
              </a:rPr>
              <a:t>MORE EFFECTIVE TEAM</a:t>
            </a:r>
          </a:p>
          <a:p>
            <a:pPr marL="285750" indent="-285750">
              <a:buFont typeface="Wingdings" panose="05000000000000000000" pitchFamily="2" charset="2"/>
              <a:buChar char="q"/>
            </a:pPr>
            <a:endParaRPr lang="en-US" sz="1800" b="1" kern="1200" dirty="0">
              <a:solidFill>
                <a:schemeClr val="accent1">
                  <a:lumMod val="60000"/>
                  <a:lumOff val="40000"/>
                </a:schemeClr>
              </a:solidFill>
              <a:latin typeface="+mn-lt"/>
              <a:ea typeface="+mn-ea"/>
              <a:cs typeface="+mn-cs"/>
            </a:endParaRPr>
          </a:p>
          <a:p>
            <a:endParaRPr lang="en-US" b="1" dirty="0">
              <a:solidFill>
                <a:schemeClr val="accent1">
                  <a:lumMod val="60000"/>
                  <a:lumOff val="40000"/>
                </a:schemeClr>
              </a:solidFill>
            </a:endParaRPr>
          </a:p>
        </p:txBody>
      </p:sp>
      <p:pic>
        <p:nvPicPr>
          <p:cNvPr id="9" name="Picture 8">
            <a:extLst>
              <a:ext uri="{FF2B5EF4-FFF2-40B4-BE49-F238E27FC236}">
                <a16:creationId xmlns:a16="http://schemas.microsoft.com/office/drawing/2014/main" id="{A5B42BC3-AF8E-4132-A4BE-AB1854FD4FBD}"/>
              </a:ext>
            </a:extLst>
          </p:cNvPr>
          <p:cNvPicPr>
            <a:picLocks noChangeAspect="1"/>
          </p:cNvPicPr>
          <p:nvPr/>
        </p:nvPicPr>
        <p:blipFill>
          <a:blip r:embed="rId3"/>
          <a:stretch>
            <a:fillRect/>
          </a:stretch>
        </p:blipFill>
        <p:spPr>
          <a:xfrm>
            <a:off x="4340978" y="1400512"/>
            <a:ext cx="3885477" cy="2185581"/>
          </a:xfrm>
          <a:prstGeom prst="rect">
            <a:avLst/>
          </a:prstGeom>
        </p:spPr>
      </p:pic>
      <p:sp>
        <p:nvSpPr>
          <p:cNvPr id="11" name="Rectangle 10">
            <a:extLst>
              <a:ext uri="{FF2B5EF4-FFF2-40B4-BE49-F238E27FC236}">
                <a16:creationId xmlns:a16="http://schemas.microsoft.com/office/drawing/2014/main" id="{B4E81ECF-0061-46CA-B3FF-A8637A09CD9B}"/>
              </a:ext>
            </a:extLst>
          </p:cNvPr>
          <p:cNvSpPr/>
          <p:nvPr/>
        </p:nvSpPr>
        <p:spPr>
          <a:xfrm>
            <a:off x="8713245" y="1480670"/>
            <a:ext cx="2821606" cy="400110"/>
          </a:xfrm>
          <a:prstGeom prst="rect">
            <a:avLst/>
          </a:prstGeom>
        </p:spPr>
        <p:txBody>
          <a:bodyPr wrap="none">
            <a:spAutoFit/>
          </a:bodyPr>
          <a:lstStyle/>
          <a:p>
            <a:r>
              <a:rPr lang="en-US" sz="2000" b="1" dirty="0">
                <a:solidFill>
                  <a:srgbClr val="00FF00"/>
                </a:solidFill>
                <a:latin typeface="Algerian" panose="04020705040A02060702" pitchFamily="82" charset="0"/>
              </a:rPr>
              <a:t>HOW TUCKMAN HELPS </a:t>
            </a:r>
            <a:endParaRPr lang="en-GB" sz="2000" b="1" dirty="0">
              <a:solidFill>
                <a:srgbClr val="00FF00"/>
              </a:solidFill>
              <a:latin typeface="Algerian" panose="04020705040A02060702" pitchFamily="82" charset="0"/>
            </a:endParaRPr>
          </a:p>
        </p:txBody>
      </p:sp>
      <p:sp>
        <p:nvSpPr>
          <p:cNvPr id="12" name="TextBox 11">
            <a:extLst>
              <a:ext uri="{FF2B5EF4-FFF2-40B4-BE49-F238E27FC236}">
                <a16:creationId xmlns:a16="http://schemas.microsoft.com/office/drawing/2014/main" id="{321718E3-4BD3-4953-9DE0-1E6CD6766A3C}"/>
              </a:ext>
            </a:extLst>
          </p:cNvPr>
          <p:cNvSpPr txBox="1"/>
          <p:nvPr/>
        </p:nvSpPr>
        <p:spPr>
          <a:xfrm>
            <a:off x="8901183" y="1927565"/>
            <a:ext cx="2891985" cy="2308324"/>
          </a:xfrm>
          <a:prstGeom prst="rect">
            <a:avLst/>
          </a:prstGeom>
          <a:noFill/>
        </p:spPr>
        <p:txBody>
          <a:bodyPr wrap="square" rtlCol="0">
            <a:spAutoFit/>
          </a:bodyPr>
          <a:lstStyle/>
          <a:p>
            <a:pPr marL="285750" indent="-285750">
              <a:buFont typeface="Wingdings" panose="05000000000000000000" pitchFamily="2" charset="2"/>
              <a:buChar char="q"/>
            </a:pPr>
            <a:r>
              <a:rPr lang="en-US" sz="1800" kern="1200" dirty="0">
                <a:solidFill>
                  <a:srgbClr val="92D050"/>
                </a:solidFill>
                <a:latin typeface="+mn-lt"/>
                <a:ea typeface="+mn-ea"/>
                <a:cs typeface="+mn-cs"/>
              </a:rPr>
              <a:t>COMPROMISES TAKE PLACE DURING ‘NORMING’ STAGE.</a:t>
            </a:r>
          </a:p>
          <a:p>
            <a:pPr marL="285750" indent="-285750">
              <a:buFont typeface="Wingdings" panose="05000000000000000000" pitchFamily="2" charset="2"/>
              <a:buChar char="q"/>
            </a:pPr>
            <a:endParaRPr lang="en-US" dirty="0">
              <a:solidFill>
                <a:srgbClr val="92D050"/>
              </a:solidFill>
            </a:endParaRPr>
          </a:p>
          <a:p>
            <a:pPr marL="285750" indent="-285750">
              <a:buFont typeface="Wingdings" panose="05000000000000000000" pitchFamily="2" charset="2"/>
              <a:buChar char="q"/>
            </a:pPr>
            <a:r>
              <a:rPr lang="en-US" dirty="0">
                <a:solidFill>
                  <a:srgbClr val="92D050"/>
                </a:solidFill>
              </a:rPr>
              <a:t>EASIER FOR TEAM LEADERS TO MAKE DECISIONS DURING ‘PERFORMING’ STAGE</a:t>
            </a:r>
            <a:endParaRPr lang="en-US" sz="1800" kern="1200" dirty="0">
              <a:solidFill>
                <a:srgbClr val="92D050"/>
              </a:solidFill>
            </a:endParaRPr>
          </a:p>
        </p:txBody>
      </p:sp>
      <p:sp>
        <p:nvSpPr>
          <p:cNvPr id="13" name="TextBox 12">
            <a:extLst>
              <a:ext uri="{FF2B5EF4-FFF2-40B4-BE49-F238E27FC236}">
                <a16:creationId xmlns:a16="http://schemas.microsoft.com/office/drawing/2014/main" id="{D7E3532C-92A2-4744-8E94-477DD527AB6F}"/>
              </a:ext>
            </a:extLst>
          </p:cNvPr>
          <p:cNvSpPr txBox="1"/>
          <p:nvPr/>
        </p:nvSpPr>
        <p:spPr>
          <a:xfrm>
            <a:off x="8420791" y="4908527"/>
            <a:ext cx="3604579" cy="2092881"/>
          </a:xfrm>
          <a:prstGeom prst="rect">
            <a:avLst/>
          </a:prstGeom>
          <a:noFill/>
        </p:spPr>
        <p:txBody>
          <a:bodyPr wrap="square" rtlCol="0">
            <a:spAutoFit/>
          </a:bodyPr>
          <a:lstStyle/>
          <a:p>
            <a:r>
              <a:rPr lang="en-US" sz="1400" b="1" dirty="0">
                <a:solidFill>
                  <a:schemeClr val="accent3">
                    <a:lumMod val="60000"/>
                    <a:lumOff val="40000"/>
                  </a:schemeClr>
                </a:solidFill>
                <a:latin typeface="Algerian" panose="04020705040A02060702" pitchFamily="82" charset="0"/>
              </a:rPr>
              <a:t>RESOURCES;</a:t>
            </a:r>
          </a:p>
          <a:p>
            <a:pPr marL="285750" indent="-285750">
              <a:buFont typeface="Wingdings" panose="05000000000000000000" pitchFamily="2" charset="2"/>
              <a:buChar char="v"/>
            </a:pPr>
            <a:endParaRPr lang="en-US" sz="1400" dirty="0"/>
          </a:p>
          <a:p>
            <a:pPr marL="285750" indent="-285750">
              <a:buFont typeface="Wingdings" panose="05000000000000000000" pitchFamily="2" charset="2"/>
              <a:buChar char="v"/>
            </a:pPr>
            <a:r>
              <a:rPr lang="en-US" sz="1400" dirty="0">
                <a:solidFill>
                  <a:schemeClr val="accent1">
                    <a:lumMod val="75000"/>
                  </a:schemeClr>
                </a:solidFill>
              </a:rPr>
              <a:t>BELBIN (2018)</a:t>
            </a:r>
          </a:p>
          <a:p>
            <a:pPr marL="285750" indent="-285750">
              <a:buFont typeface="Wingdings" panose="05000000000000000000" pitchFamily="2" charset="2"/>
              <a:buChar char="v"/>
            </a:pPr>
            <a:r>
              <a:rPr lang="en-US" sz="1400" kern="1200" dirty="0">
                <a:solidFill>
                  <a:schemeClr val="accent1">
                    <a:lumMod val="75000"/>
                  </a:schemeClr>
                </a:solidFill>
                <a:latin typeface="+mn-lt"/>
                <a:ea typeface="+mn-ea"/>
                <a:cs typeface="+mn-cs"/>
              </a:rPr>
              <a:t>CONFLICT MANAGEMENT 101 (2012)</a:t>
            </a:r>
          </a:p>
          <a:p>
            <a:pPr marL="285750" indent="-285750">
              <a:buFont typeface="Wingdings" panose="05000000000000000000" pitchFamily="2" charset="2"/>
              <a:buChar char="v"/>
            </a:pPr>
            <a:r>
              <a:rPr lang="en-US" sz="1400" dirty="0">
                <a:solidFill>
                  <a:schemeClr val="accent1">
                    <a:lumMod val="75000"/>
                  </a:schemeClr>
                </a:solidFill>
              </a:rPr>
              <a:t>HUFFPOST (2014)</a:t>
            </a:r>
          </a:p>
          <a:p>
            <a:pPr marL="285750" indent="-285750">
              <a:buFont typeface="Wingdings" panose="05000000000000000000" pitchFamily="2" charset="2"/>
              <a:buChar char="v"/>
            </a:pPr>
            <a:r>
              <a:rPr lang="en-US" sz="1400" kern="1200" dirty="0">
                <a:solidFill>
                  <a:schemeClr val="accent1">
                    <a:lumMod val="75000"/>
                  </a:schemeClr>
                </a:solidFill>
                <a:latin typeface="+mn-lt"/>
                <a:ea typeface="+mn-ea"/>
                <a:cs typeface="+mn-cs"/>
              </a:rPr>
              <a:t>LEADERSHIP SOLUTIONS (2007)</a:t>
            </a:r>
          </a:p>
          <a:p>
            <a:pPr marL="285750" indent="-285750">
              <a:buFont typeface="Wingdings" panose="05000000000000000000" pitchFamily="2" charset="2"/>
              <a:buChar char="v"/>
            </a:pPr>
            <a:r>
              <a:rPr lang="en-US" sz="1400" dirty="0">
                <a:solidFill>
                  <a:schemeClr val="accent1">
                    <a:lumMod val="75000"/>
                  </a:schemeClr>
                </a:solidFill>
              </a:rPr>
              <a:t>MIND TOOLS (2018)</a:t>
            </a:r>
          </a:p>
          <a:p>
            <a:pPr marL="285750" indent="-285750">
              <a:buFont typeface="Wingdings" panose="05000000000000000000" pitchFamily="2" charset="2"/>
              <a:buChar char="v"/>
            </a:pPr>
            <a:endParaRPr lang="en-US" sz="1400" kern="1200" dirty="0">
              <a:solidFill>
                <a:schemeClr val="tx1"/>
              </a:solidFill>
              <a:latin typeface="+mn-lt"/>
              <a:ea typeface="+mn-ea"/>
              <a:cs typeface="+mn-cs"/>
            </a:endParaRPr>
          </a:p>
          <a:p>
            <a:pPr marL="285750" indent="-285750">
              <a:buFont typeface="Wingdings" panose="05000000000000000000" pitchFamily="2" charset="2"/>
              <a:buChar char="v"/>
            </a:pPr>
            <a:endParaRPr lang="en-US" sz="1800" kern="1200" dirty="0">
              <a:solidFill>
                <a:schemeClr val="tx1"/>
              </a:solidFill>
              <a:latin typeface="+mn-lt"/>
              <a:ea typeface="+mn-ea"/>
              <a:cs typeface="+mn-cs"/>
            </a:endParaRPr>
          </a:p>
        </p:txBody>
      </p:sp>
      <p:sp>
        <p:nvSpPr>
          <p:cNvPr id="14" name="TextBox 13">
            <a:extLst>
              <a:ext uri="{FF2B5EF4-FFF2-40B4-BE49-F238E27FC236}">
                <a16:creationId xmlns:a16="http://schemas.microsoft.com/office/drawing/2014/main" id="{ABDED660-B6FF-4EBA-A15D-32B7C233EC34}"/>
              </a:ext>
            </a:extLst>
          </p:cNvPr>
          <p:cNvSpPr txBox="1"/>
          <p:nvPr/>
        </p:nvSpPr>
        <p:spPr>
          <a:xfrm>
            <a:off x="166629" y="695991"/>
            <a:ext cx="1828800" cy="523220"/>
          </a:xfrm>
          <a:prstGeom prst="rect">
            <a:avLst/>
          </a:prstGeom>
          <a:noFill/>
        </p:spPr>
        <p:txBody>
          <a:bodyPr wrap="square" rtlCol="0">
            <a:spAutoFit/>
          </a:bodyPr>
          <a:lstStyle/>
          <a:p>
            <a:r>
              <a:rPr lang="en-US" sz="2800" b="1" kern="1200" dirty="0">
                <a:solidFill>
                  <a:srgbClr val="FFFF00"/>
                </a:solidFill>
                <a:latin typeface="Papyrus" panose="03070502060502030205" pitchFamily="66" charset="0"/>
              </a:rPr>
              <a:t>Aleha</a:t>
            </a:r>
          </a:p>
        </p:txBody>
      </p:sp>
    </p:spTree>
    <p:extLst>
      <p:ext uri="{BB962C8B-B14F-4D97-AF65-F5344CB8AC3E}">
        <p14:creationId xmlns:p14="http://schemas.microsoft.com/office/powerpoint/2010/main" val="95455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80">
                                          <p:stCondLst>
                                            <p:cond delay="0"/>
                                          </p:stCondLst>
                                        </p:cTn>
                                        <p:tgtEl>
                                          <p:spTgt spid="4"/>
                                        </p:tgtEl>
                                      </p:cBhvr>
                                    </p:animEffect>
                                    <p:anim calcmode="lin" valueType="num">
                                      <p:cBhvr>
                                        <p:cTn id="1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gtEl>
                                      </p:cBhvr>
                                      <p:to x="100000" y="60000"/>
                                    </p:animScale>
                                    <p:animScale>
                                      <p:cBhvr>
                                        <p:cTn id="21" dur="166" decel="50000">
                                          <p:stCondLst>
                                            <p:cond delay="676"/>
                                          </p:stCondLst>
                                        </p:cTn>
                                        <p:tgtEl>
                                          <p:spTgt spid="4"/>
                                        </p:tgtEl>
                                      </p:cBhvr>
                                      <p:to x="100000" y="100000"/>
                                    </p:animScale>
                                    <p:animScale>
                                      <p:cBhvr>
                                        <p:cTn id="22" dur="26">
                                          <p:stCondLst>
                                            <p:cond delay="1312"/>
                                          </p:stCondLst>
                                        </p:cTn>
                                        <p:tgtEl>
                                          <p:spTgt spid="4"/>
                                        </p:tgtEl>
                                      </p:cBhvr>
                                      <p:to x="100000" y="80000"/>
                                    </p:animScale>
                                    <p:animScale>
                                      <p:cBhvr>
                                        <p:cTn id="23" dur="166" decel="50000">
                                          <p:stCondLst>
                                            <p:cond delay="1338"/>
                                          </p:stCondLst>
                                        </p:cTn>
                                        <p:tgtEl>
                                          <p:spTgt spid="4"/>
                                        </p:tgtEl>
                                      </p:cBhvr>
                                      <p:to x="100000" y="100000"/>
                                    </p:animScale>
                                    <p:animScale>
                                      <p:cBhvr>
                                        <p:cTn id="24" dur="26">
                                          <p:stCondLst>
                                            <p:cond delay="1642"/>
                                          </p:stCondLst>
                                        </p:cTn>
                                        <p:tgtEl>
                                          <p:spTgt spid="4"/>
                                        </p:tgtEl>
                                      </p:cBhvr>
                                      <p:to x="100000" y="90000"/>
                                    </p:animScale>
                                    <p:animScale>
                                      <p:cBhvr>
                                        <p:cTn id="25" dur="166" decel="50000">
                                          <p:stCondLst>
                                            <p:cond delay="1668"/>
                                          </p:stCondLst>
                                        </p:cTn>
                                        <p:tgtEl>
                                          <p:spTgt spid="4"/>
                                        </p:tgtEl>
                                      </p:cBhvr>
                                      <p:to x="100000" y="100000"/>
                                    </p:animScale>
                                    <p:animScale>
                                      <p:cBhvr>
                                        <p:cTn id="26" dur="26">
                                          <p:stCondLst>
                                            <p:cond delay="1808"/>
                                          </p:stCondLst>
                                        </p:cTn>
                                        <p:tgtEl>
                                          <p:spTgt spid="4"/>
                                        </p:tgtEl>
                                      </p:cBhvr>
                                      <p:to x="100000" y="95000"/>
                                    </p:animScale>
                                    <p:animScale>
                                      <p:cBhvr>
                                        <p:cTn id="27" dur="166" decel="50000">
                                          <p:stCondLst>
                                            <p:cond delay="1834"/>
                                          </p:stCondLst>
                                        </p:cTn>
                                        <p:tgtEl>
                                          <p:spTgt spid="4"/>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wipe(down)">
                                      <p:cBhvr>
                                        <p:cTn id="32" dur="580">
                                          <p:stCondLst>
                                            <p:cond delay="0"/>
                                          </p:stCondLst>
                                        </p:cTn>
                                        <p:tgtEl>
                                          <p:spTgt spid="4">
                                            <p:txEl>
                                              <p:pRg st="0" end="0"/>
                                            </p:txEl>
                                          </p:spTgt>
                                        </p:tgtEl>
                                      </p:cBhvr>
                                    </p:animEffect>
                                    <p:anim calcmode="lin" valueType="num">
                                      <p:cBhvr>
                                        <p:cTn id="33"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4">
                                            <p:txEl>
                                              <p:pRg st="0" end="0"/>
                                            </p:txEl>
                                          </p:spTgt>
                                        </p:tgtEl>
                                      </p:cBhvr>
                                      <p:to x="100000" y="60000"/>
                                    </p:animScale>
                                    <p:animScale>
                                      <p:cBhvr>
                                        <p:cTn id="39" dur="166" decel="50000">
                                          <p:stCondLst>
                                            <p:cond delay="676"/>
                                          </p:stCondLst>
                                        </p:cTn>
                                        <p:tgtEl>
                                          <p:spTgt spid="4">
                                            <p:txEl>
                                              <p:pRg st="0" end="0"/>
                                            </p:txEl>
                                          </p:spTgt>
                                        </p:tgtEl>
                                      </p:cBhvr>
                                      <p:to x="100000" y="100000"/>
                                    </p:animScale>
                                    <p:animScale>
                                      <p:cBhvr>
                                        <p:cTn id="40" dur="26">
                                          <p:stCondLst>
                                            <p:cond delay="1312"/>
                                          </p:stCondLst>
                                        </p:cTn>
                                        <p:tgtEl>
                                          <p:spTgt spid="4">
                                            <p:txEl>
                                              <p:pRg st="0" end="0"/>
                                            </p:txEl>
                                          </p:spTgt>
                                        </p:tgtEl>
                                      </p:cBhvr>
                                      <p:to x="100000" y="80000"/>
                                    </p:animScale>
                                    <p:animScale>
                                      <p:cBhvr>
                                        <p:cTn id="41" dur="166" decel="50000">
                                          <p:stCondLst>
                                            <p:cond delay="1338"/>
                                          </p:stCondLst>
                                        </p:cTn>
                                        <p:tgtEl>
                                          <p:spTgt spid="4">
                                            <p:txEl>
                                              <p:pRg st="0" end="0"/>
                                            </p:txEl>
                                          </p:spTgt>
                                        </p:tgtEl>
                                      </p:cBhvr>
                                      <p:to x="100000" y="100000"/>
                                    </p:animScale>
                                    <p:animScale>
                                      <p:cBhvr>
                                        <p:cTn id="42" dur="26">
                                          <p:stCondLst>
                                            <p:cond delay="1642"/>
                                          </p:stCondLst>
                                        </p:cTn>
                                        <p:tgtEl>
                                          <p:spTgt spid="4">
                                            <p:txEl>
                                              <p:pRg st="0" end="0"/>
                                            </p:txEl>
                                          </p:spTgt>
                                        </p:tgtEl>
                                      </p:cBhvr>
                                      <p:to x="100000" y="90000"/>
                                    </p:animScale>
                                    <p:animScale>
                                      <p:cBhvr>
                                        <p:cTn id="43" dur="166" decel="50000">
                                          <p:stCondLst>
                                            <p:cond delay="1668"/>
                                          </p:stCondLst>
                                        </p:cTn>
                                        <p:tgtEl>
                                          <p:spTgt spid="4">
                                            <p:txEl>
                                              <p:pRg st="0" end="0"/>
                                            </p:txEl>
                                          </p:spTgt>
                                        </p:tgtEl>
                                      </p:cBhvr>
                                      <p:to x="100000" y="100000"/>
                                    </p:animScale>
                                    <p:animScale>
                                      <p:cBhvr>
                                        <p:cTn id="44" dur="26">
                                          <p:stCondLst>
                                            <p:cond delay="1808"/>
                                          </p:stCondLst>
                                        </p:cTn>
                                        <p:tgtEl>
                                          <p:spTgt spid="4">
                                            <p:txEl>
                                              <p:pRg st="0" end="0"/>
                                            </p:txEl>
                                          </p:spTgt>
                                        </p:tgtEl>
                                      </p:cBhvr>
                                      <p:to x="100000" y="95000"/>
                                    </p:animScale>
                                    <p:animScale>
                                      <p:cBhvr>
                                        <p:cTn id="45" dur="166" decel="50000">
                                          <p:stCondLst>
                                            <p:cond delay="1834"/>
                                          </p:stCondLst>
                                        </p:cTn>
                                        <p:tgtEl>
                                          <p:spTgt spid="4">
                                            <p:txEl>
                                              <p:pRg st="0" end="0"/>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wipe(down)">
                                      <p:cBhvr>
                                        <p:cTn id="50" dur="580">
                                          <p:stCondLst>
                                            <p:cond delay="0"/>
                                          </p:stCondLst>
                                        </p:cTn>
                                        <p:tgtEl>
                                          <p:spTgt spid="4">
                                            <p:txEl>
                                              <p:pRg st="2" end="2"/>
                                            </p:txEl>
                                          </p:spTgt>
                                        </p:tgtEl>
                                      </p:cBhvr>
                                    </p:animEffect>
                                    <p:anim calcmode="lin" valueType="num">
                                      <p:cBhvr>
                                        <p:cTn id="51"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4">
                                            <p:txEl>
                                              <p:pRg st="2" end="2"/>
                                            </p:txEl>
                                          </p:spTgt>
                                        </p:tgtEl>
                                      </p:cBhvr>
                                      <p:to x="100000" y="60000"/>
                                    </p:animScale>
                                    <p:animScale>
                                      <p:cBhvr>
                                        <p:cTn id="57" dur="166" decel="50000">
                                          <p:stCondLst>
                                            <p:cond delay="676"/>
                                          </p:stCondLst>
                                        </p:cTn>
                                        <p:tgtEl>
                                          <p:spTgt spid="4">
                                            <p:txEl>
                                              <p:pRg st="2" end="2"/>
                                            </p:txEl>
                                          </p:spTgt>
                                        </p:tgtEl>
                                      </p:cBhvr>
                                      <p:to x="100000" y="100000"/>
                                    </p:animScale>
                                    <p:animScale>
                                      <p:cBhvr>
                                        <p:cTn id="58" dur="26">
                                          <p:stCondLst>
                                            <p:cond delay="1312"/>
                                          </p:stCondLst>
                                        </p:cTn>
                                        <p:tgtEl>
                                          <p:spTgt spid="4">
                                            <p:txEl>
                                              <p:pRg st="2" end="2"/>
                                            </p:txEl>
                                          </p:spTgt>
                                        </p:tgtEl>
                                      </p:cBhvr>
                                      <p:to x="100000" y="80000"/>
                                    </p:animScale>
                                    <p:animScale>
                                      <p:cBhvr>
                                        <p:cTn id="59" dur="166" decel="50000">
                                          <p:stCondLst>
                                            <p:cond delay="1338"/>
                                          </p:stCondLst>
                                        </p:cTn>
                                        <p:tgtEl>
                                          <p:spTgt spid="4">
                                            <p:txEl>
                                              <p:pRg st="2" end="2"/>
                                            </p:txEl>
                                          </p:spTgt>
                                        </p:tgtEl>
                                      </p:cBhvr>
                                      <p:to x="100000" y="100000"/>
                                    </p:animScale>
                                    <p:animScale>
                                      <p:cBhvr>
                                        <p:cTn id="60" dur="26">
                                          <p:stCondLst>
                                            <p:cond delay="1642"/>
                                          </p:stCondLst>
                                        </p:cTn>
                                        <p:tgtEl>
                                          <p:spTgt spid="4">
                                            <p:txEl>
                                              <p:pRg st="2" end="2"/>
                                            </p:txEl>
                                          </p:spTgt>
                                        </p:tgtEl>
                                      </p:cBhvr>
                                      <p:to x="100000" y="90000"/>
                                    </p:animScale>
                                    <p:animScale>
                                      <p:cBhvr>
                                        <p:cTn id="61" dur="166" decel="50000">
                                          <p:stCondLst>
                                            <p:cond delay="1668"/>
                                          </p:stCondLst>
                                        </p:cTn>
                                        <p:tgtEl>
                                          <p:spTgt spid="4">
                                            <p:txEl>
                                              <p:pRg st="2" end="2"/>
                                            </p:txEl>
                                          </p:spTgt>
                                        </p:tgtEl>
                                      </p:cBhvr>
                                      <p:to x="100000" y="100000"/>
                                    </p:animScale>
                                    <p:animScale>
                                      <p:cBhvr>
                                        <p:cTn id="62" dur="26">
                                          <p:stCondLst>
                                            <p:cond delay="1808"/>
                                          </p:stCondLst>
                                        </p:cTn>
                                        <p:tgtEl>
                                          <p:spTgt spid="4">
                                            <p:txEl>
                                              <p:pRg st="2" end="2"/>
                                            </p:txEl>
                                          </p:spTgt>
                                        </p:tgtEl>
                                      </p:cBhvr>
                                      <p:to x="100000" y="95000"/>
                                    </p:animScale>
                                    <p:animScale>
                                      <p:cBhvr>
                                        <p:cTn id="63" dur="166" decel="50000">
                                          <p:stCondLst>
                                            <p:cond delay="1834"/>
                                          </p:stCondLst>
                                        </p:cTn>
                                        <p:tgtEl>
                                          <p:spTgt spid="4">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nodeType="clickEffect">
                                  <p:stCondLst>
                                    <p:cond delay="0"/>
                                  </p:stCondLst>
                                  <p:childTnLst>
                                    <p:set>
                                      <p:cBhvr>
                                        <p:cTn id="67" dur="1" fill="hold">
                                          <p:stCondLst>
                                            <p:cond delay="0"/>
                                          </p:stCondLst>
                                        </p:cTn>
                                        <p:tgtEl>
                                          <p:spTgt spid="4">
                                            <p:txEl>
                                              <p:pRg st="4" end="4"/>
                                            </p:txEl>
                                          </p:spTgt>
                                        </p:tgtEl>
                                        <p:attrNameLst>
                                          <p:attrName>style.visibility</p:attrName>
                                        </p:attrNameLst>
                                      </p:cBhvr>
                                      <p:to>
                                        <p:strVal val="visible"/>
                                      </p:to>
                                    </p:set>
                                    <p:animEffect transition="in" filter="wipe(down)">
                                      <p:cBhvr>
                                        <p:cTn id="68" dur="580">
                                          <p:stCondLst>
                                            <p:cond delay="0"/>
                                          </p:stCondLst>
                                        </p:cTn>
                                        <p:tgtEl>
                                          <p:spTgt spid="4">
                                            <p:txEl>
                                              <p:pRg st="4" end="4"/>
                                            </p:txEl>
                                          </p:spTgt>
                                        </p:tgtEl>
                                      </p:cBhvr>
                                    </p:animEffect>
                                    <p:anim calcmode="lin" valueType="num">
                                      <p:cBhvr>
                                        <p:cTn id="69"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4">
                                            <p:txEl>
                                              <p:pRg st="4" end="4"/>
                                            </p:txEl>
                                          </p:spTgt>
                                        </p:tgtEl>
                                      </p:cBhvr>
                                      <p:to x="100000" y="60000"/>
                                    </p:animScale>
                                    <p:animScale>
                                      <p:cBhvr>
                                        <p:cTn id="75" dur="166" decel="50000">
                                          <p:stCondLst>
                                            <p:cond delay="676"/>
                                          </p:stCondLst>
                                        </p:cTn>
                                        <p:tgtEl>
                                          <p:spTgt spid="4">
                                            <p:txEl>
                                              <p:pRg st="4" end="4"/>
                                            </p:txEl>
                                          </p:spTgt>
                                        </p:tgtEl>
                                      </p:cBhvr>
                                      <p:to x="100000" y="100000"/>
                                    </p:animScale>
                                    <p:animScale>
                                      <p:cBhvr>
                                        <p:cTn id="76" dur="26">
                                          <p:stCondLst>
                                            <p:cond delay="1312"/>
                                          </p:stCondLst>
                                        </p:cTn>
                                        <p:tgtEl>
                                          <p:spTgt spid="4">
                                            <p:txEl>
                                              <p:pRg st="4" end="4"/>
                                            </p:txEl>
                                          </p:spTgt>
                                        </p:tgtEl>
                                      </p:cBhvr>
                                      <p:to x="100000" y="80000"/>
                                    </p:animScale>
                                    <p:animScale>
                                      <p:cBhvr>
                                        <p:cTn id="77" dur="166" decel="50000">
                                          <p:stCondLst>
                                            <p:cond delay="1338"/>
                                          </p:stCondLst>
                                        </p:cTn>
                                        <p:tgtEl>
                                          <p:spTgt spid="4">
                                            <p:txEl>
                                              <p:pRg st="4" end="4"/>
                                            </p:txEl>
                                          </p:spTgt>
                                        </p:tgtEl>
                                      </p:cBhvr>
                                      <p:to x="100000" y="100000"/>
                                    </p:animScale>
                                    <p:animScale>
                                      <p:cBhvr>
                                        <p:cTn id="78" dur="26">
                                          <p:stCondLst>
                                            <p:cond delay="1642"/>
                                          </p:stCondLst>
                                        </p:cTn>
                                        <p:tgtEl>
                                          <p:spTgt spid="4">
                                            <p:txEl>
                                              <p:pRg st="4" end="4"/>
                                            </p:txEl>
                                          </p:spTgt>
                                        </p:tgtEl>
                                      </p:cBhvr>
                                      <p:to x="100000" y="90000"/>
                                    </p:animScale>
                                    <p:animScale>
                                      <p:cBhvr>
                                        <p:cTn id="79" dur="166" decel="50000">
                                          <p:stCondLst>
                                            <p:cond delay="1668"/>
                                          </p:stCondLst>
                                        </p:cTn>
                                        <p:tgtEl>
                                          <p:spTgt spid="4">
                                            <p:txEl>
                                              <p:pRg st="4" end="4"/>
                                            </p:txEl>
                                          </p:spTgt>
                                        </p:tgtEl>
                                      </p:cBhvr>
                                      <p:to x="100000" y="100000"/>
                                    </p:animScale>
                                    <p:animScale>
                                      <p:cBhvr>
                                        <p:cTn id="80" dur="26">
                                          <p:stCondLst>
                                            <p:cond delay="1808"/>
                                          </p:stCondLst>
                                        </p:cTn>
                                        <p:tgtEl>
                                          <p:spTgt spid="4">
                                            <p:txEl>
                                              <p:pRg st="4" end="4"/>
                                            </p:txEl>
                                          </p:spTgt>
                                        </p:tgtEl>
                                      </p:cBhvr>
                                      <p:to x="100000" y="95000"/>
                                    </p:animScale>
                                    <p:animScale>
                                      <p:cBhvr>
                                        <p:cTn id="81" dur="166" decel="50000">
                                          <p:stCondLst>
                                            <p:cond delay="1834"/>
                                          </p:stCondLst>
                                        </p:cTn>
                                        <p:tgtEl>
                                          <p:spTgt spid="4">
                                            <p:txEl>
                                              <p:pRg st="4" end="4"/>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nodeType="clickEffect">
                                  <p:stCondLst>
                                    <p:cond delay="0"/>
                                  </p:stCondLst>
                                  <p:childTnLst>
                                    <p:set>
                                      <p:cBhvr>
                                        <p:cTn id="85" dur="1" fill="hold">
                                          <p:stCondLst>
                                            <p:cond delay="0"/>
                                          </p:stCondLst>
                                        </p:cTn>
                                        <p:tgtEl>
                                          <p:spTgt spid="4">
                                            <p:txEl>
                                              <p:pRg st="6" end="6"/>
                                            </p:txEl>
                                          </p:spTgt>
                                        </p:tgtEl>
                                        <p:attrNameLst>
                                          <p:attrName>style.visibility</p:attrName>
                                        </p:attrNameLst>
                                      </p:cBhvr>
                                      <p:to>
                                        <p:strVal val="visible"/>
                                      </p:to>
                                    </p:set>
                                    <p:animEffect transition="in" filter="wipe(down)">
                                      <p:cBhvr>
                                        <p:cTn id="86" dur="580">
                                          <p:stCondLst>
                                            <p:cond delay="0"/>
                                          </p:stCondLst>
                                        </p:cTn>
                                        <p:tgtEl>
                                          <p:spTgt spid="4">
                                            <p:txEl>
                                              <p:pRg st="6" end="6"/>
                                            </p:txEl>
                                          </p:spTgt>
                                        </p:tgtEl>
                                      </p:cBhvr>
                                    </p:animEffect>
                                    <p:anim calcmode="lin" valueType="num">
                                      <p:cBhvr>
                                        <p:cTn id="87" dur="1822" tmFilter="0,0; 0.14,0.36; 0.43,0.73; 0.71,0.91; 1.0,1.0">
                                          <p:stCondLst>
                                            <p:cond delay="0"/>
                                          </p:stCondLst>
                                        </p:cTn>
                                        <p:tgtEl>
                                          <p:spTgt spid="4">
                                            <p:txEl>
                                              <p:pRg st="6" end="6"/>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4">
                                            <p:txEl>
                                              <p:pRg st="6" end="6"/>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4">
                                            <p:txEl>
                                              <p:pRg st="6" end="6"/>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4">
                                            <p:txEl>
                                              <p:pRg st="6" end="6"/>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4">
                                            <p:txEl>
                                              <p:pRg st="6" end="6"/>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4">
                                            <p:txEl>
                                              <p:pRg st="6" end="6"/>
                                            </p:txEl>
                                          </p:spTgt>
                                        </p:tgtEl>
                                      </p:cBhvr>
                                      <p:to x="100000" y="60000"/>
                                    </p:animScale>
                                    <p:animScale>
                                      <p:cBhvr>
                                        <p:cTn id="93" dur="166" decel="50000">
                                          <p:stCondLst>
                                            <p:cond delay="676"/>
                                          </p:stCondLst>
                                        </p:cTn>
                                        <p:tgtEl>
                                          <p:spTgt spid="4">
                                            <p:txEl>
                                              <p:pRg st="6" end="6"/>
                                            </p:txEl>
                                          </p:spTgt>
                                        </p:tgtEl>
                                      </p:cBhvr>
                                      <p:to x="100000" y="100000"/>
                                    </p:animScale>
                                    <p:animScale>
                                      <p:cBhvr>
                                        <p:cTn id="94" dur="26">
                                          <p:stCondLst>
                                            <p:cond delay="1312"/>
                                          </p:stCondLst>
                                        </p:cTn>
                                        <p:tgtEl>
                                          <p:spTgt spid="4">
                                            <p:txEl>
                                              <p:pRg st="6" end="6"/>
                                            </p:txEl>
                                          </p:spTgt>
                                        </p:tgtEl>
                                      </p:cBhvr>
                                      <p:to x="100000" y="80000"/>
                                    </p:animScale>
                                    <p:animScale>
                                      <p:cBhvr>
                                        <p:cTn id="95" dur="166" decel="50000">
                                          <p:stCondLst>
                                            <p:cond delay="1338"/>
                                          </p:stCondLst>
                                        </p:cTn>
                                        <p:tgtEl>
                                          <p:spTgt spid="4">
                                            <p:txEl>
                                              <p:pRg st="6" end="6"/>
                                            </p:txEl>
                                          </p:spTgt>
                                        </p:tgtEl>
                                      </p:cBhvr>
                                      <p:to x="100000" y="100000"/>
                                    </p:animScale>
                                    <p:animScale>
                                      <p:cBhvr>
                                        <p:cTn id="96" dur="26">
                                          <p:stCondLst>
                                            <p:cond delay="1642"/>
                                          </p:stCondLst>
                                        </p:cTn>
                                        <p:tgtEl>
                                          <p:spTgt spid="4">
                                            <p:txEl>
                                              <p:pRg st="6" end="6"/>
                                            </p:txEl>
                                          </p:spTgt>
                                        </p:tgtEl>
                                      </p:cBhvr>
                                      <p:to x="100000" y="90000"/>
                                    </p:animScale>
                                    <p:animScale>
                                      <p:cBhvr>
                                        <p:cTn id="97" dur="166" decel="50000">
                                          <p:stCondLst>
                                            <p:cond delay="1668"/>
                                          </p:stCondLst>
                                        </p:cTn>
                                        <p:tgtEl>
                                          <p:spTgt spid="4">
                                            <p:txEl>
                                              <p:pRg st="6" end="6"/>
                                            </p:txEl>
                                          </p:spTgt>
                                        </p:tgtEl>
                                      </p:cBhvr>
                                      <p:to x="100000" y="100000"/>
                                    </p:animScale>
                                    <p:animScale>
                                      <p:cBhvr>
                                        <p:cTn id="98" dur="26">
                                          <p:stCondLst>
                                            <p:cond delay="1808"/>
                                          </p:stCondLst>
                                        </p:cTn>
                                        <p:tgtEl>
                                          <p:spTgt spid="4">
                                            <p:txEl>
                                              <p:pRg st="6" end="6"/>
                                            </p:txEl>
                                          </p:spTgt>
                                        </p:tgtEl>
                                      </p:cBhvr>
                                      <p:to x="100000" y="95000"/>
                                    </p:animScale>
                                    <p:animScale>
                                      <p:cBhvr>
                                        <p:cTn id="99" dur="166" decel="50000">
                                          <p:stCondLst>
                                            <p:cond delay="1834"/>
                                          </p:stCondLst>
                                        </p:cTn>
                                        <p:tgtEl>
                                          <p:spTgt spid="4">
                                            <p:txEl>
                                              <p:pRg st="6" end="6"/>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nodeType="clickEffect">
                                  <p:stCondLst>
                                    <p:cond delay="0"/>
                                  </p:stCondLst>
                                  <p:childTnLst>
                                    <p:set>
                                      <p:cBhvr>
                                        <p:cTn id="103" dur="1" fill="hold">
                                          <p:stCondLst>
                                            <p:cond delay="0"/>
                                          </p:stCondLst>
                                        </p:cTn>
                                        <p:tgtEl>
                                          <p:spTgt spid="4">
                                            <p:txEl>
                                              <p:pRg st="8" end="8"/>
                                            </p:txEl>
                                          </p:spTgt>
                                        </p:tgtEl>
                                        <p:attrNameLst>
                                          <p:attrName>style.visibility</p:attrName>
                                        </p:attrNameLst>
                                      </p:cBhvr>
                                      <p:to>
                                        <p:strVal val="visible"/>
                                      </p:to>
                                    </p:set>
                                    <p:animEffect transition="in" filter="wipe(down)">
                                      <p:cBhvr>
                                        <p:cTn id="104" dur="580">
                                          <p:stCondLst>
                                            <p:cond delay="0"/>
                                          </p:stCondLst>
                                        </p:cTn>
                                        <p:tgtEl>
                                          <p:spTgt spid="4">
                                            <p:txEl>
                                              <p:pRg st="8" end="8"/>
                                            </p:txEl>
                                          </p:spTgt>
                                        </p:tgtEl>
                                      </p:cBhvr>
                                    </p:animEffect>
                                    <p:anim calcmode="lin" valueType="num">
                                      <p:cBhvr>
                                        <p:cTn id="105" dur="1822" tmFilter="0,0; 0.14,0.36; 0.43,0.73; 0.71,0.91; 1.0,1.0">
                                          <p:stCondLst>
                                            <p:cond delay="0"/>
                                          </p:stCondLst>
                                        </p:cTn>
                                        <p:tgtEl>
                                          <p:spTgt spid="4">
                                            <p:txEl>
                                              <p:pRg st="8" end="8"/>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4">
                                            <p:txEl>
                                              <p:pRg st="8" end="8"/>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4">
                                            <p:txEl>
                                              <p:pRg st="8" end="8"/>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4">
                                            <p:txEl>
                                              <p:pRg st="8" end="8"/>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4">
                                            <p:txEl>
                                              <p:pRg st="8" end="8"/>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4">
                                            <p:txEl>
                                              <p:pRg st="8" end="8"/>
                                            </p:txEl>
                                          </p:spTgt>
                                        </p:tgtEl>
                                      </p:cBhvr>
                                      <p:to x="100000" y="60000"/>
                                    </p:animScale>
                                    <p:animScale>
                                      <p:cBhvr>
                                        <p:cTn id="111" dur="166" decel="50000">
                                          <p:stCondLst>
                                            <p:cond delay="676"/>
                                          </p:stCondLst>
                                        </p:cTn>
                                        <p:tgtEl>
                                          <p:spTgt spid="4">
                                            <p:txEl>
                                              <p:pRg st="8" end="8"/>
                                            </p:txEl>
                                          </p:spTgt>
                                        </p:tgtEl>
                                      </p:cBhvr>
                                      <p:to x="100000" y="100000"/>
                                    </p:animScale>
                                    <p:animScale>
                                      <p:cBhvr>
                                        <p:cTn id="112" dur="26">
                                          <p:stCondLst>
                                            <p:cond delay="1312"/>
                                          </p:stCondLst>
                                        </p:cTn>
                                        <p:tgtEl>
                                          <p:spTgt spid="4">
                                            <p:txEl>
                                              <p:pRg st="8" end="8"/>
                                            </p:txEl>
                                          </p:spTgt>
                                        </p:tgtEl>
                                      </p:cBhvr>
                                      <p:to x="100000" y="80000"/>
                                    </p:animScale>
                                    <p:animScale>
                                      <p:cBhvr>
                                        <p:cTn id="113" dur="166" decel="50000">
                                          <p:stCondLst>
                                            <p:cond delay="1338"/>
                                          </p:stCondLst>
                                        </p:cTn>
                                        <p:tgtEl>
                                          <p:spTgt spid="4">
                                            <p:txEl>
                                              <p:pRg st="8" end="8"/>
                                            </p:txEl>
                                          </p:spTgt>
                                        </p:tgtEl>
                                      </p:cBhvr>
                                      <p:to x="100000" y="100000"/>
                                    </p:animScale>
                                    <p:animScale>
                                      <p:cBhvr>
                                        <p:cTn id="114" dur="26">
                                          <p:stCondLst>
                                            <p:cond delay="1642"/>
                                          </p:stCondLst>
                                        </p:cTn>
                                        <p:tgtEl>
                                          <p:spTgt spid="4">
                                            <p:txEl>
                                              <p:pRg st="8" end="8"/>
                                            </p:txEl>
                                          </p:spTgt>
                                        </p:tgtEl>
                                      </p:cBhvr>
                                      <p:to x="100000" y="90000"/>
                                    </p:animScale>
                                    <p:animScale>
                                      <p:cBhvr>
                                        <p:cTn id="115" dur="166" decel="50000">
                                          <p:stCondLst>
                                            <p:cond delay="1668"/>
                                          </p:stCondLst>
                                        </p:cTn>
                                        <p:tgtEl>
                                          <p:spTgt spid="4">
                                            <p:txEl>
                                              <p:pRg st="8" end="8"/>
                                            </p:txEl>
                                          </p:spTgt>
                                        </p:tgtEl>
                                      </p:cBhvr>
                                      <p:to x="100000" y="100000"/>
                                    </p:animScale>
                                    <p:animScale>
                                      <p:cBhvr>
                                        <p:cTn id="116" dur="26">
                                          <p:stCondLst>
                                            <p:cond delay="1808"/>
                                          </p:stCondLst>
                                        </p:cTn>
                                        <p:tgtEl>
                                          <p:spTgt spid="4">
                                            <p:txEl>
                                              <p:pRg st="8" end="8"/>
                                            </p:txEl>
                                          </p:spTgt>
                                        </p:tgtEl>
                                      </p:cBhvr>
                                      <p:to x="100000" y="95000"/>
                                    </p:animScale>
                                    <p:animScale>
                                      <p:cBhvr>
                                        <p:cTn id="117" dur="166" decel="50000">
                                          <p:stCondLst>
                                            <p:cond delay="1834"/>
                                          </p:stCondLst>
                                        </p:cTn>
                                        <p:tgtEl>
                                          <p:spTgt spid="4">
                                            <p:txEl>
                                              <p:pRg st="8" end="8"/>
                                            </p:txEl>
                                          </p:spTgt>
                                        </p:tgtEl>
                                      </p:cBhvr>
                                      <p:to x="100000" y="100000"/>
                                    </p:animScale>
                                  </p:childTnLst>
                                </p:cTn>
                              </p:par>
                            </p:childTnLst>
                          </p:cTn>
                        </p:par>
                      </p:childTnLst>
                    </p:cTn>
                  </p:par>
                  <p:par>
                    <p:cTn id="118" fill="hold">
                      <p:stCondLst>
                        <p:cond delay="indefinite"/>
                      </p:stCondLst>
                      <p:childTnLst>
                        <p:par>
                          <p:cTn id="119" fill="hold">
                            <p:stCondLst>
                              <p:cond delay="0"/>
                            </p:stCondLst>
                            <p:childTnLst>
                              <p:par>
                                <p:cTn id="120" presetID="16" presetClass="entr" presetSubtype="21" fill="hold" nodeType="clickEffect">
                                  <p:stCondLst>
                                    <p:cond delay="0"/>
                                  </p:stCondLst>
                                  <p:childTnLst>
                                    <p:set>
                                      <p:cBhvr>
                                        <p:cTn id="121" dur="1" fill="hold">
                                          <p:stCondLst>
                                            <p:cond delay="0"/>
                                          </p:stCondLst>
                                        </p:cTn>
                                        <p:tgtEl>
                                          <p:spTgt spid="5"/>
                                        </p:tgtEl>
                                        <p:attrNameLst>
                                          <p:attrName>style.visibility</p:attrName>
                                        </p:attrNameLst>
                                      </p:cBhvr>
                                      <p:to>
                                        <p:strVal val="visible"/>
                                      </p:to>
                                    </p:set>
                                    <p:animEffect transition="in" filter="barn(inVertical)">
                                      <p:cBhvr>
                                        <p:cTn id="122" dur="500"/>
                                        <p:tgtEl>
                                          <p:spTgt spid="5"/>
                                        </p:tgtEl>
                                      </p:cBhvr>
                                    </p:animEffect>
                                  </p:childTnLst>
                                </p:cTn>
                              </p:par>
                            </p:childTnLst>
                          </p:cTn>
                        </p:par>
                      </p:childTnLst>
                    </p:cTn>
                  </p:par>
                  <p:par>
                    <p:cTn id="123" fill="hold">
                      <p:stCondLst>
                        <p:cond delay="indefinite"/>
                      </p:stCondLst>
                      <p:childTnLst>
                        <p:par>
                          <p:cTn id="124" fill="hold">
                            <p:stCondLst>
                              <p:cond delay="0"/>
                            </p:stCondLst>
                            <p:childTnLst>
                              <p:par>
                                <p:cTn id="125" presetID="42" presetClass="entr" presetSubtype="0" fill="hold" grpId="0" nodeType="clickEffect">
                                  <p:stCondLst>
                                    <p:cond delay="0"/>
                                  </p:stCondLst>
                                  <p:childTnLst>
                                    <p:set>
                                      <p:cBhvr>
                                        <p:cTn id="126" dur="1" fill="hold">
                                          <p:stCondLst>
                                            <p:cond delay="0"/>
                                          </p:stCondLst>
                                        </p:cTn>
                                        <p:tgtEl>
                                          <p:spTgt spid="6"/>
                                        </p:tgtEl>
                                        <p:attrNameLst>
                                          <p:attrName>style.visibility</p:attrName>
                                        </p:attrNameLst>
                                      </p:cBhvr>
                                      <p:to>
                                        <p:strVal val="visible"/>
                                      </p:to>
                                    </p:set>
                                    <p:animEffect transition="in" filter="fade">
                                      <p:cBhvr>
                                        <p:cTn id="127" dur="1000"/>
                                        <p:tgtEl>
                                          <p:spTgt spid="6"/>
                                        </p:tgtEl>
                                      </p:cBhvr>
                                    </p:animEffect>
                                    <p:anim calcmode="lin" valueType="num">
                                      <p:cBhvr>
                                        <p:cTn id="128" dur="1000" fill="hold"/>
                                        <p:tgtEl>
                                          <p:spTgt spid="6"/>
                                        </p:tgtEl>
                                        <p:attrNameLst>
                                          <p:attrName>ppt_x</p:attrName>
                                        </p:attrNameLst>
                                      </p:cBhvr>
                                      <p:tavLst>
                                        <p:tav tm="0">
                                          <p:val>
                                            <p:strVal val="#ppt_x"/>
                                          </p:val>
                                        </p:tav>
                                        <p:tav tm="100000">
                                          <p:val>
                                            <p:strVal val="#ppt_x"/>
                                          </p:val>
                                        </p:tav>
                                      </p:tavLst>
                                    </p:anim>
                                    <p:anim calcmode="lin" valueType="num">
                                      <p:cBhvr>
                                        <p:cTn id="1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30" fill="hold">
                      <p:stCondLst>
                        <p:cond delay="indefinite"/>
                      </p:stCondLst>
                      <p:childTnLst>
                        <p:par>
                          <p:cTn id="131" fill="hold">
                            <p:stCondLst>
                              <p:cond delay="0"/>
                            </p:stCondLst>
                            <p:childTnLst>
                              <p:par>
                                <p:cTn id="132" presetID="26" presetClass="entr" presetSubtype="0" fill="hold" grpId="0" nodeType="clickEffect">
                                  <p:stCondLst>
                                    <p:cond delay="0"/>
                                  </p:stCondLst>
                                  <p:childTnLst>
                                    <p:set>
                                      <p:cBhvr>
                                        <p:cTn id="133" dur="1" fill="hold">
                                          <p:stCondLst>
                                            <p:cond delay="0"/>
                                          </p:stCondLst>
                                        </p:cTn>
                                        <p:tgtEl>
                                          <p:spTgt spid="7"/>
                                        </p:tgtEl>
                                        <p:attrNameLst>
                                          <p:attrName>style.visibility</p:attrName>
                                        </p:attrNameLst>
                                      </p:cBhvr>
                                      <p:to>
                                        <p:strVal val="visible"/>
                                      </p:to>
                                    </p:set>
                                    <p:animEffect transition="in" filter="wipe(down)">
                                      <p:cBhvr>
                                        <p:cTn id="134" dur="580">
                                          <p:stCondLst>
                                            <p:cond delay="0"/>
                                          </p:stCondLst>
                                        </p:cTn>
                                        <p:tgtEl>
                                          <p:spTgt spid="7"/>
                                        </p:tgtEl>
                                      </p:cBhvr>
                                    </p:animEffect>
                                    <p:anim calcmode="lin" valueType="num">
                                      <p:cBhvr>
                                        <p:cTn id="135"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36"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37"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38"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39"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40" dur="26">
                                          <p:stCondLst>
                                            <p:cond delay="650"/>
                                          </p:stCondLst>
                                        </p:cTn>
                                        <p:tgtEl>
                                          <p:spTgt spid="7"/>
                                        </p:tgtEl>
                                      </p:cBhvr>
                                      <p:to x="100000" y="60000"/>
                                    </p:animScale>
                                    <p:animScale>
                                      <p:cBhvr>
                                        <p:cTn id="141" dur="166" decel="50000">
                                          <p:stCondLst>
                                            <p:cond delay="676"/>
                                          </p:stCondLst>
                                        </p:cTn>
                                        <p:tgtEl>
                                          <p:spTgt spid="7"/>
                                        </p:tgtEl>
                                      </p:cBhvr>
                                      <p:to x="100000" y="100000"/>
                                    </p:animScale>
                                    <p:animScale>
                                      <p:cBhvr>
                                        <p:cTn id="142" dur="26">
                                          <p:stCondLst>
                                            <p:cond delay="1312"/>
                                          </p:stCondLst>
                                        </p:cTn>
                                        <p:tgtEl>
                                          <p:spTgt spid="7"/>
                                        </p:tgtEl>
                                      </p:cBhvr>
                                      <p:to x="100000" y="80000"/>
                                    </p:animScale>
                                    <p:animScale>
                                      <p:cBhvr>
                                        <p:cTn id="143" dur="166" decel="50000">
                                          <p:stCondLst>
                                            <p:cond delay="1338"/>
                                          </p:stCondLst>
                                        </p:cTn>
                                        <p:tgtEl>
                                          <p:spTgt spid="7"/>
                                        </p:tgtEl>
                                      </p:cBhvr>
                                      <p:to x="100000" y="100000"/>
                                    </p:animScale>
                                    <p:animScale>
                                      <p:cBhvr>
                                        <p:cTn id="144" dur="26">
                                          <p:stCondLst>
                                            <p:cond delay="1642"/>
                                          </p:stCondLst>
                                        </p:cTn>
                                        <p:tgtEl>
                                          <p:spTgt spid="7"/>
                                        </p:tgtEl>
                                      </p:cBhvr>
                                      <p:to x="100000" y="90000"/>
                                    </p:animScale>
                                    <p:animScale>
                                      <p:cBhvr>
                                        <p:cTn id="145" dur="166" decel="50000">
                                          <p:stCondLst>
                                            <p:cond delay="1668"/>
                                          </p:stCondLst>
                                        </p:cTn>
                                        <p:tgtEl>
                                          <p:spTgt spid="7"/>
                                        </p:tgtEl>
                                      </p:cBhvr>
                                      <p:to x="100000" y="100000"/>
                                    </p:animScale>
                                    <p:animScale>
                                      <p:cBhvr>
                                        <p:cTn id="146" dur="26">
                                          <p:stCondLst>
                                            <p:cond delay="1808"/>
                                          </p:stCondLst>
                                        </p:cTn>
                                        <p:tgtEl>
                                          <p:spTgt spid="7"/>
                                        </p:tgtEl>
                                      </p:cBhvr>
                                      <p:to x="100000" y="95000"/>
                                    </p:animScale>
                                    <p:animScale>
                                      <p:cBhvr>
                                        <p:cTn id="147" dur="166" decel="50000">
                                          <p:stCondLst>
                                            <p:cond delay="1834"/>
                                          </p:stCondLst>
                                        </p:cTn>
                                        <p:tgtEl>
                                          <p:spTgt spid="7"/>
                                        </p:tgtEl>
                                      </p:cBhvr>
                                      <p:to x="100000" y="100000"/>
                                    </p:animScale>
                                  </p:childTnLst>
                                </p:cTn>
                              </p:par>
                            </p:childTnLst>
                          </p:cTn>
                        </p:par>
                      </p:childTnLst>
                    </p:cTn>
                  </p:par>
                  <p:par>
                    <p:cTn id="148" fill="hold">
                      <p:stCondLst>
                        <p:cond delay="indefinite"/>
                      </p:stCondLst>
                      <p:childTnLst>
                        <p:par>
                          <p:cTn id="149" fill="hold">
                            <p:stCondLst>
                              <p:cond delay="0"/>
                            </p:stCondLst>
                            <p:childTnLst>
                              <p:par>
                                <p:cTn id="150" presetID="26" presetClass="entr" presetSubtype="0" fill="hold" nodeType="clickEffect">
                                  <p:stCondLst>
                                    <p:cond delay="0"/>
                                  </p:stCondLst>
                                  <p:childTnLst>
                                    <p:set>
                                      <p:cBhvr>
                                        <p:cTn id="151" dur="1" fill="hold">
                                          <p:stCondLst>
                                            <p:cond delay="0"/>
                                          </p:stCondLst>
                                        </p:cTn>
                                        <p:tgtEl>
                                          <p:spTgt spid="7">
                                            <p:txEl>
                                              <p:pRg st="1" end="1"/>
                                            </p:txEl>
                                          </p:spTgt>
                                        </p:tgtEl>
                                        <p:attrNameLst>
                                          <p:attrName>style.visibility</p:attrName>
                                        </p:attrNameLst>
                                      </p:cBhvr>
                                      <p:to>
                                        <p:strVal val="visible"/>
                                      </p:to>
                                    </p:set>
                                    <p:animEffect transition="in" filter="wipe(down)">
                                      <p:cBhvr>
                                        <p:cTn id="152" dur="580">
                                          <p:stCondLst>
                                            <p:cond delay="0"/>
                                          </p:stCondLst>
                                        </p:cTn>
                                        <p:tgtEl>
                                          <p:spTgt spid="7">
                                            <p:txEl>
                                              <p:pRg st="1" end="1"/>
                                            </p:txEl>
                                          </p:spTgt>
                                        </p:tgtEl>
                                      </p:cBhvr>
                                    </p:animEffect>
                                    <p:anim calcmode="lin" valueType="num">
                                      <p:cBhvr>
                                        <p:cTn id="153"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154"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155"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156"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157"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158" dur="26">
                                          <p:stCondLst>
                                            <p:cond delay="650"/>
                                          </p:stCondLst>
                                        </p:cTn>
                                        <p:tgtEl>
                                          <p:spTgt spid="7">
                                            <p:txEl>
                                              <p:pRg st="1" end="1"/>
                                            </p:txEl>
                                          </p:spTgt>
                                        </p:tgtEl>
                                      </p:cBhvr>
                                      <p:to x="100000" y="60000"/>
                                    </p:animScale>
                                    <p:animScale>
                                      <p:cBhvr>
                                        <p:cTn id="159" dur="166" decel="50000">
                                          <p:stCondLst>
                                            <p:cond delay="676"/>
                                          </p:stCondLst>
                                        </p:cTn>
                                        <p:tgtEl>
                                          <p:spTgt spid="7">
                                            <p:txEl>
                                              <p:pRg st="1" end="1"/>
                                            </p:txEl>
                                          </p:spTgt>
                                        </p:tgtEl>
                                      </p:cBhvr>
                                      <p:to x="100000" y="100000"/>
                                    </p:animScale>
                                    <p:animScale>
                                      <p:cBhvr>
                                        <p:cTn id="160" dur="26">
                                          <p:stCondLst>
                                            <p:cond delay="1312"/>
                                          </p:stCondLst>
                                        </p:cTn>
                                        <p:tgtEl>
                                          <p:spTgt spid="7">
                                            <p:txEl>
                                              <p:pRg st="1" end="1"/>
                                            </p:txEl>
                                          </p:spTgt>
                                        </p:tgtEl>
                                      </p:cBhvr>
                                      <p:to x="100000" y="80000"/>
                                    </p:animScale>
                                    <p:animScale>
                                      <p:cBhvr>
                                        <p:cTn id="161" dur="166" decel="50000">
                                          <p:stCondLst>
                                            <p:cond delay="1338"/>
                                          </p:stCondLst>
                                        </p:cTn>
                                        <p:tgtEl>
                                          <p:spTgt spid="7">
                                            <p:txEl>
                                              <p:pRg st="1" end="1"/>
                                            </p:txEl>
                                          </p:spTgt>
                                        </p:tgtEl>
                                      </p:cBhvr>
                                      <p:to x="100000" y="100000"/>
                                    </p:animScale>
                                    <p:animScale>
                                      <p:cBhvr>
                                        <p:cTn id="162" dur="26">
                                          <p:stCondLst>
                                            <p:cond delay="1642"/>
                                          </p:stCondLst>
                                        </p:cTn>
                                        <p:tgtEl>
                                          <p:spTgt spid="7">
                                            <p:txEl>
                                              <p:pRg st="1" end="1"/>
                                            </p:txEl>
                                          </p:spTgt>
                                        </p:tgtEl>
                                      </p:cBhvr>
                                      <p:to x="100000" y="90000"/>
                                    </p:animScale>
                                    <p:animScale>
                                      <p:cBhvr>
                                        <p:cTn id="163" dur="166" decel="50000">
                                          <p:stCondLst>
                                            <p:cond delay="1668"/>
                                          </p:stCondLst>
                                        </p:cTn>
                                        <p:tgtEl>
                                          <p:spTgt spid="7">
                                            <p:txEl>
                                              <p:pRg st="1" end="1"/>
                                            </p:txEl>
                                          </p:spTgt>
                                        </p:tgtEl>
                                      </p:cBhvr>
                                      <p:to x="100000" y="100000"/>
                                    </p:animScale>
                                    <p:animScale>
                                      <p:cBhvr>
                                        <p:cTn id="164" dur="26">
                                          <p:stCondLst>
                                            <p:cond delay="1808"/>
                                          </p:stCondLst>
                                        </p:cTn>
                                        <p:tgtEl>
                                          <p:spTgt spid="7">
                                            <p:txEl>
                                              <p:pRg st="1" end="1"/>
                                            </p:txEl>
                                          </p:spTgt>
                                        </p:tgtEl>
                                      </p:cBhvr>
                                      <p:to x="100000" y="95000"/>
                                    </p:animScale>
                                    <p:animScale>
                                      <p:cBhvr>
                                        <p:cTn id="165" dur="166" decel="50000">
                                          <p:stCondLst>
                                            <p:cond delay="1834"/>
                                          </p:stCondLst>
                                        </p:cTn>
                                        <p:tgtEl>
                                          <p:spTgt spid="7">
                                            <p:txEl>
                                              <p:pRg st="1" end="1"/>
                                            </p:txEl>
                                          </p:spTgt>
                                        </p:tgtEl>
                                      </p:cBhvr>
                                      <p:to x="100000" y="100000"/>
                                    </p:animScale>
                                  </p:childTnLst>
                                </p:cTn>
                              </p:par>
                            </p:childTnLst>
                          </p:cTn>
                        </p:par>
                      </p:childTnLst>
                    </p:cTn>
                  </p:par>
                  <p:par>
                    <p:cTn id="166" fill="hold">
                      <p:stCondLst>
                        <p:cond delay="indefinite"/>
                      </p:stCondLst>
                      <p:childTnLst>
                        <p:par>
                          <p:cTn id="167" fill="hold">
                            <p:stCondLst>
                              <p:cond delay="0"/>
                            </p:stCondLst>
                            <p:childTnLst>
                              <p:par>
                                <p:cTn id="168" presetID="26" presetClass="entr" presetSubtype="0" fill="hold" nodeType="clickEffect">
                                  <p:stCondLst>
                                    <p:cond delay="0"/>
                                  </p:stCondLst>
                                  <p:childTnLst>
                                    <p:set>
                                      <p:cBhvr>
                                        <p:cTn id="169" dur="1" fill="hold">
                                          <p:stCondLst>
                                            <p:cond delay="0"/>
                                          </p:stCondLst>
                                        </p:cTn>
                                        <p:tgtEl>
                                          <p:spTgt spid="7">
                                            <p:txEl>
                                              <p:pRg st="3" end="3"/>
                                            </p:txEl>
                                          </p:spTgt>
                                        </p:tgtEl>
                                        <p:attrNameLst>
                                          <p:attrName>style.visibility</p:attrName>
                                        </p:attrNameLst>
                                      </p:cBhvr>
                                      <p:to>
                                        <p:strVal val="visible"/>
                                      </p:to>
                                    </p:set>
                                    <p:animEffect transition="in" filter="wipe(down)">
                                      <p:cBhvr>
                                        <p:cTn id="170" dur="580">
                                          <p:stCondLst>
                                            <p:cond delay="0"/>
                                          </p:stCondLst>
                                        </p:cTn>
                                        <p:tgtEl>
                                          <p:spTgt spid="7">
                                            <p:txEl>
                                              <p:pRg st="3" end="3"/>
                                            </p:txEl>
                                          </p:spTgt>
                                        </p:tgtEl>
                                      </p:cBhvr>
                                    </p:animEffect>
                                    <p:anim calcmode="lin" valueType="num">
                                      <p:cBhvr>
                                        <p:cTn id="171"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172"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173"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174"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175"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176" dur="26">
                                          <p:stCondLst>
                                            <p:cond delay="650"/>
                                          </p:stCondLst>
                                        </p:cTn>
                                        <p:tgtEl>
                                          <p:spTgt spid="7">
                                            <p:txEl>
                                              <p:pRg st="3" end="3"/>
                                            </p:txEl>
                                          </p:spTgt>
                                        </p:tgtEl>
                                      </p:cBhvr>
                                      <p:to x="100000" y="60000"/>
                                    </p:animScale>
                                    <p:animScale>
                                      <p:cBhvr>
                                        <p:cTn id="177" dur="166" decel="50000">
                                          <p:stCondLst>
                                            <p:cond delay="676"/>
                                          </p:stCondLst>
                                        </p:cTn>
                                        <p:tgtEl>
                                          <p:spTgt spid="7">
                                            <p:txEl>
                                              <p:pRg st="3" end="3"/>
                                            </p:txEl>
                                          </p:spTgt>
                                        </p:tgtEl>
                                      </p:cBhvr>
                                      <p:to x="100000" y="100000"/>
                                    </p:animScale>
                                    <p:animScale>
                                      <p:cBhvr>
                                        <p:cTn id="178" dur="26">
                                          <p:stCondLst>
                                            <p:cond delay="1312"/>
                                          </p:stCondLst>
                                        </p:cTn>
                                        <p:tgtEl>
                                          <p:spTgt spid="7">
                                            <p:txEl>
                                              <p:pRg st="3" end="3"/>
                                            </p:txEl>
                                          </p:spTgt>
                                        </p:tgtEl>
                                      </p:cBhvr>
                                      <p:to x="100000" y="80000"/>
                                    </p:animScale>
                                    <p:animScale>
                                      <p:cBhvr>
                                        <p:cTn id="179" dur="166" decel="50000">
                                          <p:stCondLst>
                                            <p:cond delay="1338"/>
                                          </p:stCondLst>
                                        </p:cTn>
                                        <p:tgtEl>
                                          <p:spTgt spid="7">
                                            <p:txEl>
                                              <p:pRg st="3" end="3"/>
                                            </p:txEl>
                                          </p:spTgt>
                                        </p:tgtEl>
                                      </p:cBhvr>
                                      <p:to x="100000" y="100000"/>
                                    </p:animScale>
                                    <p:animScale>
                                      <p:cBhvr>
                                        <p:cTn id="180" dur="26">
                                          <p:stCondLst>
                                            <p:cond delay="1642"/>
                                          </p:stCondLst>
                                        </p:cTn>
                                        <p:tgtEl>
                                          <p:spTgt spid="7">
                                            <p:txEl>
                                              <p:pRg st="3" end="3"/>
                                            </p:txEl>
                                          </p:spTgt>
                                        </p:tgtEl>
                                      </p:cBhvr>
                                      <p:to x="100000" y="90000"/>
                                    </p:animScale>
                                    <p:animScale>
                                      <p:cBhvr>
                                        <p:cTn id="181" dur="166" decel="50000">
                                          <p:stCondLst>
                                            <p:cond delay="1668"/>
                                          </p:stCondLst>
                                        </p:cTn>
                                        <p:tgtEl>
                                          <p:spTgt spid="7">
                                            <p:txEl>
                                              <p:pRg st="3" end="3"/>
                                            </p:txEl>
                                          </p:spTgt>
                                        </p:tgtEl>
                                      </p:cBhvr>
                                      <p:to x="100000" y="100000"/>
                                    </p:animScale>
                                    <p:animScale>
                                      <p:cBhvr>
                                        <p:cTn id="182" dur="26">
                                          <p:stCondLst>
                                            <p:cond delay="1808"/>
                                          </p:stCondLst>
                                        </p:cTn>
                                        <p:tgtEl>
                                          <p:spTgt spid="7">
                                            <p:txEl>
                                              <p:pRg st="3" end="3"/>
                                            </p:txEl>
                                          </p:spTgt>
                                        </p:tgtEl>
                                      </p:cBhvr>
                                      <p:to x="100000" y="95000"/>
                                    </p:animScale>
                                    <p:animScale>
                                      <p:cBhvr>
                                        <p:cTn id="183" dur="166" decel="50000">
                                          <p:stCondLst>
                                            <p:cond delay="1834"/>
                                          </p:stCondLst>
                                        </p:cTn>
                                        <p:tgtEl>
                                          <p:spTgt spid="7">
                                            <p:txEl>
                                              <p:pRg st="3" end="3"/>
                                            </p:txEl>
                                          </p:spTgt>
                                        </p:tgtEl>
                                      </p:cBhvr>
                                      <p:to x="100000" y="100000"/>
                                    </p:animScale>
                                  </p:childTnLst>
                                </p:cTn>
                              </p:par>
                            </p:childTnLst>
                          </p:cTn>
                        </p:par>
                      </p:childTnLst>
                    </p:cTn>
                  </p:par>
                  <p:par>
                    <p:cTn id="184" fill="hold">
                      <p:stCondLst>
                        <p:cond delay="indefinite"/>
                      </p:stCondLst>
                      <p:childTnLst>
                        <p:par>
                          <p:cTn id="185" fill="hold">
                            <p:stCondLst>
                              <p:cond delay="0"/>
                            </p:stCondLst>
                            <p:childTnLst>
                              <p:par>
                                <p:cTn id="186" presetID="26" presetClass="entr" presetSubtype="0" fill="hold" nodeType="clickEffect">
                                  <p:stCondLst>
                                    <p:cond delay="0"/>
                                  </p:stCondLst>
                                  <p:childTnLst>
                                    <p:set>
                                      <p:cBhvr>
                                        <p:cTn id="187" dur="1" fill="hold">
                                          <p:stCondLst>
                                            <p:cond delay="0"/>
                                          </p:stCondLst>
                                        </p:cTn>
                                        <p:tgtEl>
                                          <p:spTgt spid="7">
                                            <p:txEl>
                                              <p:pRg st="5" end="5"/>
                                            </p:txEl>
                                          </p:spTgt>
                                        </p:tgtEl>
                                        <p:attrNameLst>
                                          <p:attrName>style.visibility</p:attrName>
                                        </p:attrNameLst>
                                      </p:cBhvr>
                                      <p:to>
                                        <p:strVal val="visible"/>
                                      </p:to>
                                    </p:set>
                                    <p:animEffect transition="in" filter="wipe(down)">
                                      <p:cBhvr>
                                        <p:cTn id="188" dur="580">
                                          <p:stCondLst>
                                            <p:cond delay="0"/>
                                          </p:stCondLst>
                                        </p:cTn>
                                        <p:tgtEl>
                                          <p:spTgt spid="7">
                                            <p:txEl>
                                              <p:pRg st="5" end="5"/>
                                            </p:txEl>
                                          </p:spTgt>
                                        </p:tgtEl>
                                      </p:cBhvr>
                                    </p:animEffect>
                                    <p:anim calcmode="lin" valueType="num">
                                      <p:cBhvr>
                                        <p:cTn id="189"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190"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91"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92"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93"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94" dur="26">
                                          <p:stCondLst>
                                            <p:cond delay="650"/>
                                          </p:stCondLst>
                                        </p:cTn>
                                        <p:tgtEl>
                                          <p:spTgt spid="7">
                                            <p:txEl>
                                              <p:pRg st="5" end="5"/>
                                            </p:txEl>
                                          </p:spTgt>
                                        </p:tgtEl>
                                      </p:cBhvr>
                                      <p:to x="100000" y="60000"/>
                                    </p:animScale>
                                    <p:animScale>
                                      <p:cBhvr>
                                        <p:cTn id="195" dur="166" decel="50000">
                                          <p:stCondLst>
                                            <p:cond delay="676"/>
                                          </p:stCondLst>
                                        </p:cTn>
                                        <p:tgtEl>
                                          <p:spTgt spid="7">
                                            <p:txEl>
                                              <p:pRg st="5" end="5"/>
                                            </p:txEl>
                                          </p:spTgt>
                                        </p:tgtEl>
                                      </p:cBhvr>
                                      <p:to x="100000" y="100000"/>
                                    </p:animScale>
                                    <p:animScale>
                                      <p:cBhvr>
                                        <p:cTn id="196" dur="26">
                                          <p:stCondLst>
                                            <p:cond delay="1312"/>
                                          </p:stCondLst>
                                        </p:cTn>
                                        <p:tgtEl>
                                          <p:spTgt spid="7">
                                            <p:txEl>
                                              <p:pRg st="5" end="5"/>
                                            </p:txEl>
                                          </p:spTgt>
                                        </p:tgtEl>
                                      </p:cBhvr>
                                      <p:to x="100000" y="80000"/>
                                    </p:animScale>
                                    <p:animScale>
                                      <p:cBhvr>
                                        <p:cTn id="197" dur="166" decel="50000">
                                          <p:stCondLst>
                                            <p:cond delay="1338"/>
                                          </p:stCondLst>
                                        </p:cTn>
                                        <p:tgtEl>
                                          <p:spTgt spid="7">
                                            <p:txEl>
                                              <p:pRg st="5" end="5"/>
                                            </p:txEl>
                                          </p:spTgt>
                                        </p:tgtEl>
                                      </p:cBhvr>
                                      <p:to x="100000" y="100000"/>
                                    </p:animScale>
                                    <p:animScale>
                                      <p:cBhvr>
                                        <p:cTn id="198" dur="26">
                                          <p:stCondLst>
                                            <p:cond delay="1642"/>
                                          </p:stCondLst>
                                        </p:cTn>
                                        <p:tgtEl>
                                          <p:spTgt spid="7">
                                            <p:txEl>
                                              <p:pRg st="5" end="5"/>
                                            </p:txEl>
                                          </p:spTgt>
                                        </p:tgtEl>
                                      </p:cBhvr>
                                      <p:to x="100000" y="90000"/>
                                    </p:animScale>
                                    <p:animScale>
                                      <p:cBhvr>
                                        <p:cTn id="199" dur="166" decel="50000">
                                          <p:stCondLst>
                                            <p:cond delay="1668"/>
                                          </p:stCondLst>
                                        </p:cTn>
                                        <p:tgtEl>
                                          <p:spTgt spid="7">
                                            <p:txEl>
                                              <p:pRg st="5" end="5"/>
                                            </p:txEl>
                                          </p:spTgt>
                                        </p:tgtEl>
                                      </p:cBhvr>
                                      <p:to x="100000" y="100000"/>
                                    </p:animScale>
                                    <p:animScale>
                                      <p:cBhvr>
                                        <p:cTn id="200" dur="26">
                                          <p:stCondLst>
                                            <p:cond delay="1808"/>
                                          </p:stCondLst>
                                        </p:cTn>
                                        <p:tgtEl>
                                          <p:spTgt spid="7">
                                            <p:txEl>
                                              <p:pRg st="5" end="5"/>
                                            </p:txEl>
                                          </p:spTgt>
                                        </p:tgtEl>
                                      </p:cBhvr>
                                      <p:to x="100000" y="95000"/>
                                    </p:animScale>
                                    <p:animScale>
                                      <p:cBhvr>
                                        <p:cTn id="201" dur="166" decel="50000">
                                          <p:stCondLst>
                                            <p:cond delay="1834"/>
                                          </p:stCondLst>
                                        </p:cTn>
                                        <p:tgtEl>
                                          <p:spTgt spid="7">
                                            <p:txEl>
                                              <p:pRg st="5" end="5"/>
                                            </p:txEl>
                                          </p:spTgt>
                                        </p:tgtEl>
                                      </p:cBhvr>
                                      <p:to x="100000" y="100000"/>
                                    </p:animScale>
                                  </p:childTnLst>
                                </p:cTn>
                              </p:par>
                            </p:childTnLst>
                          </p:cTn>
                        </p:par>
                      </p:childTnLst>
                    </p:cTn>
                  </p:par>
                  <p:par>
                    <p:cTn id="202" fill="hold">
                      <p:stCondLst>
                        <p:cond delay="indefinite"/>
                      </p:stCondLst>
                      <p:childTnLst>
                        <p:par>
                          <p:cTn id="203" fill="hold">
                            <p:stCondLst>
                              <p:cond delay="0"/>
                            </p:stCondLst>
                            <p:childTnLst>
                              <p:par>
                                <p:cTn id="204" presetID="53" presetClass="entr" presetSubtype="16" fill="hold" nodeType="clickEffect">
                                  <p:stCondLst>
                                    <p:cond delay="0"/>
                                  </p:stCondLst>
                                  <p:childTnLst>
                                    <p:set>
                                      <p:cBhvr>
                                        <p:cTn id="205" dur="1" fill="hold">
                                          <p:stCondLst>
                                            <p:cond delay="0"/>
                                          </p:stCondLst>
                                        </p:cTn>
                                        <p:tgtEl>
                                          <p:spTgt spid="9"/>
                                        </p:tgtEl>
                                        <p:attrNameLst>
                                          <p:attrName>style.visibility</p:attrName>
                                        </p:attrNameLst>
                                      </p:cBhvr>
                                      <p:to>
                                        <p:strVal val="visible"/>
                                      </p:to>
                                    </p:set>
                                    <p:anim calcmode="lin" valueType="num">
                                      <p:cBhvr>
                                        <p:cTn id="206" dur="500" fill="hold"/>
                                        <p:tgtEl>
                                          <p:spTgt spid="9"/>
                                        </p:tgtEl>
                                        <p:attrNameLst>
                                          <p:attrName>ppt_w</p:attrName>
                                        </p:attrNameLst>
                                      </p:cBhvr>
                                      <p:tavLst>
                                        <p:tav tm="0">
                                          <p:val>
                                            <p:fltVal val="0"/>
                                          </p:val>
                                        </p:tav>
                                        <p:tav tm="100000">
                                          <p:val>
                                            <p:strVal val="#ppt_w"/>
                                          </p:val>
                                        </p:tav>
                                      </p:tavLst>
                                    </p:anim>
                                    <p:anim calcmode="lin" valueType="num">
                                      <p:cBhvr>
                                        <p:cTn id="207" dur="500" fill="hold"/>
                                        <p:tgtEl>
                                          <p:spTgt spid="9"/>
                                        </p:tgtEl>
                                        <p:attrNameLst>
                                          <p:attrName>ppt_h</p:attrName>
                                        </p:attrNameLst>
                                      </p:cBhvr>
                                      <p:tavLst>
                                        <p:tav tm="0">
                                          <p:val>
                                            <p:fltVal val="0"/>
                                          </p:val>
                                        </p:tav>
                                        <p:tav tm="100000">
                                          <p:val>
                                            <p:strVal val="#ppt_h"/>
                                          </p:val>
                                        </p:tav>
                                      </p:tavLst>
                                    </p:anim>
                                    <p:animEffect transition="in" filter="fade">
                                      <p:cBhvr>
                                        <p:cTn id="208" dur="500"/>
                                        <p:tgtEl>
                                          <p:spTgt spid="9"/>
                                        </p:tgtEl>
                                      </p:cBhvr>
                                    </p:animEffect>
                                  </p:childTnLst>
                                </p:cTn>
                              </p:par>
                            </p:childTnLst>
                          </p:cTn>
                        </p:par>
                      </p:childTnLst>
                    </p:cTn>
                  </p:par>
                  <p:par>
                    <p:cTn id="209" fill="hold">
                      <p:stCondLst>
                        <p:cond delay="indefinite"/>
                      </p:stCondLst>
                      <p:childTnLst>
                        <p:par>
                          <p:cTn id="210" fill="hold">
                            <p:stCondLst>
                              <p:cond delay="0"/>
                            </p:stCondLst>
                            <p:childTnLst>
                              <p:par>
                                <p:cTn id="211" presetID="42" presetClass="entr" presetSubtype="0" fill="hold" grpId="0" nodeType="clickEffect">
                                  <p:stCondLst>
                                    <p:cond delay="0"/>
                                  </p:stCondLst>
                                  <p:childTnLst>
                                    <p:set>
                                      <p:cBhvr>
                                        <p:cTn id="212" dur="1" fill="hold">
                                          <p:stCondLst>
                                            <p:cond delay="0"/>
                                          </p:stCondLst>
                                        </p:cTn>
                                        <p:tgtEl>
                                          <p:spTgt spid="11"/>
                                        </p:tgtEl>
                                        <p:attrNameLst>
                                          <p:attrName>style.visibility</p:attrName>
                                        </p:attrNameLst>
                                      </p:cBhvr>
                                      <p:to>
                                        <p:strVal val="visible"/>
                                      </p:to>
                                    </p:set>
                                    <p:animEffect transition="in" filter="fade">
                                      <p:cBhvr>
                                        <p:cTn id="213" dur="1000"/>
                                        <p:tgtEl>
                                          <p:spTgt spid="11"/>
                                        </p:tgtEl>
                                      </p:cBhvr>
                                    </p:animEffect>
                                    <p:anim calcmode="lin" valueType="num">
                                      <p:cBhvr>
                                        <p:cTn id="214" dur="1000" fill="hold"/>
                                        <p:tgtEl>
                                          <p:spTgt spid="11"/>
                                        </p:tgtEl>
                                        <p:attrNameLst>
                                          <p:attrName>ppt_x</p:attrName>
                                        </p:attrNameLst>
                                      </p:cBhvr>
                                      <p:tavLst>
                                        <p:tav tm="0">
                                          <p:val>
                                            <p:strVal val="#ppt_x"/>
                                          </p:val>
                                        </p:tav>
                                        <p:tav tm="100000">
                                          <p:val>
                                            <p:strVal val="#ppt_x"/>
                                          </p:val>
                                        </p:tav>
                                      </p:tavLst>
                                    </p:anim>
                                    <p:anim calcmode="lin" valueType="num">
                                      <p:cBhvr>
                                        <p:cTn id="2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16" fill="hold">
                      <p:stCondLst>
                        <p:cond delay="indefinite"/>
                      </p:stCondLst>
                      <p:childTnLst>
                        <p:par>
                          <p:cTn id="217" fill="hold">
                            <p:stCondLst>
                              <p:cond delay="0"/>
                            </p:stCondLst>
                            <p:childTnLst>
                              <p:par>
                                <p:cTn id="218" presetID="26" presetClass="entr" presetSubtype="0" fill="hold" nodeType="clickEffect">
                                  <p:stCondLst>
                                    <p:cond delay="0"/>
                                  </p:stCondLst>
                                  <p:childTnLst>
                                    <p:set>
                                      <p:cBhvr>
                                        <p:cTn id="219" dur="1" fill="hold">
                                          <p:stCondLst>
                                            <p:cond delay="0"/>
                                          </p:stCondLst>
                                        </p:cTn>
                                        <p:tgtEl>
                                          <p:spTgt spid="12">
                                            <p:txEl>
                                              <p:pRg st="0" end="0"/>
                                            </p:txEl>
                                          </p:spTgt>
                                        </p:tgtEl>
                                        <p:attrNameLst>
                                          <p:attrName>style.visibility</p:attrName>
                                        </p:attrNameLst>
                                      </p:cBhvr>
                                      <p:to>
                                        <p:strVal val="visible"/>
                                      </p:to>
                                    </p:set>
                                    <p:animEffect transition="in" filter="wipe(down)">
                                      <p:cBhvr>
                                        <p:cTn id="220" dur="580">
                                          <p:stCondLst>
                                            <p:cond delay="0"/>
                                          </p:stCondLst>
                                        </p:cTn>
                                        <p:tgtEl>
                                          <p:spTgt spid="12">
                                            <p:txEl>
                                              <p:pRg st="0" end="0"/>
                                            </p:txEl>
                                          </p:spTgt>
                                        </p:tgtEl>
                                      </p:cBhvr>
                                    </p:animEffect>
                                    <p:anim calcmode="lin" valueType="num">
                                      <p:cBhvr>
                                        <p:cTn id="221" dur="1822" tmFilter="0,0; 0.14,0.36; 0.43,0.73; 0.71,0.91; 1.0,1.0">
                                          <p:stCondLst>
                                            <p:cond delay="0"/>
                                          </p:stCondLst>
                                        </p:cTn>
                                        <p:tgtEl>
                                          <p:spTgt spid="12">
                                            <p:txEl>
                                              <p:pRg st="0" end="0"/>
                                            </p:txEl>
                                          </p:spTgt>
                                        </p:tgtEl>
                                        <p:attrNameLst>
                                          <p:attrName>ppt_x</p:attrName>
                                        </p:attrNameLst>
                                      </p:cBhvr>
                                      <p:tavLst>
                                        <p:tav tm="0">
                                          <p:val>
                                            <p:strVal val="#ppt_x-0.25"/>
                                          </p:val>
                                        </p:tav>
                                        <p:tav tm="100000">
                                          <p:val>
                                            <p:strVal val="#ppt_x"/>
                                          </p:val>
                                        </p:tav>
                                      </p:tavLst>
                                    </p:anim>
                                    <p:anim calcmode="lin" valueType="num">
                                      <p:cBhvr>
                                        <p:cTn id="222" dur="664" tmFilter="0.0,0.0; 0.25,0.07; 0.50,0.2; 0.75,0.467; 1.0,1.0">
                                          <p:stCondLst>
                                            <p:cond delay="0"/>
                                          </p:stCondLst>
                                        </p:cTn>
                                        <p:tgtEl>
                                          <p:spTgt spid="12">
                                            <p:txEl>
                                              <p:pRg st="0" end="0"/>
                                            </p:txEl>
                                          </p:spTgt>
                                        </p:tgtEl>
                                        <p:attrNameLst>
                                          <p:attrName>ppt_y</p:attrName>
                                        </p:attrNameLst>
                                      </p:cBhvr>
                                      <p:tavLst>
                                        <p:tav tm="0" fmla="#ppt_y-sin(pi*$)/3">
                                          <p:val>
                                            <p:fltVal val="0.5"/>
                                          </p:val>
                                        </p:tav>
                                        <p:tav tm="100000">
                                          <p:val>
                                            <p:fltVal val="1"/>
                                          </p:val>
                                        </p:tav>
                                      </p:tavLst>
                                    </p:anim>
                                    <p:anim calcmode="lin" valueType="num">
                                      <p:cBhvr>
                                        <p:cTn id="223" dur="664" tmFilter="0, 0; 0.125,0.2665; 0.25,0.4; 0.375,0.465; 0.5,0.5;  0.625,0.535; 0.75,0.6; 0.875,0.7335; 1,1">
                                          <p:stCondLst>
                                            <p:cond delay="664"/>
                                          </p:stCondLst>
                                        </p:cTn>
                                        <p:tgtEl>
                                          <p:spTgt spid="12">
                                            <p:txEl>
                                              <p:pRg st="0" end="0"/>
                                            </p:txEl>
                                          </p:spTgt>
                                        </p:tgtEl>
                                        <p:attrNameLst>
                                          <p:attrName>ppt_y</p:attrName>
                                        </p:attrNameLst>
                                      </p:cBhvr>
                                      <p:tavLst>
                                        <p:tav tm="0" fmla="#ppt_y-sin(pi*$)/9">
                                          <p:val>
                                            <p:fltVal val="0"/>
                                          </p:val>
                                        </p:tav>
                                        <p:tav tm="100000">
                                          <p:val>
                                            <p:fltVal val="1"/>
                                          </p:val>
                                        </p:tav>
                                      </p:tavLst>
                                    </p:anim>
                                    <p:anim calcmode="lin" valueType="num">
                                      <p:cBhvr>
                                        <p:cTn id="224" dur="332" tmFilter="0, 0; 0.125,0.2665; 0.25,0.4; 0.375,0.465; 0.5,0.5;  0.625,0.535; 0.75,0.6; 0.875,0.7335; 1,1">
                                          <p:stCondLst>
                                            <p:cond delay="1324"/>
                                          </p:stCondLst>
                                        </p:cTn>
                                        <p:tgtEl>
                                          <p:spTgt spid="12">
                                            <p:txEl>
                                              <p:pRg st="0" end="0"/>
                                            </p:txEl>
                                          </p:spTgt>
                                        </p:tgtEl>
                                        <p:attrNameLst>
                                          <p:attrName>ppt_y</p:attrName>
                                        </p:attrNameLst>
                                      </p:cBhvr>
                                      <p:tavLst>
                                        <p:tav tm="0" fmla="#ppt_y-sin(pi*$)/27">
                                          <p:val>
                                            <p:fltVal val="0"/>
                                          </p:val>
                                        </p:tav>
                                        <p:tav tm="100000">
                                          <p:val>
                                            <p:fltVal val="1"/>
                                          </p:val>
                                        </p:tav>
                                      </p:tavLst>
                                    </p:anim>
                                    <p:anim calcmode="lin" valueType="num">
                                      <p:cBhvr>
                                        <p:cTn id="225" dur="164" tmFilter="0, 0; 0.125,0.2665; 0.25,0.4; 0.375,0.465; 0.5,0.5;  0.625,0.535; 0.75,0.6; 0.875,0.7335; 1,1">
                                          <p:stCondLst>
                                            <p:cond delay="1656"/>
                                          </p:stCondLst>
                                        </p:cTn>
                                        <p:tgtEl>
                                          <p:spTgt spid="12">
                                            <p:txEl>
                                              <p:pRg st="0" end="0"/>
                                            </p:txEl>
                                          </p:spTgt>
                                        </p:tgtEl>
                                        <p:attrNameLst>
                                          <p:attrName>ppt_y</p:attrName>
                                        </p:attrNameLst>
                                      </p:cBhvr>
                                      <p:tavLst>
                                        <p:tav tm="0" fmla="#ppt_y-sin(pi*$)/81">
                                          <p:val>
                                            <p:fltVal val="0"/>
                                          </p:val>
                                        </p:tav>
                                        <p:tav tm="100000">
                                          <p:val>
                                            <p:fltVal val="1"/>
                                          </p:val>
                                        </p:tav>
                                      </p:tavLst>
                                    </p:anim>
                                    <p:animScale>
                                      <p:cBhvr>
                                        <p:cTn id="226" dur="26">
                                          <p:stCondLst>
                                            <p:cond delay="650"/>
                                          </p:stCondLst>
                                        </p:cTn>
                                        <p:tgtEl>
                                          <p:spTgt spid="12">
                                            <p:txEl>
                                              <p:pRg st="0" end="0"/>
                                            </p:txEl>
                                          </p:spTgt>
                                        </p:tgtEl>
                                      </p:cBhvr>
                                      <p:to x="100000" y="60000"/>
                                    </p:animScale>
                                    <p:animScale>
                                      <p:cBhvr>
                                        <p:cTn id="227" dur="166" decel="50000">
                                          <p:stCondLst>
                                            <p:cond delay="676"/>
                                          </p:stCondLst>
                                        </p:cTn>
                                        <p:tgtEl>
                                          <p:spTgt spid="12">
                                            <p:txEl>
                                              <p:pRg st="0" end="0"/>
                                            </p:txEl>
                                          </p:spTgt>
                                        </p:tgtEl>
                                      </p:cBhvr>
                                      <p:to x="100000" y="100000"/>
                                    </p:animScale>
                                    <p:animScale>
                                      <p:cBhvr>
                                        <p:cTn id="228" dur="26">
                                          <p:stCondLst>
                                            <p:cond delay="1312"/>
                                          </p:stCondLst>
                                        </p:cTn>
                                        <p:tgtEl>
                                          <p:spTgt spid="12">
                                            <p:txEl>
                                              <p:pRg st="0" end="0"/>
                                            </p:txEl>
                                          </p:spTgt>
                                        </p:tgtEl>
                                      </p:cBhvr>
                                      <p:to x="100000" y="80000"/>
                                    </p:animScale>
                                    <p:animScale>
                                      <p:cBhvr>
                                        <p:cTn id="229" dur="166" decel="50000">
                                          <p:stCondLst>
                                            <p:cond delay="1338"/>
                                          </p:stCondLst>
                                        </p:cTn>
                                        <p:tgtEl>
                                          <p:spTgt spid="12">
                                            <p:txEl>
                                              <p:pRg st="0" end="0"/>
                                            </p:txEl>
                                          </p:spTgt>
                                        </p:tgtEl>
                                      </p:cBhvr>
                                      <p:to x="100000" y="100000"/>
                                    </p:animScale>
                                    <p:animScale>
                                      <p:cBhvr>
                                        <p:cTn id="230" dur="26">
                                          <p:stCondLst>
                                            <p:cond delay="1642"/>
                                          </p:stCondLst>
                                        </p:cTn>
                                        <p:tgtEl>
                                          <p:spTgt spid="12">
                                            <p:txEl>
                                              <p:pRg st="0" end="0"/>
                                            </p:txEl>
                                          </p:spTgt>
                                        </p:tgtEl>
                                      </p:cBhvr>
                                      <p:to x="100000" y="90000"/>
                                    </p:animScale>
                                    <p:animScale>
                                      <p:cBhvr>
                                        <p:cTn id="231" dur="166" decel="50000">
                                          <p:stCondLst>
                                            <p:cond delay="1668"/>
                                          </p:stCondLst>
                                        </p:cTn>
                                        <p:tgtEl>
                                          <p:spTgt spid="12">
                                            <p:txEl>
                                              <p:pRg st="0" end="0"/>
                                            </p:txEl>
                                          </p:spTgt>
                                        </p:tgtEl>
                                      </p:cBhvr>
                                      <p:to x="100000" y="100000"/>
                                    </p:animScale>
                                    <p:animScale>
                                      <p:cBhvr>
                                        <p:cTn id="232" dur="26">
                                          <p:stCondLst>
                                            <p:cond delay="1808"/>
                                          </p:stCondLst>
                                        </p:cTn>
                                        <p:tgtEl>
                                          <p:spTgt spid="12">
                                            <p:txEl>
                                              <p:pRg st="0" end="0"/>
                                            </p:txEl>
                                          </p:spTgt>
                                        </p:tgtEl>
                                      </p:cBhvr>
                                      <p:to x="100000" y="95000"/>
                                    </p:animScale>
                                    <p:animScale>
                                      <p:cBhvr>
                                        <p:cTn id="233" dur="166" decel="50000">
                                          <p:stCondLst>
                                            <p:cond delay="1834"/>
                                          </p:stCondLst>
                                        </p:cTn>
                                        <p:tgtEl>
                                          <p:spTgt spid="12">
                                            <p:txEl>
                                              <p:pRg st="0" end="0"/>
                                            </p:txEl>
                                          </p:spTgt>
                                        </p:tgtEl>
                                      </p:cBhvr>
                                      <p:to x="100000" y="100000"/>
                                    </p:animScale>
                                  </p:childTnLst>
                                </p:cTn>
                              </p:par>
                            </p:childTnLst>
                          </p:cTn>
                        </p:par>
                      </p:childTnLst>
                    </p:cTn>
                  </p:par>
                  <p:par>
                    <p:cTn id="234" fill="hold">
                      <p:stCondLst>
                        <p:cond delay="indefinite"/>
                      </p:stCondLst>
                      <p:childTnLst>
                        <p:par>
                          <p:cTn id="235" fill="hold">
                            <p:stCondLst>
                              <p:cond delay="0"/>
                            </p:stCondLst>
                            <p:childTnLst>
                              <p:par>
                                <p:cTn id="236" presetID="26" presetClass="entr" presetSubtype="0" fill="hold" nodeType="clickEffect">
                                  <p:stCondLst>
                                    <p:cond delay="0"/>
                                  </p:stCondLst>
                                  <p:childTnLst>
                                    <p:set>
                                      <p:cBhvr>
                                        <p:cTn id="237" dur="1" fill="hold">
                                          <p:stCondLst>
                                            <p:cond delay="0"/>
                                          </p:stCondLst>
                                        </p:cTn>
                                        <p:tgtEl>
                                          <p:spTgt spid="12">
                                            <p:txEl>
                                              <p:pRg st="2" end="2"/>
                                            </p:txEl>
                                          </p:spTgt>
                                        </p:tgtEl>
                                        <p:attrNameLst>
                                          <p:attrName>style.visibility</p:attrName>
                                        </p:attrNameLst>
                                      </p:cBhvr>
                                      <p:to>
                                        <p:strVal val="visible"/>
                                      </p:to>
                                    </p:set>
                                    <p:animEffect transition="in" filter="wipe(down)">
                                      <p:cBhvr>
                                        <p:cTn id="238" dur="580">
                                          <p:stCondLst>
                                            <p:cond delay="0"/>
                                          </p:stCondLst>
                                        </p:cTn>
                                        <p:tgtEl>
                                          <p:spTgt spid="12">
                                            <p:txEl>
                                              <p:pRg st="2" end="2"/>
                                            </p:txEl>
                                          </p:spTgt>
                                        </p:tgtEl>
                                      </p:cBhvr>
                                    </p:animEffect>
                                    <p:anim calcmode="lin" valueType="num">
                                      <p:cBhvr>
                                        <p:cTn id="239" dur="1822" tmFilter="0,0; 0.14,0.36; 0.43,0.73; 0.71,0.91; 1.0,1.0">
                                          <p:stCondLst>
                                            <p:cond delay="0"/>
                                          </p:stCondLst>
                                        </p:cTn>
                                        <p:tgtEl>
                                          <p:spTgt spid="12">
                                            <p:txEl>
                                              <p:pRg st="2" end="2"/>
                                            </p:txEl>
                                          </p:spTgt>
                                        </p:tgtEl>
                                        <p:attrNameLst>
                                          <p:attrName>ppt_x</p:attrName>
                                        </p:attrNameLst>
                                      </p:cBhvr>
                                      <p:tavLst>
                                        <p:tav tm="0">
                                          <p:val>
                                            <p:strVal val="#ppt_x-0.25"/>
                                          </p:val>
                                        </p:tav>
                                        <p:tav tm="100000">
                                          <p:val>
                                            <p:strVal val="#ppt_x"/>
                                          </p:val>
                                        </p:tav>
                                      </p:tavLst>
                                    </p:anim>
                                    <p:anim calcmode="lin" valueType="num">
                                      <p:cBhvr>
                                        <p:cTn id="240" dur="664" tmFilter="0.0,0.0; 0.25,0.07; 0.50,0.2; 0.75,0.467; 1.0,1.0">
                                          <p:stCondLst>
                                            <p:cond delay="0"/>
                                          </p:stCondLst>
                                        </p:cTn>
                                        <p:tgtEl>
                                          <p:spTgt spid="12">
                                            <p:txEl>
                                              <p:pRg st="2" end="2"/>
                                            </p:txEl>
                                          </p:spTgt>
                                        </p:tgtEl>
                                        <p:attrNameLst>
                                          <p:attrName>ppt_y</p:attrName>
                                        </p:attrNameLst>
                                      </p:cBhvr>
                                      <p:tavLst>
                                        <p:tav tm="0" fmla="#ppt_y-sin(pi*$)/3">
                                          <p:val>
                                            <p:fltVal val="0.5"/>
                                          </p:val>
                                        </p:tav>
                                        <p:tav tm="100000">
                                          <p:val>
                                            <p:fltVal val="1"/>
                                          </p:val>
                                        </p:tav>
                                      </p:tavLst>
                                    </p:anim>
                                    <p:anim calcmode="lin" valueType="num">
                                      <p:cBhvr>
                                        <p:cTn id="241" dur="664" tmFilter="0, 0; 0.125,0.2665; 0.25,0.4; 0.375,0.465; 0.5,0.5;  0.625,0.535; 0.75,0.6; 0.875,0.7335; 1,1">
                                          <p:stCondLst>
                                            <p:cond delay="664"/>
                                          </p:stCondLst>
                                        </p:cTn>
                                        <p:tgtEl>
                                          <p:spTgt spid="12">
                                            <p:txEl>
                                              <p:pRg st="2" end="2"/>
                                            </p:txEl>
                                          </p:spTgt>
                                        </p:tgtEl>
                                        <p:attrNameLst>
                                          <p:attrName>ppt_y</p:attrName>
                                        </p:attrNameLst>
                                      </p:cBhvr>
                                      <p:tavLst>
                                        <p:tav tm="0" fmla="#ppt_y-sin(pi*$)/9">
                                          <p:val>
                                            <p:fltVal val="0"/>
                                          </p:val>
                                        </p:tav>
                                        <p:tav tm="100000">
                                          <p:val>
                                            <p:fltVal val="1"/>
                                          </p:val>
                                        </p:tav>
                                      </p:tavLst>
                                    </p:anim>
                                    <p:anim calcmode="lin" valueType="num">
                                      <p:cBhvr>
                                        <p:cTn id="242" dur="332" tmFilter="0, 0; 0.125,0.2665; 0.25,0.4; 0.375,0.465; 0.5,0.5;  0.625,0.535; 0.75,0.6; 0.875,0.7335; 1,1">
                                          <p:stCondLst>
                                            <p:cond delay="1324"/>
                                          </p:stCondLst>
                                        </p:cTn>
                                        <p:tgtEl>
                                          <p:spTgt spid="12">
                                            <p:txEl>
                                              <p:pRg st="2" end="2"/>
                                            </p:txEl>
                                          </p:spTgt>
                                        </p:tgtEl>
                                        <p:attrNameLst>
                                          <p:attrName>ppt_y</p:attrName>
                                        </p:attrNameLst>
                                      </p:cBhvr>
                                      <p:tavLst>
                                        <p:tav tm="0" fmla="#ppt_y-sin(pi*$)/27">
                                          <p:val>
                                            <p:fltVal val="0"/>
                                          </p:val>
                                        </p:tav>
                                        <p:tav tm="100000">
                                          <p:val>
                                            <p:fltVal val="1"/>
                                          </p:val>
                                        </p:tav>
                                      </p:tavLst>
                                    </p:anim>
                                    <p:anim calcmode="lin" valueType="num">
                                      <p:cBhvr>
                                        <p:cTn id="243" dur="164" tmFilter="0, 0; 0.125,0.2665; 0.25,0.4; 0.375,0.465; 0.5,0.5;  0.625,0.535; 0.75,0.6; 0.875,0.7335; 1,1">
                                          <p:stCondLst>
                                            <p:cond delay="1656"/>
                                          </p:stCondLst>
                                        </p:cTn>
                                        <p:tgtEl>
                                          <p:spTgt spid="12">
                                            <p:txEl>
                                              <p:pRg st="2" end="2"/>
                                            </p:txEl>
                                          </p:spTgt>
                                        </p:tgtEl>
                                        <p:attrNameLst>
                                          <p:attrName>ppt_y</p:attrName>
                                        </p:attrNameLst>
                                      </p:cBhvr>
                                      <p:tavLst>
                                        <p:tav tm="0" fmla="#ppt_y-sin(pi*$)/81">
                                          <p:val>
                                            <p:fltVal val="0"/>
                                          </p:val>
                                        </p:tav>
                                        <p:tav tm="100000">
                                          <p:val>
                                            <p:fltVal val="1"/>
                                          </p:val>
                                        </p:tav>
                                      </p:tavLst>
                                    </p:anim>
                                    <p:animScale>
                                      <p:cBhvr>
                                        <p:cTn id="244" dur="26">
                                          <p:stCondLst>
                                            <p:cond delay="650"/>
                                          </p:stCondLst>
                                        </p:cTn>
                                        <p:tgtEl>
                                          <p:spTgt spid="12">
                                            <p:txEl>
                                              <p:pRg st="2" end="2"/>
                                            </p:txEl>
                                          </p:spTgt>
                                        </p:tgtEl>
                                      </p:cBhvr>
                                      <p:to x="100000" y="60000"/>
                                    </p:animScale>
                                    <p:animScale>
                                      <p:cBhvr>
                                        <p:cTn id="245" dur="166" decel="50000">
                                          <p:stCondLst>
                                            <p:cond delay="676"/>
                                          </p:stCondLst>
                                        </p:cTn>
                                        <p:tgtEl>
                                          <p:spTgt spid="12">
                                            <p:txEl>
                                              <p:pRg st="2" end="2"/>
                                            </p:txEl>
                                          </p:spTgt>
                                        </p:tgtEl>
                                      </p:cBhvr>
                                      <p:to x="100000" y="100000"/>
                                    </p:animScale>
                                    <p:animScale>
                                      <p:cBhvr>
                                        <p:cTn id="246" dur="26">
                                          <p:stCondLst>
                                            <p:cond delay="1312"/>
                                          </p:stCondLst>
                                        </p:cTn>
                                        <p:tgtEl>
                                          <p:spTgt spid="12">
                                            <p:txEl>
                                              <p:pRg st="2" end="2"/>
                                            </p:txEl>
                                          </p:spTgt>
                                        </p:tgtEl>
                                      </p:cBhvr>
                                      <p:to x="100000" y="80000"/>
                                    </p:animScale>
                                    <p:animScale>
                                      <p:cBhvr>
                                        <p:cTn id="247" dur="166" decel="50000">
                                          <p:stCondLst>
                                            <p:cond delay="1338"/>
                                          </p:stCondLst>
                                        </p:cTn>
                                        <p:tgtEl>
                                          <p:spTgt spid="12">
                                            <p:txEl>
                                              <p:pRg st="2" end="2"/>
                                            </p:txEl>
                                          </p:spTgt>
                                        </p:tgtEl>
                                      </p:cBhvr>
                                      <p:to x="100000" y="100000"/>
                                    </p:animScale>
                                    <p:animScale>
                                      <p:cBhvr>
                                        <p:cTn id="248" dur="26">
                                          <p:stCondLst>
                                            <p:cond delay="1642"/>
                                          </p:stCondLst>
                                        </p:cTn>
                                        <p:tgtEl>
                                          <p:spTgt spid="12">
                                            <p:txEl>
                                              <p:pRg st="2" end="2"/>
                                            </p:txEl>
                                          </p:spTgt>
                                        </p:tgtEl>
                                      </p:cBhvr>
                                      <p:to x="100000" y="90000"/>
                                    </p:animScale>
                                    <p:animScale>
                                      <p:cBhvr>
                                        <p:cTn id="249" dur="166" decel="50000">
                                          <p:stCondLst>
                                            <p:cond delay="1668"/>
                                          </p:stCondLst>
                                        </p:cTn>
                                        <p:tgtEl>
                                          <p:spTgt spid="12">
                                            <p:txEl>
                                              <p:pRg st="2" end="2"/>
                                            </p:txEl>
                                          </p:spTgt>
                                        </p:tgtEl>
                                      </p:cBhvr>
                                      <p:to x="100000" y="100000"/>
                                    </p:animScale>
                                    <p:animScale>
                                      <p:cBhvr>
                                        <p:cTn id="250" dur="26">
                                          <p:stCondLst>
                                            <p:cond delay="1808"/>
                                          </p:stCondLst>
                                        </p:cTn>
                                        <p:tgtEl>
                                          <p:spTgt spid="12">
                                            <p:txEl>
                                              <p:pRg st="2" end="2"/>
                                            </p:txEl>
                                          </p:spTgt>
                                        </p:tgtEl>
                                      </p:cBhvr>
                                      <p:to x="100000" y="95000"/>
                                    </p:animScale>
                                    <p:animScale>
                                      <p:cBhvr>
                                        <p:cTn id="251" dur="166" decel="50000">
                                          <p:stCondLst>
                                            <p:cond delay="1834"/>
                                          </p:stCondLst>
                                        </p:cTn>
                                        <p:tgtEl>
                                          <p:spTgt spid="12">
                                            <p:txEl>
                                              <p:pRg st="2" end="2"/>
                                            </p:txEl>
                                          </p:spTgt>
                                        </p:tgtEl>
                                      </p:cBhvr>
                                      <p:to x="100000" y="100000"/>
                                    </p:animScale>
                                  </p:childTnLst>
                                </p:cTn>
                              </p:par>
                            </p:childTnLst>
                          </p:cTn>
                        </p:par>
                      </p:childTnLst>
                    </p:cTn>
                  </p:par>
                  <p:par>
                    <p:cTn id="252" fill="hold">
                      <p:stCondLst>
                        <p:cond delay="indefinite"/>
                      </p:stCondLst>
                      <p:childTnLst>
                        <p:par>
                          <p:cTn id="253" fill="hold">
                            <p:stCondLst>
                              <p:cond delay="0"/>
                            </p:stCondLst>
                            <p:childTnLst>
                              <p:par>
                                <p:cTn id="254" presetID="6" presetClass="entr" presetSubtype="16" fill="hold" nodeType="clickEffect">
                                  <p:stCondLst>
                                    <p:cond delay="0"/>
                                  </p:stCondLst>
                                  <p:childTnLst>
                                    <p:set>
                                      <p:cBhvr>
                                        <p:cTn id="255" dur="1" fill="hold">
                                          <p:stCondLst>
                                            <p:cond delay="0"/>
                                          </p:stCondLst>
                                        </p:cTn>
                                        <p:tgtEl>
                                          <p:spTgt spid="13">
                                            <p:txEl>
                                              <p:pRg st="0" end="0"/>
                                            </p:txEl>
                                          </p:spTgt>
                                        </p:tgtEl>
                                        <p:attrNameLst>
                                          <p:attrName>style.visibility</p:attrName>
                                        </p:attrNameLst>
                                      </p:cBhvr>
                                      <p:to>
                                        <p:strVal val="visible"/>
                                      </p:to>
                                    </p:set>
                                    <p:animEffect transition="in" filter="circle(in)">
                                      <p:cBhvr>
                                        <p:cTn id="256" dur="2000"/>
                                        <p:tgtEl>
                                          <p:spTgt spid="13">
                                            <p:txEl>
                                              <p:pRg st="0" end="0"/>
                                            </p:txEl>
                                          </p:spTgt>
                                        </p:tgtEl>
                                      </p:cBhvr>
                                    </p:animEffect>
                                  </p:childTnLst>
                                </p:cTn>
                              </p:par>
                            </p:childTnLst>
                          </p:cTn>
                        </p:par>
                      </p:childTnLst>
                    </p:cTn>
                  </p:par>
                  <p:par>
                    <p:cTn id="257" fill="hold">
                      <p:stCondLst>
                        <p:cond delay="indefinite"/>
                      </p:stCondLst>
                      <p:childTnLst>
                        <p:par>
                          <p:cTn id="258" fill="hold">
                            <p:stCondLst>
                              <p:cond delay="0"/>
                            </p:stCondLst>
                            <p:childTnLst>
                              <p:par>
                                <p:cTn id="259" presetID="45" presetClass="entr" presetSubtype="0" fill="hold" nodeType="clickEffect">
                                  <p:stCondLst>
                                    <p:cond delay="0"/>
                                  </p:stCondLst>
                                  <p:childTnLst>
                                    <p:set>
                                      <p:cBhvr>
                                        <p:cTn id="260" dur="1" fill="hold">
                                          <p:stCondLst>
                                            <p:cond delay="0"/>
                                          </p:stCondLst>
                                        </p:cTn>
                                        <p:tgtEl>
                                          <p:spTgt spid="13">
                                            <p:txEl>
                                              <p:pRg st="2" end="2"/>
                                            </p:txEl>
                                          </p:spTgt>
                                        </p:tgtEl>
                                        <p:attrNameLst>
                                          <p:attrName>style.visibility</p:attrName>
                                        </p:attrNameLst>
                                      </p:cBhvr>
                                      <p:to>
                                        <p:strVal val="visible"/>
                                      </p:to>
                                    </p:set>
                                    <p:animEffect transition="in" filter="fade">
                                      <p:cBhvr>
                                        <p:cTn id="261" dur="2000"/>
                                        <p:tgtEl>
                                          <p:spTgt spid="13">
                                            <p:txEl>
                                              <p:pRg st="2" end="2"/>
                                            </p:txEl>
                                          </p:spTgt>
                                        </p:tgtEl>
                                      </p:cBhvr>
                                    </p:animEffect>
                                    <p:anim calcmode="lin" valueType="num">
                                      <p:cBhvr>
                                        <p:cTn id="262" dur="2000" fill="hold"/>
                                        <p:tgtEl>
                                          <p:spTgt spid="13">
                                            <p:txEl>
                                              <p:pRg st="2" end="2"/>
                                            </p:txEl>
                                          </p:spTgt>
                                        </p:tgtEl>
                                        <p:attrNameLst>
                                          <p:attrName>ppt_w</p:attrName>
                                        </p:attrNameLst>
                                      </p:cBhvr>
                                      <p:tavLst>
                                        <p:tav tm="0" fmla="#ppt_w*sin(2.5*pi*$)">
                                          <p:val>
                                            <p:fltVal val="0"/>
                                          </p:val>
                                        </p:tav>
                                        <p:tav tm="100000">
                                          <p:val>
                                            <p:fltVal val="1"/>
                                          </p:val>
                                        </p:tav>
                                      </p:tavLst>
                                    </p:anim>
                                    <p:anim calcmode="lin" valueType="num">
                                      <p:cBhvr>
                                        <p:cTn id="263" dur="2000" fill="hold"/>
                                        <p:tgtEl>
                                          <p:spTgt spid="13">
                                            <p:txEl>
                                              <p:pRg st="2" end="2"/>
                                            </p:txEl>
                                          </p:spTgt>
                                        </p:tgtEl>
                                        <p:attrNameLst>
                                          <p:attrName>ppt_h</p:attrName>
                                        </p:attrNameLst>
                                      </p:cBhvr>
                                      <p:tavLst>
                                        <p:tav tm="0">
                                          <p:val>
                                            <p:strVal val="#ppt_h"/>
                                          </p:val>
                                        </p:tav>
                                        <p:tav tm="100000">
                                          <p:val>
                                            <p:strVal val="#ppt_h"/>
                                          </p:val>
                                        </p:tav>
                                      </p:tavLst>
                                    </p:anim>
                                  </p:childTnLst>
                                </p:cTn>
                              </p:par>
                              <p:par>
                                <p:cTn id="264" presetID="45" presetClass="entr" presetSubtype="0" fill="hold" nodeType="withEffect">
                                  <p:stCondLst>
                                    <p:cond delay="0"/>
                                  </p:stCondLst>
                                  <p:childTnLst>
                                    <p:set>
                                      <p:cBhvr>
                                        <p:cTn id="265" dur="1" fill="hold">
                                          <p:stCondLst>
                                            <p:cond delay="0"/>
                                          </p:stCondLst>
                                        </p:cTn>
                                        <p:tgtEl>
                                          <p:spTgt spid="13">
                                            <p:txEl>
                                              <p:pRg st="3" end="3"/>
                                            </p:txEl>
                                          </p:spTgt>
                                        </p:tgtEl>
                                        <p:attrNameLst>
                                          <p:attrName>style.visibility</p:attrName>
                                        </p:attrNameLst>
                                      </p:cBhvr>
                                      <p:to>
                                        <p:strVal val="visible"/>
                                      </p:to>
                                    </p:set>
                                    <p:animEffect transition="in" filter="fade">
                                      <p:cBhvr>
                                        <p:cTn id="266" dur="2000"/>
                                        <p:tgtEl>
                                          <p:spTgt spid="13">
                                            <p:txEl>
                                              <p:pRg st="3" end="3"/>
                                            </p:txEl>
                                          </p:spTgt>
                                        </p:tgtEl>
                                      </p:cBhvr>
                                    </p:animEffect>
                                    <p:anim calcmode="lin" valueType="num">
                                      <p:cBhvr>
                                        <p:cTn id="267" dur="2000" fill="hold"/>
                                        <p:tgtEl>
                                          <p:spTgt spid="13">
                                            <p:txEl>
                                              <p:pRg st="3" end="3"/>
                                            </p:txEl>
                                          </p:spTgt>
                                        </p:tgtEl>
                                        <p:attrNameLst>
                                          <p:attrName>ppt_w</p:attrName>
                                        </p:attrNameLst>
                                      </p:cBhvr>
                                      <p:tavLst>
                                        <p:tav tm="0" fmla="#ppt_w*sin(2.5*pi*$)">
                                          <p:val>
                                            <p:fltVal val="0"/>
                                          </p:val>
                                        </p:tav>
                                        <p:tav tm="100000">
                                          <p:val>
                                            <p:fltVal val="1"/>
                                          </p:val>
                                        </p:tav>
                                      </p:tavLst>
                                    </p:anim>
                                    <p:anim calcmode="lin" valueType="num">
                                      <p:cBhvr>
                                        <p:cTn id="268" dur="2000" fill="hold"/>
                                        <p:tgtEl>
                                          <p:spTgt spid="13">
                                            <p:txEl>
                                              <p:pRg st="3" end="3"/>
                                            </p:txEl>
                                          </p:spTgt>
                                        </p:tgtEl>
                                        <p:attrNameLst>
                                          <p:attrName>ppt_h</p:attrName>
                                        </p:attrNameLst>
                                      </p:cBhvr>
                                      <p:tavLst>
                                        <p:tav tm="0">
                                          <p:val>
                                            <p:strVal val="#ppt_h"/>
                                          </p:val>
                                        </p:tav>
                                        <p:tav tm="100000">
                                          <p:val>
                                            <p:strVal val="#ppt_h"/>
                                          </p:val>
                                        </p:tav>
                                      </p:tavLst>
                                    </p:anim>
                                  </p:childTnLst>
                                </p:cTn>
                              </p:par>
                              <p:par>
                                <p:cTn id="269" presetID="45" presetClass="entr" presetSubtype="0" fill="hold" nodeType="withEffect">
                                  <p:stCondLst>
                                    <p:cond delay="0"/>
                                  </p:stCondLst>
                                  <p:childTnLst>
                                    <p:set>
                                      <p:cBhvr>
                                        <p:cTn id="270" dur="1" fill="hold">
                                          <p:stCondLst>
                                            <p:cond delay="0"/>
                                          </p:stCondLst>
                                        </p:cTn>
                                        <p:tgtEl>
                                          <p:spTgt spid="13">
                                            <p:txEl>
                                              <p:pRg st="4" end="4"/>
                                            </p:txEl>
                                          </p:spTgt>
                                        </p:tgtEl>
                                        <p:attrNameLst>
                                          <p:attrName>style.visibility</p:attrName>
                                        </p:attrNameLst>
                                      </p:cBhvr>
                                      <p:to>
                                        <p:strVal val="visible"/>
                                      </p:to>
                                    </p:set>
                                    <p:animEffect transition="in" filter="fade">
                                      <p:cBhvr>
                                        <p:cTn id="271" dur="2000"/>
                                        <p:tgtEl>
                                          <p:spTgt spid="13">
                                            <p:txEl>
                                              <p:pRg st="4" end="4"/>
                                            </p:txEl>
                                          </p:spTgt>
                                        </p:tgtEl>
                                      </p:cBhvr>
                                    </p:animEffect>
                                    <p:anim calcmode="lin" valueType="num">
                                      <p:cBhvr>
                                        <p:cTn id="272" dur="2000" fill="hold"/>
                                        <p:tgtEl>
                                          <p:spTgt spid="13">
                                            <p:txEl>
                                              <p:pRg st="4" end="4"/>
                                            </p:txEl>
                                          </p:spTgt>
                                        </p:tgtEl>
                                        <p:attrNameLst>
                                          <p:attrName>ppt_w</p:attrName>
                                        </p:attrNameLst>
                                      </p:cBhvr>
                                      <p:tavLst>
                                        <p:tav tm="0" fmla="#ppt_w*sin(2.5*pi*$)">
                                          <p:val>
                                            <p:fltVal val="0"/>
                                          </p:val>
                                        </p:tav>
                                        <p:tav tm="100000">
                                          <p:val>
                                            <p:fltVal val="1"/>
                                          </p:val>
                                        </p:tav>
                                      </p:tavLst>
                                    </p:anim>
                                    <p:anim calcmode="lin" valueType="num">
                                      <p:cBhvr>
                                        <p:cTn id="273" dur="2000" fill="hold"/>
                                        <p:tgtEl>
                                          <p:spTgt spid="13">
                                            <p:txEl>
                                              <p:pRg st="4" end="4"/>
                                            </p:txEl>
                                          </p:spTgt>
                                        </p:tgtEl>
                                        <p:attrNameLst>
                                          <p:attrName>ppt_h</p:attrName>
                                        </p:attrNameLst>
                                      </p:cBhvr>
                                      <p:tavLst>
                                        <p:tav tm="0">
                                          <p:val>
                                            <p:strVal val="#ppt_h"/>
                                          </p:val>
                                        </p:tav>
                                        <p:tav tm="100000">
                                          <p:val>
                                            <p:strVal val="#ppt_h"/>
                                          </p:val>
                                        </p:tav>
                                      </p:tavLst>
                                    </p:anim>
                                  </p:childTnLst>
                                </p:cTn>
                              </p:par>
                              <p:par>
                                <p:cTn id="274" presetID="45" presetClass="entr" presetSubtype="0" fill="hold" nodeType="withEffect">
                                  <p:stCondLst>
                                    <p:cond delay="0"/>
                                  </p:stCondLst>
                                  <p:childTnLst>
                                    <p:set>
                                      <p:cBhvr>
                                        <p:cTn id="275" dur="1" fill="hold">
                                          <p:stCondLst>
                                            <p:cond delay="0"/>
                                          </p:stCondLst>
                                        </p:cTn>
                                        <p:tgtEl>
                                          <p:spTgt spid="13">
                                            <p:txEl>
                                              <p:pRg st="5" end="5"/>
                                            </p:txEl>
                                          </p:spTgt>
                                        </p:tgtEl>
                                        <p:attrNameLst>
                                          <p:attrName>style.visibility</p:attrName>
                                        </p:attrNameLst>
                                      </p:cBhvr>
                                      <p:to>
                                        <p:strVal val="visible"/>
                                      </p:to>
                                    </p:set>
                                    <p:animEffect transition="in" filter="fade">
                                      <p:cBhvr>
                                        <p:cTn id="276" dur="2000"/>
                                        <p:tgtEl>
                                          <p:spTgt spid="13">
                                            <p:txEl>
                                              <p:pRg st="5" end="5"/>
                                            </p:txEl>
                                          </p:spTgt>
                                        </p:tgtEl>
                                      </p:cBhvr>
                                    </p:animEffect>
                                    <p:anim calcmode="lin" valueType="num">
                                      <p:cBhvr>
                                        <p:cTn id="277" dur="2000" fill="hold"/>
                                        <p:tgtEl>
                                          <p:spTgt spid="13">
                                            <p:txEl>
                                              <p:pRg st="5" end="5"/>
                                            </p:txEl>
                                          </p:spTgt>
                                        </p:tgtEl>
                                        <p:attrNameLst>
                                          <p:attrName>ppt_w</p:attrName>
                                        </p:attrNameLst>
                                      </p:cBhvr>
                                      <p:tavLst>
                                        <p:tav tm="0" fmla="#ppt_w*sin(2.5*pi*$)">
                                          <p:val>
                                            <p:fltVal val="0"/>
                                          </p:val>
                                        </p:tav>
                                        <p:tav tm="100000">
                                          <p:val>
                                            <p:fltVal val="1"/>
                                          </p:val>
                                        </p:tav>
                                      </p:tavLst>
                                    </p:anim>
                                    <p:anim calcmode="lin" valueType="num">
                                      <p:cBhvr>
                                        <p:cTn id="278" dur="2000" fill="hold"/>
                                        <p:tgtEl>
                                          <p:spTgt spid="13">
                                            <p:txEl>
                                              <p:pRg st="5" end="5"/>
                                            </p:txEl>
                                          </p:spTgt>
                                        </p:tgtEl>
                                        <p:attrNameLst>
                                          <p:attrName>ppt_h</p:attrName>
                                        </p:attrNameLst>
                                      </p:cBhvr>
                                      <p:tavLst>
                                        <p:tav tm="0">
                                          <p:val>
                                            <p:strVal val="#ppt_h"/>
                                          </p:val>
                                        </p:tav>
                                        <p:tav tm="100000">
                                          <p:val>
                                            <p:strVal val="#ppt_h"/>
                                          </p:val>
                                        </p:tav>
                                      </p:tavLst>
                                    </p:anim>
                                  </p:childTnLst>
                                </p:cTn>
                              </p:par>
                              <p:par>
                                <p:cTn id="279" presetID="45" presetClass="entr" presetSubtype="0" fill="hold" nodeType="withEffect">
                                  <p:stCondLst>
                                    <p:cond delay="0"/>
                                  </p:stCondLst>
                                  <p:childTnLst>
                                    <p:set>
                                      <p:cBhvr>
                                        <p:cTn id="280" dur="1" fill="hold">
                                          <p:stCondLst>
                                            <p:cond delay="0"/>
                                          </p:stCondLst>
                                        </p:cTn>
                                        <p:tgtEl>
                                          <p:spTgt spid="13">
                                            <p:txEl>
                                              <p:pRg st="6" end="6"/>
                                            </p:txEl>
                                          </p:spTgt>
                                        </p:tgtEl>
                                        <p:attrNameLst>
                                          <p:attrName>style.visibility</p:attrName>
                                        </p:attrNameLst>
                                      </p:cBhvr>
                                      <p:to>
                                        <p:strVal val="visible"/>
                                      </p:to>
                                    </p:set>
                                    <p:animEffect transition="in" filter="fade">
                                      <p:cBhvr>
                                        <p:cTn id="281" dur="2000"/>
                                        <p:tgtEl>
                                          <p:spTgt spid="13">
                                            <p:txEl>
                                              <p:pRg st="6" end="6"/>
                                            </p:txEl>
                                          </p:spTgt>
                                        </p:tgtEl>
                                      </p:cBhvr>
                                    </p:animEffect>
                                    <p:anim calcmode="lin" valueType="num">
                                      <p:cBhvr>
                                        <p:cTn id="282" dur="2000" fill="hold"/>
                                        <p:tgtEl>
                                          <p:spTgt spid="13">
                                            <p:txEl>
                                              <p:pRg st="6" end="6"/>
                                            </p:txEl>
                                          </p:spTgt>
                                        </p:tgtEl>
                                        <p:attrNameLst>
                                          <p:attrName>ppt_w</p:attrName>
                                        </p:attrNameLst>
                                      </p:cBhvr>
                                      <p:tavLst>
                                        <p:tav tm="0" fmla="#ppt_w*sin(2.5*pi*$)">
                                          <p:val>
                                            <p:fltVal val="0"/>
                                          </p:val>
                                        </p:tav>
                                        <p:tav tm="100000">
                                          <p:val>
                                            <p:fltVal val="1"/>
                                          </p:val>
                                        </p:tav>
                                      </p:tavLst>
                                    </p:anim>
                                    <p:anim calcmode="lin" valueType="num">
                                      <p:cBhvr>
                                        <p:cTn id="283" dur="2000" fill="hold"/>
                                        <p:tgtEl>
                                          <p:spTgt spid="13">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CF70-EE06-425D-93A6-D20DB68C594B}"/>
              </a:ext>
            </a:extLst>
          </p:cNvPr>
          <p:cNvSpPr>
            <a:spLocks noGrp="1"/>
          </p:cNvSpPr>
          <p:nvPr>
            <p:ph type="title"/>
          </p:nvPr>
        </p:nvSpPr>
        <p:spPr/>
        <p:txBody>
          <a:bodyPr/>
          <a:lstStyle/>
          <a:p>
            <a:r>
              <a:rPr lang="en-GB" b="1" dirty="0">
                <a:solidFill>
                  <a:schemeClr val="accent6"/>
                </a:solidFill>
              </a:rPr>
              <a:t>Conclusion…</a:t>
            </a:r>
          </a:p>
        </p:txBody>
      </p:sp>
      <p:sp>
        <p:nvSpPr>
          <p:cNvPr id="3" name="Content Placeholder 2">
            <a:extLst>
              <a:ext uri="{FF2B5EF4-FFF2-40B4-BE49-F238E27FC236}">
                <a16:creationId xmlns:a16="http://schemas.microsoft.com/office/drawing/2014/main" id="{37940B02-DB75-42F9-94EE-966B6C2EC22A}"/>
              </a:ext>
            </a:extLst>
          </p:cNvPr>
          <p:cNvSpPr>
            <a:spLocks noGrp="1"/>
          </p:cNvSpPr>
          <p:nvPr>
            <p:ph idx="1"/>
          </p:nvPr>
        </p:nvSpPr>
        <p:spPr/>
        <p:txBody>
          <a:bodyPr/>
          <a:lstStyle/>
          <a:p>
            <a:r>
              <a:rPr lang="en-GB" dirty="0">
                <a:solidFill>
                  <a:srgbClr val="FF0000"/>
                </a:solidFill>
              </a:rPr>
              <a:t>Not many differences between groups and teams.</a:t>
            </a:r>
          </a:p>
          <a:p>
            <a:endParaRPr lang="en-GB" dirty="0"/>
          </a:p>
          <a:p>
            <a:r>
              <a:rPr lang="en-GB" dirty="0">
                <a:solidFill>
                  <a:schemeClr val="accent3">
                    <a:lumMod val="60000"/>
                    <a:lumOff val="40000"/>
                  </a:schemeClr>
                </a:solidFill>
              </a:rPr>
              <a:t>Group dynamics concentrates on how groups form and the characteristics of group members.</a:t>
            </a:r>
          </a:p>
          <a:p>
            <a:endParaRPr lang="en-GB" dirty="0">
              <a:solidFill>
                <a:schemeClr val="accent5">
                  <a:lumMod val="50000"/>
                </a:schemeClr>
              </a:solidFill>
            </a:endParaRPr>
          </a:p>
          <a:p>
            <a:r>
              <a:rPr lang="en-GB" dirty="0">
                <a:solidFill>
                  <a:schemeClr val="accent5">
                    <a:lumMod val="50000"/>
                  </a:schemeClr>
                </a:solidFill>
              </a:rPr>
              <a:t>Characteristics of effective teams includes having a clear sense of objectives and measurable objectives. </a:t>
            </a:r>
          </a:p>
          <a:p>
            <a:endParaRPr lang="en-GB" dirty="0"/>
          </a:p>
          <a:p>
            <a:r>
              <a:rPr lang="en-GB" dirty="0">
                <a:solidFill>
                  <a:schemeClr val="accent4">
                    <a:lumMod val="75000"/>
                  </a:schemeClr>
                </a:solidFill>
              </a:rPr>
              <a:t>There are five main different ways of handling conflict effectively.  </a:t>
            </a:r>
          </a:p>
        </p:txBody>
      </p:sp>
    </p:spTree>
    <p:extLst>
      <p:ext uri="{BB962C8B-B14F-4D97-AF65-F5344CB8AC3E}">
        <p14:creationId xmlns:p14="http://schemas.microsoft.com/office/powerpoint/2010/main" val="123183177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00AD0-5EB4-4058-94BD-165FA296F1A0}"/>
              </a:ext>
            </a:extLst>
          </p:cNvPr>
          <p:cNvSpPr>
            <a:spLocks noGrp="1"/>
          </p:cNvSpPr>
          <p:nvPr>
            <p:ph type="title"/>
          </p:nvPr>
        </p:nvSpPr>
        <p:spPr>
          <a:xfrm>
            <a:off x="2367700" y="0"/>
            <a:ext cx="8610600" cy="762769"/>
          </a:xfrm>
        </p:spPr>
        <p:txBody>
          <a:bodyPr/>
          <a:lstStyle/>
          <a:p>
            <a:pPr marL="571500" indent="-571500">
              <a:buFont typeface="Wingdings" panose="05000000000000000000" pitchFamily="2" charset="2"/>
              <a:buChar char="Ø"/>
            </a:pPr>
            <a:r>
              <a:rPr lang="en-GB" b="1" dirty="0">
                <a:solidFill>
                  <a:schemeClr val="accent6"/>
                </a:solidFill>
              </a:rPr>
              <a:t>References…</a:t>
            </a:r>
          </a:p>
        </p:txBody>
      </p:sp>
      <p:sp>
        <p:nvSpPr>
          <p:cNvPr id="3" name="Content Placeholder 2">
            <a:extLst>
              <a:ext uri="{FF2B5EF4-FFF2-40B4-BE49-F238E27FC236}">
                <a16:creationId xmlns:a16="http://schemas.microsoft.com/office/drawing/2014/main" id="{DD3E5D86-E315-4AF3-BB38-40315337BE6A}"/>
              </a:ext>
            </a:extLst>
          </p:cNvPr>
          <p:cNvSpPr>
            <a:spLocks noGrp="1"/>
          </p:cNvSpPr>
          <p:nvPr>
            <p:ph idx="1"/>
          </p:nvPr>
        </p:nvSpPr>
        <p:spPr>
          <a:xfrm>
            <a:off x="717330" y="762768"/>
            <a:ext cx="11352229" cy="6095231"/>
          </a:xfrm>
        </p:spPr>
        <p:txBody>
          <a:bodyPr>
            <a:normAutofit fontScale="62500" lnSpcReduction="20000"/>
          </a:bodyPr>
          <a:lstStyle/>
          <a:p>
            <a:pPr>
              <a:buFont typeface="Wingdings" panose="05000000000000000000" pitchFamily="2" charset="2"/>
              <a:buChar char="Ø"/>
            </a:pPr>
            <a:r>
              <a:rPr lang="en-GB" sz="1800" dirty="0"/>
              <a:t>Belbin (2018), ‘Why use Belbin?’, [Online] Available: </a:t>
            </a:r>
            <a:r>
              <a:rPr lang="en-GB" sz="1800" dirty="0">
                <a:hlinkClick r:id="rId2"/>
              </a:rPr>
              <a:t>www.Belbin.com/about/why-use-Belbin/</a:t>
            </a:r>
            <a:r>
              <a:rPr lang="en-GB" sz="1800" dirty="0"/>
              <a:t>, [2018,5,16].</a:t>
            </a:r>
          </a:p>
          <a:p>
            <a:pPr marL="0" indent="0">
              <a:buNone/>
            </a:pPr>
            <a:endParaRPr lang="en-GB" sz="1800" dirty="0"/>
          </a:p>
          <a:p>
            <a:pPr>
              <a:buFont typeface="Wingdings" panose="05000000000000000000" pitchFamily="2" charset="2"/>
              <a:buChar char="Ø"/>
            </a:pPr>
            <a:r>
              <a:rPr lang="en-GB" sz="1800" dirty="0"/>
              <a:t>Belbin and Tuckman (2018), ‘Great teams start with Belbin’, [Online] Available: </a:t>
            </a:r>
            <a:r>
              <a:rPr lang="en-GB" sz="1800" dirty="0">
                <a:hlinkClick r:id="rId3"/>
              </a:rPr>
              <a:t>http://www.Belbin.com/resources/blogs/Belbin-and-tuckman</a:t>
            </a:r>
            <a:r>
              <a:rPr lang="en-GB" sz="1800" dirty="0"/>
              <a:t>, [2018,6,2]. </a:t>
            </a:r>
          </a:p>
          <a:p>
            <a:pPr>
              <a:buFont typeface="Wingdings" panose="05000000000000000000" pitchFamily="2" charset="2"/>
              <a:buChar char="Ø"/>
            </a:pPr>
            <a:endParaRPr lang="en-GB" sz="1800" dirty="0"/>
          </a:p>
          <a:p>
            <a:pPr>
              <a:buFont typeface="Wingdings" panose="05000000000000000000" pitchFamily="2" charset="2"/>
              <a:buChar char="Ø"/>
            </a:pPr>
            <a:r>
              <a:rPr lang="en-GB" sz="1800" dirty="0" err="1"/>
              <a:t>Buschman</a:t>
            </a:r>
            <a:r>
              <a:rPr lang="en-GB" sz="1800" dirty="0"/>
              <a:t> (2012), ‘7 Differences between a group and a team’, [Online] Available: </a:t>
            </a:r>
            <a:r>
              <a:rPr lang="en-GB" sz="1800" dirty="0">
                <a:hlinkClick r:id="rId4"/>
              </a:rPr>
              <a:t>http://courius.com/en/2012/12/22/7-differences-between-a-group-and-a-team</a:t>
            </a:r>
            <a:r>
              <a:rPr lang="en-GB" sz="1800" dirty="0"/>
              <a:t>, [2018,5,28]. </a:t>
            </a:r>
          </a:p>
          <a:p>
            <a:pPr>
              <a:buFont typeface="Wingdings" panose="05000000000000000000" pitchFamily="2" charset="2"/>
              <a:buChar char="Ø"/>
            </a:pPr>
            <a:endParaRPr lang="en-GB" sz="1800" dirty="0"/>
          </a:p>
          <a:p>
            <a:pPr>
              <a:buFont typeface="Wingdings" panose="05000000000000000000" pitchFamily="2" charset="2"/>
              <a:buChar char="Ø"/>
            </a:pPr>
            <a:r>
              <a:rPr lang="en-GB" sz="1800" dirty="0"/>
              <a:t>Conflict Management 101 (2012), ‘Tuckman’s Theoretical Model’, [Online] Available: </a:t>
            </a:r>
            <a:r>
              <a:rPr lang="en-GB" sz="1800" dirty="0">
                <a:hlinkClick r:id="rId5"/>
              </a:rPr>
              <a:t>http://sitesgoogle.com/site/conflictresolution101/possible-solutions/tuckman-s-theoretical-model</a:t>
            </a:r>
            <a:r>
              <a:rPr lang="en-GB" sz="1800" dirty="0"/>
              <a:t>, [2018,5,21]. </a:t>
            </a:r>
          </a:p>
          <a:p>
            <a:pPr marL="0" indent="0">
              <a:buNone/>
            </a:pPr>
            <a:endParaRPr lang="en-GB" sz="1800" dirty="0"/>
          </a:p>
          <a:p>
            <a:pPr>
              <a:buFont typeface="Wingdings" panose="05000000000000000000" pitchFamily="2" charset="2"/>
              <a:buChar char="Ø"/>
            </a:pPr>
            <a:r>
              <a:rPr lang="en-GB" sz="1800" dirty="0"/>
              <a:t>Group Dynamics (2018), ‘Brain Mac Sports Coach’, [Online] Available: </a:t>
            </a:r>
            <a:r>
              <a:rPr lang="en-GB" sz="1800" dirty="0">
                <a:hlinkClick r:id="rId6"/>
              </a:rPr>
              <a:t>http://www.brianmac.co.uk/group.htm</a:t>
            </a:r>
            <a:r>
              <a:rPr lang="en-GB" sz="1800" dirty="0"/>
              <a:t>, [2018,6,2]. </a:t>
            </a:r>
          </a:p>
          <a:p>
            <a:pPr marL="0" indent="0">
              <a:buNone/>
            </a:pPr>
            <a:endParaRPr lang="en-GB" sz="1800" dirty="0"/>
          </a:p>
          <a:p>
            <a:pPr>
              <a:buFont typeface="Wingdings" panose="05000000000000000000" pitchFamily="2" charset="2"/>
              <a:buChar char="Ø"/>
            </a:pPr>
            <a:r>
              <a:rPr lang="en-GB" sz="1800" dirty="0"/>
              <a:t>Group Dynamics (2018), ‘Organization, level, example type, company, Group development’, [Online] Available: </a:t>
            </a:r>
            <a:r>
              <a:rPr lang="en-GB" sz="1800" dirty="0">
                <a:hlinkClick r:id="rId7"/>
              </a:rPr>
              <a:t>http://www.reference</a:t>
            </a:r>
            <a:r>
              <a:rPr lang="en-GB" sz="1800" dirty="0"/>
              <a:t> for business.com/management/GR-Int/group-dynamics.html, [2018,6,2]. </a:t>
            </a:r>
          </a:p>
          <a:p>
            <a:pPr marL="0" indent="0">
              <a:buNone/>
            </a:pPr>
            <a:endParaRPr lang="en-GB" sz="1800" dirty="0"/>
          </a:p>
          <a:p>
            <a:pPr>
              <a:buFont typeface="Wingdings" panose="05000000000000000000" pitchFamily="2" charset="2"/>
              <a:buChar char="Ø"/>
            </a:pPr>
            <a:r>
              <a:rPr lang="en-GB" sz="1800" dirty="0"/>
              <a:t>Group Dynamics (2018), ‘What is the importance of group dynamics’, [Online] Available: </a:t>
            </a:r>
            <a:r>
              <a:rPr lang="en-GB" sz="1800" dirty="0">
                <a:hlinkClick r:id="rId8"/>
              </a:rPr>
              <a:t>http://www.brightthwopm.com/resources-management/96349</a:t>
            </a:r>
            <a:r>
              <a:rPr lang="en-GB" sz="1800" dirty="0"/>
              <a:t>, [2018,6,2]. </a:t>
            </a:r>
          </a:p>
          <a:p>
            <a:pPr marL="0" indent="0">
              <a:buNone/>
            </a:pPr>
            <a:endParaRPr lang="en-GB" sz="1800" dirty="0"/>
          </a:p>
          <a:p>
            <a:pPr>
              <a:buFont typeface="Wingdings" panose="05000000000000000000" pitchFamily="2" charset="2"/>
              <a:buChar char="Ø"/>
            </a:pPr>
            <a:r>
              <a:rPr lang="en-GB" sz="1800" dirty="0" err="1"/>
              <a:t>Huffpost</a:t>
            </a:r>
            <a:r>
              <a:rPr lang="en-GB" sz="1800" dirty="0"/>
              <a:t> (2014), ‘Leadership guide for handling conflict’, [Online] Available: </a:t>
            </a:r>
            <a:r>
              <a:rPr lang="en-GB" sz="1800" dirty="0">
                <a:hlinkClick r:id="rId9"/>
              </a:rPr>
              <a:t>http://www/huffingpost.com/anne-loehr/leadership-guide-for-hand-b-5327795.html</a:t>
            </a:r>
            <a:r>
              <a:rPr lang="en-GB" sz="1800" dirty="0"/>
              <a:t>, [2018,5,21].  </a:t>
            </a:r>
          </a:p>
          <a:p>
            <a:pPr>
              <a:buFont typeface="Wingdings" panose="05000000000000000000" pitchFamily="2" charset="2"/>
              <a:buChar char="Ø"/>
            </a:pPr>
            <a:endParaRPr lang="en-GB" sz="1800" dirty="0"/>
          </a:p>
          <a:p>
            <a:pPr>
              <a:buFont typeface="Wingdings" panose="05000000000000000000" pitchFamily="2" charset="2"/>
              <a:buChar char="Ø"/>
            </a:pPr>
            <a:r>
              <a:rPr lang="en-GB" sz="1800" dirty="0"/>
              <a:t>Key </a:t>
            </a:r>
            <a:r>
              <a:rPr lang="en-GB" sz="1800" dirty="0" err="1"/>
              <a:t>Difeerences</a:t>
            </a:r>
            <a:r>
              <a:rPr lang="en-GB" sz="1800" dirty="0"/>
              <a:t> (2018), ‘</a:t>
            </a:r>
            <a:r>
              <a:rPr lang="en-GB" sz="1800" dirty="0" err="1"/>
              <a:t>Differece</a:t>
            </a:r>
            <a:r>
              <a:rPr lang="en-GB" sz="1800" dirty="0"/>
              <a:t> between group and team’, [Online] </a:t>
            </a:r>
            <a:r>
              <a:rPr lang="en-GB" sz="1800" dirty="0" err="1"/>
              <a:t>Avilable</a:t>
            </a:r>
            <a:r>
              <a:rPr lang="en-GB" sz="1800" dirty="0"/>
              <a:t>: </a:t>
            </a:r>
            <a:r>
              <a:rPr lang="en-GB" sz="1800" dirty="0">
                <a:hlinkClick r:id="rId10"/>
              </a:rPr>
              <a:t>http://keydifferences.com/difference’between-group-and-team.html</a:t>
            </a:r>
            <a:r>
              <a:rPr lang="en-GB" sz="1800" dirty="0"/>
              <a:t>, [2018,5,29]. </a:t>
            </a:r>
          </a:p>
          <a:p>
            <a:pPr>
              <a:buFont typeface="Wingdings" panose="05000000000000000000" pitchFamily="2" charset="2"/>
              <a:buChar char="Ø"/>
            </a:pPr>
            <a:r>
              <a:rPr lang="en-GB" sz="1800" dirty="0"/>
              <a:t>Leadership Solutions (2007), ‘The Benefits’, [Online] Available: </a:t>
            </a:r>
            <a:r>
              <a:rPr lang="en-GB" sz="1800" dirty="0">
                <a:hlinkClick r:id="rId11"/>
              </a:rPr>
              <a:t>www.leadershipsolutions.co.nz/Belbin_benefits.cfm</a:t>
            </a:r>
            <a:r>
              <a:rPr lang="en-GB" sz="1800" dirty="0"/>
              <a:t>, [2018,5,16]. </a:t>
            </a:r>
          </a:p>
          <a:p>
            <a:pPr>
              <a:buFont typeface="Wingdings" panose="05000000000000000000" pitchFamily="2" charset="2"/>
              <a:buChar char="Ø"/>
            </a:pPr>
            <a:endParaRPr lang="en-GB" sz="1800" dirty="0"/>
          </a:p>
          <a:p>
            <a:pPr>
              <a:buFont typeface="Wingdings" panose="05000000000000000000" pitchFamily="2" charset="2"/>
              <a:buChar char="Ø"/>
            </a:pPr>
            <a:r>
              <a:rPr lang="en-GB" sz="1800" dirty="0"/>
              <a:t>Mind Tools (2018), ‘Conflict Resolution’, [Online] Available: </a:t>
            </a:r>
            <a:r>
              <a:rPr lang="en-GB" sz="1800" dirty="0">
                <a:hlinkClick r:id="rId12"/>
              </a:rPr>
              <a:t>http://www.mindtools.com/pages/article/newLDR_81.htm</a:t>
            </a:r>
            <a:r>
              <a:rPr lang="en-GB" sz="1800" dirty="0"/>
              <a:t>, [2018,5,21]. </a:t>
            </a:r>
          </a:p>
          <a:p>
            <a:pPr>
              <a:buFont typeface="Wingdings" panose="05000000000000000000" pitchFamily="2" charset="2"/>
              <a:buChar char="Ø"/>
            </a:pPr>
            <a:endParaRPr lang="en-GB" sz="1800" dirty="0"/>
          </a:p>
          <a:p>
            <a:pPr>
              <a:buFont typeface="Wingdings" panose="05000000000000000000" pitchFamily="2" charset="2"/>
              <a:buChar char="Ø"/>
            </a:pPr>
            <a:r>
              <a:rPr lang="en-GB" sz="1800" dirty="0"/>
              <a:t>Tom La Force (2018), ’20 Characteristics of effective teams’, [Online] Available: </a:t>
            </a:r>
            <a:r>
              <a:rPr lang="en-GB" sz="1800" dirty="0">
                <a:hlinkClick r:id="rId13"/>
              </a:rPr>
              <a:t>http://tomlaforce.com/20-characteristics-of-effective-teams/</a:t>
            </a:r>
            <a:r>
              <a:rPr lang="en-GB" sz="1800" dirty="0"/>
              <a:t>, [2018,5,29]. </a:t>
            </a:r>
          </a:p>
          <a:p>
            <a:pPr>
              <a:buFont typeface="Wingdings" panose="05000000000000000000" pitchFamily="2" charset="2"/>
              <a:buChar char="Ø"/>
            </a:pPr>
            <a:endParaRPr lang="en-GB" sz="1800" dirty="0"/>
          </a:p>
          <a:p>
            <a:pPr>
              <a:buFont typeface="Wingdings" panose="05000000000000000000" pitchFamily="2" charset="2"/>
              <a:buChar char="Ø"/>
            </a:pPr>
            <a:endParaRPr lang="en-GB" sz="1800" dirty="0"/>
          </a:p>
          <a:p>
            <a:pPr marL="0" indent="0">
              <a:buNone/>
            </a:pPr>
            <a:endParaRPr lang="en-GB"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09107156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2" presetClass="emph" presetSubtype="0" fill="hold" nodeType="clickEffect">
                                  <p:stCondLst>
                                    <p:cond delay="0"/>
                                  </p:stCondLst>
                                  <p:childTnLst>
                                    <p:animRot by="120000">
                                      <p:cBhvr>
                                        <p:cTn id="11" dur="100" fill="hold">
                                          <p:stCondLst>
                                            <p:cond delay="0"/>
                                          </p:stCondLst>
                                        </p:cTn>
                                        <p:tgtEl>
                                          <p:spTgt spid="3">
                                            <p:txEl>
                                              <p:pRg st="0" end="0"/>
                                            </p:txEl>
                                          </p:spTgt>
                                        </p:tgtEl>
                                        <p:attrNameLst>
                                          <p:attrName>r</p:attrName>
                                        </p:attrNameLst>
                                      </p:cBhvr>
                                    </p:animRot>
                                    <p:animRot by="-240000">
                                      <p:cBhvr>
                                        <p:cTn id="12" dur="200" fill="hold">
                                          <p:stCondLst>
                                            <p:cond delay="200"/>
                                          </p:stCondLst>
                                        </p:cTn>
                                        <p:tgtEl>
                                          <p:spTgt spid="3">
                                            <p:txEl>
                                              <p:pRg st="0" end="0"/>
                                            </p:txEl>
                                          </p:spTgt>
                                        </p:tgtEl>
                                        <p:attrNameLst>
                                          <p:attrName>r</p:attrName>
                                        </p:attrNameLst>
                                      </p:cBhvr>
                                    </p:animRot>
                                    <p:animRot by="240000">
                                      <p:cBhvr>
                                        <p:cTn id="13" dur="200" fill="hold">
                                          <p:stCondLst>
                                            <p:cond delay="400"/>
                                          </p:stCondLst>
                                        </p:cTn>
                                        <p:tgtEl>
                                          <p:spTgt spid="3">
                                            <p:txEl>
                                              <p:pRg st="0" end="0"/>
                                            </p:txEl>
                                          </p:spTgt>
                                        </p:tgtEl>
                                        <p:attrNameLst>
                                          <p:attrName>r</p:attrName>
                                        </p:attrNameLst>
                                      </p:cBhvr>
                                    </p:animRot>
                                    <p:animRot by="-240000">
                                      <p:cBhvr>
                                        <p:cTn id="14" dur="200" fill="hold">
                                          <p:stCondLst>
                                            <p:cond delay="600"/>
                                          </p:stCondLst>
                                        </p:cTn>
                                        <p:tgtEl>
                                          <p:spTgt spid="3">
                                            <p:txEl>
                                              <p:pRg st="0" end="0"/>
                                            </p:txEl>
                                          </p:spTgt>
                                        </p:tgtEl>
                                        <p:attrNameLst>
                                          <p:attrName>r</p:attrName>
                                        </p:attrNameLst>
                                      </p:cBhvr>
                                    </p:animRot>
                                    <p:animRot by="120000">
                                      <p:cBhvr>
                                        <p:cTn id="15" dur="200" fill="hold">
                                          <p:stCondLst>
                                            <p:cond delay="800"/>
                                          </p:stCondLst>
                                        </p:cTn>
                                        <p:tgtEl>
                                          <p:spTgt spid="3">
                                            <p:txEl>
                                              <p:pRg st="0" end="0"/>
                                            </p:txEl>
                                          </p:spTgt>
                                        </p:tgtEl>
                                        <p:attrNameLst>
                                          <p:attrName>r</p:attrName>
                                        </p:attrNameLst>
                                      </p:cBhvr>
                                    </p:animRot>
                                  </p:childTnLst>
                                </p:cTn>
                              </p:par>
                            </p:childTnLst>
                          </p:cTn>
                        </p:par>
                      </p:childTnLst>
                    </p:cTn>
                  </p:par>
                  <p:par>
                    <p:cTn id="16" fill="hold">
                      <p:stCondLst>
                        <p:cond delay="indefinite"/>
                      </p:stCondLst>
                      <p:childTnLst>
                        <p:par>
                          <p:cTn id="17" fill="hold">
                            <p:stCondLst>
                              <p:cond delay="0"/>
                            </p:stCondLst>
                            <p:childTnLst>
                              <p:par>
                                <p:cTn id="18" presetID="32" presetClass="emph" presetSubtype="0" fill="hold" nodeType="clickEffect">
                                  <p:stCondLst>
                                    <p:cond delay="0"/>
                                  </p:stCondLst>
                                  <p:childTnLst>
                                    <p:animRot by="120000">
                                      <p:cBhvr>
                                        <p:cTn id="19" dur="100" fill="hold">
                                          <p:stCondLst>
                                            <p:cond delay="0"/>
                                          </p:stCondLst>
                                        </p:cTn>
                                        <p:tgtEl>
                                          <p:spTgt spid="3">
                                            <p:txEl>
                                              <p:pRg st="2" end="2"/>
                                            </p:txEl>
                                          </p:spTgt>
                                        </p:tgtEl>
                                        <p:attrNameLst>
                                          <p:attrName>r</p:attrName>
                                        </p:attrNameLst>
                                      </p:cBhvr>
                                    </p:animRot>
                                    <p:animRot by="-240000">
                                      <p:cBhvr>
                                        <p:cTn id="20" dur="200" fill="hold">
                                          <p:stCondLst>
                                            <p:cond delay="200"/>
                                          </p:stCondLst>
                                        </p:cTn>
                                        <p:tgtEl>
                                          <p:spTgt spid="3">
                                            <p:txEl>
                                              <p:pRg st="2" end="2"/>
                                            </p:txEl>
                                          </p:spTgt>
                                        </p:tgtEl>
                                        <p:attrNameLst>
                                          <p:attrName>r</p:attrName>
                                        </p:attrNameLst>
                                      </p:cBhvr>
                                    </p:animRot>
                                    <p:animRot by="240000">
                                      <p:cBhvr>
                                        <p:cTn id="21" dur="200" fill="hold">
                                          <p:stCondLst>
                                            <p:cond delay="400"/>
                                          </p:stCondLst>
                                        </p:cTn>
                                        <p:tgtEl>
                                          <p:spTgt spid="3">
                                            <p:txEl>
                                              <p:pRg st="2" end="2"/>
                                            </p:txEl>
                                          </p:spTgt>
                                        </p:tgtEl>
                                        <p:attrNameLst>
                                          <p:attrName>r</p:attrName>
                                        </p:attrNameLst>
                                      </p:cBhvr>
                                    </p:animRot>
                                    <p:animRot by="-240000">
                                      <p:cBhvr>
                                        <p:cTn id="22" dur="200" fill="hold">
                                          <p:stCondLst>
                                            <p:cond delay="600"/>
                                          </p:stCondLst>
                                        </p:cTn>
                                        <p:tgtEl>
                                          <p:spTgt spid="3">
                                            <p:txEl>
                                              <p:pRg st="2" end="2"/>
                                            </p:txEl>
                                          </p:spTgt>
                                        </p:tgtEl>
                                        <p:attrNameLst>
                                          <p:attrName>r</p:attrName>
                                        </p:attrNameLst>
                                      </p:cBhvr>
                                    </p:animRot>
                                    <p:animRot by="120000">
                                      <p:cBhvr>
                                        <p:cTn id="23" dur="200" fill="hold">
                                          <p:stCondLst>
                                            <p:cond delay="800"/>
                                          </p:stCondLst>
                                        </p:cTn>
                                        <p:tgtEl>
                                          <p:spTgt spid="3">
                                            <p:txEl>
                                              <p:pRg st="2" end="2"/>
                                            </p:txEl>
                                          </p:spTgt>
                                        </p:tgtEl>
                                        <p:attrNameLst>
                                          <p:attrName>r</p:attrName>
                                        </p:attrNameLst>
                                      </p:cBhvr>
                                    </p:animRot>
                                  </p:childTnLst>
                                </p:cTn>
                              </p:par>
                            </p:childTnLst>
                          </p:cTn>
                        </p:par>
                      </p:childTnLst>
                    </p:cTn>
                  </p:par>
                  <p:par>
                    <p:cTn id="24" fill="hold">
                      <p:stCondLst>
                        <p:cond delay="indefinite"/>
                      </p:stCondLst>
                      <p:childTnLst>
                        <p:par>
                          <p:cTn id="25" fill="hold">
                            <p:stCondLst>
                              <p:cond delay="0"/>
                            </p:stCondLst>
                            <p:childTnLst>
                              <p:par>
                                <p:cTn id="26" presetID="32" presetClass="emph" presetSubtype="0" fill="hold" nodeType="clickEffect">
                                  <p:stCondLst>
                                    <p:cond delay="0"/>
                                  </p:stCondLst>
                                  <p:childTnLst>
                                    <p:animRot by="120000">
                                      <p:cBhvr>
                                        <p:cTn id="27" dur="100" fill="hold">
                                          <p:stCondLst>
                                            <p:cond delay="0"/>
                                          </p:stCondLst>
                                        </p:cTn>
                                        <p:tgtEl>
                                          <p:spTgt spid="3">
                                            <p:txEl>
                                              <p:pRg st="4" end="4"/>
                                            </p:txEl>
                                          </p:spTgt>
                                        </p:tgtEl>
                                        <p:attrNameLst>
                                          <p:attrName>r</p:attrName>
                                        </p:attrNameLst>
                                      </p:cBhvr>
                                    </p:animRot>
                                    <p:animRot by="-240000">
                                      <p:cBhvr>
                                        <p:cTn id="28" dur="200" fill="hold">
                                          <p:stCondLst>
                                            <p:cond delay="200"/>
                                          </p:stCondLst>
                                        </p:cTn>
                                        <p:tgtEl>
                                          <p:spTgt spid="3">
                                            <p:txEl>
                                              <p:pRg st="4" end="4"/>
                                            </p:txEl>
                                          </p:spTgt>
                                        </p:tgtEl>
                                        <p:attrNameLst>
                                          <p:attrName>r</p:attrName>
                                        </p:attrNameLst>
                                      </p:cBhvr>
                                    </p:animRot>
                                    <p:animRot by="240000">
                                      <p:cBhvr>
                                        <p:cTn id="29" dur="200" fill="hold">
                                          <p:stCondLst>
                                            <p:cond delay="400"/>
                                          </p:stCondLst>
                                        </p:cTn>
                                        <p:tgtEl>
                                          <p:spTgt spid="3">
                                            <p:txEl>
                                              <p:pRg st="4" end="4"/>
                                            </p:txEl>
                                          </p:spTgt>
                                        </p:tgtEl>
                                        <p:attrNameLst>
                                          <p:attrName>r</p:attrName>
                                        </p:attrNameLst>
                                      </p:cBhvr>
                                    </p:animRot>
                                    <p:animRot by="-240000">
                                      <p:cBhvr>
                                        <p:cTn id="30" dur="200" fill="hold">
                                          <p:stCondLst>
                                            <p:cond delay="600"/>
                                          </p:stCondLst>
                                        </p:cTn>
                                        <p:tgtEl>
                                          <p:spTgt spid="3">
                                            <p:txEl>
                                              <p:pRg st="4" end="4"/>
                                            </p:txEl>
                                          </p:spTgt>
                                        </p:tgtEl>
                                        <p:attrNameLst>
                                          <p:attrName>r</p:attrName>
                                        </p:attrNameLst>
                                      </p:cBhvr>
                                    </p:animRot>
                                    <p:animRot by="120000">
                                      <p:cBhvr>
                                        <p:cTn id="31" dur="200" fill="hold">
                                          <p:stCondLst>
                                            <p:cond delay="800"/>
                                          </p:stCondLst>
                                        </p:cTn>
                                        <p:tgtEl>
                                          <p:spTgt spid="3">
                                            <p:txEl>
                                              <p:pRg st="4" end="4"/>
                                            </p:txEl>
                                          </p:spTgt>
                                        </p:tgtEl>
                                        <p:attrNameLst>
                                          <p:attrName>r</p:attrName>
                                        </p:attrNameLst>
                                      </p:cBhvr>
                                    </p:animRot>
                                  </p:childTnLst>
                                </p:cTn>
                              </p:par>
                              <p:par>
                                <p:cTn id="32" presetID="32" presetClass="emph" presetSubtype="0" fill="hold" nodeType="withEffect">
                                  <p:stCondLst>
                                    <p:cond delay="0"/>
                                  </p:stCondLst>
                                  <p:childTnLst>
                                    <p:animRot by="120000">
                                      <p:cBhvr>
                                        <p:cTn id="33" dur="100" fill="hold">
                                          <p:stCondLst>
                                            <p:cond delay="0"/>
                                          </p:stCondLst>
                                        </p:cTn>
                                        <p:tgtEl>
                                          <p:spTgt spid="3">
                                            <p:txEl>
                                              <p:pRg st="6" end="6"/>
                                            </p:txEl>
                                          </p:spTgt>
                                        </p:tgtEl>
                                        <p:attrNameLst>
                                          <p:attrName>r</p:attrName>
                                        </p:attrNameLst>
                                      </p:cBhvr>
                                    </p:animRot>
                                    <p:animRot by="-240000">
                                      <p:cBhvr>
                                        <p:cTn id="34" dur="200" fill="hold">
                                          <p:stCondLst>
                                            <p:cond delay="200"/>
                                          </p:stCondLst>
                                        </p:cTn>
                                        <p:tgtEl>
                                          <p:spTgt spid="3">
                                            <p:txEl>
                                              <p:pRg st="6" end="6"/>
                                            </p:txEl>
                                          </p:spTgt>
                                        </p:tgtEl>
                                        <p:attrNameLst>
                                          <p:attrName>r</p:attrName>
                                        </p:attrNameLst>
                                      </p:cBhvr>
                                    </p:animRot>
                                    <p:animRot by="240000">
                                      <p:cBhvr>
                                        <p:cTn id="35" dur="200" fill="hold">
                                          <p:stCondLst>
                                            <p:cond delay="400"/>
                                          </p:stCondLst>
                                        </p:cTn>
                                        <p:tgtEl>
                                          <p:spTgt spid="3">
                                            <p:txEl>
                                              <p:pRg st="6" end="6"/>
                                            </p:txEl>
                                          </p:spTgt>
                                        </p:tgtEl>
                                        <p:attrNameLst>
                                          <p:attrName>r</p:attrName>
                                        </p:attrNameLst>
                                      </p:cBhvr>
                                    </p:animRot>
                                    <p:animRot by="-240000">
                                      <p:cBhvr>
                                        <p:cTn id="36" dur="200" fill="hold">
                                          <p:stCondLst>
                                            <p:cond delay="600"/>
                                          </p:stCondLst>
                                        </p:cTn>
                                        <p:tgtEl>
                                          <p:spTgt spid="3">
                                            <p:txEl>
                                              <p:pRg st="6" end="6"/>
                                            </p:txEl>
                                          </p:spTgt>
                                        </p:tgtEl>
                                        <p:attrNameLst>
                                          <p:attrName>r</p:attrName>
                                        </p:attrNameLst>
                                      </p:cBhvr>
                                    </p:animRot>
                                    <p:animRot by="120000">
                                      <p:cBhvr>
                                        <p:cTn id="37" dur="200" fill="hold">
                                          <p:stCondLst>
                                            <p:cond delay="800"/>
                                          </p:stCondLst>
                                        </p:cTn>
                                        <p:tgtEl>
                                          <p:spTgt spid="3">
                                            <p:txEl>
                                              <p:pRg st="6" end="6"/>
                                            </p:txEl>
                                          </p:spTgt>
                                        </p:tgtEl>
                                        <p:attrNameLst>
                                          <p:attrName>r</p:attrName>
                                        </p:attrNameLst>
                                      </p:cBhvr>
                                    </p:animRot>
                                  </p:childTnLst>
                                </p:cTn>
                              </p:par>
                              <p:par>
                                <p:cTn id="38" presetID="32" presetClass="emph" presetSubtype="0" fill="hold" nodeType="withEffect">
                                  <p:stCondLst>
                                    <p:cond delay="0"/>
                                  </p:stCondLst>
                                  <p:childTnLst>
                                    <p:animRot by="120000">
                                      <p:cBhvr>
                                        <p:cTn id="39" dur="100" fill="hold">
                                          <p:stCondLst>
                                            <p:cond delay="0"/>
                                          </p:stCondLst>
                                        </p:cTn>
                                        <p:tgtEl>
                                          <p:spTgt spid="3">
                                            <p:txEl>
                                              <p:pRg st="8" end="8"/>
                                            </p:txEl>
                                          </p:spTgt>
                                        </p:tgtEl>
                                        <p:attrNameLst>
                                          <p:attrName>r</p:attrName>
                                        </p:attrNameLst>
                                      </p:cBhvr>
                                    </p:animRot>
                                    <p:animRot by="-240000">
                                      <p:cBhvr>
                                        <p:cTn id="40" dur="200" fill="hold">
                                          <p:stCondLst>
                                            <p:cond delay="200"/>
                                          </p:stCondLst>
                                        </p:cTn>
                                        <p:tgtEl>
                                          <p:spTgt spid="3">
                                            <p:txEl>
                                              <p:pRg st="8" end="8"/>
                                            </p:txEl>
                                          </p:spTgt>
                                        </p:tgtEl>
                                        <p:attrNameLst>
                                          <p:attrName>r</p:attrName>
                                        </p:attrNameLst>
                                      </p:cBhvr>
                                    </p:animRot>
                                    <p:animRot by="240000">
                                      <p:cBhvr>
                                        <p:cTn id="41" dur="200" fill="hold">
                                          <p:stCondLst>
                                            <p:cond delay="400"/>
                                          </p:stCondLst>
                                        </p:cTn>
                                        <p:tgtEl>
                                          <p:spTgt spid="3">
                                            <p:txEl>
                                              <p:pRg st="8" end="8"/>
                                            </p:txEl>
                                          </p:spTgt>
                                        </p:tgtEl>
                                        <p:attrNameLst>
                                          <p:attrName>r</p:attrName>
                                        </p:attrNameLst>
                                      </p:cBhvr>
                                    </p:animRot>
                                    <p:animRot by="-240000">
                                      <p:cBhvr>
                                        <p:cTn id="42" dur="200" fill="hold">
                                          <p:stCondLst>
                                            <p:cond delay="600"/>
                                          </p:stCondLst>
                                        </p:cTn>
                                        <p:tgtEl>
                                          <p:spTgt spid="3">
                                            <p:txEl>
                                              <p:pRg st="8" end="8"/>
                                            </p:txEl>
                                          </p:spTgt>
                                        </p:tgtEl>
                                        <p:attrNameLst>
                                          <p:attrName>r</p:attrName>
                                        </p:attrNameLst>
                                      </p:cBhvr>
                                    </p:animRot>
                                    <p:animRot by="120000">
                                      <p:cBhvr>
                                        <p:cTn id="43" dur="200" fill="hold">
                                          <p:stCondLst>
                                            <p:cond delay="800"/>
                                          </p:stCondLst>
                                        </p:cTn>
                                        <p:tgtEl>
                                          <p:spTgt spid="3">
                                            <p:txEl>
                                              <p:pRg st="8" end="8"/>
                                            </p:txEl>
                                          </p:spTgt>
                                        </p:tgtEl>
                                        <p:attrNameLst>
                                          <p:attrName>r</p:attrName>
                                        </p:attrNameLst>
                                      </p:cBhvr>
                                    </p:animRot>
                                  </p:childTnLst>
                                </p:cTn>
                              </p:par>
                              <p:par>
                                <p:cTn id="44" presetID="32" presetClass="emph" presetSubtype="0" fill="hold" nodeType="withEffect">
                                  <p:stCondLst>
                                    <p:cond delay="0"/>
                                  </p:stCondLst>
                                  <p:childTnLst>
                                    <p:animRot by="120000">
                                      <p:cBhvr>
                                        <p:cTn id="45" dur="100" fill="hold">
                                          <p:stCondLst>
                                            <p:cond delay="0"/>
                                          </p:stCondLst>
                                        </p:cTn>
                                        <p:tgtEl>
                                          <p:spTgt spid="3">
                                            <p:txEl>
                                              <p:pRg st="10" end="10"/>
                                            </p:txEl>
                                          </p:spTgt>
                                        </p:tgtEl>
                                        <p:attrNameLst>
                                          <p:attrName>r</p:attrName>
                                        </p:attrNameLst>
                                      </p:cBhvr>
                                    </p:animRot>
                                    <p:animRot by="-240000">
                                      <p:cBhvr>
                                        <p:cTn id="46" dur="200" fill="hold">
                                          <p:stCondLst>
                                            <p:cond delay="200"/>
                                          </p:stCondLst>
                                        </p:cTn>
                                        <p:tgtEl>
                                          <p:spTgt spid="3">
                                            <p:txEl>
                                              <p:pRg st="10" end="10"/>
                                            </p:txEl>
                                          </p:spTgt>
                                        </p:tgtEl>
                                        <p:attrNameLst>
                                          <p:attrName>r</p:attrName>
                                        </p:attrNameLst>
                                      </p:cBhvr>
                                    </p:animRot>
                                    <p:animRot by="240000">
                                      <p:cBhvr>
                                        <p:cTn id="47" dur="200" fill="hold">
                                          <p:stCondLst>
                                            <p:cond delay="400"/>
                                          </p:stCondLst>
                                        </p:cTn>
                                        <p:tgtEl>
                                          <p:spTgt spid="3">
                                            <p:txEl>
                                              <p:pRg st="10" end="10"/>
                                            </p:txEl>
                                          </p:spTgt>
                                        </p:tgtEl>
                                        <p:attrNameLst>
                                          <p:attrName>r</p:attrName>
                                        </p:attrNameLst>
                                      </p:cBhvr>
                                    </p:animRot>
                                    <p:animRot by="-240000">
                                      <p:cBhvr>
                                        <p:cTn id="48" dur="200" fill="hold">
                                          <p:stCondLst>
                                            <p:cond delay="600"/>
                                          </p:stCondLst>
                                        </p:cTn>
                                        <p:tgtEl>
                                          <p:spTgt spid="3">
                                            <p:txEl>
                                              <p:pRg st="10" end="10"/>
                                            </p:txEl>
                                          </p:spTgt>
                                        </p:tgtEl>
                                        <p:attrNameLst>
                                          <p:attrName>r</p:attrName>
                                        </p:attrNameLst>
                                      </p:cBhvr>
                                    </p:animRot>
                                    <p:animRot by="120000">
                                      <p:cBhvr>
                                        <p:cTn id="49" dur="200" fill="hold">
                                          <p:stCondLst>
                                            <p:cond delay="800"/>
                                          </p:stCondLst>
                                        </p:cTn>
                                        <p:tgtEl>
                                          <p:spTgt spid="3">
                                            <p:txEl>
                                              <p:pRg st="10" end="10"/>
                                            </p:txEl>
                                          </p:spTgt>
                                        </p:tgtEl>
                                        <p:attrNameLst>
                                          <p:attrName>r</p:attrName>
                                        </p:attrNameLst>
                                      </p:cBhvr>
                                    </p:animRot>
                                  </p:childTnLst>
                                </p:cTn>
                              </p:par>
                              <p:par>
                                <p:cTn id="50" presetID="32" presetClass="emph" presetSubtype="0" fill="hold" nodeType="withEffect">
                                  <p:stCondLst>
                                    <p:cond delay="0"/>
                                  </p:stCondLst>
                                  <p:childTnLst>
                                    <p:animRot by="120000">
                                      <p:cBhvr>
                                        <p:cTn id="51" dur="100" fill="hold">
                                          <p:stCondLst>
                                            <p:cond delay="0"/>
                                          </p:stCondLst>
                                        </p:cTn>
                                        <p:tgtEl>
                                          <p:spTgt spid="3">
                                            <p:txEl>
                                              <p:pRg st="12" end="12"/>
                                            </p:txEl>
                                          </p:spTgt>
                                        </p:tgtEl>
                                        <p:attrNameLst>
                                          <p:attrName>r</p:attrName>
                                        </p:attrNameLst>
                                      </p:cBhvr>
                                    </p:animRot>
                                    <p:animRot by="-240000">
                                      <p:cBhvr>
                                        <p:cTn id="52" dur="200" fill="hold">
                                          <p:stCondLst>
                                            <p:cond delay="200"/>
                                          </p:stCondLst>
                                        </p:cTn>
                                        <p:tgtEl>
                                          <p:spTgt spid="3">
                                            <p:txEl>
                                              <p:pRg st="12" end="12"/>
                                            </p:txEl>
                                          </p:spTgt>
                                        </p:tgtEl>
                                        <p:attrNameLst>
                                          <p:attrName>r</p:attrName>
                                        </p:attrNameLst>
                                      </p:cBhvr>
                                    </p:animRot>
                                    <p:animRot by="240000">
                                      <p:cBhvr>
                                        <p:cTn id="53" dur="200" fill="hold">
                                          <p:stCondLst>
                                            <p:cond delay="400"/>
                                          </p:stCondLst>
                                        </p:cTn>
                                        <p:tgtEl>
                                          <p:spTgt spid="3">
                                            <p:txEl>
                                              <p:pRg st="12" end="12"/>
                                            </p:txEl>
                                          </p:spTgt>
                                        </p:tgtEl>
                                        <p:attrNameLst>
                                          <p:attrName>r</p:attrName>
                                        </p:attrNameLst>
                                      </p:cBhvr>
                                    </p:animRot>
                                    <p:animRot by="-240000">
                                      <p:cBhvr>
                                        <p:cTn id="54" dur="200" fill="hold">
                                          <p:stCondLst>
                                            <p:cond delay="600"/>
                                          </p:stCondLst>
                                        </p:cTn>
                                        <p:tgtEl>
                                          <p:spTgt spid="3">
                                            <p:txEl>
                                              <p:pRg st="12" end="12"/>
                                            </p:txEl>
                                          </p:spTgt>
                                        </p:tgtEl>
                                        <p:attrNameLst>
                                          <p:attrName>r</p:attrName>
                                        </p:attrNameLst>
                                      </p:cBhvr>
                                    </p:animRot>
                                    <p:animRot by="120000">
                                      <p:cBhvr>
                                        <p:cTn id="55" dur="200" fill="hold">
                                          <p:stCondLst>
                                            <p:cond delay="800"/>
                                          </p:stCondLst>
                                        </p:cTn>
                                        <p:tgtEl>
                                          <p:spTgt spid="3">
                                            <p:txEl>
                                              <p:pRg st="12" end="12"/>
                                            </p:txEl>
                                          </p:spTgt>
                                        </p:tgtEl>
                                        <p:attrNameLst>
                                          <p:attrName>r</p:attrName>
                                        </p:attrNameLst>
                                      </p:cBhvr>
                                    </p:animRot>
                                  </p:childTnLst>
                                </p:cTn>
                              </p:par>
                              <p:par>
                                <p:cTn id="56" presetID="32" presetClass="emph" presetSubtype="0" fill="hold" nodeType="withEffect">
                                  <p:stCondLst>
                                    <p:cond delay="0"/>
                                  </p:stCondLst>
                                  <p:childTnLst>
                                    <p:animRot by="120000">
                                      <p:cBhvr>
                                        <p:cTn id="57" dur="100" fill="hold">
                                          <p:stCondLst>
                                            <p:cond delay="0"/>
                                          </p:stCondLst>
                                        </p:cTn>
                                        <p:tgtEl>
                                          <p:spTgt spid="3">
                                            <p:txEl>
                                              <p:pRg st="14" end="14"/>
                                            </p:txEl>
                                          </p:spTgt>
                                        </p:tgtEl>
                                        <p:attrNameLst>
                                          <p:attrName>r</p:attrName>
                                        </p:attrNameLst>
                                      </p:cBhvr>
                                    </p:animRot>
                                    <p:animRot by="-240000">
                                      <p:cBhvr>
                                        <p:cTn id="58" dur="200" fill="hold">
                                          <p:stCondLst>
                                            <p:cond delay="200"/>
                                          </p:stCondLst>
                                        </p:cTn>
                                        <p:tgtEl>
                                          <p:spTgt spid="3">
                                            <p:txEl>
                                              <p:pRg st="14" end="14"/>
                                            </p:txEl>
                                          </p:spTgt>
                                        </p:tgtEl>
                                        <p:attrNameLst>
                                          <p:attrName>r</p:attrName>
                                        </p:attrNameLst>
                                      </p:cBhvr>
                                    </p:animRot>
                                    <p:animRot by="240000">
                                      <p:cBhvr>
                                        <p:cTn id="59" dur="200" fill="hold">
                                          <p:stCondLst>
                                            <p:cond delay="400"/>
                                          </p:stCondLst>
                                        </p:cTn>
                                        <p:tgtEl>
                                          <p:spTgt spid="3">
                                            <p:txEl>
                                              <p:pRg st="14" end="14"/>
                                            </p:txEl>
                                          </p:spTgt>
                                        </p:tgtEl>
                                        <p:attrNameLst>
                                          <p:attrName>r</p:attrName>
                                        </p:attrNameLst>
                                      </p:cBhvr>
                                    </p:animRot>
                                    <p:animRot by="-240000">
                                      <p:cBhvr>
                                        <p:cTn id="60" dur="200" fill="hold">
                                          <p:stCondLst>
                                            <p:cond delay="600"/>
                                          </p:stCondLst>
                                        </p:cTn>
                                        <p:tgtEl>
                                          <p:spTgt spid="3">
                                            <p:txEl>
                                              <p:pRg st="14" end="14"/>
                                            </p:txEl>
                                          </p:spTgt>
                                        </p:tgtEl>
                                        <p:attrNameLst>
                                          <p:attrName>r</p:attrName>
                                        </p:attrNameLst>
                                      </p:cBhvr>
                                    </p:animRot>
                                    <p:animRot by="120000">
                                      <p:cBhvr>
                                        <p:cTn id="61" dur="200" fill="hold">
                                          <p:stCondLst>
                                            <p:cond delay="800"/>
                                          </p:stCondLst>
                                        </p:cTn>
                                        <p:tgtEl>
                                          <p:spTgt spid="3">
                                            <p:txEl>
                                              <p:pRg st="14" end="14"/>
                                            </p:txEl>
                                          </p:spTgt>
                                        </p:tgtEl>
                                        <p:attrNameLst>
                                          <p:attrName>r</p:attrName>
                                        </p:attrNameLst>
                                      </p:cBhvr>
                                    </p:animRot>
                                  </p:childTnLst>
                                </p:cTn>
                              </p:par>
                              <p:par>
                                <p:cTn id="62" presetID="32" presetClass="emph" presetSubtype="0" fill="hold" nodeType="withEffect">
                                  <p:stCondLst>
                                    <p:cond delay="0"/>
                                  </p:stCondLst>
                                  <p:childTnLst>
                                    <p:animRot by="120000">
                                      <p:cBhvr>
                                        <p:cTn id="63" dur="100" fill="hold">
                                          <p:stCondLst>
                                            <p:cond delay="0"/>
                                          </p:stCondLst>
                                        </p:cTn>
                                        <p:tgtEl>
                                          <p:spTgt spid="3">
                                            <p:txEl>
                                              <p:pRg st="16" end="16"/>
                                            </p:txEl>
                                          </p:spTgt>
                                        </p:tgtEl>
                                        <p:attrNameLst>
                                          <p:attrName>r</p:attrName>
                                        </p:attrNameLst>
                                      </p:cBhvr>
                                    </p:animRot>
                                    <p:animRot by="-240000">
                                      <p:cBhvr>
                                        <p:cTn id="64" dur="200" fill="hold">
                                          <p:stCondLst>
                                            <p:cond delay="200"/>
                                          </p:stCondLst>
                                        </p:cTn>
                                        <p:tgtEl>
                                          <p:spTgt spid="3">
                                            <p:txEl>
                                              <p:pRg st="16" end="16"/>
                                            </p:txEl>
                                          </p:spTgt>
                                        </p:tgtEl>
                                        <p:attrNameLst>
                                          <p:attrName>r</p:attrName>
                                        </p:attrNameLst>
                                      </p:cBhvr>
                                    </p:animRot>
                                    <p:animRot by="240000">
                                      <p:cBhvr>
                                        <p:cTn id="65" dur="200" fill="hold">
                                          <p:stCondLst>
                                            <p:cond delay="400"/>
                                          </p:stCondLst>
                                        </p:cTn>
                                        <p:tgtEl>
                                          <p:spTgt spid="3">
                                            <p:txEl>
                                              <p:pRg st="16" end="16"/>
                                            </p:txEl>
                                          </p:spTgt>
                                        </p:tgtEl>
                                        <p:attrNameLst>
                                          <p:attrName>r</p:attrName>
                                        </p:attrNameLst>
                                      </p:cBhvr>
                                    </p:animRot>
                                    <p:animRot by="-240000">
                                      <p:cBhvr>
                                        <p:cTn id="66" dur="200" fill="hold">
                                          <p:stCondLst>
                                            <p:cond delay="600"/>
                                          </p:stCondLst>
                                        </p:cTn>
                                        <p:tgtEl>
                                          <p:spTgt spid="3">
                                            <p:txEl>
                                              <p:pRg st="16" end="16"/>
                                            </p:txEl>
                                          </p:spTgt>
                                        </p:tgtEl>
                                        <p:attrNameLst>
                                          <p:attrName>r</p:attrName>
                                        </p:attrNameLst>
                                      </p:cBhvr>
                                    </p:animRot>
                                    <p:animRot by="120000">
                                      <p:cBhvr>
                                        <p:cTn id="67" dur="200" fill="hold">
                                          <p:stCondLst>
                                            <p:cond delay="800"/>
                                          </p:stCondLst>
                                        </p:cTn>
                                        <p:tgtEl>
                                          <p:spTgt spid="3">
                                            <p:txEl>
                                              <p:pRg st="16" end="16"/>
                                            </p:txEl>
                                          </p:spTgt>
                                        </p:tgtEl>
                                        <p:attrNameLst>
                                          <p:attrName>r</p:attrName>
                                        </p:attrNameLst>
                                      </p:cBhvr>
                                    </p:animRot>
                                  </p:childTnLst>
                                </p:cTn>
                              </p:par>
                              <p:par>
                                <p:cTn id="68" presetID="32" presetClass="emph" presetSubtype="0" fill="hold" nodeType="withEffect">
                                  <p:stCondLst>
                                    <p:cond delay="0"/>
                                  </p:stCondLst>
                                  <p:childTnLst>
                                    <p:animRot by="120000">
                                      <p:cBhvr>
                                        <p:cTn id="69" dur="100" fill="hold">
                                          <p:stCondLst>
                                            <p:cond delay="0"/>
                                          </p:stCondLst>
                                        </p:cTn>
                                        <p:tgtEl>
                                          <p:spTgt spid="3">
                                            <p:txEl>
                                              <p:pRg st="17" end="17"/>
                                            </p:txEl>
                                          </p:spTgt>
                                        </p:tgtEl>
                                        <p:attrNameLst>
                                          <p:attrName>r</p:attrName>
                                        </p:attrNameLst>
                                      </p:cBhvr>
                                    </p:animRot>
                                    <p:animRot by="-240000">
                                      <p:cBhvr>
                                        <p:cTn id="70" dur="200" fill="hold">
                                          <p:stCondLst>
                                            <p:cond delay="200"/>
                                          </p:stCondLst>
                                        </p:cTn>
                                        <p:tgtEl>
                                          <p:spTgt spid="3">
                                            <p:txEl>
                                              <p:pRg st="17" end="17"/>
                                            </p:txEl>
                                          </p:spTgt>
                                        </p:tgtEl>
                                        <p:attrNameLst>
                                          <p:attrName>r</p:attrName>
                                        </p:attrNameLst>
                                      </p:cBhvr>
                                    </p:animRot>
                                    <p:animRot by="240000">
                                      <p:cBhvr>
                                        <p:cTn id="71" dur="200" fill="hold">
                                          <p:stCondLst>
                                            <p:cond delay="400"/>
                                          </p:stCondLst>
                                        </p:cTn>
                                        <p:tgtEl>
                                          <p:spTgt spid="3">
                                            <p:txEl>
                                              <p:pRg st="17" end="17"/>
                                            </p:txEl>
                                          </p:spTgt>
                                        </p:tgtEl>
                                        <p:attrNameLst>
                                          <p:attrName>r</p:attrName>
                                        </p:attrNameLst>
                                      </p:cBhvr>
                                    </p:animRot>
                                    <p:animRot by="-240000">
                                      <p:cBhvr>
                                        <p:cTn id="72" dur="200" fill="hold">
                                          <p:stCondLst>
                                            <p:cond delay="600"/>
                                          </p:stCondLst>
                                        </p:cTn>
                                        <p:tgtEl>
                                          <p:spTgt spid="3">
                                            <p:txEl>
                                              <p:pRg st="17" end="17"/>
                                            </p:txEl>
                                          </p:spTgt>
                                        </p:tgtEl>
                                        <p:attrNameLst>
                                          <p:attrName>r</p:attrName>
                                        </p:attrNameLst>
                                      </p:cBhvr>
                                    </p:animRot>
                                    <p:animRot by="120000">
                                      <p:cBhvr>
                                        <p:cTn id="73" dur="200" fill="hold">
                                          <p:stCondLst>
                                            <p:cond delay="800"/>
                                          </p:stCondLst>
                                        </p:cTn>
                                        <p:tgtEl>
                                          <p:spTgt spid="3">
                                            <p:txEl>
                                              <p:pRg st="17" end="17"/>
                                            </p:txEl>
                                          </p:spTgt>
                                        </p:tgtEl>
                                        <p:attrNameLst>
                                          <p:attrName>r</p:attrName>
                                        </p:attrNameLst>
                                      </p:cBhvr>
                                    </p:animRot>
                                  </p:childTnLst>
                                </p:cTn>
                              </p:par>
                              <p:par>
                                <p:cTn id="74" presetID="32" presetClass="emph" presetSubtype="0" fill="hold" nodeType="withEffect">
                                  <p:stCondLst>
                                    <p:cond delay="0"/>
                                  </p:stCondLst>
                                  <p:childTnLst>
                                    <p:animRot by="120000">
                                      <p:cBhvr>
                                        <p:cTn id="75" dur="100" fill="hold">
                                          <p:stCondLst>
                                            <p:cond delay="0"/>
                                          </p:stCondLst>
                                        </p:cTn>
                                        <p:tgtEl>
                                          <p:spTgt spid="3">
                                            <p:txEl>
                                              <p:pRg st="19" end="19"/>
                                            </p:txEl>
                                          </p:spTgt>
                                        </p:tgtEl>
                                        <p:attrNameLst>
                                          <p:attrName>r</p:attrName>
                                        </p:attrNameLst>
                                      </p:cBhvr>
                                    </p:animRot>
                                    <p:animRot by="-240000">
                                      <p:cBhvr>
                                        <p:cTn id="76" dur="200" fill="hold">
                                          <p:stCondLst>
                                            <p:cond delay="200"/>
                                          </p:stCondLst>
                                        </p:cTn>
                                        <p:tgtEl>
                                          <p:spTgt spid="3">
                                            <p:txEl>
                                              <p:pRg st="19" end="19"/>
                                            </p:txEl>
                                          </p:spTgt>
                                        </p:tgtEl>
                                        <p:attrNameLst>
                                          <p:attrName>r</p:attrName>
                                        </p:attrNameLst>
                                      </p:cBhvr>
                                    </p:animRot>
                                    <p:animRot by="240000">
                                      <p:cBhvr>
                                        <p:cTn id="77" dur="200" fill="hold">
                                          <p:stCondLst>
                                            <p:cond delay="400"/>
                                          </p:stCondLst>
                                        </p:cTn>
                                        <p:tgtEl>
                                          <p:spTgt spid="3">
                                            <p:txEl>
                                              <p:pRg st="19" end="19"/>
                                            </p:txEl>
                                          </p:spTgt>
                                        </p:tgtEl>
                                        <p:attrNameLst>
                                          <p:attrName>r</p:attrName>
                                        </p:attrNameLst>
                                      </p:cBhvr>
                                    </p:animRot>
                                    <p:animRot by="-240000">
                                      <p:cBhvr>
                                        <p:cTn id="78" dur="200" fill="hold">
                                          <p:stCondLst>
                                            <p:cond delay="600"/>
                                          </p:stCondLst>
                                        </p:cTn>
                                        <p:tgtEl>
                                          <p:spTgt spid="3">
                                            <p:txEl>
                                              <p:pRg st="19" end="19"/>
                                            </p:txEl>
                                          </p:spTgt>
                                        </p:tgtEl>
                                        <p:attrNameLst>
                                          <p:attrName>r</p:attrName>
                                        </p:attrNameLst>
                                      </p:cBhvr>
                                    </p:animRot>
                                    <p:animRot by="120000">
                                      <p:cBhvr>
                                        <p:cTn id="79" dur="200" fill="hold">
                                          <p:stCondLst>
                                            <p:cond delay="800"/>
                                          </p:stCondLst>
                                        </p:cTn>
                                        <p:tgtEl>
                                          <p:spTgt spid="3">
                                            <p:txEl>
                                              <p:pRg st="19" end="19"/>
                                            </p:txEl>
                                          </p:spTgt>
                                        </p:tgtEl>
                                        <p:attrNameLst>
                                          <p:attrName>r</p:attrName>
                                        </p:attrNameLst>
                                      </p:cBhvr>
                                    </p:animRot>
                                  </p:childTnLst>
                                </p:cTn>
                              </p:par>
                              <p:par>
                                <p:cTn id="80" presetID="32" presetClass="emph" presetSubtype="0" fill="hold" nodeType="withEffect">
                                  <p:stCondLst>
                                    <p:cond delay="0"/>
                                  </p:stCondLst>
                                  <p:childTnLst>
                                    <p:animRot by="120000">
                                      <p:cBhvr>
                                        <p:cTn id="81" dur="100" fill="hold">
                                          <p:stCondLst>
                                            <p:cond delay="0"/>
                                          </p:stCondLst>
                                        </p:cTn>
                                        <p:tgtEl>
                                          <p:spTgt spid="3">
                                            <p:txEl>
                                              <p:pRg st="21" end="21"/>
                                            </p:txEl>
                                          </p:spTgt>
                                        </p:tgtEl>
                                        <p:attrNameLst>
                                          <p:attrName>r</p:attrName>
                                        </p:attrNameLst>
                                      </p:cBhvr>
                                    </p:animRot>
                                    <p:animRot by="-240000">
                                      <p:cBhvr>
                                        <p:cTn id="82" dur="200" fill="hold">
                                          <p:stCondLst>
                                            <p:cond delay="200"/>
                                          </p:stCondLst>
                                        </p:cTn>
                                        <p:tgtEl>
                                          <p:spTgt spid="3">
                                            <p:txEl>
                                              <p:pRg st="21" end="21"/>
                                            </p:txEl>
                                          </p:spTgt>
                                        </p:tgtEl>
                                        <p:attrNameLst>
                                          <p:attrName>r</p:attrName>
                                        </p:attrNameLst>
                                      </p:cBhvr>
                                    </p:animRot>
                                    <p:animRot by="240000">
                                      <p:cBhvr>
                                        <p:cTn id="83" dur="200" fill="hold">
                                          <p:stCondLst>
                                            <p:cond delay="400"/>
                                          </p:stCondLst>
                                        </p:cTn>
                                        <p:tgtEl>
                                          <p:spTgt spid="3">
                                            <p:txEl>
                                              <p:pRg st="21" end="21"/>
                                            </p:txEl>
                                          </p:spTgt>
                                        </p:tgtEl>
                                        <p:attrNameLst>
                                          <p:attrName>r</p:attrName>
                                        </p:attrNameLst>
                                      </p:cBhvr>
                                    </p:animRot>
                                    <p:animRot by="-240000">
                                      <p:cBhvr>
                                        <p:cTn id="84" dur="200" fill="hold">
                                          <p:stCondLst>
                                            <p:cond delay="600"/>
                                          </p:stCondLst>
                                        </p:cTn>
                                        <p:tgtEl>
                                          <p:spTgt spid="3">
                                            <p:txEl>
                                              <p:pRg st="21" end="21"/>
                                            </p:txEl>
                                          </p:spTgt>
                                        </p:tgtEl>
                                        <p:attrNameLst>
                                          <p:attrName>r</p:attrName>
                                        </p:attrNameLst>
                                      </p:cBhvr>
                                    </p:animRot>
                                    <p:animRot by="120000">
                                      <p:cBhvr>
                                        <p:cTn id="85" dur="200" fill="hold">
                                          <p:stCondLst>
                                            <p:cond delay="800"/>
                                          </p:stCondLst>
                                        </p:cTn>
                                        <p:tgtEl>
                                          <p:spTgt spid="3">
                                            <p:txEl>
                                              <p:pRg st="21" end="2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BC42EA-B1EC-4630-8EF3-5EA3E458C560}"/>
              </a:ext>
            </a:extLst>
          </p:cNvPr>
          <p:cNvSpPr>
            <a:spLocks noGrp="1"/>
          </p:cNvSpPr>
          <p:nvPr>
            <p:ph idx="1"/>
          </p:nvPr>
        </p:nvSpPr>
        <p:spPr/>
        <p:txBody>
          <a:bodyPr/>
          <a:lstStyle/>
          <a:p>
            <a:r>
              <a:rPr lang="en-GB" b="1" dirty="0">
                <a:solidFill>
                  <a:schemeClr val="accent1"/>
                </a:solidFill>
              </a:rPr>
              <a:t>This is the copy of the </a:t>
            </a:r>
            <a:r>
              <a:rPr lang="en-GB" b="1" dirty="0" err="1">
                <a:solidFill>
                  <a:schemeClr val="accent1"/>
                </a:solidFill>
              </a:rPr>
              <a:t>powerpoint</a:t>
            </a:r>
            <a:r>
              <a:rPr lang="en-GB" b="1" dirty="0">
                <a:solidFill>
                  <a:schemeClr val="accent1"/>
                </a:solidFill>
              </a:rPr>
              <a:t> presentation that we had produced. It contains all the information that we, as a team have collected and relayed back to the rest of the class. The four members of our group have been stated at the beginning of the power point. As I will be submitting the power point slides alongside my notes and contribution skills audit, the rest of the team members will be submitting their notes and contribution skills audit. </a:t>
            </a:r>
          </a:p>
        </p:txBody>
      </p:sp>
    </p:spTree>
    <p:extLst>
      <p:ext uri="{BB962C8B-B14F-4D97-AF65-F5344CB8AC3E}">
        <p14:creationId xmlns:p14="http://schemas.microsoft.com/office/powerpoint/2010/main" val="2366198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99E3-0BA5-4986-A34D-1A9A6ED5F3CD}"/>
              </a:ext>
            </a:extLst>
          </p:cNvPr>
          <p:cNvSpPr>
            <a:spLocks noGrp="1"/>
          </p:cNvSpPr>
          <p:nvPr>
            <p:ph type="title"/>
          </p:nvPr>
        </p:nvSpPr>
        <p:spPr/>
        <p:txBody>
          <a:bodyPr/>
          <a:lstStyle/>
          <a:p>
            <a:r>
              <a:rPr lang="en-GB" dirty="0">
                <a:solidFill>
                  <a:srgbClr val="4A9BDC"/>
                </a:solidFill>
              </a:rPr>
              <a:t>Intro (My notes)</a:t>
            </a:r>
            <a:endParaRPr lang="en-US">
              <a:solidFill>
                <a:srgbClr val="4A9BDC"/>
              </a:solidFill>
            </a:endParaRPr>
          </a:p>
        </p:txBody>
      </p:sp>
      <p:sp>
        <p:nvSpPr>
          <p:cNvPr id="3" name="Content Placeholder 2">
            <a:extLst>
              <a:ext uri="{FF2B5EF4-FFF2-40B4-BE49-F238E27FC236}">
                <a16:creationId xmlns:a16="http://schemas.microsoft.com/office/drawing/2014/main" id="{B0D64C53-EE8A-4050-97A1-04E0BDD8063D}"/>
              </a:ext>
            </a:extLst>
          </p:cNvPr>
          <p:cNvSpPr>
            <a:spLocks noGrp="1"/>
          </p:cNvSpPr>
          <p:nvPr>
            <p:ph idx="1"/>
          </p:nvPr>
        </p:nvSpPr>
        <p:spPr/>
        <p:txBody>
          <a:bodyPr>
            <a:normAutofit/>
          </a:bodyPr>
          <a:lstStyle/>
          <a:p>
            <a:r>
              <a:rPr lang="en-GB" sz="2000" b="1" dirty="0">
                <a:solidFill>
                  <a:schemeClr val="accent5">
                    <a:lumMod val="60000"/>
                    <a:lumOff val="40000"/>
                  </a:schemeClr>
                </a:solidFill>
              </a:rPr>
              <a:t>My name is Aleha Begum and this is my team Kirsty, </a:t>
            </a:r>
            <a:r>
              <a:rPr lang="en-GB" sz="2000" b="1" dirty="0" err="1">
                <a:solidFill>
                  <a:schemeClr val="accent5">
                    <a:lumMod val="60000"/>
                    <a:lumOff val="40000"/>
                  </a:schemeClr>
                </a:solidFill>
              </a:rPr>
              <a:t>Ripara</a:t>
            </a:r>
            <a:r>
              <a:rPr lang="en-GB" sz="2000" b="1" dirty="0">
                <a:solidFill>
                  <a:schemeClr val="accent5">
                    <a:lumMod val="60000"/>
                    <a:lumOff val="40000"/>
                  </a:schemeClr>
                </a:solidFill>
              </a:rPr>
              <a:t> an </a:t>
            </a:r>
            <a:r>
              <a:rPr lang="en-GB" sz="2000" b="1" dirty="0" err="1">
                <a:solidFill>
                  <a:schemeClr val="accent5">
                    <a:lumMod val="60000"/>
                    <a:lumOff val="40000"/>
                  </a:schemeClr>
                </a:solidFill>
              </a:rPr>
              <a:t>Helal</a:t>
            </a:r>
            <a:r>
              <a:rPr lang="en-GB" sz="2000" b="1" dirty="0">
                <a:solidFill>
                  <a:schemeClr val="accent5">
                    <a:lumMod val="60000"/>
                    <a:lumOff val="40000"/>
                  </a:schemeClr>
                </a:solidFill>
              </a:rPr>
              <a:t>. We will be discussing the different ways of creating and maintaining an effective team. The four different aspects that we will be looking into is the difference between groups and teams, group dynamics, the characteristics of effective teams and conflict handling. We will be finding out how the Belbin and Tuckman theories play a role in maintaining and handling these factors effectively. </a:t>
            </a:r>
          </a:p>
        </p:txBody>
      </p:sp>
    </p:spTree>
    <p:extLst>
      <p:ext uri="{BB962C8B-B14F-4D97-AF65-F5344CB8AC3E}">
        <p14:creationId xmlns:p14="http://schemas.microsoft.com/office/powerpoint/2010/main" val="1505207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E4F74-AE10-42FF-9232-23437EF63440}"/>
              </a:ext>
            </a:extLst>
          </p:cNvPr>
          <p:cNvSpPr>
            <a:spLocks noGrp="1"/>
          </p:cNvSpPr>
          <p:nvPr>
            <p:ph type="title"/>
          </p:nvPr>
        </p:nvSpPr>
        <p:spPr/>
        <p:txBody>
          <a:bodyPr/>
          <a:lstStyle/>
          <a:p>
            <a:r>
              <a:rPr lang="en-GB" b="1" dirty="0">
                <a:solidFill>
                  <a:srgbClr val="4A9BDC"/>
                </a:solidFill>
              </a:rPr>
              <a:t>Effective conflict handling (My notes)</a:t>
            </a:r>
          </a:p>
        </p:txBody>
      </p:sp>
      <p:sp>
        <p:nvSpPr>
          <p:cNvPr id="3" name="Content Placeholder 2">
            <a:extLst>
              <a:ext uri="{FF2B5EF4-FFF2-40B4-BE49-F238E27FC236}">
                <a16:creationId xmlns:a16="http://schemas.microsoft.com/office/drawing/2014/main" id="{3F06F8A8-9A17-4863-AEDB-8F96FA4C12DE}"/>
              </a:ext>
            </a:extLst>
          </p:cNvPr>
          <p:cNvSpPr>
            <a:spLocks noGrp="1"/>
          </p:cNvSpPr>
          <p:nvPr>
            <p:ph idx="1"/>
          </p:nvPr>
        </p:nvSpPr>
        <p:spPr/>
        <p:txBody>
          <a:bodyPr vert="horz" lIns="91440" tIns="45720" rIns="91440" bIns="45720" rtlCol="0" anchor="t">
            <a:normAutofit/>
          </a:bodyPr>
          <a:lstStyle/>
          <a:p>
            <a:r>
              <a:rPr lang="en-GB" dirty="0"/>
              <a:t>I will be talking about effective conflict handling. Firstly, what is the definition of conflict? As explained by Mind Tools, conflict is an unavoidable occurrence in work. It happens when people with different ideas and goals collide, that result in a heated situation. Effective conflict handling is important and beneficial in many ways. Some of which is better understanding. This is because going through the conflict handling process improves awareness of other people, and gives a clear idea about how to achieve a goal without it affecting the others around them. Group support is also enhanced as it strengthens mutual respect and the trust that they have in each other. Another benefit is that it helps expand self-knowledge. A conflict can push people to test their goals and find out what is important to them. However, if conflict is not handled correctly, it can result in arguments and a breakdown in communication.</a:t>
            </a:r>
          </a:p>
        </p:txBody>
      </p:sp>
    </p:spTree>
    <p:extLst>
      <p:ext uri="{BB962C8B-B14F-4D97-AF65-F5344CB8AC3E}">
        <p14:creationId xmlns:p14="http://schemas.microsoft.com/office/powerpoint/2010/main" val="1897838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DF6E0-BAE3-4CCB-8810-75EDF1CF5484}"/>
              </a:ext>
            </a:extLst>
          </p:cNvPr>
          <p:cNvSpPr>
            <a:spLocks noGrp="1"/>
          </p:cNvSpPr>
          <p:nvPr>
            <p:ph type="title"/>
          </p:nvPr>
        </p:nvSpPr>
        <p:spPr/>
        <p:txBody>
          <a:bodyPr/>
          <a:lstStyle/>
          <a:p>
            <a:r>
              <a:rPr lang="en-US" b="1" dirty="0">
                <a:solidFill>
                  <a:srgbClr val="4A9BDC"/>
                </a:solidFill>
              </a:rPr>
              <a:t>Continued...</a:t>
            </a:r>
            <a:endParaRPr lang="en-US">
              <a:solidFill>
                <a:srgbClr val="4A9BDC"/>
              </a:solidFill>
            </a:endParaRPr>
          </a:p>
        </p:txBody>
      </p:sp>
      <p:sp>
        <p:nvSpPr>
          <p:cNvPr id="3" name="Content Placeholder 2">
            <a:extLst>
              <a:ext uri="{FF2B5EF4-FFF2-40B4-BE49-F238E27FC236}">
                <a16:creationId xmlns:a16="http://schemas.microsoft.com/office/drawing/2014/main" id="{2B1CB827-FD1F-4836-A4AA-771FE23EC863}"/>
              </a:ext>
            </a:extLst>
          </p:cNvPr>
          <p:cNvSpPr>
            <a:spLocks noGrp="1"/>
          </p:cNvSpPr>
          <p:nvPr>
            <p:ph idx="1"/>
          </p:nvPr>
        </p:nvSpPr>
        <p:spPr/>
        <p:txBody>
          <a:bodyPr vert="horz" lIns="91440" tIns="45720" rIns="91440" bIns="45720" rtlCol="0" anchor="t">
            <a:normAutofit/>
          </a:bodyPr>
          <a:lstStyle/>
          <a:p>
            <a:r>
              <a:rPr lang="en-US" dirty="0" err="1"/>
              <a:t>Huffpost</a:t>
            </a:r>
            <a:r>
              <a:rPr lang="en-US" dirty="0"/>
              <a:t> (2014) mentions that conflict can be handled in five different ways. Competing is one way where an individual will satisfy their own needs whilst compromising another person's needs. This is an ineffective way to manage people and the situation. Collaborating is another form of conflict handling where a solution is worked out that benefits everyone involved. This is only used when necessary as it is very rare that everyone gets what they want. Compromising is the method where all members partially get what they want. Avoidance is the act where a member wishes to steer clear from the conflict and not get involved. The last form of conflict handling is accommodating where a member involved in the situation will give up what they want to allow the other members to be happy. </a:t>
            </a:r>
          </a:p>
          <a:p>
            <a:endParaRPr lang="en-US" dirty="0"/>
          </a:p>
        </p:txBody>
      </p:sp>
    </p:spTree>
    <p:extLst>
      <p:ext uri="{BB962C8B-B14F-4D97-AF65-F5344CB8AC3E}">
        <p14:creationId xmlns:p14="http://schemas.microsoft.com/office/powerpoint/2010/main" val="4268551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66EE-D1FB-49B3-8581-8B48EE1D9DCA}"/>
              </a:ext>
            </a:extLst>
          </p:cNvPr>
          <p:cNvSpPr>
            <a:spLocks noGrp="1"/>
          </p:cNvSpPr>
          <p:nvPr>
            <p:ph type="title"/>
          </p:nvPr>
        </p:nvSpPr>
        <p:spPr/>
        <p:txBody>
          <a:bodyPr/>
          <a:lstStyle/>
          <a:p>
            <a:r>
              <a:rPr lang="en-US" b="1" dirty="0">
                <a:solidFill>
                  <a:srgbClr val="4A9BDC"/>
                </a:solidFill>
              </a:rPr>
              <a:t>Continued...</a:t>
            </a:r>
            <a:endParaRPr lang="en-US" dirty="0"/>
          </a:p>
        </p:txBody>
      </p:sp>
      <p:sp>
        <p:nvSpPr>
          <p:cNvPr id="3" name="Content Placeholder 2">
            <a:extLst>
              <a:ext uri="{FF2B5EF4-FFF2-40B4-BE49-F238E27FC236}">
                <a16:creationId xmlns:a16="http://schemas.microsoft.com/office/drawing/2014/main" id="{BD941B57-9431-4F65-AEC0-5E0FB19142C7}"/>
              </a:ext>
            </a:extLst>
          </p:cNvPr>
          <p:cNvSpPr>
            <a:spLocks noGrp="1"/>
          </p:cNvSpPr>
          <p:nvPr>
            <p:ph idx="1"/>
          </p:nvPr>
        </p:nvSpPr>
        <p:spPr/>
        <p:txBody>
          <a:bodyPr vert="horz" lIns="91440" tIns="45720" rIns="91440" bIns="45720" rtlCol="0" anchor="t">
            <a:normAutofit/>
          </a:bodyPr>
          <a:lstStyle/>
          <a:p>
            <a:r>
              <a:rPr lang="en-US" dirty="0"/>
              <a:t>According to Belbin (2018), conflict commonly occur due to a lack of communication or misunderstandings. Conflicts result in less productivity and lowered morale. The Belbin theory for team roles helps focus on areas that include personal attacks that lead to creating conflicts. By looking at all individuals involved separately, using Belbin reports, certain areas that are noticeable as conflicts or misunderstandings helps to find a common ground and creates a successful work field. </a:t>
            </a:r>
          </a:p>
          <a:p>
            <a:r>
              <a:rPr lang="en-US" dirty="0"/>
              <a:t>As stated by Leadership Solutions (2007) Belbin helps to provide a common and understandable team language that helps ensure all members of the team are able to communicate and work better together with a better understanding towards each other. This can lead to more motivation and makes the team more effective</a:t>
            </a:r>
          </a:p>
        </p:txBody>
      </p:sp>
    </p:spTree>
    <p:extLst>
      <p:ext uri="{BB962C8B-B14F-4D97-AF65-F5344CB8AC3E}">
        <p14:creationId xmlns:p14="http://schemas.microsoft.com/office/powerpoint/2010/main" val="3262916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C63BF-662B-4632-9907-DDE90FB1B88A}"/>
              </a:ext>
            </a:extLst>
          </p:cNvPr>
          <p:cNvSpPr>
            <a:spLocks noGrp="1"/>
          </p:cNvSpPr>
          <p:nvPr>
            <p:ph type="title"/>
          </p:nvPr>
        </p:nvSpPr>
        <p:spPr>
          <a:xfrm>
            <a:off x="2881223" y="304298"/>
            <a:ext cx="8610600" cy="1293028"/>
          </a:xfrm>
        </p:spPr>
        <p:txBody>
          <a:bodyPr/>
          <a:lstStyle/>
          <a:p>
            <a:r>
              <a:rPr lang="en-US" b="1" dirty="0">
                <a:solidFill>
                  <a:srgbClr val="4A9BDC"/>
                </a:solidFill>
              </a:rPr>
              <a:t>Continued...</a:t>
            </a:r>
            <a:endParaRPr lang="en-US" dirty="0"/>
          </a:p>
        </p:txBody>
      </p:sp>
      <p:sp>
        <p:nvSpPr>
          <p:cNvPr id="3" name="Content Placeholder 2">
            <a:extLst>
              <a:ext uri="{FF2B5EF4-FFF2-40B4-BE49-F238E27FC236}">
                <a16:creationId xmlns:a16="http://schemas.microsoft.com/office/drawing/2014/main" id="{BDF10DEA-E7CD-4983-B486-C1FD837FC19D}"/>
              </a:ext>
            </a:extLst>
          </p:cNvPr>
          <p:cNvSpPr>
            <a:spLocks noGrp="1"/>
          </p:cNvSpPr>
          <p:nvPr>
            <p:ph idx="1"/>
          </p:nvPr>
        </p:nvSpPr>
        <p:spPr>
          <a:xfrm>
            <a:off x="685800" y="1835126"/>
            <a:ext cx="10820400" cy="4800502"/>
          </a:xfrm>
        </p:spPr>
        <p:txBody>
          <a:bodyPr vert="horz" lIns="91440" tIns="45720" rIns="91440" bIns="45720" rtlCol="0" anchor="t">
            <a:normAutofit lnSpcReduction="10000"/>
          </a:bodyPr>
          <a:lstStyle/>
          <a:p>
            <a:r>
              <a:rPr lang="en-US" dirty="0"/>
              <a:t>Conflict Management 101 (2012) stated that in accordance to the Tuckman's theoretical model, conflict will occur in the second stage of the theory known as the 'storming' process. It is at this part of the stage any personal issues and goals are expressed. It is at this point that all members of the group find out about everyone's motives and expectation, and concluding what is most important is what leads to conflict. According to Tuckman's theory, all group members are encouraged to express their opinions at this point. Tuckman's third stage of the theory is 'norming.' This is where ideas and brainstorming will take place, compromises will also start to take place as the group members will start to understand where they stand within the group. All members will start to develop trust in each other as they open up about the information that they know. The final stage is 'performing.' With regards to effective conflict handling, at this stage it becomes easier for team leaders to listen to all views, through problem solving, they compromise and make good decisions resulting in the best possible outcome for the team. </a:t>
            </a:r>
          </a:p>
        </p:txBody>
      </p:sp>
    </p:spTree>
    <p:extLst>
      <p:ext uri="{BB962C8B-B14F-4D97-AF65-F5344CB8AC3E}">
        <p14:creationId xmlns:p14="http://schemas.microsoft.com/office/powerpoint/2010/main" val="3904028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9470B-F6D6-4DDA-B3CF-2C24002880A6}"/>
              </a:ext>
            </a:extLst>
          </p:cNvPr>
          <p:cNvSpPr>
            <a:spLocks noGrp="1"/>
          </p:cNvSpPr>
          <p:nvPr>
            <p:ph type="title"/>
          </p:nvPr>
        </p:nvSpPr>
        <p:spPr/>
        <p:txBody>
          <a:bodyPr/>
          <a:lstStyle/>
          <a:p>
            <a:r>
              <a:rPr lang="en-US" b="1" dirty="0">
                <a:solidFill>
                  <a:srgbClr val="4A9BDC"/>
                </a:solidFill>
              </a:rPr>
              <a:t>Contribution skills audit</a:t>
            </a:r>
            <a:br>
              <a:rPr lang="en-US" b="1" dirty="0">
                <a:solidFill>
                  <a:srgbClr val="4A9BDC"/>
                </a:solidFill>
              </a:rPr>
            </a:br>
            <a:r>
              <a:rPr lang="en-US" b="1" dirty="0">
                <a:solidFill>
                  <a:srgbClr val="4A9BDC"/>
                </a:solidFill>
              </a:rPr>
              <a:t>(team hark)</a:t>
            </a:r>
          </a:p>
        </p:txBody>
      </p:sp>
      <p:sp>
        <p:nvSpPr>
          <p:cNvPr id="3" name="Content Placeholder 2">
            <a:extLst>
              <a:ext uri="{FF2B5EF4-FFF2-40B4-BE49-F238E27FC236}">
                <a16:creationId xmlns:a16="http://schemas.microsoft.com/office/drawing/2014/main" id="{31E45DA5-E4C4-45F3-8341-2C73552E68E3}"/>
              </a:ext>
            </a:extLst>
          </p:cNvPr>
          <p:cNvSpPr>
            <a:spLocks noGrp="1"/>
          </p:cNvSpPr>
          <p:nvPr>
            <p:ph idx="1"/>
          </p:nvPr>
        </p:nvSpPr>
        <p:spPr/>
        <p:txBody>
          <a:bodyPr vert="horz" lIns="91440" tIns="45720" rIns="91440" bIns="45720" rtlCol="0" anchor="t">
            <a:normAutofit/>
          </a:bodyPr>
          <a:lstStyle/>
          <a:p>
            <a:pPr marL="0" indent="0">
              <a:buNone/>
            </a:pPr>
            <a:r>
              <a:rPr lang="en-US" b="1" u="sng" dirty="0">
                <a:solidFill>
                  <a:srgbClr val="DF2E28"/>
                </a:solidFill>
              </a:rPr>
              <a:t>TEAM MEMBERS</a:t>
            </a:r>
            <a:endParaRPr lang="en-US" u="sng" dirty="0">
              <a:solidFill>
                <a:srgbClr val="DF2E28"/>
              </a:solidFill>
            </a:endParaRPr>
          </a:p>
          <a:p>
            <a:endParaRPr lang="en-US" dirty="0"/>
          </a:p>
          <a:p>
            <a:r>
              <a:rPr lang="en-US" b="1" dirty="0" err="1">
                <a:solidFill>
                  <a:srgbClr val="C19915"/>
                </a:solidFill>
              </a:rPr>
              <a:t>Aleha</a:t>
            </a:r>
            <a:r>
              <a:rPr lang="en-US" b="1" dirty="0">
                <a:solidFill>
                  <a:srgbClr val="C19915"/>
                </a:solidFill>
              </a:rPr>
              <a:t> Begum 1709652</a:t>
            </a:r>
          </a:p>
          <a:p>
            <a:r>
              <a:rPr lang="en-US" b="1" dirty="0" err="1">
                <a:solidFill>
                  <a:srgbClr val="C19915"/>
                </a:solidFill>
              </a:rPr>
              <a:t>Kirsy</a:t>
            </a:r>
            <a:r>
              <a:rPr lang="en-US" b="1" dirty="0">
                <a:solidFill>
                  <a:srgbClr val="C19915"/>
                </a:solidFill>
              </a:rPr>
              <a:t> </a:t>
            </a:r>
          </a:p>
          <a:p>
            <a:r>
              <a:rPr lang="en-US" b="1" dirty="0" err="1">
                <a:solidFill>
                  <a:srgbClr val="C19915"/>
                </a:solidFill>
              </a:rPr>
              <a:t>Ripara</a:t>
            </a:r>
            <a:r>
              <a:rPr lang="en-US" b="1" dirty="0">
                <a:solidFill>
                  <a:srgbClr val="C19915"/>
                </a:solidFill>
              </a:rPr>
              <a:t> Begum</a:t>
            </a:r>
          </a:p>
          <a:p>
            <a:r>
              <a:rPr lang="en-US" b="1" dirty="0" err="1">
                <a:solidFill>
                  <a:srgbClr val="C19915"/>
                </a:solidFill>
              </a:rPr>
              <a:t>Helal</a:t>
            </a:r>
            <a:r>
              <a:rPr lang="en-US" b="1" dirty="0">
                <a:solidFill>
                  <a:srgbClr val="C19915"/>
                </a:solidFill>
              </a:rPr>
              <a:t> Miah </a:t>
            </a:r>
          </a:p>
          <a:p>
            <a:endParaRPr lang="en-US" b="1" dirty="0">
              <a:solidFill>
                <a:srgbClr val="C19915"/>
              </a:solidFill>
            </a:endParaRPr>
          </a:p>
          <a:p>
            <a:pPr>
              <a:buFont typeface="Wingdings" panose="020B0604020202020204" pitchFamily="34" charset="0"/>
              <a:buChar char="q"/>
            </a:pPr>
            <a:r>
              <a:rPr lang="en-US" b="1" dirty="0">
                <a:solidFill>
                  <a:srgbClr val="C19915"/>
                </a:solidFill>
              </a:rPr>
              <a:t>START DATE: 02/05/2018</a:t>
            </a:r>
          </a:p>
          <a:p>
            <a:pPr>
              <a:buFont typeface="Wingdings" panose="020B0604020202020204" pitchFamily="34" charset="0"/>
              <a:buChar char="q"/>
            </a:pPr>
            <a:r>
              <a:rPr lang="en-US" b="1" dirty="0">
                <a:solidFill>
                  <a:srgbClr val="C19915"/>
                </a:solidFill>
              </a:rPr>
              <a:t>COMPLETION DATE: 06/06/2018</a:t>
            </a:r>
          </a:p>
        </p:txBody>
      </p:sp>
    </p:spTree>
    <p:extLst>
      <p:ext uri="{BB962C8B-B14F-4D97-AF65-F5344CB8AC3E}">
        <p14:creationId xmlns:p14="http://schemas.microsoft.com/office/powerpoint/2010/main" val="30832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2B2B2-2058-492A-BF77-BCF2437BABC6}"/>
              </a:ext>
            </a:extLst>
          </p:cNvPr>
          <p:cNvSpPr>
            <a:spLocks noGrp="1"/>
          </p:cNvSpPr>
          <p:nvPr>
            <p:ph type="title"/>
          </p:nvPr>
        </p:nvSpPr>
        <p:spPr/>
        <p:txBody>
          <a:bodyPr/>
          <a:lstStyle/>
          <a:p>
            <a:r>
              <a:rPr lang="en-US" dirty="0">
                <a:solidFill>
                  <a:schemeClr val="accent6"/>
                </a:solidFill>
              </a:rPr>
              <a:t>Week one</a:t>
            </a:r>
          </a:p>
        </p:txBody>
      </p:sp>
      <p:sp>
        <p:nvSpPr>
          <p:cNvPr id="3" name="Content Placeholder 2">
            <a:extLst>
              <a:ext uri="{FF2B5EF4-FFF2-40B4-BE49-F238E27FC236}">
                <a16:creationId xmlns:a16="http://schemas.microsoft.com/office/drawing/2014/main" id="{9B68D948-B52A-4A91-9072-1159F8A41AD4}"/>
              </a:ext>
            </a:extLst>
          </p:cNvPr>
          <p:cNvSpPr>
            <a:spLocks noGrp="1"/>
          </p:cNvSpPr>
          <p:nvPr>
            <p:ph idx="1"/>
          </p:nvPr>
        </p:nvSpPr>
        <p:spPr>
          <a:xfrm>
            <a:off x="685800" y="2194560"/>
            <a:ext cx="10834777" cy="4340426"/>
          </a:xfrm>
        </p:spPr>
        <p:txBody>
          <a:bodyPr vert="horz" lIns="91440" tIns="45720" rIns="91440" bIns="45720" rtlCol="0" anchor="t">
            <a:normAutofit fontScale="92500" lnSpcReduction="20000"/>
          </a:bodyPr>
          <a:lstStyle/>
          <a:p>
            <a:r>
              <a:rPr lang="en-US" b="1" i="1" u="sng" dirty="0"/>
              <a:t>Task</a:t>
            </a:r>
            <a:r>
              <a:rPr lang="en-US" b="1" dirty="0"/>
              <a:t> </a:t>
            </a:r>
          </a:p>
          <a:p>
            <a:pPr marL="0" indent="0">
              <a:buNone/>
            </a:pPr>
            <a:r>
              <a:rPr lang="en-US" dirty="0"/>
              <a:t>We were all allocated into our respected teams. As part of the initial planning, we all introduced ourselves personally as we have not actually all talked to each other on a personal level before this. We all talked about the different aspects of the presentation and I delegated each part of the presentation to each member. We agreed this is the best way to complete the task as it ensures everyone gets involved and does their own personal part. I decided to research 'effective conflict handling', Kirsty will be doing 'differences between groups and teams', </a:t>
            </a:r>
            <a:r>
              <a:rPr lang="en-US" dirty="0" err="1"/>
              <a:t>Ripara</a:t>
            </a:r>
            <a:r>
              <a:rPr lang="en-US" dirty="0"/>
              <a:t> will be carrying out research on 'group dynamics' and </a:t>
            </a:r>
            <a:r>
              <a:rPr lang="en-US" dirty="0" err="1"/>
              <a:t>Helal</a:t>
            </a:r>
            <a:r>
              <a:rPr lang="en-US" dirty="0"/>
              <a:t> will be finding out about 'characteristics of effective teams'. As for the introduction and conclusion, I was happy to complete the introduction. At this point, it was not decided as to who will be completing the conclusion. </a:t>
            </a:r>
            <a:endParaRPr lang="en-US" b="1" dirty="0"/>
          </a:p>
          <a:p>
            <a:pPr marL="0" indent="0">
              <a:buNone/>
            </a:pPr>
            <a:endParaRPr lang="en-US" dirty="0">
              <a:solidFill>
                <a:srgbClr val="FF0000"/>
              </a:solidFill>
            </a:endParaRPr>
          </a:p>
          <a:p>
            <a:pPr marL="0" indent="0">
              <a:buNone/>
            </a:pPr>
            <a:r>
              <a:rPr lang="en-US" b="1" dirty="0">
                <a:solidFill>
                  <a:srgbClr val="FF0000"/>
                </a:solidFill>
              </a:rPr>
              <a:t>START DATE: 02/05/2018</a:t>
            </a:r>
            <a:endParaRPr lang="en-US" dirty="0">
              <a:solidFill>
                <a:srgbClr val="FF0000"/>
              </a:solidFill>
            </a:endParaRPr>
          </a:p>
          <a:p>
            <a:pPr marL="0" indent="0">
              <a:buNone/>
            </a:pPr>
            <a:r>
              <a:rPr lang="en-US" b="1" dirty="0">
                <a:solidFill>
                  <a:srgbClr val="FF0000"/>
                </a:solidFill>
              </a:rPr>
              <a:t>COMPLETION DATE: 08/05/2018</a:t>
            </a:r>
          </a:p>
          <a:p>
            <a:pPr marL="0" indent="0">
              <a:buNone/>
            </a:pPr>
            <a:r>
              <a:rPr lang="en-US" b="1" dirty="0">
                <a:solidFill>
                  <a:srgbClr val="FF0000"/>
                </a:solidFill>
              </a:rPr>
              <a:t>Team members: ALL</a:t>
            </a:r>
          </a:p>
          <a:p>
            <a:pPr marL="0" indent="0">
              <a:buNone/>
            </a:pPr>
            <a:endParaRPr lang="en-US" b="1" dirty="0"/>
          </a:p>
        </p:txBody>
      </p:sp>
    </p:spTree>
    <p:extLst>
      <p:ext uri="{BB962C8B-B14F-4D97-AF65-F5344CB8AC3E}">
        <p14:creationId xmlns:p14="http://schemas.microsoft.com/office/powerpoint/2010/main" val="1034743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0C106-0DDE-4C75-86F5-DA89BCD2DF0D}"/>
              </a:ext>
            </a:extLst>
          </p:cNvPr>
          <p:cNvSpPr>
            <a:spLocks noGrp="1"/>
          </p:cNvSpPr>
          <p:nvPr>
            <p:ph type="title"/>
          </p:nvPr>
        </p:nvSpPr>
        <p:spPr/>
        <p:txBody>
          <a:bodyPr/>
          <a:lstStyle/>
          <a:p>
            <a:r>
              <a:rPr lang="en-US" dirty="0">
                <a:solidFill>
                  <a:schemeClr val="accent6"/>
                </a:solidFill>
              </a:rPr>
              <a:t>WEEK TWO</a:t>
            </a:r>
          </a:p>
        </p:txBody>
      </p:sp>
      <p:sp>
        <p:nvSpPr>
          <p:cNvPr id="3" name="Content Placeholder 2">
            <a:extLst>
              <a:ext uri="{FF2B5EF4-FFF2-40B4-BE49-F238E27FC236}">
                <a16:creationId xmlns:a16="http://schemas.microsoft.com/office/drawing/2014/main" id="{01D584B0-C77F-489A-BF53-90BD7356FFF6}"/>
              </a:ext>
            </a:extLst>
          </p:cNvPr>
          <p:cNvSpPr>
            <a:spLocks noGrp="1"/>
          </p:cNvSpPr>
          <p:nvPr>
            <p:ph idx="1"/>
          </p:nvPr>
        </p:nvSpPr>
        <p:spPr/>
        <p:txBody>
          <a:bodyPr vert="horz" lIns="91440" tIns="45720" rIns="91440" bIns="45720" rtlCol="0" anchor="t">
            <a:normAutofit fontScale="92500"/>
          </a:bodyPr>
          <a:lstStyle/>
          <a:p>
            <a:r>
              <a:rPr lang="en-US" dirty="0"/>
              <a:t>After the normal lesson was over, we were given time by the lecturer to work on our presentations in our groups. We all provided updates on how much information and research we had done and gathered, and talked about how we will be putting the information together. Kirsty had decided that she will be designing the </a:t>
            </a:r>
            <a:r>
              <a:rPr lang="en-US" dirty="0" err="1"/>
              <a:t>powerpoint</a:t>
            </a:r>
            <a:r>
              <a:rPr lang="en-US" dirty="0"/>
              <a:t> and will be creating a group power point document where we can all add our own information from home onto our own slides. At this point none of us had done a great deal of work, but I had carried out research and saved some of the information that I thought was relevant on my laptop. </a:t>
            </a:r>
          </a:p>
          <a:p>
            <a:pPr marL="0" indent="0">
              <a:buNone/>
            </a:pPr>
            <a:endParaRPr lang="en-US" dirty="0"/>
          </a:p>
          <a:p>
            <a:pPr marL="0" indent="0">
              <a:buNone/>
            </a:pPr>
            <a:r>
              <a:rPr lang="en-US" b="1" dirty="0">
                <a:solidFill>
                  <a:srgbClr val="FF0000"/>
                </a:solidFill>
              </a:rPr>
              <a:t>START DATE: 09/05/2018</a:t>
            </a:r>
          </a:p>
          <a:p>
            <a:pPr marL="0" indent="0">
              <a:buNone/>
            </a:pPr>
            <a:r>
              <a:rPr lang="en-US" b="1" dirty="0">
                <a:solidFill>
                  <a:srgbClr val="FF0000"/>
                </a:solidFill>
              </a:rPr>
              <a:t>COMPLETION DATE: 15/05/2018</a:t>
            </a:r>
          </a:p>
          <a:p>
            <a:pPr marL="0" indent="0">
              <a:buNone/>
            </a:pPr>
            <a:r>
              <a:rPr lang="en-US" b="1" dirty="0">
                <a:solidFill>
                  <a:srgbClr val="FF0000"/>
                </a:solidFill>
              </a:rPr>
              <a:t>Team members: ALL</a:t>
            </a:r>
          </a:p>
        </p:txBody>
      </p:sp>
    </p:spTree>
    <p:extLst>
      <p:ext uri="{BB962C8B-B14F-4D97-AF65-F5344CB8AC3E}">
        <p14:creationId xmlns:p14="http://schemas.microsoft.com/office/powerpoint/2010/main" val="3963190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A923A-45DD-4723-8E10-FEC890B1DA77}"/>
              </a:ext>
            </a:extLst>
          </p:cNvPr>
          <p:cNvSpPr>
            <a:spLocks noGrp="1"/>
          </p:cNvSpPr>
          <p:nvPr>
            <p:ph type="title"/>
          </p:nvPr>
        </p:nvSpPr>
        <p:spPr/>
        <p:txBody>
          <a:bodyPr/>
          <a:lstStyle/>
          <a:p>
            <a:r>
              <a:rPr lang="en-US" dirty="0">
                <a:solidFill>
                  <a:schemeClr val="accent6"/>
                </a:solidFill>
              </a:rPr>
              <a:t>WEEK THREE</a:t>
            </a:r>
          </a:p>
        </p:txBody>
      </p:sp>
      <p:sp>
        <p:nvSpPr>
          <p:cNvPr id="3" name="Content Placeholder 2">
            <a:extLst>
              <a:ext uri="{FF2B5EF4-FFF2-40B4-BE49-F238E27FC236}">
                <a16:creationId xmlns:a16="http://schemas.microsoft.com/office/drawing/2014/main" id="{66A997D8-6C4E-4690-B039-8D4BED3D2E0A}"/>
              </a:ext>
            </a:extLst>
          </p:cNvPr>
          <p:cNvSpPr>
            <a:spLocks noGrp="1"/>
          </p:cNvSpPr>
          <p:nvPr>
            <p:ph idx="1"/>
          </p:nvPr>
        </p:nvSpPr>
        <p:spPr/>
        <p:txBody>
          <a:bodyPr vert="horz" lIns="91440" tIns="45720" rIns="91440" bIns="45720" rtlCol="0" anchor="t">
            <a:normAutofit fontScale="92500" lnSpcReduction="20000"/>
          </a:bodyPr>
          <a:lstStyle/>
          <a:p>
            <a:r>
              <a:rPr lang="en-US" dirty="0"/>
              <a:t>Today we decided that we needed to ensure we all complete our research by next lesson so we can put all the information on to the power point and practice the presentation. We had a time limit of 15 minutes so it was important to ensure we stayed within our time slot. </a:t>
            </a:r>
            <a:r>
              <a:rPr lang="en-US" dirty="0" err="1"/>
              <a:t>Helal</a:t>
            </a:r>
            <a:r>
              <a:rPr lang="en-US" dirty="0"/>
              <a:t> was not in class today, so we have no updates on how much research he has carried out. We also had no means of contacting him, therefore, I decided that if we do not hear from him by next week I will be carrying out research on the topic that was delegated to him. This is to ensure that we do not fall behind or lack in information for the next lesson. We also needed to be prepared in case he was unable to attend on the day of the presentation. I may also need to help Kirsty on her research as she is saying that she is unwell and struggling to complete her part of the task. She will update me by next week if she needs my help in this area. </a:t>
            </a:r>
          </a:p>
          <a:p>
            <a:endParaRPr lang="en-US" dirty="0">
              <a:solidFill>
                <a:srgbClr val="FF0000"/>
              </a:solidFill>
            </a:endParaRPr>
          </a:p>
          <a:p>
            <a:pPr marL="0" indent="0">
              <a:buNone/>
            </a:pPr>
            <a:r>
              <a:rPr lang="en-US" b="1" dirty="0">
                <a:solidFill>
                  <a:srgbClr val="FF0000"/>
                </a:solidFill>
              </a:rPr>
              <a:t>START DATE: 16/05/2018</a:t>
            </a:r>
            <a:endParaRPr lang="en-US" dirty="0">
              <a:solidFill>
                <a:srgbClr val="FF0000"/>
              </a:solidFill>
            </a:endParaRPr>
          </a:p>
          <a:p>
            <a:pPr marL="0" indent="0">
              <a:buNone/>
            </a:pPr>
            <a:r>
              <a:rPr lang="en-US" b="1" dirty="0">
                <a:solidFill>
                  <a:srgbClr val="FF0000"/>
                </a:solidFill>
              </a:rPr>
              <a:t>COMPLETION DATE: 22/05/2018</a:t>
            </a:r>
          </a:p>
          <a:p>
            <a:pPr marL="0" indent="0">
              <a:buNone/>
            </a:pPr>
            <a:r>
              <a:rPr lang="en-US" b="1" dirty="0">
                <a:solidFill>
                  <a:srgbClr val="FF0000"/>
                </a:solidFill>
              </a:rPr>
              <a:t>Team members: Aleha, </a:t>
            </a:r>
            <a:r>
              <a:rPr lang="en-US" b="1" dirty="0" err="1">
                <a:solidFill>
                  <a:srgbClr val="FF0000"/>
                </a:solidFill>
              </a:rPr>
              <a:t>Ripara</a:t>
            </a:r>
            <a:r>
              <a:rPr lang="en-US" b="1" dirty="0">
                <a:solidFill>
                  <a:srgbClr val="FF0000"/>
                </a:solidFill>
              </a:rPr>
              <a:t> and Kirsty</a:t>
            </a:r>
          </a:p>
        </p:txBody>
      </p:sp>
    </p:spTree>
    <p:extLst>
      <p:ext uri="{BB962C8B-B14F-4D97-AF65-F5344CB8AC3E}">
        <p14:creationId xmlns:p14="http://schemas.microsoft.com/office/powerpoint/2010/main" val="1471314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9700D-BF7E-4037-B1D6-0596F64F2C0A}"/>
              </a:ext>
            </a:extLst>
          </p:cNvPr>
          <p:cNvSpPr>
            <a:spLocks noGrp="1"/>
          </p:cNvSpPr>
          <p:nvPr>
            <p:ph type="title"/>
          </p:nvPr>
        </p:nvSpPr>
        <p:spPr/>
        <p:txBody>
          <a:bodyPr/>
          <a:lstStyle/>
          <a:p>
            <a:r>
              <a:rPr lang="en-US" dirty="0">
                <a:solidFill>
                  <a:schemeClr val="accent6"/>
                </a:solidFill>
              </a:rPr>
              <a:t>WEEK FOUR</a:t>
            </a:r>
          </a:p>
        </p:txBody>
      </p:sp>
      <p:sp>
        <p:nvSpPr>
          <p:cNvPr id="3" name="Content Placeholder 2">
            <a:extLst>
              <a:ext uri="{FF2B5EF4-FFF2-40B4-BE49-F238E27FC236}">
                <a16:creationId xmlns:a16="http://schemas.microsoft.com/office/drawing/2014/main" id="{854A974A-153F-4C2C-A8CC-9D3311D09F01}"/>
              </a:ext>
            </a:extLst>
          </p:cNvPr>
          <p:cNvSpPr>
            <a:spLocks noGrp="1"/>
          </p:cNvSpPr>
          <p:nvPr>
            <p:ph idx="1"/>
          </p:nvPr>
        </p:nvSpPr>
        <p:spPr/>
        <p:txBody>
          <a:bodyPr vert="horz" lIns="91440" tIns="45720" rIns="91440" bIns="45720" rtlCol="0" anchor="t">
            <a:normAutofit fontScale="92500"/>
          </a:bodyPr>
          <a:lstStyle/>
          <a:p>
            <a:r>
              <a:rPr lang="en-US" dirty="0"/>
              <a:t>After getting together to discuss our work and research, Kirsty had to leave early from class so we were unable to discuss much information and provide updates to each other. </a:t>
            </a:r>
            <a:r>
              <a:rPr lang="en-US" dirty="0" err="1"/>
              <a:t>Helal</a:t>
            </a:r>
            <a:r>
              <a:rPr lang="en-US" dirty="0"/>
              <a:t> was not in class again so we still had no updates about his contribution. Me and </a:t>
            </a:r>
            <a:r>
              <a:rPr lang="en-US" dirty="0" err="1"/>
              <a:t>Ripara</a:t>
            </a:r>
            <a:r>
              <a:rPr lang="en-US" dirty="0"/>
              <a:t> just exchanged our information and relayed what we had collected and discussed the relevance and importance of it all. As two of our team members were not here, it was difficult to work out a plan to structure the presentation together, so we decided to wait until next lesson to see if all group members are present. </a:t>
            </a:r>
          </a:p>
          <a:p>
            <a:endParaRPr lang="en-US" dirty="0"/>
          </a:p>
          <a:p>
            <a:r>
              <a:rPr lang="en-US" b="1" dirty="0">
                <a:solidFill>
                  <a:srgbClr val="FF0000"/>
                </a:solidFill>
              </a:rPr>
              <a:t>START DATE: 23/05/2018</a:t>
            </a:r>
          </a:p>
          <a:p>
            <a:r>
              <a:rPr lang="en-US" b="1" dirty="0">
                <a:solidFill>
                  <a:srgbClr val="FF0000"/>
                </a:solidFill>
              </a:rPr>
              <a:t>COMPLETION DATE: 29/05/2018</a:t>
            </a:r>
          </a:p>
          <a:p>
            <a:r>
              <a:rPr lang="en-US" b="1" dirty="0">
                <a:solidFill>
                  <a:srgbClr val="FF0000"/>
                </a:solidFill>
              </a:rPr>
              <a:t>Team members: Aleha and </a:t>
            </a:r>
            <a:r>
              <a:rPr lang="en-US" b="1" dirty="0" err="1">
                <a:solidFill>
                  <a:srgbClr val="FF0000"/>
                </a:solidFill>
              </a:rPr>
              <a:t>Ripara</a:t>
            </a:r>
            <a:endParaRPr lang="en-US" b="1" dirty="0">
              <a:solidFill>
                <a:srgbClr val="FF0000"/>
              </a:solidFill>
            </a:endParaRPr>
          </a:p>
          <a:p>
            <a:endParaRPr lang="en-US" b="1" dirty="0">
              <a:solidFill>
                <a:srgbClr val="FF0000"/>
              </a:solidFill>
            </a:endParaRPr>
          </a:p>
        </p:txBody>
      </p:sp>
    </p:spTree>
    <p:extLst>
      <p:ext uri="{BB962C8B-B14F-4D97-AF65-F5344CB8AC3E}">
        <p14:creationId xmlns:p14="http://schemas.microsoft.com/office/powerpoint/2010/main" val="13472438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9E34C-37FB-487E-BF42-18D261684296}"/>
              </a:ext>
            </a:extLst>
          </p:cNvPr>
          <p:cNvSpPr>
            <a:spLocks noGrp="1"/>
          </p:cNvSpPr>
          <p:nvPr>
            <p:ph type="title"/>
          </p:nvPr>
        </p:nvSpPr>
        <p:spPr>
          <a:xfrm>
            <a:off x="1874807" y="-155778"/>
            <a:ext cx="8610600" cy="1293028"/>
          </a:xfrm>
        </p:spPr>
        <p:txBody>
          <a:bodyPr/>
          <a:lstStyle/>
          <a:p>
            <a:r>
              <a:rPr lang="en-US" dirty="0">
                <a:solidFill>
                  <a:schemeClr val="accent6"/>
                </a:solidFill>
              </a:rPr>
              <a:t>Week five</a:t>
            </a:r>
          </a:p>
        </p:txBody>
      </p:sp>
      <p:sp>
        <p:nvSpPr>
          <p:cNvPr id="3" name="Content Placeholder 2">
            <a:extLst>
              <a:ext uri="{FF2B5EF4-FFF2-40B4-BE49-F238E27FC236}">
                <a16:creationId xmlns:a16="http://schemas.microsoft.com/office/drawing/2014/main" id="{91799B45-0ADB-4598-AEBC-DF09DD9FA147}"/>
              </a:ext>
            </a:extLst>
          </p:cNvPr>
          <p:cNvSpPr>
            <a:spLocks noGrp="1"/>
          </p:cNvSpPr>
          <p:nvPr>
            <p:ph idx="1"/>
          </p:nvPr>
        </p:nvSpPr>
        <p:spPr>
          <a:xfrm>
            <a:off x="685800" y="1418183"/>
            <a:ext cx="10820400" cy="5059294"/>
          </a:xfrm>
        </p:spPr>
        <p:txBody>
          <a:bodyPr vert="horz" lIns="91440" tIns="45720" rIns="91440" bIns="45720" rtlCol="0" anchor="t">
            <a:normAutofit fontScale="77500" lnSpcReduction="20000"/>
          </a:bodyPr>
          <a:lstStyle/>
          <a:p>
            <a:r>
              <a:rPr lang="en-US" dirty="0"/>
              <a:t>Unfortunately </a:t>
            </a:r>
            <a:r>
              <a:rPr lang="en-US" dirty="0" err="1"/>
              <a:t>Helal</a:t>
            </a:r>
            <a:r>
              <a:rPr lang="en-US" dirty="0"/>
              <a:t> was not in again and I was getting worried that we will be lacking crucial information for our power point. Kirsty happened to have got hold of </a:t>
            </a:r>
            <a:r>
              <a:rPr lang="en-US" dirty="0" err="1"/>
              <a:t>Helal's</a:t>
            </a:r>
            <a:r>
              <a:rPr lang="en-US" dirty="0"/>
              <a:t> mobile number to ask about his situation and to confirm as to whether he will be attending or not as the presentation was next week. To our advantage, we managed to speak to him and he assured us that he has been carrying out his part of the research and that he will definitely be coming in next week and that he wouldn't be letting the team down. This has provided all of us with a lot more confidence. Kirsty had initially agreed to set up the power point in the beginning, but asked if I would do it as she hadn't completed her research so has not started the power point yet. I asked her to create a shared power point document and send it to me so that I can finally make a start on it as I was very limited on time. So she created a blank power point and sent it to me so that I can start on it. I asked that everyone sends me their personal bullet points that I can add on to their personal slides to highlight what they will be talking about, and requested that they all provide their information as soon as possible so that I can complete the power point on time.  I have never created a power point slide before so this was new to me. I looked through all the different features and created the slides the best that I could. All members did give me their information on time, which was and advantage for me. At this point, as no one had offered to do the conclusion, </a:t>
            </a:r>
            <a:r>
              <a:rPr lang="en-US" dirty="0" err="1"/>
              <a:t>Ripara</a:t>
            </a:r>
            <a:r>
              <a:rPr lang="en-US" dirty="0"/>
              <a:t> agreed to do it. We had no time to practice our presentation as a group due to the lack of members present, so I asked everyone to time their own speeches to see how long they were going to be talking for and asked that they try and keep it within 3 and a half minutes to ensure everyone gets a fair time to present their findings and hopefully to finish within fifteen minutes. </a:t>
            </a:r>
          </a:p>
          <a:p>
            <a:endParaRPr lang="en-US" dirty="0"/>
          </a:p>
          <a:p>
            <a:r>
              <a:rPr lang="en-US" b="1" dirty="0">
                <a:solidFill>
                  <a:srgbClr val="FF0000"/>
                </a:solidFill>
              </a:rPr>
              <a:t>START DATE: 30/05/2018</a:t>
            </a:r>
            <a:endParaRPr lang="en-US" dirty="0">
              <a:solidFill>
                <a:srgbClr val="FF0000"/>
              </a:solidFill>
            </a:endParaRPr>
          </a:p>
          <a:p>
            <a:r>
              <a:rPr lang="en-US" b="1" dirty="0">
                <a:solidFill>
                  <a:srgbClr val="FF0000"/>
                </a:solidFill>
              </a:rPr>
              <a:t>COMPLETION DATE: 05/06/2018</a:t>
            </a:r>
          </a:p>
          <a:p>
            <a:r>
              <a:rPr lang="en-US" b="1" dirty="0">
                <a:solidFill>
                  <a:srgbClr val="FF0000"/>
                </a:solidFill>
              </a:rPr>
              <a:t>Team Members: Aleha, </a:t>
            </a:r>
            <a:r>
              <a:rPr lang="en-US" b="1" dirty="0" err="1">
                <a:solidFill>
                  <a:srgbClr val="FF0000"/>
                </a:solidFill>
              </a:rPr>
              <a:t>Ripara</a:t>
            </a:r>
            <a:r>
              <a:rPr lang="en-US" b="1" dirty="0">
                <a:solidFill>
                  <a:srgbClr val="FF0000"/>
                </a:solidFill>
              </a:rPr>
              <a:t> and Kirsty</a:t>
            </a:r>
          </a:p>
        </p:txBody>
      </p:sp>
    </p:spTree>
    <p:extLst>
      <p:ext uri="{BB962C8B-B14F-4D97-AF65-F5344CB8AC3E}">
        <p14:creationId xmlns:p14="http://schemas.microsoft.com/office/powerpoint/2010/main" val="14148820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4C35B-8528-4572-BCCB-C45339D07A6F}"/>
              </a:ext>
            </a:extLst>
          </p:cNvPr>
          <p:cNvSpPr>
            <a:spLocks noGrp="1"/>
          </p:cNvSpPr>
          <p:nvPr>
            <p:ph type="title"/>
          </p:nvPr>
        </p:nvSpPr>
        <p:spPr>
          <a:xfrm>
            <a:off x="1587260" y="2373"/>
            <a:ext cx="8610600" cy="1293028"/>
          </a:xfrm>
        </p:spPr>
        <p:txBody>
          <a:bodyPr/>
          <a:lstStyle/>
          <a:p>
            <a:r>
              <a:rPr lang="en-US" dirty="0">
                <a:solidFill>
                  <a:schemeClr val="accent6"/>
                </a:solidFill>
              </a:rPr>
              <a:t>WEEK SIX</a:t>
            </a:r>
          </a:p>
        </p:txBody>
      </p:sp>
      <p:sp>
        <p:nvSpPr>
          <p:cNvPr id="3" name="Content Placeholder 2">
            <a:extLst>
              <a:ext uri="{FF2B5EF4-FFF2-40B4-BE49-F238E27FC236}">
                <a16:creationId xmlns:a16="http://schemas.microsoft.com/office/drawing/2014/main" id="{F20ED7E5-59BE-41B9-9795-FB3DBECEA07D}"/>
              </a:ext>
            </a:extLst>
          </p:cNvPr>
          <p:cNvSpPr>
            <a:spLocks noGrp="1"/>
          </p:cNvSpPr>
          <p:nvPr>
            <p:ph idx="1"/>
          </p:nvPr>
        </p:nvSpPr>
        <p:spPr>
          <a:xfrm>
            <a:off x="685800" y="1475693"/>
            <a:ext cx="10820400" cy="5088048"/>
          </a:xfrm>
        </p:spPr>
        <p:txBody>
          <a:bodyPr vert="horz" lIns="91440" tIns="45720" rIns="91440" bIns="45720" rtlCol="0" anchor="t">
            <a:normAutofit fontScale="77500" lnSpcReduction="20000"/>
          </a:bodyPr>
          <a:lstStyle/>
          <a:p>
            <a:r>
              <a:rPr lang="en-US" dirty="0"/>
              <a:t>It is the day of the presentation! </a:t>
            </a:r>
            <a:r>
              <a:rPr lang="en-US" dirty="0" err="1"/>
              <a:t>Helal</a:t>
            </a:r>
            <a:r>
              <a:rPr lang="en-US" dirty="0"/>
              <a:t> was here! He kept his word to not let the team down and he was ready to perform.  Unfortunately whilst making the final adjustments to the slides the night before, my laptop crashed and would not turn back on! However,  I have been saving all my work on my OneDrive which turned out to be an advantage. I asked Kirsty to bring in her laptop today so that I could log in to my One Drive on her laptop and finish the final adjustments. I added in the last bits of information including the references that everyone used to collect their information. Kirsty needed some of her information on her slides to come in a certain order so she sorted this little bit out. We were the last to present which gave us time to gather our confidence. Unfortunately we had no time at all to practice so based our total presentation timing on how long each of our own speeches were. At the time of the presentation, we kept a timer in front of us so that we can track how long we have been performing for, and indicated to the team member performing when they were getting close to their time limit. This gave them enough time to wrap up their speech without any rush or hesitation. We finished on a total time of just over 16 minutes. After all teams finished performing, the lecturer advised us that we needed to individually all submit our contribution skills audit, our notes and a copy of the power point presentation on </a:t>
            </a:r>
            <a:r>
              <a:rPr lang="en-US" dirty="0" err="1"/>
              <a:t>turnitin</a:t>
            </a:r>
            <a:r>
              <a:rPr lang="en-US" dirty="0"/>
              <a:t> by next lesson. Due to my laptop crashing and so final adjustments being made on Kirsty’s laptop, I needed that copy of the slide to be able to submit all the information, but I have been unable to contact Kirsty regarding sending me the full version of the power point I had made. </a:t>
            </a:r>
          </a:p>
          <a:p>
            <a:endParaRPr lang="en-US" dirty="0"/>
          </a:p>
          <a:p>
            <a:r>
              <a:rPr lang="en-US" b="1" dirty="0">
                <a:solidFill>
                  <a:srgbClr val="FF0000"/>
                </a:solidFill>
              </a:rPr>
              <a:t>START DATE: 06/06/2018</a:t>
            </a:r>
            <a:endParaRPr lang="en-US" dirty="0">
              <a:solidFill>
                <a:srgbClr val="FF0000"/>
              </a:solidFill>
            </a:endParaRPr>
          </a:p>
          <a:p>
            <a:r>
              <a:rPr lang="en-US" b="1" dirty="0">
                <a:solidFill>
                  <a:srgbClr val="FF0000"/>
                </a:solidFill>
              </a:rPr>
              <a:t>COMPLETON DATE: 13/06/2018</a:t>
            </a:r>
          </a:p>
          <a:p>
            <a:r>
              <a:rPr lang="en-US" b="1">
                <a:solidFill>
                  <a:srgbClr val="FF0000"/>
                </a:solidFill>
              </a:rPr>
              <a:t>Team members: ALL</a:t>
            </a:r>
            <a:endParaRPr lang="en-US" b="1" dirty="0">
              <a:solidFill>
                <a:srgbClr val="FF0000"/>
              </a:solidFill>
            </a:endParaRPr>
          </a:p>
        </p:txBody>
      </p:sp>
    </p:spTree>
    <p:extLst>
      <p:ext uri="{BB962C8B-B14F-4D97-AF65-F5344CB8AC3E}">
        <p14:creationId xmlns:p14="http://schemas.microsoft.com/office/powerpoint/2010/main" val="200003304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431</TotalTime>
  <Words>2253</Words>
  <Application>Microsoft Office PowerPoint</Application>
  <PresentationFormat>Widescreen</PresentationFormat>
  <Paragraphs>217</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Algerian</vt:lpstr>
      <vt:lpstr>Arial</vt:lpstr>
      <vt:lpstr>Century Gothic</vt:lpstr>
      <vt:lpstr>Papyrus</vt:lpstr>
      <vt:lpstr>Wingdings</vt:lpstr>
      <vt:lpstr>Vapor Trail</vt:lpstr>
      <vt:lpstr>How to create and maintain an effective team</vt:lpstr>
      <vt:lpstr>INTRODUCTION…</vt:lpstr>
      <vt:lpstr>Difference between groups and teams…</vt:lpstr>
      <vt:lpstr>CONTINUED…</vt:lpstr>
      <vt:lpstr>Group dynamics…</vt:lpstr>
      <vt:lpstr>Characteristics of effective teams…</vt:lpstr>
      <vt:lpstr>Continued…</vt:lpstr>
      <vt:lpstr>Effective conflict handling…</vt:lpstr>
      <vt:lpstr>Continued…</vt:lpstr>
      <vt:lpstr>Conclusion…</vt:lpstr>
      <vt:lpstr>References…</vt:lpstr>
      <vt:lpstr>PowerPoint Presentation</vt:lpstr>
      <vt:lpstr>Intro (My notes)</vt:lpstr>
      <vt:lpstr>Effective conflict handling (My notes)</vt:lpstr>
      <vt:lpstr>Continued...</vt:lpstr>
      <vt:lpstr>Continued...</vt:lpstr>
      <vt:lpstr>Continued...</vt:lpstr>
      <vt:lpstr>Contribution skills audit (team hark)</vt:lpstr>
      <vt:lpstr>Week one</vt:lpstr>
      <vt:lpstr>WEEK TWO</vt:lpstr>
      <vt:lpstr>WEEK THREE</vt:lpstr>
      <vt:lpstr>WEEK FOUR</vt:lpstr>
      <vt:lpstr>Week five</vt:lpstr>
      <vt:lpstr>WEEK SIX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and maintain an effective team</dc:title>
  <dc:creator>aleha begum</dc:creator>
  <cp:lastModifiedBy>aleha begum</cp:lastModifiedBy>
  <cp:revision>5</cp:revision>
  <dcterms:created xsi:type="dcterms:W3CDTF">2018-06-02T15:17:17Z</dcterms:created>
  <dcterms:modified xsi:type="dcterms:W3CDTF">2018-06-12T23:31:07Z</dcterms:modified>
</cp:coreProperties>
</file>