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ECEEC6-5B38-489B-AA95-DCA8D601D2D7}" v="20" dt="2023-11-22T20:45:26.9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lle Ditou" userId="9f10d469e597f090" providerId="LiveId" clId="{CEECEEC6-5B38-489B-AA95-DCA8D601D2D7}"/>
    <pc:docChg chg="undo custSel addSld delSld modSld sldOrd">
      <pc:chgData name="Kalle Ditou" userId="9f10d469e597f090" providerId="LiveId" clId="{CEECEEC6-5B38-489B-AA95-DCA8D601D2D7}" dt="2023-11-22T20:48:08.422" v="332" actId="255"/>
      <pc:docMkLst>
        <pc:docMk/>
      </pc:docMkLst>
      <pc:sldChg chg="addSp delSp modSp mod">
        <pc:chgData name="Kalle Ditou" userId="9f10d469e597f090" providerId="LiveId" clId="{CEECEEC6-5B38-489B-AA95-DCA8D601D2D7}" dt="2023-11-22T20:20:40.585" v="54" actId="26606"/>
        <pc:sldMkLst>
          <pc:docMk/>
          <pc:sldMk cId="3162786219" sldId="257"/>
        </pc:sldMkLst>
        <pc:spChg chg="mod">
          <ac:chgData name="Kalle Ditou" userId="9f10d469e597f090" providerId="LiveId" clId="{CEECEEC6-5B38-489B-AA95-DCA8D601D2D7}" dt="2023-11-22T20:20:40.585" v="54" actId="26606"/>
          <ac:spMkLst>
            <pc:docMk/>
            <pc:sldMk cId="3162786219" sldId="257"/>
            <ac:spMk id="2" creationId="{79730942-F65F-03E1-FA92-0BCDFD2B5CEC}"/>
          </ac:spMkLst>
        </pc:spChg>
        <pc:spChg chg="mod">
          <ac:chgData name="Kalle Ditou" userId="9f10d469e597f090" providerId="LiveId" clId="{CEECEEC6-5B38-489B-AA95-DCA8D601D2D7}" dt="2023-11-22T20:20:40.585" v="54" actId="26606"/>
          <ac:spMkLst>
            <pc:docMk/>
            <pc:sldMk cId="3162786219" sldId="257"/>
            <ac:spMk id="3" creationId="{B4AB6F50-44A5-5E29-BE40-058ACEDF9725}"/>
          </ac:spMkLst>
        </pc:spChg>
        <pc:spChg chg="del">
          <ac:chgData name="Kalle Ditou" userId="9f10d469e597f090" providerId="LiveId" clId="{CEECEEC6-5B38-489B-AA95-DCA8D601D2D7}" dt="2023-11-22T20:19:53.566" v="51" actId="478"/>
          <ac:spMkLst>
            <pc:docMk/>
            <pc:sldMk cId="3162786219" sldId="257"/>
            <ac:spMk id="7" creationId="{F09284FC-BD66-A29C-144D-A9119FE99618}"/>
          </ac:spMkLst>
        </pc:spChg>
        <pc:spChg chg="add mod">
          <ac:chgData name="Kalle Ditou" userId="9f10d469e597f090" providerId="LiveId" clId="{CEECEEC6-5B38-489B-AA95-DCA8D601D2D7}" dt="2023-11-22T20:20:40.585" v="54" actId="26606"/>
          <ac:spMkLst>
            <pc:docMk/>
            <pc:sldMk cId="3162786219" sldId="257"/>
            <ac:spMk id="10" creationId="{552BDC70-29D7-B716-27B9-6A3395CF5FE7}"/>
          </ac:spMkLst>
        </pc:spChg>
        <pc:spChg chg="del">
          <ac:chgData name="Kalle Ditou" userId="9f10d469e597f090" providerId="LiveId" clId="{CEECEEC6-5B38-489B-AA95-DCA8D601D2D7}" dt="2023-11-22T20:20:13.183" v="52" actId="26606"/>
          <ac:spMkLst>
            <pc:docMk/>
            <pc:sldMk cId="3162786219" sldId="257"/>
            <ac:spMk id="12" creationId="{9B7AD9F6-8CE7-4299-8FC6-328F4DCD3FF9}"/>
          </ac:spMkLst>
        </pc:spChg>
        <pc:spChg chg="del">
          <ac:chgData name="Kalle Ditou" userId="9f10d469e597f090" providerId="LiveId" clId="{CEECEEC6-5B38-489B-AA95-DCA8D601D2D7}" dt="2023-11-22T20:20:13.183" v="52" actId="26606"/>
          <ac:spMkLst>
            <pc:docMk/>
            <pc:sldMk cId="3162786219" sldId="257"/>
            <ac:spMk id="14" creationId="{F49775AF-8896-43EE-92C6-83497D6DC56F}"/>
          </ac:spMkLst>
        </pc:spChg>
        <pc:spChg chg="add del">
          <ac:chgData name="Kalle Ditou" userId="9f10d469e597f090" providerId="LiveId" clId="{CEECEEC6-5B38-489B-AA95-DCA8D601D2D7}" dt="2023-11-22T20:20:40.585" v="54" actId="26606"/>
          <ac:spMkLst>
            <pc:docMk/>
            <pc:sldMk cId="3162786219" sldId="257"/>
            <ac:spMk id="19" creationId="{88263A24-0C1F-4677-B43C-4AE14E276B27}"/>
          </ac:spMkLst>
        </pc:spChg>
        <pc:spChg chg="add del">
          <ac:chgData name="Kalle Ditou" userId="9f10d469e597f090" providerId="LiveId" clId="{CEECEEC6-5B38-489B-AA95-DCA8D601D2D7}" dt="2023-11-22T20:20:40.585" v="54" actId="26606"/>
          <ac:spMkLst>
            <pc:docMk/>
            <pc:sldMk cId="3162786219" sldId="257"/>
            <ac:spMk id="21" creationId="{0ADDB668-2CA4-4D2B-9C34-3487CA330BA8}"/>
          </ac:spMkLst>
        </pc:spChg>
        <pc:spChg chg="add del">
          <ac:chgData name="Kalle Ditou" userId="9f10d469e597f090" providerId="LiveId" clId="{CEECEEC6-5B38-489B-AA95-DCA8D601D2D7}" dt="2023-11-22T20:20:40.585" v="54" actId="26606"/>
          <ac:spMkLst>
            <pc:docMk/>
            <pc:sldMk cId="3162786219" sldId="257"/>
            <ac:spMk id="23" creationId="{2568BC19-F052-4108-93E1-6A3D1DEC072F}"/>
          </ac:spMkLst>
        </pc:spChg>
        <pc:spChg chg="add del">
          <ac:chgData name="Kalle Ditou" userId="9f10d469e597f090" providerId="LiveId" clId="{CEECEEC6-5B38-489B-AA95-DCA8D601D2D7}" dt="2023-11-22T20:20:40.585" v="54" actId="26606"/>
          <ac:spMkLst>
            <pc:docMk/>
            <pc:sldMk cId="3162786219" sldId="257"/>
            <ac:spMk id="25" creationId="{D5FD337D-4D6B-4C8B-B6F5-121097E09881}"/>
          </ac:spMkLst>
        </pc:spChg>
        <pc:spChg chg="add">
          <ac:chgData name="Kalle Ditou" userId="9f10d469e597f090" providerId="LiveId" clId="{CEECEEC6-5B38-489B-AA95-DCA8D601D2D7}" dt="2023-11-22T20:20:40.585" v="54" actId="26606"/>
          <ac:spMkLst>
            <pc:docMk/>
            <pc:sldMk cId="3162786219" sldId="257"/>
            <ac:spMk id="30" creationId="{3C54F4CE-85F0-46ED-80DA-9518C9251AD1}"/>
          </ac:spMkLst>
        </pc:spChg>
        <pc:spChg chg="add">
          <ac:chgData name="Kalle Ditou" userId="9f10d469e597f090" providerId="LiveId" clId="{CEECEEC6-5B38-489B-AA95-DCA8D601D2D7}" dt="2023-11-22T20:20:40.585" v="54" actId="26606"/>
          <ac:spMkLst>
            <pc:docMk/>
            <pc:sldMk cId="3162786219" sldId="257"/>
            <ac:spMk id="32" creationId="{DADD1FCA-8ACB-4958-81DD-4CDD6D3E1921}"/>
          </ac:spMkLst>
        </pc:spChg>
        <pc:picChg chg="add del mod">
          <ac:chgData name="Kalle Ditou" userId="9f10d469e597f090" providerId="LiveId" clId="{CEECEEC6-5B38-489B-AA95-DCA8D601D2D7}" dt="2023-11-22T20:20:30.509" v="53" actId="478"/>
          <ac:picMkLst>
            <pc:docMk/>
            <pc:sldMk cId="3162786219" sldId="257"/>
            <ac:picMk id="5" creationId="{BF42F5FC-29A8-4FAE-E79B-2D1F7C89687F}"/>
          </ac:picMkLst>
        </pc:picChg>
        <pc:picChg chg="del">
          <ac:chgData name="Kalle Ditou" userId="9f10d469e597f090" providerId="LiveId" clId="{CEECEEC6-5B38-489B-AA95-DCA8D601D2D7}" dt="2023-11-22T20:19:53.566" v="51" actId="478"/>
          <ac:picMkLst>
            <pc:docMk/>
            <pc:sldMk cId="3162786219" sldId="257"/>
            <ac:picMk id="6" creationId="{319A4F83-6663-9024-94AA-6A0DB68C363D}"/>
          </ac:picMkLst>
        </pc:picChg>
        <pc:picChg chg="add mod">
          <ac:chgData name="Kalle Ditou" userId="9f10d469e597f090" providerId="LiveId" clId="{CEECEEC6-5B38-489B-AA95-DCA8D601D2D7}" dt="2023-11-22T20:20:40.585" v="54" actId="26606"/>
          <ac:picMkLst>
            <pc:docMk/>
            <pc:sldMk cId="3162786219" sldId="257"/>
            <ac:picMk id="9" creationId="{226D927C-C7D3-96AE-25FE-99CC8D78E04D}"/>
          </ac:picMkLst>
        </pc:picChg>
      </pc:sldChg>
      <pc:sldChg chg="addSp delSp modSp mod">
        <pc:chgData name="Kalle Ditou" userId="9f10d469e597f090" providerId="LiveId" clId="{CEECEEC6-5B38-489B-AA95-DCA8D601D2D7}" dt="2023-11-22T20:24:23.183" v="74" actId="26606"/>
        <pc:sldMkLst>
          <pc:docMk/>
          <pc:sldMk cId="3290854602" sldId="258"/>
        </pc:sldMkLst>
        <pc:spChg chg="mod">
          <ac:chgData name="Kalle Ditou" userId="9f10d469e597f090" providerId="LiveId" clId="{CEECEEC6-5B38-489B-AA95-DCA8D601D2D7}" dt="2023-11-22T20:24:23.183" v="74" actId="26606"/>
          <ac:spMkLst>
            <pc:docMk/>
            <pc:sldMk cId="3290854602" sldId="258"/>
            <ac:spMk id="2" creationId="{79730942-F65F-03E1-FA92-0BCDFD2B5CEC}"/>
          </ac:spMkLst>
        </pc:spChg>
        <pc:spChg chg="mod">
          <ac:chgData name="Kalle Ditou" userId="9f10d469e597f090" providerId="LiveId" clId="{CEECEEC6-5B38-489B-AA95-DCA8D601D2D7}" dt="2023-11-22T20:24:23.183" v="74" actId="26606"/>
          <ac:spMkLst>
            <pc:docMk/>
            <pc:sldMk cId="3290854602" sldId="258"/>
            <ac:spMk id="3" creationId="{B4AB6F50-44A5-5E29-BE40-058ACEDF9725}"/>
          </ac:spMkLst>
        </pc:spChg>
        <pc:spChg chg="del">
          <ac:chgData name="Kalle Ditou" userId="9f10d469e597f090" providerId="LiveId" clId="{CEECEEC6-5B38-489B-AA95-DCA8D601D2D7}" dt="2023-11-22T20:23:24.009" v="69" actId="478"/>
          <ac:spMkLst>
            <pc:docMk/>
            <pc:sldMk cId="3290854602" sldId="258"/>
            <ac:spMk id="7" creationId="{F09284FC-BD66-A29C-144D-A9119FE99618}"/>
          </ac:spMkLst>
        </pc:spChg>
        <pc:spChg chg="add mod">
          <ac:chgData name="Kalle Ditou" userId="9f10d469e597f090" providerId="LiveId" clId="{CEECEEC6-5B38-489B-AA95-DCA8D601D2D7}" dt="2023-11-22T20:23:38.978" v="70" actId="26606"/>
          <ac:spMkLst>
            <pc:docMk/>
            <pc:sldMk cId="3290854602" sldId="258"/>
            <ac:spMk id="8" creationId="{050BC611-17D4-3553-642B-2D07E2C58BBD}"/>
          </ac:spMkLst>
        </pc:spChg>
        <pc:spChg chg="del">
          <ac:chgData name="Kalle Ditou" userId="9f10d469e597f090" providerId="LiveId" clId="{CEECEEC6-5B38-489B-AA95-DCA8D601D2D7}" dt="2023-11-22T20:23:38.978" v="70" actId="26606"/>
          <ac:spMkLst>
            <pc:docMk/>
            <pc:sldMk cId="3290854602" sldId="258"/>
            <ac:spMk id="12" creationId="{9B7AD9F6-8CE7-4299-8FC6-328F4DCD3FF9}"/>
          </ac:spMkLst>
        </pc:spChg>
        <pc:spChg chg="del">
          <ac:chgData name="Kalle Ditou" userId="9f10d469e597f090" providerId="LiveId" clId="{CEECEEC6-5B38-489B-AA95-DCA8D601D2D7}" dt="2023-11-22T20:23:38.978" v="70" actId="26606"/>
          <ac:spMkLst>
            <pc:docMk/>
            <pc:sldMk cId="3290854602" sldId="258"/>
            <ac:spMk id="14" creationId="{F49775AF-8896-43EE-92C6-83497D6DC56F}"/>
          </ac:spMkLst>
        </pc:spChg>
        <pc:spChg chg="add del">
          <ac:chgData name="Kalle Ditou" userId="9f10d469e597f090" providerId="LiveId" clId="{CEECEEC6-5B38-489B-AA95-DCA8D601D2D7}" dt="2023-11-22T20:24:23.183" v="74" actId="26606"/>
          <ac:spMkLst>
            <pc:docMk/>
            <pc:sldMk cId="3290854602" sldId="258"/>
            <ac:spMk id="19" creationId="{AC8EEB0F-BA72-49AC-956F-331B60FDE79E}"/>
          </ac:spMkLst>
        </pc:spChg>
        <pc:spChg chg="add del">
          <ac:chgData name="Kalle Ditou" userId="9f10d469e597f090" providerId="LiveId" clId="{CEECEEC6-5B38-489B-AA95-DCA8D601D2D7}" dt="2023-11-22T20:24:23.183" v="74" actId="26606"/>
          <ac:spMkLst>
            <pc:docMk/>
            <pc:sldMk cId="3290854602" sldId="258"/>
            <ac:spMk id="21" creationId="{1BE70332-ECAF-47BB-8C7B-BD049452F653}"/>
          </ac:spMkLst>
        </pc:spChg>
        <pc:spChg chg="add del">
          <ac:chgData name="Kalle Ditou" userId="9f10d469e597f090" providerId="LiveId" clId="{CEECEEC6-5B38-489B-AA95-DCA8D601D2D7}" dt="2023-11-22T20:24:23.183" v="74" actId="26606"/>
          <ac:spMkLst>
            <pc:docMk/>
            <pc:sldMk cId="3290854602" sldId="258"/>
            <ac:spMk id="23" creationId="{716D9361-A35A-4DC8-AAB9-04FD2D6FEE1D}"/>
          </ac:spMkLst>
        </pc:spChg>
        <pc:spChg chg="add del">
          <ac:chgData name="Kalle Ditou" userId="9f10d469e597f090" providerId="LiveId" clId="{CEECEEC6-5B38-489B-AA95-DCA8D601D2D7}" dt="2023-11-22T20:24:23.183" v="74" actId="26606"/>
          <ac:spMkLst>
            <pc:docMk/>
            <pc:sldMk cId="3290854602" sldId="258"/>
            <ac:spMk id="25" creationId="{87FC31AD-FBB3-4219-A758-D6F7594A0A81}"/>
          </ac:spMkLst>
        </pc:spChg>
        <pc:spChg chg="add del">
          <ac:chgData name="Kalle Ditou" userId="9f10d469e597f090" providerId="LiveId" clId="{CEECEEC6-5B38-489B-AA95-DCA8D601D2D7}" dt="2023-11-22T20:24:23.183" v="74" actId="26606"/>
          <ac:spMkLst>
            <pc:docMk/>
            <pc:sldMk cId="3290854602" sldId="258"/>
            <ac:spMk id="30" creationId="{0DBF1ABE-8590-450D-BB49-BDDCCF3EEA9E}"/>
          </ac:spMkLst>
        </pc:spChg>
        <pc:spChg chg="add del">
          <ac:chgData name="Kalle Ditou" userId="9f10d469e597f090" providerId="LiveId" clId="{CEECEEC6-5B38-489B-AA95-DCA8D601D2D7}" dt="2023-11-22T20:24:23.183" v="74" actId="26606"/>
          <ac:spMkLst>
            <pc:docMk/>
            <pc:sldMk cId="3290854602" sldId="258"/>
            <ac:spMk id="32" creationId="{B35ADE85-C7A0-4547-8909-B49A2C065518}"/>
          </ac:spMkLst>
        </pc:spChg>
        <pc:spChg chg="add del">
          <ac:chgData name="Kalle Ditou" userId="9f10d469e597f090" providerId="LiveId" clId="{CEECEEC6-5B38-489B-AA95-DCA8D601D2D7}" dt="2023-11-22T20:24:23.183" v="74" actId="26606"/>
          <ac:spMkLst>
            <pc:docMk/>
            <pc:sldMk cId="3290854602" sldId="258"/>
            <ac:spMk id="34" creationId="{2435991F-B7C0-45E0-8764-03C918DCE8A9}"/>
          </ac:spMkLst>
        </pc:spChg>
        <pc:picChg chg="add mod ord">
          <ac:chgData name="Kalle Ditou" userId="9f10d469e597f090" providerId="LiveId" clId="{CEECEEC6-5B38-489B-AA95-DCA8D601D2D7}" dt="2023-11-22T20:24:23.183" v="74" actId="26606"/>
          <ac:picMkLst>
            <pc:docMk/>
            <pc:sldMk cId="3290854602" sldId="258"/>
            <ac:picMk id="5" creationId="{075496B9-01A0-3C64-A413-84091F0847B5}"/>
          </ac:picMkLst>
        </pc:picChg>
        <pc:picChg chg="del mod">
          <ac:chgData name="Kalle Ditou" userId="9f10d469e597f090" providerId="LiveId" clId="{CEECEEC6-5B38-489B-AA95-DCA8D601D2D7}" dt="2023-11-22T20:23:24.009" v="69" actId="478"/>
          <ac:picMkLst>
            <pc:docMk/>
            <pc:sldMk cId="3290854602" sldId="258"/>
            <ac:picMk id="6" creationId="{319A4F83-6663-9024-94AA-6A0DB68C363D}"/>
          </ac:picMkLst>
        </pc:picChg>
      </pc:sldChg>
      <pc:sldChg chg="addSp delSp modSp mod">
        <pc:chgData name="Kalle Ditou" userId="9f10d469e597f090" providerId="LiveId" clId="{CEECEEC6-5B38-489B-AA95-DCA8D601D2D7}" dt="2023-11-22T20:22:08.178" v="65" actId="26606"/>
        <pc:sldMkLst>
          <pc:docMk/>
          <pc:sldMk cId="3268854122" sldId="259"/>
        </pc:sldMkLst>
        <pc:spChg chg="mod">
          <ac:chgData name="Kalle Ditou" userId="9f10d469e597f090" providerId="LiveId" clId="{CEECEEC6-5B38-489B-AA95-DCA8D601D2D7}" dt="2023-11-22T20:22:08.178" v="65" actId="26606"/>
          <ac:spMkLst>
            <pc:docMk/>
            <pc:sldMk cId="3268854122" sldId="259"/>
            <ac:spMk id="2" creationId="{79730942-F65F-03E1-FA92-0BCDFD2B5CEC}"/>
          </ac:spMkLst>
        </pc:spChg>
        <pc:spChg chg="mod">
          <ac:chgData name="Kalle Ditou" userId="9f10d469e597f090" providerId="LiveId" clId="{CEECEEC6-5B38-489B-AA95-DCA8D601D2D7}" dt="2023-11-22T20:22:08.178" v="65" actId="26606"/>
          <ac:spMkLst>
            <pc:docMk/>
            <pc:sldMk cId="3268854122" sldId="259"/>
            <ac:spMk id="3" creationId="{B4AB6F50-44A5-5E29-BE40-058ACEDF9725}"/>
          </ac:spMkLst>
        </pc:spChg>
        <pc:spChg chg="add del">
          <ac:chgData name="Kalle Ditou" userId="9f10d469e597f090" providerId="LiveId" clId="{CEECEEC6-5B38-489B-AA95-DCA8D601D2D7}" dt="2023-11-22T20:21:44.626" v="60" actId="478"/>
          <ac:spMkLst>
            <pc:docMk/>
            <pc:sldMk cId="3268854122" sldId="259"/>
            <ac:spMk id="7" creationId="{F09284FC-BD66-A29C-144D-A9119FE99618}"/>
          </ac:spMkLst>
        </pc:spChg>
        <pc:spChg chg="add mod">
          <ac:chgData name="Kalle Ditou" userId="9f10d469e597f090" providerId="LiveId" clId="{CEECEEC6-5B38-489B-AA95-DCA8D601D2D7}" dt="2023-11-22T20:22:08.178" v="65" actId="26606"/>
          <ac:spMkLst>
            <pc:docMk/>
            <pc:sldMk cId="3268854122" sldId="259"/>
            <ac:spMk id="8" creationId="{9C2C8DFF-54FC-5928-A0C6-526925CE8BDB}"/>
          </ac:spMkLst>
        </pc:spChg>
        <pc:spChg chg="add del">
          <ac:chgData name="Kalle Ditou" userId="9f10d469e597f090" providerId="LiveId" clId="{CEECEEC6-5B38-489B-AA95-DCA8D601D2D7}" dt="2023-11-22T20:22:08.178" v="65" actId="26606"/>
          <ac:spMkLst>
            <pc:docMk/>
            <pc:sldMk cId="3268854122" sldId="259"/>
            <ac:spMk id="12" creationId="{9B7AD9F6-8CE7-4299-8FC6-328F4DCD3FF9}"/>
          </ac:spMkLst>
        </pc:spChg>
        <pc:spChg chg="add del">
          <ac:chgData name="Kalle Ditou" userId="9f10d469e597f090" providerId="LiveId" clId="{CEECEEC6-5B38-489B-AA95-DCA8D601D2D7}" dt="2023-11-22T20:22:08.178" v="65" actId="26606"/>
          <ac:spMkLst>
            <pc:docMk/>
            <pc:sldMk cId="3268854122" sldId="259"/>
            <ac:spMk id="14" creationId="{F49775AF-8896-43EE-92C6-83497D6DC56F}"/>
          </ac:spMkLst>
        </pc:spChg>
        <pc:spChg chg="add del">
          <ac:chgData name="Kalle Ditou" userId="9f10d469e597f090" providerId="LiveId" clId="{CEECEEC6-5B38-489B-AA95-DCA8D601D2D7}" dt="2023-11-22T20:22:04.555" v="62" actId="26606"/>
          <ac:spMkLst>
            <pc:docMk/>
            <pc:sldMk cId="3268854122" sldId="259"/>
            <ac:spMk id="19" creationId="{8181FC64-B306-4821-98E2-780662EFC486}"/>
          </ac:spMkLst>
        </pc:spChg>
        <pc:spChg chg="add del">
          <ac:chgData name="Kalle Ditou" userId="9f10d469e597f090" providerId="LiveId" clId="{CEECEEC6-5B38-489B-AA95-DCA8D601D2D7}" dt="2023-11-22T20:22:04.555" v="62" actId="26606"/>
          <ac:spMkLst>
            <pc:docMk/>
            <pc:sldMk cId="3268854122" sldId="259"/>
            <ac:spMk id="21" creationId="{5871FC61-DD4E-47D4-81FD-8A7E7D12B371}"/>
          </ac:spMkLst>
        </pc:spChg>
        <pc:spChg chg="add del">
          <ac:chgData name="Kalle Ditou" userId="9f10d469e597f090" providerId="LiveId" clId="{CEECEEC6-5B38-489B-AA95-DCA8D601D2D7}" dt="2023-11-22T20:22:04.555" v="62" actId="26606"/>
          <ac:spMkLst>
            <pc:docMk/>
            <pc:sldMk cId="3268854122" sldId="259"/>
            <ac:spMk id="23" creationId="{F9EC3F91-A75C-4F74-867E-E4C28C13546B}"/>
          </ac:spMkLst>
        </pc:spChg>
        <pc:spChg chg="add del">
          <ac:chgData name="Kalle Ditou" userId="9f10d469e597f090" providerId="LiveId" clId="{CEECEEC6-5B38-489B-AA95-DCA8D601D2D7}" dt="2023-11-22T20:22:04.555" v="62" actId="26606"/>
          <ac:spMkLst>
            <pc:docMk/>
            <pc:sldMk cId="3268854122" sldId="259"/>
            <ac:spMk id="25" creationId="{829A1E2C-5AC8-40FC-99E9-832069D39792}"/>
          </ac:spMkLst>
        </pc:spChg>
        <pc:spChg chg="add del">
          <ac:chgData name="Kalle Ditou" userId="9f10d469e597f090" providerId="LiveId" clId="{CEECEEC6-5B38-489B-AA95-DCA8D601D2D7}" dt="2023-11-22T20:22:08.147" v="64" actId="26606"/>
          <ac:spMkLst>
            <pc:docMk/>
            <pc:sldMk cId="3268854122" sldId="259"/>
            <ac:spMk id="27" creationId="{E91DC736-0EF8-4F87-9146-EBF1D2EE4D3D}"/>
          </ac:spMkLst>
        </pc:spChg>
        <pc:spChg chg="add del">
          <ac:chgData name="Kalle Ditou" userId="9f10d469e597f090" providerId="LiveId" clId="{CEECEEC6-5B38-489B-AA95-DCA8D601D2D7}" dt="2023-11-22T20:22:08.147" v="64" actId="26606"/>
          <ac:spMkLst>
            <pc:docMk/>
            <pc:sldMk cId="3268854122" sldId="259"/>
            <ac:spMk id="28" creationId="{097CD68E-23E3-4007-8847-CD0944C4F7BE}"/>
          </ac:spMkLst>
        </pc:spChg>
        <pc:spChg chg="add del">
          <ac:chgData name="Kalle Ditou" userId="9f10d469e597f090" providerId="LiveId" clId="{CEECEEC6-5B38-489B-AA95-DCA8D601D2D7}" dt="2023-11-22T20:22:08.147" v="64" actId="26606"/>
          <ac:spMkLst>
            <pc:docMk/>
            <pc:sldMk cId="3268854122" sldId="259"/>
            <ac:spMk id="29" creationId="{AF2F604E-43BE-4DC3-B983-E071523364F8}"/>
          </ac:spMkLst>
        </pc:spChg>
        <pc:spChg chg="add del">
          <ac:chgData name="Kalle Ditou" userId="9f10d469e597f090" providerId="LiveId" clId="{CEECEEC6-5B38-489B-AA95-DCA8D601D2D7}" dt="2023-11-22T20:22:08.147" v="64" actId="26606"/>
          <ac:spMkLst>
            <pc:docMk/>
            <pc:sldMk cId="3268854122" sldId="259"/>
            <ac:spMk id="30" creationId="{08C9B587-E65E-4B52-B37C-ABEBB6E87928}"/>
          </ac:spMkLst>
        </pc:spChg>
        <pc:spChg chg="add">
          <ac:chgData name="Kalle Ditou" userId="9f10d469e597f090" providerId="LiveId" clId="{CEECEEC6-5B38-489B-AA95-DCA8D601D2D7}" dt="2023-11-22T20:22:08.178" v="65" actId="26606"/>
          <ac:spMkLst>
            <pc:docMk/>
            <pc:sldMk cId="3268854122" sldId="259"/>
            <ac:spMk id="32" creationId="{8181FC64-B306-4821-98E2-780662EFC486}"/>
          </ac:spMkLst>
        </pc:spChg>
        <pc:spChg chg="add">
          <ac:chgData name="Kalle Ditou" userId="9f10d469e597f090" providerId="LiveId" clId="{CEECEEC6-5B38-489B-AA95-DCA8D601D2D7}" dt="2023-11-22T20:22:08.178" v="65" actId="26606"/>
          <ac:spMkLst>
            <pc:docMk/>
            <pc:sldMk cId="3268854122" sldId="259"/>
            <ac:spMk id="33" creationId="{5871FC61-DD4E-47D4-81FD-8A7E7D12B371}"/>
          </ac:spMkLst>
        </pc:spChg>
        <pc:spChg chg="add">
          <ac:chgData name="Kalle Ditou" userId="9f10d469e597f090" providerId="LiveId" clId="{CEECEEC6-5B38-489B-AA95-DCA8D601D2D7}" dt="2023-11-22T20:22:08.178" v="65" actId="26606"/>
          <ac:spMkLst>
            <pc:docMk/>
            <pc:sldMk cId="3268854122" sldId="259"/>
            <ac:spMk id="34" creationId="{F9EC3F91-A75C-4F74-867E-E4C28C13546B}"/>
          </ac:spMkLst>
        </pc:spChg>
        <pc:spChg chg="add">
          <ac:chgData name="Kalle Ditou" userId="9f10d469e597f090" providerId="LiveId" clId="{CEECEEC6-5B38-489B-AA95-DCA8D601D2D7}" dt="2023-11-22T20:22:08.178" v="65" actId="26606"/>
          <ac:spMkLst>
            <pc:docMk/>
            <pc:sldMk cId="3268854122" sldId="259"/>
            <ac:spMk id="35" creationId="{829A1E2C-5AC8-40FC-99E9-832069D39792}"/>
          </ac:spMkLst>
        </pc:spChg>
        <pc:picChg chg="add mod ord">
          <ac:chgData name="Kalle Ditou" userId="9f10d469e597f090" providerId="LiveId" clId="{CEECEEC6-5B38-489B-AA95-DCA8D601D2D7}" dt="2023-11-22T20:22:08.178" v="65" actId="26606"/>
          <ac:picMkLst>
            <pc:docMk/>
            <pc:sldMk cId="3268854122" sldId="259"/>
            <ac:picMk id="5" creationId="{65FA35F0-2FDF-24F6-DF12-12CC58028A58}"/>
          </ac:picMkLst>
        </pc:picChg>
        <pc:picChg chg="add del">
          <ac:chgData name="Kalle Ditou" userId="9f10d469e597f090" providerId="LiveId" clId="{CEECEEC6-5B38-489B-AA95-DCA8D601D2D7}" dt="2023-11-22T20:21:44.626" v="60" actId="478"/>
          <ac:picMkLst>
            <pc:docMk/>
            <pc:sldMk cId="3268854122" sldId="259"/>
            <ac:picMk id="6" creationId="{319A4F83-6663-9024-94AA-6A0DB68C363D}"/>
          </ac:picMkLst>
        </pc:picChg>
      </pc:sldChg>
      <pc:sldChg chg="addSp delSp modSp mod">
        <pc:chgData name="Kalle Ditou" userId="9f10d469e597f090" providerId="LiveId" clId="{CEECEEC6-5B38-489B-AA95-DCA8D601D2D7}" dt="2023-11-22T20:26:43.929" v="81" actId="26606"/>
        <pc:sldMkLst>
          <pc:docMk/>
          <pc:sldMk cId="2917701561" sldId="260"/>
        </pc:sldMkLst>
        <pc:spChg chg="mod ord">
          <ac:chgData name="Kalle Ditou" userId="9f10d469e597f090" providerId="LiveId" clId="{CEECEEC6-5B38-489B-AA95-DCA8D601D2D7}" dt="2023-11-22T20:26:43.929" v="81" actId="26606"/>
          <ac:spMkLst>
            <pc:docMk/>
            <pc:sldMk cId="2917701561" sldId="260"/>
            <ac:spMk id="2" creationId="{79730942-F65F-03E1-FA92-0BCDFD2B5CEC}"/>
          </ac:spMkLst>
        </pc:spChg>
        <pc:spChg chg="mod ord">
          <ac:chgData name="Kalle Ditou" userId="9f10d469e597f090" providerId="LiveId" clId="{CEECEEC6-5B38-489B-AA95-DCA8D601D2D7}" dt="2023-11-22T20:26:43.929" v="81" actId="26606"/>
          <ac:spMkLst>
            <pc:docMk/>
            <pc:sldMk cId="2917701561" sldId="260"/>
            <ac:spMk id="3" creationId="{B4AB6F50-44A5-5E29-BE40-058ACEDF9725}"/>
          </ac:spMkLst>
        </pc:spChg>
        <pc:spChg chg="del">
          <ac:chgData name="Kalle Ditou" userId="9f10d469e597f090" providerId="LiveId" clId="{CEECEEC6-5B38-489B-AA95-DCA8D601D2D7}" dt="2023-11-22T20:26:10.771" v="78" actId="478"/>
          <ac:spMkLst>
            <pc:docMk/>
            <pc:sldMk cId="2917701561" sldId="260"/>
            <ac:spMk id="7" creationId="{F09284FC-BD66-A29C-144D-A9119FE99618}"/>
          </ac:spMkLst>
        </pc:spChg>
        <pc:spChg chg="add mod">
          <ac:chgData name="Kalle Ditou" userId="9f10d469e597f090" providerId="LiveId" clId="{CEECEEC6-5B38-489B-AA95-DCA8D601D2D7}" dt="2023-11-22T20:26:43.929" v="81" actId="26606"/>
          <ac:spMkLst>
            <pc:docMk/>
            <pc:sldMk cId="2917701561" sldId="260"/>
            <ac:spMk id="8" creationId="{987D15C1-63EA-F594-2562-D9D3FEF88AFD}"/>
          </ac:spMkLst>
        </pc:spChg>
        <pc:spChg chg="add del">
          <ac:chgData name="Kalle Ditou" userId="9f10d469e597f090" providerId="LiveId" clId="{CEECEEC6-5B38-489B-AA95-DCA8D601D2D7}" dt="2023-11-22T20:26:43.929" v="81" actId="26606"/>
          <ac:spMkLst>
            <pc:docMk/>
            <pc:sldMk cId="2917701561" sldId="260"/>
            <ac:spMk id="12" creationId="{9B7AD9F6-8CE7-4299-8FC6-328F4DCD3FF9}"/>
          </ac:spMkLst>
        </pc:spChg>
        <pc:spChg chg="add del">
          <ac:chgData name="Kalle Ditou" userId="9f10d469e597f090" providerId="LiveId" clId="{CEECEEC6-5B38-489B-AA95-DCA8D601D2D7}" dt="2023-11-22T20:26:43.929" v="81" actId="26606"/>
          <ac:spMkLst>
            <pc:docMk/>
            <pc:sldMk cId="2917701561" sldId="260"/>
            <ac:spMk id="14" creationId="{F49775AF-8896-43EE-92C6-83497D6DC56F}"/>
          </ac:spMkLst>
        </pc:spChg>
        <pc:spChg chg="add">
          <ac:chgData name="Kalle Ditou" userId="9f10d469e597f090" providerId="LiveId" clId="{CEECEEC6-5B38-489B-AA95-DCA8D601D2D7}" dt="2023-11-22T20:26:43.929" v="81" actId="26606"/>
          <ac:spMkLst>
            <pc:docMk/>
            <pc:sldMk cId="2917701561" sldId="260"/>
            <ac:spMk id="16" creationId="{2B97F24A-32CE-4C1C-A50D-3016B394DCFB}"/>
          </ac:spMkLst>
        </pc:spChg>
        <pc:spChg chg="add">
          <ac:chgData name="Kalle Ditou" userId="9f10d469e597f090" providerId="LiveId" clId="{CEECEEC6-5B38-489B-AA95-DCA8D601D2D7}" dt="2023-11-22T20:26:43.929" v="81" actId="26606"/>
          <ac:spMkLst>
            <pc:docMk/>
            <pc:sldMk cId="2917701561" sldId="260"/>
            <ac:spMk id="17" creationId="{CD8B4F24-440B-49E9-B85D-733523DC064B}"/>
          </ac:spMkLst>
        </pc:spChg>
        <pc:spChg chg="add del">
          <ac:chgData name="Kalle Ditou" userId="9f10d469e597f090" providerId="LiveId" clId="{CEECEEC6-5B38-489B-AA95-DCA8D601D2D7}" dt="2023-11-22T20:26:37.801" v="80" actId="26606"/>
          <ac:spMkLst>
            <pc:docMk/>
            <pc:sldMk cId="2917701561" sldId="260"/>
            <ac:spMk id="19" creationId="{6B1F108D-1A97-4116-9C32-E0CD6F6278C2}"/>
          </ac:spMkLst>
        </pc:spChg>
        <pc:spChg chg="add del">
          <ac:chgData name="Kalle Ditou" userId="9f10d469e597f090" providerId="LiveId" clId="{CEECEEC6-5B38-489B-AA95-DCA8D601D2D7}" dt="2023-11-22T20:26:37.801" v="80" actId="26606"/>
          <ac:spMkLst>
            <pc:docMk/>
            <pc:sldMk cId="2917701561" sldId="260"/>
            <ac:spMk id="21" creationId="{3276E0C7-D588-440B-8F4A-876392DB718F}"/>
          </ac:spMkLst>
        </pc:spChg>
        <pc:spChg chg="add del">
          <ac:chgData name="Kalle Ditou" userId="9f10d469e597f090" providerId="LiveId" clId="{CEECEEC6-5B38-489B-AA95-DCA8D601D2D7}" dt="2023-11-22T20:26:37.801" v="80" actId="26606"/>
          <ac:spMkLst>
            <pc:docMk/>
            <pc:sldMk cId="2917701561" sldId="260"/>
            <ac:spMk id="23" creationId="{5BDEA8D4-D640-4088-B589-8760DC702FA4}"/>
          </ac:spMkLst>
        </pc:spChg>
        <pc:spChg chg="add del">
          <ac:chgData name="Kalle Ditou" userId="9f10d469e597f090" providerId="LiveId" clId="{CEECEEC6-5B38-489B-AA95-DCA8D601D2D7}" dt="2023-11-22T20:26:37.801" v="80" actId="26606"/>
          <ac:spMkLst>
            <pc:docMk/>
            <pc:sldMk cId="2917701561" sldId="260"/>
            <ac:spMk id="25" creationId="{708A22B1-9011-459B-BCED-99F879F1E9D5}"/>
          </ac:spMkLst>
        </pc:spChg>
        <pc:picChg chg="add mod">
          <ac:chgData name="Kalle Ditou" userId="9f10d469e597f090" providerId="LiveId" clId="{CEECEEC6-5B38-489B-AA95-DCA8D601D2D7}" dt="2023-11-22T20:26:43.929" v="81" actId="26606"/>
          <ac:picMkLst>
            <pc:docMk/>
            <pc:sldMk cId="2917701561" sldId="260"/>
            <ac:picMk id="5" creationId="{DBB1CE98-FFEF-FCE4-910C-43B3E008E8E2}"/>
          </ac:picMkLst>
        </pc:picChg>
        <pc:picChg chg="del mod">
          <ac:chgData name="Kalle Ditou" userId="9f10d469e597f090" providerId="LiveId" clId="{CEECEEC6-5B38-489B-AA95-DCA8D601D2D7}" dt="2023-11-22T20:26:10.771" v="78" actId="478"/>
          <ac:picMkLst>
            <pc:docMk/>
            <pc:sldMk cId="2917701561" sldId="260"/>
            <ac:picMk id="6" creationId="{319A4F83-6663-9024-94AA-6A0DB68C363D}"/>
          </ac:picMkLst>
        </pc:picChg>
      </pc:sldChg>
      <pc:sldChg chg="addSp delSp modSp mod">
        <pc:chgData name="Kalle Ditou" userId="9f10d469e597f090" providerId="LiveId" clId="{CEECEEC6-5B38-489B-AA95-DCA8D601D2D7}" dt="2023-11-22T20:28:41.182" v="86" actId="26606"/>
        <pc:sldMkLst>
          <pc:docMk/>
          <pc:sldMk cId="996171725" sldId="261"/>
        </pc:sldMkLst>
        <pc:spChg chg="mod">
          <ac:chgData name="Kalle Ditou" userId="9f10d469e597f090" providerId="LiveId" clId="{CEECEEC6-5B38-489B-AA95-DCA8D601D2D7}" dt="2023-11-22T20:28:41.182" v="86" actId="26606"/>
          <ac:spMkLst>
            <pc:docMk/>
            <pc:sldMk cId="996171725" sldId="261"/>
            <ac:spMk id="2" creationId="{79730942-F65F-03E1-FA92-0BCDFD2B5CEC}"/>
          </ac:spMkLst>
        </pc:spChg>
        <pc:spChg chg="mod">
          <ac:chgData name="Kalle Ditou" userId="9f10d469e597f090" providerId="LiveId" clId="{CEECEEC6-5B38-489B-AA95-DCA8D601D2D7}" dt="2023-11-22T20:28:41.182" v="86" actId="26606"/>
          <ac:spMkLst>
            <pc:docMk/>
            <pc:sldMk cId="996171725" sldId="261"/>
            <ac:spMk id="3" creationId="{B4AB6F50-44A5-5E29-BE40-058ACEDF9725}"/>
          </ac:spMkLst>
        </pc:spChg>
        <pc:spChg chg="del">
          <ac:chgData name="Kalle Ditou" userId="9f10d469e597f090" providerId="LiveId" clId="{CEECEEC6-5B38-489B-AA95-DCA8D601D2D7}" dt="2023-11-22T20:28:27.108" v="85" actId="478"/>
          <ac:spMkLst>
            <pc:docMk/>
            <pc:sldMk cId="996171725" sldId="261"/>
            <ac:spMk id="7" creationId="{F09284FC-BD66-A29C-144D-A9119FE99618}"/>
          </ac:spMkLst>
        </pc:spChg>
        <pc:spChg chg="del">
          <ac:chgData name="Kalle Ditou" userId="9f10d469e597f090" providerId="LiveId" clId="{CEECEEC6-5B38-489B-AA95-DCA8D601D2D7}" dt="2023-11-22T20:28:41.182" v="86" actId="26606"/>
          <ac:spMkLst>
            <pc:docMk/>
            <pc:sldMk cId="996171725" sldId="261"/>
            <ac:spMk id="12" creationId="{9B7AD9F6-8CE7-4299-8FC6-328F4DCD3FF9}"/>
          </ac:spMkLst>
        </pc:spChg>
        <pc:spChg chg="del">
          <ac:chgData name="Kalle Ditou" userId="9f10d469e597f090" providerId="LiveId" clId="{CEECEEC6-5B38-489B-AA95-DCA8D601D2D7}" dt="2023-11-22T20:28:41.182" v="86" actId="26606"/>
          <ac:spMkLst>
            <pc:docMk/>
            <pc:sldMk cId="996171725" sldId="261"/>
            <ac:spMk id="14" creationId="{F49775AF-8896-43EE-92C6-83497D6DC56F}"/>
          </ac:spMkLst>
        </pc:spChg>
        <pc:spChg chg="add">
          <ac:chgData name="Kalle Ditou" userId="9f10d469e597f090" providerId="LiveId" clId="{CEECEEC6-5B38-489B-AA95-DCA8D601D2D7}" dt="2023-11-22T20:28:41.182" v="86" actId="26606"/>
          <ac:spMkLst>
            <pc:docMk/>
            <pc:sldMk cId="996171725" sldId="261"/>
            <ac:spMk id="19" creationId="{8181FC64-B306-4821-98E2-780662EFC486}"/>
          </ac:spMkLst>
        </pc:spChg>
        <pc:spChg chg="add">
          <ac:chgData name="Kalle Ditou" userId="9f10d469e597f090" providerId="LiveId" clId="{CEECEEC6-5B38-489B-AA95-DCA8D601D2D7}" dt="2023-11-22T20:28:41.182" v="86" actId="26606"/>
          <ac:spMkLst>
            <pc:docMk/>
            <pc:sldMk cId="996171725" sldId="261"/>
            <ac:spMk id="21" creationId="{5871FC61-DD4E-47D4-81FD-8A7E7D12B371}"/>
          </ac:spMkLst>
        </pc:spChg>
        <pc:spChg chg="add">
          <ac:chgData name="Kalle Ditou" userId="9f10d469e597f090" providerId="LiveId" clId="{CEECEEC6-5B38-489B-AA95-DCA8D601D2D7}" dt="2023-11-22T20:28:41.182" v="86" actId="26606"/>
          <ac:spMkLst>
            <pc:docMk/>
            <pc:sldMk cId="996171725" sldId="261"/>
            <ac:spMk id="23" creationId="{F9EC3F91-A75C-4F74-867E-E4C28C13546B}"/>
          </ac:spMkLst>
        </pc:spChg>
        <pc:spChg chg="add">
          <ac:chgData name="Kalle Ditou" userId="9f10d469e597f090" providerId="LiveId" clId="{CEECEEC6-5B38-489B-AA95-DCA8D601D2D7}" dt="2023-11-22T20:28:41.182" v="86" actId="26606"/>
          <ac:spMkLst>
            <pc:docMk/>
            <pc:sldMk cId="996171725" sldId="261"/>
            <ac:spMk id="25" creationId="{829A1E2C-5AC8-40FC-99E9-832069D39792}"/>
          </ac:spMkLst>
        </pc:spChg>
        <pc:picChg chg="add mod ord">
          <ac:chgData name="Kalle Ditou" userId="9f10d469e597f090" providerId="LiveId" clId="{CEECEEC6-5B38-489B-AA95-DCA8D601D2D7}" dt="2023-11-22T20:28:41.182" v="86" actId="26606"/>
          <ac:picMkLst>
            <pc:docMk/>
            <pc:sldMk cId="996171725" sldId="261"/>
            <ac:picMk id="5" creationId="{86A2686A-39EE-4370-28D2-E1E42B9E0229}"/>
          </ac:picMkLst>
        </pc:picChg>
        <pc:picChg chg="del mod">
          <ac:chgData name="Kalle Ditou" userId="9f10d469e597f090" providerId="LiveId" clId="{CEECEEC6-5B38-489B-AA95-DCA8D601D2D7}" dt="2023-11-22T20:28:27.108" v="85" actId="478"/>
          <ac:picMkLst>
            <pc:docMk/>
            <pc:sldMk cId="996171725" sldId="261"/>
            <ac:picMk id="6" creationId="{319A4F83-6663-9024-94AA-6A0DB68C363D}"/>
          </ac:picMkLst>
        </pc:picChg>
      </pc:sldChg>
      <pc:sldChg chg="addSp delSp modSp mod">
        <pc:chgData name="Kalle Ditou" userId="9f10d469e597f090" providerId="LiveId" clId="{CEECEEC6-5B38-489B-AA95-DCA8D601D2D7}" dt="2023-11-22T20:31:26.701" v="91" actId="26606"/>
        <pc:sldMkLst>
          <pc:docMk/>
          <pc:sldMk cId="3809579037" sldId="262"/>
        </pc:sldMkLst>
        <pc:spChg chg="mod">
          <ac:chgData name="Kalle Ditou" userId="9f10d469e597f090" providerId="LiveId" clId="{CEECEEC6-5B38-489B-AA95-DCA8D601D2D7}" dt="2023-11-22T20:31:26.701" v="91" actId="26606"/>
          <ac:spMkLst>
            <pc:docMk/>
            <pc:sldMk cId="3809579037" sldId="262"/>
            <ac:spMk id="2" creationId="{79730942-F65F-03E1-FA92-0BCDFD2B5CEC}"/>
          </ac:spMkLst>
        </pc:spChg>
        <pc:spChg chg="mod">
          <ac:chgData name="Kalle Ditou" userId="9f10d469e597f090" providerId="LiveId" clId="{CEECEEC6-5B38-489B-AA95-DCA8D601D2D7}" dt="2023-11-22T20:31:26.701" v="91" actId="26606"/>
          <ac:spMkLst>
            <pc:docMk/>
            <pc:sldMk cId="3809579037" sldId="262"/>
            <ac:spMk id="3" creationId="{B4AB6F50-44A5-5E29-BE40-058ACEDF9725}"/>
          </ac:spMkLst>
        </pc:spChg>
        <pc:spChg chg="del">
          <ac:chgData name="Kalle Ditou" userId="9f10d469e597f090" providerId="LiveId" clId="{CEECEEC6-5B38-489B-AA95-DCA8D601D2D7}" dt="2023-11-22T20:30:44.621" v="90" actId="478"/>
          <ac:spMkLst>
            <pc:docMk/>
            <pc:sldMk cId="3809579037" sldId="262"/>
            <ac:spMk id="7" creationId="{F09284FC-BD66-A29C-144D-A9119FE99618}"/>
          </ac:spMkLst>
        </pc:spChg>
        <pc:spChg chg="del">
          <ac:chgData name="Kalle Ditou" userId="9f10d469e597f090" providerId="LiveId" clId="{CEECEEC6-5B38-489B-AA95-DCA8D601D2D7}" dt="2023-11-22T20:31:26.701" v="91" actId="26606"/>
          <ac:spMkLst>
            <pc:docMk/>
            <pc:sldMk cId="3809579037" sldId="262"/>
            <ac:spMk id="12" creationId="{9B7AD9F6-8CE7-4299-8FC6-328F4DCD3FF9}"/>
          </ac:spMkLst>
        </pc:spChg>
        <pc:spChg chg="del">
          <ac:chgData name="Kalle Ditou" userId="9f10d469e597f090" providerId="LiveId" clId="{CEECEEC6-5B38-489B-AA95-DCA8D601D2D7}" dt="2023-11-22T20:31:26.701" v="91" actId="26606"/>
          <ac:spMkLst>
            <pc:docMk/>
            <pc:sldMk cId="3809579037" sldId="262"/>
            <ac:spMk id="14" creationId="{F49775AF-8896-43EE-92C6-83497D6DC56F}"/>
          </ac:spMkLst>
        </pc:spChg>
        <pc:spChg chg="add">
          <ac:chgData name="Kalle Ditou" userId="9f10d469e597f090" providerId="LiveId" clId="{CEECEEC6-5B38-489B-AA95-DCA8D601D2D7}" dt="2023-11-22T20:31:26.701" v="91" actId="26606"/>
          <ac:spMkLst>
            <pc:docMk/>
            <pc:sldMk cId="3809579037" sldId="262"/>
            <ac:spMk id="19" creationId="{9B7AD9F6-8CE7-4299-8FC6-328F4DCD3FF9}"/>
          </ac:spMkLst>
        </pc:spChg>
        <pc:spChg chg="add">
          <ac:chgData name="Kalle Ditou" userId="9f10d469e597f090" providerId="LiveId" clId="{CEECEEC6-5B38-489B-AA95-DCA8D601D2D7}" dt="2023-11-22T20:31:26.701" v="91" actId="26606"/>
          <ac:spMkLst>
            <pc:docMk/>
            <pc:sldMk cId="3809579037" sldId="262"/>
            <ac:spMk id="21" creationId="{F49775AF-8896-43EE-92C6-83497D6DC56F}"/>
          </ac:spMkLst>
        </pc:spChg>
        <pc:picChg chg="add mod">
          <ac:chgData name="Kalle Ditou" userId="9f10d469e597f090" providerId="LiveId" clId="{CEECEEC6-5B38-489B-AA95-DCA8D601D2D7}" dt="2023-11-22T20:31:26.701" v="91" actId="26606"/>
          <ac:picMkLst>
            <pc:docMk/>
            <pc:sldMk cId="3809579037" sldId="262"/>
            <ac:picMk id="5" creationId="{7773E89A-2597-23B7-6437-35CAB6D4B0D6}"/>
          </ac:picMkLst>
        </pc:picChg>
        <pc:picChg chg="del mod">
          <ac:chgData name="Kalle Ditou" userId="9f10d469e597f090" providerId="LiveId" clId="{CEECEEC6-5B38-489B-AA95-DCA8D601D2D7}" dt="2023-11-22T20:30:44.621" v="90" actId="478"/>
          <ac:picMkLst>
            <pc:docMk/>
            <pc:sldMk cId="3809579037" sldId="262"/>
            <ac:picMk id="6" creationId="{319A4F83-6663-9024-94AA-6A0DB68C363D}"/>
          </ac:picMkLst>
        </pc:picChg>
      </pc:sldChg>
      <pc:sldChg chg="addSp delSp modSp mod">
        <pc:chgData name="Kalle Ditou" userId="9f10d469e597f090" providerId="LiveId" clId="{CEECEEC6-5B38-489B-AA95-DCA8D601D2D7}" dt="2023-11-22T20:34:38.745" v="158" actId="255"/>
        <pc:sldMkLst>
          <pc:docMk/>
          <pc:sldMk cId="2962573305" sldId="263"/>
        </pc:sldMkLst>
        <pc:spChg chg="mod">
          <ac:chgData name="Kalle Ditou" userId="9f10d469e597f090" providerId="LiveId" clId="{CEECEEC6-5B38-489B-AA95-DCA8D601D2D7}" dt="2023-11-22T20:34:09.895" v="153" actId="26606"/>
          <ac:spMkLst>
            <pc:docMk/>
            <pc:sldMk cId="2962573305" sldId="263"/>
            <ac:spMk id="2" creationId="{79730942-F65F-03E1-FA92-0BCDFD2B5CEC}"/>
          </ac:spMkLst>
        </pc:spChg>
        <pc:spChg chg="mod">
          <ac:chgData name="Kalle Ditou" userId="9f10d469e597f090" providerId="LiveId" clId="{CEECEEC6-5B38-489B-AA95-DCA8D601D2D7}" dt="2023-11-22T20:34:38.745" v="158" actId="255"/>
          <ac:spMkLst>
            <pc:docMk/>
            <pc:sldMk cId="2962573305" sldId="263"/>
            <ac:spMk id="3" creationId="{B4AB6F50-44A5-5E29-BE40-058ACEDF9725}"/>
          </ac:spMkLst>
        </pc:spChg>
        <pc:spChg chg="del">
          <ac:chgData name="Kalle Ditou" userId="9f10d469e597f090" providerId="LiveId" clId="{CEECEEC6-5B38-489B-AA95-DCA8D601D2D7}" dt="2023-11-22T20:33:33.977" v="97" actId="478"/>
          <ac:spMkLst>
            <pc:docMk/>
            <pc:sldMk cId="2962573305" sldId="263"/>
            <ac:spMk id="7" creationId="{F09284FC-BD66-A29C-144D-A9119FE99618}"/>
          </ac:spMkLst>
        </pc:spChg>
        <pc:spChg chg="add del mod">
          <ac:chgData name="Kalle Ditou" userId="9f10d469e597f090" providerId="LiveId" clId="{CEECEEC6-5B38-489B-AA95-DCA8D601D2D7}" dt="2023-11-22T20:34:15.749" v="155" actId="478"/>
          <ac:spMkLst>
            <pc:docMk/>
            <pc:sldMk cId="2962573305" sldId="263"/>
            <ac:spMk id="10" creationId="{79600EB7-AE7C-1646-5C77-B3EF53934B7B}"/>
          </ac:spMkLst>
        </pc:spChg>
        <pc:spChg chg="del">
          <ac:chgData name="Kalle Ditou" userId="9f10d469e597f090" providerId="LiveId" clId="{CEECEEC6-5B38-489B-AA95-DCA8D601D2D7}" dt="2023-11-22T20:34:09.895" v="153" actId="26606"/>
          <ac:spMkLst>
            <pc:docMk/>
            <pc:sldMk cId="2962573305" sldId="263"/>
            <ac:spMk id="12" creationId="{9B7AD9F6-8CE7-4299-8FC6-328F4DCD3FF9}"/>
          </ac:spMkLst>
        </pc:spChg>
        <pc:spChg chg="del">
          <ac:chgData name="Kalle Ditou" userId="9f10d469e597f090" providerId="LiveId" clId="{CEECEEC6-5B38-489B-AA95-DCA8D601D2D7}" dt="2023-11-22T20:34:09.895" v="153" actId="26606"/>
          <ac:spMkLst>
            <pc:docMk/>
            <pc:sldMk cId="2962573305" sldId="263"/>
            <ac:spMk id="14" creationId="{F49775AF-8896-43EE-92C6-83497D6DC56F}"/>
          </ac:spMkLst>
        </pc:spChg>
        <pc:spChg chg="add">
          <ac:chgData name="Kalle Ditou" userId="9f10d469e597f090" providerId="LiveId" clId="{CEECEEC6-5B38-489B-AA95-DCA8D601D2D7}" dt="2023-11-22T20:34:09.895" v="153" actId="26606"/>
          <ac:spMkLst>
            <pc:docMk/>
            <pc:sldMk cId="2962573305" sldId="263"/>
            <ac:spMk id="19" creationId="{23D09407-53BC-485E-B4CE-BC5E4FC4B25B}"/>
          </ac:spMkLst>
        </pc:spChg>
        <pc:spChg chg="add">
          <ac:chgData name="Kalle Ditou" userId="9f10d469e597f090" providerId="LiveId" clId="{CEECEEC6-5B38-489B-AA95-DCA8D601D2D7}" dt="2023-11-22T20:34:09.895" v="153" actId="26606"/>
          <ac:spMkLst>
            <pc:docMk/>
            <pc:sldMk cId="2962573305" sldId="263"/>
            <ac:spMk id="21" creationId="{921DB988-49FC-4608-B0A2-E2F3A4019041}"/>
          </ac:spMkLst>
        </pc:spChg>
        <pc:grpChg chg="add">
          <ac:chgData name="Kalle Ditou" userId="9f10d469e597f090" providerId="LiveId" clId="{CEECEEC6-5B38-489B-AA95-DCA8D601D2D7}" dt="2023-11-22T20:34:09.895" v="153" actId="26606"/>
          <ac:grpSpMkLst>
            <pc:docMk/>
            <pc:sldMk cId="2962573305" sldId="263"/>
            <ac:grpSpMk id="23" creationId="{E9B930FD-8671-4C4C-ADCF-73AC1D0CD417}"/>
          </ac:grpSpMkLst>
        </pc:grpChg>
        <pc:grpChg chg="add">
          <ac:chgData name="Kalle Ditou" userId="9f10d469e597f090" providerId="LiveId" clId="{CEECEEC6-5B38-489B-AA95-DCA8D601D2D7}" dt="2023-11-22T20:34:09.895" v="153" actId="26606"/>
          <ac:grpSpMkLst>
            <pc:docMk/>
            <pc:sldMk cId="2962573305" sldId="263"/>
            <ac:grpSpMk id="29" creationId="{383C2651-AE0C-4AE4-8725-E2F9414FE219}"/>
          </ac:grpSpMkLst>
        </pc:grpChg>
        <pc:picChg chg="add del mod">
          <ac:chgData name="Kalle Ditou" userId="9f10d469e597f090" providerId="LiveId" clId="{CEECEEC6-5B38-489B-AA95-DCA8D601D2D7}" dt="2023-11-22T20:33:53.633" v="152" actId="478"/>
          <ac:picMkLst>
            <pc:docMk/>
            <pc:sldMk cId="2962573305" sldId="263"/>
            <ac:picMk id="5" creationId="{A6F8F508-779B-3FD7-CFF8-47C1E0DF9E93}"/>
          </ac:picMkLst>
        </pc:picChg>
        <pc:picChg chg="del">
          <ac:chgData name="Kalle Ditou" userId="9f10d469e597f090" providerId="LiveId" clId="{CEECEEC6-5B38-489B-AA95-DCA8D601D2D7}" dt="2023-11-22T20:33:33.977" v="97" actId="478"/>
          <ac:picMkLst>
            <pc:docMk/>
            <pc:sldMk cId="2962573305" sldId="263"/>
            <ac:picMk id="6" creationId="{319A4F83-6663-9024-94AA-6A0DB68C363D}"/>
          </ac:picMkLst>
        </pc:picChg>
        <pc:picChg chg="add mod">
          <ac:chgData name="Kalle Ditou" userId="9f10d469e597f090" providerId="LiveId" clId="{CEECEEC6-5B38-489B-AA95-DCA8D601D2D7}" dt="2023-11-22T20:34:09.895" v="153" actId="26606"/>
          <ac:picMkLst>
            <pc:docMk/>
            <pc:sldMk cId="2962573305" sldId="263"/>
            <ac:picMk id="9" creationId="{DEB5D098-4035-7E2D-CCD5-EA3DD99E5BA3}"/>
          </ac:picMkLst>
        </pc:picChg>
      </pc:sldChg>
      <pc:sldChg chg="addSp delSp modSp mod">
        <pc:chgData name="Kalle Ditou" userId="9f10d469e597f090" providerId="LiveId" clId="{CEECEEC6-5B38-489B-AA95-DCA8D601D2D7}" dt="2023-11-22T20:39:13.958" v="166" actId="20577"/>
        <pc:sldMkLst>
          <pc:docMk/>
          <pc:sldMk cId="3087686827" sldId="264"/>
        </pc:sldMkLst>
        <pc:spChg chg="mod">
          <ac:chgData name="Kalle Ditou" userId="9f10d469e597f090" providerId="LiveId" clId="{CEECEEC6-5B38-489B-AA95-DCA8D601D2D7}" dt="2023-11-22T20:39:05.421" v="163" actId="26606"/>
          <ac:spMkLst>
            <pc:docMk/>
            <pc:sldMk cId="3087686827" sldId="264"/>
            <ac:spMk id="2" creationId="{79730942-F65F-03E1-FA92-0BCDFD2B5CEC}"/>
          </ac:spMkLst>
        </pc:spChg>
        <pc:spChg chg="mod">
          <ac:chgData name="Kalle Ditou" userId="9f10d469e597f090" providerId="LiveId" clId="{CEECEEC6-5B38-489B-AA95-DCA8D601D2D7}" dt="2023-11-22T20:39:13.958" v="166" actId="20577"/>
          <ac:spMkLst>
            <pc:docMk/>
            <pc:sldMk cId="3087686827" sldId="264"/>
            <ac:spMk id="3" creationId="{B4AB6F50-44A5-5E29-BE40-058ACEDF9725}"/>
          </ac:spMkLst>
        </pc:spChg>
        <pc:spChg chg="del">
          <ac:chgData name="Kalle Ditou" userId="9f10d469e597f090" providerId="LiveId" clId="{CEECEEC6-5B38-489B-AA95-DCA8D601D2D7}" dt="2023-11-22T20:38:34.368" v="162" actId="478"/>
          <ac:spMkLst>
            <pc:docMk/>
            <pc:sldMk cId="3087686827" sldId="264"/>
            <ac:spMk id="7" creationId="{F09284FC-BD66-A29C-144D-A9119FE99618}"/>
          </ac:spMkLst>
        </pc:spChg>
        <pc:spChg chg="add mod">
          <ac:chgData name="Kalle Ditou" userId="9f10d469e597f090" providerId="LiveId" clId="{CEECEEC6-5B38-489B-AA95-DCA8D601D2D7}" dt="2023-11-22T20:39:05.421" v="163" actId="26606"/>
          <ac:spMkLst>
            <pc:docMk/>
            <pc:sldMk cId="3087686827" sldId="264"/>
            <ac:spMk id="8" creationId="{3B53D30B-6A06-EB46-DA17-741FD4F245F8}"/>
          </ac:spMkLst>
        </pc:spChg>
        <pc:spChg chg="del">
          <ac:chgData name="Kalle Ditou" userId="9f10d469e597f090" providerId="LiveId" clId="{CEECEEC6-5B38-489B-AA95-DCA8D601D2D7}" dt="2023-11-22T20:39:05.421" v="163" actId="26606"/>
          <ac:spMkLst>
            <pc:docMk/>
            <pc:sldMk cId="3087686827" sldId="264"/>
            <ac:spMk id="12" creationId="{9B7AD9F6-8CE7-4299-8FC6-328F4DCD3FF9}"/>
          </ac:spMkLst>
        </pc:spChg>
        <pc:spChg chg="del">
          <ac:chgData name="Kalle Ditou" userId="9f10d469e597f090" providerId="LiveId" clId="{CEECEEC6-5B38-489B-AA95-DCA8D601D2D7}" dt="2023-11-22T20:39:05.421" v="163" actId="26606"/>
          <ac:spMkLst>
            <pc:docMk/>
            <pc:sldMk cId="3087686827" sldId="264"/>
            <ac:spMk id="14" creationId="{F49775AF-8896-43EE-92C6-83497D6DC56F}"/>
          </ac:spMkLst>
        </pc:spChg>
        <pc:spChg chg="add">
          <ac:chgData name="Kalle Ditou" userId="9f10d469e597f090" providerId="LiveId" clId="{CEECEEC6-5B38-489B-AA95-DCA8D601D2D7}" dt="2023-11-22T20:39:05.421" v="163" actId="26606"/>
          <ac:spMkLst>
            <pc:docMk/>
            <pc:sldMk cId="3087686827" sldId="264"/>
            <ac:spMk id="19" creationId="{F12E7CC5-C78B-4EBD-9565-3FA00FAA6CF2}"/>
          </ac:spMkLst>
        </pc:spChg>
        <pc:spChg chg="add">
          <ac:chgData name="Kalle Ditou" userId="9f10d469e597f090" providerId="LiveId" clId="{CEECEEC6-5B38-489B-AA95-DCA8D601D2D7}" dt="2023-11-22T20:39:05.421" v="163" actId="26606"/>
          <ac:spMkLst>
            <pc:docMk/>
            <pc:sldMk cId="3087686827" sldId="264"/>
            <ac:spMk id="21" creationId="{3A4529A5-F675-429F-8044-01372BB13422}"/>
          </ac:spMkLst>
        </pc:spChg>
        <pc:spChg chg="add">
          <ac:chgData name="Kalle Ditou" userId="9f10d469e597f090" providerId="LiveId" clId="{CEECEEC6-5B38-489B-AA95-DCA8D601D2D7}" dt="2023-11-22T20:39:05.421" v="163" actId="26606"/>
          <ac:spMkLst>
            <pc:docMk/>
            <pc:sldMk cId="3087686827" sldId="264"/>
            <ac:spMk id="23" creationId="{63DAB858-5A0C-4AFF-AAC6-705EDF8DB733}"/>
          </ac:spMkLst>
        </pc:spChg>
        <pc:picChg chg="add mod ord">
          <ac:chgData name="Kalle Ditou" userId="9f10d469e597f090" providerId="LiveId" clId="{CEECEEC6-5B38-489B-AA95-DCA8D601D2D7}" dt="2023-11-22T20:39:05.421" v="163" actId="26606"/>
          <ac:picMkLst>
            <pc:docMk/>
            <pc:sldMk cId="3087686827" sldId="264"/>
            <ac:picMk id="5" creationId="{6570A089-9FB1-F8A2-8F50-3BAEFF8E16B1}"/>
          </ac:picMkLst>
        </pc:picChg>
        <pc:picChg chg="del">
          <ac:chgData name="Kalle Ditou" userId="9f10d469e597f090" providerId="LiveId" clId="{CEECEEC6-5B38-489B-AA95-DCA8D601D2D7}" dt="2023-11-22T20:38:34.368" v="162" actId="478"/>
          <ac:picMkLst>
            <pc:docMk/>
            <pc:sldMk cId="3087686827" sldId="264"/>
            <ac:picMk id="6" creationId="{319A4F83-6663-9024-94AA-6A0DB68C363D}"/>
          </ac:picMkLst>
        </pc:picChg>
      </pc:sldChg>
      <pc:sldChg chg="addSp delSp modSp mod">
        <pc:chgData name="Kalle Ditou" userId="9f10d469e597f090" providerId="LiveId" clId="{CEECEEC6-5B38-489B-AA95-DCA8D601D2D7}" dt="2023-11-22T20:41:32.853" v="171" actId="26606"/>
        <pc:sldMkLst>
          <pc:docMk/>
          <pc:sldMk cId="4260821701" sldId="265"/>
        </pc:sldMkLst>
        <pc:spChg chg="mod">
          <ac:chgData name="Kalle Ditou" userId="9f10d469e597f090" providerId="LiveId" clId="{CEECEEC6-5B38-489B-AA95-DCA8D601D2D7}" dt="2023-11-22T20:41:32.853" v="171" actId="26606"/>
          <ac:spMkLst>
            <pc:docMk/>
            <pc:sldMk cId="4260821701" sldId="265"/>
            <ac:spMk id="2" creationId="{79730942-F65F-03E1-FA92-0BCDFD2B5CEC}"/>
          </ac:spMkLst>
        </pc:spChg>
        <pc:spChg chg="mod">
          <ac:chgData name="Kalle Ditou" userId="9f10d469e597f090" providerId="LiveId" clId="{CEECEEC6-5B38-489B-AA95-DCA8D601D2D7}" dt="2023-11-22T20:41:32.853" v="171" actId="26606"/>
          <ac:spMkLst>
            <pc:docMk/>
            <pc:sldMk cId="4260821701" sldId="265"/>
            <ac:spMk id="3" creationId="{B4AB6F50-44A5-5E29-BE40-058ACEDF9725}"/>
          </ac:spMkLst>
        </pc:spChg>
        <pc:spChg chg="del">
          <ac:chgData name="Kalle Ditou" userId="9f10d469e597f090" providerId="LiveId" clId="{CEECEEC6-5B38-489B-AA95-DCA8D601D2D7}" dt="2023-11-22T20:40:51.363" v="170" actId="478"/>
          <ac:spMkLst>
            <pc:docMk/>
            <pc:sldMk cId="4260821701" sldId="265"/>
            <ac:spMk id="7" creationId="{F09284FC-BD66-A29C-144D-A9119FE99618}"/>
          </ac:spMkLst>
        </pc:spChg>
        <pc:spChg chg="del">
          <ac:chgData name="Kalle Ditou" userId="9f10d469e597f090" providerId="LiveId" clId="{CEECEEC6-5B38-489B-AA95-DCA8D601D2D7}" dt="2023-11-22T20:41:32.853" v="171" actId="26606"/>
          <ac:spMkLst>
            <pc:docMk/>
            <pc:sldMk cId="4260821701" sldId="265"/>
            <ac:spMk id="12" creationId="{9B7AD9F6-8CE7-4299-8FC6-328F4DCD3FF9}"/>
          </ac:spMkLst>
        </pc:spChg>
        <pc:spChg chg="del">
          <ac:chgData name="Kalle Ditou" userId="9f10d469e597f090" providerId="LiveId" clId="{CEECEEC6-5B38-489B-AA95-DCA8D601D2D7}" dt="2023-11-22T20:41:32.853" v="171" actId="26606"/>
          <ac:spMkLst>
            <pc:docMk/>
            <pc:sldMk cId="4260821701" sldId="265"/>
            <ac:spMk id="14" creationId="{F49775AF-8896-43EE-92C6-83497D6DC56F}"/>
          </ac:spMkLst>
        </pc:spChg>
        <pc:spChg chg="add">
          <ac:chgData name="Kalle Ditou" userId="9f10d469e597f090" providerId="LiveId" clId="{CEECEEC6-5B38-489B-AA95-DCA8D601D2D7}" dt="2023-11-22T20:41:32.853" v="171" actId="26606"/>
          <ac:spMkLst>
            <pc:docMk/>
            <pc:sldMk cId="4260821701" sldId="265"/>
            <ac:spMk id="19" creationId="{19D32F93-50AC-4C46-A5DB-291C60DDB7BD}"/>
          </ac:spMkLst>
        </pc:spChg>
        <pc:spChg chg="add">
          <ac:chgData name="Kalle Ditou" userId="9f10d469e597f090" providerId="LiveId" clId="{CEECEEC6-5B38-489B-AA95-DCA8D601D2D7}" dt="2023-11-22T20:41:32.853" v="171" actId="26606"/>
          <ac:spMkLst>
            <pc:docMk/>
            <pc:sldMk cId="4260821701" sldId="265"/>
            <ac:spMk id="21" creationId="{B9A1D9BC-1455-4308-9ABD-A3F8EDB67AAF}"/>
          </ac:spMkLst>
        </pc:spChg>
        <pc:spChg chg="add">
          <ac:chgData name="Kalle Ditou" userId="9f10d469e597f090" providerId="LiveId" clId="{CEECEEC6-5B38-489B-AA95-DCA8D601D2D7}" dt="2023-11-22T20:41:32.853" v="171" actId="26606"/>
          <ac:spMkLst>
            <pc:docMk/>
            <pc:sldMk cId="4260821701" sldId="265"/>
            <ac:spMk id="23" creationId="{827DC2C4-B485-428A-BF4A-472D2967F47F}"/>
          </ac:spMkLst>
        </pc:spChg>
        <pc:spChg chg="add">
          <ac:chgData name="Kalle Ditou" userId="9f10d469e597f090" providerId="LiveId" clId="{CEECEEC6-5B38-489B-AA95-DCA8D601D2D7}" dt="2023-11-22T20:41:32.853" v="171" actId="26606"/>
          <ac:spMkLst>
            <pc:docMk/>
            <pc:sldMk cId="4260821701" sldId="265"/>
            <ac:spMk id="25" creationId="{4A62647B-1222-407C-8740-5A497612B1F5}"/>
          </ac:spMkLst>
        </pc:spChg>
        <pc:picChg chg="add mod ord">
          <ac:chgData name="Kalle Ditou" userId="9f10d469e597f090" providerId="LiveId" clId="{CEECEEC6-5B38-489B-AA95-DCA8D601D2D7}" dt="2023-11-22T20:41:32.853" v="171" actId="26606"/>
          <ac:picMkLst>
            <pc:docMk/>
            <pc:sldMk cId="4260821701" sldId="265"/>
            <ac:picMk id="5" creationId="{BF03650C-6CDA-BEBC-DB20-4595D4D8F2E0}"/>
          </ac:picMkLst>
        </pc:picChg>
        <pc:picChg chg="del">
          <ac:chgData name="Kalle Ditou" userId="9f10d469e597f090" providerId="LiveId" clId="{CEECEEC6-5B38-489B-AA95-DCA8D601D2D7}" dt="2023-11-22T20:40:51.363" v="170" actId="478"/>
          <ac:picMkLst>
            <pc:docMk/>
            <pc:sldMk cId="4260821701" sldId="265"/>
            <ac:picMk id="6" creationId="{319A4F83-6663-9024-94AA-6A0DB68C363D}"/>
          </ac:picMkLst>
        </pc:picChg>
      </pc:sldChg>
      <pc:sldChg chg="addSp delSp modSp add del mod ord">
        <pc:chgData name="Kalle Ditou" userId="9f10d469e597f090" providerId="LiveId" clId="{CEECEEC6-5B38-489B-AA95-DCA8D601D2D7}" dt="2023-11-22T20:44:32.047" v="270" actId="2696"/>
        <pc:sldMkLst>
          <pc:docMk/>
          <pc:sldMk cId="3994460778" sldId="266"/>
        </pc:sldMkLst>
        <pc:spChg chg="mod">
          <ac:chgData name="Kalle Ditou" userId="9f10d469e597f090" providerId="LiveId" clId="{CEECEEC6-5B38-489B-AA95-DCA8D601D2D7}" dt="2023-11-22T20:43:43.783" v="266" actId="26606"/>
          <ac:spMkLst>
            <pc:docMk/>
            <pc:sldMk cId="3994460778" sldId="266"/>
            <ac:spMk id="2" creationId="{79730942-F65F-03E1-FA92-0BCDFD2B5CEC}"/>
          </ac:spMkLst>
        </pc:spChg>
        <pc:spChg chg="mod">
          <ac:chgData name="Kalle Ditou" userId="9f10d469e597f090" providerId="LiveId" clId="{CEECEEC6-5B38-489B-AA95-DCA8D601D2D7}" dt="2023-11-22T20:44:19.175" v="269" actId="255"/>
          <ac:spMkLst>
            <pc:docMk/>
            <pc:sldMk cId="3994460778" sldId="266"/>
            <ac:spMk id="3" creationId="{B4AB6F50-44A5-5E29-BE40-058ACEDF9725}"/>
          </ac:spMkLst>
        </pc:spChg>
        <pc:spChg chg="del">
          <ac:chgData name="Kalle Ditou" userId="9f10d469e597f090" providerId="LiveId" clId="{CEECEEC6-5B38-489B-AA95-DCA8D601D2D7}" dt="2023-11-22T20:42:27.321" v="221" actId="478"/>
          <ac:spMkLst>
            <pc:docMk/>
            <pc:sldMk cId="3994460778" sldId="266"/>
            <ac:spMk id="8" creationId="{3B53D30B-6A06-EB46-DA17-741FD4F245F8}"/>
          </ac:spMkLst>
        </pc:spChg>
        <pc:spChg chg="del">
          <ac:chgData name="Kalle Ditou" userId="9f10d469e597f090" providerId="LiveId" clId="{CEECEEC6-5B38-489B-AA95-DCA8D601D2D7}" dt="2023-11-22T20:43:43.783" v="266" actId="26606"/>
          <ac:spMkLst>
            <pc:docMk/>
            <pc:sldMk cId="3994460778" sldId="266"/>
            <ac:spMk id="19" creationId="{F12E7CC5-C78B-4EBD-9565-3FA00FAA6CF2}"/>
          </ac:spMkLst>
        </pc:spChg>
        <pc:spChg chg="del">
          <ac:chgData name="Kalle Ditou" userId="9f10d469e597f090" providerId="LiveId" clId="{CEECEEC6-5B38-489B-AA95-DCA8D601D2D7}" dt="2023-11-22T20:43:43.783" v="266" actId="26606"/>
          <ac:spMkLst>
            <pc:docMk/>
            <pc:sldMk cId="3994460778" sldId="266"/>
            <ac:spMk id="21" creationId="{3A4529A5-F675-429F-8044-01372BB13422}"/>
          </ac:spMkLst>
        </pc:spChg>
        <pc:spChg chg="del">
          <ac:chgData name="Kalle Ditou" userId="9f10d469e597f090" providerId="LiveId" clId="{CEECEEC6-5B38-489B-AA95-DCA8D601D2D7}" dt="2023-11-22T20:43:43.783" v="266" actId="26606"/>
          <ac:spMkLst>
            <pc:docMk/>
            <pc:sldMk cId="3994460778" sldId="266"/>
            <ac:spMk id="23" creationId="{63DAB858-5A0C-4AFF-AAC6-705EDF8DB733}"/>
          </ac:spMkLst>
        </pc:spChg>
        <pc:spChg chg="add">
          <ac:chgData name="Kalle Ditou" userId="9f10d469e597f090" providerId="LiveId" clId="{CEECEEC6-5B38-489B-AA95-DCA8D601D2D7}" dt="2023-11-22T20:43:43.783" v="266" actId="26606"/>
          <ac:spMkLst>
            <pc:docMk/>
            <pc:sldMk cId="3994460778" sldId="266"/>
            <ac:spMk id="30" creationId="{245A9F99-D9B1-4094-A2E2-B90AC1DB7B9C}"/>
          </ac:spMkLst>
        </pc:spChg>
        <pc:spChg chg="add">
          <ac:chgData name="Kalle Ditou" userId="9f10d469e597f090" providerId="LiveId" clId="{CEECEEC6-5B38-489B-AA95-DCA8D601D2D7}" dt="2023-11-22T20:43:43.783" v="266" actId="26606"/>
          <ac:spMkLst>
            <pc:docMk/>
            <pc:sldMk cId="3994460778" sldId="266"/>
            <ac:spMk id="32" creationId="{B7FAF607-473A-4A43-A23D-BBFF5C4117BB}"/>
          </ac:spMkLst>
        </pc:spChg>
        <pc:grpChg chg="add">
          <ac:chgData name="Kalle Ditou" userId="9f10d469e597f090" providerId="LiveId" clId="{CEECEEC6-5B38-489B-AA95-DCA8D601D2D7}" dt="2023-11-22T20:43:43.783" v="266" actId="26606"/>
          <ac:grpSpMkLst>
            <pc:docMk/>
            <pc:sldMk cId="3994460778" sldId="266"/>
            <ac:grpSpMk id="34" creationId="{C5F6476F-D303-44D3-B30F-1BA348F0F64A}"/>
          </ac:grpSpMkLst>
        </pc:grpChg>
        <pc:picChg chg="del">
          <ac:chgData name="Kalle Ditou" userId="9f10d469e597f090" providerId="LiveId" clId="{CEECEEC6-5B38-489B-AA95-DCA8D601D2D7}" dt="2023-11-22T20:42:27.321" v="221" actId="478"/>
          <ac:picMkLst>
            <pc:docMk/>
            <pc:sldMk cId="3994460778" sldId="266"/>
            <ac:picMk id="5" creationId="{6570A089-9FB1-F8A2-8F50-3BAEFF8E16B1}"/>
          </ac:picMkLst>
        </pc:picChg>
        <pc:picChg chg="add">
          <ac:chgData name="Kalle Ditou" userId="9f10d469e597f090" providerId="LiveId" clId="{CEECEEC6-5B38-489B-AA95-DCA8D601D2D7}" dt="2023-11-22T20:43:43.783" v="266" actId="26606"/>
          <ac:picMkLst>
            <pc:docMk/>
            <pc:sldMk cId="3994460778" sldId="266"/>
            <ac:picMk id="27" creationId="{75798B67-3235-5C85-F2C8-90CD5704C0A5}"/>
          </ac:picMkLst>
        </pc:picChg>
      </pc:sldChg>
      <pc:sldChg chg="addSp modSp new mod setBg">
        <pc:chgData name="Kalle Ditou" userId="9f10d469e597f090" providerId="LiveId" clId="{CEECEEC6-5B38-489B-AA95-DCA8D601D2D7}" dt="2023-11-22T20:48:08.422" v="332" actId="255"/>
        <pc:sldMkLst>
          <pc:docMk/>
          <pc:sldMk cId="4049869199" sldId="266"/>
        </pc:sldMkLst>
        <pc:spChg chg="mod">
          <ac:chgData name="Kalle Ditou" userId="9f10d469e597f090" providerId="LiveId" clId="{CEECEEC6-5B38-489B-AA95-DCA8D601D2D7}" dt="2023-11-22T20:47:20.066" v="330" actId="14100"/>
          <ac:spMkLst>
            <pc:docMk/>
            <pc:sldMk cId="4049869199" sldId="266"/>
            <ac:spMk id="2" creationId="{176A6AD2-F11C-AD21-4E8F-14A13F46A321}"/>
          </ac:spMkLst>
        </pc:spChg>
        <pc:spChg chg="add mod">
          <ac:chgData name="Kalle Ditou" userId="9f10d469e597f090" providerId="LiveId" clId="{CEECEEC6-5B38-489B-AA95-DCA8D601D2D7}" dt="2023-11-22T20:48:08.422" v="332" actId="255"/>
          <ac:spMkLst>
            <pc:docMk/>
            <pc:sldMk cId="4049869199" sldId="266"/>
            <ac:spMk id="3" creationId="{82ACE000-45FC-9C03-3D72-77D872045B80}"/>
          </ac:spMkLst>
        </pc:spChg>
        <pc:spChg chg="add">
          <ac:chgData name="Kalle Ditou" userId="9f10d469e597f090" providerId="LiveId" clId="{CEECEEC6-5B38-489B-AA95-DCA8D601D2D7}" dt="2023-11-22T20:47:01.431" v="309" actId="26606"/>
          <ac:spMkLst>
            <pc:docMk/>
            <pc:sldMk cId="4049869199" sldId="266"/>
            <ac:spMk id="9" creationId="{B210AC1D-4063-4C6E-9528-FA9C4C0C18E6}"/>
          </ac:spMkLst>
        </pc:spChg>
        <pc:spChg chg="add">
          <ac:chgData name="Kalle Ditou" userId="9f10d469e597f090" providerId="LiveId" clId="{CEECEEC6-5B38-489B-AA95-DCA8D601D2D7}" dt="2023-11-22T20:47:01.431" v="309" actId="26606"/>
          <ac:spMkLst>
            <pc:docMk/>
            <pc:sldMk cId="4049869199" sldId="266"/>
            <ac:spMk id="11" creationId="{02F8C595-E68C-4306-AED8-DC7826A0A506}"/>
          </ac:spMkLst>
        </pc:spChg>
        <pc:picChg chg="add">
          <ac:chgData name="Kalle Ditou" userId="9f10d469e597f090" providerId="LiveId" clId="{CEECEEC6-5B38-489B-AA95-DCA8D601D2D7}" dt="2023-11-22T20:47:01.431" v="309" actId="26606"/>
          <ac:picMkLst>
            <pc:docMk/>
            <pc:sldMk cId="4049869199" sldId="266"/>
            <ac:picMk id="5" creationId="{3B4B592C-6A73-6AB1-632A-FD05C88787E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2F124-4A0D-E397-156E-A599E6AAB1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4696D6-6A0F-1963-B86C-D30A7E2B4F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3CC24-3729-0E23-722E-E0DAC03A3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B3798-7D38-2490-25CA-4CA11AE31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82693-AC69-CF4B-8BE5-11E9B7FB0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117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8E788-BE28-7E13-D369-603BD93B3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0C9AE-8211-ED8E-ED6F-2CEC23C6D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72060-1F21-818A-8F39-531C66D15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9999B6-54EC-E19D-5135-AEB1A6C55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8C3E1-AD7D-6C75-9B08-226C60687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262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2940A-C79A-F9A8-EDAE-EE6585A52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D00C4A-1803-A902-1B05-084270BC8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079D9E-9FC9-7FB6-850A-993E05771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BD8FE3-69BF-B2EA-6AD5-A0E328BF5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1135C7-41F0-3243-2EEB-477398838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45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E2AFB-8CC7-5E90-F3E5-07EDAB8D7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EEC59-ADE3-0FB6-854B-484E4CD430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4C8A5-84E9-8112-AE5B-0F1C9C376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04800-DA10-9C46-7B18-128A4BEDB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C31EA4-54BA-B7DB-285E-D0C4968D3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D67FB3-EADC-7C26-DCA9-B23C3B3DD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916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06E64-1488-DF26-3DEB-9D1FC7BB0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154EF-6798-68A5-CE2C-5DF13FEB7C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506EBD-4693-45E8-C71F-5AC2192134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DFACB9-FD22-56B2-C27F-F4924C9DC3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89A6E-F8A9-BBB1-E0B4-F40642538C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4FCB56-F95D-C474-5C63-9E8BBDA661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8437D5-A290-C388-8F7F-D2AAEFF1E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13A13F-19A3-8F60-1D30-8142BD1CA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02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BA5E2-A19E-DC36-0FFF-A59A1AFEF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1263A1-7C77-48F5-9BC6-40BBE599C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F952BD-0EDE-8295-32BA-183352B58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1E8A02-AD82-6986-C3C9-8DBEF22EF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66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3D3ABD-3500-CE56-E549-A76EFC9D9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40A7B7-1097-2E02-3EAA-1F255ED51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CD8B10-6777-703E-FCD5-6B7148083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577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D0086-257E-D373-7B6B-E5B515F2B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B7C84-5D47-706D-B85F-19DF03F3F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6EA38C-D8B7-8FA1-28D7-F6CE330E72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E7658-F4D2-8A25-5493-F189FC3B7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45FDD-6547-8C00-26CC-D7DC3D0BF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4BB25-183C-4463-6E87-E2BCD7521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09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8C7BF-3777-85E4-591C-27E58B667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E07668-0C03-4B71-8E92-7B0E8E0181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5B55A4-5228-0049-B615-B59DD64C57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E55E8A-8D0F-F113-4C96-521ECDF55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02F08-B3AF-1E4A-92BB-D2B1422BD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D0079-118D-897E-7CD3-BA850D14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538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31AD9-952A-D566-AF6D-AE0355F79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2E92BF-B6E0-593F-9C6A-D217E83157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7D138-B8EF-A35F-D139-DC1901947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969897-F696-6B38-F2CC-F47835F1F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87C21-01D2-1D28-558A-CAA7440C1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886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938F1C-E4A5-ECA9-D70E-17029314C2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730EC8-ED7B-A5BE-53CB-9E3788E545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A67B9-79D6-7D10-1EF0-D5399EC8B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0EDDC-E11B-9B85-71C6-3B41CBFB7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622F2F-2CE1-F15C-7E9B-7B5BA8374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422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9E0652-1A15-5F12-4084-823749F41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64B8F-2392-DCCD-E1B2-57FC1C2806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C3AA99-63EA-C182-947C-28B58BAE6C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D7E02A-0A7D-4F06-AA65-7F3111E0E058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C791B-BA69-5CD5-D6B9-71B172A381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FEE7F7-7440-F4B6-C625-040DA87317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2BB0D-3987-4F98-80BA-32649433A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170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12/housekeeping-trolley-basic-equipment-for-the-hotel-industry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job-career/spring-clean-your-finance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kenbauer.me/2013/07/10/standing-desks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://www.bing.com/" TargetMode="External"/><Relationship Id="rId4" Type="http://schemas.openxmlformats.org/officeDocument/2006/relationships/hyperlink" Target="http://www.study.com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checklist-png/download/45702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://www.hoteliga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tpn10.co.id/blog/strategi-perencanaan-sumber-daya-manusia-yang-efektif-dalam-mengakselerasi-kinerja-ptpn-x-bagian-i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82655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perfect-font-structure-fabric-1300767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projectmanagement/chapter/chapter-9-scope-planning-project-management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lancleaver/4439276736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eeting-relationship-business-1019744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40815-016-0186-9" TargetMode="External"/><Relationship Id="rId3" Type="http://schemas.openxmlformats.org/officeDocument/2006/relationships/hyperlink" Target="https://study.com/academy/lesson/housekeeping-in-the-hospitality-industry.html" TargetMode="External"/><Relationship Id="rId7" Type="http://schemas.openxmlformats.org/officeDocument/2006/relationships/hyperlink" Target="https://www.americansan.com/what-are-the-advantages-of-cleaning-equipment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setupmyhotel.com/train-my-hotel-staff/hk/789-housekeeping.html" TargetMode="External"/><Relationship Id="rId5" Type="http://schemas.openxmlformats.org/officeDocument/2006/relationships/hyperlink" Target="https://www.hoteliga.com/en/blog/tips-to-maintain-cleanliness-in-a-hotel" TargetMode="External"/><Relationship Id="rId4" Type="http://schemas.openxmlformats.org/officeDocument/2006/relationships/hyperlink" Target="https://www.bing.com/search?q=what+skills+are+needed+for+housekeeping&amp;cvid=35ee2409ea4245bc9633b2ad04d028dc&amp;gs_lcrp=EgZjaHJvbWUqBggBEAAYQDIGCAAQABhAMgYIARAAGEAyBggCEAAYQDIGCAMQABhAMgYIBBAAGEAyBggFEAAYQDIGCAYQABhAMgYIBxAAGEAyBggIEAAYQNIBCTMyOTU4ajBqOagCALACAA&amp;FORM=ANAB01&amp;DAF1=1&amp;PC=LCTS" TargetMode="External"/><Relationship Id="rId9" Type="http://schemas.openxmlformats.org/officeDocument/2006/relationships/hyperlink" Target="https://doi.org/10.1016/j.jom.2016.03.0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1717213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200" b="1" kern="100" dirty="0">
                <a:effectLst/>
                <a:latin typeface="Amasis MT Pro Medium" panose="020406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 Housekeeping checklist</a:t>
            </a:r>
            <a:br>
              <a:rPr lang="en-GB" sz="4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1985988"/>
            <a:ext cx="3734014" cy="463538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Agendas</a:t>
            </a:r>
          </a:p>
          <a:p>
            <a:pPr algn="l"/>
            <a:r>
              <a:rPr lang="en-GB" dirty="0"/>
              <a:t>- Housekeeping</a:t>
            </a:r>
          </a:p>
          <a:p>
            <a:pPr algn="l"/>
            <a:r>
              <a:rPr lang="en-GB" dirty="0"/>
              <a:t>-Executive housekeeper</a:t>
            </a:r>
          </a:p>
          <a:p>
            <a:pPr algn="l"/>
            <a:r>
              <a:rPr lang="en-GB" dirty="0"/>
              <a:t>- Hygiene and standard</a:t>
            </a:r>
          </a:p>
          <a:p>
            <a:pPr algn="l"/>
            <a:r>
              <a:rPr lang="en-GB" dirty="0"/>
              <a:t>- effectiveness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- Room presentation</a:t>
            </a:r>
          </a:p>
          <a:p>
            <a:pPr algn="l"/>
            <a:r>
              <a:rPr lang="en-GB" dirty="0"/>
              <a:t>- Task management  </a:t>
            </a:r>
          </a:p>
          <a:p>
            <a:pPr algn="l"/>
            <a:r>
              <a:rPr lang="en-GB" dirty="0"/>
              <a:t>- checklist</a:t>
            </a:r>
          </a:p>
          <a:p>
            <a:pPr algn="l"/>
            <a:r>
              <a:rPr lang="en-GB" dirty="0"/>
              <a:t>- conclusion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hotel trolley with a suitcase full of towels&#10;&#10;Description automatically generated">
            <a:extLst>
              <a:ext uri="{FF2B5EF4-FFF2-40B4-BE49-F238E27FC236}">
                <a16:creationId xmlns:a16="http://schemas.microsoft.com/office/drawing/2014/main" id="{319A4F83-6663-9024-94AA-6A0DB68C36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7722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9284FC-BD66-A29C-144D-A9119FE99618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echnofaq.org/posts/2020/12/housekeeping-trolley-basic-equipment-for-the-hotel-industr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17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408" y="992094"/>
            <a:ext cx="3616913" cy="2795160"/>
          </a:xfrm>
        </p:spPr>
        <p:txBody>
          <a:bodyPr>
            <a:normAutofit/>
          </a:bodyPr>
          <a:lstStyle/>
          <a:p>
            <a:r>
              <a:rPr lang="en-GB" sz="4100" b="1" kern="100">
                <a:latin typeface="Amasis MT Pro Medium" panose="020406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About housekeeping </a:t>
            </a:r>
            <a:endParaRPr lang="en-GB" sz="4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6287" y="4121253"/>
            <a:ext cx="3125337" cy="1136843"/>
          </a:xfrm>
        </p:spPr>
        <p:txBody>
          <a:bodyPr>
            <a:normAutofit/>
          </a:bodyPr>
          <a:lstStyle/>
          <a:p>
            <a:r>
              <a:rPr lang="en-GB" sz="1100"/>
              <a:t>Is a strategic department within Hotel industry. </a:t>
            </a:r>
          </a:p>
          <a:p>
            <a:r>
              <a:rPr lang="en-GB" sz="1100"/>
              <a:t>Responsible for cleanliness, maintenance and aesthetic upkeep of rooms.</a:t>
            </a:r>
          </a:p>
          <a:p>
            <a:r>
              <a:rPr lang="en-GB" sz="1100"/>
              <a:t>www.setupmyhotel.com</a:t>
            </a:r>
          </a:p>
        </p:txBody>
      </p:sp>
      <p:pic>
        <p:nvPicPr>
          <p:cNvPr id="9" name="Picture 8" descr="A bucket of soap and gloves with a mop&#10;&#10;Description automatically generated">
            <a:extLst>
              <a:ext uri="{FF2B5EF4-FFF2-40B4-BE49-F238E27FC236}">
                <a16:creationId xmlns:a16="http://schemas.microsoft.com/office/drawing/2014/main" id="{226D927C-C7D3-96AE-25FE-99CC8D78E0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95751" y="873664"/>
            <a:ext cx="5708649" cy="508069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52BDC70-29D7-B716-27B9-6A3395CF5FE7}"/>
              </a:ext>
            </a:extLst>
          </p:cNvPr>
          <p:cNvSpPr txBox="1"/>
          <p:nvPr/>
        </p:nvSpPr>
        <p:spPr>
          <a:xfrm>
            <a:off x="9164308" y="5754305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scpl.org/job-career/spring-clean-your-financ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7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desk with a computer keyboard and a monitor&#10;&#10;Description automatically generated">
            <a:extLst>
              <a:ext uri="{FF2B5EF4-FFF2-40B4-BE49-F238E27FC236}">
                <a16:creationId xmlns:a16="http://schemas.microsoft.com/office/drawing/2014/main" id="{65FA35F0-2FDF-24F6-DF12-12CC58028A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185" r="5163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34" name="Freeform: Shape 33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0" y="1045597"/>
            <a:ext cx="3633746" cy="15884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>
                <a:effectLst/>
              </a:rPr>
              <a:t>Executive housekeeper</a:t>
            </a:r>
            <a:endParaRPr lang="en-US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19" y="2722729"/>
            <a:ext cx="3633747" cy="27000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Under the executive are housekeeping supervisors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 Floor attendant 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 Public area attendant.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 Linen room attendant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hlinkClick r:id="rId4"/>
              </a:rPr>
              <a:t>www.study.com</a:t>
            </a: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hlinkClick r:id="rId5"/>
              </a:rPr>
              <a:t>www.bing.com</a:t>
            </a:r>
            <a:r>
              <a:rPr lang="en-US" sz="200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2C8DFF-54FC-5928-A0C6-526925CE8BDB}"/>
              </a:ext>
            </a:extLst>
          </p:cNvPr>
          <p:cNvSpPr txBox="1"/>
          <p:nvPr/>
        </p:nvSpPr>
        <p:spPr>
          <a:xfrm>
            <a:off x="7627216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log.kenbauer.me/2013/07/10/standing-desk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854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clipboard with a pencil and check marks&#10;&#10;Description automatically generated">
            <a:extLst>
              <a:ext uri="{FF2B5EF4-FFF2-40B4-BE49-F238E27FC236}">
                <a16:creationId xmlns:a16="http://schemas.microsoft.com/office/drawing/2014/main" id="{075496B9-01A0-3C64-A413-84091F0847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895" r="-1" b="8293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BE70332-ECAF-47BB-8C7B-BD049452F6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37" y="875758"/>
            <a:ext cx="5219885" cy="5109539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16D9361-A35A-4DC8-AAB9-04FD2D6FE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986" y="673591"/>
            <a:ext cx="5565913" cy="541540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7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7FC31AD-FBB3-4219-A758-D6F7594A0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734" y="1041621"/>
            <a:ext cx="4953365" cy="480152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6871" y="1685677"/>
            <a:ext cx="4181444" cy="2362673"/>
          </a:xfrm>
        </p:spPr>
        <p:txBody>
          <a:bodyPr anchor="b">
            <a:normAutofit/>
          </a:bodyPr>
          <a:lstStyle/>
          <a:p>
            <a:r>
              <a:rPr lang="en-GB" sz="5000" b="1" kern="100">
                <a:solidFill>
                  <a:schemeClr val="tx1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 </a:t>
            </a:r>
            <a:r>
              <a:rPr lang="en-GB" sz="5000" b="1" kern="1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hygiene standards and checklist</a:t>
            </a:r>
            <a:endParaRPr lang="en-GB" sz="5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65648" y="4202811"/>
            <a:ext cx="3283888" cy="2088353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 Requirements.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 Effective strategy. 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www.hoteliga.com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endParaRPr lang="en-GB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0BC611-17D4-3553-642B-2D07E2C58BBD}"/>
              </a:ext>
            </a:extLst>
          </p:cNvPr>
          <p:cNvSpPr txBox="1"/>
          <p:nvPr/>
        </p:nvSpPr>
        <p:spPr>
          <a:xfrm>
            <a:off x="9870610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ngall.com/checklist-png/download/4570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854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Work effectiveness</a:t>
            </a:r>
            <a:endParaRPr lang="en-US" sz="4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- Assess the work.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- Schedule the time.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- uses checklist and resources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(Jones, 2008, p.1)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5" name="Picture 4" descr="A group of people lifting gears&#10;&#10;Description automatically generated">
            <a:extLst>
              <a:ext uri="{FF2B5EF4-FFF2-40B4-BE49-F238E27FC236}">
                <a16:creationId xmlns:a16="http://schemas.microsoft.com/office/drawing/2014/main" id="{DBB1CE98-FFEF-FCE4-910C-43B3E008E8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116254"/>
            <a:ext cx="6903720" cy="46254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87D15C1-63EA-F594-2562-D9D3FEF88AFD}"/>
              </a:ext>
            </a:extLst>
          </p:cNvPr>
          <p:cNvSpPr txBox="1"/>
          <p:nvPr/>
        </p:nvSpPr>
        <p:spPr>
          <a:xfrm>
            <a:off x="9371200" y="5541691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tpn10.co.id/blog/strategi-perencanaan-sumber-daya-manusia-yang-efektif-dalam-mengakselerasi-kinerja-ptpn-x-bagian-i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70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hotel room with a bed and a table&#10;&#10;Description automatically generated">
            <a:extLst>
              <a:ext uri="{FF2B5EF4-FFF2-40B4-BE49-F238E27FC236}">
                <a16:creationId xmlns:a16="http://schemas.microsoft.com/office/drawing/2014/main" id="{86A2686A-39EE-4370-28D2-E1E42B9E02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8075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0" y="1045597"/>
            <a:ext cx="3633746" cy="15884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/>
              <a:t>Room presentation </a:t>
            </a:r>
            <a:endParaRPr lang="en-US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19" y="2722729"/>
            <a:ext cx="3633747" cy="27000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 customer’s satisfaction and loyalty.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Customer’s  well-bien hygiene.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 Tools and equipments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(Cottrell, 2019, p.6)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9617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b="1" kern="100">
                <a:latin typeface="Amasis MT Pro Medium" panose="020406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Cleaning room to brand standard</a:t>
            </a:r>
            <a:endParaRPr lang="en-GB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- Focus on the small details  </a:t>
            </a:r>
          </a:p>
          <a:p>
            <a:pPr algn="l"/>
            <a:r>
              <a:rPr lang="en-GB" sz="2000"/>
              <a:t>- tasks  and procedure </a:t>
            </a:r>
          </a:p>
          <a:p>
            <a:pPr algn="l"/>
            <a:r>
              <a:rPr lang="en-GB" sz="2000"/>
              <a:t>- </a:t>
            </a:r>
          </a:p>
          <a:p>
            <a:pPr algn="l"/>
            <a:r>
              <a:rPr lang="en-GB" sz="2000"/>
              <a:t>(</a:t>
            </a:r>
            <a:r>
              <a:rPr lang="en-GB" sz="2000" err="1"/>
              <a:t>Ucal</a:t>
            </a:r>
            <a:r>
              <a:rPr lang="en-GB" sz="2000"/>
              <a:t> sari, 2017)</a:t>
            </a:r>
          </a:p>
          <a:p>
            <a:pPr algn="l"/>
            <a:endParaRPr lang="en-GB" sz="2000"/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yellow star with a black background&#10;&#10;Description automatically generated">
            <a:extLst>
              <a:ext uri="{FF2B5EF4-FFF2-40B4-BE49-F238E27FC236}">
                <a16:creationId xmlns:a16="http://schemas.microsoft.com/office/drawing/2014/main" id="{7773E89A-2597-23B7-6437-35CAB6D4B0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547" r="1322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9579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903" y="3399769"/>
            <a:ext cx="10640754" cy="775845"/>
          </a:xfrm>
        </p:spPr>
        <p:txBody>
          <a:bodyPr anchor="b">
            <a:normAutofit/>
          </a:bodyPr>
          <a:lstStyle/>
          <a:p>
            <a:r>
              <a:rPr lang="en-GB" sz="4000" b="1" kern="100">
                <a:solidFill>
                  <a:schemeClr val="tx2"/>
                </a:solidFill>
                <a:latin typeface="Amasis MT Pro Medium" panose="020406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Task management</a:t>
            </a:r>
            <a:endParaRPr lang="en-GB" sz="40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4121" y="4171528"/>
            <a:ext cx="9163757" cy="2502146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- complex tasks</a:t>
            </a:r>
          </a:p>
          <a:p>
            <a:r>
              <a:rPr lang="en-GB" sz="3200" dirty="0">
                <a:solidFill>
                  <a:schemeClr val="tx2"/>
                </a:solidFill>
              </a:rPr>
              <a:t>- time scheduled. </a:t>
            </a:r>
          </a:p>
          <a:p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(Cottrell, 2019)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9" name="Picture 8" descr="A diagram of a person's hand&#10;&#10;Description automatically generated">
            <a:extLst>
              <a:ext uri="{FF2B5EF4-FFF2-40B4-BE49-F238E27FC236}">
                <a16:creationId xmlns:a16="http://schemas.microsoft.com/office/drawing/2014/main" id="{DEB5D098-4035-7E2D-CCD5-EA3DD99E5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9976" y="320231"/>
            <a:ext cx="10130596" cy="2836567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6257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filling out a checklist&#10;&#10;Description automatically generated">
            <a:extLst>
              <a:ext uri="{FF2B5EF4-FFF2-40B4-BE49-F238E27FC236}">
                <a16:creationId xmlns:a16="http://schemas.microsoft.com/office/drawing/2014/main" id="{6570A089-9FB1-F8A2-8F50-3BAEFF8E16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4885" y="965199"/>
            <a:ext cx="3289174" cy="4927602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/>
          </a:bodyPr>
          <a:lstStyle/>
          <a:p>
            <a:pPr algn="l"/>
            <a:r>
              <a:rPr lang="en-GB" sz="6600" b="1" kern="100">
                <a:solidFill>
                  <a:srgbClr val="FFFFFF"/>
                </a:solidFill>
                <a:latin typeface="Amasis MT Pro Medium" panose="020406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Checklist’s details </a:t>
            </a:r>
            <a:endParaRPr lang="en-GB" sz="6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- To meet Brand  standard.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(Harvey, </a:t>
            </a:r>
            <a:r>
              <a:rPr lang="en-GB" dirty="0" err="1">
                <a:solidFill>
                  <a:srgbClr val="FFFFFF"/>
                </a:solidFill>
              </a:rPr>
              <a:t>Heineka</a:t>
            </a:r>
            <a:r>
              <a:rPr lang="en-GB" dirty="0">
                <a:solidFill>
                  <a:srgbClr val="FFFFFF"/>
                </a:solidFill>
              </a:rPr>
              <a:t>, and </a:t>
            </a:r>
            <a:r>
              <a:rPr lang="en-GB" dirty="0" err="1">
                <a:solidFill>
                  <a:srgbClr val="FFFFFF"/>
                </a:solidFill>
              </a:rPr>
              <a:t>lewis</a:t>
            </a:r>
            <a:r>
              <a:rPr lang="en-GB" dirty="0">
                <a:solidFill>
                  <a:srgbClr val="FFFFFF"/>
                </a:solidFill>
              </a:rPr>
              <a:t>, 2016)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53D30B-6A06-EB46-DA17-741FD4F245F8}"/>
              </a:ext>
            </a:extLst>
          </p:cNvPr>
          <p:cNvSpPr txBox="1"/>
          <p:nvPr/>
        </p:nvSpPr>
        <p:spPr>
          <a:xfrm>
            <a:off x="1907243" y="5692746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alancleaver/443927673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686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rtoon characters shaking hands&#10;&#10;Description automatically generated">
            <a:extLst>
              <a:ext uri="{FF2B5EF4-FFF2-40B4-BE49-F238E27FC236}">
                <a16:creationId xmlns:a16="http://schemas.microsoft.com/office/drawing/2014/main" id="{BF03650C-6CDA-BEBC-DB20-4595D4D8F2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31239" y="1525536"/>
            <a:ext cx="3775459" cy="377545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9A1D9BC-1455-4308-9ABD-A3F8EDB6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6068" y="320442"/>
            <a:ext cx="6572492" cy="6212748"/>
          </a:xfrm>
          <a:custGeom>
            <a:avLst/>
            <a:gdLst>
              <a:gd name="connsiteX0" fmla="*/ 0 w 6572492"/>
              <a:gd name="connsiteY0" fmla="*/ 0 h 6212748"/>
              <a:gd name="connsiteX1" fmla="*/ 2248593 w 6572492"/>
              <a:gd name="connsiteY1" fmla="*/ 0 h 6212748"/>
              <a:gd name="connsiteX2" fmla="*/ 2694770 w 6572492"/>
              <a:gd name="connsiteY2" fmla="*/ 0 h 6212748"/>
              <a:gd name="connsiteX3" fmla="*/ 2991094 w 6572492"/>
              <a:gd name="connsiteY3" fmla="*/ 0 h 6212748"/>
              <a:gd name="connsiteX4" fmla="*/ 6572492 w 6572492"/>
              <a:gd name="connsiteY4" fmla="*/ 0 h 6212748"/>
              <a:gd name="connsiteX5" fmla="*/ 6572492 w 6572492"/>
              <a:gd name="connsiteY5" fmla="*/ 2864954 h 6212748"/>
              <a:gd name="connsiteX6" fmla="*/ 3129047 w 6572492"/>
              <a:gd name="connsiteY6" fmla="*/ 6212748 h 6212748"/>
              <a:gd name="connsiteX7" fmla="*/ 2694770 w 6572492"/>
              <a:gd name="connsiteY7" fmla="*/ 6212748 h 6212748"/>
              <a:gd name="connsiteX8" fmla="*/ 2248593 w 6572492"/>
              <a:gd name="connsiteY8" fmla="*/ 6212748 h 6212748"/>
              <a:gd name="connsiteX9" fmla="*/ 0 w 6572492"/>
              <a:gd name="connsiteY9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2492" h="6212748">
                <a:moveTo>
                  <a:pt x="0" y="0"/>
                </a:moveTo>
                <a:lnTo>
                  <a:pt x="2248593" y="0"/>
                </a:lnTo>
                <a:lnTo>
                  <a:pt x="2694770" y="0"/>
                </a:lnTo>
                <a:lnTo>
                  <a:pt x="2991094" y="0"/>
                </a:lnTo>
                <a:lnTo>
                  <a:pt x="6572492" y="0"/>
                </a:lnTo>
                <a:lnTo>
                  <a:pt x="6572492" y="2864954"/>
                </a:lnTo>
                <a:lnTo>
                  <a:pt x="3129047" y="6212748"/>
                </a:lnTo>
                <a:lnTo>
                  <a:pt x="2694770" y="6212748"/>
                </a:lnTo>
                <a:lnTo>
                  <a:pt x="2248593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30942-F65F-03E1-FA92-0BCDFD2B5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5961" y="962526"/>
            <a:ext cx="5384800" cy="3210689"/>
          </a:xfrm>
        </p:spPr>
        <p:txBody>
          <a:bodyPr anchor="b">
            <a:normAutofit/>
          </a:bodyPr>
          <a:lstStyle/>
          <a:p>
            <a:pPr algn="l"/>
            <a:r>
              <a:rPr lang="en-GB" sz="7200" b="1" kern="100">
                <a:latin typeface="Amasis MT Pro Medium" panose="020406040500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</a:t>
            </a:r>
            <a:endParaRPr lang="en-GB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AB6F50-44A5-5E29-BE40-058ACEDF97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5961" y="4269462"/>
            <a:ext cx="4048760" cy="1095017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- review the work.</a:t>
            </a:r>
          </a:p>
          <a:p>
            <a:pPr algn="l"/>
            <a:r>
              <a:rPr lang="en-GB" sz="2000"/>
              <a:t>- Managing the tasks.</a:t>
            </a:r>
          </a:p>
          <a:p>
            <a:pPr algn="l"/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260821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A6AD2-F11C-AD21-4E8F-14A13F46A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185224"/>
            <a:ext cx="4156512" cy="10808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References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4B592C-6A73-6AB1-632A-FD05C88787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111" b="-1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ACE000-45FC-9C03-3D72-77D872045B80}"/>
              </a:ext>
            </a:extLst>
          </p:cNvPr>
          <p:cNvSpPr txBox="1"/>
          <p:nvPr/>
        </p:nvSpPr>
        <p:spPr>
          <a:xfrm>
            <a:off x="6668086" y="1772529"/>
            <a:ext cx="4291835" cy="446755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u="sng" dirty="0">
                <a:effectLst/>
                <a:hlinkClick r:id="rId3"/>
              </a:rPr>
              <a:t>https://study.com/academy/lesson/housekeeping-in-the-hospitality-industry.html</a:t>
            </a:r>
            <a:r>
              <a:rPr lang="en-US" sz="1200" dirty="0">
                <a:effectLst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u="sng" dirty="0">
                <a:effectLst/>
                <a:hlinkClick r:id="rId4"/>
              </a:rPr>
              <a:t>https://www.bing.com/search?q=what+skills+are+needed+for+housekeeping&amp;cvid=35ee2409ea4245bc9633b2ad04d028dc&amp;gs_lcrp=EgZjaHJvbWUqBggBEAAYQDIGCAAQABhAMgYIARAAGEAyBggCEAAYQDIGCAMQABhAMgYIBBAAGEAyBggFEAAYQDIGCAYQABhAMgYIBxAAGEAyBggIEAAYQNIBCTMyOTU4ajBqOagCALACAA&amp;FORM=ANAB01&amp;DAF1=1&amp;PC=LCTS</a:t>
            </a:r>
            <a:endParaRPr lang="en-US" sz="12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u="sng" dirty="0">
                <a:effectLst/>
                <a:hlinkClick r:id="rId5"/>
              </a:rPr>
              <a:t>https://www.hoteliga.com/en/blog/tips-to-maintain-cleanliness-in-a-hotel</a:t>
            </a:r>
            <a:r>
              <a:rPr lang="en-US" sz="1200" dirty="0">
                <a:effectLst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u="sng" dirty="0">
                <a:effectLst/>
                <a:hlinkClick r:id="rId6"/>
              </a:rPr>
              <a:t>https://setupmyhotel.com/train-my-hotel-staff/hk/789-housekeeping.html</a:t>
            </a:r>
            <a:r>
              <a:rPr lang="en-US" sz="1200" u="sng" dirty="0">
                <a:effectLst/>
              </a:rPr>
              <a:t> </a:t>
            </a:r>
            <a:endParaRPr lang="en-US" sz="12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effectLst/>
              </a:rPr>
              <a:t>Jones, T. J. A. (2008). </a:t>
            </a:r>
            <a:r>
              <a:rPr lang="en-US" sz="1200" i="1" dirty="0">
                <a:effectLst/>
              </a:rPr>
              <a:t>Professional management of housekeeping operations</a:t>
            </a:r>
            <a:r>
              <a:rPr lang="en-US" sz="1200" dirty="0">
                <a:effectLst/>
              </a:rPr>
              <a:t> (5th ed.). John Wiley &amp; Sons.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u="sng" dirty="0">
                <a:effectLst/>
                <a:hlinkClick r:id="rId7"/>
              </a:rPr>
              <a:t>https://www.americansan.com/what-are-the-advantages-of-cleaning-equipment/</a:t>
            </a:r>
            <a:r>
              <a:rPr lang="en-US" sz="1200" dirty="0">
                <a:effectLst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effectLst/>
              </a:rPr>
              <a:t>Cottrell, S. (2019). </a:t>
            </a:r>
            <a:r>
              <a:rPr lang="en-US" sz="1200" i="1" dirty="0">
                <a:effectLst/>
              </a:rPr>
              <a:t>The Study Skills Handbook</a:t>
            </a:r>
            <a:r>
              <a:rPr lang="en-US" sz="1200" dirty="0">
                <a:effectLst/>
              </a:rPr>
              <a:t> (Fifth edition.). Macmillan International Higher Education/Red Globe Press, an imprint of Springer Nature Limited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dirty="0" err="1">
                <a:effectLst/>
              </a:rPr>
              <a:t>Ucal</a:t>
            </a:r>
            <a:r>
              <a:rPr lang="en-US" sz="1200" dirty="0">
                <a:effectLst/>
              </a:rPr>
              <a:t> Sari, I. (2017). A Performance Measurement Model Minimizing Housekeeping Personnel Costs. </a:t>
            </a:r>
            <a:r>
              <a:rPr lang="en-US" sz="1200" i="1" dirty="0">
                <a:effectLst/>
              </a:rPr>
              <a:t>International Journal of Fuzzy Systems</a:t>
            </a:r>
            <a:r>
              <a:rPr lang="en-US" sz="1200" dirty="0">
                <a:effectLst/>
              </a:rPr>
              <a:t>, </a:t>
            </a:r>
            <a:r>
              <a:rPr lang="en-US" sz="1200" i="1" dirty="0">
                <a:effectLst/>
              </a:rPr>
              <a:t>19</a:t>
            </a:r>
            <a:r>
              <a:rPr lang="en-US" sz="1200" dirty="0">
                <a:effectLst/>
              </a:rPr>
              <a:t>(3), 776–787. </a:t>
            </a:r>
            <a:r>
              <a:rPr lang="en-US" sz="1200" u="sng" dirty="0">
                <a:effectLst/>
                <a:hlinkClick r:id="rId8"/>
              </a:rPr>
              <a:t>https://doi.org/10.1007/s40815-016-0186-9</a:t>
            </a:r>
            <a:r>
              <a:rPr lang="en-US" sz="1200" dirty="0">
                <a:effectLst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effectLst/>
              </a:rPr>
              <a:t>Harvey, J., </a:t>
            </a:r>
            <a:r>
              <a:rPr lang="en-US" sz="1200" dirty="0" err="1">
                <a:effectLst/>
              </a:rPr>
              <a:t>Heineke</a:t>
            </a:r>
            <a:r>
              <a:rPr lang="en-US" sz="1200" dirty="0">
                <a:effectLst/>
              </a:rPr>
              <a:t>, J., &amp; Lewis, M. (2016). Editorial for Journal of Operations Management special issue on “Professional Service Operations Management (PSOM).” </a:t>
            </a:r>
            <a:r>
              <a:rPr lang="en-US" sz="1200" i="1" dirty="0">
                <a:effectLst/>
              </a:rPr>
              <a:t>Journal of Operations Management</a:t>
            </a:r>
            <a:r>
              <a:rPr lang="en-US" sz="1200" dirty="0">
                <a:effectLst/>
              </a:rPr>
              <a:t>, </a:t>
            </a:r>
            <a:r>
              <a:rPr lang="en-US" sz="1200" i="1" dirty="0">
                <a:effectLst/>
              </a:rPr>
              <a:t>42–43</a:t>
            </a:r>
            <a:r>
              <a:rPr lang="en-US" sz="1200" dirty="0">
                <a:effectLst/>
              </a:rPr>
              <a:t>(1), 4–8.  </a:t>
            </a:r>
            <a:r>
              <a:rPr lang="en-US" sz="1200" u="sng" dirty="0">
                <a:effectLst/>
                <a:hlinkClick r:id="rId9"/>
              </a:rPr>
              <a:t>https://doi.org/10.1016/j.jom.2016.03.005</a:t>
            </a:r>
            <a:r>
              <a:rPr lang="en-US" sz="1200" dirty="0">
                <a:effectLst/>
              </a:rPr>
              <a:t> 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0498691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517</Words>
  <Application>Microsoft Office PowerPoint</Application>
  <PresentationFormat>Widescreen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Meiryo</vt:lpstr>
      <vt:lpstr>Amasis MT Pro Medium</vt:lpstr>
      <vt:lpstr>Arial</vt:lpstr>
      <vt:lpstr>Calibri</vt:lpstr>
      <vt:lpstr>Calibri Light</vt:lpstr>
      <vt:lpstr>Office Theme</vt:lpstr>
      <vt:lpstr>Hotel Housekeeping checklist </vt:lpstr>
      <vt:lpstr>About housekeeping </vt:lpstr>
      <vt:lpstr>Executive housekeeper</vt:lpstr>
      <vt:lpstr>Hotel hygiene standards and checklist</vt:lpstr>
      <vt:lpstr>Work effectiveness</vt:lpstr>
      <vt:lpstr>Room presentation </vt:lpstr>
      <vt:lpstr>Cleaning room to brand standard</vt:lpstr>
      <vt:lpstr>Task management</vt:lpstr>
      <vt:lpstr>Checklist’s details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Housekeeping checklist </dc:title>
  <dc:creator>Kalle Ditou</dc:creator>
  <cp:lastModifiedBy>Kalle Ditou</cp:lastModifiedBy>
  <cp:revision>1</cp:revision>
  <dcterms:created xsi:type="dcterms:W3CDTF">2023-11-22T17:51:29Z</dcterms:created>
  <dcterms:modified xsi:type="dcterms:W3CDTF">2023-11-22T20:48:11Z</dcterms:modified>
</cp:coreProperties>
</file>