
<file path=[Content_Types].xml><?xml version="1.0" encoding="utf-8"?>
<Types xmlns="http://schemas.openxmlformats.org/package/2006/content-types">
  <Default Extension="gif" ContentType="image/gif"/>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44"/>
  </p:notesMasterIdLst>
  <p:sldIdLst>
    <p:sldId id="256" r:id="rId2"/>
    <p:sldId id="283" r:id="rId3"/>
    <p:sldId id="257" r:id="rId4"/>
    <p:sldId id="258" r:id="rId5"/>
    <p:sldId id="259" r:id="rId6"/>
    <p:sldId id="260" r:id="rId7"/>
    <p:sldId id="261" r:id="rId8"/>
    <p:sldId id="262" r:id="rId9"/>
    <p:sldId id="289" r:id="rId10"/>
    <p:sldId id="290" r:id="rId11"/>
    <p:sldId id="263" r:id="rId12"/>
    <p:sldId id="265" r:id="rId13"/>
    <p:sldId id="285" r:id="rId14"/>
    <p:sldId id="287" r:id="rId15"/>
    <p:sldId id="284" r:id="rId16"/>
    <p:sldId id="288" r:id="rId17"/>
    <p:sldId id="286" r:id="rId18"/>
    <p:sldId id="266" r:id="rId19"/>
    <p:sldId id="267" r:id="rId20"/>
    <p:sldId id="268" r:id="rId21"/>
    <p:sldId id="269" r:id="rId22"/>
    <p:sldId id="273" r:id="rId23"/>
    <p:sldId id="293" r:id="rId24"/>
    <p:sldId id="295" r:id="rId25"/>
    <p:sldId id="296" r:id="rId26"/>
    <p:sldId id="297" r:id="rId27"/>
    <p:sldId id="298" r:id="rId28"/>
    <p:sldId id="299" r:id="rId29"/>
    <p:sldId id="264" r:id="rId30"/>
    <p:sldId id="302" r:id="rId31"/>
    <p:sldId id="303" r:id="rId32"/>
    <p:sldId id="304" r:id="rId33"/>
    <p:sldId id="308" r:id="rId34"/>
    <p:sldId id="305" r:id="rId35"/>
    <p:sldId id="300" r:id="rId36"/>
    <p:sldId id="270" r:id="rId37"/>
    <p:sldId id="272" r:id="rId38"/>
    <p:sldId id="309" r:id="rId39"/>
    <p:sldId id="307" r:id="rId40"/>
    <p:sldId id="294" r:id="rId41"/>
    <p:sldId id="281" r:id="rId42"/>
    <p:sldId id="274"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249" autoAdjust="0"/>
  </p:normalViewPr>
  <p:slideViewPr>
    <p:cSldViewPr snapToGrid="0">
      <p:cViewPr varScale="1">
        <p:scale>
          <a:sx n="97" d="100"/>
          <a:sy n="97" d="100"/>
        </p:scale>
        <p:origin x="744" y="96"/>
      </p:cViewPr>
      <p:guideLst/>
    </p:cSldViewPr>
  </p:slideViewPr>
  <p:notesTextViewPr>
    <p:cViewPr>
      <p:scale>
        <a:sx n="1" d="1"/>
        <a:sy n="1" d="1"/>
      </p:scale>
      <p:origin x="0" y="0"/>
    </p:cViewPr>
  </p:notesTextViewPr>
  <p:notesViewPr>
    <p:cSldViewPr snapToGrid="0">
      <p:cViewPr>
        <p:scale>
          <a:sx n="72" d="100"/>
          <a:sy n="72" d="100"/>
        </p:scale>
        <p:origin x="2412" y="-6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6.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1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56D86B-120B-4F6F-909C-0234AA29AF6D}" type="doc">
      <dgm:prSet loTypeId="urn:microsoft.com/office/officeart/2018/2/layout/Icon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FA04CEE0-C58E-449D-AFC8-CDE26A5E50C7}">
      <dgm:prSet custT="1"/>
      <dgm:spPr/>
      <dgm:t>
        <a:bodyPr/>
        <a:lstStyle/>
        <a:p>
          <a:pPr>
            <a:lnSpc>
              <a:spcPct val="100000"/>
            </a:lnSpc>
          </a:pPr>
          <a:endParaRPr lang="en-GB" sz="1800" b="1" dirty="0"/>
        </a:p>
        <a:p>
          <a:pPr>
            <a:lnSpc>
              <a:spcPct val="100000"/>
            </a:lnSpc>
          </a:pPr>
          <a:r>
            <a:rPr lang="en-GB" sz="1800" b="1" dirty="0"/>
            <a:t>To address any questions or queries from our last lesson/independent learning</a:t>
          </a:r>
          <a:endParaRPr lang="en-US" sz="1800" b="1" dirty="0"/>
        </a:p>
      </dgm:t>
    </dgm:pt>
    <dgm:pt modelId="{AE222DD6-AFE2-4D79-9F88-B1E44EC1856F}" type="parTrans" cxnId="{B6A23682-74DB-4B37-B5DA-3F1B7BBBF83F}">
      <dgm:prSet/>
      <dgm:spPr/>
      <dgm:t>
        <a:bodyPr/>
        <a:lstStyle/>
        <a:p>
          <a:endParaRPr lang="en-US"/>
        </a:p>
      </dgm:t>
    </dgm:pt>
    <dgm:pt modelId="{1FF0D116-40A6-47B6-87E9-C61D4D0602BE}" type="sibTrans" cxnId="{B6A23682-74DB-4B37-B5DA-3F1B7BBBF83F}">
      <dgm:prSet/>
      <dgm:spPr/>
      <dgm:t>
        <a:bodyPr/>
        <a:lstStyle/>
        <a:p>
          <a:endParaRPr lang="en-US"/>
        </a:p>
      </dgm:t>
    </dgm:pt>
    <dgm:pt modelId="{D07B8532-693C-46E6-B4C6-965119405114}">
      <dgm:prSet custT="1"/>
      <dgm:spPr/>
      <dgm:t>
        <a:bodyPr/>
        <a:lstStyle/>
        <a:p>
          <a:pPr>
            <a:lnSpc>
              <a:spcPct val="100000"/>
            </a:lnSpc>
          </a:pPr>
          <a:r>
            <a:rPr lang="en-GB" sz="1800" b="1" dirty="0"/>
            <a:t>To consider any issues arising from your asynchronous learning</a:t>
          </a:r>
          <a:endParaRPr lang="en-US" sz="1800" b="1" dirty="0"/>
        </a:p>
      </dgm:t>
    </dgm:pt>
    <dgm:pt modelId="{E1F98108-05B0-4A3C-8341-4B0B1B14E0EA}" type="parTrans" cxnId="{82485588-B439-40AD-98BD-F24986F7911E}">
      <dgm:prSet/>
      <dgm:spPr/>
      <dgm:t>
        <a:bodyPr/>
        <a:lstStyle/>
        <a:p>
          <a:endParaRPr lang="en-US"/>
        </a:p>
      </dgm:t>
    </dgm:pt>
    <dgm:pt modelId="{98FB7F86-68B1-4A0C-BC90-D996B48CE1D2}" type="sibTrans" cxnId="{82485588-B439-40AD-98BD-F24986F7911E}">
      <dgm:prSet/>
      <dgm:spPr/>
      <dgm:t>
        <a:bodyPr/>
        <a:lstStyle/>
        <a:p>
          <a:endParaRPr lang="en-US"/>
        </a:p>
      </dgm:t>
    </dgm:pt>
    <dgm:pt modelId="{1DF0B1B3-F53E-4DD3-AC36-B60C56F02322}">
      <dgm:prSet custT="1"/>
      <dgm:spPr/>
      <dgm:t>
        <a:bodyPr/>
        <a:lstStyle/>
        <a:p>
          <a:pPr>
            <a:lnSpc>
              <a:spcPct val="100000"/>
            </a:lnSpc>
          </a:pPr>
          <a:r>
            <a:rPr lang="en-GB" sz="1800" b="1" dirty="0"/>
            <a:t>To consider what should  be included in an introduction to a literature review</a:t>
          </a:r>
          <a:endParaRPr lang="en-US" sz="1800" b="1" dirty="0"/>
        </a:p>
      </dgm:t>
    </dgm:pt>
    <dgm:pt modelId="{6BAEE869-CFC4-4B5C-983F-68CAA6B4C3CC}" type="parTrans" cxnId="{66BDD230-8937-4186-9BE0-60DB50EC403E}">
      <dgm:prSet/>
      <dgm:spPr/>
      <dgm:t>
        <a:bodyPr/>
        <a:lstStyle/>
        <a:p>
          <a:endParaRPr lang="en-US"/>
        </a:p>
      </dgm:t>
    </dgm:pt>
    <dgm:pt modelId="{268413D2-D223-4046-B348-F7EA2648BE9B}" type="sibTrans" cxnId="{66BDD230-8937-4186-9BE0-60DB50EC403E}">
      <dgm:prSet/>
      <dgm:spPr/>
      <dgm:t>
        <a:bodyPr/>
        <a:lstStyle/>
        <a:p>
          <a:endParaRPr lang="en-US"/>
        </a:p>
      </dgm:t>
    </dgm:pt>
    <dgm:pt modelId="{EF4E8E5D-76DD-4C92-9415-9F2891B0D548}">
      <dgm:prSet/>
      <dgm:spPr/>
      <dgm:t>
        <a:bodyPr/>
        <a:lstStyle/>
        <a:p>
          <a:pPr>
            <a:lnSpc>
              <a:spcPct val="100000"/>
            </a:lnSpc>
          </a:pPr>
          <a:r>
            <a:rPr lang="en-GB" b="1" dirty="0"/>
            <a:t>To enable you to start writing your literature review introduction</a:t>
          </a:r>
          <a:endParaRPr lang="en-US" b="1" dirty="0"/>
        </a:p>
      </dgm:t>
    </dgm:pt>
    <dgm:pt modelId="{5C82399A-1863-4957-B011-DC39F6D690EB}" type="parTrans" cxnId="{220C3172-CCD0-4788-8E81-65FC5A6D9C3C}">
      <dgm:prSet/>
      <dgm:spPr/>
      <dgm:t>
        <a:bodyPr/>
        <a:lstStyle/>
        <a:p>
          <a:endParaRPr lang="en-US"/>
        </a:p>
      </dgm:t>
    </dgm:pt>
    <dgm:pt modelId="{B5A43A23-954C-4731-9BDC-DA1DB4BCB1EA}" type="sibTrans" cxnId="{220C3172-CCD0-4788-8E81-65FC5A6D9C3C}">
      <dgm:prSet/>
      <dgm:spPr/>
      <dgm:t>
        <a:bodyPr/>
        <a:lstStyle/>
        <a:p>
          <a:endParaRPr lang="en-US"/>
        </a:p>
      </dgm:t>
    </dgm:pt>
    <dgm:pt modelId="{A40ED274-F46D-4F01-8668-E392E8B55E4E}" type="pres">
      <dgm:prSet presAssocID="{D056D86B-120B-4F6F-909C-0234AA29AF6D}" presName="root" presStyleCnt="0">
        <dgm:presLayoutVars>
          <dgm:dir/>
          <dgm:resizeHandles val="exact"/>
        </dgm:presLayoutVars>
      </dgm:prSet>
      <dgm:spPr/>
    </dgm:pt>
    <dgm:pt modelId="{8F202526-30F0-465D-9C46-A7B9407A842E}" type="pres">
      <dgm:prSet presAssocID="{FA04CEE0-C58E-449D-AFC8-CDE26A5E50C7}" presName="compNode" presStyleCnt="0"/>
      <dgm:spPr/>
    </dgm:pt>
    <dgm:pt modelId="{E85A2541-EE43-4309-A4E1-C43519E4B68D}" type="pres">
      <dgm:prSet presAssocID="{FA04CEE0-C58E-449D-AFC8-CDE26A5E50C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456941E0-8BEE-47AC-94A4-6ACA62F342DA}" type="pres">
      <dgm:prSet presAssocID="{FA04CEE0-C58E-449D-AFC8-CDE26A5E50C7}" presName="spaceRect" presStyleCnt="0"/>
      <dgm:spPr/>
    </dgm:pt>
    <dgm:pt modelId="{C1D761F4-E561-4C5F-9610-9A12608B1420}" type="pres">
      <dgm:prSet presAssocID="{FA04CEE0-C58E-449D-AFC8-CDE26A5E50C7}" presName="textRect" presStyleLbl="revTx" presStyleIdx="0" presStyleCnt="4" custScaleX="128956" custScaleY="150831">
        <dgm:presLayoutVars>
          <dgm:chMax val="1"/>
          <dgm:chPref val="1"/>
        </dgm:presLayoutVars>
      </dgm:prSet>
      <dgm:spPr/>
    </dgm:pt>
    <dgm:pt modelId="{003BBA61-87D1-4788-9DCD-A2B67532CCEA}" type="pres">
      <dgm:prSet presAssocID="{1FF0D116-40A6-47B6-87E9-C61D4D0602BE}" presName="sibTrans" presStyleCnt="0"/>
      <dgm:spPr/>
    </dgm:pt>
    <dgm:pt modelId="{FF91134F-66E8-44B2-BB39-F732D0071C25}" type="pres">
      <dgm:prSet presAssocID="{D07B8532-693C-46E6-B4C6-965119405114}" presName="compNode" presStyleCnt="0"/>
      <dgm:spPr/>
    </dgm:pt>
    <dgm:pt modelId="{2124345F-556F-4EB4-90E5-F6F121DFEBFD}" type="pres">
      <dgm:prSet presAssocID="{D07B8532-693C-46E6-B4C6-96511940511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56389C1B-912D-415F-BC2A-6EBB062E074E}" type="pres">
      <dgm:prSet presAssocID="{D07B8532-693C-46E6-B4C6-965119405114}" presName="spaceRect" presStyleCnt="0"/>
      <dgm:spPr/>
    </dgm:pt>
    <dgm:pt modelId="{D3E11231-0B80-498A-B97B-85013788DF1F}" type="pres">
      <dgm:prSet presAssocID="{D07B8532-693C-46E6-B4C6-965119405114}" presName="textRect" presStyleLbl="revTx" presStyleIdx="1" presStyleCnt="4">
        <dgm:presLayoutVars>
          <dgm:chMax val="1"/>
          <dgm:chPref val="1"/>
        </dgm:presLayoutVars>
      </dgm:prSet>
      <dgm:spPr/>
    </dgm:pt>
    <dgm:pt modelId="{D124EB5B-1131-4CF2-9E73-BE60EB2F44F5}" type="pres">
      <dgm:prSet presAssocID="{98FB7F86-68B1-4A0C-BC90-D996B48CE1D2}" presName="sibTrans" presStyleCnt="0"/>
      <dgm:spPr/>
    </dgm:pt>
    <dgm:pt modelId="{B1CACDF3-45F8-468D-805B-F7D08CA4FB4D}" type="pres">
      <dgm:prSet presAssocID="{1DF0B1B3-F53E-4DD3-AC36-B60C56F02322}" presName="compNode" presStyleCnt="0"/>
      <dgm:spPr/>
    </dgm:pt>
    <dgm:pt modelId="{6C909E06-32C8-425E-9228-BD3F1991364E}" type="pres">
      <dgm:prSet presAssocID="{1DF0B1B3-F53E-4DD3-AC36-B60C56F0232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0DE36A46-A2E9-4A48-B160-C4C2A770E2D9}" type="pres">
      <dgm:prSet presAssocID="{1DF0B1B3-F53E-4DD3-AC36-B60C56F02322}" presName="spaceRect" presStyleCnt="0"/>
      <dgm:spPr/>
    </dgm:pt>
    <dgm:pt modelId="{F570C51A-E309-4BA2-BA51-13C1F8C3FA57}" type="pres">
      <dgm:prSet presAssocID="{1DF0B1B3-F53E-4DD3-AC36-B60C56F02322}" presName="textRect" presStyleLbl="revTx" presStyleIdx="2" presStyleCnt="4">
        <dgm:presLayoutVars>
          <dgm:chMax val="1"/>
          <dgm:chPref val="1"/>
        </dgm:presLayoutVars>
      </dgm:prSet>
      <dgm:spPr/>
    </dgm:pt>
    <dgm:pt modelId="{ED0F8DA2-7799-4EE4-8222-330137C6C396}" type="pres">
      <dgm:prSet presAssocID="{268413D2-D223-4046-B348-F7EA2648BE9B}" presName="sibTrans" presStyleCnt="0"/>
      <dgm:spPr/>
    </dgm:pt>
    <dgm:pt modelId="{C7072C07-A5F7-4D30-8F9C-3D29C9F7537B}" type="pres">
      <dgm:prSet presAssocID="{EF4E8E5D-76DD-4C92-9415-9F2891B0D548}" presName="compNode" presStyleCnt="0"/>
      <dgm:spPr/>
    </dgm:pt>
    <dgm:pt modelId="{37859D49-DECC-43BB-A8D1-CADBC3C98C38}" type="pres">
      <dgm:prSet presAssocID="{EF4E8E5D-76DD-4C92-9415-9F2891B0D54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3A94E9F4-4FD6-4C71-AB82-1994A020FB00}" type="pres">
      <dgm:prSet presAssocID="{EF4E8E5D-76DD-4C92-9415-9F2891B0D548}" presName="spaceRect" presStyleCnt="0"/>
      <dgm:spPr/>
    </dgm:pt>
    <dgm:pt modelId="{52ABB7C1-7E14-4E6B-8F46-F0C9EDF57595}" type="pres">
      <dgm:prSet presAssocID="{EF4E8E5D-76DD-4C92-9415-9F2891B0D548}" presName="textRect" presStyleLbl="revTx" presStyleIdx="3" presStyleCnt="4">
        <dgm:presLayoutVars>
          <dgm:chMax val="1"/>
          <dgm:chPref val="1"/>
        </dgm:presLayoutVars>
      </dgm:prSet>
      <dgm:spPr/>
    </dgm:pt>
  </dgm:ptLst>
  <dgm:cxnLst>
    <dgm:cxn modelId="{573C6C12-FBD2-48DE-ABD5-7735ED507701}" type="presOf" srcId="{EF4E8E5D-76DD-4C92-9415-9F2891B0D548}" destId="{52ABB7C1-7E14-4E6B-8F46-F0C9EDF57595}" srcOrd="0" destOrd="0" presId="urn:microsoft.com/office/officeart/2018/2/layout/IconLabelList"/>
    <dgm:cxn modelId="{66BDD230-8937-4186-9BE0-60DB50EC403E}" srcId="{D056D86B-120B-4F6F-909C-0234AA29AF6D}" destId="{1DF0B1B3-F53E-4DD3-AC36-B60C56F02322}" srcOrd="2" destOrd="0" parTransId="{6BAEE869-CFC4-4B5C-983F-68CAA6B4C3CC}" sibTransId="{268413D2-D223-4046-B348-F7EA2648BE9B}"/>
    <dgm:cxn modelId="{BE99916A-2C01-4CA8-84BF-9AB5277C8325}" type="presOf" srcId="{FA04CEE0-C58E-449D-AFC8-CDE26A5E50C7}" destId="{C1D761F4-E561-4C5F-9610-9A12608B1420}" srcOrd="0" destOrd="0" presId="urn:microsoft.com/office/officeart/2018/2/layout/IconLabelList"/>
    <dgm:cxn modelId="{220C3172-CCD0-4788-8E81-65FC5A6D9C3C}" srcId="{D056D86B-120B-4F6F-909C-0234AA29AF6D}" destId="{EF4E8E5D-76DD-4C92-9415-9F2891B0D548}" srcOrd="3" destOrd="0" parTransId="{5C82399A-1863-4957-B011-DC39F6D690EB}" sibTransId="{B5A43A23-954C-4731-9BDC-DA1DB4BCB1EA}"/>
    <dgm:cxn modelId="{B6A23682-74DB-4B37-B5DA-3F1B7BBBF83F}" srcId="{D056D86B-120B-4F6F-909C-0234AA29AF6D}" destId="{FA04CEE0-C58E-449D-AFC8-CDE26A5E50C7}" srcOrd="0" destOrd="0" parTransId="{AE222DD6-AFE2-4D79-9F88-B1E44EC1856F}" sibTransId="{1FF0D116-40A6-47B6-87E9-C61D4D0602BE}"/>
    <dgm:cxn modelId="{82485588-B439-40AD-98BD-F24986F7911E}" srcId="{D056D86B-120B-4F6F-909C-0234AA29AF6D}" destId="{D07B8532-693C-46E6-B4C6-965119405114}" srcOrd="1" destOrd="0" parTransId="{E1F98108-05B0-4A3C-8341-4B0B1B14E0EA}" sibTransId="{98FB7F86-68B1-4A0C-BC90-D996B48CE1D2}"/>
    <dgm:cxn modelId="{2D4410A3-8B87-4727-8388-BAB82237B6EE}" type="presOf" srcId="{1DF0B1B3-F53E-4DD3-AC36-B60C56F02322}" destId="{F570C51A-E309-4BA2-BA51-13C1F8C3FA57}" srcOrd="0" destOrd="0" presId="urn:microsoft.com/office/officeart/2018/2/layout/IconLabelList"/>
    <dgm:cxn modelId="{35A31AAF-1439-4A8D-A73D-217B490503C9}" type="presOf" srcId="{D056D86B-120B-4F6F-909C-0234AA29AF6D}" destId="{A40ED274-F46D-4F01-8668-E392E8B55E4E}" srcOrd="0" destOrd="0" presId="urn:microsoft.com/office/officeart/2018/2/layout/IconLabelList"/>
    <dgm:cxn modelId="{288FE5BF-DA25-4958-8D49-1AC9AB399738}" type="presOf" srcId="{D07B8532-693C-46E6-B4C6-965119405114}" destId="{D3E11231-0B80-498A-B97B-85013788DF1F}" srcOrd="0" destOrd="0" presId="urn:microsoft.com/office/officeart/2018/2/layout/IconLabelList"/>
    <dgm:cxn modelId="{ADA0D86C-A9FE-469B-AD10-94A46DF6A32E}" type="presParOf" srcId="{A40ED274-F46D-4F01-8668-E392E8B55E4E}" destId="{8F202526-30F0-465D-9C46-A7B9407A842E}" srcOrd="0" destOrd="0" presId="urn:microsoft.com/office/officeart/2018/2/layout/IconLabelList"/>
    <dgm:cxn modelId="{ADC3491C-5C01-41D9-9B62-74B8A2F981AF}" type="presParOf" srcId="{8F202526-30F0-465D-9C46-A7B9407A842E}" destId="{E85A2541-EE43-4309-A4E1-C43519E4B68D}" srcOrd="0" destOrd="0" presId="urn:microsoft.com/office/officeart/2018/2/layout/IconLabelList"/>
    <dgm:cxn modelId="{FBDA0E36-9B80-45CB-AC10-F2DAA400851C}" type="presParOf" srcId="{8F202526-30F0-465D-9C46-A7B9407A842E}" destId="{456941E0-8BEE-47AC-94A4-6ACA62F342DA}" srcOrd="1" destOrd="0" presId="urn:microsoft.com/office/officeart/2018/2/layout/IconLabelList"/>
    <dgm:cxn modelId="{8D057362-FDD4-4BBA-B078-E79C49FB48DE}" type="presParOf" srcId="{8F202526-30F0-465D-9C46-A7B9407A842E}" destId="{C1D761F4-E561-4C5F-9610-9A12608B1420}" srcOrd="2" destOrd="0" presId="urn:microsoft.com/office/officeart/2018/2/layout/IconLabelList"/>
    <dgm:cxn modelId="{520E8143-12AA-4828-A9A3-E821992D5FF8}" type="presParOf" srcId="{A40ED274-F46D-4F01-8668-E392E8B55E4E}" destId="{003BBA61-87D1-4788-9DCD-A2B67532CCEA}" srcOrd="1" destOrd="0" presId="urn:microsoft.com/office/officeart/2018/2/layout/IconLabelList"/>
    <dgm:cxn modelId="{6CB8F069-CD1A-491C-98F6-B141799DE792}" type="presParOf" srcId="{A40ED274-F46D-4F01-8668-E392E8B55E4E}" destId="{FF91134F-66E8-44B2-BB39-F732D0071C25}" srcOrd="2" destOrd="0" presId="urn:microsoft.com/office/officeart/2018/2/layout/IconLabelList"/>
    <dgm:cxn modelId="{3B71A711-7463-4B9F-8300-E733D072193C}" type="presParOf" srcId="{FF91134F-66E8-44B2-BB39-F732D0071C25}" destId="{2124345F-556F-4EB4-90E5-F6F121DFEBFD}" srcOrd="0" destOrd="0" presId="urn:microsoft.com/office/officeart/2018/2/layout/IconLabelList"/>
    <dgm:cxn modelId="{CA2C82FC-FD29-44FD-BA2D-EC8FB0869415}" type="presParOf" srcId="{FF91134F-66E8-44B2-BB39-F732D0071C25}" destId="{56389C1B-912D-415F-BC2A-6EBB062E074E}" srcOrd="1" destOrd="0" presId="urn:microsoft.com/office/officeart/2018/2/layout/IconLabelList"/>
    <dgm:cxn modelId="{3C6E43E6-10F7-4234-BA3D-336702516B76}" type="presParOf" srcId="{FF91134F-66E8-44B2-BB39-F732D0071C25}" destId="{D3E11231-0B80-498A-B97B-85013788DF1F}" srcOrd="2" destOrd="0" presId="urn:microsoft.com/office/officeart/2018/2/layout/IconLabelList"/>
    <dgm:cxn modelId="{010301D8-AE41-4160-9C85-F7D0E60728CE}" type="presParOf" srcId="{A40ED274-F46D-4F01-8668-E392E8B55E4E}" destId="{D124EB5B-1131-4CF2-9E73-BE60EB2F44F5}" srcOrd="3" destOrd="0" presId="urn:microsoft.com/office/officeart/2018/2/layout/IconLabelList"/>
    <dgm:cxn modelId="{81C1A267-CF66-4EE2-821F-FDE833BDA7FE}" type="presParOf" srcId="{A40ED274-F46D-4F01-8668-E392E8B55E4E}" destId="{B1CACDF3-45F8-468D-805B-F7D08CA4FB4D}" srcOrd="4" destOrd="0" presId="urn:microsoft.com/office/officeart/2018/2/layout/IconLabelList"/>
    <dgm:cxn modelId="{3B22BFC1-5F4B-4ED1-9657-CF613FCDE2D7}" type="presParOf" srcId="{B1CACDF3-45F8-468D-805B-F7D08CA4FB4D}" destId="{6C909E06-32C8-425E-9228-BD3F1991364E}" srcOrd="0" destOrd="0" presId="urn:microsoft.com/office/officeart/2018/2/layout/IconLabelList"/>
    <dgm:cxn modelId="{33EA366A-B22D-46E1-88AB-F74FDF80E7F1}" type="presParOf" srcId="{B1CACDF3-45F8-468D-805B-F7D08CA4FB4D}" destId="{0DE36A46-A2E9-4A48-B160-C4C2A770E2D9}" srcOrd="1" destOrd="0" presId="urn:microsoft.com/office/officeart/2018/2/layout/IconLabelList"/>
    <dgm:cxn modelId="{F273B800-6C30-4F12-A60B-F3E6B59C7509}" type="presParOf" srcId="{B1CACDF3-45F8-468D-805B-F7D08CA4FB4D}" destId="{F570C51A-E309-4BA2-BA51-13C1F8C3FA57}" srcOrd="2" destOrd="0" presId="urn:microsoft.com/office/officeart/2018/2/layout/IconLabelList"/>
    <dgm:cxn modelId="{FF7CB960-2521-433B-B4C4-A18A076827AE}" type="presParOf" srcId="{A40ED274-F46D-4F01-8668-E392E8B55E4E}" destId="{ED0F8DA2-7799-4EE4-8222-330137C6C396}" srcOrd="5" destOrd="0" presId="urn:microsoft.com/office/officeart/2018/2/layout/IconLabelList"/>
    <dgm:cxn modelId="{064DA760-CCDB-4572-A567-368E253224A6}" type="presParOf" srcId="{A40ED274-F46D-4F01-8668-E392E8B55E4E}" destId="{C7072C07-A5F7-4D30-8F9C-3D29C9F7537B}" srcOrd="6" destOrd="0" presId="urn:microsoft.com/office/officeart/2018/2/layout/IconLabelList"/>
    <dgm:cxn modelId="{07A81C78-56E1-4760-8209-2F96F2059803}" type="presParOf" srcId="{C7072C07-A5F7-4D30-8F9C-3D29C9F7537B}" destId="{37859D49-DECC-43BB-A8D1-CADBC3C98C38}" srcOrd="0" destOrd="0" presId="urn:microsoft.com/office/officeart/2018/2/layout/IconLabelList"/>
    <dgm:cxn modelId="{97192D6E-4127-433A-8540-5297163C7C20}" type="presParOf" srcId="{C7072C07-A5F7-4D30-8F9C-3D29C9F7537B}" destId="{3A94E9F4-4FD6-4C71-AB82-1994A020FB00}" srcOrd="1" destOrd="0" presId="urn:microsoft.com/office/officeart/2018/2/layout/IconLabelList"/>
    <dgm:cxn modelId="{85CA4756-8509-457D-B4EB-AEC4F669E538}" type="presParOf" srcId="{C7072C07-A5F7-4D30-8F9C-3D29C9F7537B}" destId="{52ABB7C1-7E14-4E6B-8F46-F0C9EDF57595}"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49B8D3-0D86-4368-A5F7-88F2EF03802E}"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683AEA2F-6098-4E60-9D0C-B5DFF13E8F1C}">
      <dgm:prSet/>
      <dgm:spPr/>
      <dgm:t>
        <a:bodyPr/>
        <a:lstStyle/>
        <a:p>
          <a:r>
            <a:rPr lang="en-GB"/>
            <a:t>Workshops </a:t>
          </a:r>
          <a:endParaRPr lang="en-US"/>
        </a:p>
      </dgm:t>
    </dgm:pt>
    <dgm:pt modelId="{A54ED32F-BA2C-4C67-807A-247520E2E535}" type="parTrans" cxnId="{BCF7151D-246B-4C43-9A54-04B7A3B400F8}">
      <dgm:prSet/>
      <dgm:spPr/>
      <dgm:t>
        <a:bodyPr/>
        <a:lstStyle/>
        <a:p>
          <a:endParaRPr lang="en-US"/>
        </a:p>
      </dgm:t>
    </dgm:pt>
    <dgm:pt modelId="{9906E25C-C2DE-43F5-9748-A2AF9BA9E3BF}" type="sibTrans" cxnId="{BCF7151D-246B-4C43-9A54-04B7A3B400F8}">
      <dgm:prSet/>
      <dgm:spPr/>
      <dgm:t>
        <a:bodyPr/>
        <a:lstStyle/>
        <a:p>
          <a:endParaRPr lang="en-US"/>
        </a:p>
      </dgm:t>
    </dgm:pt>
    <dgm:pt modelId="{BC685165-9CF6-4A70-AF37-35C8F755788E}">
      <dgm:prSet/>
      <dgm:spPr/>
      <dgm:t>
        <a:bodyPr/>
        <a:lstStyle/>
        <a:p>
          <a:r>
            <a:rPr lang="en-US" dirty="0"/>
            <a:t>Self care strategies</a:t>
          </a:r>
        </a:p>
      </dgm:t>
    </dgm:pt>
    <dgm:pt modelId="{8D9F4B2A-0987-4BE1-A44D-BB39EE4629A6}" type="parTrans" cxnId="{21CB7826-9564-4A29-8579-C444BC60A3F8}">
      <dgm:prSet/>
      <dgm:spPr/>
      <dgm:t>
        <a:bodyPr/>
        <a:lstStyle/>
        <a:p>
          <a:endParaRPr lang="en-US"/>
        </a:p>
      </dgm:t>
    </dgm:pt>
    <dgm:pt modelId="{3B807CCC-3D02-4E6A-AA4F-8A51EADA1E3C}" type="sibTrans" cxnId="{21CB7826-9564-4A29-8579-C444BC60A3F8}">
      <dgm:prSet/>
      <dgm:spPr/>
      <dgm:t>
        <a:bodyPr/>
        <a:lstStyle/>
        <a:p>
          <a:endParaRPr lang="en-US"/>
        </a:p>
      </dgm:t>
    </dgm:pt>
    <dgm:pt modelId="{EC72E471-4209-4353-9E6C-75792D039B9F}">
      <dgm:prSet/>
      <dgm:spPr/>
      <dgm:t>
        <a:bodyPr/>
        <a:lstStyle/>
        <a:p>
          <a:r>
            <a:rPr lang="en-GB"/>
            <a:t>Supervision</a:t>
          </a:r>
          <a:endParaRPr lang="en-US"/>
        </a:p>
      </dgm:t>
    </dgm:pt>
    <dgm:pt modelId="{9927E906-EECF-4F20-828E-B9FA428922A5}" type="parTrans" cxnId="{A62C9FDD-AC0A-452F-BB29-29A3D12E2192}">
      <dgm:prSet/>
      <dgm:spPr/>
      <dgm:t>
        <a:bodyPr/>
        <a:lstStyle/>
        <a:p>
          <a:endParaRPr lang="en-US"/>
        </a:p>
      </dgm:t>
    </dgm:pt>
    <dgm:pt modelId="{DED4BA78-2A75-450A-82E8-CB2F52F35631}" type="sibTrans" cxnId="{A62C9FDD-AC0A-452F-BB29-29A3D12E2192}">
      <dgm:prSet/>
      <dgm:spPr/>
      <dgm:t>
        <a:bodyPr/>
        <a:lstStyle/>
        <a:p>
          <a:endParaRPr lang="en-US"/>
        </a:p>
      </dgm:t>
    </dgm:pt>
    <dgm:pt modelId="{84A19A48-4742-4358-93B7-C23A58238E08}" type="pres">
      <dgm:prSet presAssocID="{CE49B8D3-0D86-4368-A5F7-88F2EF03802E}" presName="root" presStyleCnt="0">
        <dgm:presLayoutVars>
          <dgm:dir/>
          <dgm:resizeHandles val="exact"/>
        </dgm:presLayoutVars>
      </dgm:prSet>
      <dgm:spPr/>
    </dgm:pt>
    <dgm:pt modelId="{0826CD7D-21F2-4997-A01B-81B1EBBBA350}" type="pres">
      <dgm:prSet presAssocID="{683AEA2F-6098-4E60-9D0C-B5DFF13E8F1C}" presName="compNode" presStyleCnt="0"/>
      <dgm:spPr/>
    </dgm:pt>
    <dgm:pt modelId="{F178FBD6-0171-4FEA-9701-9E64FAEFBECB}" type="pres">
      <dgm:prSet presAssocID="{683AEA2F-6098-4E60-9D0C-B5DFF13E8F1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B6B58C34-8027-4397-AAC8-F293ED374143}" type="pres">
      <dgm:prSet presAssocID="{683AEA2F-6098-4E60-9D0C-B5DFF13E8F1C}" presName="spaceRect" presStyleCnt="0"/>
      <dgm:spPr/>
    </dgm:pt>
    <dgm:pt modelId="{97461571-75E4-414A-BA9D-0A5A83D80C13}" type="pres">
      <dgm:prSet presAssocID="{683AEA2F-6098-4E60-9D0C-B5DFF13E8F1C}" presName="textRect" presStyleLbl="revTx" presStyleIdx="0" presStyleCnt="3">
        <dgm:presLayoutVars>
          <dgm:chMax val="1"/>
          <dgm:chPref val="1"/>
        </dgm:presLayoutVars>
      </dgm:prSet>
      <dgm:spPr/>
    </dgm:pt>
    <dgm:pt modelId="{AD8B4923-1DA6-4BC6-9597-AFA26C3C8ACA}" type="pres">
      <dgm:prSet presAssocID="{9906E25C-C2DE-43F5-9748-A2AF9BA9E3BF}" presName="sibTrans" presStyleCnt="0"/>
      <dgm:spPr/>
    </dgm:pt>
    <dgm:pt modelId="{45CF6B89-DAED-41AC-8EE7-89B535FD863F}" type="pres">
      <dgm:prSet presAssocID="{BC685165-9CF6-4A70-AF37-35C8F755788E}" presName="compNode" presStyleCnt="0"/>
      <dgm:spPr/>
    </dgm:pt>
    <dgm:pt modelId="{8ADCD1F5-1A7B-4EE2-A9A4-3CC5E227CBF3}" type="pres">
      <dgm:prSet presAssocID="{BC685165-9CF6-4A70-AF37-35C8F755788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ter"/>
        </a:ext>
      </dgm:extLst>
    </dgm:pt>
    <dgm:pt modelId="{247A0A75-12DE-4FF8-970A-801D7ACC91B0}" type="pres">
      <dgm:prSet presAssocID="{BC685165-9CF6-4A70-AF37-35C8F755788E}" presName="spaceRect" presStyleCnt="0"/>
      <dgm:spPr/>
    </dgm:pt>
    <dgm:pt modelId="{33E17A33-E660-4BF4-9468-79D45C1B3A76}" type="pres">
      <dgm:prSet presAssocID="{BC685165-9CF6-4A70-AF37-35C8F755788E}" presName="textRect" presStyleLbl="revTx" presStyleIdx="1" presStyleCnt="3">
        <dgm:presLayoutVars>
          <dgm:chMax val="1"/>
          <dgm:chPref val="1"/>
        </dgm:presLayoutVars>
      </dgm:prSet>
      <dgm:spPr/>
    </dgm:pt>
    <dgm:pt modelId="{E93FB140-6E8A-4F60-A79E-6708C884F47B}" type="pres">
      <dgm:prSet presAssocID="{3B807CCC-3D02-4E6A-AA4F-8A51EADA1E3C}" presName="sibTrans" presStyleCnt="0"/>
      <dgm:spPr/>
    </dgm:pt>
    <dgm:pt modelId="{E29E3982-D047-4544-A315-FA769963BAAE}" type="pres">
      <dgm:prSet presAssocID="{EC72E471-4209-4353-9E6C-75792D039B9F}" presName="compNode" presStyleCnt="0"/>
      <dgm:spPr/>
    </dgm:pt>
    <dgm:pt modelId="{A038C926-A779-44D2-8C7B-99FD2BD14197}" type="pres">
      <dgm:prSet presAssocID="{EC72E471-4209-4353-9E6C-75792D039B9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D6A18719-367F-4F7E-AD31-8A0750BB0E9E}" type="pres">
      <dgm:prSet presAssocID="{EC72E471-4209-4353-9E6C-75792D039B9F}" presName="spaceRect" presStyleCnt="0"/>
      <dgm:spPr/>
    </dgm:pt>
    <dgm:pt modelId="{E5E75501-C64C-42DA-8D15-E886EE08EB00}" type="pres">
      <dgm:prSet presAssocID="{EC72E471-4209-4353-9E6C-75792D039B9F}" presName="textRect" presStyleLbl="revTx" presStyleIdx="2" presStyleCnt="3">
        <dgm:presLayoutVars>
          <dgm:chMax val="1"/>
          <dgm:chPref val="1"/>
        </dgm:presLayoutVars>
      </dgm:prSet>
      <dgm:spPr/>
    </dgm:pt>
  </dgm:ptLst>
  <dgm:cxnLst>
    <dgm:cxn modelId="{E8FBC00C-4DAF-4C5B-94D0-B3D389DCB477}" type="presOf" srcId="{EC72E471-4209-4353-9E6C-75792D039B9F}" destId="{E5E75501-C64C-42DA-8D15-E886EE08EB00}" srcOrd="0" destOrd="0" presId="urn:microsoft.com/office/officeart/2018/2/layout/IconLabelList"/>
    <dgm:cxn modelId="{C8FE3916-0B04-4DBF-AC7C-09F92F1F1909}" type="presOf" srcId="{683AEA2F-6098-4E60-9D0C-B5DFF13E8F1C}" destId="{97461571-75E4-414A-BA9D-0A5A83D80C13}" srcOrd="0" destOrd="0" presId="urn:microsoft.com/office/officeart/2018/2/layout/IconLabelList"/>
    <dgm:cxn modelId="{BCF7151D-246B-4C43-9A54-04B7A3B400F8}" srcId="{CE49B8D3-0D86-4368-A5F7-88F2EF03802E}" destId="{683AEA2F-6098-4E60-9D0C-B5DFF13E8F1C}" srcOrd="0" destOrd="0" parTransId="{A54ED32F-BA2C-4C67-807A-247520E2E535}" sibTransId="{9906E25C-C2DE-43F5-9748-A2AF9BA9E3BF}"/>
    <dgm:cxn modelId="{21CB7826-9564-4A29-8579-C444BC60A3F8}" srcId="{CE49B8D3-0D86-4368-A5F7-88F2EF03802E}" destId="{BC685165-9CF6-4A70-AF37-35C8F755788E}" srcOrd="1" destOrd="0" parTransId="{8D9F4B2A-0987-4BE1-A44D-BB39EE4629A6}" sibTransId="{3B807CCC-3D02-4E6A-AA4F-8A51EADA1E3C}"/>
    <dgm:cxn modelId="{E809553D-8BB3-4DBD-82BF-28692727FB69}" type="presOf" srcId="{BC685165-9CF6-4A70-AF37-35C8F755788E}" destId="{33E17A33-E660-4BF4-9468-79D45C1B3A76}" srcOrd="0" destOrd="0" presId="urn:microsoft.com/office/officeart/2018/2/layout/IconLabelList"/>
    <dgm:cxn modelId="{A57F9C46-0354-4067-8221-2AABD6EBB8C5}" type="presOf" srcId="{CE49B8D3-0D86-4368-A5F7-88F2EF03802E}" destId="{84A19A48-4742-4358-93B7-C23A58238E08}" srcOrd="0" destOrd="0" presId="urn:microsoft.com/office/officeart/2018/2/layout/IconLabelList"/>
    <dgm:cxn modelId="{A62C9FDD-AC0A-452F-BB29-29A3D12E2192}" srcId="{CE49B8D3-0D86-4368-A5F7-88F2EF03802E}" destId="{EC72E471-4209-4353-9E6C-75792D039B9F}" srcOrd="2" destOrd="0" parTransId="{9927E906-EECF-4F20-828E-B9FA428922A5}" sibTransId="{DED4BA78-2A75-450A-82E8-CB2F52F35631}"/>
    <dgm:cxn modelId="{1D669088-3B30-4F9A-8382-67EF1B0A62BB}" type="presParOf" srcId="{84A19A48-4742-4358-93B7-C23A58238E08}" destId="{0826CD7D-21F2-4997-A01B-81B1EBBBA350}" srcOrd="0" destOrd="0" presId="urn:microsoft.com/office/officeart/2018/2/layout/IconLabelList"/>
    <dgm:cxn modelId="{AF3DE63B-8516-4F64-9DFB-C8FE5ED16CDB}" type="presParOf" srcId="{0826CD7D-21F2-4997-A01B-81B1EBBBA350}" destId="{F178FBD6-0171-4FEA-9701-9E64FAEFBECB}" srcOrd="0" destOrd="0" presId="urn:microsoft.com/office/officeart/2018/2/layout/IconLabelList"/>
    <dgm:cxn modelId="{E41B76C7-35F6-474E-882B-7B2DA0490F0B}" type="presParOf" srcId="{0826CD7D-21F2-4997-A01B-81B1EBBBA350}" destId="{B6B58C34-8027-4397-AAC8-F293ED374143}" srcOrd="1" destOrd="0" presId="urn:microsoft.com/office/officeart/2018/2/layout/IconLabelList"/>
    <dgm:cxn modelId="{95371DBE-CA51-494F-885F-C4A004168173}" type="presParOf" srcId="{0826CD7D-21F2-4997-A01B-81B1EBBBA350}" destId="{97461571-75E4-414A-BA9D-0A5A83D80C13}" srcOrd="2" destOrd="0" presId="urn:microsoft.com/office/officeart/2018/2/layout/IconLabelList"/>
    <dgm:cxn modelId="{054ABB0F-8C7A-474B-A673-5A1676899050}" type="presParOf" srcId="{84A19A48-4742-4358-93B7-C23A58238E08}" destId="{AD8B4923-1DA6-4BC6-9597-AFA26C3C8ACA}" srcOrd="1" destOrd="0" presId="urn:microsoft.com/office/officeart/2018/2/layout/IconLabelList"/>
    <dgm:cxn modelId="{E14EBA9E-23A9-48D8-A20C-E0CB6CF49AB7}" type="presParOf" srcId="{84A19A48-4742-4358-93B7-C23A58238E08}" destId="{45CF6B89-DAED-41AC-8EE7-89B535FD863F}" srcOrd="2" destOrd="0" presId="urn:microsoft.com/office/officeart/2018/2/layout/IconLabelList"/>
    <dgm:cxn modelId="{D2EB2AD2-2BB7-40A0-9C61-FD86CA835511}" type="presParOf" srcId="{45CF6B89-DAED-41AC-8EE7-89B535FD863F}" destId="{8ADCD1F5-1A7B-4EE2-A9A4-3CC5E227CBF3}" srcOrd="0" destOrd="0" presId="urn:microsoft.com/office/officeart/2018/2/layout/IconLabelList"/>
    <dgm:cxn modelId="{13C1DCFF-C581-4F13-935D-E256E5A93F09}" type="presParOf" srcId="{45CF6B89-DAED-41AC-8EE7-89B535FD863F}" destId="{247A0A75-12DE-4FF8-970A-801D7ACC91B0}" srcOrd="1" destOrd="0" presId="urn:microsoft.com/office/officeart/2018/2/layout/IconLabelList"/>
    <dgm:cxn modelId="{21F32BEF-5FF2-433A-B5D1-25A1ABF9BB99}" type="presParOf" srcId="{45CF6B89-DAED-41AC-8EE7-89B535FD863F}" destId="{33E17A33-E660-4BF4-9468-79D45C1B3A76}" srcOrd="2" destOrd="0" presId="urn:microsoft.com/office/officeart/2018/2/layout/IconLabelList"/>
    <dgm:cxn modelId="{14DF1D2E-78EC-4687-A0AE-87B59C5D1C1D}" type="presParOf" srcId="{84A19A48-4742-4358-93B7-C23A58238E08}" destId="{E93FB140-6E8A-4F60-A79E-6708C884F47B}" srcOrd="3" destOrd="0" presId="urn:microsoft.com/office/officeart/2018/2/layout/IconLabelList"/>
    <dgm:cxn modelId="{4D9C0507-E264-4EDD-B7A7-38816A24A190}" type="presParOf" srcId="{84A19A48-4742-4358-93B7-C23A58238E08}" destId="{E29E3982-D047-4544-A315-FA769963BAAE}" srcOrd="4" destOrd="0" presId="urn:microsoft.com/office/officeart/2018/2/layout/IconLabelList"/>
    <dgm:cxn modelId="{ED5D1E0D-5338-4117-A7C3-25BAF342B5A1}" type="presParOf" srcId="{E29E3982-D047-4544-A315-FA769963BAAE}" destId="{A038C926-A779-44D2-8C7B-99FD2BD14197}" srcOrd="0" destOrd="0" presId="urn:microsoft.com/office/officeart/2018/2/layout/IconLabelList"/>
    <dgm:cxn modelId="{1F4ACD93-7DA3-4D23-8719-5C61D123AC2D}" type="presParOf" srcId="{E29E3982-D047-4544-A315-FA769963BAAE}" destId="{D6A18719-367F-4F7E-AD31-8A0750BB0E9E}" srcOrd="1" destOrd="0" presId="urn:microsoft.com/office/officeart/2018/2/layout/IconLabelList"/>
    <dgm:cxn modelId="{04DC7452-B988-4CDC-BDC8-E70CB2811E69}" type="presParOf" srcId="{E29E3982-D047-4544-A315-FA769963BAAE}" destId="{E5E75501-C64C-42DA-8D15-E886EE08EB00}"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747B4C-FA10-44C6-B70D-14B0ACDDD729}" type="doc">
      <dgm:prSet loTypeId="urn:microsoft.com/office/officeart/2016/7/layout/BasicLinearProcessNumbered" loCatId="process" qsTypeId="urn:microsoft.com/office/officeart/2005/8/quickstyle/simple2" qsCatId="simple" csTypeId="urn:microsoft.com/office/officeart/2005/8/colors/accent2_2" csCatId="accent2" phldr="1"/>
      <dgm:spPr/>
      <dgm:t>
        <a:bodyPr/>
        <a:lstStyle/>
        <a:p>
          <a:endParaRPr lang="en-US"/>
        </a:p>
      </dgm:t>
    </dgm:pt>
    <dgm:pt modelId="{5A9FE3C4-2EAA-4A00-927E-7F7B762EDE37}">
      <dgm:prSet/>
      <dgm:spPr/>
      <dgm:t>
        <a:bodyPr/>
        <a:lstStyle/>
        <a:p>
          <a:r>
            <a:rPr lang="en-GB" dirty="0"/>
            <a:t>Detailed information  on the Moodle page, you have been asked to familiarise yourself with the content</a:t>
          </a:r>
          <a:endParaRPr lang="en-US" dirty="0"/>
        </a:p>
      </dgm:t>
    </dgm:pt>
    <dgm:pt modelId="{4209E047-7423-4B71-921A-34B1DC3DB358}" type="parTrans" cxnId="{17DBD2E7-D32C-4261-AFCD-2008E76579C8}">
      <dgm:prSet/>
      <dgm:spPr/>
      <dgm:t>
        <a:bodyPr/>
        <a:lstStyle/>
        <a:p>
          <a:endParaRPr lang="en-US"/>
        </a:p>
      </dgm:t>
    </dgm:pt>
    <dgm:pt modelId="{3C51ECB6-4B2F-40EC-A30A-9638CDA1C3F2}" type="sibTrans" cxnId="{17DBD2E7-D32C-4261-AFCD-2008E76579C8}">
      <dgm:prSet phldrT="1" phldr="0"/>
      <dgm:spPr/>
      <dgm:t>
        <a:bodyPr/>
        <a:lstStyle/>
        <a:p>
          <a:r>
            <a:rPr lang="en-US"/>
            <a:t>1</a:t>
          </a:r>
        </a:p>
      </dgm:t>
    </dgm:pt>
    <dgm:pt modelId="{FE2F2B0C-27A6-4451-9F02-D15F0A5FB8CD}">
      <dgm:prSet/>
      <dgm:spPr/>
      <dgm:t>
        <a:bodyPr/>
        <a:lstStyle/>
        <a:p>
          <a:r>
            <a:rPr lang="en-GB" dirty="0"/>
            <a:t>Questions arising from Asynchronous learning</a:t>
          </a:r>
          <a:endParaRPr lang="en-US" dirty="0"/>
        </a:p>
      </dgm:t>
    </dgm:pt>
    <dgm:pt modelId="{1889F684-DE8E-42FB-A9CA-864233E92A99}" type="parTrans" cxnId="{5B67064A-2060-4147-8475-1C1D5879106F}">
      <dgm:prSet/>
      <dgm:spPr/>
      <dgm:t>
        <a:bodyPr/>
        <a:lstStyle/>
        <a:p>
          <a:endParaRPr lang="en-US"/>
        </a:p>
      </dgm:t>
    </dgm:pt>
    <dgm:pt modelId="{2A34552D-C095-4178-9C80-DE0F4F9D44A9}" type="sibTrans" cxnId="{5B67064A-2060-4147-8475-1C1D5879106F}">
      <dgm:prSet phldrT="2" phldr="0"/>
      <dgm:spPr/>
      <dgm:t>
        <a:bodyPr/>
        <a:lstStyle/>
        <a:p>
          <a:r>
            <a:rPr lang="en-US"/>
            <a:t>2</a:t>
          </a:r>
        </a:p>
      </dgm:t>
    </dgm:pt>
    <dgm:pt modelId="{32CE5A59-88DF-4D42-B6D1-D6D79D0C5F5C}">
      <dgm:prSet/>
      <dgm:spPr/>
      <dgm:t>
        <a:bodyPr/>
        <a:lstStyle/>
        <a:p>
          <a:r>
            <a:rPr lang="en-GB" dirty="0"/>
            <a:t>Bring anything you wish to discuss further from your independent reading </a:t>
          </a:r>
          <a:endParaRPr lang="en-US" dirty="0"/>
        </a:p>
      </dgm:t>
    </dgm:pt>
    <dgm:pt modelId="{17811A4A-AAA6-473D-A53D-EA73BE92E2D8}" type="parTrans" cxnId="{401E404C-46EA-4CAF-814F-4626BDC6BAAA}">
      <dgm:prSet/>
      <dgm:spPr/>
      <dgm:t>
        <a:bodyPr/>
        <a:lstStyle/>
        <a:p>
          <a:endParaRPr lang="en-US"/>
        </a:p>
      </dgm:t>
    </dgm:pt>
    <dgm:pt modelId="{0CFFB44F-FFA2-41A2-A859-A6C5DDA54BEA}" type="sibTrans" cxnId="{401E404C-46EA-4CAF-814F-4626BDC6BAAA}">
      <dgm:prSet phldrT="3" phldr="0"/>
      <dgm:spPr/>
      <dgm:t>
        <a:bodyPr/>
        <a:lstStyle/>
        <a:p>
          <a:r>
            <a:rPr lang="en-US"/>
            <a:t>3</a:t>
          </a:r>
        </a:p>
      </dgm:t>
    </dgm:pt>
    <dgm:pt modelId="{4568622D-F872-4CEA-A933-112D43C74772}" type="pres">
      <dgm:prSet presAssocID="{23747B4C-FA10-44C6-B70D-14B0ACDDD729}" presName="Name0" presStyleCnt="0">
        <dgm:presLayoutVars>
          <dgm:animLvl val="lvl"/>
          <dgm:resizeHandles val="exact"/>
        </dgm:presLayoutVars>
      </dgm:prSet>
      <dgm:spPr/>
    </dgm:pt>
    <dgm:pt modelId="{5C96D26F-2604-4AA4-A832-E91BB7E6C1B8}" type="pres">
      <dgm:prSet presAssocID="{5A9FE3C4-2EAA-4A00-927E-7F7B762EDE37}" presName="compositeNode" presStyleCnt="0">
        <dgm:presLayoutVars>
          <dgm:bulletEnabled val="1"/>
        </dgm:presLayoutVars>
      </dgm:prSet>
      <dgm:spPr/>
    </dgm:pt>
    <dgm:pt modelId="{45DA2134-CC25-46FE-8AD2-6B549C4055A5}" type="pres">
      <dgm:prSet presAssocID="{5A9FE3C4-2EAA-4A00-927E-7F7B762EDE37}" presName="bgRect" presStyleLbl="bgAccFollowNode1" presStyleIdx="0" presStyleCnt="3"/>
      <dgm:spPr/>
    </dgm:pt>
    <dgm:pt modelId="{D9CAD678-E9CD-4FAB-B6C0-27176E7A6366}" type="pres">
      <dgm:prSet presAssocID="{3C51ECB6-4B2F-40EC-A30A-9638CDA1C3F2}" presName="sibTransNodeCircle" presStyleLbl="alignNode1" presStyleIdx="0" presStyleCnt="6">
        <dgm:presLayoutVars>
          <dgm:chMax val="0"/>
          <dgm:bulletEnabled/>
        </dgm:presLayoutVars>
      </dgm:prSet>
      <dgm:spPr/>
    </dgm:pt>
    <dgm:pt modelId="{93332C50-2936-433E-AD6D-245BDDD4CD31}" type="pres">
      <dgm:prSet presAssocID="{5A9FE3C4-2EAA-4A00-927E-7F7B762EDE37}" presName="bottomLine" presStyleLbl="alignNode1" presStyleIdx="1" presStyleCnt="6">
        <dgm:presLayoutVars/>
      </dgm:prSet>
      <dgm:spPr/>
    </dgm:pt>
    <dgm:pt modelId="{66646E05-20FD-4B93-9F04-F3B852982A02}" type="pres">
      <dgm:prSet presAssocID="{5A9FE3C4-2EAA-4A00-927E-7F7B762EDE37}" presName="nodeText" presStyleLbl="bgAccFollowNode1" presStyleIdx="0" presStyleCnt="3">
        <dgm:presLayoutVars>
          <dgm:bulletEnabled val="1"/>
        </dgm:presLayoutVars>
      </dgm:prSet>
      <dgm:spPr/>
    </dgm:pt>
    <dgm:pt modelId="{190AAE77-0528-47C8-B5AB-70DF20B5A3D7}" type="pres">
      <dgm:prSet presAssocID="{3C51ECB6-4B2F-40EC-A30A-9638CDA1C3F2}" presName="sibTrans" presStyleCnt="0"/>
      <dgm:spPr/>
    </dgm:pt>
    <dgm:pt modelId="{10A57C2E-FDBF-4013-915C-4CCA790CCF14}" type="pres">
      <dgm:prSet presAssocID="{FE2F2B0C-27A6-4451-9F02-D15F0A5FB8CD}" presName="compositeNode" presStyleCnt="0">
        <dgm:presLayoutVars>
          <dgm:bulletEnabled val="1"/>
        </dgm:presLayoutVars>
      </dgm:prSet>
      <dgm:spPr/>
    </dgm:pt>
    <dgm:pt modelId="{D2F4AAAC-26D7-424B-9411-E874B09E2CD1}" type="pres">
      <dgm:prSet presAssocID="{FE2F2B0C-27A6-4451-9F02-D15F0A5FB8CD}" presName="bgRect" presStyleLbl="bgAccFollowNode1" presStyleIdx="1" presStyleCnt="3"/>
      <dgm:spPr/>
    </dgm:pt>
    <dgm:pt modelId="{2DD90DCB-61C7-49E1-BD88-522FC678D91C}" type="pres">
      <dgm:prSet presAssocID="{2A34552D-C095-4178-9C80-DE0F4F9D44A9}" presName="sibTransNodeCircle" presStyleLbl="alignNode1" presStyleIdx="2" presStyleCnt="6">
        <dgm:presLayoutVars>
          <dgm:chMax val="0"/>
          <dgm:bulletEnabled/>
        </dgm:presLayoutVars>
      </dgm:prSet>
      <dgm:spPr/>
    </dgm:pt>
    <dgm:pt modelId="{7F351776-7E73-4E62-95D7-9F8913CA2ADE}" type="pres">
      <dgm:prSet presAssocID="{FE2F2B0C-27A6-4451-9F02-D15F0A5FB8CD}" presName="bottomLine" presStyleLbl="alignNode1" presStyleIdx="3" presStyleCnt="6">
        <dgm:presLayoutVars/>
      </dgm:prSet>
      <dgm:spPr/>
    </dgm:pt>
    <dgm:pt modelId="{34AE5842-FDC0-4738-8998-D77F160E79F6}" type="pres">
      <dgm:prSet presAssocID="{FE2F2B0C-27A6-4451-9F02-D15F0A5FB8CD}" presName="nodeText" presStyleLbl="bgAccFollowNode1" presStyleIdx="1" presStyleCnt="3">
        <dgm:presLayoutVars>
          <dgm:bulletEnabled val="1"/>
        </dgm:presLayoutVars>
      </dgm:prSet>
      <dgm:spPr/>
    </dgm:pt>
    <dgm:pt modelId="{D61C4DC2-DEED-40FD-97B1-17FD2C709EAE}" type="pres">
      <dgm:prSet presAssocID="{2A34552D-C095-4178-9C80-DE0F4F9D44A9}" presName="sibTrans" presStyleCnt="0"/>
      <dgm:spPr/>
    </dgm:pt>
    <dgm:pt modelId="{B69AF7CF-DD75-403A-98F7-56DD381C695F}" type="pres">
      <dgm:prSet presAssocID="{32CE5A59-88DF-4D42-B6D1-D6D79D0C5F5C}" presName="compositeNode" presStyleCnt="0">
        <dgm:presLayoutVars>
          <dgm:bulletEnabled val="1"/>
        </dgm:presLayoutVars>
      </dgm:prSet>
      <dgm:spPr/>
    </dgm:pt>
    <dgm:pt modelId="{19673F7A-D623-41BD-B825-4FBECB8AA6CB}" type="pres">
      <dgm:prSet presAssocID="{32CE5A59-88DF-4D42-B6D1-D6D79D0C5F5C}" presName="bgRect" presStyleLbl="bgAccFollowNode1" presStyleIdx="2" presStyleCnt="3"/>
      <dgm:spPr/>
    </dgm:pt>
    <dgm:pt modelId="{F68A0E16-3808-4ECA-9EA8-2782287BB17C}" type="pres">
      <dgm:prSet presAssocID="{0CFFB44F-FFA2-41A2-A859-A6C5DDA54BEA}" presName="sibTransNodeCircle" presStyleLbl="alignNode1" presStyleIdx="4" presStyleCnt="6">
        <dgm:presLayoutVars>
          <dgm:chMax val="0"/>
          <dgm:bulletEnabled/>
        </dgm:presLayoutVars>
      </dgm:prSet>
      <dgm:spPr/>
    </dgm:pt>
    <dgm:pt modelId="{1DB3887C-1654-405C-BA48-81E6433A5AA7}" type="pres">
      <dgm:prSet presAssocID="{32CE5A59-88DF-4D42-B6D1-D6D79D0C5F5C}" presName="bottomLine" presStyleLbl="alignNode1" presStyleIdx="5" presStyleCnt="6">
        <dgm:presLayoutVars/>
      </dgm:prSet>
      <dgm:spPr/>
    </dgm:pt>
    <dgm:pt modelId="{365635E2-3BDA-4F2A-AC8D-867A83F21F46}" type="pres">
      <dgm:prSet presAssocID="{32CE5A59-88DF-4D42-B6D1-D6D79D0C5F5C}" presName="nodeText" presStyleLbl="bgAccFollowNode1" presStyleIdx="2" presStyleCnt="3">
        <dgm:presLayoutVars>
          <dgm:bulletEnabled val="1"/>
        </dgm:presLayoutVars>
      </dgm:prSet>
      <dgm:spPr/>
    </dgm:pt>
  </dgm:ptLst>
  <dgm:cxnLst>
    <dgm:cxn modelId="{01F22B26-B529-4317-B844-5CBD157892AC}" type="presOf" srcId="{5A9FE3C4-2EAA-4A00-927E-7F7B762EDE37}" destId="{45DA2134-CC25-46FE-8AD2-6B549C4055A5}" srcOrd="0" destOrd="0" presId="urn:microsoft.com/office/officeart/2016/7/layout/BasicLinearProcessNumbered"/>
    <dgm:cxn modelId="{1A82C035-2CC6-4978-83B2-BEB51193756D}" type="presOf" srcId="{32CE5A59-88DF-4D42-B6D1-D6D79D0C5F5C}" destId="{19673F7A-D623-41BD-B825-4FBECB8AA6CB}" srcOrd="0" destOrd="0" presId="urn:microsoft.com/office/officeart/2016/7/layout/BasicLinearProcessNumbered"/>
    <dgm:cxn modelId="{74DB9A42-DB63-427C-9C88-3B5BD25C1AFC}" type="presOf" srcId="{32CE5A59-88DF-4D42-B6D1-D6D79D0C5F5C}" destId="{365635E2-3BDA-4F2A-AC8D-867A83F21F46}" srcOrd="1" destOrd="0" presId="urn:microsoft.com/office/officeart/2016/7/layout/BasicLinearProcessNumbered"/>
    <dgm:cxn modelId="{C6C82043-6DC4-4ED8-94E4-9225F02732B7}" type="presOf" srcId="{23747B4C-FA10-44C6-B70D-14B0ACDDD729}" destId="{4568622D-F872-4CEA-A933-112D43C74772}" srcOrd="0" destOrd="0" presId="urn:microsoft.com/office/officeart/2016/7/layout/BasicLinearProcessNumbered"/>
    <dgm:cxn modelId="{5B67064A-2060-4147-8475-1C1D5879106F}" srcId="{23747B4C-FA10-44C6-B70D-14B0ACDDD729}" destId="{FE2F2B0C-27A6-4451-9F02-D15F0A5FB8CD}" srcOrd="1" destOrd="0" parTransId="{1889F684-DE8E-42FB-A9CA-864233E92A99}" sibTransId="{2A34552D-C095-4178-9C80-DE0F4F9D44A9}"/>
    <dgm:cxn modelId="{401E404C-46EA-4CAF-814F-4626BDC6BAAA}" srcId="{23747B4C-FA10-44C6-B70D-14B0ACDDD729}" destId="{32CE5A59-88DF-4D42-B6D1-D6D79D0C5F5C}" srcOrd="2" destOrd="0" parTransId="{17811A4A-AAA6-473D-A53D-EA73BE92E2D8}" sibTransId="{0CFFB44F-FFA2-41A2-A859-A6C5DDA54BEA}"/>
    <dgm:cxn modelId="{DAC0DE50-8E07-4ECE-BDCC-F9422CA5527B}" type="presOf" srcId="{5A9FE3C4-2EAA-4A00-927E-7F7B762EDE37}" destId="{66646E05-20FD-4B93-9F04-F3B852982A02}" srcOrd="1" destOrd="0" presId="urn:microsoft.com/office/officeart/2016/7/layout/BasicLinearProcessNumbered"/>
    <dgm:cxn modelId="{39548A71-804F-4F25-8D2A-5483D4A3AFEF}" type="presOf" srcId="{2A34552D-C095-4178-9C80-DE0F4F9D44A9}" destId="{2DD90DCB-61C7-49E1-BD88-522FC678D91C}" srcOrd="0" destOrd="0" presId="urn:microsoft.com/office/officeart/2016/7/layout/BasicLinearProcessNumbered"/>
    <dgm:cxn modelId="{D8C15FAC-BC49-4DD2-B1BB-D50FE5B37066}" type="presOf" srcId="{FE2F2B0C-27A6-4451-9F02-D15F0A5FB8CD}" destId="{D2F4AAAC-26D7-424B-9411-E874B09E2CD1}" srcOrd="0" destOrd="0" presId="urn:microsoft.com/office/officeart/2016/7/layout/BasicLinearProcessNumbered"/>
    <dgm:cxn modelId="{F24A10CD-C507-4D51-923E-950EEDE738ED}" type="presOf" srcId="{0CFFB44F-FFA2-41A2-A859-A6C5DDA54BEA}" destId="{F68A0E16-3808-4ECA-9EA8-2782287BB17C}" srcOrd="0" destOrd="0" presId="urn:microsoft.com/office/officeart/2016/7/layout/BasicLinearProcessNumbered"/>
    <dgm:cxn modelId="{08B291DC-D68B-4325-B171-96BDE48D1051}" type="presOf" srcId="{3C51ECB6-4B2F-40EC-A30A-9638CDA1C3F2}" destId="{D9CAD678-E9CD-4FAB-B6C0-27176E7A6366}" srcOrd="0" destOrd="0" presId="urn:microsoft.com/office/officeart/2016/7/layout/BasicLinearProcessNumbered"/>
    <dgm:cxn modelId="{17DBD2E7-D32C-4261-AFCD-2008E76579C8}" srcId="{23747B4C-FA10-44C6-B70D-14B0ACDDD729}" destId="{5A9FE3C4-2EAA-4A00-927E-7F7B762EDE37}" srcOrd="0" destOrd="0" parTransId="{4209E047-7423-4B71-921A-34B1DC3DB358}" sibTransId="{3C51ECB6-4B2F-40EC-A30A-9638CDA1C3F2}"/>
    <dgm:cxn modelId="{A4E41DEF-2480-4A52-88F2-92B20385B78A}" type="presOf" srcId="{FE2F2B0C-27A6-4451-9F02-D15F0A5FB8CD}" destId="{34AE5842-FDC0-4738-8998-D77F160E79F6}" srcOrd="1" destOrd="0" presId="urn:microsoft.com/office/officeart/2016/7/layout/BasicLinearProcessNumbered"/>
    <dgm:cxn modelId="{0AB71813-F6BF-49EC-B8F0-2704FCDFA461}" type="presParOf" srcId="{4568622D-F872-4CEA-A933-112D43C74772}" destId="{5C96D26F-2604-4AA4-A832-E91BB7E6C1B8}" srcOrd="0" destOrd="0" presId="urn:microsoft.com/office/officeart/2016/7/layout/BasicLinearProcessNumbered"/>
    <dgm:cxn modelId="{4F3C54B2-89C9-4E67-AB58-98BA5A41AAF6}" type="presParOf" srcId="{5C96D26F-2604-4AA4-A832-E91BB7E6C1B8}" destId="{45DA2134-CC25-46FE-8AD2-6B549C4055A5}" srcOrd="0" destOrd="0" presId="urn:microsoft.com/office/officeart/2016/7/layout/BasicLinearProcessNumbered"/>
    <dgm:cxn modelId="{25EB9F65-4E7C-4CB3-9594-E008FF5860B7}" type="presParOf" srcId="{5C96D26F-2604-4AA4-A832-E91BB7E6C1B8}" destId="{D9CAD678-E9CD-4FAB-B6C0-27176E7A6366}" srcOrd="1" destOrd="0" presId="urn:microsoft.com/office/officeart/2016/7/layout/BasicLinearProcessNumbered"/>
    <dgm:cxn modelId="{234CC6BA-58CF-4605-BC65-424AE1886AD6}" type="presParOf" srcId="{5C96D26F-2604-4AA4-A832-E91BB7E6C1B8}" destId="{93332C50-2936-433E-AD6D-245BDDD4CD31}" srcOrd="2" destOrd="0" presId="urn:microsoft.com/office/officeart/2016/7/layout/BasicLinearProcessNumbered"/>
    <dgm:cxn modelId="{575E9E0A-66E7-4919-BABD-962A96718A58}" type="presParOf" srcId="{5C96D26F-2604-4AA4-A832-E91BB7E6C1B8}" destId="{66646E05-20FD-4B93-9F04-F3B852982A02}" srcOrd="3" destOrd="0" presId="urn:microsoft.com/office/officeart/2016/7/layout/BasicLinearProcessNumbered"/>
    <dgm:cxn modelId="{010934A6-3617-4F10-8C56-128AD4093BA4}" type="presParOf" srcId="{4568622D-F872-4CEA-A933-112D43C74772}" destId="{190AAE77-0528-47C8-B5AB-70DF20B5A3D7}" srcOrd="1" destOrd="0" presId="urn:microsoft.com/office/officeart/2016/7/layout/BasicLinearProcessNumbered"/>
    <dgm:cxn modelId="{8F9D0DCD-0CCA-4A58-B26A-8E06AB4A7F4A}" type="presParOf" srcId="{4568622D-F872-4CEA-A933-112D43C74772}" destId="{10A57C2E-FDBF-4013-915C-4CCA790CCF14}" srcOrd="2" destOrd="0" presId="urn:microsoft.com/office/officeart/2016/7/layout/BasicLinearProcessNumbered"/>
    <dgm:cxn modelId="{A83EAC54-4CDB-40E7-980A-E510365EA903}" type="presParOf" srcId="{10A57C2E-FDBF-4013-915C-4CCA790CCF14}" destId="{D2F4AAAC-26D7-424B-9411-E874B09E2CD1}" srcOrd="0" destOrd="0" presId="urn:microsoft.com/office/officeart/2016/7/layout/BasicLinearProcessNumbered"/>
    <dgm:cxn modelId="{F1344597-62F3-445A-9C58-14EBEAE229D3}" type="presParOf" srcId="{10A57C2E-FDBF-4013-915C-4CCA790CCF14}" destId="{2DD90DCB-61C7-49E1-BD88-522FC678D91C}" srcOrd="1" destOrd="0" presId="urn:microsoft.com/office/officeart/2016/7/layout/BasicLinearProcessNumbered"/>
    <dgm:cxn modelId="{C48C97B2-218B-41BE-9B5D-25315CEA8986}" type="presParOf" srcId="{10A57C2E-FDBF-4013-915C-4CCA790CCF14}" destId="{7F351776-7E73-4E62-95D7-9F8913CA2ADE}" srcOrd="2" destOrd="0" presId="urn:microsoft.com/office/officeart/2016/7/layout/BasicLinearProcessNumbered"/>
    <dgm:cxn modelId="{F655668A-A990-4ABC-AC15-1ADEE8586796}" type="presParOf" srcId="{10A57C2E-FDBF-4013-915C-4CCA790CCF14}" destId="{34AE5842-FDC0-4738-8998-D77F160E79F6}" srcOrd="3" destOrd="0" presId="urn:microsoft.com/office/officeart/2016/7/layout/BasicLinearProcessNumbered"/>
    <dgm:cxn modelId="{24FF9038-2AA7-4B9C-94D5-CB076C5DFA5B}" type="presParOf" srcId="{4568622D-F872-4CEA-A933-112D43C74772}" destId="{D61C4DC2-DEED-40FD-97B1-17FD2C709EAE}" srcOrd="3" destOrd="0" presId="urn:microsoft.com/office/officeart/2016/7/layout/BasicLinearProcessNumbered"/>
    <dgm:cxn modelId="{3B78CF40-FCC2-4B41-B34F-A0B5179952A9}" type="presParOf" srcId="{4568622D-F872-4CEA-A933-112D43C74772}" destId="{B69AF7CF-DD75-403A-98F7-56DD381C695F}" srcOrd="4" destOrd="0" presId="urn:microsoft.com/office/officeart/2016/7/layout/BasicLinearProcessNumbered"/>
    <dgm:cxn modelId="{036AFFC8-801F-43EF-AB60-36FDFF36A2B8}" type="presParOf" srcId="{B69AF7CF-DD75-403A-98F7-56DD381C695F}" destId="{19673F7A-D623-41BD-B825-4FBECB8AA6CB}" srcOrd="0" destOrd="0" presId="urn:microsoft.com/office/officeart/2016/7/layout/BasicLinearProcessNumbered"/>
    <dgm:cxn modelId="{AF8C261A-7303-4CCE-897E-90FE4EC28A8C}" type="presParOf" srcId="{B69AF7CF-DD75-403A-98F7-56DD381C695F}" destId="{F68A0E16-3808-4ECA-9EA8-2782287BB17C}" srcOrd="1" destOrd="0" presId="urn:microsoft.com/office/officeart/2016/7/layout/BasicLinearProcessNumbered"/>
    <dgm:cxn modelId="{0B4A228F-657D-449A-9F07-1BEA6465BDD2}" type="presParOf" srcId="{B69AF7CF-DD75-403A-98F7-56DD381C695F}" destId="{1DB3887C-1654-405C-BA48-81E6433A5AA7}" srcOrd="2" destOrd="0" presId="urn:microsoft.com/office/officeart/2016/7/layout/BasicLinearProcessNumbered"/>
    <dgm:cxn modelId="{1C35E204-BC86-49D3-BA3D-5834CD1CFBA2}" type="presParOf" srcId="{B69AF7CF-DD75-403A-98F7-56DD381C695F}" destId="{365635E2-3BDA-4F2A-AC8D-867A83F21F46}" srcOrd="3" destOrd="0" presId="urn:microsoft.com/office/officeart/2016/7/layout/BasicLinear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31C7781-3886-4179-863A-D43CC220478F}" type="doc">
      <dgm:prSet loTypeId="urn:microsoft.com/office/officeart/2005/8/layout/hierarchy1" loCatId="Inbox" qsTypeId="urn:microsoft.com/office/officeart/2005/8/quickstyle/simple2" qsCatId="simple" csTypeId="urn:microsoft.com/office/officeart/2005/8/colors/accent2_2" csCatId="accent2" phldr="1"/>
      <dgm:spPr/>
      <dgm:t>
        <a:bodyPr/>
        <a:lstStyle/>
        <a:p>
          <a:endParaRPr lang="en-US"/>
        </a:p>
      </dgm:t>
    </dgm:pt>
    <dgm:pt modelId="{201ECED2-90A6-4389-8F79-D82AD4FEEEA8}">
      <dgm:prSet/>
      <dgm:spPr/>
      <dgm:t>
        <a:bodyPr/>
        <a:lstStyle/>
        <a:p>
          <a:r>
            <a:rPr lang="en-GB" dirty="0"/>
            <a:t>Firstly,  you need to pick a topic that you find compelling and relevant to the course</a:t>
          </a:r>
          <a:endParaRPr lang="en-US" dirty="0"/>
        </a:p>
      </dgm:t>
    </dgm:pt>
    <dgm:pt modelId="{5A6175A2-362F-45D9-9BE2-E2248DFC2691}" type="parTrans" cxnId="{A1CE298C-44C8-4F55-9098-E1DC2975ACD3}">
      <dgm:prSet/>
      <dgm:spPr/>
      <dgm:t>
        <a:bodyPr/>
        <a:lstStyle/>
        <a:p>
          <a:endParaRPr lang="en-US"/>
        </a:p>
      </dgm:t>
    </dgm:pt>
    <dgm:pt modelId="{B64FA85A-5BBD-4060-BA52-2606D83703F6}" type="sibTrans" cxnId="{A1CE298C-44C8-4F55-9098-E1DC2975ACD3}">
      <dgm:prSet/>
      <dgm:spPr/>
      <dgm:t>
        <a:bodyPr/>
        <a:lstStyle/>
        <a:p>
          <a:endParaRPr lang="en-US"/>
        </a:p>
      </dgm:t>
    </dgm:pt>
    <dgm:pt modelId="{E37EE835-F7E4-41A6-BD8B-7D6233943F3A}">
      <dgm:prSet/>
      <dgm:spPr/>
      <dgm:t>
        <a:bodyPr/>
        <a:lstStyle/>
        <a:p>
          <a:r>
            <a:rPr lang="en-GB" dirty="0"/>
            <a:t>Secondly, the topic should be relatively narrow so that it does not overwhelm you</a:t>
          </a:r>
          <a:endParaRPr lang="en-US" dirty="0"/>
        </a:p>
      </dgm:t>
    </dgm:pt>
    <dgm:pt modelId="{4A731988-8CA3-4EF3-8E59-B99501D9F104}" type="parTrans" cxnId="{9FB22A4E-2F54-42E8-9286-4108F3E714EA}">
      <dgm:prSet/>
      <dgm:spPr/>
      <dgm:t>
        <a:bodyPr/>
        <a:lstStyle/>
        <a:p>
          <a:endParaRPr lang="en-US"/>
        </a:p>
      </dgm:t>
    </dgm:pt>
    <dgm:pt modelId="{AA272A14-6806-4812-B03F-DAFBEC3F43AF}" type="sibTrans" cxnId="{9FB22A4E-2F54-42E8-9286-4108F3E714EA}">
      <dgm:prSet/>
      <dgm:spPr/>
      <dgm:t>
        <a:bodyPr/>
        <a:lstStyle/>
        <a:p>
          <a:endParaRPr lang="en-US"/>
        </a:p>
      </dgm:t>
    </dgm:pt>
    <dgm:pt modelId="{594E0194-2FE6-40FF-BADA-8A7D35CD658F}">
      <dgm:prSet/>
      <dgm:spPr/>
      <dgm:t>
        <a:bodyPr/>
        <a:lstStyle/>
        <a:p>
          <a:r>
            <a:rPr lang="en-GB" dirty="0"/>
            <a:t>Thirdly, there needs to be enough supportive evidence for you to critique</a:t>
          </a:r>
          <a:endParaRPr lang="en-US" dirty="0"/>
        </a:p>
      </dgm:t>
    </dgm:pt>
    <dgm:pt modelId="{48796072-AB2C-4C85-BFA8-C1496B728420}" type="parTrans" cxnId="{FF537CF1-DBE7-488A-89FC-A41A448DC240}">
      <dgm:prSet/>
      <dgm:spPr/>
      <dgm:t>
        <a:bodyPr/>
        <a:lstStyle/>
        <a:p>
          <a:endParaRPr lang="en-US"/>
        </a:p>
      </dgm:t>
    </dgm:pt>
    <dgm:pt modelId="{9A58C4E8-1DCB-47B8-BB00-1B60085528C2}" type="sibTrans" cxnId="{FF537CF1-DBE7-488A-89FC-A41A448DC240}">
      <dgm:prSet/>
      <dgm:spPr/>
      <dgm:t>
        <a:bodyPr/>
        <a:lstStyle/>
        <a:p>
          <a:endParaRPr lang="en-US"/>
        </a:p>
      </dgm:t>
    </dgm:pt>
    <dgm:pt modelId="{43A631FF-E20C-409B-A4E6-90FA9B0D1D96}">
      <dgm:prSet/>
      <dgm:spPr/>
      <dgm:t>
        <a:bodyPr/>
        <a:lstStyle/>
        <a:p>
          <a:r>
            <a:rPr lang="en-US" dirty="0"/>
            <a:t>Finally. you need to organize your evidence into a CRITICAL review</a:t>
          </a:r>
        </a:p>
      </dgm:t>
    </dgm:pt>
    <dgm:pt modelId="{71D54F4E-1942-4D51-922D-3B2CE155D9C5}" type="parTrans" cxnId="{F4CDE7BA-2319-4660-B89F-254423B08B5C}">
      <dgm:prSet/>
      <dgm:spPr/>
      <dgm:t>
        <a:bodyPr/>
        <a:lstStyle/>
        <a:p>
          <a:endParaRPr lang="en-US"/>
        </a:p>
      </dgm:t>
    </dgm:pt>
    <dgm:pt modelId="{278A15BE-3D2C-4F92-BF48-A5B2B9291FC4}" type="sibTrans" cxnId="{F4CDE7BA-2319-4660-B89F-254423B08B5C}">
      <dgm:prSet/>
      <dgm:spPr/>
      <dgm:t>
        <a:bodyPr/>
        <a:lstStyle/>
        <a:p>
          <a:endParaRPr lang="en-US"/>
        </a:p>
      </dgm:t>
    </dgm:pt>
    <dgm:pt modelId="{C5FF69B8-B14C-47DF-BB78-440CB143EDB8}" type="pres">
      <dgm:prSet presAssocID="{D31C7781-3886-4179-863A-D43CC220478F}" presName="hierChild1" presStyleCnt="0">
        <dgm:presLayoutVars>
          <dgm:chPref val="1"/>
          <dgm:dir/>
          <dgm:animOne val="branch"/>
          <dgm:animLvl val="lvl"/>
          <dgm:resizeHandles/>
        </dgm:presLayoutVars>
      </dgm:prSet>
      <dgm:spPr/>
    </dgm:pt>
    <dgm:pt modelId="{E187F9EC-F772-4B29-993A-274D8719659F}" type="pres">
      <dgm:prSet presAssocID="{201ECED2-90A6-4389-8F79-D82AD4FEEEA8}" presName="hierRoot1" presStyleCnt="0"/>
      <dgm:spPr/>
    </dgm:pt>
    <dgm:pt modelId="{0058B05A-150B-4D3C-BE79-E672FEF39E11}" type="pres">
      <dgm:prSet presAssocID="{201ECED2-90A6-4389-8F79-D82AD4FEEEA8}" presName="composite" presStyleCnt="0"/>
      <dgm:spPr/>
    </dgm:pt>
    <dgm:pt modelId="{D64940FC-1CF0-45A4-B1CB-975CEFF8D650}" type="pres">
      <dgm:prSet presAssocID="{201ECED2-90A6-4389-8F79-D82AD4FEEEA8}" presName="background" presStyleLbl="node0" presStyleIdx="0" presStyleCnt="4"/>
      <dgm:spPr/>
    </dgm:pt>
    <dgm:pt modelId="{4E07200E-54F1-4DD5-9ACD-C185313BA8E3}" type="pres">
      <dgm:prSet presAssocID="{201ECED2-90A6-4389-8F79-D82AD4FEEEA8}" presName="text" presStyleLbl="fgAcc0" presStyleIdx="0" presStyleCnt="4">
        <dgm:presLayoutVars>
          <dgm:chPref val="3"/>
        </dgm:presLayoutVars>
      </dgm:prSet>
      <dgm:spPr/>
    </dgm:pt>
    <dgm:pt modelId="{9B2F2C8D-65EF-440D-9E45-FC44D0F10E27}" type="pres">
      <dgm:prSet presAssocID="{201ECED2-90A6-4389-8F79-D82AD4FEEEA8}" presName="hierChild2" presStyleCnt="0"/>
      <dgm:spPr/>
    </dgm:pt>
    <dgm:pt modelId="{3C80EAD6-7099-48C4-891D-EDC90A20A9BE}" type="pres">
      <dgm:prSet presAssocID="{E37EE835-F7E4-41A6-BD8B-7D6233943F3A}" presName="hierRoot1" presStyleCnt="0"/>
      <dgm:spPr/>
    </dgm:pt>
    <dgm:pt modelId="{71CB1149-14EE-4908-B815-5242867501A9}" type="pres">
      <dgm:prSet presAssocID="{E37EE835-F7E4-41A6-BD8B-7D6233943F3A}" presName="composite" presStyleCnt="0"/>
      <dgm:spPr/>
    </dgm:pt>
    <dgm:pt modelId="{F2775B95-E2C3-425A-9356-2F7B94351787}" type="pres">
      <dgm:prSet presAssocID="{E37EE835-F7E4-41A6-BD8B-7D6233943F3A}" presName="background" presStyleLbl="node0" presStyleIdx="1" presStyleCnt="4"/>
      <dgm:spPr/>
    </dgm:pt>
    <dgm:pt modelId="{4485315E-93F7-4E65-8A46-2610972C347A}" type="pres">
      <dgm:prSet presAssocID="{E37EE835-F7E4-41A6-BD8B-7D6233943F3A}" presName="text" presStyleLbl="fgAcc0" presStyleIdx="1" presStyleCnt="4">
        <dgm:presLayoutVars>
          <dgm:chPref val="3"/>
        </dgm:presLayoutVars>
      </dgm:prSet>
      <dgm:spPr/>
    </dgm:pt>
    <dgm:pt modelId="{CA85154F-97DE-4195-82AF-798E3904E077}" type="pres">
      <dgm:prSet presAssocID="{E37EE835-F7E4-41A6-BD8B-7D6233943F3A}" presName="hierChild2" presStyleCnt="0"/>
      <dgm:spPr/>
    </dgm:pt>
    <dgm:pt modelId="{623A8159-3B6C-4D21-A2A3-A004F5A4250F}" type="pres">
      <dgm:prSet presAssocID="{594E0194-2FE6-40FF-BADA-8A7D35CD658F}" presName="hierRoot1" presStyleCnt="0"/>
      <dgm:spPr/>
    </dgm:pt>
    <dgm:pt modelId="{634CADD1-699E-4AF6-B0A7-C1766161FE54}" type="pres">
      <dgm:prSet presAssocID="{594E0194-2FE6-40FF-BADA-8A7D35CD658F}" presName="composite" presStyleCnt="0"/>
      <dgm:spPr/>
    </dgm:pt>
    <dgm:pt modelId="{57AE156A-1585-45FB-924F-D27FCE4F3DE4}" type="pres">
      <dgm:prSet presAssocID="{594E0194-2FE6-40FF-BADA-8A7D35CD658F}" presName="background" presStyleLbl="node0" presStyleIdx="2" presStyleCnt="4"/>
      <dgm:spPr/>
    </dgm:pt>
    <dgm:pt modelId="{3F5F2D0A-3604-41BB-B060-E3E2BC3BC230}" type="pres">
      <dgm:prSet presAssocID="{594E0194-2FE6-40FF-BADA-8A7D35CD658F}" presName="text" presStyleLbl="fgAcc0" presStyleIdx="2" presStyleCnt="4">
        <dgm:presLayoutVars>
          <dgm:chPref val="3"/>
        </dgm:presLayoutVars>
      </dgm:prSet>
      <dgm:spPr/>
    </dgm:pt>
    <dgm:pt modelId="{146E1C7D-9576-4052-9DF0-805ABD086F07}" type="pres">
      <dgm:prSet presAssocID="{594E0194-2FE6-40FF-BADA-8A7D35CD658F}" presName="hierChild2" presStyleCnt="0"/>
      <dgm:spPr/>
    </dgm:pt>
    <dgm:pt modelId="{471820B9-6B9D-4BD9-949E-B2F8CA4AAC0C}" type="pres">
      <dgm:prSet presAssocID="{43A631FF-E20C-409B-A4E6-90FA9B0D1D96}" presName="hierRoot1" presStyleCnt="0"/>
      <dgm:spPr/>
    </dgm:pt>
    <dgm:pt modelId="{CCDB497E-CD98-4774-BAB2-5106BE56494D}" type="pres">
      <dgm:prSet presAssocID="{43A631FF-E20C-409B-A4E6-90FA9B0D1D96}" presName="composite" presStyleCnt="0"/>
      <dgm:spPr/>
    </dgm:pt>
    <dgm:pt modelId="{9E5CE280-B1BF-4338-AC0E-7D49837A5E55}" type="pres">
      <dgm:prSet presAssocID="{43A631FF-E20C-409B-A4E6-90FA9B0D1D96}" presName="background" presStyleLbl="node0" presStyleIdx="3" presStyleCnt="4"/>
      <dgm:spPr/>
    </dgm:pt>
    <dgm:pt modelId="{E5DB1B3D-9DDD-4719-A1BE-C8A3DCCB2876}" type="pres">
      <dgm:prSet presAssocID="{43A631FF-E20C-409B-A4E6-90FA9B0D1D96}" presName="text" presStyleLbl="fgAcc0" presStyleIdx="3" presStyleCnt="4" custAng="0" custScaleX="100447" custScaleY="102868">
        <dgm:presLayoutVars>
          <dgm:chPref val="3"/>
        </dgm:presLayoutVars>
      </dgm:prSet>
      <dgm:spPr/>
    </dgm:pt>
    <dgm:pt modelId="{D8735B02-9D75-4009-B734-E54A5F158493}" type="pres">
      <dgm:prSet presAssocID="{43A631FF-E20C-409B-A4E6-90FA9B0D1D96}" presName="hierChild2" presStyleCnt="0"/>
      <dgm:spPr/>
    </dgm:pt>
  </dgm:ptLst>
  <dgm:cxnLst>
    <dgm:cxn modelId="{F47F3B06-40C5-4F56-87A2-3C14C47766E1}" type="presOf" srcId="{D31C7781-3886-4179-863A-D43CC220478F}" destId="{C5FF69B8-B14C-47DF-BB78-440CB143EDB8}" srcOrd="0" destOrd="0" presId="urn:microsoft.com/office/officeart/2005/8/layout/hierarchy1"/>
    <dgm:cxn modelId="{9FB22A4E-2F54-42E8-9286-4108F3E714EA}" srcId="{D31C7781-3886-4179-863A-D43CC220478F}" destId="{E37EE835-F7E4-41A6-BD8B-7D6233943F3A}" srcOrd="1" destOrd="0" parTransId="{4A731988-8CA3-4EF3-8E59-B99501D9F104}" sibTransId="{AA272A14-6806-4812-B03F-DAFBEC3F43AF}"/>
    <dgm:cxn modelId="{B3EB9853-329C-455F-8E4C-3A8C789F5885}" type="presOf" srcId="{E37EE835-F7E4-41A6-BD8B-7D6233943F3A}" destId="{4485315E-93F7-4E65-8A46-2610972C347A}" srcOrd="0" destOrd="0" presId="urn:microsoft.com/office/officeart/2005/8/layout/hierarchy1"/>
    <dgm:cxn modelId="{A1CE298C-44C8-4F55-9098-E1DC2975ACD3}" srcId="{D31C7781-3886-4179-863A-D43CC220478F}" destId="{201ECED2-90A6-4389-8F79-D82AD4FEEEA8}" srcOrd="0" destOrd="0" parTransId="{5A6175A2-362F-45D9-9BE2-E2248DFC2691}" sibTransId="{B64FA85A-5BBD-4060-BA52-2606D83703F6}"/>
    <dgm:cxn modelId="{E39689A0-BBBF-4B1A-BD05-8EBB4B264990}" type="presOf" srcId="{201ECED2-90A6-4389-8F79-D82AD4FEEEA8}" destId="{4E07200E-54F1-4DD5-9ACD-C185313BA8E3}" srcOrd="0" destOrd="0" presId="urn:microsoft.com/office/officeart/2005/8/layout/hierarchy1"/>
    <dgm:cxn modelId="{F4CDE7BA-2319-4660-B89F-254423B08B5C}" srcId="{D31C7781-3886-4179-863A-D43CC220478F}" destId="{43A631FF-E20C-409B-A4E6-90FA9B0D1D96}" srcOrd="3" destOrd="0" parTransId="{71D54F4E-1942-4D51-922D-3B2CE155D9C5}" sibTransId="{278A15BE-3D2C-4F92-BF48-A5B2B9291FC4}"/>
    <dgm:cxn modelId="{08318BDA-1311-4233-B451-AA874ECA9D77}" type="presOf" srcId="{594E0194-2FE6-40FF-BADA-8A7D35CD658F}" destId="{3F5F2D0A-3604-41BB-B060-E3E2BC3BC230}" srcOrd="0" destOrd="0" presId="urn:microsoft.com/office/officeart/2005/8/layout/hierarchy1"/>
    <dgm:cxn modelId="{FF537CF1-DBE7-488A-89FC-A41A448DC240}" srcId="{D31C7781-3886-4179-863A-D43CC220478F}" destId="{594E0194-2FE6-40FF-BADA-8A7D35CD658F}" srcOrd="2" destOrd="0" parTransId="{48796072-AB2C-4C85-BFA8-C1496B728420}" sibTransId="{9A58C4E8-1DCB-47B8-BB00-1B60085528C2}"/>
    <dgm:cxn modelId="{906D10F7-727A-4F1B-8213-96B53FFC733A}" type="presOf" srcId="{43A631FF-E20C-409B-A4E6-90FA9B0D1D96}" destId="{E5DB1B3D-9DDD-4719-A1BE-C8A3DCCB2876}" srcOrd="0" destOrd="0" presId="urn:microsoft.com/office/officeart/2005/8/layout/hierarchy1"/>
    <dgm:cxn modelId="{A9665CC4-1131-439B-8D3E-F5CFBFD58300}" type="presParOf" srcId="{C5FF69B8-B14C-47DF-BB78-440CB143EDB8}" destId="{E187F9EC-F772-4B29-993A-274D8719659F}" srcOrd="0" destOrd="0" presId="urn:microsoft.com/office/officeart/2005/8/layout/hierarchy1"/>
    <dgm:cxn modelId="{23AA3364-2BFF-42A7-9CDF-7F973DCAD945}" type="presParOf" srcId="{E187F9EC-F772-4B29-993A-274D8719659F}" destId="{0058B05A-150B-4D3C-BE79-E672FEF39E11}" srcOrd="0" destOrd="0" presId="urn:microsoft.com/office/officeart/2005/8/layout/hierarchy1"/>
    <dgm:cxn modelId="{B21FE3BF-EEDE-4C33-9D4D-534FCFC01C25}" type="presParOf" srcId="{0058B05A-150B-4D3C-BE79-E672FEF39E11}" destId="{D64940FC-1CF0-45A4-B1CB-975CEFF8D650}" srcOrd="0" destOrd="0" presId="urn:microsoft.com/office/officeart/2005/8/layout/hierarchy1"/>
    <dgm:cxn modelId="{56824703-1C83-4068-8A10-62B873F267F1}" type="presParOf" srcId="{0058B05A-150B-4D3C-BE79-E672FEF39E11}" destId="{4E07200E-54F1-4DD5-9ACD-C185313BA8E3}" srcOrd="1" destOrd="0" presId="urn:microsoft.com/office/officeart/2005/8/layout/hierarchy1"/>
    <dgm:cxn modelId="{494344E0-9299-432D-84C9-E8ACFE17F035}" type="presParOf" srcId="{E187F9EC-F772-4B29-993A-274D8719659F}" destId="{9B2F2C8D-65EF-440D-9E45-FC44D0F10E27}" srcOrd="1" destOrd="0" presId="urn:microsoft.com/office/officeart/2005/8/layout/hierarchy1"/>
    <dgm:cxn modelId="{393EE69F-B442-4D01-8762-7871CB00F006}" type="presParOf" srcId="{C5FF69B8-B14C-47DF-BB78-440CB143EDB8}" destId="{3C80EAD6-7099-48C4-891D-EDC90A20A9BE}" srcOrd="1" destOrd="0" presId="urn:microsoft.com/office/officeart/2005/8/layout/hierarchy1"/>
    <dgm:cxn modelId="{6876994D-9B1B-4437-AF94-0E666EEFBB7A}" type="presParOf" srcId="{3C80EAD6-7099-48C4-891D-EDC90A20A9BE}" destId="{71CB1149-14EE-4908-B815-5242867501A9}" srcOrd="0" destOrd="0" presId="urn:microsoft.com/office/officeart/2005/8/layout/hierarchy1"/>
    <dgm:cxn modelId="{25905AD1-0D6F-4381-9991-90955AA4AC78}" type="presParOf" srcId="{71CB1149-14EE-4908-B815-5242867501A9}" destId="{F2775B95-E2C3-425A-9356-2F7B94351787}" srcOrd="0" destOrd="0" presId="urn:microsoft.com/office/officeart/2005/8/layout/hierarchy1"/>
    <dgm:cxn modelId="{9820BCA2-E308-4A35-A343-8318451294DC}" type="presParOf" srcId="{71CB1149-14EE-4908-B815-5242867501A9}" destId="{4485315E-93F7-4E65-8A46-2610972C347A}" srcOrd="1" destOrd="0" presId="urn:microsoft.com/office/officeart/2005/8/layout/hierarchy1"/>
    <dgm:cxn modelId="{BC0E33B6-6F74-4AD6-966E-68C7FE2E6584}" type="presParOf" srcId="{3C80EAD6-7099-48C4-891D-EDC90A20A9BE}" destId="{CA85154F-97DE-4195-82AF-798E3904E077}" srcOrd="1" destOrd="0" presId="urn:microsoft.com/office/officeart/2005/8/layout/hierarchy1"/>
    <dgm:cxn modelId="{939029B5-FB9E-483F-AD0C-F4FF0D197C56}" type="presParOf" srcId="{C5FF69B8-B14C-47DF-BB78-440CB143EDB8}" destId="{623A8159-3B6C-4D21-A2A3-A004F5A4250F}" srcOrd="2" destOrd="0" presId="urn:microsoft.com/office/officeart/2005/8/layout/hierarchy1"/>
    <dgm:cxn modelId="{D73950F8-723D-4B76-851C-F7DFE093A934}" type="presParOf" srcId="{623A8159-3B6C-4D21-A2A3-A004F5A4250F}" destId="{634CADD1-699E-4AF6-B0A7-C1766161FE54}" srcOrd="0" destOrd="0" presId="urn:microsoft.com/office/officeart/2005/8/layout/hierarchy1"/>
    <dgm:cxn modelId="{0717CD46-F8CC-43B8-B445-21ED7DB20632}" type="presParOf" srcId="{634CADD1-699E-4AF6-B0A7-C1766161FE54}" destId="{57AE156A-1585-45FB-924F-D27FCE4F3DE4}" srcOrd="0" destOrd="0" presId="urn:microsoft.com/office/officeart/2005/8/layout/hierarchy1"/>
    <dgm:cxn modelId="{BEC028C7-CDFF-4490-A9F3-8EC0C16E7506}" type="presParOf" srcId="{634CADD1-699E-4AF6-B0A7-C1766161FE54}" destId="{3F5F2D0A-3604-41BB-B060-E3E2BC3BC230}" srcOrd="1" destOrd="0" presId="urn:microsoft.com/office/officeart/2005/8/layout/hierarchy1"/>
    <dgm:cxn modelId="{2C0560EA-EAF8-4AF0-B014-24515A1DB953}" type="presParOf" srcId="{623A8159-3B6C-4D21-A2A3-A004F5A4250F}" destId="{146E1C7D-9576-4052-9DF0-805ABD086F07}" srcOrd="1" destOrd="0" presId="urn:microsoft.com/office/officeart/2005/8/layout/hierarchy1"/>
    <dgm:cxn modelId="{64E62459-6F6E-49A7-8496-32BFE9DB1213}" type="presParOf" srcId="{C5FF69B8-B14C-47DF-BB78-440CB143EDB8}" destId="{471820B9-6B9D-4BD9-949E-B2F8CA4AAC0C}" srcOrd="3" destOrd="0" presId="urn:microsoft.com/office/officeart/2005/8/layout/hierarchy1"/>
    <dgm:cxn modelId="{96439809-CB31-4F28-BF59-BCF0D7FEA20F}" type="presParOf" srcId="{471820B9-6B9D-4BD9-949E-B2F8CA4AAC0C}" destId="{CCDB497E-CD98-4774-BAB2-5106BE56494D}" srcOrd="0" destOrd="0" presId="urn:microsoft.com/office/officeart/2005/8/layout/hierarchy1"/>
    <dgm:cxn modelId="{93D453E1-66A2-402C-AD5F-448903C7CA37}" type="presParOf" srcId="{CCDB497E-CD98-4774-BAB2-5106BE56494D}" destId="{9E5CE280-B1BF-4338-AC0E-7D49837A5E55}" srcOrd="0" destOrd="0" presId="urn:microsoft.com/office/officeart/2005/8/layout/hierarchy1"/>
    <dgm:cxn modelId="{70460914-FC8A-423F-A77C-4FB71080DE09}" type="presParOf" srcId="{CCDB497E-CD98-4774-BAB2-5106BE56494D}" destId="{E5DB1B3D-9DDD-4719-A1BE-C8A3DCCB2876}" srcOrd="1" destOrd="0" presId="urn:microsoft.com/office/officeart/2005/8/layout/hierarchy1"/>
    <dgm:cxn modelId="{4762DEB2-44CD-47E2-B2AA-FDF0036FC8AB}" type="presParOf" srcId="{471820B9-6B9D-4BD9-949E-B2F8CA4AAC0C}" destId="{D8735B02-9D75-4009-B734-E54A5F158493}"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1310C21-DADD-4B4D-B985-9471EC03DE0B}" type="doc">
      <dgm:prSet loTypeId="urn:microsoft.com/office/officeart/2016/7/layout/BasicLinearProcessNumbered" loCatId="process" qsTypeId="urn:microsoft.com/office/officeart/2005/8/quickstyle/simple2" qsCatId="simple" csTypeId="urn:microsoft.com/office/officeart/2005/8/colors/accent2_2" csCatId="accent2" phldr="1"/>
      <dgm:spPr/>
      <dgm:t>
        <a:bodyPr/>
        <a:lstStyle/>
        <a:p>
          <a:endParaRPr lang="en-US"/>
        </a:p>
      </dgm:t>
    </dgm:pt>
    <dgm:pt modelId="{18A38798-5CA4-4531-B184-320401C172EC}">
      <dgm:prSet/>
      <dgm:spPr/>
      <dgm:t>
        <a:bodyPr/>
        <a:lstStyle/>
        <a:p>
          <a:pPr>
            <a:lnSpc>
              <a:spcPct val="100000"/>
            </a:lnSpc>
          </a:pPr>
          <a:r>
            <a:rPr lang="en-GB" dirty="0"/>
            <a:t>Do a literature search.  </a:t>
          </a:r>
          <a:endParaRPr lang="en-US" dirty="0"/>
        </a:p>
      </dgm:t>
    </dgm:pt>
    <dgm:pt modelId="{20E5B207-8DC7-49CE-8958-8F53264D27EC}" type="parTrans" cxnId="{8945A1EC-753B-42E8-9C6F-CADF37F8863F}">
      <dgm:prSet/>
      <dgm:spPr/>
      <dgm:t>
        <a:bodyPr/>
        <a:lstStyle/>
        <a:p>
          <a:endParaRPr lang="en-US"/>
        </a:p>
      </dgm:t>
    </dgm:pt>
    <dgm:pt modelId="{C82882BD-47B0-4193-A4E9-EEDBCB3C9BEA}" type="sibTrans" cxnId="{8945A1EC-753B-42E8-9C6F-CADF37F8863F}">
      <dgm:prSet phldrT="1" phldr="0"/>
      <dgm:spPr/>
      <dgm:t>
        <a:bodyPr/>
        <a:lstStyle/>
        <a:p>
          <a:r>
            <a:rPr lang="en-US"/>
            <a:t>1</a:t>
          </a:r>
        </a:p>
      </dgm:t>
    </dgm:pt>
    <dgm:pt modelId="{C7D33B96-37DE-4988-B211-7CB5B7EA69FC}">
      <dgm:prSet/>
      <dgm:spPr/>
      <dgm:t>
        <a:bodyPr/>
        <a:lstStyle/>
        <a:p>
          <a:pPr>
            <a:lnSpc>
              <a:spcPct val="100000"/>
            </a:lnSpc>
          </a:pPr>
          <a:r>
            <a:rPr lang="en-GB"/>
            <a:t>Find out what has been written about your topic. </a:t>
          </a:r>
          <a:endParaRPr lang="en-US"/>
        </a:p>
      </dgm:t>
    </dgm:pt>
    <dgm:pt modelId="{7521DE62-CC72-4752-A11A-AC4504BC4DCB}" type="parTrans" cxnId="{D95F9448-EEA8-49B6-A7D5-1574AB90A960}">
      <dgm:prSet/>
      <dgm:spPr/>
      <dgm:t>
        <a:bodyPr/>
        <a:lstStyle/>
        <a:p>
          <a:endParaRPr lang="en-US"/>
        </a:p>
      </dgm:t>
    </dgm:pt>
    <dgm:pt modelId="{B33AD0C5-6628-40BB-B0D2-C746A57BA4CC}" type="sibTrans" cxnId="{D95F9448-EEA8-49B6-A7D5-1574AB90A960}">
      <dgm:prSet phldrT="2" phldr="0"/>
      <dgm:spPr/>
      <dgm:t>
        <a:bodyPr/>
        <a:lstStyle/>
        <a:p>
          <a:r>
            <a:rPr lang="en-US"/>
            <a:t>2</a:t>
          </a:r>
        </a:p>
      </dgm:t>
    </dgm:pt>
    <dgm:pt modelId="{8EDCA323-BB8C-4D8E-8396-F66BF256ADAD}">
      <dgm:prSet/>
      <dgm:spPr/>
      <dgm:t>
        <a:bodyPr/>
        <a:lstStyle/>
        <a:p>
          <a:pPr>
            <a:lnSpc>
              <a:spcPct val="100000"/>
            </a:lnSpc>
          </a:pPr>
          <a:r>
            <a:rPr lang="en-GB" dirty="0"/>
            <a:t>A good starting point is the list of references or bibliography of a recent article or book on the topic. </a:t>
          </a:r>
          <a:endParaRPr lang="en-US" dirty="0"/>
        </a:p>
      </dgm:t>
    </dgm:pt>
    <dgm:pt modelId="{791435F7-FDC1-4FDD-A493-DE0557A71082}" type="parTrans" cxnId="{16BAA0C4-53E3-473D-AA4F-438A1F33A750}">
      <dgm:prSet/>
      <dgm:spPr/>
      <dgm:t>
        <a:bodyPr/>
        <a:lstStyle/>
        <a:p>
          <a:endParaRPr lang="en-US"/>
        </a:p>
      </dgm:t>
    </dgm:pt>
    <dgm:pt modelId="{659FC5A8-2907-4369-BE76-DE9A283B8227}" type="sibTrans" cxnId="{16BAA0C4-53E3-473D-AA4F-438A1F33A750}">
      <dgm:prSet phldrT="3" phldr="0"/>
      <dgm:spPr/>
      <dgm:t>
        <a:bodyPr/>
        <a:lstStyle/>
        <a:p>
          <a:r>
            <a:rPr lang="en-US"/>
            <a:t>3</a:t>
          </a:r>
        </a:p>
      </dgm:t>
    </dgm:pt>
    <dgm:pt modelId="{DF2BB4EA-7071-412F-9461-9B495EB26D1B}">
      <dgm:prSet/>
      <dgm:spPr/>
      <dgm:t>
        <a:bodyPr/>
        <a:lstStyle/>
        <a:p>
          <a:pPr>
            <a:lnSpc>
              <a:spcPct val="100000"/>
            </a:lnSpc>
          </a:pPr>
          <a:r>
            <a:rPr lang="en-GB" dirty="0"/>
            <a:t>Then use other bibliographical sources including abstracts, electronic data bases and the Internet.  </a:t>
          </a:r>
          <a:endParaRPr lang="en-US" dirty="0"/>
        </a:p>
      </dgm:t>
    </dgm:pt>
    <dgm:pt modelId="{D2F353F8-CD4F-4A17-842D-218B0E85F6C4}" type="parTrans" cxnId="{EE282983-D034-4145-9C0E-17730825FA5C}">
      <dgm:prSet/>
      <dgm:spPr/>
      <dgm:t>
        <a:bodyPr/>
        <a:lstStyle/>
        <a:p>
          <a:endParaRPr lang="en-US"/>
        </a:p>
      </dgm:t>
    </dgm:pt>
    <dgm:pt modelId="{ADD1310B-F479-46C2-A691-0793207F7D38}" type="sibTrans" cxnId="{EE282983-D034-4145-9C0E-17730825FA5C}">
      <dgm:prSet phldrT="4" phldr="0"/>
      <dgm:spPr/>
      <dgm:t>
        <a:bodyPr/>
        <a:lstStyle/>
        <a:p>
          <a:r>
            <a:rPr lang="en-US"/>
            <a:t>4</a:t>
          </a:r>
        </a:p>
      </dgm:t>
    </dgm:pt>
    <dgm:pt modelId="{5ECC71E7-7F7C-4481-BE4B-A6A6FAB992F6}" type="pres">
      <dgm:prSet presAssocID="{81310C21-DADD-4B4D-B985-9471EC03DE0B}" presName="Name0" presStyleCnt="0">
        <dgm:presLayoutVars>
          <dgm:animLvl val="lvl"/>
          <dgm:resizeHandles val="exact"/>
        </dgm:presLayoutVars>
      </dgm:prSet>
      <dgm:spPr/>
    </dgm:pt>
    <dgm:pt modelId="{77E61ABB-EC79-4E4D-99D4-52DB32271541}" type="pres">
      <dgm:prSet presAssocID="{18A38798-5CA4-4531-B184-320401C172EC}" presName="compositeNode" presStyleCnt="0">
        <dgm:presLayoutVars>
          <dgm:bulletEnabled val="1"/>
        </dgm:presLayoutVars>
      </dgm:prSet>
      <dgm:spPr/>
    </dgm:pt>
    <dgm:pt modelId="{C1F698FF-958E-45D7-B21B-08260AD774D4}" type="pres">
      <dgm:prSet presAssocID="{18A38798-5CA4-4531-B184-320401C172EC}" presName="bgRect" presStyleLbl="bgAccFollowNode1" presStyleIdx="0" presStyleCnt="4"/>
      <dgm:spPr/>
    </dgm:pt>
    <dgm:pt modelId="{C1E2D8E7-F05D-4580-8027-5B451180E5D4}" type="pres">
      <dgm:prSet presAssocID="{C82882BD-47B0-4193-A4E9-EEDBCB3C9BEA}" presName="sibTransNodeCircle" presStyleLbl="alignNode1" presStyleIdx="0" presStyleCnt="8">
        <dgm:presLayoutVars>
          <dgm:chMax val="0"/>
          <dgm:bulletEnabled/>
        </dgm:presLayoutVars>
      </dgm:prSet>
      <dgm:spPr/>
    </dgm:pt>
    <dgm:pt modelId="{7F56C211-320B-4CFB-83C6-ABE2925E0853}" type="pres">
      <dgm:prSet presAssocID="{18A38798-5CA4-4531-B184-320401C172EC}" presName="bottomLine" presStyleLbl="alignNode1" presStyleIdx="1" presStyleCnt="8">
        <dgm:presLayoutVars/>
      </dgm:prSet>
      <dgm:spPr/>
    </dgm:pt>
    <dgm:pt modelId="{D7383E70-B16C-4764-AC6C-F7C26579FF2C}" type="pres">
      <dgm:prSet presAssocID="{18A38798-5CA4-4531-B184-320401C172EC}" presName="nodeText" presStyleLbl="bgAccFollowNode1" presStyleIdx="0" presStyleCnt="4">
        <dgm:presLayoutVars>
          <dgm:bulletEnabled val="1"/>
        </dgm:presLayoutVars>
      </dgm:prSet>
      <dgm:spPr/>
    </dgm:pt>
    <dgm:pt modelId="{A1379FFC-E460-4047-BF50-AAE86F7D8A92}" type="pres">
      <dgm:prSet presAssocID="{C82882BD-47B0-4193-A4E9-EEDBCB3C9BEA}" presName="sibTrans" presStyleCnt="0"/>
      <dgm:spPr/>
    </dgm:pt>
    <dgm:pt modelId="{DD290FA2-B411-4CD7-86E1-1BB246B761D4}" type="pres">
      <dgm:prSet presAssocID="{C7D33B96-37DE-4988-B211-7CB5B7EA69FC}" presName="compositeNode" presStyleCnt="0">
        <dgm:presLayoutVars>
          <dgm:bulletEnabled val="1"/>
        </dgm:presLayoutVars>
      </dgm:prSet>
      <dgm:spPr/>
    </dgm:pt>
    <dgm:pt modelId="{88EC67DC-96A7-4B94-B453-9F71603FB468}" type="pres">
      <dgm:prSet presAssocID="{C7D33B96-37DE-4988-B211-7CB5B7EA69FC}" presName="bgRect" presStyleLbl="bgAccFollowNode1" presStyleIdx="1" presStyleCnt="4"/>
      <dgm:spPr/>
    </dgm:pt>
    <dgm:pt modelId="{5C8DE93D-3FEE-4554-9103-53CF8A1533ED}" type="pres">
      <dgm:prSet presAssocID="{B33AD0C5-6628-40BB-B0D2-C746A57BA4CC}" presName="sibTransNodeCircle" presStyleLbl="alignNode1" presStyleIdx="2" presStyleCnt="8">
        <dgm:presLayoutVars>
          <dgm:chMax val="0"/>
          <dgm:bulletEnabled/>
        </dgm:presLayoutVars>
      </dgm:prSet>
      <dgm:spPr/>
    </dgm:pt>
    <dgm:pt modelId="{E790C3F0-6043-41BC-81DD-954DF1711903}" type="pres">
      <dgm:prSet presAssocID="{C7D33B96-37DE-4988-B211-7CB5B7EA69FC}" presName="bottomLine" presStyleLbl="alignNode1" presStyleIdx="3" presStyleCnt="8">
        <dgm:presLayoutVars/>
      </dgm:prSet>
      <dgm:spPr/>
    </dgm:pt>
    <dgm:pt modelId="{60117EB6-3C0F-42C4-B4EB-DE918CA6342F}" type="pres">
      <dgm:prSet presAssocID="{C7D33B96-37DE-4988-B211-7CB5B7EA69FC}" presName="nodeText" presStyleLbl="bgAccFollowNode1" presStyleIdx="1" presStyleCnt="4">
        <dgm:presLayoutVars>
          <dgm:bulletEnabled val="1"/>
        </dgm:presLayoutVars>
      </dgm:prSet>
      <dgm:spPr/>
    </dgm:pt>
    <dgm:pt modelId="{BAF570EC-4090-4824-8D22-73C3E376EEE5}" type="pres">
      <dgm:prSet presAssocID="{B33AD0C5-6628-40BB-B0D2-C746A57BA4CC}" presName="sibTrans" presStyleCnt="0"/>
      <dgm:spPr/>
    </dgm:pt>
    <dgm:pt modelId="{7EE90565-4DFE-40D3-A868-1F1752CF45CF}" type="pres">
      <dgm:prSet presAssocID="{8EDCA323-BB8C-4D8E-8396-F66BF256ADAD}" presName="compositeNode" presStyleCnt="0">
        <dgm:presLayoutVars>
          <dgm:bulletEnabled val="1"/>
        </dgm:presLayoutVars>
      </dgm:prSet>
      <dgm:spPr/>
    </dgm:pt>
    <dgm:pt modelId="{E6F74D33-6C1E-4688-9A96-F2CD94195D4D}" type="pres">
      <dgm:prSet presAssocID="{8EDCA323-BB8C-4D8E-8396-F66BF256ADAD}" presName="bgRect" presStyleLbl="bgAccFollowNode1" presStyleIdx="2" presStyleCnt="4"/>
      <dgm:spPr/>
    </dgm:pt>
    <dgm:pt modelId="{9017EE6D-44AC-4BD2-8BC2-B95399696DEE}" type="pres">
      <dgm:prSet presAssocID="{659FC5A8-2907-4369-BE76-DE9A283B8227}" presName="sibTransNodeCircle" presStyleLbl="alignNode1" presStyleIdx="4" presStyleCnt="8">
        <dgm:presLayoutVars>
          <dgm:chMax val="0"/>
          <dgm:bulletEnabled/>
        </dgm:presLayoutVars>
      </dgm:prSet>
      <dgm:spPr/>
    </dgm:pt>
    <dgm:pt modelId="{932F71ED-B73D-4FA2-8AE3-CB3E4BC5C8C7}" type="pres">
      <dgm:prSet presAssocID="{8EDCA323-BB8C-4D8E-8396-F66BF256ADAD}" presName="bottomLine" presStyleLbl="alignNode1" presStyleIdx="5" presStyleCnt="8">
        <dgm:presLayoutVars/>
      </dgm:prSet>
      <dgm:spPr/>
    </dgm:pt>
    <dgm:pt modelId="{32DEFAB5-EB6E-470D-AD22-C32C9D8B9936}" type="pres">
      <dgm:prSet presAssocID="{8EDCA323-BB8C-4D8E-8396-F66BF256ADAD}" presName="nodeText" presStyleLbl="bgAccFollowNode1" presStyleIdx="2" presStyleCnt="4">
        <dgm:presLayoutVars>
          <dgm:bulletEnabled val="1"/>
        </dgm:presLayoutVars>
      </dgm:prSet>
      <dgm:spPr/>
    </dgm:pt>
    <dgm:pt modelId="{9AE58EC4-8E48-4296-A771-C289B57D7888}" type="pres">
      <dgm:prSet presAssocID="{659FC5A8-2907-4369-BE76-DE9A283B8227}" presName="sibTrans" presStyleCnt="0"/>
      <dgm:spPr/>
    </dgm:pt>
    <dgm:pt modelId="{AB9D8644-A701-47A7-BB55-CC0B2F1AECAB}" type="pres">
      <dgm:prSet presAssocID="{DF2BB4EA-7071-412F-9461-9B495EB26D1B}" presName="compositeNode" presStyleCnt="0">
        <dgm:presLayoutVars>
          <dgm:bulletEnabled val="1"/>
        </dgm:presLayoutVars>
      </dgm:prSet>
      <dgm:spPr/>
    </dgm:pt>
    <dgm:pt modelId="{87C0ECD2-3306-4CA6-B586-4397FDF04AFD}" type="pres">
      <dgm:prSet presAssocID="{DF2BB4EA-7071-412F-9461-9B495EB26D1B}" presName="bgRect" presStyleLbl="bgAccFollowNode1" presStyleIdx="3" presStyleCnt="4"/>
      <dgm:spPr/>
    </dgm:pt>
    <dgm:pt modelId="{17122336-10EE-4C55-A78D-F0AA1E796286}" type="pres">
      <dgm:prSet presAssocID="{ADD1310B-F479-46C2-A691-0793207F7D38}" presName="sibTransNodeCircle" presStyleLbl="alignNode1" presStyleIdx="6" presStyleCnt="8">
        <dgm:presLayoutVars>
          <dgm:chMax val="0"/>
          <dgm:bulletEnabled/>
        </dgm:presLayoutVars>
      </dgm:prSet>
      <dgm:spPr/>
    </dgm:pt>
    <dgm:pt modelId="{BCE8A878-829C-49A9-9F85-183F18D04BBA}" type="pres">
      <dgm:prSet presAssocID="{DF2BB4EA-7071-412F-9461-9B495EB26D1B}" presName="bottomLine" presStyleLbl="alignNode1" presStyleIdx="7" presStyleCnt="8">
        <dgm:presLayoutVars/>
      </dgm:prSet>
      <dgm:spPr/>
    </dgm:pt>
    <dgm:pt modelId="{7BB426F0-C76E-4C15-87D8-87B45137885E}" type="pres">
      <dgm:prSet presAssocID="{DF2BB4EA-7071-412F-9461-9B495EB26D1B}" presName="nodeText" presStyleLbl="bgAccFollowNode1" presStyleIdx="3" presStyleCnt="4">
        <dgm:presLayoutVars>
          <dgm:bulletEnabled val="1"/>
        </dgm:presLayoutVars>
      </dgm:prSet>
      <dgm:spPr/>
    </dgm:pt>
  </dgm:ptLst>
  <dgm:cxnLst>
    <dgm:cxn modelId="{07176110-6756-4EE0-B4DA-446BD6207077}" type="presOf" srcId="{8EDCA323-BB8C-4D8E-8396-F66BF256ADAD}" destId="{E6F74D33-6C1E-4688-9A96-F2CD94195D4D}" srcOrd="0" destOrd="0" presId="urn:microsoft.com/office/officeart/2016/7/layout/BasicLinearProcessNumbered"/>
    <dgm:cxn modelId="{3C436B21-5CA4-49FE-B1B2-E026008B201A}" type="presOf" srcId="{18A38798-5CA4-4531-B184-320401C172EC}" destId="{C1F698FF-958E-45D7-B21B-08260AD774D4}" srcOrd="0" destOrd="0" presId="urn:microsoft.com/office/officeart/2016/7/layout/BasicLinearProcessNumbered"/>
    <dgm:cxn modelId="{F7C2F832-987A-4190-A5D6-A919CB526A0B}" type="presOf" srcId="{C7D33B96-37DE-4988-B211-7CB5B7EA69FC}" destId="{88EC67DC-96A7-4B94-B453-9F71603FB468}" srcOrd="0" destOrd="0" presId="urn:microsoft.com/office/officeart/2016/7/layout/BasicLinearProcessNumbered"/>
    <dgm:cxn modelId="{3126123C-8795-4C02-B0A5-8BB8BBDF699B}" type="presOf" srcId="{81310C21-DADD-4B4D-B985-9471EC03DE0B}" destId="{5ECC71E7-7F7C-4481-BE4B-A6A6FAB992F6}" srcOrd="0" destOrd="0" presId="urn:microsoft.com/office/officeart/2016/7/layout/BasicLinearProcessNumbered"/>
    <dgm:cxn modelId="{E31B7F40-766C-4CB4-AF4E-7C90CD44AE98}" type="presOf" srcId="{C82882BD-47B0-4193-A4E9-EEDBCB3C9BEA}" destId="{C1E2D8E7-F05D-4580-8027-5B451180E5D4}" srcOrd="0" destOrd="0" presId="urn:microsoft.com/office/officeart/2016/7/layout/BasicLinearProcessNumbered"/>
    <dgm:cxn modelId="{D95F9448-EEA8-49B6-A7D5-1574AB90A960}" srcId="{81310C21-DADD-4B4D-B985-9471EC03DE0B}" destId="{C7D33B96-37DE-4988-B211-7CB5B7EA69FC}" srcOrd="1" destOrd="0" parTransId="{7521DE62-CC72-4752-A11A-AC4504BC4DCB}" sibTransId="{B33AD0C5-6628-40BB-B0D2-C746A57BA4CC}"/>
    <dgm:cxn modelId="{8E2C1174-CAA7-4F5D-9639-769D49EECB69}" type="presOf" srcId="{DF2BB4EA-7071-412F-9461-9B495EB26D1B}" destId="{87C0ECD2-3306-4CA6-B586-4397FDF04AFD}" srcOrd="0" destOrd="0" presId="urn:microsoft.com/office/officeart/2016/7/layout/BasicLinearProcessNumbered"/>
    <dgm:cxn modelId="{C7D42D54-A8FF-4620-9C24-BCF629A5AC17}" type="presOf" srcId="{C7D33B96-37DE-4988-B211-7CB5B7EA69FC}" destId="{60117EB6-3C0F-42C4-B4EB-DE918CA6342F}" srcOrd="1" destOrd="0" presId="urn:microsoft.com/office/officeart/2016/7/layout/BasicLinearProcessNumbered"/>
    <dgm:cxn modelId="{EE282983-D034-4145-9C0E-17730825FA5C}" srcId="{81310C21-DADD-4B4D-B985-9471EC03DE0B}" destId="{DF2BB4EA-7071-412F-9461-9B495EB26D1B}" srcOrd="3" destOrd="0" parTransId="{D2F353F8-CD4F-4A17-842D-218B0E85F6C4}" sibTransId="{ADD1310B-F479-46C2-A691-0793207F7D38}"/>
    <dgm:cxn modelId="{CB096684-26C1-4748-9326-ACAFA3B374AF}" type="presOf" srcId="{8EDCA323-BB8C-4D8E-8396-F66BF256ADAD}" destId="{32DEFAB5-EB6E-470D-AD22-C32C9D8B9936}" srcOrd="1" destOrd="0" presId="urn:microsoft.com/office/officeart/2016/7/layout/BasicLinearProcessNumbered"/>
    <dgm:cxn modelId="{28345D85-0E68-4489-926F-282D25AF5265}" type="presOf" srcId="{659FC5A8-2907-4369-BE76-DE9A283B8227}" destId="{9017EE6D-44AC-4BD2-8BC2-B95399696DEE}" srcOrd="0" destOrd="0" presId="urn:microsoft.com/office/officeart/2016/7/layout/BasicLinearProcessNumbered"/>
    <dgm:cxn modelId="{FEA70995-13F0-47C0-BDE1-9549F563E5E3}" type="presOf" srcId="{B33AD0C5-6628-40BB-B0D2-C746A57BA4CC}" destId="{5C8DE93D-3FEE-4554-9103-53CF8A1533ED}" srcOrd="0" destOrd="0" presId="urn:microsoft.com/office/officeart/2016/7/layout/BasicLinearProcessNumbered"/>
    <dgm:cxn modelId="{16BAA0C4-53E3-473D-AA4F-438A1F33A750}" srcId="{81310C21-DADD-4B4D-B985-9471EC03DE0B}" destId="{8EDCA323-BB8C-4D8E-8396-F66BF256ADAD}" srcOrd="2" destOrd="0" parTransId="{791435F7-FDC1-4FDD-A493-DE0557A71082}" sibTransId="{659FC5A8-2907-4369-BE76-DE9A283B8227}"/>
    <dgm:cxn modelId="{9E2479CE-AD3A-4041-98DB-4223B268888B}" type="presOf" srcId="{18A38798-5CA4-4531-B184-320401C172EC}" destId="{D7383E70-B16C-4764-AC6C-F7C26579FF2C}" srcOrd="1" destOrd="0" presId="urn:microsoft.com/office/officeart/2016/7/layout/BasicLinearProcessNumbered"/>
    <dgm:cxn modelId="{22FC3AE1-CBE8-46CE-975C-C87A6DDC1BB2}" type="presOf" srcId="{DF2BB4EA-7071-412F-9461-9B495EB26D1B}" destId="{7BB426F0-C76E-4C15-87D8-87B45137885E}" srcOrd="1" destOrd="0" presId="urn:microsoft.com/office/officeart/2016/7/layout/BasicLinearProcessNumbered"/>
    <dgm:cxn modelId="{635F68E4-5DBB-400A-8F50-3A07EF43AA91}" type="presOf" srcId="{ADD1310B-F479-46C2-A691-0793207F7D38}" destId="{17122336-10EE-4C55-A78D-F0AA1E796286}" srcOrd="0" destOrd="0" presId="urn:microsoft.com/office/officeart/2016/7/layout/BasicLinearProcessNumbered"/>
    <dgm:cxn modelId="{8945A1EC-753B-42E8-9C6F-CADF37F8863F}" srcId="{81310C21-DADD-4B4D-B985-9471EC03DE0B}" destId="{18A38798-5CA4-4531-B184-320401C172EC}" srcOrd="0" destOrd="0" parTransId="{20E5B207-8DC7-49CE-8958-8F53264D27EC}" sibTransId="{C82882BD-47B0-4193-A4E9-EEDBCB3C9BEA}"/>
    <dgm:cxn modelId="{9D9FAC38-5ED9-4E3D-8C7A-19D94738DAAC}" type="presParOf" srcId="{5ECC71E7-7F7C-4481-BE4B-A6A6FAB992F6}" destId="{77E61ABB-EC79-4E4D-99D4-52DB32271541}" srcOrd="0" destOrd="0" presId="urn:microsoft.com/office/officeart/2016/7/layout/BasicLinearProcessNumbered"/>
    <dgm:cxn modelId="{922998A9-121A-4A8C-B45C-4F9CA14090E0}" type="presParOf" srcId="{77E61ABB-EC79-4E4D-99D4-52DB32271541}" destId="{C1F698FF-958E-45D7-B21B-08260AD774D4}" srcOrd="0" destOrd="0" presId="urn:microsoft.com/office/officeart/2016/7/layout/BasicLinearProcessNumbered"/>
    <dgm:cxn modelId="{A890CBB5-A552-48AD-A99B-ABE4CFB11812}" type="presParOf" srcId="{77E61ABB-EC79-4E4D-99D4-52DB32271541}" destId="{C1E2D8E7-F05D-4580-8027-5B451180E5D4}" srcOrd="1" destOrd="0" presId="urn:microsoft.com/office/officeart/2016/7/layout/BasicLinearProcessNumbered"/>
    <dgm:cxn modelId="{DDC18300-CFFF-4EF3-9BA9-B233F86A1BBB}" type="presParOf" srcId="{77E61ABB-EC79-4E4D-99D4-52DB32271541}" destId="{7F56C211-320B-4CFB-83C6-ABE2925E0853}" srcOrd="2" destOrd="0" presId="urn:microsoft.com/office/officeart/2016/7/layout/BasicLinearProcessNumbered"/>
    <dgm:cxn modelId="{499BEEBF-F9F6-4A65-A20E-0EE746679B5A}" type="presParOf" srcId="{77E61ABB-EC79-4E4D-99D4-52DB32271541}" destId="{D7383E70-B16C-4764-AC6C-F7C26579FF2C}" srcOrd="3" destOrd="0" presId="urn:microsoft.com/office/officeart/2016/7/layout/BasicLinearProcessNumbered"/>
    <dgm:cxn modelId="{4EF33120-2096-4111-9C46-EBF84C6BABA4}" type="presParOf" srcId="{5ECC71E7-7F7C-4481-BE4B-A6A6FAB992F6}" destId="{A1379FFC-E460-4047-BF50-AAE86F7D8A92}" srcOrd="1" destOrd="0" presId="urn:microsoft.com/office/officeart/2016/7/layout/BasicLinearProcessNumbered"/>
    <dgm:cxn modelId="{6EC9C7AA-0A2F-4B2F-8FDE-65428ACF3297}" type="presParOf" srcId="{5ECC71E7-7F7C-4481-BE4B-A6A6FAB992F6}" destId="{DD290FA2-B411-4CD7-86E1-1BB246B761D4}" srcOrd="2" destOrd="0" presId="urn:microsoft.com/office/officeart/2016/7/layout/BasicLinearProcessNumbered"/>
    <dgm:cxn modelId="{DD72E780-C9DD-42B9-8447-2BB6F2F7483D}" type="presParOf" srcId="{DD290FA2-B411-4CD7-86E1-1BB246B761D4}" destId="{88EC67DC-96A7-4B94-B453-9F71603FB468}" srcOrd="0" destOrd="0" presId="urn:microsoft.com/office/officeart/2016/7/layout/BasicLinearProcessNumbered"/>
    <dgm:cxn modelId="{EED3672A-B17A-4ECF-9558-8E78029C4EFF}" type="presParOf" srcId="{DD290FA2-B411-4CD7-86E1-1BB246B761D4}" destId="{5C8DE93D-3FEE-4554-9103-53CF8A1533ED}" srcOrd="1" destOrd="0" presId="urn:microsoft.com/office/officeart/2016/7/layout/BasicLinearProcessNumbered"/>
    <dgm:cxn modelId="{C2EA3098-F63B-4E9B-9C87-F935DE95BD57}" type="presParOf" srcId="{DD290FA2-B411-4CD7-86E1-1BB246B761D4}" destId="{E790C3F0-6043-41BC-81DD-954DF1711903}" srcOrd="2" destOrd="0" presId="urn:microsoft.com/office/officeart/2016/7/layout/BasicLinearProcessNumbered"/>
    <dgm:cxn modelId="{66FDF341-C23F-4DCA-AC8B-E63B70E22EBB}" type="presParOf" srcId="{DD290FA2-B411-4CD7-86E1-1BB246B761D4}" destId="{60117EB6-3C0F-42C4-B4EB-DE918CA6342F}" srcOrd="3" destOrd="0" presId="urn:microsoft.com/office/officeart/2016/7/layout/BasicLinearProcessNumbered"/>
    <dgm:cxn modelId="{20BDA26F-C552-4F7A-A18F-D33FB082F208}" type="presParOf" srcId="{5ECC71E7-7F7C-4481-BE4B-A6A6FAB992F6}" destId="{BAF570EC-4090-4824-8D22-73C3E376EEE5}" srcOrd="3" destOrd="0" presId="urn:microsoft.com/office/officeart/2016/7/layout/BasicLinearProcessNumbered"/>
    <dgm:cxn modelId="{197D8512-CDE6-45DE-80BE-E0759EBF0A16}" type="presParOf" srcId="{5ECC71E7-7F7C-4481-BE4B-A6A6FAB992F6}" destId="{7EE90565-4DFE-40D3-A868-1F1752CF45CF}" srcOrd="4" destOrd="0" presId="urn:microsoft.com/office/officeart/2016/7/layout/BasicLinearProcessNumbered"/>
    <dgm:cxn modelId="{6975FFF8-1553-4875-B8BB-7F01E039C4D2}" type="presParOf" srcId="{7EE90565-4DFE-40D3-A868-1F1752CF45CF}" destId="{E6F74D33-6C1E-4688-9A96-F2CD94195D4D}" srcOrd="0" destOrd="0" presId="urn:microsoft.com/office/officeart/2016/7/layout/BasicLinearProcessNumbered"/>
    <dgm:cxn modelId="{D3D4B5DC-6ADB-4F29-96D2-A5DC3CE815B3}" type="presParOf" srcId="{7EE90565-4DFE-40D3-A868-1F1752CF45CF}" destId="{9017EE6D-44AC-4BD2-8BC2-B95399696DEE}" srcOrd="1" destOrd="0" presId="urn:microsoft.com/office/officeart/2016/7/layout/BasicLinearProcessNumbered"/>
    <dgm:cxn modelId="{02CC5D26-F5BE-495E-A94B-BDB275057D99}" type="presParOf" srcId="{7EE90565-4DFE-40D3-A868-1F1752CF45CF}" destId="{932F71ED-B73D-4FA2-8AE3-CB3E4BC5C8C7}" srcOrd="2" destOrd="0" presId="urn:microsoft.com/office/officeart/2016/7/layout/BasicLinearProcessNumbered"/>
    <dgm:cxn modelId="{0FD8DDF7-5A66-4930-A65D-068DA44D7684}" type="presParOf" srcId="{7EE90565-4DFE-40D3-A868-1F1752CF45CF}" destId="{32DEFAB5-EB6E-470D-AD22-C32C9D8B9936}" srcOrd="3" destOrd="0" presId="urn:microsoft.com/office/officeart/2016/7/layout/BasicLinearProcessNumbered"/>
    <dgm:cxn modelId="{5BC44AD2-7A59-4DC4-9BFD-DA0D7737A56A}" type="presParOf" srcId="{5ECC71E7-7F7C-4481-BE4B-A6A6FAB992F6}" destId="{9AE58EC4-8E48-4296-A771-C289B57D7888}" srcOrd="5" destOrd="0" presId="urn:microsoft.com/office/officeart/2016/7/layout/BasicLinearProcessNumbered"/>
    <dgm:cxn modelId="{C4C43566-CC0F-49CA-9B60-583FECB47CDF}" type="presParOf" srcId="{5ECC71E7-7F7C-4481-BE4B-A6A6FAB992F6}" destId="{AB9D8644-A701-47A7-BB55-CC0B2F1AECAB}" srcOrd="6" destOrd="0" presId="urn:microsoft.com/office/officeart/2016/7/layout/BasicLinearProcessNumbered"/>
    <dgm:cxn modelId="{3DE4D2EA-E98D-4C04-ABB0-3268D43A9BF2}" type="presParOf" srcId="{AB9D8644-A701-47A7-BB55-CC0B2F1AECAB}" destId="{87C0ECD2-3306-4CA6-B586-4397FDF04AFD}" srcOrd="0" destOrd="0" presId="urn:microsoft.com/office/officeart/2016/7/layout/BasicLinearProcessNumbered"/>
    <dgm:cxn modelId="{9FDFEC5E-960C-4360-9A95-95B0051A27C3}" type="presParOf" srcId="{AB9D8644-A701-47A7-BB55-CC0B2F1AECAB}" destId="{17122336-10EE-4C55-A78D-F0AA1E796286}" srcOrd="1" destOrd="0" presId="urn:microsoft.com/office/officeart/2016/7/layout/BasicLinearProcessNumbered"/>
    <dgm:cxn modelId="{38633675-D174-4154-9DC2-407925345B5B}" type="presParOf" srcId="{AB9D8644-A701-47A7-BB55-CC0B2F1AECAB}" destId="{BCE8A878-829C-49A9-9F85-183F18D04BBA}" srcOrd="2" destOrd="0" presId="urn:microsoft.com/office/officeart/2016/7/layout/BasicLinearProcessNumbered"/>
    <dgm:cxn modelId="{22F6AC89-9732-48AD-80F7-12C9E451A5B8}" type="presParOf" srcId="{AB9D8644-A701-47A7-BB55-CC0B2F1AECAB}" destId="{7BB426F0-C76E-4C15-87D8-87B45137885E}" srcOrd="3" destOrd="0" presId="urn:microsoft.com/office/officeart/2016/7/layout/BasicLinear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31EFC69-D58D-4A1A-8319-9D3B8FAC4FB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73E4510-ACBE-4EC7-A91D-1A00892D3B2A}">
      <dgm:prSet/>
      <dgm:spPr/>
      <dgm:t>
        <a:bodyPr/>
        <a:lstStyle/>
        <a:p>
          <a:r>
            <a:rPr lang="en-GB" dirty="0"/>
            <a:t>Background information on your subject area</a:t>
          </a:r>
          <a:endParaRPr lang="en-US" dirty="0"/>
        </a:p>
      </dgm:t>
    </dgm:pt>
    <dgm:pt modelId="{5D1CB583-590D-4A44-B276-185BA9764C3A}" type="parTrans" cxnId="{C04824B5-5A88-4EA6-9AEC-7E76D9755C5A}">
      <dgm:prSet/>
      <dgm:spPr/>
      <dgm:t>
        <a:bodyPr/>
        <a:lstStyle/>
        <a:p>
          <a:endParaRPr lang="en-US"/>
        </a:p>
      </dgm:t>
    </dgm:pt>
    <dgm:pt modelId="{5F40C94B-4248-411C-B0BA-44BEF0EF4347}" type="sibTrans" cxnId="{C04824B5-5A88-4EA6-9AEC-7E76D9755C5A}">
      <dgm:prSet/>
      <dgm:spPr/>
      <dgm:t>
        <a:bodyPr/>
        <a:lstStyle/>
        <a:p>
          <a:endParaRPr lang="en-US"/>
        </a:p>
      </dgm:t>
    </dgm:pt>
    <dgm:pt modelId="{08B73E4B-75E4-4865-BC07-0207AEB320B3}">
      <dgm:prSet/>
      <dgm:spPr/>
      <dgm:t>
        <a:bodyPr/>
        <a:lstStyle/>
        <a:p>
          <a:r>
            <a:rPr lang="en-GB"/>
            <a:t>Why you chose it</a:t>
          </a:r>
          <a:endParaRPr lang="en-US"/>
        </a:p>
      </dgm:t>
    </dgm:pt>
    <dgm:pt modelId="{F0C057AC-59AE-44AB-BEE2-619D6BD56BDD}" type="parTrans" cxnId="{A4E8E38A-B00D-4D22-BE8F-792BA913EC8C}">
      <dgm:prSet/>
      <dgm:spPr/>
      <dgm:t>
        <a:bodyPr/>
        <a:lstStyle/>
        <a:p>
          <a:endParaRPr lang="en-US"/>
        </a:p>
      </dgm:t>
    </dgm:pt>
    <dgm:pt modelId="{5BA0C525-08D9-48B5-9CD7-C9B6531DA673}" type="sibTrans" cxnId="{A4E8E38A-B00D-4D22-BE8F-792BA913EC8C}">
      <dgm:prSet/>
      <dgm:spPr/>
      <dgm:t>
        <a:bodyPr/>
        <a:lstStyle/>
        <a:p>
          <a:endParaRPr lang="en-US"/>
        </a:p>
      </dgm:t>
    </dgm:pt>
    <dgm:pt modelId="{2406E1CA-1765-40C6-9740-BC359953FB7F}">
      <dgm:prSet/>
      <dgm:spPr/>
      <dgm:t>
        <a:bodyPr/>
        <a:lstStyle/>
        <a:p>
          <a:r>
            <a:rPr lang="en-GB"/>
            <a:t>Why it is important</a:t>
          </a:r>
          <a:endParaRPr lang="en-US"/>
        </a:p>
      </dgm:t>
    </dgm:pt>
    <dgm:pt modelId="{F4FF8733-A877-442E-B77B-E2AF4EDB70B6}" type="parTrans" cxnId="{03DA4AF6-69E5-40BD-8CF8-493A9268D88B}">
      <dgm:prSet/>
      <dgm:spPr/>
      <dgm:t>
        <a:bodyPr/>
        <a:lstStyle/>
        <a:p>
          <a:endParaRPr lang="en-US"/>
        </a:p>
      </dgm:t>
    </dgm:pt>
    <dgm:pt modelId="{2797336E-F5CE-4E5A-BEE1-15CF60745954}" type="sibTrans" cxnId="{03DA4AF6-69E5-40BD-8CF8-493A9268D88B}">
      <dgm:prSet/>
      <dgm:spPr/>
      <dgm:t>
        <a:bodyPr/>
        <a:lstStyle/>
        <a:p>
          <a:endParaRPr lang="en-US"/>
        </a:p>
      </dgm:t>
    </dgm:pt>
    <dgm:pt modelId="{E6F09B57-AFB4-4681-9473-F693BF7A1E6A}">
      <dgm:prSet/>
      <dgm:spPr/>
      <dgm:t>
        <a:bodyPr/>
        <a:lstStyle/>
        <a:p>
          <a:r>
            <a:rPr lang="en-GB" dirty="0"/>
            <a:t>The gap in knowledge you have identified and seek to address</a:t>
          </a:r>
          <a:endParaRPr lang="en-US" dirty="0"/>
        </a:p>
      </dgm:t>
    </dgm:pt>
    <dgm:pt modelId="{676FB32B-3B91-49AF-B7A0-5CAB8562724A}" type="parTrans" cxnId="{75418C75-50E9-4BB9-81FE-C2368F0E8F65}">
      <dgm:prSet/>
      <dgm:spPr/>
      <dgm:t>
        <a:bodyPr/>
        <a:lstStyle/>
        <a:p>
          <a:endParaRPr lang="en-US"/>
        </a:p>
      </dgm:t>
    </dgm:pt>
    <dgm:pt modelId="{0A372121-8386-4FCB-9591-797BA1AC6DCF}" type="sibTrans" cxnId="{75418C75-50E9-4BB9-81FE-C2368F0E8F65}">
      <dgm:prSet/>
      <dgm:spPr/>
      <dgm:t>
        <a:bodyPr/>
        <a:lstStyle/>
        <a:p>
          <a:endParaRPr lang="en-US"/>
        </a:p>
      </dgm:t>
    </dgm:pt>
    <dgm:pt modelId="{535EEC71-8529-4270-BABB-5B35981D7E72}" type="pres">
      <dgm:prSet presAssocID="{531EFC69-D58D-4A1A-8319-9D3B8FAC4FB9}" presName="root" presStyleCnt="0">
        <dgm:presLayoutVars>
          <dgm:dir/>
          <dgm:resizeHandles val="exact"/>
        </dgm:presLayoutVars>
      </dgm:prSet>
      <dgm:spPr/>
    </dgm:pt>
    <dgm:pt modelId="{371931C5-B730-44D7-9249-5771D5C01EF4}" type="pres">
      <dgm:prSet presAssocID="{F73E4510-ACBE-4EC7-A91D-1A00892D3B2A}" presName="compNode" presStyleCnt="0"/>
      <dgm:spPr/>
    </dgm:pt>
    <dgm:pt modelId="{9B9FD2DE-F92F-40E5-91F2-BCB892A8B8CA}" type="pres">
      <dgm:prSet presAssocID="{F73E4510-ACBE-4EC7-A91D-1A00892D3B2A}" presName="bgRect" presStyleLbl="bgShp" presStyleIdx="0" presStyleCnt="4"/>
      <dgm:spPr/>
    </dgm:pt>
    <dgm:pt modelId="{CE9B04EF-E9BF-4C72-9A7D-1EF742E0E65A}" type="pres">
      <dgm:prSet presAssocID="{F73E4510-ACBE-4EC7-A91D-1A00892D3B2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14824CF8-8C11-438D-97E8-CCBBCB65AC9E}" type="pres">
      <dgm:prSet presAssocID="{F73E4510-ACBE-4EC7-A91D-1A00892D3B2A}" presName="spaceRect" presStyleCnt="0"/>
      <dgm:spPr/>
    </dgm:pt>
    <dgm:pt modelId="{4075176E-54D5-48D1-9779-25F238BBAEEE}" type="pres">
      <dgm:prSet presAssocID="{F73E4510-ACBE-4EC7-A91D-1A00892D3B2A}" presName="parTx" presStyleLbl="revTx" presStyleIdx="0" presStyleCnt="4">
        <dgm:presLayoutVars>
          <dgm:chMax val="0"/>
          <dgm:chPref val="0"/>
        </dgm:presLayoutVars>
      </dgm:prSet>
      <dgm:spPr/>
    </dgm:pt>
    <dgm:pt modelId="{96B17DE9-1392-4CB3-96A1-F4F0D93FB510}" type="pres">
      <dgm:prSet presAssocID="{5F40C94B-4248-411C-B0BA-44BEF0EF4347}" presName="sibTrans" presStyleCnt="0"/>
      <dgm:spPr/>
    </dgm:pt>
    <dgm:pt modelId="{4F35D5EE-39BF-40E8-8FBA-1C46D5EDC133}" type="pres">
      <dgm:prSet presAssocID="{08B73E4B-75E4-4865-BC07-0207AEB320B3}" presName="compNode" presStyleCnt="0"/>
      <dgm:spPr/>
    </dgm:pt>
    <dgm:pt modelId="{E64B7FD4-5FB2-4CF8-880B-E02F7A9D0E52}" type="pres">
      <dgm:prSet presAssocID="{08B73E4B-75E4-4865-BC07-0207AEB320B3}" presName="bgRect" presStyleLbl="bgShp" presStyleIdx="1" presStyleCnt="4"/>
      <dgm:spPr/>
    </dgm:pt>
    <dgm:pt modelId="{6157460F-2196-44D9-B470-3158CB8C2D80}" type="pres">
      <dgm:prSet presAssocID="{08B73E4B-75E4-4865-BC07-0207AEB320B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nking Face with No Fill"/>
        </a:ext>
      </dgm:extLst>
    </dgm:pt>
    <dgm:pt modelId="{4819E73F-E3DB-43D0-890D-54710F50D3C3}" type="pres">
      <dgm:prSet presAssocID="{08B73E4B-75E4-4865-BC07-0207AEB320B3}" presName="spaceRect" presStyleCnt="0"/>
      <dgm:spPr/>
    </dgm:pt>
    <dgm:pt modelId="{085DBBA4-7BD1-4F2B-885A-0A2B3D0DAAC6}" type="pres">
      <dgm:prSet presAssocID="{08B73E4B-75E4-4865-BC07-0207AEB320B3}" presName="parTx" presStyleLbl="revTx" presStyleIdx="1" presStyleCnt="4">
        <dgm:presLayoutVars>
          <dgm:chMax val="0"/>
          <dgm:chPref val="0"/>
        </dgm:presLayoutVars>
      </dgm:prSet>
      <dgm:spPr/>
    </dgm:pt>
    <dgm:pt modelId="{FB7E6261-591B-4F01-B828-7788E99CFAB8}" type="pres">
      <dgm:prSet presAssocID="{5BA0C525-08D9-48B5-9CD7-C9B6531DA673}" presName="sibTrans" presStyleCnt="0"/>
      <dgm:spPr/>
    </dgm:pt>
    <dgm:pt modelId="{DEA308A1-D4FE-45BB-92A4-EFC194D80700}" type="pres">
      <dgm:prSet presAssocID="{2406E1CA-1765-40C6-9740-BC359953FB7F}" presName="compNode" presStyleCnt="0"/>
      <dgm:spPr/>
    </dgm:pt>
    <dgm:pt modelId="{6D19B74F-0055-4A5E-BEB4-09B0B4B3B409}" type="pres">
      <dgm:prSet presAssocID="{2406E1CA-1765-40C6-9740-BC359953FB7F}" presName="bgRect" presStyleLbl="bgShp" presStyleIdx="2" presStyleCnt="4"/>
      <dgm:spPr/>
    </dgm:pt>
    <dgm:pt modelId="{3B437259-E4D0-4264-AD67-9AB110967AD4}" type="pres">
      <dgm:prSet presAssocID="{2406E1CA-1765-40C6-9740-BC359953FB7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A664FDA5-74C0-46F8-9003-59A0C56F9A26}" type="pres">
      <dgm:prSet presAssocID="{2406E1CA-1765-40C6-9740-BC359953FB7F}" presName="spaceRect" presStyleCnt="0"/>
      <dgm:spPr/>
    </dgm:pt>
    <dgm:pt modelId="{EB211D4C-00C9-48E4-90DC-60AA29E0F7E4}" type="pres">
      <dgm:prSet presAssocID="{2406E1CA-1765-40C6-9740-BC359953FB7F}" presName="parTx" presStyleLbl="revTx" presStyleIdx="2" presStyleCnt="4">
        <dgm:presLayoutVars>
          <dgm:chMax val="0"/>
          <dgm:chPref val="0"/>
        </dgm:presLayoutVars>
      </dgm:prSet>
      <dgm:spPr/>
    </dgm:pt>
    <dgm:pt modelId="{7159436E-C9BE-4672-80D7-DE4AF97516F9}" type="pres">
      <dgm:prSet presAssocID="{2797336E-F5CE-4E5A-BEE1-15CF60745954}" presName="sibTrans" presStyleCnt="0"/>
      <dgm:spPr/>
    </dgm:pt>
    <dgm:pt modelId="{514D45C5-FE36-437D-ACB5-5A288B51E299}" type="pres">
      <dgm:prSet presAssocID="{E6F09B57-AFB4-4681-9473-F693BF7A1E6A}" presName="compNode" presStyleCnt="0"/>
      <dgm:spPr/>
    </dgm:pt>
    <dgm:pt modelId="{33BF34B8-4E4E-4CA3-A28D-F435676D3BCF}" type="pres">
      <dgm:prSet presAssocID="{E6F09B57-AFB4-4681-9473-F693BF7A1E6A}" presName="bgRect" presStyleLbl="bgShp" presStyleIdx="3" presStyleCnt="4"/>
      <dgm:spPr/>
    </dgm:pt>
    <dgm:pt modelId="{090F2483-231A-4734-83DE-A535EB45FFA1}" type="pres">
      <dgm:prSet presAssocID="{E6F09B57-AFB4-4681-9473-F693BF7A1E6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 mark"/>
        </a:ext>
      </dgm:extLst>
    </dgm:pt>
    <dgm:pt modelId="{5DD014B8-439D-41D6-A9A5-A0156AAAAC78}" type="pres">
      <dgm:prSet presAssocID="{E6F09B57-AFB4-4681-9473-F693BF7A1E6A}" presName="spaceRect" presStyleCnt="0"/>
      <dgm:spPr/>
    </dgm:pt>
    <dgm:pt modelId="{82EFA044-86D3-4535-A3BA-E24E6E2FB3B3}" type="pres">
      <dgm:prSet presAssocID="{E6F09B57-AFB4-4681-9473-F693BF7A1E6A}" presName="parTx" presStyleLbl="revTx" presStyleIdx="3" presStyleCnt="4">
        <dgm:presLayoutVars>
          <dgm:chMax val="0"/>
          <dgm:chPref val="0"/>
        </dgm:presLayoutVars>
      </dgm:prSet>
      <dgm:spPr/>
    </dgm:pt>
  </dgm:ptLst>
  <dgm:cxnLst>
    <dgm:cxn modelId="{B9C67C62-38C5-4AA7-BCD9-49F7FEF8E618}" type="presOf" srcId="{2406E1CA-1765-40C6-9740-BC359953FB7F}" destId="{EB211D4C-00C9-48E4-90DC-60AA29E0F7E4}" srcOrd="0" destOrd="0" presId="urn:microsoft.com/office/officeart/2018/2/layout/IconVerticalSolidList"/>
    <dgm:cxn modelId="{AC87AC4F-C611-41A3-8E6D-D28E14D4D139}" type="presOf" srcId="{E6F09B57-AFB4-4681-9473-F693BF7A1E6A}" destId="{82EFA044-86D3-4535-A3BA-E24E6E2FB3B3}" srcOrd="0" destOrd="0" presId="urn:microsoft.com/office/officeart/2018/2/layout/IconVerticalSolidList"/>
    <dgm:cxn modelId="{3A212D70-C6A5-434B-964A-3766E3E03238}" type="presOf" srcId="{F73E4510-ACBE-4EC7-A91D-1A00892D3B2A}" destId="{4075176E-54D5-48D1-9779-25F238BBAEEE}" srcOrd="0" destOrd="0" presId="urn:microsoft.com/office/officeart/2018/2/layout/IconVerticalSolidList"/>
    <dgm:cxn modelId="{75418C75-50E9-4BB9-81FE-C2368F0E8F65}" srcId="{531EFC69-D58D-4A1A-8319-9D3B8FAC4FB9}" destId="{E6F09B57-AFB4-4681-9473-F693BF7A1E6A}" srcOrd="3" destOrd="0" parTransId="{676FB32B-3B91-49AF-B7A0-5CAB8562724A}" sibTransId="{0A372121-8386-4FCB-9591-797BA1AC6DCF}"/>
    <dgm:cxn modelId="{A4E8E38A-B00D-4D22-BE8F-792BA913EC8C}" srcId="{531EFC69-D58D-4A1A-8319-9D3B8FAC4FB9}" destId="{08B73E4B-75E4-4865-BC07-0207AEB320B3}" srcOrd="1" destOrd="0" parTransId="{F0C057AC-59AE-44AB-BEE2-619D6BD56BDD}" sibTransId="{5BA0C525-08D9-48B5-9CD7-C9B6531DA673}"/>
    <dgm:cxn modelId="{0359A18C-3418-4359-875B-0AA8D0228690}" type="presOf" srcId="{531EFC69-D58D-4A1A-8319-9D3B8FAC4FB9}" destId="{535EEC71-8529-4270-BABB-5B35981D7E72}" srcOrd="0" destOrd="0" presId="urn:microsoft.com/office/officeart/2018/2/layout/IconVerticalSolidList"/>
    <dgm:cxn modelId="{C04824B5-5A88-4EA6-9AEC-7E76D9755C5A}" srcId="{531EFC69-D58D-4A1A-8319-9D3B8FAC4FB9}" destId="{F73E4510-ACBE-4EC7-A91D-1A00892D3B2A}" srcOrd="0" destOrd="0" parTransId="{5D1CB583-590D-4A44-B276-185BA9764C3A}" sibTransId="{5F40C94B-4248-411C-B0BA-44BEF0EF4347}"/>
    <dgm:cxn modelId="{C87032CE-6B44-4D84-A254-64C1D20CD885}" type="presOf" srcId="{08B73E4B-75E4-4865-BC07-0207AEB320B3}" destId="{085DBBA4-7BD1-4F2B-885A-0A2B3D0DAAC6}" srcOrd="0" destOrd="0" presId="urn:microsoft.com/office/officeart/2018/2/layout/IconVerticalSolidList"/>
    <dgm:cxn modelId="{03DA4AF6-69E5-40BD-8CF8-493A9268D88B}" srcId="{531EFC69-D58D-4A1A-8319-9D3B8FAC4FB9}" destId="{2406E1CA-1765-40C6-9740-BC359953FB7F}" srcOrd="2" destOrd="0" parTransId="{F4FF8733-A877-442E-B77B-E2AF4EDB70B6}" sibTransId="{2797336E-F5CE-4E5A-BEE1-15CF60745954}"/>
    <dgm:cxn modelId="{7CF4966F-84C6-46E7-953D-71A12A824C35}" type="presParOf" srcId="{535EEC71-8529-4270-BABB-5B35981D7E72}" destId="{371931C5-B730-44D7-9249-5771D5C01EF4}" srcOrd="0" destOrd="0" presId="urn:microsoft.com/office/officeart/2018/2/layout/IconVerticalSolidList"/>
    <dgm:cxn modelId="{62089F3C-7B99-4D99-906D-F665EB2617B0}" type="presParOf" srcId="{371931C5-B730-44D7-9249-5771D5C01EF4}" destId="{9B9FD2DE-F92F-40E5-91F2-BCB892A8B8CA}" srcOrd="0" destOrd="0" presId="urn:microsoft.com/office/officeart/2018/2/layout/IconVerticalSolidList"/>
    <dgm:cxn modelId="{F8A3FEA2-95DD-4E08-A79B-A4B3D08407F4}" type="presParOf" srcId="{371931C5-B730-44D7-9249-5771D5C01EF4}" destId="{CE9B04EF-E9BF-4C72-9A7D-1EF742E0E65A}" srcOrd="1" destOrd="0" presId="urn:microsoft.com/office/officeart/2018/2/layout/IconVerticalSolidList"/>
    <dgm:cxn modelId="{BF41447F-7EF4-4345-B13A-7D76D13B60BD}" type="presParOf" srcId="{371931C5-B730-44D7-9249-5771D5C01EF4}" destId="{14824CF8-8C11-438D-97E8-CCBBCB65AC9E}" srcOrd="2" destOrd="0" presId="urn:microsoft.com/office/officeart/2018/2/layout/IconVerticalSolidList"/>
    <dgm:cxn modelId="{1FB5E7EB-B250-41EB-964F-D30E859D4A46}" type="presParOf" srcId="{371931C5-B730-44D7-9249-5771D5C01EF4}" destId="{4075176E-54D5-48D1-9779-25F238BBAEEE}" srcOrd="3" destOrd="0" presId="urn:microsoft.com/office/officeart/2018/2/layout/IconVerticalSolidList"/>
    <dgm:cxn modelId="{78D44EEF-809F-490F-9554-EE621082D056}" type="presParOf" srcId="{535EEC71-8529-4270-BABB-5B35981D7E72}" destId="{96B17DE9-1392-4CB3-96A1-F4F0D93FB510}" srcOrd="1" destOrd="0" presId="urn:microsoft.com/office/officeart/2018/2/layout/IconVerticalSolidList"/>
    <dgm:cxn modelId="{39E39BE5-421A-463C-ADCE-2287D66AC57B}" type="presParOf" srcId="{535EEC71-8529-4270-BABB-5B35981D7E72}" destId="{4F35D5EE-39BF-40E8-8FBA-1C46D5EDC133}" srcOrd="2" destOrd="0" presId="urn:microsoft.com/office/officeart/2018/2/layout/IconVerticalSolidList"/>
    <dgm:cxn modelId="{174C39F8-93D0-4953-A062-4C3AD442507A}" type="presParOf" srcId="{4F35D5EE-39BF-40E8-8FBA-1C46D5EDC133}" destId="{E64B7FD4-5FB2-4CF8-880B-E02F7A9D0E52}" srcOrd="0" destOrd="0" presId="urn:microsoft.com/office/officeart/2018/2/layout/IconVerticalSolidList"/>
    <dgm:cxn modelId="{6BD01858-2DCA-437B-A856-E66E5C310EAB}" type="presParOf" srcId="{4F35D5EE-39BF-40E8-8FBA-1C46D5EDC133}" destId="{6157460F-2196-44D9-B470-3158CB8C2D80}" srcOrd="1" destOrd="0" presId="urn:microsoft.com/office/officeart/2018/2/layout/IconVerticalSolidList"/>
    <dgm:cxn modelId="{F421E4F1-1ADD-402C-A92D-8C5A0008E119}" type="presParOf" srcId="{4F35D5EE-39BF-40E8-8FBA-1C46D5EDC133}" destId="{4819E73F-E3DB-43D0-890D-54710F50D3C3}" srcOrd="2" destOrd="0" presId="urn:microsoft.com/office/officeart/2018/2/layout/IconVerticalSolidList"/>
    <dgm:cxn modelId="{60E84B81-E193-449D-80CC-EEE1A995362A}" type="presParOf" srcId="{4F35D5EE-39BF-40E8-8FBA-1C46D5EDC133}" destId="{085DBBA4-7BD1-4F2B-885A-0A2B3D0DAAC6}" srcOrd="3" destOrd="0" presId="urn:microsoft.com/office/officeart/2018/2/layout/IconVerticalSolidList"/>
    <dgm:cxn modelId="{16A136E1-B322-44A2-8658-65856E317968}" type="presParOf" srcId="{535EEC71-8529-4270-BABB-5B35981D7E72}" destId="{FB7E6261-591B-4F01-B828-7788E99CFAB8}" srcOrd="3" destOrd="0" presId="urn:microsoft.com/office/officeart/2018/2/layout/IconVerticalSolidList"/>
    <dgm:cxn modelId="{473FBAF9-CF3C-49B4-A641-53B763B4B45C}" type="presParOf" srcId="{535EEC71-8529-4270-BABB-5B35981D7E72}" destId="{DEA308A1-D4FE-45BB-92A4-EFC194D80700}" srcOrd="4" destOrd="0" presId="urn:microsoft.com/office/officeart/2018/2/layout/IconVerticalSolidList"/>
    <dgm:cxn modelId="{94B50CE2-228F-4194-88A3-8E1327C2F4A9}" type="presParOf" srcId="{DEA308A1-D4FE-45BB-92A4-EFC194D80700}" destId="{6D19B74F-0055-4A5E-BEB4-09B0B4B3B409}" srcOrd="0" destOrd="0" presId="urn:microsoft.com/office/officeart/2018/2/layout/IconVerticalSolidList"/>
    <dgm:cxn modelId="{120EDDD3-BE5D-442E-B460-C10F4FC6B82D}" type="presParOf" srcId="{DEA308A1-D4FE-45BB-92A4-EFC194D80700}" destId="{3B437259-E4D0-4264-AD67-9AB110967AD4}" srcOrd="1" destOrd="0" presId="urn:microsoft.com/office/officeart/2018/2/layout/IconVerticalSolidList"/>
    <dgm:cxn modelId="{2F389BDA-E943-4337-B0A6-7C5F4D8E1C86}" type="presParOf" srcId="{DEA308A1-D4FE-45BB-92A4-EFC194D80700}" destId="{A664FDA5-74C0-46F8-9003-59A0C56F9A26}" srcOrd="2" destOrd="0" presId="urn:microsoft.com/office/officeart/2018/2/layout/IconVerticalSolidList"/>
    <dgm:cxn modelId="{83B05785-8FCB-402C-ABCE-877F38B2E15B}" type="presParOf" srcId="{DEA308A1-D4FE-45BB-92A4-EFC194D80700}" destId="{EB211D4C-00C9-48E4-90DC-60AA29E0F7E4}" srcOrd="3" destOrd="0" presId="urn:microsoft.com/office/officeart/2018/2/layout/IconVerticalSolidList"/>
    <dgm:cxn modelId="{801819F2-EE41-4307-85BD-57CA752A9587}" type="presParOf" srcId="{535EEC71-8529-4270-BABB-5B35981D7E72}" destId="{7159436E-C9BE-4672-80D7-DE4AF97516F9}" srcOrd="5" destOrd="0" presId="urn:microsoft.com/office/officeart/2018/2/layout/IconVerticalSolidList"/>
    <dgm:cxn modelId="{B38BB80A-7C5C-47DD-A44A-8B16C78EC397}" type="presParOf" srcId="{535EEC71-8529-4270-BABB-5B35981D7E72}" destId="{514D45C5-FE36-437D-ACB5-5A288B51E299}" srcOrd="6" destOrd="0" presId="urn:microsoft.com/office/officeart/2018/2/layout/IconVerticalSolidList"/>
    <dgm:cxn modelId="{86DCD840-F3F3-4220-B5D4-B13DB715C669}" type="presParOf" srcId="{514D45C5-FE36-437D-ACB5-5A288B51E299}" destId="{33BF34B8-4E4E-4CA3-A28D-F435676D3BCF}" srcOrd="0" destOrd="0" presId="urn:microsoft.com/office/officeart/2018/2/layout/IconVerticalSolidList"/>
    <dgm:cxn modelId="{B207B579-ECDC-4AF0-8A89-FC7E46AC6FFF}" type="presParOf" srcId="{514D45C5-FE36-437D-ACB5-5A288B51E299}" destId="{090F2483-231A-4734-83DE-A535EB45FFA1}" srcOrd="1" destOrd="0" presId="urn:microsoft.com/office/officeart/2018/2/layout/IconVerticalSolidList"/>
    <dgm:cxn modelId="{625A8887-F5F6-4727-8B3B-36AFE81ECDBB}" type="presParOf" srcId="{514D45C5-FE36-437D-ACB5-5A288B51E299}" destId="{5DD014B8-439D-41D6-A9A5-A0156AAAAC78}" srcOrd="2" destOrd="0" presId="urn:microsoft.com/office/officeart/2018/2/layout/IconVerticalSolidList"/>
    <dgm:cxn modelId="{B12AEAC8-4805-4321-AC8A-F9376454A615}" type="presParOf" srcId="{514D45C5-FE36-437D-ACB5-5A288B51E299}" destId="{82EFA044-86D3-4535-A3BA-E24E6E2FB3B3}"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0B06E21-3608-4098-B8BA-D9C455990D1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14C48DF-F946-4672-BCDD-005313D37D17}">
      <dgm:prSet/>
      <dgm:spPr/>
      <dgm:t>
        <a:bodyPr/>
        <a:lstStyle/>
        <a:p>
          <a:pPr>
            <a:lnSpc>
              <a:spcPct val="100000"/>
            </a:lnSpc>
          </a:pPr>
          <a:r>
            <a:rPr lang="en-GB"/>
            <a:t>Detail:</a:t>
          </a:r>
          <a:endParaRPr lang="en-US"/>
        </a:p>
      </dgm:t>
    </dgm:pt>
    <dgm:pt modelId="{D5F557B3-77BC-40D0-A8FD-324B80A20C60}" type="parTrans" cxnId="{ACC312B4-4939-4DA9-801C-6BCB2B4782AC}">
      <dgm:prSet/>
      <dgm:spPr/>
      <dgm:t>
        <a:bodyPr/>
        <a:lstStyle/>
        <a:p>
          <a:endParaRPr lang="en-US"/>
        </a:p>
      </dgm:t>
    </dgm:pt>
    <dgm:pt modelId="{DFE4ED85-BB22-4FA0-917D-5F8FFC7E743B}" type="sibTrans" cxnId="{ACC312B4-4939-4DA9-801C-6BCB2B4782AC}">
      <dgm:prSet/>
      <dgm:spPr/>
      <dgm:t>
        <a:bodyPr/>
        <a:lstStyle/>
        <a:p>
          <a:endParaRPr lang="en-US"/>
        </a:p>
      </dgm:t>
    </dgm:pt>
    <dgm:pt modelId="{A7CA20FB-A82C-44B4-8999-F005C8F92C98}">
      <dgm:prSet/>
      <dgm:spPr/>
      <dgm:t>
        <a:bodyPr/>
        <a:lstStyle/>
        <a:p>
          <a:pPr>
            <a:lnSpc>
              <a:spcPct val="100000"/>
            </a:lnSpc>
          </a:pPr>
          <a:r>
            <a:rPr lang="en-GB" dirty="0"/>
            <a:t>How you conducted your literature search …</a:t>
          </a:r>
          <a:endParaRPr lang="en-US" dirty="0"/>
        </a:p>
      </dgm:t>
    </dgm:pt>
    <dgm:pt modelId="{0B91D0D3-87A5-41B8-8AE7-49FAF5BA3876}" type="parTrans" cxnId="{FE8AB213-EB89-4E6C-8ECB-403758E8DBA8}">
      <dgm:prSet/>
      <dgm:spPr/>
      <dgm:t>
        <a:bodyPr/>
        <a:lstStyle/>
        <a:p>
          <a:endParaRPr lang="en-US"/>
        </a:p>
      </dgm:t>
    </dgm:pt>
    <dgm:pt modelId="{D36FB0DB-B8DE-4CC4-8DA5-D554F82295CB}" type="sibTrans" cxnId="{FE8AB213-EB89-4E6C-8ECB-403758E8DBA8}">
      <dgm:prSet/>
      <dgm:spPr/>
      <dgm:t>
        <a:bodyPr/>
        <a:lstStyle/>
        <a:p>
          <a:endParaRPr lang="en-US"/>
        </a:p>
      </dgm:t>
    </dgm:pt>
    <dgm:pt modelId="{3A7409E2-4270-42EC-A799-FA6CB5708BCB}" type="pres">
      <dgm:prSet presAssocID="{F0B06E21-3608-4098-B8BA-D9C455990D16}" presName="vert0" presStyleCnt="0">
        <dgm:presLayoutVars>
          <dgm:dir/>
          <dgm:animOne val="branch"/>
          <dgm:animLvl val="lvl"/>
        </dgm:presLayoutVars>
      </dgm:prSet>
      <dgm:spPr/>
    </dgm:pt>
    <dgm:pt modelId="{DE2A4B97-81CC-4996-A756-C5C1BDE0156D}" type="pres">
      <dgm:prSet presAssocID="{F14C48DF-F946-4672-BCDD-005313D37D17}" presName="thickLine" presStyleLbl="alignNode1" presStyleIdx="0" presStyleCnt="2"/>
      <dgm:spPr/>
    </dgm:pt>
    <dgm:pt modelId="{42AE7F12-86A2-4265-9579-5E401BAF0ACF}" type="pres">
      <dgm:prSet presAssocID="{F14C48DF-F946-4672-BCDD-005313D37D17}" presName="horz1" presStyleCnt="0"/>
      <dgm:spPr/>
    </dgm:pt>
    <dgm:pt modelId="{13C9BB11-FC00-4FE5-82F1-737A1FEB9D1F}" type="pres">
      <dgm:prSet presAssocID="{F14C48DF-F946-4672-BCDD-005313D37D17}" presName="tx1" presStyleLbl="revTx" presStyleIdx="0" presStyleCnt="2"/>
      <dgm:spPr/>
    </dgm:pt>
    <dgm:pt modelId="{1ECAFF87-FEBD-4E5B-8858-E829664CE5ED}" type="pres">
      <dgm:prSet presAssocID="{F14C48DF-F946-4672-BCDD-005313D37D17}" presName="vert1" presStyleCnt="0"/>
      <dgm:spPr/>
    </dgm:pt>
    <dgm:pt modelId="{6201F2B4-2105-4915-BAAD-0CA086AC13B8}" type="pres">
      <dgm:prSet presAssocID="{A7CA20FB-A82C-44B4-8999-F005C8F92C98}" presName="thickLine" presStyleLbl="alignNode1" presStyleIdx="1" presStyleCnt="2"/>
      <dgm:spPr/>
    </dgm:pt>
    <dgm:pt modelId="{AAD2C5F5-FF68-48DA-8E87-3B7131459A69}" type="pres">
      <dgm:prSet presAssocID="{A7CA20FB-A82C-44B4-8999-F005C8F92C98}" presName="horz1" presStyleCnt="0"/>
      <dgm:spPr/>
    </dgm:pt>
    <dgm:pt modelId="{B9FDA0B4-9CCE-4A4C-93F7-A959B31CBEEC}" type="pres">
      <dgm:prSet presAssocID="{A7CA20FB-A82C-44B4-8999-F005C8F92C98}" presName="tx1" presStyleLbl="revTx" presStyleIdx="1" presStyleCnt="2"/>
      <dgm:spPr/>
    </dgm:pt>
    <dgm:pt modelId="{875DE7A6-2F03-4E28-937D-4C04CA478846}" type="pres">
      <dgm:prSet presAssocID="{A7CA20FB-A82C-44B4-8999-F005C8F92C98}" presName="vert1" presStyleCnt="0"/>
      <dgm:spPr/>
    </dgm:pt>
  </dgm:ptLst>
  <dgm:cxnLst>
    <dgm:cxn modelId="{FAC5AC05-27BC-483D-B113-136FC3AA3582}" type="presOf" srcId="{F14C48DF-F946-4672-BCDD-005313D37D17}" destId="{13C9BB11-FC00-4FE5-82F1-737A1FEB9D1F}" srcOrd="0" destOrd="0" presId="urn:microsoft.com/office/officeart/2008/layout/LinedList"/>
    <dgm:cxn modelId="{FE8AB213-EB89-4E6C-8ECB-403758E8DBA8}" srcId="{F0B06E21-3608-4098-B8BA-D9C455990D16}" destId="{A7CA20FB-A82C-44B4-8999-F005C8F92C98}" srcOrd="1" destOrd="0" parTransId="{0B91D0D3-87A5-41B8-8AE7-49FAF5BA3876}" sibTransId="{D36FB0DB-B8DE-4CC4-8DA5-D554F82295CB}"/>
    <dgm:cxn modelId="{865E6828-10C4-4F28-BD07-2435D45EF50C}" type="presOf" srcId="{A7CA20FB-A82C-44B4-8999-F005C8F92C98}" destId="{B9FDA0B4-9CCE-4A4C-93F7-A959B31CBEEC}" srcOrd="0" destOrd="0" presId="urn:microsoft.com/office/officeart/2008/layout/LinedList"/>
    <dgm:cxn modelId="{ACC312B4-4939-4DA9-801C-6BCB2B4782AC}" srcId="{F0B06E21-3608-4098-B8BA-D9C455990D16}" destId="{F14C48DF-F946-4672-BCDD-005313D37D17}" srcOrd="0" destOrd="0" parTransId="{D5F557B3-77BC-40D0-A8FD-324B80A20C60}" sibTransId="{DFE4ED85-BB22-4FA0-917D-5F8FFC7E743B}"/>
    <dgm:cxn modelId="{B2AA79E5-B0A8-4539-8CCC-30324F376A5F}" type="presOf" srcId="{F0B06E21-3608-4098-B8BA-D9C455990D16}" destId="{3A7409E2-4270-42EC-A799-FA6CB5708BCB}" srcOrd="0" destOrd="0" presId="urn:microsoft.com/office/officeart/2008/layout/LinedList"/>
    <dgm:cxn modelId="{97FF824B-0A5B-4E9C-A78D-E45772435256}" type="presParOf" srcId="{3A7409E2-4270-42EC-A799-FA6CB5708BCB}" destId="{DE2A4B97-81CC-4996-A756-C5C1BDE0156D}" srcOrd="0" destOrd="0" presId="urn:microsoft.com/office/officeart/2008/layout/LinedList"/>
    <dgm:cxn modelId="{FA32B5C6-97FA-4886-AFD5-105C9A0CED37}" type="presParOf" srcId="{3A7409E2-4270-42EC-A799-FA6CB5708BCB}" destId="{42AE7F12-86A2-4265-9579-5E401BAF0ACF}" srcOrd="1" destOrd="0" presId="urn:microsoft.com/office/officeart/2008/layout/LinedList"/>
    <dgm:cxn modelId="{96236E70-A2DB-4D92-BA6A-376CE380CF21}" type="presParOf" srcId="{42AE7F12-86A2-4265-9579-5E401BAF0ACF}" destId="{13C9BB11-FC00-4FE5-82F1-737A1FEB9D1F}" srcOrd="0" destOrd="0" presId="urn:microsoft.com/office/officeart/2008/layout/LinedList"/>
    <dgm:cxn modelId="{870B4B33-3029-4CA5-A6E2-E8ECA557EA7A}" type="presParOf" srcId="{42AE7F12-86A2-4265-9579-5E401BAF0ACF}" destId="{1ECAFF87-FEBD-4E5B-8858-E829664CE5ED}" srcOrd="1" destOrd="0" presId="urn:microsoft.com/office/officeart/2008/layout/LinedList"/>
    <dgm:cxn modelId="{28759702-A977-4345-B806-1B65F54D44D3}" type="presParOf" srcId="{3A7409E2-4270-42EC-A799-FA6CB5708BCB}" destId="{6201F2B4-2105-4915-BAAD-0CA086AC13B8}" srcOrd="2" destOrd="0" presId="urn:microsoft.com/office/officeart/2008/layout/LinedList"/>
    <dgm:cxn modelId="{9505CDAF-DCF3-455C-A589-C34BC2C98413}" type="presParOf" srcId="{3A7409E2-4270-42EC-A799-FA6CB5708BCB}" destId="{AAD2C5F5-FF68-48DA-8E87-3B7131459A69}" srcOrd="3" destOrd="0" presId="urn:microsoft.com/office/officeart/2008/layout/LinedList"/>
    <dgm:cxn modelId="{4E041972-4709-4F32-8A92-740F9D8C61DC}" type="presParOf" srcId="{AAD2C5F5-FF68-48DA-8E87-3B7131459A69}" destId="{B9FDA0B4-9CCE-4A4C-93F7-A959B31CBEEC}" srcOrd="0" destOrd="0" presId="urn:microsoft.com/office/officeart/2008/layout/LinedList"/>
    <dgm:cxn modelId="{8B76304F-3AD6-410D-BC9D-7E2CB8E1E526}" type="presParOf" srcId="{AAD2C5F5-FF68-48DA-8E87-3B7131459A69}" destId="{875DE7A6-2F03-4E28-937D-4C04CA478846}"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7B2B260-6E87-40A5-B2DC-465E30255CA7}" type="doc">
      <dgm:prSet loTypeId="urn:microsoft.com/office/officeart/2005/8/layout/default" loCatId="Inbox" qsTypeId="urn:microsoft.com/office/officeart/2005/8/quickstyle/simple2" qsCatId="simple" csTypeId="urn:microsoft.com/office/officeart/2005/8/colors/accent2_2" csCatId="accent2" phldr="1"/>
      <dgm:spPr/>
      <dgm:t>
        <a:bodyPr/>
        <a:lstStyle/>
        <a:p>
          <a:endParaRPr lang="en-US"/>
        </a:p>
      </dgm:t>
    </dgm:pt>
    <dgm:pt modelId="{54A99CB8-0BF1-4F3D-BDCB-2D2375D20736}">
      <dgm:prSet/>
      <dgm:spPr/>
      <dgm:t>
        <a:bodyPr/>
        <a:lstStyle/>
        <a:p>
          <a:r>
            <a:rPr lang="en-GB" b="1" dirty="0"/>
            <a:t>The introduction provides the rationale for your literature review: what you are trying to present and why it is important  </a:t>
          </a:r>
          <a:endParaRPr lang="en-US" b="1" dirty="0"/>
        </a:p>
      </dgm:t>
    </dgm:pt>
    <dgm:pt modelId="{D7C3F060-6741-4C50-887E-23FCF4C4BB66}" type="parTrans" cxnId="{AF73F74B-4115-4F74-8F5D-110406FA39A3}">
      <dgm:prSet/>
      <dgm:spPr/>
      <dgm:t>
        <a:bodyPr/>
        <a:lstStyle/>
        <a:p>
          <a:endParaRPr lang="en-US"/>
        </a:p>
      </dgm:t>
    </dgm:pt>
    <dgm:pt modelId="{106020D5-343E-44D7-BC51-BF78EF264DD0}" type="sibTrans" cxnId="{AF73F74B-4115-4F74-8F5D-110406FA39A3}">
      <dgm:prSet/>
      <dgm:spPr/>
      <dgm:t>
        <a:bodyPr/>
        <a:lstStyle/>
        <a:p>
          <a:endParaRPr lang="en-US"/>
        </a:p>
      </dgm:t>
    </dgm:pt>
    <dgm:pt modelId="{2675B8F2-B27B-42F0-B80F-958CBAD89986}">
      <dgm:prSet/>
      <dgm:spPr/>
      <dgm:t>
        <a:bodyPr/>
        <a:lstStyle/>
        <a:p>
          <a:r>
            <a:rPr lang="en-GB" b="1" dirty="0"/>
            <a:t>Your introduction should contain a clear statement of the research question and the objectives and aims of the research (closely related to the question)</a:t>
          </a:r>
          <a:endParaRPr lang="en-US" b="1" dirty="0"/>
        </a:p>
      </dgm:t>
    </dgm:pt>
    <dgm:pt modelId="{DEAC0A8F-F263-42C1-8D5F-4625128C1ECB}" type="parTrans" cxnId="{A0EF1F4D-E76A-4B35-9192-53325ED6E50F}">
      <dgm:prSet/>
      <dgm:spPr/>
      <dgm:t>
        <a:bodyPr/>
        <a:lstStyle/>
        <a:p>
          <a:endParaRPr lang="en-US"/>
        </a:p>
      </dgm:t>
    </dgm:pt>
    <dgm:pt modelId="{52FD6170-8F9C-45FD-89DE-A9B02B9174E0}" type="sibTrans" cxnId="{A0EF1F4D-E76A-4B35-9192-53325ED6E50F}">
      <dgm:prSet/>
      <dgm:spPr/>
      <dgm:t>
        <a:bodyPr/>
        <a:lstStyle/>
        <a:p>
          <a:endParaRPr lang="en-US"/>
        </a:p>
      </dgm:t>
    </dgm:pt>
    <dgm:pt modelId="{E6D31CAD-0583-4044-BA38-5E83B3A05561}" type="pres">
      <dgm:prSet presAssocID="{27B2B260-6E87-40A5-B2DC-465E30255CA7}" presName="diagram" presStyleCnt="0">
        <dgm:presLayoutVars>
          <dgm:dir/>
          <dgm:resizeHandles val="exact"/>
        </dgm:presLayoutVars>
      </dgm:prSet>
      <dgm:spPr/>
    </dgm:pt>
    <dgm:pt modelId="{5C3745A6-866D-4474-B3E5-0CF92E97B96B}" type="pres">
      <dgm:prSet presAssocID="{54A99CB8-0BF1-4F3D-BDCB-2D2375D20736}" presName="node" presStyleLbl="node1" presStyleIdx="0" presStyleCnt="2">
        <dgm:presLayoutVars>
          <dgm:bulletEnabled val="1"/>
        </dgm:presLayoutVars>
      </dgm:prSet>
      <dgm:spPr/>
    </dgm:pt>
    <dgm:pt modelId="{1551E3F4-9688-4904-B43A-7C3351FF0EDE}" type="pres">
      <dgm:prSet presAssocID="{106020D5-343E-44D7-BC51-BF78EF264DD0}" presName="sibTrans" presStyleCnt="0"/>
      <dgm:spPr/>
    </dgm:pt>
    <dgm:pt modelId="{50A5EF82-2BF8-4FB5-8E1E-D8E78544D0B2}" type="pres">
      <dgm:prSet presAssocID="{2675B8F2-B27B-42F0-B80F-958CBAD89986}" presName="node" presStyleLbl="node1" presStyleIdx="1" presStyleCnt="2">
        <dgm:presLayoutVars>
          <dgm:bulletEnabled val="1"/>
        </dgm:presLayoutVars>
      </dgm:prSet>
      <dgm:spPr/>
    </dgm:pt>
  </dgm:ptLst>
  <dgm:cxnLst>
    <dgm:cxn modelId="{36888B2A-9D65-402A-A878-E70AAE9049B5}" type="presOf" srcId="{27B2B260-6E87-40A5-B2DC-465E30255CA7}" destId="{E6D31CAD-0583-4044-BA38-5E83B3A05561}" srcOrd="0" destOrd="0" presId="urn:microsoft.com/office/officeart/2005/8/layout/default"/>
    <dgm:cxn modelId="{AF73F74B-4115-4F74-8F5D-110406FA39A3}" srcId="{27B2B260-6E87-40A5-B2DC-465E30255CA7}" destId="{54A99CB8-0BF1-4F3D-BDCB-2D2375D20736}" srcOrd="0" destOrd="0" parTransId="{D7C3F060-6741-4C50-887E-23FCF4C4BB66}" sibTransId="{106020D5-343E-44D7-BC51-BF78EF264DD0}"/>
    <dgm:cxn modelId="{A0EF1F4D-E76A-4B35-9192-53325ED6E50F}" srcId="{27B2B260-6E87-40A5-B2DC-465E30255CA7}" destId="{2675B8F2-B27B-42F0-B80F-958CBAD89986}" srcOrd="1" destOrd="0" parTransId="{DEAC0A8F-F263-42C1-8D5F-4625128C1ECB}" sibTransId="{52FD6170-8F9C-45FD-89DE-A9B02B9174E0}"/>
    <dgm:cxn modelId="{C9ADE199-17B9-40DA-BDB5-E3E1B779DAEA}" type="presOf" srcId="{2675B8F2-B27B-42F0-B80F-958CBAD89986}" destId="{50A5EF82-2BF8-4FB5-8E1E-D8E78544D0B2}" srcOrd="0" destOrd="0" presId="urn:microsoft.com/office/officeart/2005/8/layout/default"/>
    <dgm:cxn modelId="{B5B50DB0-93BB-4931-8857-0A2BF4517168}" type="presOf" srcId="{54A99CB8-0BF1-4F3D-BDCB-2D2375D20736}" destId="{5C3745A6-866D-4474-B3E5-0CF92E97B96B}" srcOrd="0" destOrd="0" presId="urn:microsoft.com/office/officeart/2005/8/layout/default"/>
    <dgm:cxn modelId="{2171486A-2A9C-4675-BDE6-5CCCB97590A0}" type="presParOf" srcId="{E6D31CAD-0583-4044-BA38-5E83B3A05561}" destId="{5C3745A6-866D-4474-B3E5-0CF92E97B96B}" srcOrd="0" destOrd="0" presId="urn:microsoft.com/office/officeart/2005/8/layout/default"/>
    <dgm:cxn modelId="{84D9433D-62D2-4175-8288-3549F3DB6448}" type="presParOf" srcId="{E6D31CAD-0583-4044-BA38-5E83B3A05561}" destId="{1551E3F4-9688-4904-B43A-7C3351FF0EDE}" srcOrd="1" destOrd="0" presId="urn:microsoft.com/office/officeart/2005/8/layout/default"/>
    <dgm:cxn modelId="{47BE746D-6A0D-4D44-8600-E03FCC02BDB2}" type="presParOf" srcId="{E6D31CAD-0583-4044-BA38-5E83B3A05561}" destId="{50A5EF82-2BF8-4FB5-8E1E-D8E78544D0B2}" srcOrd="2"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D578E4D-5DB8-4664-9349-F6761F3FA3AD}" type="doc">
      <dgm:prSet loTypeId="urn:microsoft.com/office/officeart/2005/8/layout/vProcess5" loCatId="process" qsTypeId="urn:microsoft.com/office/officeart/2005/8/quickstyle/simple1" qsCatId="simple" csTypeId="urn:microsoft.com/office/officeart/2005/8/colors/colorful3" csCatId="colorful" phldr="1"/>
      <dgm:spPr/>
      <dgm:t>
        <a:bodyPr/>
        <a:lstStyle/>
        <a:p>
          <a:endParaRPr lang="en-US"/>
        </a:p>
      </dgm:t>
    </dgm:pt>
    <dgm:pt modelId="{04D4D8A2-3129-4680-BEEE-2B5DFE30D3BD}">
      <dgm:prSet custT="1"/>
      <dgm:spPr/>
      <dgm:t>
        <a:bodyPr/>
        <a:lstStyle/>
        <a:p>
          <a:r>
            <a:rPr lang="en-US" sz="2400" dirty="0"/>
            <a:t>Narratively explain</a:t>
          </a:r>
        </a:p>
      </dgm:t>
    </dgm:pt>
    <dgm:pt modelId="{626EC168-6820-47FF-9167-D0E827FAD7D2}" type="parTrans" cxnId="{97326532-DAE1-44DF-B990-1D308A66FC18}">
      <dgm:prSet/>
      <dgm:spPr/>
      <dgm:t>
        <a:bodyPr/>
        <a:lstStyle/>
        <a:p>
          <a:endParaRPr lang="en-US"/>
        </a:p>
      </dgm:t>
    </dgm:pt>
    <dgm:pt modelId="{38EFF040-1EEC-4281-BC08-55E4B12CF3AA}" type="sibTrans" cxnId="{97326532-DAE1-44DF-B990-1D308A66FC18}">
      <dgm:prSet/>
      <dgm:spPr/>
      <dgm:t>
        <a:bodyPr/>
        <a:lstStyle/>
        <a:p>
          <a:endParaRPr lang="en-US"/>
        </a:p>
      </dgm:t>
    </dgm:pt>
    <dgm:pt modelId="{4A0D668D-59A9-489A-A042-D81EE011386F}">
      <dgm:prSet custT="1"/>
      <dgm:spPr/>
      <dgm:t>
        <a:bodyPr/>
        <a:lstStyle/>
        <a:p>
          <a:r>
            <a:rPr lang="en-US" sz="2400" dirty="0"/>
            <a:t>Succinctly </a:t>
          </a:r>
          <a:r>
            <a:rPr lang="en-US" sz="2400" dirty="0" err="1"/>
            <a:t>summarise</a:t>
          </a:r>
          <a:endParaRPr lang="en-US" sz="2400" dirty="0"/>
        </a:p>
      </dgm:t>
    </dgm:pt>
    <dgm:pt modelId="{F036F773-FD15-4C60-846B-EAB82E3F5C65}" type="parTrans" cxnId="{CF2010A1-4B67-42A0-880A-B6FA6AF5AED7}">
      <dgm:prSet/>
      <dgm:spPr/>
      <dgm:t>
        <a:bodyPr/>
        <a:lstStyle/>
        <a:p>
          <a:endParaRPr lang="en-US"/>
        </a:p>
      </dgm:t>
    </dgm:pt>
    <dgm:pt modelId="{4889603B-68AE-4EE9-B40D-57A8EDCBB0A8}" type="sibTrans" cxnId="{CF2010A1-4B67-42A0-880A-B6FA6AF5AED7}">
      <dgm:prSet/>
      <dgm:spPr/>
      <dgm:t>
        <a:bodyPr/>
        <a:lstStyle/>
        <a:p>
          <a:endParaRPr lang="en-US"/>
        </a:p>
      </dgm:t>
    </dgm:pt>
    <dgm:pt modelId="{0984E744-1C4D-4DEB-B265-7833EED80943}" type="pres">
      <dgm:prSet presAssocID="{1D578E4D-5DB8-4664-9349-F6761F3FA3AD}" presName="outerComposite" presStyleCnt="0">
        <dgm:presLayoutVars>
          <dgm:chMax val="5"/>
          <dgm:dir/>
          <dgm:resizeHandles val="exact"/>
        </dgm:presLayoutVars>
      </dgm:prSet>
      <dgm:spPr/>
    </dgm:pt>
    <dgm:pt modelId="{E994B866-DF44-4F7C-B2CC-D9613BA9B634}" type="pres">
      <dgm:prSet presAssocID="{1D578E4D-5DB8-4664-9349-F6761F3FA3AD}" presName="dummyMaxCanvas" presStyleCnt="0">
        <dgm:presLayoutVars/>
      </dgm:prSet>
      <dgm:spPr/>
    </dgm:pt>
    <dgm:pt modelId="{0C5DC517-2A41-40AD-8A30-76A12F52EB7C}" type="pres">
      <dgm:prSet presAssocID="{1D578E4D-5DB8-4664-9349-F6761F3FA3AD}" presName="TwoNodes_1" presStyleLbl="node1" presStyleIdx="0" presStyleCnt="2">
        <dgm:presLayoutVars>
          <dgm:bulletEnabled val="1"/>
        </dgm:presLayoutVars>
      </dgm:prSet>
      <dgm:spPr/>
    </dgm:pt>
    <dgm:pt modelId="{6419FF65-FFE7-427A-ACD0-8B1665305FF5}" type="pres">
      <dgm:prSet presAssocID="{1D578E4D-5DB8-4664-9349-F6761F3FA3AD}" presName="TwoNodes_2" presStyleLbl="node1" presStyleIdx="1" presStyleCnt="2" custScaleY="117972">
        <dgm:presLayoutVars>
          <dgm:bulletEnabled val="1"/>
        </dgm:presLayoutVars>
      </dgm:prSet>
      <dgm:spPr/>
    </dgm:pt>
    <dgm:pt modelId="{5A813C16-A4B4-422F-AF15-F394DF64CA73}" type="pres">
      <dgm:prSet presAssocID="{1D578E4D-5DB8-4664-9349-F6761F3FA3AD}" presName="TwoConn_1-2" presStyleLbl="fgAccFollowNode1" presStyleIdx="0" presStyleCnt="1">
        <dgm:presLayoutVars>
          <dgm:bulletEnabled val="1"/>
        </dgm:presLayoutVars>
      </dgm:prSet>
      <dgm:spPr/>
    </dgm:pt>
    <dgm:pt modelId="{64DDA886-FFC6-4AA1-93D3-74F17C93F3D8}" type="pres">
      <dgm:prSet presAssocID="{1D578E4D-5DB8-4664-9349-F6761F3FA3AD}" presName="TwoNodes_1_text" presStyleLbl="node1" presStyleIdx="1" presStyleCnt="2">
        <dgm:presLayoutVars>
          <dgm:bulletEnabled val="1"/>
        </dgm:presLayoutVars>
      </dgm:prSet>
      <dgm:spPr/>
    </dgm:pt>
    <dgm:pt modelId="{F7A197D5-FEF0-4CE5-8257-8BC8CDF50882}" type="pres">
      <dgm:prSet presAssocID="{1D578E4D-5DB8-4664-9349-F6761F3FA3AD}" presName="TwoNodes_2_text" presStyleLbl="node1" presStyleIdx="1" presStyleCnt="2">
        <dgm:presLayoutVars>
          <dgm:bulletEnabled val="1"/>
        </dgm:presLayoutVars>
      </dgm:prSet>
      <dgm:spPr/>
    </dgm:pt>
  </dgm:ptLst>
  <dgm:cxnLst>
    <dgm:cxn modelId="{568F9414-32A2-4B8E-A397-EF49119F15B6}" type="presOf" srcId="{04D4D8A2-3129-4680-BEEE-2B5DFE30D3BD}" destId="{0C5DC517-2A41-40AD-8A30-76A12F52EB7C}" srcOrd="0" destOrd="0" presId="urn:microsoft.com/office/officeart/2005/8/layout/vProcess5"/>
    <dgm:cxn modelId="{445A761C-F8D3-4643-95B4-773FEDD57931}" type="presOf" srcId="{38EFF040-1EEC-4281-BC08-55E4B12CF3AA}" destId="{5A813C16-A4B4-422F-AF15-F394DF64CA73}" srcOrd="0" destOrd="0" presId="urn:microsoft.com/office/officeart/2005/8/layout/vProcess5"/>
    <dgm:cxn modelId="{F41D7C2F-C03D-428D-9F5C-134BE4777633}" type="presOf" srcId="{4A0D668D-59A9-489A-A042-D81EE011386F}" destId="{6419FF65-FFE7-427A-ACD0-8B1665305FF5}" srcOrd="0" destOrd="0" presId="urn:microsoft.com/office/officeart/2005/8/layout/vProcess5"/>
    <dgm:cxn modelId="{97326532-DAE1-44DF-B990-1D308A66FC18}" srcId="{1D578E4D-5DB8-4664-9349-F6761F3FA3AD}" destId="{04D4D8A2-3129-4680-BEEE-2B5DFE30D3BD}" srcOrd="0" destOrd="0" parTransId="{626EC168-6820-47FF-9167-D0E827FAD7D2}" sibTransId="{38EFF040-1EEC-4281-BC08-55E4B12CF3AA}"/>
    <dgm:cxn modelId="{CF2010A1-4B67-42A0-880A-B6FA6AF5AED7}" srcId="{1D578E4D-5DB8-4664-9349-F6761F3FA3AD}" destId="{4A0D668D-59A9-489A-A042-D81EE011386F}" srcOrd="1" destOrd="0" parTransId="{F036F773-FD15-4C60-846B-EAB82E3F5C65}" sibTransId="{4889603B-68AE-4EE9-B40D-57A8EDCBB0A8}"/>
    <dgm:cxn modelId="{71501BB4-76E5-4177-B1BA-62A7316A3EDD}" type="presOf" srcId="{1D578E4D-5DB8-4664-9349-F6761F3FA3AD}" destId="{0984E744-1C4D-4DEB-B265-7833EED80943}" srcOrd="0" destOrd="0" presId="urn:microsoft.com/office/officeart/2005/8/layout/vProcess5"/>
    <dgm:cxn modelId="{117A53D2-5992-4BE2-A8DE-B6F6CEAEE36C}" type="presOf" srcId="{4A0D668D-59A9-489A-A042-D81EE011386F}" destId="{F7A197D5-FEF0-4CE5-8257-8BC8CDF50882}" srcOrd="1" destOrd="0" presId="urn:microsoft.com/office/officeart/2005/8/layout/vProcess5"/>
    <dgm:cxn modelId="{1A54CCEB-9CCB-4A97-A581-834C90F87CA6}" type="presOf" srcId="{04D4D8A2-3129-4680-BEEE-2B5DFE30D3BD}" destId="{64DDA886-FFC6-4AA1-93D3-74F17C93F3D8}" srcOrd="1" destOrd="0" presId="urn:microsoft.com/office/officeart/2005/8/layout/vProcess5"/>
    <dgm:cxn modelId="{A7177205-9CF2-4F80-9258-431141A26034}" type="presParOf" srcId="{0984E744-1C4D-4DEB-B265-7833EED80943}" destId="{E994B866-DF44-4F7C-B2CC-D9613BA9B634}" srcOrd="0" destOrd="0" presId="urn:microsoft.com/office/officeart/2005/8/layout/vProcess5"/>
    <dgm:cxn modelId="{C0B93603-FE9E-4268-B38D-08E9A2E9A526}" type="presParOf" srcId="{0984E744-1C4D-4DEB-B265-7833EED80943}" destId="{0C5DC517-2A41-40AD-8A30-76A12F52EB7C}" srcOrd="1" destOrd="0" presId="urn:microsoft.com/office/officeart/2005/8/layout/vProcess5"/>
    <dgm:cxn modelId="{A74AF6AD-6925-4AD8-84BF-73B33B1A9636}" type="presParOf" srcId="{0984E744-1C4D-4DEB-B265-7833EED80943}" destId="{6419FF65-FFE7-427A-ACD0-8B1665305FF5}" srcOrd="2" destOrd="0" presId="urn:microsoft.com/office/officeart/2005/8/layout/vProcess5"/>
    <dgm:cxn modelId="{2E607256-F14E-4C7B-958C-38DEEB4CFDDD}" type="presParOf" srcId="{0984E744-1C4D-4DEB-B265-7833EED80943}" destId="{5A813C16-A4B4-422F-AF15-F394DF64CA73}" srcOrd="3" destOrd="0" presId="urn:microsoft.com/office/officeart/2005/8/layout/vProcess5"/>
    <dgm:cxn modelId="{4BBAB39B-B273-4885-B846-ECE3805AF00D}" type="presParOf" srcId="{0984E744-1C4D-4DEB-B265-7833EED80943}" destId="{64DDA886-FFC6-4AA1-93D3-74F17C93F3D8}" srcOrd="4" destOrd="0" presId="urn:microsoft.com/office/officeart/2005/8/layout/vProcess5"/>
    <dgm:cxn modelId="{1CAF84D5-19B1-407E-91F1-C0DAEC8338E5}" type="presParOf" srcId="{0984E744-1C4D-4DEB-B265-7833EED80943}" destId="{F7A197D5-FEF0-4CE5-8257-8BC8CDF50882}" srcOrd="5"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F8BF892-77FE-4E8E-98D9-19FFC87608D8}" type="doc">
      <dgm:prSet loTypeId="urn:microsoft.com/office/officeart/2016/7/layout/LinearBlockProcessNumbered" loCatId="process" qsTypeId="urn:microsoft.com/office/officeart/2005/8/quickstyle/simple2" qsCatId="simple" csTypeId="urn:microsoft.com/office/officeart/2005/8/colors/accent2_2" csCatId="accent2" phldr="1"/>
      <dgm:spPr/>
      <dgm:t>
        <a:bodyPr/>
        <a:lstStyle/>
        <a:p>
          <a:endParaRPr lang="en-US"/>
        </a:p>
      </dgm:t>
    </dgm:pt>
    <dgm:pt modelId="{90B6BCF4-1464-4479-BA51-5E56F4AE35D1}">
      <dgm:prSet custT="1"/>
      <dgm:spPr/>
      <dgm:t>
        <a:bodyPr/>
        <a:lstStyle/>
        <a:p>
          <a:r>
            <a:rPr lang="en-GB" sz="2400" dirty="0"/>
            <a:t>Begin with an attention grabber. The attention grabber you use is up to you.</a:t>
          </a:r>
          <a:endParaRPr lang="en-US" sz="2400" dirty="0"/>
        </a:p>
      </dgm:t>
    </dgm:pt>
    <dgm:pt modelId="{1BA6E923-1379-49FF-92BA-8F5201930BE1}" type="parTrans" cxnId="{166C50C3-A35F-40FD-8459-F4F65B35FF1F}">
      <dgm:prSet/>
      <dgm:spPr/>
      <dgm:t>
        <a:bodyPr/>
        <a:lstStyle/>
        <a:p>
          <a:endParaRPr lang="en-US"/>
        </a:p>
      </dgm:t>
    </dgm:pt>
    <dgm:pt modelId="{ADF08036-E053-4E63-AC6C-69C3B0EA45E6}" type="sibTrans" cxnId="{166C50C3-A35F-40FD-8459-F4F65B35FF1F}">
      <dgm:prSet phldrT="01" phldr="0"/>
      <dgm:spPr/>
      <dgm:t>
        <a:bodyPr/>
        <a:lstStyle/>
        <a:p>
          <a:r>
            <a:rPr lang="en-US"/>
            <a:t>01</a:t>
          </a:r>
        </a:p>
      </dgm:t>
    </dgm:pt>
    <dgm:pt modelId="{F97D8CDE-C106-4BB1-AB00-4DE49E2C2584}">
      <dgm:prSet custT="1"/>
      <dgm:spPr/>
      <dgm:t>
        <a:bodyPr/>
        <a:lstStyle/>
        <a:p>
          <a:r>
            <a:rPr lang="en-GB" sz="2400" dirty="0"/>
            <a:t>Add one or two more sentences that will lead the reader from your opening to your thesis statement.</a:t>
          </a:r>
          <a:endParaRPr lang="en-US" sz="2400" dirty="0"/>
        </a:p>
      </dgm:t>
    </dgm:pt>
    <dgm:pt modelId="{4BD45318-D4C8-4EBE-AD6C-2D6817449977}" type="parTrans" cxnId="{77B9215D-03ED-452C-8B37-EAF51F275639}">
      <dgm:prSet/>
      <dgm:spPr/>
      <dgm:t>
        <a:bodyPr/>
        <a:lstStyle/>
        <a:p>
          <a:endParaRPr lang="en-US"/>
        </a:p>
      </dgm:t>
    </dgm:pt>
    <dgm:pt modelId="{71E3D03A-1034-43B2-9F7A-36B8C5563516}" type="sibTrans" cxnId="{77B9215D-03ED-452C-8B37-EAF51F275639}">
      <dgm:prSet phldrT="02" phldr="0"/>
      <dgm:spPr/>
      <dgm:t>
        <a:bodyPr/>
        <a:lstStyle/>
        <a:p>
          <a:r>
            <a:rPr lang="en-US"/>
            <a:t>02</a:t>
          </a:r>
          <a:endParaRPr lang="en-US" dirty="0"/>
        </a:p>
      </dgm:t>
    </dgm:pt>
    <dgm:pt modelId="{A0743956-B2F6-43A4-9FBF-0B7CAC9D3E75}">
      <dgm:prSet custT="1"/>
      <dgm:spPr/>
      <dgm:t>
        <a:bodyPr/>
        <a:lstStyle/>
        <a:p>
          <a:r>
            <a:rPr lang="en-GB" sz="2400" dirty="0"/>
            <a:t>Finish the section with your thesis statement/research question</a:t>
          </a:r>
          <a:r>
            <a:rPr lang="en-GB" sz="2600" dirty="0"/>
            <a:t>.  </a:t>
          </a:r>
          <a:r>
            <a:rPr lang="en-GB" sz="2400" dirty="0"/>
            <a:t>Your aim needs to be clear</a:t>
          </a:r>
          <a:endParaRPr lang="en-US" sz="2400" dirty="0"/>
        </a:p>
      </dgm:t>
    </dgm:pt>
    <dgm:pt modelId="{BEDC4FB0-4D3C-4414-B650-B15458770DCC}" type="parTrans" cxnId="{085DC837-2C90-4564-8CF8-B0FC15814730}">
      <dgm:prSet/>
      <dgm:spPr/>
      <dgm:t>
        <a:bodyPr/>
        <a:lstStyle/>
        <a:p>
          <a:endParaRPr lang="en-US"/>
        </a:p>
      </dgm:t>
    </dgm:pt>
    <dgm:pt modelId="{B800E1A7-5085-4691-8D88-664D6B671732}" type="sibTrans" cxnId="{085DC837-2C90-4564-8CF8-B0FC15814730}">
      <dgm:prSet phldrT="03" phldr="0"/>
      <dgm:spPr/>
      <dgm:t>
        <a:bodyPr/>
        <a:lstStyle/>
        <a:p>
          <a:r>
            <a:rPr lang="en-US"/>
            <a:t>03</a:t>
          </a:r>
        </a:p>
      </dgm:t>
    </dgm:pt>
    <dgm:pt modelId="{1496BFF0-36AC-45B0-AB0C-39CC73119953}" type="pres">
      <dgm:prSet presAssocID="{6F8BF892-77FE-4E8E-98D9-19FFC87608D8}" presName="Name0" presStyleCnt="0">
        <dgm:presLayoutVars>
          <dgm:animLvl val="lvl"/>
          <dgm:resizeHandles val="exact"/>
        </dgm:presLayoutVars>
      </dgm:prSet>
      <dgm:spPr/>
    </dgm:pt>
    <dgm:pt modelId="{0E10ED05-F09F-4B7D-BF5B-8570049F999B}" type="pres">
      <dgm:prSet presAssocID="{90B6BCF4-1464-4479-BA51-5E56F4AE35D1}" presName="compositeNode" presStyleCnt="0">
        <dgm:presLayoutVars>
          <dgm:bulletEnabled val="1"/>
        </dgm:presLayoutVars>
      </dgm:prSet>
      <dgm:spPr/>
    </dgm:pt>
    <dgm:pt modelId="{C471DB92-D60D-4D08-B438-3041204541C6}" type="pres">
      <dgm:prSet presAssocID="{90B6BCF4-1464-4479-BA51-5E56F4AE35D1}" presName="bgRect" presStyleLbl="alignNode1" presStyleIdx="0" presStyleCnt="3" custLinFactNeighborX="2987" custLinFactNeighborY="-6687"/>
      <dgm:spPr/>
    </dgm:pt>
    <dgm:pt modelId="{F96EC21C-6A73-447C-9F33-B769A5E1041A}" type="pres">
      <dgm:prSet presAssocID="{ADF08036-E053-4E63-AC6C-69C3B0EA45E6}" presName="sibTransNodeRect" presStyleLbl="alignNode1" presStyleIdx="0" presStyleCnt="3">
        <dgm:presLayoutVars>
          <dgm:chMax val="0"/>
          <dgm:bulletEnabled val="1"/>
        </dgm:presLayoutVars>
      </dgm:prSet>
      <dgm:spPr/>
    </dgm:pt>
    <dgm:pt modelId="{2AB32A9C-B9DF-4FC7-A1EF-7E07363F66F4}" type="pres">
      <dgm:prSet presAssocID="{90B6BCF4-1464-4479-BA51-5E56F4AE35D1}" presName="nodeRect" presStyleLbl="alignNode1" presStyleIdx="0" presStyleCnt="3">
        <dgm:presLayoutVars>
          <dgm:bulletEnabled val="1"/>
        </dgm:presLayoutVars>
      </dgm:prSet>
      <dgm:spPr/>
    </dgm:pt>
    <dgm:pt modelId="{2D69A054-4EE5-4F0A-8453-424183015968}" type="pres">
      <dgm:prSet presAssocID="{ADF08036-E053-4E63-AC6C-69C3B0EA45E6}" presName="sibTrans" presStyleCnt="0"/>
      <dgm:spPr/>
    </dgm:pt>
    <dgm:pt modelId="{D285A165-7B99-4FC3-8C23-1DE0C3BCC1DA}" type="pres">
      <dgm:prSet presAssocID="{F97D8CDE-C106-4BB1-AB00-4DE49E2C2584}" presName="compositeNode" presStyleCnt="0">
        <dgm:presLayoutVars>
          <dgm:bulletEnabled val="1"/>
        </dgm:presLayoutVars>
      </dgm:prSet>
      <dgm:spPr/>
    </dgm:pt>
    <dgm:pt modelId="{F2C9C10E-ACF8-4E50-895C-C0C2A3BD989A}" type="pres">
      <dgm:prSet presAssocID="{F97D8CDE-C106-4BB1-AB00-4DE49E2C2584}" presName="bgRect" presStyleLbl="alignNode1" presStyleIdx="1" presStyleCnt="3" custLinFactNeighborX="0" custLinFactNeighborY="-2980"/>
      <dgm:spPr/>
    </dgm:pt>
    <dgm:pt modelId="{9A45A18F-07A5-428C-8A0C-4D0EB8D884BC}" type="pres">
      <dgm:prSet presAssocID="{71E3D03A-1034-43B2-9F7A-36B8C5563516}" presName="sibTransNodeRect" presStyleLbl="alignNode1" presStyleIdx="1" presStyleCnt="3" custScaleY="74937">
        <dgm:presLayoutVars>
          <dgm:chMax val="0"/>
          <dgm:bulletEnabled val="1"/>
        </dgm:presLayoutVars>
      </dgm:prSet>
      <dgm:spPr/>
    </dgm:pt>
    <dgm:pt modelId="{65C4D7C7-A97F-4F90-A7E7-FAEA770EFA82}" type="pres">
      <dgm:prSet presAssocID="{F97D8CDE-C106-4BB1-AB00-4DE49E2C2584}" presName="nodeRect" presStyleLbl="alignNode1" presStyleIdx="1" presStyleCnt="3">
        <dgm:presLayoutVars>
          <dgm:bulletEnabled val="1"/>
        </dgm:presLayoutVars>
      </dgm:prSet>
      <dgm:spPr/>
    </dgm:pt>
    <dgm:pt modelId="{2B4113F8-977A-4EA4-9294-DADFEFC53BE8}" type="pres">
      <dgm:prSet presAssocID="{71E3D03A-1034-43B2-9F7A-36B8C5563516}" presName="sibTrans" presStyleCnt="0"/>
      <dgm:spPr/>
    </dgm:pt>
    <dgm:pt modelId="{8B46683F-175B-4983-AA3A-8244D90DE0B1}" type="pres">
      <dgm:prSet presAssocID="{A0743956-B2F6-43A4-9FBF-0B7CAC9D3E75}" presName="compositeNode" presStyleCnt="0">
        <dgm:presLayoutVars>
          <dgm:bulletEnabled val="1"/>
        </dgm:presLayoutVars>
      </dgm:prSet>
      <dgm:spPr/>
    </dgm:pt>
    <dgm:pt modelId="{E406AB2F-02F2-437C-87CB-52075E063E79}" type="pres">
      <dgm:prSet presAssocID="{A0743956-B2F6-43A4-9FBF-0B7CAC9D3E75}" presName="bgRect" presStyleLbl="alignNode1" presStyleIdx="2" presStyleCnt="3" custLinFactNeighborX="427" custLinFactNeighborY="-356"/>
      <dgm:spPr/>
    </dgm:pt>
    <dgm:pt modelId="{8B5DE7A2-6659-4BAA-B4A5-3E92F2F75876}" type="pres">
      <dgm:prSet presAssocID="{B800E1A7-5085-4691-8D88-664D6B671732}" presName="sibTransNodeRect" presStyleLbl="alignNode1" presStyleIdx="2" presStyleCnt="3">
        <dgm:presLayoutVars>
          <dgm:chMax val="0"/>
          <dgm:bulletEnabled val="1"/>
        </dgm:presLayoutVars>
      </dgm:prSet>
      <dgm:spPr/>
    </dgm:pt>
    <dgm:pt modelId="{15B87ECF-3713-4696-B782-C0754EB76A44}" type="pres">
      <dgm:prSet presAssocID="{A0743956-B2F6-43A4-9FBF-0B7CAC9D3E75}" presName="nodeRect" presStyleLbl="alignNode1" presStyleIdx="2" presStyleCnt="3">
        <dgm:presLayoutVars>
          <dgm:bulletEnabled val="1"/>
        </dgm:presLayoutVars>
      </dgm:prSet>
      <dgm:spPr/>
    </dgm:pt>
  </dgm:ptLst>
  <dgm:cxnLst>
    <dgm:cxn modelId="{D9B5FA16-7321-4106-A3E3-434BF4819B05}" type="presOf" srcId="{90B6BCF4-1464-4479-BA51-5E56F4AE35D1}" destId="{2AB32A9C-B9DF-4FC7-A1EF-7E07363F66F4}" srcOrd="1" destOrd="0" presId="urn:microsoft.com/office/officeart/2016/7/layout/LinearBlockProcessNumbered"/>
    <dgm:cxn modelId="{DA3E1B1D-C3E2-40D4-A4A6-83D3A827D0FE}" type="presOf" srcId="{A0743956-B2F6-43A4-9FBF-0B7CAC9D3E75}" destId="{E406AB2F-02F2-437C-87CB-52075E063E79}" srcOrd="0" destOrd="0" presId="urn:microsoft.com/office/officeart/2016/7/layout/LinearBlockProcessNumbered"/>
    <dgm:cxn modelId="{085DC837-2C90-4564-8CF8-B0FC15814730}" srcId="{6F8BF892-77FE-4E8E-98D9-19FFC87608D8}" destId="{A0743956-B2F6-43A4-9FBF-0B7CAC9D3E75}" srcOrd="2" destOrd="0" parTransId="{BEDC4FB0-4D3C-4414-B650-B15458770DCC}" sibTransId="{B800E1A7-5085-4691-8D88-664D6B671732}"/>
    <dgm:cxn modelId="{2AF8EC5C-6194-48AD-BCDF-C7369E0D4287}" type="presOf" srcId="{B800E1A7-5085-4691-8D88-664D6B671732}" destId="{8B5DE7A2-6659-4BAA-B4A5-3E92F2F75876}" srcOrd="0" destOrd="0" presId="urn:microsoft.com/office/officeart/2016/7/layout/LinearBlockProcessNumbered"/>
    <dgm:cxn modelId="{77B9215D-03ED-452C-8B37-EAF51F275639}" srcId="{6F8BF892-77FE-4E8E-98D9-19FFC87608D8}" destId="{F97D8CDE-C106-4BB1-AB00-4DE49E2C2584}" srcOrd="1" destOrd="0" parTransId="{4BD45318-D4C8-4EBE-AD6C-2D6817449977}" sibTransId="{71E3D03A-1034-43B2-9F7A-36B8C5563516}"/>
    <dgm:cxn modelId="{468E6864-09B8-45E8-8BBC-7F60954A09AE}" type="presOf" srcId="{A0743956-B2F6-43A4-9FBF-0B7CAC9D3E75}" destId="{15B87ECF-3713-4696-B782-C0754EB76A44}" srcOrd="1" destOrd="0" presId="urn:microsoft.com/office/officeart/2016/7/layout/LinearBlockProcessNumbered"/>
    <dgm:cxn modelId="{6CE4B345-5129-40BC-90C2-1B7F84864367}" type="presOf" srcId="{ADF08036-E053-4E63-AC6C-69C3B0EA45E6}" destId="{F96EC21C-6A73-447C-9F33-B769A5E1041A}" srcOrd="0" destOrd="0" presId="urn:microsoft.com/office/officeart/2016/7/layout/LinearBlockProcessNumbered"/>
    <dgm:cxn modelId="{8620AB74-1150-4110-8F12-D2CC230B40A6}" type="presOf" srcId="{71E3D03A-1034-43B2-9F7A-36B8C5563516}" destId="{9A45A18F-07A5-428C-8A0C-4D0EB8D884BC}" srcOrd="0" destOrd="0" presId="urn:microsoft.com/office/officeart/2016/7/layout/LinearBlockProcessNumbered"/>
    <dgm:cxn modelId="{99FE1C81-A2A5-4730-BE22-7420F2733D70}" type="presOf" srcId="{6F8BF892-77FE-4E8E-98D9-19FFC87608D8}" destId="{1496BFF0-36AC-45B0-AB0C-39CC73119953}" srcOrd="0" destOrd="0" presId="urn:microsoft.com/office/officeart/2016/7/layout/LinearBlockProcessNumbered"/>
    <dgm:cxn modelId="{E045CFB8-986A-4156-B141-A76C56D09FDF}" type="presOf" srcId="{F97D8CDE-C106-4BB1-AB00-4DE49E2C2584}" destId="{65C4D7C7-A97F-4F90-A7E7-FAEA770EFA82}" srcOrd="1" destOrd="0" presId="urn:microsoft.com/office/officeart/2016/7/layout/LinearBlockProcessNumbered"/>
    <dgm:cxn modelId="{166C50C3-A35F-40FD-8459-F4F65B35FF1F}" srcId="{6F8BF892-77FE-4E8E-98D9-19FFC87608D8}" destId="{90B6BCF4-1464-4479-BA51-5E56F4AE35D1}" srcOrd="0" destOrd="0" parTransId="{1BA6E923-1379-49FF-92BA-8F5201930BE1}" sibTransId="{ADF08036-E053-4E63-AC6C-69C3B0EA45E6}"/>
    <dgm:cxn modelId="{E85305D2-F426-49D4-ADEB-5314C4334C12}" type="presOf" srcId="{90B6BCF4-1464-4479-BA51-5E56F4AE35D1}" destId="{C471DB92-D60D-4D08-B438-3041204541C6}" srcOrd="0" destOrd="0" presId="urn:microsoft.com/office/officeart/2016/7/layout/LinearBlockProcessNumbered"/>
    <dgm:cxn modelId="{58FCA8EE-551E-4A31-BEF2-F75B3435B06A}" type="presOf" srcId="{F97D8CDE-C106-4BB1-AB00-4DE49E2C2584}" destId="{F2C9C10E-ACF8-4E50-895C-C0C2A3BD989A}" srcOrd="0" destOrd="0" presId="urn:microsoft.com/office/officeart/2016/7/layout/LinearBlockProcessNumbered"/>
    <dgm:cxn modelId="{4BD6F0DE-E9D2-4274-8DCA-B9C2028ABE8B}" type="presParOf" srcId="{1496BFF0-36AC-45B0-AB0C-39CC73119953}" destId="{0E10ED05-F09F-4B7D-BF5B-8570049F999B}" srcOrd="0" destOrd="0" presId="urn:microsoft.com/office/officeart/2016/7/layout/LinearBlockProcessNumbered"/>
    <dgm:cxn modelId="{E0A9B342-2D88-452D-92C7-9784CFD53F89}" type="presParOf" srcId="{0E10ED05-F09F-4B7D-BF5B-8570049F999B}" destId="{C471DB92-D60D-4D08-B438-3041204541C6}" srcOrd="0" destOrd="0" presId="urn:microsoft.com/office/officeart/2016/7/layout/LinearBlockProcessNumbered"/>
    <dgm:cxn modelId="{790FF907-BD06-464C-A6B6-1FABAEEF0743}" type="presParOf" srcId="{0E10ED05-F09F-4B7D-BF5B-8570049F999B}" destId="{F96EC21C-6A73-447C-9F33-B769A5E1041A}" srcOrd="1" destOrd="0" presId="urn:microsoft.com/office/officeart/2016/7/layout/LinearBlockProcessNumbered"/>
    <dgm:cxn modelId="{680E13D7-DDBF-4D3D-8232-B8B9831F11FD}" type="presParOf" srcId="{0E10ED05-F09F-4B7D-BF5B-8570049F999B}" destId="{2AB32A9C-B9DF-4FC7-A1EF-7E07363F66F4}" srcOrd="2" destOrd="0" presId="urn:microsoft.com/office/officeart/2016/7/layout/LinearBlockProcessNumbered"/>
    <dgm:cxn modelId="{0AC43169-62AD-4E81-A84D-112A14D110B7}" type="presParOf" srcId="{1496BFF0-36AC-45B0-AB0C-39CC73119953}" destId="{2D69A054-4EE5-4F0A-8453-424183015968}" srcOrd="1" destOrd="0" presId="urn:microsoft.com/office/officeart/2016/7/layout/LinearBlockProcessNumbered"/>
    <dgm:cxn modelId="{EC299684-E7E5-4B39-ACAD-29847B56A6AA}" type="presParOf" srcId="{1496BFF0-36AC-45B0-AB0C-39CC73119953}" destId="{D285A165-7B99-4FC3-8C23-1DE0C3BCC1DA}" srcOrd="2" destOrd="0" presId="urn:microsoft.com/office/officeart/2016/7/layout/LinearBlockProcessNumbered"/>
    <dgm:cxn modelId="{FFBC4F9B-32C3-4A3C-BC0E-352F27524BD5}" type="presParOf" srcId="{D285A165-7B99-4FC3-8C23-1DE0C3BCC1DA}" destId="{F2C9C10E-ACF8-4E50-895C-C0C2A3BD989A}" srcOrd="0" destOrd="0" presId="urn:microsoft.com/office/officeart/2016/7/layout/LinearBlockProcessNumbered"/>
    <dgm:cxn modelId="{3C899BF2-DE4A-4039-A680-496A85EC7825}" type="presParOf" srcId="{D285A165-7B99-4FC3-8C23-1DE0C3BCC1DA}" destId="{9A45A18F-07A5-428C-8A0C-4D0EB8D884BC}" srcOrd="1" destOrd="0" presId="urn:microsoft.com/office/officeart/2016/7/layout/LinearBlockProcessNumbered"/>
    <dgm:cxn modelId="{A9D328C0-88FE-4E47-97E3-67F023A0EC77}" type="presParOf" srcId="{D285A165-7B99-4FC3-8C23-1DE0C3BCC1DA}" destId="{65C4D7C7-A97F-4F90-A7E7-FAEA770EFA82}" srcOrd="2" destOrd="0" presId="urn:microsoft.com/office/officeart/2016/7/layout/LinearBlockProcessNumbered"/>
    <dgm:cxn modelId="{C9286B9C-9993-4F59-8E1E-02382A267AF5}" type="presParOf" srcId="{1496BFF0-36AC-45B0-AB0C-39CC73119953}" destId="{2B4113F8-977A-4EA4-9294-DADFEFC53BE8}" srcOrd="3" destOrd="0" presId="urn:microsoft.com/office/officeart/2016/7/layout/LinearBlockProcessNumbered"/>
    <dgm:cxn modelId="{D8713AA3-33C9-4063-8BFE-0581CE968550}" type="presParOf" srcId="{1496BFF0-36AC-45B0-AB0C-39CC73119953}" destId="{8B46683F-175B-4983-AA3A-8244D90DE0B1}" srcOrd="4" destOrd="0" presId="urn:microsoft.com/office/officeart/2016/7/layout/LinearBlockProcessNumbered"/>
    <dgm:cxn modelId="{20F8BF23-8B52-4329-8AA6-57F6C5684760}" type="presParOf" srcId="{8B46683F-175B-4983-AA3A-8244D90DE0B1}" destId="{E406AB2F-02F2-437C-87CB-52075E063E79}" srcOrd="0" destOrd="0" presId="urn:microsoft.com/office/officeart/2016/7/layout/LinearBlockProcessNumbered"/>
    <dgm:cxn modelId="{543CC6F9-59F4-465A-B36A-37996597A581}" type="presParOf" srcId="{8B46683F-175B-4983-AA3A-8244D90DE0B1}" destId="{8B5DE7A2-6659-4BAA-B4A5-3E92F2F75876}" srcOrd="1" destOrd="0" presId="urn:microsoft.com/office/officeart/2016/7/layout/LinearBlockProcessNumbered"/>
    <dgm:cxn modelId="{A5C63583-2160-4151-B980-BE2A00E4CC26}" type="presParOf" srcId="{8B46683F-175B-4983-AA3A-8244D90DE0B1}" destId="{15B87ECF-3713-4696-B782-C0754EB76A44}" srcOrd="2" destOrd="0" presId="urn:microsoft.com/office/officeart/2016/7/layout/LinearBlock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056D86B-120B-4F6F-909C-0234AA29AF6D}" type="doc">
      <dgm:prSet loTypeId="urn:microsoft.com/office/officeart/2018/2/layout/Icon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FA04CEE0-C58E-449D-AFC8-CDE26A5E50C7}">
      <dgm:prSet custT="1"/>
      <dgm:spPr/>
      <dgm:t>
        <a:bodyPr/>
        <a:lstStyle/>
        <a:p>
          <a:pPr>
            <a:lnSpc>
              <a:spcPct val="100000"/>
            </a:lnSpc>
          </a:pPr>
          <a:endParaRPr lang="en-GB" sz="1800" b="1"/>
        </a:p>
        <a:p>
          <a:pPr>
            <a:lnSpc>
              <a:spcPct val="100000"/>
            </a:lnSpc>
          </a:pPr>
          <a:r>
            <a:rPr lang="en-GB" sz="1800" b="1"/>
            <a:t>To address any questions or queries from our last lesson/independent learning</a:t>
          </a:r>
          <a:endParaRPr lang="en-US" sz="1800" b="1" dirty="0"/>
        </a:p>
      </dgm:t>
    </dgm:pt>
    <dgm:pt modelId="{AE222DD6-AFE2-4D79-9F88-B1E44EC1856F}" type="parTrans" cxnId="{B6A23682-74DB-4B37-B5DA-3F1B7BBBF83F}">
      <dgm:prSet/>
      <dgm:spPr/>
      <dgm:t>
        <a:bodyPr/>
        <a:lstStyle/>
        <a:p>
          <a:endParaRPr lang="en-US"/>
        </a:p>
      </dgm:t>
    </dgm:pt>
    <dgm:pt modelId="{1FF0D116-40A6-47B6-87E9-C61D4D0602BE}" type="sibTrans" cxnId="{B6A23682-74DB-4B37-B5DA-3F1B7BBBF83F}">
      <dgm:prSet/>
      <dgm:spPr/>
      <dgm:t>
        <a:bodyPr/>
        <a:lstStyle/>
        <a:p>
          <a:endParaRPr lang="en-US"/>
        </a:p>
      </dgm:t>
    </dgm:pt>
    <dgm:pt modelId="{D07B8532-693C-46E6-B4C6-965119405114}">
      <dgm:prSet custT="1"/>
      <dgm:spPr/>
      <dgm:t>
        <a:bodyPr/>
        <a:lstStyle/>
        <a:p>
          <a:pPr>
            <a:lnSpc>
              <a:spcPct val="100000"/>
            </a:lnSpc>
          </a:pPr>
          <a:r>
            <a:rPr lang="en-GB" sz="1800" b="1" dirty="0"/>
            <a:t>To consider any issues arising from your asynchronous learning</a:t>
          </a:r>
          <a:endParaRPr lang="en-US" sz="1800" b="1" dirty="0"/>
        </a:p>
      </dgm:t>
    </dgm:pt>
    <dgm:pt modelId="{E1F98108-05B0-4A3C-8341-4B0B1B14E0EA}" type="parTrans" cxnId="{82485588-B439-40AD-98BD-F24986F7911E}">
      <dgm:prSet/>
      <dgm:spPr/>
      <dgm:t>
        <a:bodyPr/>
        <a:lstStyle/>
        <a:p>
          <a:endParaRPr lang="en-US"/>
        </a:p>
      </dgm:t>
    </dgm:pt>
    <dgm:pt modelId="{98FB7F86-68B1-4A0C-BC90-D996B48CE1D2}" type="sibTrans" cxnId="{82485588-B439-40AD-98BD-F24986F7911E}">
      <dgm:prSet/>
      <dgm:spPr/>
      <dgm:t>
        <a:bodyPr/>
        <a:lstStyle/>
        <a:p>
          <a:endParaRPr lang="en-US"/>
        </a:p>
      </dgm:t>
    </dgm:pt>
    <dgm:pt modelId="{1DF0B1B3-F53E-4DD3-AC36-B60C56F02322}">
      <dgm:prSet custT="1"/>
      <dgm:spPr/>
      <dgm:t>
        <a:bodyPr/>
        <a:lstStyle/>
        <a:p>
          <a:pPr>
            <a:lnSpc>
              <a:spcPct val="100000"/>
            </a:lnSpc>
          </a:pPr>
          <a:r>
            <a:rPr lang="en-GB" sz="1800" b="1"/>
            <a:t>To consider what should  be included in an introduction to a literature review</a:t>
          </a:r>
          <a:endParaRPr lang="en-US" sz="1800" b="1" dirty="0"/>
        </a:p>
      </dgm:t>
    </dgm:pt>
    <dgm:pt modelId="{6BAEE869-CFC4-4B5C-983F-68CAA6B4C3CC}" type="parTrans" cxnId="{66BDD230-8937-4186-9BE0-60DB50EC403E}">
      <dgm:prSet/>
      <dgm:spPr/>
      <dgm:t>
        <a:bodyPr/>
        <a:lstStyle/>
        <a:p>
          <a:endParaRPr lang="en-US"/>
        </a:p>
      </dgm:t>
    </dgm:pt>
    <dgm:pt modelId="{268413D2-D223-4046-B348-F7EA2648BE9B}" type="sibTrans" cxnId="{66BDD230-8937-4186-9BE0-60DB50EC403E}">
      <dgm:prSet/>
      <dgm:spPr/>
      <dgm:t>
        <a:bodyPr/>
        <a:lstStyle/>
        <a:p>
          <a:endParaRPr lang="en-US"/>
        </a:p>
      </dgm:t>
    </dgm:pt>
    <dgm:pt modelId="{EF4E8E5D-76DD-4C92-9415-9F2891B0D548}">
      <dgm:prSet/>
      <dgm:spPr/>
      <dgm:t>
        <a:bodyPr/>
        <a:lstStyle/>
        <a:p>
          <a:pPr>
            <a:lnSpc>
              <a:spcPct val="100000"/>
            </a:lnSpc>
          </a:pPr>
          <a:r>
            <a:rPr lang="en-GB" b="1"/>
            <a:t>To enable you to start writing your literature review introduction</a:t>
          </a:r>
          <a:endParaRPr lang="en-US" b="1" dirty="0"/>
        </a:p>
      </dgm:t>
    </dgm:pt>
    <dgm:pt modelId="{5C82399A-1863-4957-B011-DC39F6D690EB}" type="parTrans" cxnId="{220C3172-CCD0-4788-8E81-65FC5A6D9C3C}">
      <dgm:prSet/>
      <dgm:spPr/>
      <dgm:t>
        <a:bodyPr/>
        <a:lstStyle/>
        <a:p>
          <a:endParaRPr lang="en-US"/>
        </a:p>
      </dgm:t>
    </dgm:pt>
    <dgm:pt modelId="{B5A43A23-954C-4731-9BDC-DA1DB4BCB1EA}" type="sibTrans" cxnId="{220C3172-CCD0-4788-8E81-65FC5A6D9C3C}">
      <dgm:prSet/>
      <dgm:spPr/>
      <dgm:t>
        <a:bodyPr/>
        <a:lstStyle/>
        <a:p>
          <a:endParaRPr lang="en-US"/>
        </a:p>
      </dgm:t>
    </dgm:pt>
    <dgm:pt modelId="{A40ED274-F46D-4F01-8668-E392E8B55E4E}" type="pres">
      <dgm:prSet presAssocID="{D056D86B-120B-4F6F-909C-0234AA29AF6D}" presName="root" presStyleCnt="0">
        <dgm:presLayoutVars>
          <dgm:dir/>
          <dgm:resizeHandles val="exact"/>
        </dgm:presLayoutVars>
      </dgm:prSet>
      <dgm:spPr/>
    </dgm:pt>
    <dgm:pt modelId="{8F202526-30F0-465D-9C46-A7B9407A842E}" type="pres">
      <dgm:prSet presAssocID="{FA04CEE0-C58E-449D-AFC8-CDE26A5E50C7}" presName="compNode" presStyleCnt="0"/>
      <dgm:spPr/>
    </dgm:pt>
    <dgm:pt modelId="{E85A2541-EE43-4309-A4E1-C43519E4B68D}" type="pres">
      <dgm:prSet presAssocID="{FA04CEE0-C58E-449D-AFC8-CDE26A5E50C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456941E0-8BEE-47AC-94A4-6ACA62F342DA}" type="pres">
      <dgm:prSet presAssocID="{FA04CEE0-C58E-449D-AFC8-CDE26A5E50C7}" presName="spaceRect" presStyleCnt="0"/>
      <dgm:spPr/>
    </dgm:pt>
    <dgm:pt modelId="{C1D761F4-E561-4C5F-9610-9A12608B1420}" type="pres">
      <dgm:prSet presAssocID="{FA04CEE0-C58E-449D-AFC8-CDE26A5E50C7}" presName="textRect" presStyleLbl="revTx" presStyleIdx="0" presStyleCnt="4" custScaleX="128956" custScaleY="150831">
        <dgm:presLayoutVars>
          <dgm:chMax val="1"/>
          <dgm:chPref val="1"/>
        </dgm:presLayoutVars>
      </dgm:prSet>
      <dgm:spPr/>
    </dgm:pt>
    <dgm:pt modelId="{003BBA61-87D1-4788-9DCD-A2B67532CCEA}" type="pres">
      <dgm:prSet presAssocID="{1FF0D116-40A6-47B6-87E9-C61D4D0602BE}" presName="sibTrans" presStyleCnt="0"/>
      <dgm:spPr/>
    </dgm:pt>
    <dgm:pt modelId="{FF91134F-66E8-44B2-BB39-F732D0071C25}" type="pres">
      <dgm:prSet presAssocID="{D07B8532-693C-46E6-B4C6-965119405114}" presName="compNode" presStyleCnt="0"/>
      <dgm:spPr/>
    </dgm:pt>
    <dgm:pt modelId="{2124345F-556F-4EB4-90E5-F6F121DFEBFD}" type="pres">
      <dgm:prSet presAssocID="{D07B8532-693C-46E6-B4C6-96511940511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56389C1B-912D-415F-BC2A-6EBB062E074E}" type="pres">
      <dgm:prSet presAssocID="{D07B8532-693C-46E6-B4C6-965119405114}" presName="spaceRect" presStyleCnt="0"/>
      <dgm:spPr/>
    </dgm:pt>
    <dgm:pt modelId="{D3E11231-0B80-498A-B97B-85013788DF1F}" type="pres">
      <dgm:prSet presAssocID="{D07B8532-693C-46E6-B4C6-965119405114}" presName="textRect" presStyleLbl="revTx" presStyleIdx="1" presStyleCnt="4">
        <dgm:presLayoutVars>
          <dgm:chMax val="1"/>
          <dgm:chPref val="1"/>
        </dgm:presLayoutVars>
      </dgm:prSet>
      <dgm:spPr/>
    </dgm:pt>
    <dgm:pt modelId="{D124EB5B-1131-4CF2-9E73-BE60EB2F44F5}" type="pres">
      <dgm:prSet presAssocID="{98FB7F86-68B1-4A0C-BC90-D996B48CE1D2}" presName="sibTrans" presStyleCnt="0"/>
      <dgm:spPr/>
    </dgm:pt>
    <dgm:pt modelId="{B1CACDF3-45F8-468D-805B-F7D08CA4FB4D}" type="pres">
      <dgm:prSet presAssocID="{1DF0B1B3-F53E-4DD3-AC36-B60C56F02322}" presName="compNode" presStyleCnt="0"/>
      <dgm:spPr/>
    </dgm:pt>
    <dgm:pt modelId="{6C909E06-32C8-425E-9228-BD3F1991364E}" type="pres">
      <dgm:prSet presAssocID="{1DF0B1B3-F53E-4DD3-AC36-B60C56F0232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0DE36A46-A2E9-4A48-B160-C4C2A770E2D9}" type="pres">
      <dgm:prSet presAssocID="{1DF0B1B3-F53E-4DD3-AC36-B60C56F02322}" presName="spaceRect" presStyleCnt="0"/>
      <dgm:spPr/>
    </dgm:pt>
    <dgm:pt modelId="{F570C51A-E309-4BA2-BA51-13C1F8C3FA57}" type="pres">
      <dgm:prSet presAssocID="{1DF0B1B3-F53E-4DD3-AC36-B60C56F02322}" presName="textRect" presStyleLbl="revTx" presStyleIdx="2" presStyleCnt="4">
        <dgm:presLayoutVars>
          <dgm:chMax val="1"/>
          <dgm:chPref val="1"/>
        </dgm:presLayoutVars>
      </dgm:prSet>
      <dgm:spPr/>
    </dgm:pt>
    <dgm:pt modelId="{ED0F8DA2-7799-4EE4-8222-330137C6C396}" type="pres">
      <dgm:prSet presAssocID="{268413D2-D223-4046-B348-F7EA2648BE9B}" presName="sibTrans" presStyleCnt="0"/>
      <dgm:spPr/>
    </dgm:pt>
    <dgm:pt modelId="{C7072C07-A5F7-4D30-8F9C-3D29C9F7537B}" type="pres">
      <dgm:prSet presAssocID="{EF4E8E5D-76DD-4C92-9415-9F2891B0D548}" presName="compNode" presStyleCnt="0"/>
      <dgm:spPr/>
    </dgm:pt>
    <dgm:pt modelId="{37859D49-DECC-43BB-A8D1-CADBC3C98C38}" type="pres">
      <dgm:prSet presAssocID="{EF4E8E5D-76DD-4C92-9415-9F2891B0D54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3A94E9F4-4FD6-4C71-AB82-1994A020FB00}" type="pres">
      <dgm:prSet presAssocID="{EF4E8E5D-76DD-4C92-9415-9F2891B0D548}" presName="spaceRect" presStyleCnt="0"/>
      <dgm:spPr/>
    </dgm:pt>
    <dgm:pt modelId="{52ABB7C1-7E14-4E6B-8F46-F0C9EDF57595}" type="pres">
      <dgm:prSet presAssocID="{EF4E8E5D-76DD-4C92-9415-9F2891B0D548}" presName="textRect" presStyleLbl="revTx" presStyleIdx="3" presStyleCnt="4">
        <dgm:presLayoutVars>
          <dgm:chMax val="1"/>
          <dgm:chPref val="1"/>
        </dgm:presLayoutVars>
      </dgm:prSet>
      <dgm:spPr/>
    </dgm:pt>
  </dgm:ptLst>
  <dgm:cxnLst>
    <dgm:cxn modelId="{573C6C12-FBD2-48DE-ABD5-7735ED507701}" type="presOf" srcId="{EF4E8E5D-76DD-4C92-9415-9F2891B0D548}" destId="{52ABB7C1-7E14-4E6B-8F46-F0C9EDF57595}" srcOrd="0" destOrd="0" presId="urn:microsoft.com/office/officeart/2018/2/layout/IconLabelList"/>
    <dgm:cxn modelId="{66BDD230-8937-4186-9BE0-60DB50EC403E}" srcId="{D056D86B-120B-4F6F-909C-0234AA29AF6D}" destId="{1DF0B1B3-F53E-4DD3-AC36-B60C56F02322}" srcOrd="2" destOrd="0" parTransId="{6BAEE869-CFC4-4B5C-983F-68CAA6B4C3CC}" sibTransId="{268413D2-D223-4046-B348-F7EA2648BE9B}"/>
    <dgm:cxn modelId="{BE99916A-2C01-4CA8-84BF-9AB5277C8325}" type="presOf" srcId="{FA04CEE0-C58E-449D-AFC8-CDE26A5E50C7}" destId="{C1D761F4-E561-4C5F-9610-9A12608B1420}" srcOrd="0" destOrd="0" presId="urn:microsoft.com/office/officeart/2018/2/layout/IconLabelList"/>
    <dgm:cxn modelId="{220C3172-CCD0-4788-8E81-65FC5A6D9C3C}" srcId="{D056D86B-120B-4F6F-909C-0234AA29AF6D}" destId="{EF4E8E5D-76DD-4C92-9415-9F2891B0D548}" srcOrd="3" destOrd="0" parTransId="{5C82399A-1863-4957-B011-DC39F6D690EB}" sibTransId="{B5A43A23-954C-4731-9BDC-DA1DB4BCB1EA}"/>
    <dgm:cxn modelId="{B6A23682-74DB-4B37-B5DA-3F1B7BBBF83F}" srcId="{D056D86B-120B-4F6F-909C-0234AA29AF6D}" destId="{FA04CEE0-C58E-449D-AFC8-CDE26A5E50C7}" srcOrd="0" destOrd="0" parTransId="{AE222DD6-AFE2-4D79-9F88-B1E44EC1856F}" sibTransId="{1FF0D116-40A6-47B6-87E9-C61D4D0602BE}"/>
    <dgm:cxn modelId="{82485588-B439-40AD-98BD-F24986F7911E}" srcId="{D056D86B-120B-4F6F-909C-0234AA29AF6D}" destId="{D07B8532-693C-46E6-B4C6-965119405114}" srcOrd="1" destOrd="0" parTransId="{E1F98108-05B0-4A3C-8341-4B0B1B14E0EA}" sibTransId="{98FB7F86-68B1-4A0C-BC90-D996B48CE1D2}"/>
    <dgm:cxn modelId="{2D4410A3-8B87-4727-8388-BAB82237B6EE}" type="presOf" srcId="{1DF0B1B3-F53E-4DD3-AC36-B60C56F02322}" destId="{F570C51A-E309-4BA2-BA51-13C1F8C3FA57}" srcOrd="0" destOrd="0" presId="urn:microsoft.com/office/officeart/2018/2/layout/IconLabelList"/>
    <dgm:cxn modelId="{35A31AAF-1439-4A8D-A73D-217B490503C9}" type="presOf" srcId="{D056D86B-120B-4F6F-909C-0234AA29AF6D}" destId="{A40ED274-F46D-4F01-8668-E392E8B55E4E}" srcOrd="0" destOrd="0" presId="urn:microsoft.com/office/officeart/2018/2/layout/IconLabelList"/>
    <dgm:cxn modelId="{288FE5BF-DA25-4958-8D49-1AC9AB399738}" type="presOf" srcId="{D07B8532-693C-46E6-B4C6-965119405114}" destId="{D3E11231-0B80-498A-B97B-85013788DF1F}" srcOrd="0" destOrd="0" presId="urn:microsoft.com/office/officeart/2018/2/layout/IconLabelList"/>
    <dgm:cxn modelId="{ADA0D86C-A9FE-469B-AD10-94A46DF6A32E}" type="presParOf" srcId="{A40ED274-F46D-4F01-8668-E392E8B55E4E}" destId="{8F202526-30F0-465D-9C46-A7B9407A842E}" srcOrd="0" destOrd="0" presId="urn:microsoft.com/office/officeart/2018/2/layout/IconLabelList"/>
    <dgm:cxn modelId="{ADC3491C-5C01-41D9-9B62-74B8A2F981AF}" type="presParOf" srcId="{8F202526-30F0-465D-9C46-A7B9407A842E}" destId="{E85A2541-EE43-4309-A4E1-C43519E4B68D}" srcOrd="0" destOrd="0" presId="urn:microsoft.com/office/officeart/2018/2/layout/IconLabelList"/>
    <dgm:cxn modelId="{FBDA0E36-9B80-45CB-AC10-F2DAA400851C}" type="presParOf" srcId="{8F202526-30F0-465D-9C46-A7B9407A842E}" destId="{456941E0-8BEE-47AC-94A4-6ACA62F342DA}" srcOrd="1" destOrd="0" presId="urn:microsoft.com/office/officeart/2018/2/layout/IconLabelList"/>
    <dgm:cxn modelId="{8D057362-FDD4-4BBA-B078-E79C49FB48DE}" type="presParOf" srcId="{8F202526-30F0-465D-9C46-A7B9407A842E}" destId="{C1D761F4-E561-4C5F-9610-9A12608B1420}" srcOrd="2" destOrd="0" presId="urn:microsoft.com/office/officeart/2018/2/layout/IconLabelList"/>
    <dgm:cxn modelId="{520E8143-12AA-4828-A9A3-E821992D5FF8}" type="presParOf" srcId="{A40ED274-F46D-4F01-8668-E392E8B55E4E}" destId="{003BBA61-87D1-4788-9DCD-A2B67532CCEA}" srcOrd="1" destOrd="0" presId="urn:microsoft.com/office/officeart/2018/2/layout/IconLabelList"/>
    <dgm:cxn modelId="{6CB8F069-CD1A-491C-98F6-B141799DE792}" type="presParOf" srcId="{A40ED274-F46D-4F01-8668-E392E8B55E4E}" destId="{FF91134F-66E8-44B2-BB39-F732D0071C25}" srcOrd="2" destOrd="0" presId="urn:microsoft.com/office/officeart/2018/2/layout/IconLabelList"/>
    <dgm:cxn modelId="{3B71A711-7463-4B9F-8300-E733D072193C}" type="presParOf" srcId="{FF91134F-66E8-44B2-BB39-F732D0071C25}" destId="{2124345F-556F-4EB4-90E5-F6F121DFEBFD}" srcOrd="0" destOrd="0" presId="urn:microsoft.com/office/officeart/2018/2/layout/IconLabelList"/>
    <dgm:cxn modelId="{CA2C82FC-FD29-44FD-BA2D-EC8FB0869415}" type="presParOf" srcId="{FF91134F-66E8-44B2-BB39-F732D0071C25}" destId="{56389C1B-912D-415F-BC2A-6EBB062E074E}" srcOrd="1" destOrd="0" presId="urn:microsoft.com/office/officeart/2018/2/layout/IconLabelList"/>
    <dgm:cxn modelId="{3C6E43E6-10F7-4234-BA3D-336702516B76}" type="presParOf" srcId="{FF91134F-66E8-44B2-BB39-F732D0071C25}" destId="{D3E11231-0B80-498A-B97B-85013788DF1F}" srcOrd="2" destOrd="0" presId="urn:microsoft.com/office/officeart/2018/2/layout/IconLabelList"/>
    <dgm:cxn modelId="{010301D8-AE41-4160-9C85-F7D0E60728CE}" type="presParOf" srcId="{A40ED274-F46D-4F01-8668-E392E8B55E4E}" destId="{D124EB5B-1131-4CF2-9E73-BE60EB2F44F5}" srcOrd="3" destOrd="0" presId="urn:microsoft.com/office/officeart/2018/2/layout/IconLabelList"/>
    <dgm:cxn modelId="{81C1A267-CF66-4EE2-821F-FDE833BDA7FE}" type="presParOf" srcId="{A40ED274-F46D-4F01-8668-E392E8B55E4E}" destId="{B1CACDF3-45F8-468D-805B-F7D08CA4FB4D}" srcOrd="4" destOrd="0" presId="urn:microsoft.com/office/officeart/2018/2/layout/IconLabelList"/>
    <dgm:cxn modelId="{3B22BFC1-5F4B-4ED1-9657-CF613FCDE2D7}" type="presParOf" srcId="{B1CACDF3-45F8-468D-805B-F7D08CA4FB4D}" destId="{6C909E06-32C8-425E-9228-BD3F1991364E}" srcOrd="0" destOrd="0" presId="urn:microsoft.com/office/officeart/2018/2/layout/IconLabelList"/>
    <dgm:cxn modelId="{33EA366A-B22D-46E1-88AB-F74FDF80E7F1}" type="presParOf" srcId="{B1CACDF3-45F8-468D-805B-F7D08CA4FB4D}" destId="{0DE36A46-A2E9-4A48-B160-C4C2A770E2D9}" srcOrd="1" destOrd="0" presId="urn:microsoft.com/office/officeart/2018/2/layout/IconLabelList"/>
    <dgm:cxn modelId="{F273B800-6C30-4F12-A60B-F3E6B59C7509}" type="presParOf" srcId="{B1CACDF3-45F8-468D-805B-F7D08CA4FB4D}" destId="{F570C51A-E309-4BA2-BA51-13C1F8C3FA57}" srcOrd="2" destOrd="0" presId="urn:microsoft.com/office/officeart/2018/2/layout/IconLabelList"/>
    <dgm:cxn modelId="{FF7CB960-2521-433B-B4C4-A18A076827AE}" type="presParOf" srcId="{A40ED274-F46D-4F01-8668-E392E8B55E4E}" destId="{ED0F8DA2-7799-4EE4-8222-330137C6C396}" srcOrd="5" destOrd="0" presId="urn:microsoft.com/office/officeart/2018/2/layout/IconLabelList"/>
    <dgm:cxn modelId="{064DA760-CCDB-4572-A567-368E253224A6}" type="presParOf" srcId="{A40ED274-F46D-4F01-8668-E392E8B55E4E}" destId="{C7072C07-A5F7-4D30-8F9C-3D29C9F7537B}" srcOrd="6" destOrd="0" presId="urn:microsoft.com/office/officeart/2018/2/layout/IconLabelList"/>
    <dgm:cxn modelId="{07A81C78-56E1-4760-8209-2F96F2059803}" type="presParOf" srcId="{C7072C07-A5F7-4D30-8F9C-3D29C9F7537B}" destId="{37859D49-DECC-43BB-A8D1-CADBC3C98C38}" srcOrd="0" destOrd="0" presId="urn:microsoft.com/office/officeart/2018/2/layout/IconLabelList"/>
    <dgm:cxn modelId="{97192D6E-4127-433A-8540-5297163C7C20}" type="presParOf" srcId="{C7072C07-A5F7-4D30-8F9C-3D29C9F7537B}" destId="{3A94E9F4-4FD6-4C71-AB82-1994A020FB00}" srcOrd="1" destOrd="0" presId="urn:microsoft.com/office/officeart/2018/2/layout/IconLabelList"/>
    <dgm:cxn modelId="{85CA4756-8509-457D-B4EB-AEC4F669E538}" type="presParOf" srcId="{C7072C07-A5F7-4D30-8F9C-3D29C9F7537B}" destId="{52ABB7C1-7E14-4E6B-8F46-F0C9EDF57595}"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5A2541-EE43-4309-A4E1-C43519E4B68D}">
      <dsp:nvSpPr>
        <dsp:cNvPr id="0" name=""/>
        <dsp:cNvSpPr/>
      </dsp:nvSpPr>
      <dsp:spPr>
        <a:xfrm>
          <a:off x="968130" y="43218"/>
          <a:ext cx="735644" cy="7356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D761F4-E561-4C5F-9610-9A12608B1420}">
      <dsp:nvSpPr>
        <dsp:cNvPr id="0" name=""/>
        <dsp:cNvSpPr/>
      </dsp:nvSpPr>
      <dsp:spPr>
        <a:xfrm>
          <a:off x="281888" y="799757"/>
          <a:ext cx="2108128" cy="2116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endParaRPr lang="en-GB" sz="1800" b="1" kern="1200" dirty="0"/>
        </a:p>
        <a:p>
          <a:pPr marL="0" lvl="0" indent="0" algn="ctr" defTabSz="800100">
            <a:lnSpc>
              <a:spcPct val="100000"/>
            </a:lnSpc>
            <a:spcBef>
              <a:spcPct val="0"/>
            </a:spcBef>
            <a:spcAft>
              <a:spcPct val="35000"/>
            </a:spcAft>
            <a:buNone/>
          </a:pPr>
          <a:r>
            <a:rPr lang="en-GB" sz="1800" b="1" kern="1200" dirty="0"/>
            <a:t>To address any questions or queries from our last lesson/independent learning</a:t>
          </a:r>
          <a:endParaRPr lang="en-US" sz="1800" b="1" kern="1200" dirty="0"/>
        </a:p>
      </dsp:txBody>
      <dsp:txXfrm>
        <a:off x="281888" y="799757"/>
        <a:ext cx="2108128" cy="2116968"/>
      </dsp:txXfrm>
    </dsp:sp>
    <dsp:sp modelId="{2124345F-556F-4EB4-90E5-F6F121DFEBFD}">
      <dsp:nvSpPr>
        <dsp:cNvPr id="0" name=""/>
        <dsp:cNvSpPr/>
      </dsp:nvSpPr>
      <dsp:spPr>
        <a:xfrm>
          <a:off x="3125661" y="221576"/>
          <a:ext cx="735644" cy="7356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E11231-0B80-498A-B97B-85013788DF1F}">
      <dsp:nvSpPr>
        <dsp:cNvPr id="0" name=""/>
        <dsp:cNvSpPr/>
      </dsp:nvSpPr>
      <dsp:spPr>
        <a:xfrm>
          <a:off x="2676100" y="1334830"/>
          <a:ext cx="1634765" cy="1403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1" kern="1200" dirty="0"/>
            <a:t>To consider any issues arising from your asynchronous learning</a:t>
          </a:r>
          <a:endParaRPr lang="en-US" sz="1800" b="1" kern="1200" dirty="0"/>
        </a:p>
      </dsp:txBody>
      <dsp:txXfrm>
        <a:off x="2676100" y="1334830"/>
        <a:ext cx="1634765" cy="1403536"/>
      </dsp:txXfrm>
    </dsp:sp>
    <dsp:sp modelId="{6C909E06-32C8-425E-9228-BD3F1991364E}">
      <dsp:nvSpPr>
        <dsp:cNvPr id="0" name=""/>
        <dsp:cNvSpPr/>
      </dsp:nvSpPr>
      <dsp:spPr>
        <a:xfrm>
          <a:off x="5046510" y="221576"/>
          <a:ext cx="735644" cy="7356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70C51A-E309-4BA2-BA51-13C1F8C3FA57}">
      <dsp:nvSpPr>
        <dsp:cNvPr id="0" name=""/>
        <dsp:cNvSpPr/>
      </dsp:nvSpPr>
      <dsp:spPr>
        <a:xfrm>
          <a:off x="4596950" y="1334830"/>
          <a:ext cx="1634765" cy="1403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1" kern="1200" dirty="0"/>
            <a:t>To consider what should  be included in an introduction to a literature review</a:t>
          </a:r>
          <a:endParaRPr lang="en-US" sz="1800" b="1" kern="1200" dirty="0"/>
        </a:p>
      </dsp:txBody>
      <dsp:txXfrm>
        <a:off x="4596950" y="1334830"/>
        <a:ext cx="1634765" cy="1403536"/>
      </dsp:txXfrm>
    </dsp:sp>
    <dsp:sp modelId="{37859D49-DECC-43BB-A8D1-CADBC3C98C38}">
      <dsp:nvSpPr>
        <dsp:cNvPr id="0" name=""/>
        <dsp:cNvSpPr/>
      </dsp:nvSpPr>
      <dsp:spPr>
        <a:xfrm>
          <a:off x="2888979" y="3325416"/>
          <a:ext cx="735644" cy="7356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ABB7C1-7E14-4E6B-8F46-F0C9EDF57595}">
      <dsp:nvSpPr>
        <dsp:cNvPr id="0" name=""/>
        <dsp:cNvSpPr/>
      </dsp:nvSpPr>
      <dsp:spPr>
        <a:xfrm>
          <a:off x="2439419" y="4438670"/>
          <a:ext cx="1634765" cy="1403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b="1" kern="1200" dirty="0"/>
            <a:t>To enable you to start writing your literature review introduction</a:t>
          </a:r>
          <a:endParaRPr lang="en-US" sz="1700" b="1" kern="1200" dirty="0"/>
        </a:p>
      </dsp:txBody>
      <dsp:txXfrm>
        <a:off x="2439419" y="4438670"/>
        <a:ext cx="1634765" cy="14035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78FBD6-0171-4FEA-9701-9E64FAEFBECB}">
      <dsp:nvSpPr>
        <dsp:cNvPr id="0" name=""/>
        <dsp:cNvSpPr/>
      </dsp:nvSpPr>
      <dsp:spPr>
        <a:xfrm>
          <a:off x="1212569" y="987197"/>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461571-75E4-414A-BA9D-0A5A83D80C13}">
      <dsp:nvSpPr>
        <dsp:cNvPr id="0" name=""/>
        <dsp:cNvSpPr/>
      </dsp:nvSpPr>
      <dsp:spPr>
        <a:xfrm>
          <a:off x="417971"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90000"/>
            </a:lnSpc>
            <a:spcBef>
              <a:spcPct val="0"/>
            </a:spcBef>
            <a:spcAft>
              <a:spcPct val="35000"/>
            </a:spcAft>
            <a:buNone/>
          </a:pPr>
          <a:r>
            <a:rPr lang="en-GB" sz="2900" kern="1200"/>
            <a:t>Workshops </a:t>
          </a:r>
          <a:endParaRPr lang="en-US" sz="2900" kern="1200"/>
        </a:p>
      </dsp:txBody>
      <dsp:txXfrm>
        <a:off x="417971" y="2644140"/>
        <a:ext cx="2889450" cy="720000"/>
      </dsp:txXfrm>
    </dsp:sp>
    <dsp:sp modelId="{8ADCD1F5-1A7B-4EE2-A9A4-3CC5E227CBF3}">
      <dsp:nvSpPr>
        <dsp:cNvPr id="0" name=""/>
        <dsp:cNvSpPr/>
      </dsp:nvSpPr>
      <dsp:spPr>
        <a:xfrm>
          <a:off x="4607673" y="987197"/>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E17A33-E660-4BF4-9468-79D45C1B3A76}">
      <dsp:nvSpPr>
        <dsp:cNvPr id="0" name=""/>
        <dsp:cNvSpPr/>
      </dsp:nvSpPr>
      <dsp:spPr>
        <a:xfrm>
          <a:off x="3813075"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90000"/>
            </a:lnSpc>
            <a:spcBef>
              <a:spcPct val="0"/>
            </a:spcBef>
            <a:spcAft>
              <a:spcPct val="35000"/>
            </a:spcAft>
            <a:buNone/>
          </a:pPr>
          <a:r>
            <a:rPr lang="en-US" sz="2900" kern="1200" dirty="0"/>
            <a:t>Self care strategies</a:t>
          </a:r>
        </a:p>
      </dsp:txBody>
      <dsp:txXfrm>
        <a:off x="3813075" y="2644140"/>
        <a:ext cx="2889450" cy="720000"/>
      </dsp:txXfrm>
    </dsp:sp>
    <dsp:sp modelId="{A038C926-A779-44D2-8C7B-99FD2BD14197}">
      <dsp:nvSpPr>
        <dsp:cNvPr id="0" name=""/>
        <dsp:cNvSpPr/>
      </dsp:nvSpPr>
      <dsp:spPr>
        <a:xfrm>
          <a:off x="8002777" y="987197"/>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E75501-C64C-42DA-8D15-E886EE08EB00}">
      <dsp:nvSpPr>
        <dsp:cNvPr id="0" name=""/>
        <dsp:cNvSpPr/>
      </dsp:nvSpPr>
      <dsp:spPr>
        <a:xfrm>
          <a:off x="7208178"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90000"/>
            </a:lnSpc>
            <a:spcBef>
              <a:spcPct val="0"/>
            </a:spcBef>
            <a:spcAft>
              <a:spcPct val="35000"/>
            </a:spcAft>
            <a:buNone/>
          </a:pPr>
          <a:r>
            <a:rPr lang="en-GB" sz="2900" kern="1200"/>
            <a:t>Supervision</a:t>
          </a:r>
          <a:endParaRPr lang="en-US" sz="2900" kern="1200"/>
        </a:p>
      </dsp:txBody>
      <dsp:txXfrm>
        <a:off x="7208178" y="2644140"/>
        <a:ext cx="28894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DA2134-CC25-46FE-8AD2-6B549C4055A5}">
      <dsp:nvSpPr>
        <dsp:cNvPr id="0" name=""/>
        <dsp:cNvSpPr/>
      </dsp:nvSpPr>
      <dsp:spPr>
        <a:xfrm>
          <a:off x="0" y="0"/>
          <a:ext cx="3206750" cy="310774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0011" tIns="330200" rIns="250011" bIns="330200" numCol="1" spcCol="1270" anchor="t" anchorCtr="0">
          <a:noAutofit/>
        </a:bodyPr>
        <a:lstStyle/>
        <a:p>
          <a:pPr marL="0" lvl="0" indent="0" algn="l" defTabSz="844550">
            <a:lnSpc>
              <a:spcPct val="90000"/>
            </a:lnSpc>
            <a:spcBef>
              <a:spcPct val="0"/>
            </a:spcBef>
            <a:spcAft>
              <a:spcPct val="35000"/>
            </a:spcAft>
            <a:buNone/>
          </a:pPr>
          <a:r>
            <a:rPr lang="en-GB" sz="1900" kern="1200" dirty="0"/>
            <a:t>Detailed information  on the Moodle page, you have been asked to familiarise yourself with the content</a:t>
          </a:r>
          <a:endParaRPr lang="en-US" sz="1900" kern="1200" dirty="0"/>
        </a:p>
      </dsp:txBody>
      <dsp:txXfrm>
        <a:off x="0" y="1180944"/>
        <a:ext cx="3206750" cy="1864648"/>
      </dsp:txXfrm>
    </dsp:sp>
    <dsp:sp modelId="{D9CAD678-E9CD-4FAB-B6C0-27176E7A6366}">
      <dsp:nvSpPr>
        <dsp:cNvPr id="0" name=""/>
        <dsp:cNvSpPr/>
      </dsp:nvSpPr>
      <dsp:spPr>
        <a:xfrm>
          <a:off x="1137212" y="310774"/>
          <a:ext cx="932324" cy="932324"/>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00250">
            <a:lnSpc>
              <a:spcPct val="90000"/>
            </a:lnSpc>
            <a:spcBef>
              <a:spcPct val="0"/>
            </a:spcBef>
            <a:spcAft>
              <a:spcPct val="35000"/>
            </a:spcAft>
            <a:buNone/>
          </a:pPr>
          <a:r>
            <a:rPr lang="en-US" sz="4500" kern="1200"/>
            <a:t>1</a:t>
          </a:r>
        </a:p>
      </dsp:txBody>
      <dsp:txXfrm>
        <a:off x="1273748" y="447310"/>
        <a:ext cx="659252" cy="659252"/>
      </dsp:txXfrm>
    </dsp:sp>
    <dsp:sp modelId="{93332C50-2936-433E-AD6D-245BDDD4CD31}">
      <dsp:nvSpPr>
        <dsp:cNvPr id="0" name=""/>
        <dsp:cNvSpPr/>
      </dsp:nvSpPr>
      <dsp:spPr>
        <a:xfrm>
          <a:off x="0" y="3107676"/>
          <a:ext cx="3206750"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2F4AAAC-26D7-424B-9411-E874B09E2CD1}">
      <dsp:nvSpPr>
        <dsp:cNvPr id="0" name=""/>
        <dsp:cNvSpPr/>
      </dsp:nvSpPr>
      <dsp:spPr>
        <a:xfrm>
          <a:off x="3527425" y="0"/>
          <a:ext cx="3206750" cy="310774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0011" tIns="330200" rIns="250011" bIns="330200" numCol="1" spcCol="1270" anchor="t" anchorCtr="0">
          <a:noAutofit/>
        </a:bodyPr>
        <a:lstStyle/>
        <a:p>
          <a:pPr marL="0" lvl="0" indent="0" algn="l" defTabSz="844550">
            <a:lnSpc>
              <a:spcPct val="90000"/>
            </a:lnSpc>
            <a:spcBef>
              <a:spcPct val="0"/>
            </a:spcBef>
            <a:spcAft>
              <a:spcPct val="35000"/>
            </a:spcAft>
            <a:buNone/>
          </a:pPr>
          <a:r>
            <a:rPr lang="en-GB" sz="1900" kern="1200" dirty="0"/>
            <a:t>Questions arising from Asynchronous learning</a:t>
          </a:r>
          <a:endParaRPr lang="en-US" sz="1900" kern="1200" dirty="0"/>
        </a:p>
      </dsp:txBody>
      <dsp:txXfrm>
        <a:off x="3527425" y="1180944"/>
        <a:ext cx="3206750" cy="1864648"/>
      </dsp:txXfrm>
    </dsp:sp>
    <dsp:sp modelId="{2DD90DCB-61C7-49E1-BD88-522FC678D91C}">
      <dsp:nvSpPr>
        <dsp:cNvPr id="0" name=""/>
        <dsp:cNvSpPr/>
      </dsp:nvSpPr>
      <dsp:spPr>
        <a:xfrm>
          <a:off x="4664637" y="310774"/>
          <a:ext cx="932324" cy="932324"/>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00250">
            <a:lnSpc>
              <a:spcPct val="90000"/>
            </a:lnSpc>
            <a:spcBef>
              <a:spcPct val="0"/>
            </a:spcBef>
            <a:spcAft>
              <a:spcPct val="35000"/>
            </a:spcAft>
            <a:buNone/>
          </a:pPr>
          <a:r>
            <a:rPr lang="en-US" sz="4500" kern="1200"/>
            <a:t>2</a:t>
          </a:r>
        </a:p>
      </dsp:txBody>
      <dsp:txXfrm>
        <a:off x="4801173" y="447310"/>
        <a:ext cx="659252" cy="659252"/>
      </dsp:txXfrm>
    </dsp:sp>
    <dsp:sp modelId="{7F351776-7E73-4E62-95D7-9F8913CA2ADE}">
      <dsp:nvSpPr>
        <dsp:cNvPr id="0" name=""/>
        <dsp:cNvSpPr/>
      </dsp:nvSpPr>
      <dsp:spPr>
        <a:xfrm>
          <a:off x="3527425" y="3107676"/>
          <a:ext cx="3206750"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9673F7A-D623-41BD-B825-4FBECB8AA6CB}">
      <dsp:nvSpPr>
        <dsp:cNvPr id="0" name=""/>
        <dsp:cNvSpPr/>
      </dsp:nvSpPr>
      <dsp:spPr>
        <a:xfrm>
          <a:off x="7054850" y="0"/>
          <a:ext cx="3206750" cy="310774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0011" tIns="330200" rIns="250011" bIns="330200" numCol="1" spcCol="1270" anchor="t" anchorCtr="0">
          <a:noAutofit/>
        </a:bodyPr>
        <a:lstStyle/>
        <a:p>
          <a:pPr marL="0" lvl="0" indent="0" algn="l" defTabSz="844550">
            <a:lnSpc>
              <a:spcPct val="90000"/>
            </a:lnSpc>
            <a:spcBef>
              <a:spcPct val="0"/>
            </a:spcBef>
            <a:spcAft>
              <a:spcPct val="35000"/>
            </a:spcAft>
            <a:buNone/>
          </a:pPr>
          <a:r>
            <a:rPr lang="en-GB" sz="1900" kern="1200" dirty="0"/>
            <a:t>Bring anything you wish to discuss further from your independent reading </a:t>
          </a:r>
          <a:endParaRPr lang="en-US" sz="1900" kern="1200" dirty="0"/>
        </a:p>
      </dsp:txBody>
      <dsp:txXfrm>
        <a:off x="7054850" y="1180944"/>
        <a:ext cx="3206750" cy="1864648"/>
      </dsp:txXfrm>
    </dsp:sp>
    <dsp:sp modelId="{F68A0E16-3808-4ECA-9EA8-2782287BB17C}">
      <dsp:nvSpPr>
        <dsp:cNvPr id="0" name=""/>
        <dsp:cNvSpPr/>
      </dsp:nvSpPr>
      <dsp:spPr>
        <a:xfrm>
          <a:off x="8192062" y="310774"/>
          <a:ext cx="932324" cy="932324"/>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00250">
            <a:lnSpc>
              <a:spcPct val="90000"/>
            </a:lnSpc>
            <a:spcBef>
              <a:spcPct val="0"/>
            </a:spcBef>
            <a:spcAft>
              <a:spcPct val="35000"/>
            </a:spcAft>
            <a:buNone/>
          </a:pPr>
          <a:r>
            <a:rPr lang="en-US" sz="4500" kern="1200"/>
            <a:t>3</a:t>
          </a:r>
        </a:p>
      </dsp:txBody>
      <dsp:txXfrm>
        <a:off x="8328598" y="447310"/>
        <a:ext cx="659252" cy="659252"/>
      </dsp:txXfrm>
    </dsp:sp>
    <dsp:sp modelId="{1DB3887C-1654-405C-BA48-81E6433A5AA7}">
      <dsp:nvSpPr>
        <dsp:cNvPr id="0" name=""/>
        <dsp:cNvSpPr/>
      </dsp:nvSpPr>
      <dsp:spPr>
        <a:xfrm>
          <a:off x="7054850" y="3107676"/>
          <a:ext cx="3206750"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4940FC-1CF0-45A4-B1CB-975CEFF8D650}">
      <dsp:nvSpPr>
        <dsp:cNvPr id="0" name=""/>
        <dsp:cNvSpPr/>
      </dsp:nvSpPr>
      <dsp:spPr>
        <a:xfrm>
          <a:off x="3600" y="740375"/>
          <a:ext cx="2144263" cy="136160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4E07200E-54F1-4DD5-9ACD-C185313BA8E3}">
      <dsp:nvSpPr>
        <dsp:cNvPr id="0" name=""/>
        <dsp:cNvSpPr/>
      </dsp:nvSpPr>
      <dsp:spPr>
        <a:xfrm>
          <a:off x="241851" y="966714"/>
          <a:ext cx="2144263" cy="136160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Firstly,  you need to pick a topic that you find compelling and relevant to the course</a:t>
          </a:r>
          <a:endParaRPr lang="en-US" sz="1700" kern="1200" dirty="0"/>
        </a:p>
      </dsp:txBody>
      <dsp:txXfrm>
        <a:off x="281731" y="1006594"/>
        <a:ext cx="2064503" cy="1281847"/>
      </dsp:txXfrm>
    </dsp:sp>
    <dsp:sp modelId="{F2775B95-E2C3-425A-9356-2F7B94351787}">
      <dsp:nvSpPr>
        <dsp:cNvPr id="0" name=""/>
        <dsp:cNvSpPr/>
      </dsp:nvSpPr>
      <dsp:spPr>
        <a:xfrm>
          <a:off x="2624366" y="740375"/>
          <a:ext cx="2144263" cy="136160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4485315E-93F7-4E65-8A46-2610972C347A}">
      <dsp:nvSpPr>
        <dsp:cNvPr id="0" name=""/>
        <dsp:cNvSpPr/>
      </dsp:nvSpPr>
      <dsp:spPr>
        <a:xfrm>
          <a:off x="2862618" y="966714"/>
          <a:ext cx="2144263" cy="136160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Secondly, the topic should be relatively narrow so that it does not overwhelm you</a:t>
          </a:r>
          <a:endParaRPr lang="en-US" sz="1700" kern="1200" dirty="0"/>
        </a:p>
      </dsp:txBody>
      <dsp:txXfrm>
        <a:off x="2902498" y="1006594"/>
        <a:ext cx="2064503" cy="1281847"/>
      </dsp:txXfrm>
    </dsp:sp>
    <dsp:sp modelId="{57AE156A-1585-45FB-924F-D27FCE4F3DE4}">
      <dsp:nvSpPr>
        <dsp:cNvPr id="0" name=""/>
        <dsp:cNvSpPr/>
      </dsp:nvSpPr>
      <dsp:spPr>
        <a:xfrm>
          <a:off x="5245133" y="740375"/>
          <a:ext cx="2144263" cy="136160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3F5F2D0A-3604-41BB-B060-E3E2BC3BC230}">
      <dsp:nvSpPr>
        <dsp:cNvPr id="0" name=""/>
        <dsp:cNvSpPr/>
      </dsp:nvSpPr>
      <dsp:spPr>
        <a:xfrm>
          <a:off x="5483384" y="966714"/>
          <a:ext cx="2144263" cy="136160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Thirdly, there needs to be enough supportive evidence for you to critique</a:t>
          </a:r>
          <a:endParaRPr lang="en-US" sz="1700" kern="1200" dirty="0"/>
        </a:p>
      </dsp:txBody>
      <dsp:txXfrm>
        <a:off x="5523264" y="1006594"/>
        <a:ext cx="2064503" cy="1281847"/>
      </dsp:txXfrm>
    </dsp:sp>
    <dsp:sp modelId="{9E5CE280-B1BF-4338-AC0E-7D49837A5E55}">
      <dsp:nvSpPr>
        <dsp:cNvPr id="0" name=""/>
        <dsp:cNvSpPr/>
      </dsp:nvSpPr>
      <dsp:spPr>
        <a:xfrm>
          <a:off x="7865899" y="740375"/>
          <a:ext cx="2153848" cy="140065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5DB1B3D-9DDD-4719-A1BE-C8A3DCCB2876}">
      <dsp:nvSpPr>
        <dsp:cNvPr id="0" name=""/>
        <dsp:cNvSpPr/>
      </dsp:nvSpPr>
      <dsp:spPr>
        <a:xfrm>
          <a:off x="8104151" y="966714"/>
          <a:ext cx="2153848" cy="140065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Finally. you need to organize your evidence into a CRITICAL review</a:t>
          </a:r>
        </a:p>
      </dsp:txBody>
      <dsp:txXfrm>
        <a:off x="8145175" y="1007738"/>
        <a:ext cx="2071800" cy="13186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F698FF-958E-45D7-B21B-08260AD774D4}">
      <dsp:nvSpPr>
        <dsp:cNvPr id="0" name=""/>
        <dsp:cNvSpPr/>
      </dsp:nvSpPr>
      <dsp:spPr>
        <a:xfrm>
          <a:off x="3006" y="0"/>
          <a:ext cx="2385020" cy="310774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5945" tIns="330200" rIns="185945" bIns="330200" numCol="1" spcCol="1270" anchor="t" anchorCtr="0">
          <a:noAutofit/>
        </a:bodyPr>
        <a:lstStyle/>
        <a:p>
          <a:pPr marL="0" lvl="0" indent="0" algn="l" defTabSz="666750">
            <a:lnSpc>
              <a:spcPct val="100000"/>
            </a:lnSpc>
            <a:spcBef>
              <a:spcPct val="0"/>
            </a:spcBef>
            <a:spcAft>
              <a:spcPct val="35000"/>
            </a:spcAft>
            <a:buNone/>
          </a:pPr>
          <a:r>
            <a:rPr lang="en-GB" sz="1500" kern="1200" dirty="0"/>
            <a:t>Do a literature search.  </a:t>
          </a:r>
          <a:endParaRPr lang="en-US" sz="1500" kern="1200" dirty="0"/>
        </a:p>
      </dsp:txBody>
      <dsp:txXfrm>
        <a:off x="3006" y="1180944"/>
        <a:ext cx="2385020" cy="1864648"/>
      </dsp:txXfrm>
    </dsp:sp>
    <dsp:sp modelId="{C1E2D8E7-F05D-4580-8027-5B451180E5D4}">
      <dsp:nvSpPr>
        <dsp:cNvPr id="0" name=""/>
        <dsp:cNvSpPr/>
      </dsp:nvSpPr>
      <dsp:spPr>
        <a:xfrm>
          <a:off x="729354" y="310774"/>
          <a:ext cx="932324" cy="932324"/>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00250">
            <a:lnSpc>
              <a:spcPct val="90000"/>
            </a:lnSpc>
            <a:spcBef>
              <a:spcPct val="0"/>
            </a:spcBef>
            <a:spcAft>
              <a:spcPct val="35000"/>
            </a:spcAft>
            <a:buNone/>
          </a:pPr>
          <a:r>
            <a:rPr lang="en-US" sz="4500" kern="1200"/>
            <a:t>1</a:t>
          </a:r>
        </a:p>
      </dsp:txBody>
      <dsp:txXfrm>
        <a:off x="865890" y="447310"/>
        <a:ext cx="659252" cy="659252"/>
      </dsp:txXfrm>
    </dsp:sp>
    <dsp:sp modelId="{7F56C211-320B-4CFB-83C6-ABE2925E0853}">
      <dsp:nvSpPr>
        <dsp:cNvPr id="0" name=""/>
        <dsp:cNvSpPr/>
      </dsp:nvSpPr>
      <dsp:spPr>
        <a:xfrm>
          <a:off x="3006" y="3107676"/>
          <a:ext cx="2385020"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8EC67DC-96A7-4B94-B453-9F71603FB468}">
      <dsp:nvSpPr>
        <dsp:cNvPr id="0" name=""/>
        <dsp:cNvSpPr/>
      </dsp:nvSpPr>
      <dsp:spPr>
        <a:xfrm>
          <a:off x="2626528" y="0"/>
          <a:ext cx="2385020" cy="310774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5945" tIns="330200" rIns="185945" bIns="330200" numCol="1" spcCol="1270" anchor="t" anchorCtr="0">
          <a:noAutofit/>
        </a:bodyPr>
        <a:lstStyle/>
        <a:p>
          <a:pPr marL="0" lvl="0" indent="0" algn="l" defTabSz="666750">
            <a:lnSpc>
              <a:spcPct val="100000"/>
            </a:lnSpc>
            <a:spcBef>
              <a:spcPct val="0"/>
            </a:spcBef>
            <a:spcAft>
              <a:spcPct val="35000"/>
            </a:spcAft>
            <a:buNone/>
          </a:pPr>
          <a:r>
            <a:rPr lang="en-GB" sz="1500" kern="1200"/>
            <a:t>Find out what has been written about your topic. </a:t>
          </a:r>
          <a:endParaRPr lang="en-US" sz="1500" kern="1200"/>
        </a:p>
      </dsp:txBody>
      <dsp:txXfrm>
        <a:off x="2626528" y="1180944"/>
        <a:ext cx="2385020" cy="1864648"/>
      </dsp:txXfrm>
    </dsp:sp>
    <dsp:sp modelId="{5C8DE93D-3FEE-4554-9103-53CF8A1533ED}">
      <dsp:nvSpPr>
        <dsp:cNvPr id="0" name=""/>
        <dsp:cNvSpPr/>
      </dsp:nvSpPr>
      <dsp:spPr>
        <a:xfrm>
          <a:off x="3352876" y="310774"/>
          <a:ext cx="932324" cy="932324"/>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00250">
            <a:lnSpc>
              <a:spcPct val="90000"/>
            </a:lnSpc>
            <a:spcBef>
              <a:spcPct val="0"/>
            </a:spcBef>
            <a:spcAft>
              <a:spcPct val="35000"/>
            </a:spcAft>
            <a:buNone/>
          </a:pPr>
          <a:r>
            <a:rPr lang="en-US" sz="4500" kern="1200"/>
            <a:t>2</a:t>
          </a:r>
        </a:p>
      </dsp:txBody>
      <dsp:txXfrm>
        <a:off x="3489412" y="447310"/>
        <a:ext cx="659252" cy="659252"/>
      </dsp:txXfrm>
    </dsp:sp>
    <dsp:sp modelId="{E790C3F0-6043-41BC-81DD-954DF1711903}">
      <dsp:nvSpPr>
        <dsp:cNvPr id="0" name=""/>
        <dsp:cNvSpPr/>
      </dsp:nvSpPr>
      <dsp:spPr>
        <a:xfrm>
          <a:off x="2626528" y="3107676"/>
          <a:ext cx="2385020"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6F74D33-6C1E-4688-9A96-F2CD94195D4D}">
      <dsp:nvSpPr>
        <dsp:cNvPr id="0" name=""/>
        <dsp:cNvSpPr/>
      </dsp:nvSpPr>
      <dsp:spPr>
        <a:xfrm>
          <a:off x="5250051" y="0"/>
          <a:ext cx="2385020" cy="310774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5945" tIns="330200" rIns="185945" bIns="330200" numCol="1" spcCol="1270" anchor="t" anchorCtr="0">
          <a:noAutofit/>
        </a:bodyPr>
        <a:lstStyle/>
        <a:p>
          <a:pPr marL="0" lvl="0" indent="0" algn="l" defTabSz="666750">
            <a:lnSpc>
              <a:spcPct val="100000"/>
            </a:lnSpc>
            <a:spcBef>
              <a:spcPct val="0"/>
            </a:spcBef>
            <a:spcAft>
              <a:spcPct val="35000"/>
            </a:spcAft>
            <a:buNone/>
          </a:pPr>
          <a:r>
            <a:rPr lang="en-GB" sz="1500" kern="1200" dirty="0"/>
            <a:t>A good starting point is the list of references or bibliography of a recent article or book on the topic. </a:t>
          </a:r>
          <a:endParaRPr lang="en-US" sz="1500" kern="1200" dirty="0"/>
        </a:p>
      </dsp:txBody>
      <dsp:txXfrm>
        <a:off x="5250051" y="1180944"/>
        <a:ext cx="2385020" cy="1864648"/>
      </dsp:txXfrm>
    </dsp:sp>
    <dsp:sp modelId="{9017EE6D-44AC-4BD2-8BC2-B95399696DEE}">
      <dsp:nvSpPr>
        <dsp:cNvPr id="0" name=""/>
        <dsp:cNvSpPr/>
      </dsp:nvSpPr>
      <dsp:spPr>
        <a:xfrm>
          <a:off x="5976398" y="310774"/>
          <a:ext cx="932324" cy="932324"/>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00250">
            <a:lnSpc>
              <a:spcPct val="90000"/>
            </a:lnSpc>
            <a:spcBef>
              <a:spcPct val="0"/>
            </a:spcBef>
            <a:spcAft>
              <a:spcPct val="35000"/>
            </a:spcAft>
            <a:buNone/>
          </a:pPr>
          <a:r>
            <a:rPr lang="en-US" sz="4500" kern="1200"/>
            <a:t>3</a:t>
          </a:r>
        </a:p>
      </dsp:txBody>
      <dsp:txXfrm>
        <a:off x="6112934" y="447310"/>
        <a:ext cx="659252" cy="659252"/>
      </dsp:txXfrm>
    </dsp:sp>
    <dsp:sp modelId="{932F71ED-B73D-4FA2-8AE3-CB3E4BC5C8C7}">
      <dsp:nvSpPr>
        <dsp:cNvPr id="0" name=""/>
        <dsp:cNvSpPr/>
      </dsp:nvSpPr>
      <dsp:spPr>
        <a:xfrm>
          <a:off x="5250051" y="3107676"/>
          <a:ext cx="2385020"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7C0ECD2-3306-4CA6-B586-4397FDF04AFD}">
      <dsp:nvSpPr>
        <dsp:cNvPr id="0" name=""/>
        <dsp:cNvSpPr/>
      </dsp:nvSpPr>
      <dsp:spPr>
        <a:xfrm>
          <a:off x="7873573" y="0"/>
          <a:ext cx="2385020" cy="310774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5945" tIns="330200" rIns="185945" bIns="330200" numCol="1" spcCol="1270" anchor="t" anchorCtr="0">
          <a:noAutofit/>
        </a:bodyPr>
        <a:lstStyle/>
        <a:p>
          <a:pPr marL="0" lvl="0" indent="0" algn="l" defTabSz="666750">
            <a:lnSpc>
              <a:spcPct val="100000"/>
            </a:lnSpc>
            <a:spcBef>
              <a:spcPct val="0"/>
            </a:spcBef>
            <a:spcAft>
              <a:spcPct val="35000"/>
            </a:spcAft>
            <a:buNone/>
          </a:pPr>
          <a:r>
            <a:rPr lang="en-GB" sz="1500" kern="1200" dirty="0"/>
            <a:t>Then use other bibliographical sources including abstracts, electronic data bases and the Internet.  </a:t>
          </a:r>
          <a:endParaRPr lang="en-US" sz="1500" kern="1200" dirty="0"/>
        </a:p>
      </dsp:txBody>
      <dsp:txXfrm>
        <a:off x="7873573" y="1180944"/>
        <a:ext cx="2385020" cy="1864648"/>
      </dsp:txXfrm>
    </dsp:sp>
    <dsp:sp modelId="{17122336-10EE-4C55-A78D-F0AA1E796286}">
      <dsp:nvSpPr>
        <dsp:cNvPr id="0" name=""/>
        <dsp:cNvSpPr/>
      </dsp:nvSpPr>
      <dsp:spPr>
        <a:xfrm>
          <a:off x="8599921" y="310774"/>
          <a:ext cx="932324" cy="932324"/>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00250">
            <a:lnSpc>
              <a:spcPct val="90000"/>
            </a:lnSpc>
            <a:spcBef>
              <a:spcPct val="0"/>
            </a:spcBef>
            <a:spcAft>
              <a:spcPct val="35000"/>
            </a:spcAft>
            <a:buNone/>
          </a:pPr>
          <a:r>
            <a:rPr lang="en-US" sz="4500" kern="1200"/>
            <a:t>4</a:t>
          </a:r>
        </a:p>
      </dsp:txBody>
      <dsp:txXfrm>
        <a:off x="8736457" y="447310"/>
        <a:ext cx="659252" cy="659252"/>
      </dsp:txXfrm>
    </dsp:sp>
    <dsp:sp modelId="{BCE8A878-829C-49A9-9F85-183F18D04BBA}">
      <dsp:nvSpPr>
        <dsp:cNvPr id="0" name=""/>
        <dsp:cNvSpPr/>
      </dsp:nvSpPr>
      <dsp:spPr>
        <a:xfrm>
          <a:off x="7873573" y="3107676"/>
          <a:ext cx="2385020"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9FD2DE-F92F-40E5-91F2-BCB892A8B8CA}">
      <dsp:nvSpPr>
        <dsp:cNvPr id="0" name=""/>
        <dsp:cNvSpPr/>
      </dsp:nvSpPr>
      <dsp:spPr>
        <a:xfrm>
          <a:off x="0" y="2442"/>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9B04EF-E9BF-4C72-9A7D-1EF742E0E65A}">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75176E-54D5-48D1-9779-25F238BBAEEE}">
      <dsp:nvSpPr>
        <dsp:cNvPr id="0" name=""/>
        <dsp:cNvSpPr/>
      </dsp:nvSpPr>
      <dsp:spPr>
        <a:xfrm>
          <a:off x="1429899" y="2442"/>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GB" sz="2200" kern="1200" dirty="0"/>
            <a:t>Background information on your subject area</a:t>
          </a:r>
          <a:endParaRPr lang="en-US" sz="2200" kern="1200" dirty="0"/>
        </a:p>
      </dsp:txBody>
      <dsp:txXfrm>
        <a:off x="1429899" y="2442"/>
        <a:ext cx="5083704" cy="1238008"/>
      </dsp:txXfrm>
    </dsp:sp>
    <dsp:sp modelId="{E64B7FD4-5FB2-4CF8-880B-E02F7A9D0E52}">
      <dsp:nvSpPr>
        <dsp:cNvPr id="0" name=""/>
        <dsp:cNvSpPr/>
      </dsp:nvSpPr>
      <dsp:spPr>
        <a:xfrm>
          <a:off x="0" y="1549953"/>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57460F-2196-44D9-B470-3158CB8C2D80}">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5DBBA4-7BD1-4F2B-885A-0A2B3D0DAAC6}">
      <dsp:nvSpPr>
        <dsp:cNvPr id="0" name=""/>
        <dsp:cNvSpPr/>
      </dsp:nvSpPr>
      <dsp:spPr>
        <a:xfrm>
          <a:off x="1429899" y="1549953"/>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GB" sz="2200" kern="1200"/>
            <a:t>Why you chose it</a:t>
          </a:r>
          <a:endParaRPr lang="en-US" sz="2200" kern="1200"/>
        </a:p>
      </dsp:txBody>
      <dsp:txXfrm>
        <a:off x="1429899" y="1549953"/>
        <a:ext cx="5083704" cy="1238008"/>
      </dsp:txXfrm>
    </dsp:sp>
    <dsp:sp modelId="{6D19B74F-0055-4A5E-BEB4-09B0B4B3B409}">
      <dsp:nvSpPr>
        <dsp:cNvPr id="0" name=""/>
        <dsp:cNvSpPr/>
      </dsp:nvSpPr>
      <dsp:spPr>
        <a:xfrm>
          <a:off x="0" y="3097464"/>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437259-E4D0-4264-AD67-9AB110967AD4}">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211D4C-00C9-48E4-90DC-60AA29E0F7E4}">
      <dsp:nvSpPr>
        <dsp:cNvPr id="0" name=""/>
        <dsp:cNvSpPr/>
      </dsp:nvSpPr>
      <dsp:spPr>
        <a:xfrm>
          <a:off x="1429899" y="309746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GB" sz="2200" kern="1200"/>
            <a:t>Why it is important</a:t>
          </a:r>
          <a:endParaRPr lang="en-US" sz="2200" kern="1200"/>
        </a:p>
      </dsp:txBody>
      <dsp:txXfrm>
        <a:off x="1429899" y="3097464"/>
        <a:ext cx="5083704" cy="1238008"/>
      </dsp:txXfrm>
    </dsp:sp>
    <dsp:sp modelId="{33BF34B8-4E4E-4CA3-A28D-F435676D3BCF}">
      <dsp:nvSpPr>
        <dsp:cNvPr id="0" name=""/>
        <dsp:cNvSpPr/>
      </dsp:nvSpPr>
      <dsp:spPr>
        <a:xfrm>
          <a:off x="0" y="4644974"/>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0F2483-231A-4734-83DE-A535EB45FFA1}">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EFA044-86D3-4535-A3BA-E24E6E2FB3B3}">
      <dsp:nvSpPr>
        <dsp:cNvPr id="0" name=""/>
        <dsp:cNvSpPr/>
      </dsp:nvSpPr>
      <dsp:spPr>
        <a:xfrm>
          <a:off x="1429899" y="464497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GB" sz="2200" kern="1200" dirty="0"/>
            <a:t>The gap in knowledge you have identified and seek to address</a:t>
          </a:r>
          <a:endParaRPr lang="en-US" sz="2200" kern="1200" dirty="0"/>
        </a:p>
      </dsp:txBody>
      <dsp:txXfrm>
        <a:off x="1429899" y="4644974"/>
        <a:ext cx="5083704" cy="123800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2A4B97-81CC-4996-A756-C5C1BDE0156D}">
      <dsp:nvSpPr>
        <dsp:cNvPr id="0" name=""/>
        <dsp:cNvSpPr/>
      </dsp:nvSpPr>
      <dsp:spPr>
        <a:xfrm>
          <a:off x="0" y="0"/>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C9BB11-FC00-4FE5-82F1-737A1FEB9D1F}">
      <dsp:nvSpPr>
        <dsp:cNvPr id="0" name=""/>
        <dsp:cNvSpPr/>
      </dsp:nvSpPr>
      <dsp:spPr>
        <a:xfrm>
          <a:off x="0" y="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100000"/>
            </a:lnSpc>
            <a:spcBef>
              <a:spcPct val="0"/>
            </a:spcBef>
            <a:spcAft>
              <a:spcPct val="35000"/>
            </a:spcAft>
            <a:buNone/>
          </a:pPr>
          <a:r>
            <a:rPr lang="en-GB" sz="4900" kern="1200"/>
            <a:t>Detail:</a:t>
          </a:r>
          <a:endParaRPr lang="en-US" sz="4900" kern="1200"/>
        </a:p>
      </dsp:txBody>
      <dsp:txXfrm>
        <a:off x="0" y="0"/>
        <a:ext cx="6492875" cy="2552700"/>
      </dsp:txXfrm>
    </dsp:sp>
    <dsp:sp modelId="{6201F2B4-2105-4915-BAAD-0CA086AC13B8}">
      <dsp:nvSpPr>
        <dsp:cNvPr id="0" name=""/>
        <dsp:cNvSpPr/>
      </dsp:nvSpPr>
      <dsp:spPr>
        <a:xfrm>
          <a:off x="0" y="2552700"/>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FDA0B4-9CCE-4A4C-93F7-A959B31CBEEC}">
      <dsp:nvSpPr>
        <dsp:cNvPr id="0" name=""/>
        <dsp:cNvSpPr/>
      </dsp:nvSpPr>
      <dsp:spPr>
        <a:xfrm>
          <a:off x="0" y="255270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100000"/>
            </a:lnSpc>
            <a:spcBef>
              <a:spcPct val="0"/>
            </a:spcBef>
            <a:spcAft>
              <a:spcPct val="35000"/>
            </a:spcAft>
            <a:buNone/>
          </a:pPr>
          <a:r>
            <a:rPr lang="en-GB" sz="4900" kern="1200" dirty="0"/>
            <a:t>How you conducted your literature search …</a:t>
          </a:r>
          <a:endParaRPr lang="en-US" sz="4900" kern="1200" dirty="0"/>
        </a:p>
      </dsp:txBody>
      <dsp:txXfrm>
        <a:off x="0" y="2552700"/>
        <a:ext cx="6492875" cy="25527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3745A6-866D-4474-B3E5-0CF92E97B96B}">
      <dsp:nvSpPr>
        <dsp:cNvPr id="0" name=""/>
        <dsp:cNvSpPr/>
      </dsp:nvSpPr>
      <dsp:spPr>
        <a:xfrm>
          <a:off x="1252" y="88289"/>
          <a:ext cx="4885283" cy="293116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1" kern="1200" dirty="0"/>
            <a:t>The introduction provides the rationale for your literature review: what you are trying to present and why it is important  </a:t>
          </a:r>
          <a:endParaRPr lang="en-US" sz="3100" b="1" kern="1200" dirty="0"/>
        </a:p>
      </dsp:txBody>
      <dsp:txXfrm>
        <a:off x="1252" y="88289"/>
        <a:ext cx="4885283" cy="2931169"/>
      </dsp:txXfrm>
    </dsp:sp>
    <dsp:sp modelId="{50A5EF82-2BF8-4FB5-8E1E-D8E78544D0B2}">
      <dsp:nvSpPr>
        <dsp:cNvPr id="0" name=""/>
        <dsp:cNvSpPr/>
      </dsp:nvSpPr>
      <dsp:spPr>
        <a:xfrm>
          <a:off x="5375064" y="88289"/>
          <a:ext cx="4885283" cy="293116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1" kern="1200" dirty="0"/>
            <a:t>Your introduction should contain a clear statement of the research question and the objectives and aims of the research (closely related to the question)</a:t>
          </a:r>
          <a:endParaRPr lang="en-US" sz="3100" b="1" kern="1200" dirty="0"/>
        </a:p>
      </dsp:txBody>
      <dsp:txXfrm>
        <a:off x="5375064" y="88289"/>
        <a:ext cx="4885283" cy="293116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DC517-2A41-40AD-8A30-76A12F52EB7C}">
      <dsp:nvSpPr>
        <dsp:cNvPr id="0" name=""/>
        <dsp:cNvSpPr/>
      </dsp:nvSpPr>
      <dsp:spPr>
        <a:xfrm>
          <a:off x="0" y="-135930"/>
          <a:ext cx="5960166" cy="302539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Narratively explain</a:t>
          </a:r>
        </a:p>
      </dsp:txBody>
      <dsp:txXfrm>
        <a:off x="88172" y="-47758"/>
        <a:ext cx="2834067" cy="2849046"/>
      </dsp:txXfrm>
    </dsp:sp>
    <dsp:sp modelId="{6419FF65-FFE7-427A-ACD0-8B1665305FF5}">
      <dsp:nvSpPr>
        <dsp:cNvPr id="0" name=""/>
        <dsp:cNvSpPr/>
      </dsp:nvSpPr>
      <dsp:spPr>
        <a:xfrm>
          <a:off x="1051794" y="3289906"/>
          <a:ext cx="5960166" cy="3569113"/>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Succinctly </a:t>
          </a:r>
          <a:r>
            <a:rPr lang="en-US" sz="2400" kern="1200" dirty="0" err="1"/>
            <a:t>summarise</a:t>
          </a:r>
          <a:endParaRPr lang="en-US" sz="2400" kern="1200" dirty="0"/>
        </a:p>
      </dsp:txBody>
      <dsp:txXfrm>
        <a:off x="1137958" y="3376070"/>
        <a:ext cx="2769541" cy="3396785"/>
      </dsp:txXfrm>
    </dsp:sp>
    <dsp:sp modelId="{5A813C16-A4B4-422F-AF15-F394DF64CA73}">
      <dsp:nvSpPr>
        <dsp:cNvPr id="0" name=""/>
        <dsp:cNvSpPr/>
      </dsp:nvSpPr>
      <dsp:spPr>
        <a:xfrm>
          <a:off x="3993663" y="2242361"/>
          <a:ext cx="1966503" cy="1966503"/>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436126" y="2242361"/>
        <a:ext cx="1081577" cy="147979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71DB92-D60D-4D08-B438-3041204541C6}">
      <dsp:nvSpPr>
        <dsp:cNvPr id="0" name=""/>
        <dsp:cNvSpPr/>
      </dsp:nvSpPr>
      <dsp:spPr>
        <a:xfrm>
          <a:off x="97784" y="0"/>
          <a:ext cx="3246834" cy="389620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320715" tIns="0" rIns="320715" bIns="330200" numCol="1" spcCol="1270" anchor="t" anchorCtr="0">
          <a:noAutofit/>
        </a:bodyPr>
        <a:lstStyle/>
        <a:p>
          <a:pPr marL="0" lvl="0" indent="0" algn="l" defTabSz="1066800">
            <a:lnSpc>
              <a:spcPct val="90000"/>
            </a:lnSpc>
            <a:spcBef>
              <a:spcPct val="0"/>
            </a:spcBef>
            <a:spcAft>
              <a:spcPct val="35000"/>
            </a:spcAft>
            <a:buNone/>
          </a:pPr>
          <a:r>
            <a:rPr lang="en-GB" sz="2400" kern="1200" dirty="0"/>
            <a:t>Begin with an attention grabber. The attention grabber you use is up to you.</a:t>
          </a:r>
          <a:endParaRPr lang="en-US" sz="2400" kern="1200" dirty="0"/>
        </a:p>
      </dsp:txBody>
      <dsp:txXfrm>
        <a:off x="97784" y="1558480"/>
        <a:ext cx="3246834" cy="2337720"/>
      </dsp:txXfrm>
    </dsp:sp>
    <dsp:sp modelId="{F96EC21C-6A73-447C-9F33-B769A5E1041A}">
      <dsp:nvSpPr>
        <dsp:cNvPr id="0" name=""/>
        <dsp:cNvSpPr/>
      </dsp:nvSpPr>
      <dsp:spPr>
        <a:xfrm>
          <a:off x="801" y="113195"/>
          <a:ext cx="3246834" cy="1558480"/>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0715" tIns="165100" rIns="320715" bIns="165100" numCol="1" spcCol="1270" anchor="ctr" anchorCtr="0">
          <a:noAutofit/>
        </a:bodyPr>
        <a:lstStyle/>
        <a:p>
          <a:pPr marL="0" lvl="0" indent="0" algn="l" defTabSz="2667000">
            <a:lnSpc>
              <a:spcPct val="90000"/>
            </a:lnSpc>
            <a:spcBef>
              <a:spcPct val="0"/>
            </a:spcBef>
            <a:spcAft>
              <a:spcPct val="35000"/>
            </a:spcAft>
            <a:buNone/>
          </a:pPr>
          <a:r>
            <a:rPr lang="en-US" sz="6000" kern="1200"/>
            <a:t>01</a:t>
          </a:r>
        </a:p>
      </dsp:txBody>
      <dsp:txXfrm>
        <a:off x="801" y="113195"/>
        <a:ext cx="3246834" cy="1558480"/>
      </dsp:txXfrm>
    </dsp:sp>
    <dsp:sp modelId="{F2C9C10E-ACF8-4E50-895C-C0C2A3BD989A}">
      <dsp:nvSpPr>
        <dsp:cNvPr id="0" name=""/>
        <dsp:cNvSpPr/>
      </dsp:nvSpPr>
      <dsp:spPr>
        <a:xfrm>
          <a:off x="3507382" y="0"/>
          <a:ext cx="3246834" cy="389620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320715" tIns="0" rIns="320715" bIns="330200" numCol="1" spcCol="1270" anchor="t" anchorCtr="0">
          <a:noAutofit/>
        </a:bodyPr>
        <a:lstStyle/>
        <a:p>
          <a:pPr marL="0" lvl="0" indent="0" algn="l" defTabSz="1066800">
            <a:lnSpc>
              <a:spcPct val="90000"/>
            </a:lnSpc>
            <a:spcBef>
              <a:spcPct val="0"/>
            </a:spcBef>
            <a:spcAft>
              <a:spcPct val="35000"/>
            </a:spcAft>
            <a:buNone/>
          </a:pPr>
          <a:r>
            <a:rPr lang="en-GB" sz="2400" kern="1200" dirty="0"/>
            <a:t>Add one or two more sentences that will lead the reader from your opening to your thesis statement.</a:t>
          </a:r>
          <a:endParaRPr lang="en-US" sz="2400" kern="1200" dirty="0"/>
        </a:p>
      </dsp:txBody>
      <dsp:txXfrm>
        <a:off x="3507382" y="1558480"/>
        <a:ext cx="3246834" cy="2337720"/>
      </dsp:txXfrm>
    </dsp:sp>
    <dsp:sp modelId="{9A45A18F-07A5-428C-8A0C-4D0EB8D884BC}">
      <dsp:nvSpPr>
        <dsp:cNvPr id="0" name=""/>
        <dsp:cNvSpPr/>
      </dsp:nvSpPr>
      <dsp:spPr>
        <a:xfrm>
          <a:off x="3507382" y="308496"/>
          <a:ext cx="3246834" cy="1167878"/>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0715" tIns="165100" rIns="320715" bIns="165100" numCol="1" spcCol="1270" anchor="ctr" anchorCtr="0">
          <a:noAutofit/>
        </a:bodyPr>
        <a:lstStyle/>
        <a:p>
          <a:pPr marL="0" lvl="0" indent="0" algn="l" defTabSz="2667000">
            <a:lnSpc>
              <a:spcPct val="90000"/>
            </a:lnSpc>
            <a:spcBef>
              <a:spcPct val="0"/>
            </a:spcBef>
            <a:spcAft>
              <a:spcPct val="35000"/>
            </a:spcAft>
            <a:buNone/>
          </a:pPr>
          <a:r>
            <a:rPr lang="en-US" sz="6000" kern="1200"/>
            <a:t>02</a:t>
          </a:r>
          <a:endParaRPr lang="en-US" sz="6000" kern="1200" dirty="0"/>
        </a:p>
      </dsp:txBody>
      <dsp:txXfrm>
        <a:off x="3507382" y="308496"/>
        <a:ext cx="3246834" cy="1167878"/>
      </dsp:txXfrm>
    </dsp:sp>
    <dsp:sp modelId="{E406AB2F-02F2-437C-87CB-52075E063E79}">
      <dsp:nvSpPr>
        <dsp:cNvPr id="0" name=""/>
        <dsp:cNvSpPr/>
      </dsp:nvSpPr>
      <dsp:spPr>
        <a:xfrm>
          <a:off x="7014765" y="99325"/>
          <a:ext cx="3246834" cy="389620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320715" tIns="0" rIns="320715" bIns="330200" numCol="1" spcCol="1270" anchor="t" anchorCtr="0">
          <a:noAutofit/>
        </a:bodyPr>
        <a:lstStyle/>
        <a:p>
          <a:pPr marL="0" lvl="0" indent="0" algn="l" defTabSz="1066800">
            <a:lnSpc>
              <a:spcPct val="90000"/>
            </a:lnSpc>
            <a:spcBef>
              <a:spcPct val="0"/>
            </a:spcBef>
            <a:spcAft>
              <a:spcPct val="35000"/>
            </a:spcAft>
            <a:buNone/>
          </a:pPr>
          <a:r>
            <a:rPr lang="en-GB" sz="2400" kern="1200" dirty="0"/>
            <a:t>Finish the section with your thesis statement/research question</a:t>
          </a:r>
          <a:r>
            <a:rPr lang="en-GB" sz="2600" kern="1200" dirty="0"/>
            <a:t>.  </a:t>
          </a:r>
          <a:r>
            <a:rPr lang="en-GB" sz="2400" kern="1200" dirty="0"/>
            <a:t>Your aim needs to be clear</a:t>
          </a:r>
          <a:endParaRPr lang="en-US" sz="2400" kern="1200" dirty="0"/>
        </a:p>
      </dsp:txBody>
      <dsp:txXfrm>
        <a:off x="7014765" y="1657805"/>
        <a:ext cx="3246834" cy="2337720"/>
      </dsp:txXfrm>
    </dsp:sp>
    <dsp:sp modelId="{8B5DE7A2-6659-4BAA-B4A5-3E92F2F75876}">
      <dsp:nvSpPr>
        <dsp:cNvPr id="0" name=""/>
        <dsp:cNvSpPr/>
      </dsp:nvSpPr>
      <dsp:spPr>
        <a:xfrm>
          <a:off x="7013963" y="113195"/>
          <a:ext cx="3246834" cy="1558480"/>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0715" tIns="165100" rIns="320715" bIns="165100" numCol="1" spcCol="1270" anchor="ctr" anchorCtr="0">
          <a:noAutofit/>
        </a:bodyPr>
        <a:lstStyle/>
        <a:p>
          <a:pPr marL="0" lvl="0" indent="0" algn="l" defTabSz="2667000">
            <a:lnSpc>
              <a:spcPct val="90000"/>
            </a:lnSpc>
            <a:spcBef>
              <a:spcPct val="0"/>
            </a:spcBef>
            <a:spcAft>
              <a:spcPct val="35000"/>
            </a:spcAft>
            <a:buNone/>
          </a:pPr>
          <a:r>
            <a:rPr lang="en-US" sz="6000" kern="1200"/>
            <a:t>03</a:t>
          </a:r>
        </a:p>
      </dsp:txBody>
      <dsp:txXfrm>
        <a:off x="7013963" y="113195"/>
        <a:ext cx="3246834" cy="155848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5A2541-EE43-4309-A4E1-C43519E4B68D}">
      <dsp:nvSpPr>
        <dsp:cNvPr id="0" name=""/>
        <dsp:cNvSpPr/>
      </dsp:nvSpPr>
      <dsp:spPr>
        <a:xfrm>
          <a:off x="968130" y="43218"/>
          <a:ext cx="735644" cy="7356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D761F4-E561-4C5F-9610-9A12608B1420}">
      <dsp:nvSpPr>
        <dsp:cNvPr id="0" name=""/>
        <dsp:cNvSpPr/>
      </dsp:nvSpPr>
      <dsp:spPr>
        <a:xfrm>
          <a:off x="281888" y="799757"/>
          <a:ext cx="2108128" cy="2116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endParaRPr lang="en-GB" sz="1800" b="1" kern="1200"/>
        </a:p>
        <a:p>
          <a:pPr marL="0" lvl="0" indent="0" algn="ctr" defTabSz="800100">
            <a:lnSpc>
              <a:spcPct val="100000"/>
            </a:lnSpc>
            <a:spcBef>
              <a:spcPct val="0"/>
            </a:spcBef>
            <a:spcAft>
              <a:spcPct val="35000"/>
            </a:spcAft>
            <a:buNone/>
          </a:pPr>
          <a:r>
            <a:rPr lang="en-GB" sz="1800" b="1" kern="1200"/>
            <a:t>To address any questions or queries from our last lesson/independent learning</a:t>
          </a:r>
          <a:endParaRPr lang="en-US" sz="1800" b="1" kern="1200" dirty="0"/>
        </a:p>
      </dsp:txBody>
      <dsp:txXfrm>
        <a:off x="281888" y="799757"/>
        <a:ext cx="2108128" cy="2116968"/>
      </dsp:txXfrm>
    </dsp:sp>
    <dsp:sp modelId="{2124345F-556F-4EB4-90E5-F6F121DFEBFD}">
      <dsp:nvSpPr>
        <dsp:cNvPr id="0" name=""/>
        <dsp:cNvSpPr/>
      </dsp:nvSpPr>
      <dsp:spPr>
        <a:xfrm>
          <a:off x="3125661" y="221576"/>
          <a:ext cx="735644" cy="7356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E11231-0B80-498A-B97B-85013788DF1F}">
      <dsp:nvSpPr>
        <dsp:cNvPr id="0" name=""/>
        <dsp:cNvSpPr/>
      </dsp:nvSpPr>
      <dsp:spPr>
        <a:xfrm>
          <a:off x="2676100" y="1334830"/>
          <a:ext cx="1634765" cy="1403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1" kern="1200" dirty="0"/>
            <a:t>To consider any issues arising from your asynchronous learning</a:t>
          </a:r>
          <a:endParaRPr lang="en-US" sz="1800" b="1" kern="1200" dirty="0"/>
        </a:p>
      </dsp:txBody>
      <dsp:txXfrm>
        <a:off x="2676100" y="1334830"/>
        <a:ext cx="1634765" cy="1403536"/>
      </dsp:txXfrm>
    </dsp:sp>
    <dsp:sp modelId="{6C909E06-32C8-425E-9228-BD3F1991364E}">
      <dsp:nvSpPr>
        <dsp:cNvPr id="0" name=""/>
        <dsp:cNvSpPr/>
      </dsp:nvSpPr>
      <dsp:spPr>
        <a:xfrm>
          <a:off x="5046510" y="221576"/>
          <a:ext cx="735644" cy="7356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70C51A-E309-4BA2-BA51-13C1F8C3FA57}">
      <dsp:nvSpPr>
        <dsp:cNvPr id="0" name=""/>
        <dsp:cNvSpPr/>
      </dsp:nvSpPr>
      <dsp:spPr>
        <a:xfrm>
          <a:off x="4596950" y="1334830"/>
          <a:ext cx="1634765" cy="1403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1" kern="1200"/>
            <a:t>To consider what should  be included in an introduction to a literature review</a:t>
          </a:r>
          <a:endParaRPr lang="en-US" sz="1800" b="1" kern="1200" dirty="0"/>
        </a:p>
      </dsp:txBody>
      <dsp:txXfrm>
        <a:off x="4596950" y="1334830"/>
        <a:ext cx="1634765" cy="1403536"/>
      </dsp:txXfrm>
    </dsp:sp>
    <dsp:sp modelId="{37859D49-DECC-43BB-A8D1-CADBC3C98C38}">
      <dsp:nvSpPr>
        <dsp:cNvPr id="0" name=""/>
        <dsp:cNvSpPr/>
      </dsp:nvSpPr>
      <dsp:spPr>
        <a:xfrm>
          <a:off x="2888979" y="3325416"/>
          <a:ext cx="735644" cy="7356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ABB7C1-7E14-4E6B-8F46-F0C9EDF57595}">
      <dsp:nvSpPr>
        <dsp:cNvPr id="0" name=""/>
        <dsp:cNvSpPr/>
      </dsp:nvSpPr>
      <dsp:spPr>
        <a:xfrm>
          <a:off x="2439419" y="4438670"/>
          <a:ext cx="1634765" cy="1403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b="1" kern="1200"/>
            <a:t>To enable you to start writing your literature review introduction</a:t>
          </a:r>
          <a:endParaRPr lang="en-US" sz="1700" b="1" kern="1200" dirty="0"/>
        </a:p>
      </dsp:txBody>
      <dsp:txXfrm>
        <a:off x="2439419" y="4438670"/>
        <a:ext cx="1634765" cy="140353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38BD0A-CE7C-4FE3-A704-40309636F239}" type="datetimeFigureOut">
              <a:rPr lang="en-GB" smtClean="0"/>
              <a:t>04/10/2020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4D7464-E240-43F2-83FF-22BDBCF8A2B4}" type="slidenum">
              <a:rPr lang="en-GB" smtClean="0"/>
              <a:t>‹#›</a:t>
            </a:fld>
            <a:endParaRPr lang="en-GB"/>
          </a:p>
        </p:txBody>
      </p:sp>
    </p:spTree>
    <p:extLst>
      <p:ext uri="{BB962C8B-B14F-4D97-AF65-F5344CB8AC3E}">
        <p14:creationId xmlns:p14="http://schemas.microsoft.com/office/powerpoint/2010/main" val="11657448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dirty="0"/>
          </a:p>
        </p:txBody>
      </p:sp>
      <p:sp>
        <p:nvSpPr>
          <p:cNvPr id="4" name="Slide Number Placeholder 3"/>
          <p:cNvSpPr>
            <a:spLocks noGrp="1"/>
          </p:cNvSpPr>
          <p:nvPr>
            <p:ph type="sldNum" sz="quarter" idx="5"/>
          </p:nvPr>
        </p:nvSpPr>
        <p:spPr/>
        <p:txBody>
          <a:bodyPr/>
          <a:lstStyle/>
          <a:p>
            <a:fld id="{AA4D7464-E240-43F2-83FF-22BDBCF8A2B4}" type="slidenum">
              <a:rPr lang="en-GB" smtClean="0"/>
              <a:t>1</a:t>
            </a:fld>
            <a:endParaRPr lang="en-GB"/>
          </a:p>
        </p:txBody>
      </p:sp>
    </p:spTree>
    <p:extLst>
      <p:ext uri="{BB962C8B-B14F-4D97-AF65-F5344CB8AC3E}">
        <p14:creationId xmlns:p14="http://schemas.microsoft.com/office/powerpoint/2010/main" val="26744971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A4D7464-E240-43F2-83FF-22BDBCF8A2B4}" type="slidenum">
              <a:rPr lang="en-GB" smtClean="0"/>
              <a:t>2</a:t>
            </a:fld>
            <a:endParaRPr lang="en-GB"/>
          </a:p>
        </p:txBody>
      </p:sp>
    </p:spTree>
    <p:extLst>
      <p:ext uri="{BB962C8B-B14F-4D97-AF65-F5344CB8AC3E}">
        <p14:creationId xmlns:p14="http://schemas.microsoft.com/office/powerpoint/2010/main" val="1614878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dirty="0"/>
          </a:p>
        </p:txBody>
      </p:sp>
      <p:sp>
        <p:nvSpPr>
          <p:cNvPr id="4" name="Slide Number Placeholder 3"/>
          <p:cNvSpPr>
            <a:spLocks noGrp="1"/>
          </p:cNvSpPr>
          <p:nvPr>
            <p:ph type="sldNum" sz="quarter" idx="5"/>
          </p:nvPr>
        </p:nvSpPr>
        <p:spPr/>
        <p:txBody>
          <a:bodyPr/>
          <a:lstStyle/>
          <a:p>
            <a:fld id="{AA4D7464-E240-43F2-83FF-22BDBCF8A2B4}" type="slidenum">
              <a:rPr lang="en-GB" smtClean="0"/>
              <a:t>3</a:t>
            </a:fld>
            <a:endParaRPr lang="en-GB"/>
          </a:p>
        </p:txBody>
      </p:sp>
    </p:spTree>
    <p:extLst>
      <p:ext uri="{BB962C8B-B14F-4D97-AF65-F5344CB8AC3E}">
        <p14:creationId xmlns:p14="http://schemas.microsoft.com/office/powerpoint/2010/main" val="17477822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80416" y="4400550"/>
            <a:ext cx="6278880" cy="3600450"/>
          </a:xfrm>
        </p:spPr>
        <p:txBody>
          <a:bodyPr/>
          <a:lstStyle/>
          <a:p>
            <a:r>
              <a:rPr lang="en-GB" sz="1000" kern="1200" dirty="0">
                <a:solidFill>
                  <a:srgbClr val="000000"/>
                </a:solidFill>
                <a:effectLst/>
                <a:ea typeface="Times New Roman" panose="02020603050405020304" pitchFamily="18" charset="0"/>
                <a:cs typeface="Times New Roman" panose="02020603050405020304" pitchFamily="18" charset="0"/>
              </a:rPr>
              <a:t> </a:t>
            </a:r>
            <a:endParaRPr lang="en-GB" sz="10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A4D7464-E240-43F2-83FF-22BDBCF8A2B4}" type="slidenum">
              <a:rPr lang="en-GB" smtClean="0"/>
              <a:t>4</a:t>
            </a:fld>
            <a:endParaRPr lang="en-GB"/>
          </a:p>
        </p:txBody>
      </p:sp>
    </p:spTree>
    <p:extLst>
      <p:ext uri="{BB962C8B-B14F-4D97-AF65-F5344CB8AC3E}">
        <p14:creationId xmlns:p14="http://schemas.microsoft.com/office/powerpoint/2010/main" val="42879803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AA4D7464-E240-43F2-83FF-22BDBCF8A2B4}" type="slidenum">
              <a:rPr lang="en-GB" smtClean="0"/>
              <a:t>5</a:t>
            </a:fld>
            <a:endParaRPr lang="en-GB"/>
          </a:p>
        </p:txBody>
      </p:sp>
      <p:sp>
        <p:nvSpPr>
          <p:cNvPr id="6" name="TextBox 5">
            <a:extLst>
              <a:ext uri="{FF2B5EF4-FFF2-40B4-BE49-F238E27FC236}">
                <a16:creationId xmlns:a16="http://schemas.microsoft.com/office/drawing/2014/main" id="{11805410-DD6D-4C3B-B49C-15C59F0157CE}"/>
              </a:ext>
            </a:extLst>
          </p:cNvPr>
          <p:cNvSpPr txBox="1"/>
          <p:nvPr/>
        </p:nvSpPr>
        <p:spPr>
          <a:xfrm>
            <a:off x="1130808" y="4813084"/>
            <a:ext cx="3432048" cy="369332"/>
          </a:xfrm>
          <a:prstGeom prst="rect">
            <a:avLst/>
          </a:prstGeom>
          <a:noFill/>
        </p:spPr>
        <p:txBody>
          <a:bodyPr wrap="square">
            <a:spAutoFit/>
          </a:bodyPr>
          <a:lstStyle/>
          <a:p>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05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1345986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A4D7464-E240-43F2-83FF-22BDBCF8A2B4}" type="slidenum">
              <a:rPr lang="en-GB" smtClean="0"/>
              <a:t>6</a:t>
            </a:fld>
            <a:endParaRPr lang="en-GB"/>
          </a:p>
        </p:txBody>
      </p:sp>
    </p:spTree>
    <p:extLst>
      <p:ext uri="{BB962C8B-B14F-4D97-AF65-F5344CB8AC3E}">
        <p14:creationId xmlns:p14="http://schemas.microsoft.com/office/powerpoint/2010/main" val="40891502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AA4D7464-E240-43F2-83FF-22BDBCF8A2B4}" type="slidenum">
              <a:rPr lang="en-GB" smtClean="0"/>
              <a:t>7</a:t>
            </a:fld>
            <a:endParaRPr lang="en-GB"/>
          </a:p>
        </p:txBody>
      </p:sp>
      <p:sp>
        <p:nvSpPr>
          <p:cNvPr id="8" name="TextBox 7">
            <a:extLst>
              <a:ext uri="{FF2B5EF4-FFF2-40B4-BE49-F238E27FC236}">
                <a16:creationId xmlns:a16="http://schemas.microsoft.com/office/drawing/2014/main" id="{A628E28E-BD9C-4EAE-90E9-6105174EEF44}"/>
              </a:ext>
            </a:extLst>
          </p:cNvPr>
          <p:cNvSpPr txBox="1"/>
          <p:nvPr/>
        </p:nvSpPr>
        <p:spPr>
          <a:xfrm>
            <a:off x="231648" y="4724365"/>
            <a:ext cx="6572949" cy="369332"/>
          </a:xfrm>
          <a:prstGeom prst="rect">
            <a:avLst/>
          </a:prstGeom>
          <a:noFill/>
        </p:spPr>
        <p:txBody>
          <a:bodyPr wrap="square">
            <a:spAutoFit/>
          </a:bodyPr>
          <a:lstStyle/>
          <a:p>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4925841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304800" y="4400550"/>
            <a:ext cx="6327648" cy="3926586"/>
          </a:xfrm>
        </p:spPr>
        <p:txBody>
          <a:bodyPr/>
          <a:lstStyle/>
          <a:p>
            <a:r>
              <a:rPr lang="en-GB" sz="10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0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A4D7464-E240-43F2-83FF-22BDBCF8A2B4}" type="slidenum">
              <a:rPr lang="en-GB" smtClean="0"/>
              <a:t>8</a:t>
            </a:fld>
            <a:endParaRPr lang="en-GB"/>
          </a:p>
        </p:txBody>
      </p:sp>
    </p:spTree>
    <p:extLst>
      <p:ext uri="{BB962C8B-B14F-4D97-AF65-F5344CB8AC3E}">
        <p14:creationId xmlns:p14="http://schemas.microsoft.com/office/powerpoint/2010/main" val="14976912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kern="1200" dirty="0">
                <a:solidFill>
                  <a:srgbClr val="000000"/>
                </a:solidFill>
                <a:effectLst/>
                <a:ea typeface="Times New Roman" panose="02020603050405020304" pitchFamily="18" charset="0"/>
                <a:cs typeface="Times New Roman" panose="02020603050405020304" pitchFamily="18" charset="0"/>
              </a:rPr>
              <a:t> </a:t>
            </a:r>
            <a:endParaRPr lang="en-GB" sz="1400" dirty="0">
              <a:effectLst/>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A4D7464-E240-43F2-83FF-22BDBCF8A2B4}" type="slidenum">
              <a:rPr lang="en-GB" smtClean="0"/>
              <a:t>9</a:t>
            </a:fld>
            <a:endParaRPr lang="en-GB"/>
          </a:p>
        </p:txBody>
      </p:sp>
    </p:spTree>
    <p:extLst>
      <p:ext uri="{BB962C8B-B14F-4D97-AF65-F5344CB8AC3E}">
        <p14:creationId xmlns:p14="http://schemas.microsoft.com/office/powerpoint/2010/main" val="29646334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A4D7464-E240-43F2-83FF-22BDBCF8A2B4}" type="slidenum">
              <a:rPr lang="en-GB" smtClean="0"/>
              <a:t>10</a:t>
            </a:fld>
            <a:endParaRPr lang="en-GB"/>
          </a:p>
        </p:txBody>
      </p:sp>
    </p:spTree>
    <p:extLst>
      <p:ext uri="{BB962C8B-B14F-4D97-AF65-F5344CB8AC3E}">
        <p14:creationId xmlns:p14="http://schemas.microsoft.com/office/powerpoint/2010/main" val="13291959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A4D7464-E240-43F2-83FF-22BDBCF8A2B4}" type="slidenum">
              <a:rPr lang="en-GB" smtClean="0"/>
              <a:t>11</a:t>
            </a:fld>
            <a:endParaRPr lang="en-GB"/>
          </a:p>
        </p:txBody>
      </p:sp>
    </p:spTree>
    <p:extLst>
      <p:ext uri="{BB962C8B-B14F-4D97-AF65-F5344CB8AC3E}">
        <p14:creationId xmlns:p14="http://schemas.microsoft.com/office/powerpoint/2010/main" val="25941356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A4D7464-E240-43F2-83FF-22BDBCF8A2B4}" type="slidenum">
              <a:rPr lang="en-GB" smtClean="0"/>
              <a:t>12</a:t>
            </a:fld>
            <a:endParaRPr lang="en-GB"/>
          </a:p>
        </p:txBody>
      </p:sp>
      <p:sp>
        <p:nvSpPr>
          <p:cNvPr id="6" name="TextBox 5">
            <a:extLst>
              <a:ext uri="{FF2B5EF4-FFF2-40B4-BE49-F238E27FC236}">
                <a16:creationId xmlns:a16="http://schemas.microsoft.com/office/drawing/2014/main" id="{6A48EAE3-F45A-4DE0-AB10-2F8F3B8BEFD1}"/>
              </a:ext>
            </a:extLst>
          </p:cNvPr>
          <p:cNvSpPr txBox="1"/>
          <p:nvPr/>
        </p:nvSpPr>
        <p:spPr>
          <a:xfrm>
            <a:off x="426720" y="4400550"/>
            <a:ext cx="5937504" cy="369332"/>
          </a:xfrm>
          <a:prstGeom prst="rect">
            <a:avLst/>
          </a:prstGeom>
          <a:noFill/>
        </p:spPr>
        <p:txBody>
          <a:bodyPr wrap="square">
            <a:spAutoFit/>
          </a:bodyPr>
          <a:lstStyle/>
          <a:p>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1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3553858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426458"/>
          </a:xfrm>
        </p:spPr>
        <p:txBody>
          <a:bodyPr/>
          <a:lstStyle/>
          <a:p>
            <a:r>
              <a:rPr lang="en-GB"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A4D7464-E240-43F2-83FF-22BDBCF8A2B4}" type="slidenum">
              <a:rPr lang="en-GB" smtClean="0"/>
              <a:t>13</a:t>
            </a:fld>
            <a:endParaRPr lang="en-GB"/>
          </a:p>
        </p:txBody>
      </p:sp>
    </p:spTree>
    <p:extLst>
      <p:ext uri="{BB962C8B-B14F-4D97-AF65-F5344CB8AC3E}">
        <p14:creationId xmlns:p14="http://schemas.microsoft.com/office/powerpoint/2010/main" val="772547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A4D7464-E240-43F2-83FF-22BDBCF8A2B4}" type="slidenum">
              <a:rPr lang="en-GB" smtClean="0"/>
              <a:t>14</a:t>
            </a:fld>
            <a:endParaRPr lang="en-GB"/>
          </a:p>
        </p:txBody>
      </p:sp>
    </p:spTree>
    <p:extLst>
      <p:ext uri="{BB962C8B-B14F-4D97-AF65-F5344CB8AC3E}">
        <p14:creationId xmlns:p14="http://schemas.microsoft.com/office/powerpoint/2010/main" val="33660181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A4D7464-E240-43F2-83FF-22BDBCF8A2B4}" type="slidenum">
              <a:rPr lang="en-GB" smtClean="0"/>
              <a:t>15</a:t>
            </a:fld>
            <a:endParaRPr lang="en-GB"/>
          </a:p>
        </p:txBody>
      </p:sp>
    </p:spTree>
    <p:extLst>
      <p:ext uri="{BB962C8B-B14F-4D97-AF65-F5344CB8AC3E}">
        <p14:creationId xmlns:p14="http://schemas.microsoft.com/office/powerpoint/2010/main" val="25850780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AA4D7464-E240-43F2-83FF-22BDBCF8A2B4}" type="slidenum">
              <a:rPr lang="en-GB" smtClean="0"/>
              <a:t>16</a:t>
            </a:fld>
            <a:endParaRPr lang="en-GB"/>
          </a:p>
        </p:txBody>
      </p:sp>
    </p:spTree>
    <p:extLst>
      <p:ext uri="{BB962C8B-B14F-4D97-AF65-F5344CB8AC3E}">
        <p14:creationId xmlns:p14="http://schemas.microsoft.com/office/powerpoint/2010/main" val="31552410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16226" y="4572000"/>
            <a:ext cx="5486400" cy="3600450"/>
          </a:xfrm>
        </p:spPr>
        <p:txBody>
          <a:bodyPr/>
          <a:lstStyle/>
          <a:p>
            <a:pPr>
              <a:lnSpc>
                <a:spcPct val="107000"/>
              </a:lnSpc>
              <a:spcAft>
                <a:spcPts val="800"/>
              </a:spcAf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A4D7464-E240-43F2-83FF-22BDBCF8A2B4}" type="slidenum">
              <a:rPr lang="en-GB" smtClean="0"/>
              <a:t>17</a:t>
            </a:fld>
            <a:endParaRPr lang="en-GB"/>
          </a:p>
        </p:txBody>
      </p:sp>
    </p:spTree>
    <p:extLst>
      <p:ext uri="{BB962C8B-B14F-4D97-AF65-F5344CB8AC3E}">
        <p14:creationId xmlns:p14="http://schemas.microsoft.com/office/powerpoint/2010/main" val="33459313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AA4D7464-E240-43F2-83FF-22BDBCF8A2B4}" type="slidenum">
              <a:rPr lang="en-GB" smtClean="0"/>
              <a:t>18</a:t>
            </a:fld>
            <a:endParaRPr lang="en-GB"/>
          </a:p>
        </p:txBody>
      </p:sp>
      <p:sp>
        <p:nvSpPr>
          <p:cNvPr id="6" name="TextBox 5">
            <a:extLst>
              <a:ext uri="{FF2B5EF4-FFF2-40B4-BE49-F238E27FC236}">
                <a16:creationId xmlns:a16="http://schemas.microsoft.com/office/drawing/2014/main" id="{544432F4-B36D-41FC-9E3F-FE003F171717}"/>
              </a:ext>
            </a:extLst>
          </p:cNvPr>
          <p:cNvSpPr txBox="1"/>
          <p:nvPr/>
        </p:nvSpPr>
        <p:spPr>
          <a:xfrm>
            <a:off x="1374648" y="5067644"/>
            <a:ext cx="3432048" cy="1171988"/>
          </a:xfrm>
          <a:prstGeom prst="rect">
            <a:avLst/>
          </a:prstGeom>
          <a:noFill/>
        </p:spPr>
        <p:txBody>
          <a:bodyPr wrap="square">
            <a:spAutoFit/>
          </a:bodyPr>
          <a:lstStyle/>
          <a:p>
            <a:pPr>
              <a:lnSpc>
                <a:spcPct val="107000"/>
              </a:lnSpc>
              <a:spcAft>
                <a:spcPts val="800"/>
              </a:spcAf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237590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AA4D7464-E240-43F2-83FF-22BDBCF8A2B4}" type="slidenum">
              <a:rPr lang="en-GB" smtClean="0"/>
              <a:t>19</a:t>
            </a:fld>
            <a:endParaRPr lang="en-GB"/>
          </a:p>
        </p:txBody>
      </p:sp>
      <p:sp>
        <p:nvSpPr>
          <p:cNvPr id="6" name="TextBox 5">
            <a:extLst>
              <a:ext uri="{FF2B5EF4-FFF2-40B4-BE49-F238E27FC236}">
                <a16:creationId xmlns:a16="http://schemas.microsoft.com/office/drawing/2014/main" id="{BFDB5727-83DB-4040-9CC4-139D5B0EC06C}"/>
              </a:ext>
            </a:extLst>
          </p:cNvPr>
          <p:cNvSpPr txBox="1"/>
          <p:nvPr/>
        </p:nvSpPr>
        <p:spPr>
          <a:xfrm>
            <a:off x="1459992" y="5232497"/>
            <a:ext cx="3432048" cy="375552"/>
          </a:xfrm>
          <a:prstGeom prst="rect">
            <a:avLst/>
          </a:prstGeom>
          <a:noFill/>
        </p:spPr>
        <p:txBody>
          <a:bodyPr wrap="square">
            <a:spAutoFit/>
          </a:bodyPr>
          <a:lstStyle/>
          <a:p>
            <a:pPr>
              <a:lnSpc>
                <a:spcPct val="107000"/>
              </a:lnSpc>
              <a:spcAft>
                <a:spcPts val="800"/>
              </a:spcAf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685205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31648" y="4400550"/>
            <a:ext cx="6278880" cy="4584954"/>
          </a:xfrm>
        </p:spPr>
        <p:txBody>
          <a:bodyPr/>
          <a:lstStyle/>
          <a:p>
            <a:pPr>
              <a:lnSpc>
                <a:spcPct val="107000"/>
              </a:lnSpc>
              <a:spcAft>
                <a:spcPts val="800"/>
              </a:spcAft>
            </a:pPr>
            <a:r>
              <a:rPr lang="en-GB" sz="10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A4D7464-E240-43F2-83FF-22BDBCF8A2B4}" type="slidenum">
              <a:rPr lang="en-GB" smtClean="0"/>
              <a:t>20</a:t>
            </a:fld>
            <a:endParaRPr lang="en-GB"/>
          </a:p>
        </p:txBody>
      </p:sp>
    </p:spTree>
    <p:extLst>
      <p:ext uri="{BB962C8B-B14F-4D97-AF65-F5344CB8AC3E}">
        <p14:creationId xmlns:p14="http://schemas.microsoft.com/office/powerpoint/2010/main" val="17956560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A4D7464-E240-43F2-83FF-22BDBCF8A2B4}" type="slidenum">
              <a:rPr lang="en-GB" smtClean="0"/>
              <a:t>21</a:t>
            </a:fld>
            <a:endParaRPr lang="en-GB"/>
          </a:p>
        </p:txBody>
      </p:sp>
    </p:spTree>
    <p:extLst>
      <p:ext uri="{BB962C8B-B14F-4D97-AF65-F5344CB8AC3E}">
        <p14:creationId xmlns:p14="http://schemas.microsoft.com/office/powerpoint/2010/main" val="15388207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A4D7464-E240-43F2-83FF-22BDBCF8A2B4}" type="slidenum">
              <a:rPr lang="en-GB" smtClean="0"/>
              <a:t>22</a:t>
            </a:fld>
            <a:endParaRPr lang="en-GB"/>
          </a:p>
        </p:txBody>
      </p:sp>
    </p:spTree>
    <p:extLst>
      <p:ext uri="{BB962C8B-B14F-4D97-AF65-F5344CB8AC3E}">
        <p14:creationId xmlns:p14="http://schemas.microsoft.com/office/powerpoint/2010/main" val="23120955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353568" y="4400550"/>
            <a:ext cx="6254496" cy="3600450"/>
          </a:xfrm>
        </p:spPr>
        <p:txBody>
          <a:bodyPr/>
          <a:lstStyle/>
          <a:p>
            <a:pPr>
              <a:lnSpc>
                <a:spcPct val="107000"/>
              </a:lnSpc>
              <a:spcAft>
                <a:spcPts val="800"/>
              </a:spcAft>
            </a:pPr>
            <a:r>
              <a:rPr lang="en-GB" sz="10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A4D7464-E240-43F2-83FF-22BDBCF8A2B4}" type="slidenum">
              <a:rPr lang="en-GB" smtClean="0"/>
              <a:t>23</a:t>
            </a:fld>
            <a:endParaRPr lang="en-GB"/>
          </a:p>
        </p:txBody>
      </p:sp>
    </p:spTree>
    <p:extLst>
      <p:ext uri="{BB962C8B-B14F-4D97-AF65-F5344CB8AC3E}">
        <p14:creationId xmlns:p14="http://schemas.microsoft.com/office/powerpoint/2010/main" val="29831710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A4D7464-E240-43F2-83FF-22BDBCF8A2B4}" type="slidenum">
              <a:rPr lang="en-GB" smtClean="0"/>
              <a:t>24</a:t>
            </a:fld>
            <a:endParaRPr lang="en-GB"/>
          </a:p>
        </p:txBody>
      </p:sp>
    </p:spTree>
    <p:extLst>
      <p:ext uri="{BB962C8B-B14F-4D97-AF65-F5344CB8AC3E}">
        <p14:creationId xmlns:p14="http://schemas.microsoft.com/office/powerpoint/2010/main" val="368154817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3816858"/>
          </a:xfrm>
        </p:spPr>
        <p:txBody>
          <a:bodyPr/>
          <a:lstStyle/>
          <a:p>
            <a:pPr>
              <a:lnSpc>
                <a:spcPct val="107000"/>
              </a:lnSpc>
              <a:spcAft>
                <a:spcPts val="800"/>
              </a:spcAf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3B8EE43-7F48-41C0-9858-EF50A08FF70D}" type="slidenum">
              <a:rPr lang="en-GB" smtClean="0"/>
              <a:t>25</a:t>
            </a:fld>
            <a:endParaRPr lang="en-GB"/>
          </a:p>
        </p:txBody>
      </p:sp>
    </p:spTree>
    <p:extLst>
      <p:ext uri="{BB962C8B-B14F-4D97-AF65-F5344CB8AC3E}">
        <p14:creationId xmlns:p14="http://schemas.microsoft.com/office/powerpoint/2010/main" val="204974560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3B8EE43-7F48-41C0-9858-EF50A08FF70D}" type="slidenum">
              <a:rPr lang="en-GB" smtClean="0"/>
              <a:t>26</a:t>
            </a:fld>
            <a:endParaRPr lang="en-GB"/>
          </a:p>
        </p:txBody>
      </p:sp>
    </p:spTree>
    <p:extLst>
      <p:ext uri="{BB962C8B-B14F-4D97-AF65-F5344CB8AC3E}">
        <p14:creationId xmlns:p14="http://schemas.microsoft.com/office/powerpoint/2010/main" val="9038488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3B8EE43-7F48-41C0-9858-EF50A08FF70D}" type="slidenum">
              <a:rPr lang="en-GB" smtClean="0"/>
              <a:t>27</a:t>
            </a:fld>
            <a:endParaRPr lang="en-GB"/>
          </a:p>
        </p:txBody>
      </p:sp>
    </p:spTree>
    <p:extLst>
      <p:ext uri="{BB962C8B-B14F-4D97-AF65-F5344CB8AC3E}">
        <p14:creationId xmlns:p14="http://schemas.microsoft.com/office/powerpoint/2010/main" val="185647342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3B8EE43-7F48-41C0-9858-EF50A08FF70D}" type="slidenum">
              <a:rPr lang="en-GB" smtClean="0"/>
              <a:t>28</a:t>
            </a:fld>
            <a:endParaRPr lang="en-GB"/>
          </a:p>
        </p:txBody>
      </p:sp>
    </p:spTree>
    <p:extLst>
      <p:ext uri="{BB962C8B-B14F-4D97-AF65-F5344CB8AC3E}">
        <p14:creationId xmlns:p14="http://schemas.microsoft.com/office/powerpoint/2010/main" val="2339682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3B8EE43-7F48-41C0-9858-EF50A08FF70D}" type="slidenum">
              <a:rPr lang="en-GB" smtClean="0"/>
              <a:t>29</a:t>
            </a:fld>
            <a:endParaRPr lang="en-GB"/>
          </a:p>
        </p:txBody>
      </p:sp>
    </p:spTree>
    <p:extLst>
      <p:ext uri="{BB962C8B-B14F-4D97-AF65-F5344CB8AC3E}">
        <p14:creationId xmlns:p14="http://schemas.microsoft.com/office/powerpoint/2010/main" val="72223200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3B8EE43-7F48-41C0-9858-EF50A08FF70D}" type="slidenum">
              <a:rPr lang="en-GB" smtClean="0"/>
              <a:t>30</a:t>
            </a:fld>
            <a:endParaRPr lang="en-GB"/>
          </a:p>
        </p:txBody>
      </p:sp>
    </p:spTree>
    <p:extLst>
      <p:ext uri="{BB962C8B-B14F-4D97-AF65-F5344CB8AC3E}">
        <p14:creationId xmlns:p14="http://schemas.microsoft.com/office/powerpoint/2010/main" val="324405091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spcAft>
                <a:spcPts val="800"/>
              </a:spcAf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Bef>
                <a:spcPts val="1000"/>
              </a:spcBef>
              <a:spcAft>
                <a:spcPts val="800"/>
              </a:spcAf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Bef>
                <a:spcPts val="1000"/>
              </a:spcBef>
              <a:spcAft>
                <a:spcPts val="800"/>
              </a:spcAf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Bef>
                <a:spcPts val="1000"/>
              </a:spcBef>
              <a:spcAft>
                <a:spcPts val="800"/>
              </a:spcAf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3B8EE43-7F48-41C0-9858-EF50A08FF70D}" type="slidenum">
              <a:rPr lang="en-GB" smtClean="0"/>
              <a:t>31</a:t>
            </a:fld>
            <a:endParaRPr lang="en-GB"/>
          </a:p>
        </p:txBody>
      </p:sp>
    </p:spTree>
    <p:extLst>
      <p:ext uri="{BB962C8B-B14F-4D97-AF65-F5344CB8AC3E}">
        <p14:creationId xmlns:p14="http://schemas.microsoft.com/office/powerpoint/2010/main" val="36177600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spcAft>
                <a:spcPts val="800"/>
              </a:spcAf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Bef>
                <a:spcPts val="1000"/>
              </a:spcBef>
              <a:spcAft>
                <a:spcPts val="800"/>
              </a:spcAf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3B8EE43-7F48-41C0-9858-EF50A08FF70D}" type="slidenum">
              <a:rPr lang="en-GB" smtClean="0"/>
              <a:t>32</a:t>
            </a:fld>
            <a:endParaRPr lang="en-GB"/>
          </a:p>
        </p:txBody>
      </p:sp>
    </p:spTree>
    <p:extLst>
      <p:ext uri="{BB962C8B-B14F-4D97-AF65-F5344CB8AC3E}">
        <p14:creationId xmlns:p14="http://schemas.microsoft.com/office/powerpoint/2010/main" val="154893766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3B8EE43-7F48-41C0-9858-EF50A08FF70D}" type="slidenum">
              <a:rPr lang="en-GB" smtClean="0"/>
              <a:t>34</a:t>
            </a:fld>
            <a:endParaRPr lang="en-GB"/>
          </a:p>
        </p:txBody>
      </p:sp>
    </p:spTree>
    <p:extLst>
      <p:ext uri="{BB962C8B-B14F-4D97-AF65-F5344CB8AC3E}">
        <p14:creationId xmlns:p14="http://schemas.microsoft.com/office/powerpoint/2010/main" val="203896531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284663"/>
          </a:xfrm>
        </p:spPr>
        <p:txBody>
          <a:bodyPr/>
          <a:lstStyle/>
          <a:p>
            <a:pPr>
              <a:lnSpc>
                <a:spcPct val="107000"/>
              </a:lnSpc>
              <a:spcAft>
                <a:spcPts val="800"/>
              </a:spcAf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3B8EE43-7F48-41C0-9858-EF50A08FF70D}" type="slidenum">
              <a:rPr lang="en-GB" smtClean="0"/>
              <a:t>35</a:t>
            </a:fld>
            <a:endParaRPr lang="en-GB"/>
          </a:p>
        </p:txBody>
      </p:sp>
    </p:spTree>
    <p:extLst>
      <p:ext uri="{BB962C8B-B14F-4D97-AF65-F5344CB8AC3E}">
        <p14:creationId xmlns:p14="http://schemas.microsoft.com/office/powerpoint/2010/main" val="197514195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13802"/>
            <a:ext cx="5486400" cy="3600450"/>
          </a:xfrm>
        </p:spPr>
        <p:txBody>
          <a:bodyPr/>
          <a:lstStyle/>
          <a:p>
            <a:pPr>
              <a:lnSpc>
                <a:spcPct val="107000"/>
              </a:lnSpc>
              <a:spcAft>
                <a:spcPts val="800"/>
              </a:spcAf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3B8EE43-7F48-41C0-9858-EF50A08FF70D}" type="slidenum">
              <a:rPr lang="en-GB" smtClean="0"/>
              <a:t>36</a:t>
            </a:fld>
            <a:endParaRPr lang="en-GB"/>
          </a:p>
        </p:txBody>
      </p:sp>
    </p:spTree>
    <p:extLst>
      <p:ext uri="{BB962C8B-B14F-4D97-AF65-F5344CB8AC3E}">
        <p14:creationId xmlns:p14="http://schemas.microsoft.com/office/powerpoint/2010/main" val="7335782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90000"/>
              </a:lnSpc>
              <a:buFont typeface="Arial" panose="020B0604020202020204" pitchFamily="34" charset="0"/>
              <a:buNone/>
              <a:tabLst>
                <a:tab pos="457200" algn="l"/>
              </a:tabLst>
            </a:pP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3B8EE43-7F48-41C0-9858-EF50A08FF70D}" type="slidenum">
              <a:rPr lang="en-GB" smtClean="0"/>
              <a:t>37</a:t>
            </a:fld>
            <a:endParaRPr lang="en-GB"/>
          </a:p>
        </p:txBody>
      </p:sp>
    </p:spTree>
    <p:extLst>
      <p:ext uri="{BB962C8B-B14F-4D97-AF65-F5344CB8AC3E}">
        <p14:creationId xmlns:p14="http://schemas.microsoft.com/office/powerpoint/2010/main" val="394134443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lnSpc>
                <a:spcPct val="90000"/>
              </a:lnSpc>
            </a:pPr>
            <a:endParaRPr lang="en-GB" sz="1200" dirty="0">
              <a:effectLst/>
              <a:latin typeface="Times New Roman" panose="02020603050405020304" pitchFamily="18" charset="0"/>
              <a:ea typeface="Times New Roman" panose="02020603050405020304" pitchFamily="18" charset="0"/>
            </a:endParaRPr>
          </a:p>
          <a:p>
            <a:pPr marL="342900" lvl="0" indent="-342900">
              <a:lnSpc>
                <a:spcPct val="90000"/>
              </a:lnSpc>
              <a:buFont typeface="Arial" panose="020B0604020202020204" pitchFamily="34" charset="0"/>
              <a:buChar char="•"/>
              <a:tabLst>
                <a:tab pos="457200" algn="l"/>
              </a:tabLs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A4D7464-E240-43F2-83FF-22BDBCF8A2B4}" type="slidenum">
              <a:rPr lang="en-GB" smtClean="0"/>
              <a:t>38</a:t>
            </a:fld>
            <a:endParaRPr lang="en-GB"/>
          </a:p>
        </p:txBody>
      </p:sp>
    </p:spTree>
    <p:extLst>
      <p:ext uri="{BB962C8B-B14F-4D97-AF65-F5344CB8AC3E}">
        <p14:creationId xmlns:p14="http://schemas.microsoft.com/office/powerpoint/2010/main" val="210101587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B3B8EE43-7F48-41C0-9858-EF50A08FF70D}" type="slidenum">
              <a:rPr lang="en-GB" smtClean="0"/>
              <a:t>39</a:t>
            </a:fld>
            <a:endParaRPr lang="en-GB"/>
          </a:p>
        </p:txBody>
      </p:sp>
    </p:spTree>
    <p:extLst>
      <p:ext uri="{BB962C8B-B14F-4D97-AF65-F5344CB8AC3E}">
        <p14:creationId xmlns:p14="http://schemas.microsoft.com/office/powerpoint/2010/main" val="201020925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Read the information on this slide and consider, ‘Have we met the aims of this lesson?</a:t>
            </a:r>
          </a:p>
          <a:p>
            <a:endParaRPr lang="en-GB" dirty="0"/>
          </a:p>
        </p:txBody>
      </p:sp>
      <p:sp>
        <p:nvSpPr>
          <p:cNvPr id="4" name="Slide Number Placeholder 3"/>
          <p:cNvSpPr>
            <a:spLocks noGrp="1"/>
          </p:cNvSpPr>
          <p:nvPr>
            <p:ph type="sldNum" sz="quarter" idx="5"/>
          </p:nvPr>
        </p:nvSpPr>
        <p:spPr/>
        <p:txBody>
          <a:bodyPr/>
          <a:lstStyle/>
          <a:p>
            <a:fld id="{AA4D7464-E240-43F2-83FF-22BDBCF8A2B4}" type="slidenum">
              <a:rPr lang="en-GB" smtClean="0"/>
              <a:t>40</a:t>
            </a:fld>
            <a:endParaRPr lang="en-GB"/>
          </a:p>
        </p:txBody>
      </p:sp>
    </p:spTree>
    <p:extLst>
      <p:ext uri="{BB962C8B-B14F-4D97-AF65-F5344CB8AC3E}">
        <p14:creationId xmlns:p14="http://schemas.microsoft.com/office/powerpoint/2010/main" val="162368259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Consider, in particular – are you now able to start writing you literature review?</a:t>
            </a:r>
          </a:p>
          <a:p>
            <a:pPr>
              <a:lnSpc>
                <a:spcPct val="9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9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If not, what is stopping you?</a:t>
            </a:r>
          </a:p>
          <a:p>
            <a:pPr>
              <a:lnSpc>
                <a:spcPct val="9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9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Discuss this with me via email, or in our next virtual workshop</a:t>
            </a:r>
          </a:p>
          <a:p>
            <a:endParaRPr lang="en-GB" dirty="0"/>
          </a:p>
        </p:txBody>
      </p:sp>
      <p:sp>
        <p:nvSpPr>
          <p:cNvPr id="4" name="Slide Number Placeholder 3"/>
          <p:cNvSpPr>
            <a:spLocks noGrp="1"/>
          </p:cNvSpPr>
          <p:nvPr>
            <p:ph type="sldNum" sz="quarter" idx="5"/>
          </p:nvPr>
        </p:nvSpPr>
        <p:spPr/>
        <p:txBody>
          <a:bodyPr/>
          <a:lstStyle/>
          <a:p>
            <a:fld id="{AA4D7464-E240-43F2-83FF-22BDBCF8A2B4}" type="slidenum">
              <a:rPr lang="en-GB" smtClean="0"/>
              <a:t>41</a:t>
            </a:fld>
            <a:endParaRPr lang="en-GB"/>
          </a:p>
        </p:txBody>
      </p:sp>
    </p:spTree>
    <p:extLst>
      <p:ext uri="{BB962C8B-B14F-4D97-AF65-F5344CB8AC3E}">
        <p14:creationId xmlns:p14="http://schemas.microsoft.com/office/powerpoint/2010/main" val="234262208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B3B8EE43-7F48-41C0-9858-EF50A08FF70D}" type="slidenum">
              <a:rPr lang="en-GB" smtClean="0"/>
              <a:t>42</a:t>
            </a:fld>
            <a:endParaRPr lang="en-GB"/>
          </a:p>
        </p:txBody>
      </p:sp>
    </p:spTree>
    <p:extLst>
      <p:ext uri="{BB962C8B-B14F-4D97-AF65-F5344CB8AC3E}">
        <p14:creationId xmlns:p14="http://schemas.microsoft.com/office/powerpoint/2010/main" val="10520091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10/4/2020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10/4/2020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10/4/2020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10/4/2020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3.png"/><Relationship Id="rId4" Type="http://schemas.openxmlformats.org/officeDocument/2006/relationships/notesSlide" Target="../notesSlides/notesSlide5.xm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3.png"/><Relationship Id="rId4" Type="http://schemas.openxmlformats.org/officeDocument/2006/relationships/notesSlide" Target="../notesSlides/notesSlide6.xml"/><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3.png"/><Relationship Id="rId4" Type="http://schemas.openxmlformats.org/officeDocument/2006/relationships/notesSlide" Target="../notesSlides/notesSlide7.xml"/><Relationship Id="rId9" Type="http://schemas.microsoft.com/office/2007/relationships/diagramDrawing" Target="../diagrams/drawing4.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3.png"/><Relationship Id="rId4" Type="http://schemas.openxmlformats.org/officeDocument/2006/relationships/notesSlide" Target="../notesSlides/notesSlide8.xml"/><Relationship Id="rId9" Type="http://schemas.microsoft.com/office/2007/relationships/diagramDrawing" Target="../diagrams/drawing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8.jp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3.png"/><Relationship Id="rId4" Type="http://schemas.openxmlformats.org/officeDocument/2006/relationships/notesSlide" Target="../notesSlides/notesSlide10.xml"/><Relationship Id="rId9" Type="http://schemas.microsoft.com/office/2007/relationships/diagramDrawing" Target="../diagrams/drawing6.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3.png"/><Relationship Id="rId4" Type="http://schemas.openxmlformats.org/officeDocument/2006/relationships/notesSlide" Target="../notesSlides/notesSlide11.xml"/><Relationship Id="rId9" Type="http://schemas.microsoft.com/office/2007/relationships/diagramDrawing" Target="../diagrams/drawing7.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3.png"/><Relationship Id="rId4" Type="http://schemas.openxmlformats.org/officeDocument/2006/relationships/notesSlide" Target="../notesSlides/notesSlide12.xml"/><Relationship Id="rId9" Type="http://schemas.microsoft.com/office/2007/relationships/diagramDrawing" Target="../diagrams/drawing8.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27.jp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2.xml"/><Relationship Id="rId7" Type="http://schemas.openxmlformats.org/officeDocument/2006/relationships/diagramQuickStyle" Target="../diagrams/quickStyle9.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3.png"/><Relationship Id="rId4" Type="http://schemas.openxmlformats.org/officeDocument/2006/relationships/notesSlide" Target="../notesSlides/notesSlide15.xml"/><Relationship Id="rId9" Type="http://schemas.microsoft.com/office/2007/relationships/diagramDrawing" Target="../diagrams/drawing9.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3.png"/><Relationship Id="rId5" Type="http://schemas.openxmlformats.org/officeDocument/2006/relationships/image" Target="../media/image28.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3.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3.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3.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slideLayout" Target="../slideLayouts/slideLayout2.xml"/><Relationship Id="rId7" Type="http://schemas.openxmlformats.org/officeDocument/2006/relationships/diagramQuickStyle" Target="../diagrams/quickStyle10.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3.png"/><Relationship Id="rId4" Type="http://schemas.openxmlformats.org/officeDocument/2006/relationships/notesSlide" Target="../notesSlides/notesSlide21.xml"/><Relationship Id="rId9" Type="http://schemas.microsoft.com/office/2007/relationships/diagramDrawing" Target="../diagrams/drawing10.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3.png"/><Relationship Id="rId5" Type="http://schemas.openxmlformats.org/officeDocument/2006/relationships/image" Target="../media/image29.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3.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3.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3.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3.png"/><Relationship Id="rId5" Type="http://schemas.openxmlformats.org/officeDocument/2006/relationships/image" Target="../media/image30.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3.pn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3.pn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31.jpeg"/><Relationship Id="rId5" Type="http://schemas.openxmlformats.org/officeDocument/2006/relationships/image" Target="../media/image3.png"/><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3.png"/><Relationship Id="rId5" Type="http://schemas.openxmlformats.org/officeDocument/2006/relationships/image" Target="../media/image32.png"/><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33.jpeg"/><Relationship Id="rId5" Type="http://schemas.openxmlformats.org/officeDocument/2006/relationships/image" Target="../media/image3.png"/><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3.png"/><Relationship Id="rId5" Type="http://schemas.openxmlformats.org/officeDocument/2006/relationships/image" Target="../media/image34.png"/><Relationship Id="rId4"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3.png"/><Relationship Id="rId4" Type="http://schemas.openxmlformats.org/officeDocument/2006/relationships/image" Target="../media/image35.jpe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37.jpeg"/><Relationship Id="rId5" Type="http://schemas.openxmlformats.org/officeDocument/2006/relationships/image" Target="../media/image36.gif"/><Relationship Id="rId4" Type="http://schemas.openxmlformats.org/officeDocument/2006/relationships/notesSlide" Target="../notesSlides/notesSlide33.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38.jpeg"/><Relationship Id="rId5" Type="http://schemas.openxmlformats.org/officeDocument/2006/relationships/image" Target="../media/image3.png"/><Relationship Id="rId4" Type="http://schemas.openxmlformats.org/officeDocument/2006/relationships/notesSlide" Target="../notesSlides/notesSlide34.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3.png"/><Relationship Id="rId4" Type="http://schemas.openxmlformats.org/officeDocument/2006/relationships/notesSlide" Target="../notesSlides/notesSlide35.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3.png"/><Relationship Id="rId4" Type="http://schemas.openxmlformats.org/officeDocument/2006/relationships/notesSlide" Target="../notesSlides/notesSlide36.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image" Target="../media/image3.png"/><Relationship Id="rId5" Type="http://schemas.openxmlformats.org/officeDocument/2006/relationships/hyperlink" Target="http://www.bacp.co.uk/join_bacp/" TargetMode="External"/><Relationship Id="rId4" Type="http://schemas.openxmlformats.org/officeDocument/2006/relationships/notesSlide" Target="../notesSlides/notesSlide37.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6" Type="http://schemas.openxmlformats.org/officeDocument/2006/relationships/image" Target="../media/image39.jpeg"/><Relationship Id="rId5" Type="http://schemas.openxmlformats.org/officeDocument/2006/relationships/image" Target="../media/image3.png"/><Relationship Id="rId4" Type="http://schemas.openxmlformats.org/officeDocument/2006/relationships/notesSlide" Target="../notesSlides/notesSlide38.xml"/></Relationships>
</file>

<file path=ppt/slides/_rels/slide40.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slideLayout" Target="../slideLayouts/slideLayout2.xml"/><Relationship Id="rId7" Type="http://schemas.openxmlformats.org/officeDocument/2006/relationships/diagramQuickStyle" Target="../diagrams/quickStyle11.xml"/><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diagramLayout" Target="../diagrams/layout11.xml"/><Relationship Id="rId5" Type="http://schemas.openxmlformats.org/officeDocument/2006/relationships/diagramData" Target="../diagrams/data11.xml"/><Relationship Id="rId10" Type="http://schemas.openxmlformats.org/officeDocument/2006/relationships/image" Target="../media/image3.png"/><Relationship Id="rId4" Type="http://schemas.openxmlformats.org/officeDocument/2006/relationships/notesSlide" Target="../notesSlides/notesSlide39.xml"/><Relationship Id="rId9" Type="http://schemas.microsoft.com/office/2007/relationships/diagramDrawing" Target="../diagrams/drawing11.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hyperlink" Target="http://www.3rdgradethoughts.com/2012/03/management-monday-checking-for.html" TargetMode="External"/><Relationship Id="rId5" Type="http://schemas.openxmlformats.org/officeDocument/2006/relationships/image" Target="../media/image40.jpg"/><Relationship Id="rId4" Type="http://schemas.openxmlformats.org/officeDocument/2006/relationships/notesSlide" Target="../notesSlides/notesSlide40.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2.m4a"/><Relationship Id="rId1" Type="http://schemas.microsoft.com/office/2007/relationships/media" Target="../media/media42.m4a"/><Relationship Id="rId6" Type="http://schemas.openxmlformats.org/officeDocument/2006/relationships/image" Target="../media/image3.png"/><Relationship Id="rId5" Type="http://schemas.openxmlformats.org/officeDocument/2006/relationships/image" Target="../media/image41.png"/><Relationship Id="rId4" Type="http://schemas.openxmlformats.org/officeDocument/2006/relationships/notesSlide" Target="../notesSlides/notesSlide4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746628" y="1783959"/>
            <a:ext cx="4645250" cy="2889114"/>
          </a:xfrm>
        </p:spPr>
        <p:txBody>
          <a:bodyPr anchor="b">
            <a:normAutofit/>
          </a:bodyPr>
          <a:lstStyle/>
          <a:p>
            <a:pPr algn="l"/>
            <a:r>
              <a:rPr lang="en-GB" sz="4700" dirty="0">
                <a:solidFill>
                  <a:schemeClr val="bg1"/>
                </a:solidFill>
              </a:rPr>
              <a:t>HOW TO WRITE A LITERATURE REVIEW</a:t>
            </a:r>
            <a:br>
              <a:rPr lang="en-GB" sz="4700" dirty="0">
                <a:solidFill>
                  <a:schemeClr val="bg1"/>
                </a:solidFill>
              </a:rPr>
            </a:br>
            <a:r>
              <a:rPr lang="en-GB" sz="4700" dirty="0">
                <a:solidFill>
                  <a:schemeClr val="bg1"/>
                </a:solidFill>
              </a:rPr>
              <a:t>Dr Beverly C ole</a:t>
            </a:r>
          </a:p>
        </p:txBody>
      </p:sp>
      <p:sp>
        <p:nvSpPr>
          <p:cNvPr id="3" name="Subtitle 2"/>
          <p:cNvSpPr>
            <a:spLocks noGrp="1"/>
          </p:cNvSpPr>
          <p:nvPr>
            <p:ph type="subTitle" idx="1"/>
          </p:nvPr>
        </p:nvSpPr>
        <p:spPr>
          <a:xfrm>
            <a:off x="6746627" y="4750893"/>
            <a:ext cx="4645250" cy="1147863"/>
          </a:xfrm>
        </p:spPr>
        <p:txBody>
          <a:bodyPr anchor="t">
            <a:noAutofit/>
          </a:bodyPr>
          <a:lstStyle/>
          <a:p>
            <a:pPr algn="l"/>
            <a:r>
              <a:rPr lang="en-GB" sz="2800" dirty="0">
                <a:solidFill>
                  <a:schemeClr val="bg1"/>
                </a:solidFill>
              </a:rPr>
              <a:t>GETTING STARTED ON YOUR LITERATURE REVIEW:</a:t>
            </a:r>
          </a:p>
          <a:p>
            <a:pPr algn="l"/>
            <a:endParaRPr lang="en-GB" sz="2800" dirty="0">
              <a:solidFill>
                <a:schemeClr val="bg1"/>
              </a:solidFill>
            </a:endParaRPr>
          </a:p>
          <a:p>
            <a:pPr algn="l"/>
            <a:r>
              <a:rPr lang="en-GB" sz="2800" dirty="0">
                <a:solidFill>
                  <a:schemeClr val="bg1"/>
                </a:solidFill>
              </a:rPr>
              <a:t>WRITING AN INTRODUCTION</a:t>
            </a:r>
          </a:p>
        </p:txBody>
      </p:sp>
      <p:sp>
        <p:nvSpPr>
          <p:cNvPr id="28" name="Freeform: Shape 27">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 name="Graphic 13" descr="Pencil">
            <a:extLst>
              <a:ext uri="{FF2B5EF4-FFF2-40B4-BE49-F238E27FC236}">
                <a16:creationId xmlns:a16="http://schemas.microsoft.com/office/drawing/2014/main" id="{482C832F-90F4-430D-8519-0DA7DC6B85F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19382" y="720993"/>
            <a:ext cx="4047843" cy="4047843"/>
          </a:xfrm>
          <a:prstGeom prst="rect">
            <a:avLst/>
          </a:prstGeom>
        </p:spPr>
      </p:pic>
      <p:pic>
        <p:nvPicPr>
          <p:cNvPr id="4" name="Audio 3">
            <a:hlinkClick r:id="" action="ppaction://media"/>
            <a:extLst>
              <a:ext uri="{FF2B5EF4-FFF2-40B4-BE49-F238E27FC236}">
                <a16:creationId xmlns:a16="http://schemas.microsoft.com/office/drawing/2014/main" id="{AA65E84E-C272-403F-AF9D-2D81A5E3840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17183589"/>
      </p:ext>
    </p:extLst>
  </p:cSld>
  <p:clrMapOvr>
    <a:masterClrMapping/>
  </p:clrMapOvr>
  <mc:AlternateContent xmlns:mc="http://schemas.openxmlformats.org/markup-compatibility/2006" xmlns:p14="http://schemas.microsoft.com/office/powerpoint/2010/main">
    <mc:Choice Requires="p14">
      <p:transition spd="slow" p14:dur="2000" advTm="8339"/>
    </mc:Choice>
    <mc:Fallback xmlns="">
      <p:transition spd="slow" advTm="8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r>
              <a:rPr lang="en-GB">
                <a:solidFill>
                  <a:srgbClr val="FFFFFF"/>
                </a:solidFill>
              </a:rPr>
              <a:t>THE AIMS OF THIS LESSON:</a:t>
            </a:r>
          </a:p>
        </p:txBody>
      </p:sp>
      <p:graphicFrame>
        <p:nvGraphicFramePr>
          <p:cNvPr id="5" name="Content Placeholder 2">
            <a:extLst>
              <a:ext uri="{FF2B5EF4-FFF2-40B4-BE49-F238E27FC236}">
                <a16:creationId xmlns:a16="http://schemas.microsoft.com/office/drawing/2014/main" id="{F13F682A-FDF7-48CF-BEDB-61D554222915}"/>
              </a:ext>
            </a:extLst>
          </p:cNvPr>
          <p:cNvGraphicFramePr>
            <a:graphicFrameLocks noGrp="1"/>
          </p:cNvGraphicFramePr>
          <p:nvPr>
            <p:ph idx="1"/>
            <p:extLst>
              <p:ext uri="{D42A27DB-BD31-4B8C-83A1-F6EECF244321}">
                <p14:modId xmlns:p14="http://schemas.microsoft.com/office/powerpoint/2010/main" val="465650325"/>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hlinkClick r:id="" action="ppaction://media"/>
            <a:extLst>
              <a:ext uri="{FF2B5EF4-FFF2-40B4-BE49-F238E27FC236}">
                <a16:creationId xmlns:a16="http://schemas.microsoft.com/office/drawing/2014/main" id="{8D159B0E-9C67-49A9-ACCF-59EB54BA5E9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82680540"/>
      </p:ext>
    </p:extLst>
  </p:cSld>
  <p:clrMapOvr>
    <a:masterClrMapping/>
  </p:clrMapOvr>
  <mc:AlternateContent xmlns:mc="http://schemas.openxmlformats.org/markup-compatibility/2006" xmlns:p14="http://schemas.microsoft.com/office/powerpoint/2010/main">
    <mc:Choice Requires="p14">
      <p:transition spd="slow" p14:dur="2000" advTm="18978"/>
    </mc:Choice>
    <mc:Fallback xmlns="">
      <p:transition spd="slow" advTm="189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336162-B533-4EFE-8BB3-8EBB4A5E3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314384" cy="6858000"/>
          </a:xfrm>
          <a:prstGeom prst="rect">
            <a:avLst/>
          </a:pr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9781" y="2745736"/>
            <a:ext cx="3698803" cy="1366528"/>
          </a:xfrm>
          <a:solidFill>
            <a:srgbClr val="FFFFFF"/>
          </a:solidFill>
          <a:ln w="25400" cap="sq">
            <a:solidFill>
              <a:srgbClr val="404040"/>
            </a:solidFill>
            <a:miter lim="800000"/>
          </a:ln>
        </p:spPr>
        <p:txBody>
          <a:bodyPr>
            <a:normAutofit/>
          </a:bodyPr>
          <a:lstStyle/>
          <a:p>
            <a:pPr algn="ctr"/>
            <a:r>
              <a:rPr lang="en-GB" sz="3200" dirty="0">
                <a:solidFill>
                  <a:srgbClr val="262626"/>
                </a:solidFill>
              </a:rPr>
              <a:t>In our last lesson, we considered:</a:t>
            </a:r>
          </a:p>
        </p:txBody>
      </p:sp>
      <p:sp>
        <p:nvSpPr>
          <p:cNvPr id="3" name="Content Placeholder 2"/>
          <p:cNvSpPr>
            <a:spLocks noGrp="1"/>
          </p:cNvSpPr>
          <p:nvPr>
            <p:ph idx="1"/>
          </p:nvPr>
        </p:nvSpPr>
        <p:spPr>
          <a:xfrm>
            <a:off x="6049182" y="802638"/>
            <a:ext cx="5408696" cy="5252722"/>
          </a:xfrm>
        </p:spPr>
        <p:txBody>
          <a:bodyPr anchor="ctr">
            <a:normAutofit/>
          </a:bodyPr>
          <a:lstStyle/>
          <a:p>
            <a:pPr marL="0" indent="0">
              <a:buNone/>
            </a:pPr>
            <a:r>
              <a:rPr lang="en-GB" sz="3600" dirty="0"/>
              <a:t>HOW MIGHT THE RESEARCH YOU ARE UNDERTAKING IMPACT UPON YOU AS THE RESEARCHER?</a:t>
            </a:r>
          </a:p>
        </p:txBody>
      </p:sp>
      <p:pic>
        <p:nvPicPr>
          <p:cNvPr id="5" name="Audio 4">
            <a:hlinkClick r:id="" action="ppaction://media"/>
            <a:extLst>
              <a:ext uri="{FF2B5EF4-FFF2-40B4-BE49-F238E27FC236}">
                <a16:creationId xmlns:a16="http://schemas.microsoft.com/office/drawing/2014/main" id="{61836172-D567-429D-B33A-7A649344427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3912640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8856"/>
    </mc:Choice>
    <mc:Fallback xmlns="">
      <p:transition spd="slow" advTm="88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336162-B533-4EFE-8BB3-8EBB4A5E3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314384" cy="6858000"/>
          </a:xfrm>
          <a:prstGeom prst="rect">
            <a:avLst/>
          </a:pr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9781" y="2745736"/>
            <a:ext cx="3698803" cy="1366528"/>
          </a:xfrm>
          <a:solidFill>
            <a:srgbClr val="FFFFFF"/>
          </a:solidFill>
          <a:ln w="25400" cap="sq">
            <a:solidFill>
              <a:srgbClr val="404040"/>
            </a:solidFill>
            <a:miter lim="800000"/>
          </a:ln>
        </p:spPr>
        <p:txBody>
          <a:bodyPr>
            <a:normAutofit fontScale="90000"/>
          </a:bodyPr>
          <a:lstStyle/>
          <a:p>
            <a:pPr algn="ctr"/>
            <a:r>
              <a:rPr lang="en-GB" sz="3200" dirty="0">
                <a:solidFill>
                  <a:srgbClr val="262626"/>
                </a:solidFill>
              </a:rPr>
              <a:t>And considered how to void threats to your:</a:t>
            </a:r>
          </a:p>
        </p:txBody>
      </p:sp>
      <p:sp>
        <p:nvSpPr>
          <p:cNvPr id="3" name="Content Placeholder 2"/>
          <p:cNvSpPr>
            <a:spLocks noGrp="1"/>
          </p:cNvSpPr>
          <p:nvPr>
            <p:ph idx="1"/>
          </p:nvPr>
        </p:nvSpPr>
        <p:spPr>
          <a:xfrm>
            <a:off x="6049182" y="802638"/>
            <a:ext cx="5408696" cy="5252722"/>
          </a:xfrm>
        </p:spPr>
        <p:txBody>
          <a:bodyPr anchor="ctr">
            <a:normAutofit/>
          </a:bodyPr>
          <a:lstStyle/>
          <a:p>
            <a:r>
              <a:rPr lang="en-GB" sz="4000" dirty="0"/>
              <a:t>Personal safety</a:t>
            </a:r>
          </a:p>
          <a:p>
            <a:r>
              <a:rPr lang="en-GB" sz="4000" dirty="0"/>
              <a:t>Physical harm</a:t>
            </a:r>
          </a:p>
          <a:p>
            <a:r>
              <a:rPr lang="en-GB" sz="4000" dirty="0"/>
              <a:t>Emotional distress </a:t>
            </a:r>
          </a:p>
          <a:p>
            <a:r>
              <a:rPr lang="en-GB" sz="4000" dirty="0"/>
              <a:t>Anxiety</a:t>
            </a:r>
          </a:p>
          <a:p>
            <a:r>
              <a:rPr lang="en-GB" sz="4000" dirty="0"/>
              <a:t>Conflict of interest</a:t>
            </a:r>
          </a:p>
        </p:txBody>
      </p:sp>
      <p:pic>
        <p:nvPicPr>
          <p:cNvPr id="10" name="Audio 9">
            <a:hlinkClick r:id="" action="ppaction://media"/>
            <a:extLst>
              <a:ext uri="{FF2B5EF4-FFF2-40B4-BE49-F238E27FC236}">
                <a16:creationId xmlns:a16="http://schemas.microsoft.com/office/drawing/2014/main" id="{3A0D3D12-2C49-4C1F-B5E3-40AB037EE39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718158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94885"/>
    </mc:Choice>
    <mc:Fallback xmlns="">
      <p:transition spd="slow" advTm="948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ormAutofit/>
          </a:bodyPr>
          <a:lstStyle/>
          <a:p>
            <a:r>
              <a:rPr lang="en-GB" dirty="0"/>
              <a:t>Apply self care and use:</a:t>
            </a:r>
          </a:p>
        </p:txBody>
      </p:sp>
      <p:graphicFrame>
        <p:nvGraphicFramePr>
          <p:cNvPr id="5" name="Content Placeholder 2">
            <a:extLst>
              <a:ext uri="{FF2B5EF4-FFF2-40B4-BE49-F238E27FC236}">
                <a16:creationId xmlns:a16="http://schemas.microsoft.com/office/drawing/2014/main" id="{EBBF5F3F-4AE5-4A67-83E0-E4267696FBE9}"/>
              </a:ext>
            </a:extLst>
          </p:cNvPr>
          <p:cNvGraphicFramePr>
            <a:graphicFrameLocks noGrp="1"/>
          </p:cNvGraphicFramePr>
          <p:nvPr>
            <p:ph idx="1"/>
            <p:extLst>
              <p:ext uri="{D42A27DB-BD31-4B8C-83A1-F6EECF244321}">
                <p14:modId xmlns:p14="http://schemas.microsoft.com/office/powerpoint/2010/main" val="254514236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Audio 8">
            <a:hlinkClick r:id="" action="ppaction://media"/>
            <a:extLst>
              <a:ext uri="{FF2B5EF4-FFF2-40B4-BE49-F238E27FC236}">
                <a16:creationId xmlns:a16="http://schemas.microsoft.com/office/drawing/2014/main" id="{D91157A4-763D-4D50-8080-D5C9E27D5BC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02872547"/>
      </p:ext>
    </p:extLst>
  </p:cSld>
  <p:clrMapOvr>
    <a:masterClrMapping/>
  </p:clrMapOvr>
  <mc:AlternateContent xmlns:mc="http://schemas.openxmlformats.org/markup-compatibility/2006" xmlns:p14="http://schemas.microsoft.com/office/powerpoint/2010/main">
    <mc:Choice Requires="p14">
      <p:transition spd="slow" p14:dur="2000" advTm="11483"/>
    </mc:Choice>
    <mc:Fallback xmlns="">
      <p:transition spd="slow" advTm="114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B3F6F-9D4B-4B70-966F-D24F2DD72AE9}"/>
              </a:ext>
            </a:extLst>
          </p:cNvPr>
          <p:cNvSpPr>
            <a:spLocks noGrp="1"/>
          </p:cNvSpPr>
          <p:nvPr>
            <p:ph type="title"/>
          </p:nvPr>
        </p:nvSpPr>
        <p:spPr>
          <a:xfrm>
            <a:off x="2231136" y="964692"/>
            <a:ext cx="7729728" cy="1188720"/>
          </a:xfrm>
          <a:solidFill>
            <a:srgbClr val="FFFFFF"/>
          </a:solidFill>
          <a:ln>
            <a:solidFill>
              <a:srgbClr val="404040"/>
            </a:solidFill>
          </a:ln>
        </p:spPr>
        <p:txBody>
          <a:bodyPr>
            <a:normAutofit/>
          </a:bodyPr>
          <a:lstStyle/>
          <a:p>
            <a:r>
              <a:rPr lang="en-GB" dirty="0">
                <a:solidFill>
                  <a:srgbClr val="262626"/>
                </a:solidFill>
              </a:rPr>
              <a:t>Prior reading……</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3471356997"/>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5F18C428-5517-4023-BB85-9A9B24CFFBB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03920043"/>
      </p:ext>
    </p:extLst>
  </p:cSld>
  <p:clrMapOvr>
    <a:masterClrMapping/>
  </p:clrMapOvr>
  <mc:AlternateContent xmlns:mc="http://schemas.openxmlformats.org/markup-compatibility/2006" xmlns:p14="http://schemas.microsoft.com/office/powerpoint/2010/main">
    <mc:Choice Requires="p14">
      <p:transition spd="slow" p14:dur="2000" advTm="30298"/>
    </mc:Choice>
    <mc:Fallback xmlns="">
      <p:transition spd="slow" advTm="302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2B5C8-1884-4BF9-BACB-34BC7F15B8C9}"/>
              </a:ext>
            </a:extLst>
          </p:cNvPr>
          <p:cNvSpPr>
            <a:spLocks noGrp="1"/>
          </p:cNvSpPr>
          <p:nvPr>
            <p:ph type="title"/>
          </p:nvPr>
        </p:nvSpPr>
        <p:spPr>
          <a:xfrm>
            <a:off x="2231136" y="964692"/>
            <a:ext cx="7729728" cy="1188720"/>
          </a:xfrm>
          <a:solidFill>
            <a:srgbClr val="FFFFFF"/>
          </a:solidFill>
          <a:ln>
            <a:solidFill>
              <a:srgbClr val="404040"/>
            </a:solidFill>
          </a:ln>
        </p:spPr>
        <p:txBody>
          <a:bodyPr>
            <a:normAutofit fontScale="90000"/>
          </a:bodyPr>
          <a:lstStyle/>
          <a:p>
            <a:r>
              <a:rPr lang="en-GB" dirty="0">
                <a:solidFill>
                  <a:srgbClr val="262626"/>
                </a:solidFill>
              </a:rPr>
              <a:t>First steps……Before starting your ‘Introduction’</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612349477"/>
              </p:ext>
            </p:extLst>
          </p:nvPr>
        </p:nvGraphicFramePr>
        <p:xfrm>
          <a:off x="965200" y="2650224"/>
          <a:ext cx="10261600" cy="310774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Audio 8">
            <a:hlinkClick r:id="" action="ppaction://media"/>
            <a:extLst>
              <a:ext uri="{FF2B5EF4-FFF2-40B4-BE49-F238E27FC236}">
                <a16:creationId xmlns:a16="http://schemas.microsoft.com/office/drawing/2014/main" id="{DF4E8944-3021-472D-AD22-452DFAB7AC9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33104549"/>
      </p:ext>
    </p:extLst>
  </p:cSld>
  <p:clrMapOvr>
    <a:masterClrMapping/>
  </p:clrMapOvr>
  <mc:AlternateContent xmlns:mc="http://schemas.openxmlformats.org/markup-compatibility/2006" xmlns:p14="http://schemas.microsoft.com/office/powerpoint/2010/main">
    <mc:Choice Requires="p14">
      <p:transition spd="slow" p14:dur="2000" advTm="56244"/>
    </mc:Choice>
    <mc:Fallback xmlns="">
      <p:transition spd="slow" advTm="562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F1205-D4F8-4756-892A-0B2DF589F410}"/>
              </a:ext>
            </a:extLst>
          </p:cNvPr>
          <p:cNvSpPr>
            <a:spLocks noGrp="1"/>
          </p:cNvSpPr>
          <p:nvPr>
            <p:ph type="title"/>
          </p:nvPr>
        </p:nvSpPr>
        <p:spPr>
          <a:xfrm>
            <a:off x="2231136" y="964692"/>
            <a:ext cx="7729728" cy="1188720"/>
          </a:xfrm>
          <a:solidFill>
            <a:srgbClr val="FFFFFF"/>
          </a:solidFill>
          <a:ln>
            <a:solidFill>
              <a:srgbClr val="404040"/>
            </a:solidFill>
          </a:ln>
        </p:spPr>
        <p:txBody>
          <a:bodyPr>
            <a:normAutofit/>
          </a:bodyPr>
          <a:lstStyle/>
          <a:p>
            <a:r>
              <a:rPr lang="en-GB">
                <a:solidFill>
                  <a:srgbClr val="262626"/>
                </a:solidFill>
              </a:rPr>
              <a:t>Introduction……..</a:t>
            </a:r>
            <a:endParaRPr lang="en-GB" dirty="0">
              <a:solidFill>
                <a:srgbClr val="262626"/>
              </a:solidFill>
            </a:endParaRP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809509530"/>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9" name="Audio 28">
            <a:hlinkClick r:id="" action="ppaction://media"/>
            <a:extLst>
              <a:ext uri="{FF2B5EF4-FFF2-40B4-BE49-F238E27FC236}">
                <a16:creationId xmlns:a16="http://schemas.microsoft.com/office/drawing/2014/main" id="{26146BE2-D1D4-49CA-94E9-107B5D51FE1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63646504"/>
      </p:ext>
    </p:extLst>
  </p:cSld>
  <p:clrMapOvr>
    <a:masterClrMapping/>
  </p:clrMapOvr>
  <mc:AlternateContent xmlns:mc="http://schemas.openxmlformats.org/markup-compatibility/2006" xmlns:p14="http://schemas.microsoft.com/office/powerpoint/2010/main">
    <mc:Choice Requires="p14">
      <p:transition spd="slow" p14:dur="2000" advTm="183651"/>
    </mc:Choice>
    <mc:Fallback xmlns="">
      <p:transition spd="slow" advTm="1836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B348CF-0CA7-48E7-A10B-5BA6018044A0}"/>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kern="1200" dirty="0">
                <a:solidFill>
                  <a:srgbClr val="FFFFFF"/>
                </a:solidFill>
                <a:latin typeface="+mj-lt"/>
                <a:ea typeface="+mj-ea"/>
                <a:cs typeface="+mj-cs"/>
              </a:rPr>
              <a:t>What goes into an Introduction to a Literature review?</a:t>
            </a:r>
          </a:p>
        </p:txBody>
      </p:sp>
      <p:cxnSp>
        <p:nvCxnSpPr>
          <p:cNvPr id="12" name="Straight Connector 11">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Content Placeholder 4" descr="A close up of a logo&#10;&#10;Description automatically generated">
            <a:extLst>
              <a:ext uri="{FF2B5EF4-FFF2-40B4-BE49-F238E27FC236}">
                <a16:creationId xmlns:a16="http://schemas.microsoft.com/office/drawing/2014/main" id="{B1198809-65CB-4A25-8C3C-15797EA5A8FD}"/>
              </a:ext>
            </a:extLst>
          </p:cNvPr>
          <p:cNvPicPr>
            <a:picLocks noGrp="1" noChangeAspect="1"/>
          </p:cNvPicPr>
          <p:nvPr>
            <p:ph idx="1"/>
          </p:nvPr>
        </p:nvPicPr>
        <p:blipFill>
          <a:blip r:embed="rId5"/>
          <a:stretch>
            <a:fillRect/>
          </a:stretch>
        </p:blipFill>
        <p:spPr>
          <a:xfrm>
            <a:off x="5681322" y="492573"/>
            <a:ext cx="5498544" cy="6810828"/>
          </a:xfrm>
          <a:prstGeom prst="rect">
            <a:avLst/>
          </a:prstGeom>
        </p:spPr>
      </p:pic>
      <p:pic>
        <p:nvPicPr>
          <p:cNvPr id="14" name="Audio 13">
            <a:hlinkClick r:id="" action="ppaction://media"/>
            <a:extLst>
              <a:ext uri="{FF2B5EF4-FFF2-40B4-BE49-F238E27FC236}">
                <a16:creationId xmlns:a16="http://schemas.microsoft.com/office/drawing/2014/main" id="{98628451-C4D8-42D3-A0D9-53EFA3B63FC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39735393"/>
      </p:ext>
    </p:extLst>
  </p:cSld>
  <p:clrMapOvr>
    <a:masterClrMapping/>
  </p:clrMapOvr>
  <mc:AlternateContent xmlns:mc="http://schemas.openxmlformats.org/markup-compatibility/2006" xmlns:p14="http://schemas.microsoft.com/office/powerpoint/2010/main">
    <mc:Choice Requires="p14">
      <p:transition spd="slow" p14:dur="2000" advTm="53908"/>
    </mc:Choice>
    <mc:Fallback xmlns="">
      <p:transition spd="slow" advTm="539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5DF733A-0058-4C5E-B5DC-710E485590AA}"/>
              </a:ext>
            </a:extLst>
          </p:cNvPr>
          <p:cNvSpPr>
            <a:spLocks noGrp="1"/>
          </p:cNvSpPr>
          <p:nvPr>
            <p:ph type="title"/>
          </p:nvPr>
        </p:nvSpPr>
        <p:spPr>
          <a:xfrm>
            <a:off x="863029" y="1012004"/>
            <a:ext cx="3416158" cy="4795408"/>
          </a:xfrm>
        </p:spPr>
        <p:txBody>
          <a:bodyPr>
            <a:normAutofit/>
          </a:bodyPr>
          <a:lstStyle/>
          <a:p>
            <a:r>
              <a:rPr lang="en-US">
                <a:solidFill>
                  <a:srgbClr val="FFFFFF"/>
                </a:solidFill>
              </a:rPr>
              <a:t>What goes into an Introduction to a Literature review?</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568DB4B3-58A6-44A7-A5BE-07771EEBE41B}"/>
              </a:ext>
            </a:extLst>
          </p:cNvPr>
          <p:cNvGraphicFramePr>
            <a:graphicFrameLocks noGrp="1"/>
          </p:cNvGraphicFramePr>
          <p:nvPr>
            <p:ph idx="1"/>
            <p:extLst>
              <p:ext uri="{D42A27DB-BD31-4B8C-83A1-F6EECF244321}">
                <p14:modId xmlns:p14="http://schemas.microsoft.com/office/powerpoint/2010/main" val="231108632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3" name="Audio 22">
            <a:hlinkClick r:id="" action="ppaction://media"/>
            <a:extLst>
              <a:ext uri="{FF2B5EF4-FFF2-40B4-BE49-F238E27FC236}">
                <a16:creationId xmlns:a16="http://schemas.microsoft.com/office/drawing/2014/main" id="{46672005-F7A7-444B-9663-BBBAB96FBAE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37425837"/>
      </p:ext>
    </p:extLst>
  </p:cSld>
  <p:clrMapOvr>
    <a:masterClrMapping/>
  </p:clrMapOvr>
  <mc:AlternateContent xmlns:mc="http://schemas.openxmlformats.org/markup-compatibility/2006" xmlns:p14="http://schemas.microsoft.com/office/powerpoint/2010/main">
    <mc:Choice Requires="p14">
      <p:transition spd="slow" p14:dur="2000" advTm="61050"/>
    </mc:Choice>
    <mc:Fallback xmlns="">
      <p:transition spd="slow" advTm="610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329B34E0-2076-44F8-B9C3-2654E081DDA8}"/>
              </a:ext>
            </a:extLst>
          </p:cNvPr>
          <p:cNvSpPr>
            <a:spLocks noGrp="1"/>
          </p:cNvSpPr>
          <p:nvPr>
            <p:ph type="title"/>
          </p:nvPr>
        </p:nvSpPr>
        <p:spPr>
          <a:xfrm>
            <a:off x="535020" y="685800"/>
            <a:ext cx="2780271" cy="5105400"/>
          </a:xfrm>
        </p:spPr>
        <p:txBody>
          <a:bodyPr>
            <a:normAutofit/>
          </a:bodyPr>
          <a:lstStyle/>
          <a:p>
            <a:r>
              <a:rPr lang="en-GB" sz="3100" b="1">
                <a:solidFill>
                  <a:srgbClr val="FFFFFF"/>
                </a:solidFill>
              </a:rPr>
              <a:t>Introduction…..</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865145950"/>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0" name="Audio 19">
            <a:hlinkClick r:id="" action="ppaction://media"/>
            <a:extLst>
              <a:ext uri="{FF2B5EF4-FFF2-40B4-BE49-F238E27FC236}">
                <a16:creationId xmlns:a16="http://schemas.microsoft.com/office/drawing/2014/main" id="{06F289E9-0CF0-48A9-87F0-1FC946BA179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64583376"/>
      </p:ext>
    </p:extLst>
  </p:cSld>
  <p:clrMapOvr>
    <a:masterClrMapping/>
  </p:clrMapOvr>
  <mc:AlternateContent xmlns:mc="http://schemas.openxmlformats.org/markup-compatibility/2006" xmlns:p14="http://schemas.microsoft.com/office/powerpoint/2010/main">
    <mc:Choice Requires="p14">
      <p:transition spd="slow" p14:dur="2000" advTm="32935"/>
    </mc:Choice>
    <mc:Fallback xmlns="">
      <p:transition spd="slow" advTm="329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605AA-74A6-425B-B85A-FA42E8B36CED}"/>
              </a:ext>
            </a:extLst>
          </p:cNvPr>
          <p:cNvSpPr>
            <a:spLocks noGrp="1"/>
          </p:cNvSpPr>
          <p:nvPr>
            <p:ph type="title"/>
          </p:nvPr>
        </p:nvSpPr>
        <p:spPr>
          <a:xfrm>
            <a:off x="2231136" y="964692"/>
            <a:ext cx="7729728" cy="1188720"/>
          </a:xfrm>
          <a:solidFill>
            <a:srgbClr val="FFFFFF"/>
          </a:solidFill>
          <a:ln>
            <a:solidFill>
              <a:srgbClr val="404040"/>
            </a:solidFill>
          </a:ln>
        </p:spPr>
        <p:txBody>
          <a:bodyPr>
            <a:normAutofit/>
          </a:bodyPr>
          <a:lstStyle/>
          <a:p>
            <a:r>
              <a:rPr lang="en-GB" dirty="0">
                <a:solidFill>
                  <a:srgbClr val="262626"/>
                </a:solidFill>
              </a:rPr>
              <a:t>INTRODUCTION … … ...</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2353183149"/>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hlinkClick r:id="" action="ppaction://media"/>
            <a:extLst>
              <a:ext uri="{FF2B5EF4-FFF2-40B4-BE49-F238E27FC236}">
                <a16:creationId xmlns:a16="http://schemas.microsoft.com/office/drawing/2014/main" id="{33AA6744-3E92-4608-81FB-7623885B843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85871558"/>
      </p:ext>
    </p:extLst>
  </p:cSld>
  <p:clrMapOvr>
    <a:masterClrMapping/>
  </p:clrMapOvr>
  <mc:AlternateContent xmlns:mc="http://schemas.openxmlformats.org/markup-compatibility/2006" xmlns:p14="http://schemas.microsoft.com/office/powerpoint/2010/main">
    <mc:Choice Requires="p14">
      <p:transition spd="slow" p14:dur="2000" advTm="31998"/>
    </mc:Choice>
    <mc:Fallback xmlns="">
      <p:transition spd="slow" advTm="319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653F9-5A7A-4FF2-A479-F17F83CD6763}"/>
              </a:ext>
            </a:extLst>
          </p:cNvPr>
          <p:cNvSpPr>
            <a:spLocks noGrp="1"/>
          </p:cNvSpPr>
          <p:nvPr>
            <p:ph type="title"/>
          </p:nvPr>
        </p:nvSpPr>
        <p:spPr>
          <a:xfrm>
            <a:off x="4965430" y="629268"/>
            <a:ext cx="6586491" cy="1286160"/>
          </a:xfrm>
        </p:spPr>
        <p:txBody>
          <a:bodyPr anchor="b">
            <a:normAutofit/>
          </a:bodyPr>
          <a:lstStyle/>
          <a:p>
            <a:r>
              <a:rPr lang="en-GB" dirty="0"/>
              <a:t>Aims and objectives ……</a:t>
            </a:r>
          </a:p>
        </p:txBody>
      </p:sp>
      <p:pic>
        <p:nvPicPr>
          <p:cNvPr id="5" name="Picture 4" descr="A picture containing drawing&#10;&#10;Description automatically generated">
            <a:extLst>
              <a:ext uri="{FF2B5EF4-FFF2-40B4-BE49-F238E27FC236}">
                <a16:creationId xmlns:a16="http://schemas.microsoft.com/office/drawing/2014/main" id="{9DFB7DCB-77C0-41D9-9E5E-094074518BA6}"/>
              </a:ext>
            </a:extLst>
          </p:cNvPr>
          <p:cNvPicPr>
            <a:picLocks noChangeAspect="1"/>
          </p:cNvPicPr>
          <p:nvPr/>
        </p:nvPicPr>
        <p:blipFill rotWithShape="1">
          <a:blip r:embed="rId5"/>
          <a:srcRect r="9270"/>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FA82B"/>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4D524BC-7A67-41A7-A75B-F822B6F1BBD1}"/>
              </a:ext>
            </a:extLst>
          </p:cNvPr>
          <p:cNvSpPr>
            <a:spLocks noGrp="1"/>
          </p:cNvSpPr>
          <p:nvPr>
            <p:ph idx="1"/>
          </p:nvPr>
        </p:nvSpPr>
        <p:spPr>
          <a:xfrm>
            <a:off x="4965431" y="2438400"/>
            <a:ext cx="6586489" cy="3785419"/>
          </a:xfrm>
        </p:spPr>
        <p:txBody>
          <a:bodyPr>
            <a:normAutofit lnSpcReduction="10000"/>
          </a:bodyPr>
          <a:lstStyle/>
          <a:p>
            <a:pPr>
              <a:buFont typeface="Wingdings" panose="05000000000000000000" pitchFamily="2" charset="2"/>
              <a:buChar char="q"/>
            </a:pPr>
            <a:r>
              <a:rPr lang="en-GB" sz="3600" dirty="0"/>
              <a:t>The primary focus of your research project needs to be succinctly expressed in terms of </a:t>
            </a:r>
            <a:r>
              <a:rPr lang="en-GB" sz="3600" i="1" dirty="0"/>
              <a:t>aims</a:t>
            </a:r>
            <a:r>
              <a:rPr lang="en-GB" sz="3600" dirty="0"/>
              <a:t> and </a:t>
            </a:r>
            <a:r>
              <a:rPr lang="en-GB" sz="3600" i="1" dirty="0"/>
              <a:t>objectives</a:t>
            </a:r>
            <a:r>
              <a:rPr lang="en-GB" sz="3600" dirty="0"/>
              <a:t>. </a:t>
            </a:r>
          </a:p>
          <a:p>
            <a:pPr>
              <a:buFont typeface="Wingdings" panose="05000000000000000000" pitchFamily="2" charset="2"/>
              <a:buChar char="q"/>
            </a:pPr>
            <a:r>
              <a:rPr lang="en-GB" sz="3600" dirty="0"/>
              <a:t>It is important, therefore to fully understand the clear distinction in an academic context between the terms - aims and objectives.   </a:t>
            </a:r>
          </a:p>
          <a:p>
            <a:endParaRPr lang="en-GB" sz="2000" dirty="0"/>
          </a:p>
        </p:txBody>
      </p:sp>
      <p:pic>
        <p:nvPicPr>
          <p:cNvPr id="9" name="Audio 8">
            <a:hlinkClick r:id="" action="ppaction://media"/>
            <a:extLst>
              <a:ext uri="{FF2B5EF4-FFF2-40B4-BE49-F238E27FC236}">
                <a16:creationId xmlns:a16="http://schemas.microsoft.com/office/drawing/2014/main" id="{91D95E49-3FFE-4DD8-A823-F4C9C13F936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80255677"/>
      </p:ext>
    </p:extLst>
  </p:cSld>
  <p:clrMapOvr>
    <a:masterClrMapping/>
  </p:clrMapOvr>
  <mc:AlternateContent xmlns:mc="http://schemas.openxmlformats.org/markup-compatibility/2006" xmlns:p14="http://schemas.microsoft.com/office/powerpoint/2010/main">
    <mc:Choice Requires="p14">
      <p:transition spd="slow" p14:dur="2000" advTm="83555"/>
    </mc:Choice>
    <mc:Fallback xmlns="">
      <p:transition spd="slow" advTm="835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7">
            <a:extLst>
              <a:ext uri="{FF2B5EF4-FFF2-40B4-BE49-F238E27FC236}">
                <a16:creationId xmlns:a16="http://schemas.microsoft.com/office/drawing/2014/main" id="{5B336162-B533-4EFE-8BB3-8EBB4A5E3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314384" cy="6858000"/>
          </a:xfrm>
          <a:prstGeom prst="rect">
            <a:avLst/>
          </a:pr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15461F-1A3A-4F8E-9C77-4548B7A649C3}"/>
              </a:ext>
            </a:extLst>
          </p:cNvPr>
          <p:cNvSpPr>
            <a:spLocks noGrp="1"/>
          </p:cNvSpPr>
          <p:nvPr>
            <p:ph type="title"/>
          </p:nvPr>
        </p:nvSpPr>
        <p:spPr>
          <a:xfrm>
            <a:off x="829781" y="2745736"/>
            <a:ext cx="3698803" cy="1366528"/>
          </a:xfrm>
          <a:solidFill>
            <a:srgbClr val="FFFFFF"/>
          </a:solidFill>
          <a:ln w="25400" cap="sq">
            <a:solidFill>
              <a:srgbClr val="404040"/>
            </a:solidFill>
            <a:miter lim="800000"/>
          </a:ln>
        </p:spPr>
        <p:txBody>
          <a:bodyPr>
            <a:normAutofit/>
          </a:bodyPr>
          <a:lstStyle/>
          <a:p>
            <a:pPr algn="ctr"/>
            <a:r>
              <a:rPr lang="en-GB" sz="3200" dirty="0">
                <a:solidFill>
                  <a:srgbClr val="262626"/>
                </a:solidFill>
              </a:rPr>
              <a:t>Aims and objectives … … …</a:t>
            </a:r>
          </a:p>
        </p:txBody>
      </p:sp>
      <p:sp>
        <p:nvSpPr>
          <p:cNvPr id="3" name="Content Placeholder 2">
            <a:extLst>
              <a:ext uri="{FF2B5EF4-FFF2-40B4-BE49-F238E27FC236}">
                <a16:creationId xmlns:a16="http://schemas.microsoft.com/office/drawing/2014/main" id="{BF8B6D46-8928-49D3-B291-54CA88DFB21D}"/>
              </a:ext>
            </a:extLst>
          </p:cNvPr>
          <p:cNvSpPr>
            <a:spLocks noGrp="1"/>
          </p:cNvSpPr>
          <p:nvPr>
            <p:ph idx="1"/>
          </p:nvPr>
        </p:nvSpPr>
        <p:spPr>
          <a:xfrm>
            <a:off x="6049182" y="802638"/>
            <a:ext cx="5408696" cy="5252722"/>
          </a:xfrm>
        </p:spPr>
        <p:txBody>
          <a:bodyPr anchor="ctr">
            <a:normAutofit/>
          </a:bodyPr>
          <a:lstStyle/>
          <a:p>
            <a:pPr>
              <a:buFont typeface="Wingdings" panose="05000000000000000000" pitchFamily="2" charset="2"/>
              <a:buChar char="v"/>
            </a:pPr>
            <a:r>
              <a:rPr lang="en-GB" sz="3200" b="1" dirty="0"/>
              <a:t>Aim</a:t>
            </a:r>
            <a:r>
              <a:rPr lang="en-GB" sz="3200" dirty="0"/>
              <a:t> = </a:t>
            </a:r>
            <a:r>
              <a:rPr lang="en-GB" sz="3200" b="1" i="1" dirty="0"/>
              <a:t>What</a:t>
            </a:r>
            <a:r>
              <a:rPr lang="en-GB" sz="3200" dirty="0"/>
              <a:t> you hope to achieve.</a:t>
            </a:r>
          </a:p>
          <a:p>
            <a:pPr>
              <a:buFont typeface="Wingdings" panose="05000000000000000000" pitchFamily="2" charset="2"/>
              <a:buChar char="v"/>
            </a:pPr>
            <a:endParaRPr lang="en-GB" sz="3200" dirty="0"/>
          </a:p>
          <a:p>
            <a:pPr>
              <a:buFont typeface="Wingdings" panose="05000000000000000000" pitchFamily="2" charset="2"/>
              <a:buChar char="v"/>
            </a:pPr>
            <a:r>
              <a:rPr lang="en-GB" sz="3200" b="1" dirty="0"/>
              <a:t>Objective</a:t>
            </a:r>
            <a:r>
              <a:rPr lang="en-GB" sz="3200" dirty="0"/>
              <a:t> = The </a:t>
            </a:r>
            <a:r>
              <a:rPr lang="en-GB" sz="3200" b="1" i="1" dirty="0"/>
              <a:t>action(s)</a:t>
            </a:r>
            <a:r>
              <a:rPr lang="en-GB" sz="3200" dirty="0"/>
              <a:t> you will take in order to achieve the aim.</a:t>
            </a:r>
          </a:p>
          <a:p>
            <a:endParaRPr lang="en-GB" sz="2400" dirty="0"/>
          </a:p>
        </p:txBody>
      </p:sp>
      <p:pic>
        <p:nvPicPr>
          <p:cNvPr id="6" name="Audio 5">
            <a:hlinkClick r:id="" action="ppaction://media"/>
            <a:extLst>
              <a:ext uri="{FF2B5EF4-FFF2-40B4-BE49-F238E27FC236}">
                <a16:creationId xmlns:a16="http://schemas.microsoft.com/office/drawing/2014/main" id="{1D16B048-94F6-4FE8-A9BA-435D537BB9A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1268439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8892"/>
    </mc:Choice>
    <mc:Fallback xmlns="">
      <p:transition spd="slow" advTm="188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69798B8F-1E2C-4B4F-B777-4D12D6D13F28}"/>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Aims and objectives ……</a:t>
            </a:r>
          </a:p>
        </p:txBody>
      </p:sp>
      <p:graphicFrame>
        <p:nvGraphicFramePr>
          <p:cNvPr id="5" name="Content Placeholder 2">
            <a:extLst>
              <a:ext uri="{FF2B5EF4-FFF2-40B4-BE49-F238E27FC236}">
                <a16:creationId xmlns:a16="http://schemas.microsoft.com/office/drawing/2014/main" id="{5312399A-F541-42D3-A58C-0BD45D2FF8E8}"/>
              </a:ext>
            </a:extLst>
          </p:cNvPr>
          <p:cNvGraphicFramePr>
            <a:graphicFrameLocks noGrp="1"/>
          </p:cNvGraphicFramePr>
          <p:nvPr>
            <p:ph idx="1"/>
            <p:extLst>
              <p:ext uri="{D42A27DB-BD31-4B8C-83A1-F6EECF244321}">
                <p14:modId xmlns:p14="http://schemas.microsoft.com/office/powerpoint/2010/main" val="1871665110"/>
              </p:ext>
            </p:extLst>
          </p:nvPr>
        </p:nvGraphicFramePr>
        <p:xfrm>
          <a:off x="5010150" y="134911"/>
          <a:ext cx="7011961" cy="672308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1" name="Audio 10">
            <a:hlinkClick r:id="" action="ppaction://media"/>
            <a:extLst>
              <a:ext uri="{FF2B5EF4-FFF2-40B4-BE49-F238E27FC236}">
                <a16:creationId xmlns:a16="http://schemas.microsoft.com/office/drawing/2014/main" id="{9A6B41E7-BC86-472C-89B7-877B3BEBA32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17151584"/>
      </p:ext>
    </p:extLst>
  </p:cSld>
  <p:clrMapOvr>
    <a:masterClrMapping/>
  </p:clrMapOvr>
  <mc:AlternateContent xmlns:mc="http://schemas.openxmlformats.org/markup-compatibility/2006" xmlns:p14="http://schemas.microsoft.com/office/powerpoint/2010/main">
    <mc:Choice Requires="p14">
      <p:transition spd="slow" p14:dur="2000" advTm="23889"/>
    </mc:Choice>
    <mc:Fallback xmlns="">
      <p:transition spd="slow" advTm="238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07F5-502D-4634-9180-4436646A2637}"/>
              </a:ext>
            </a:extLst>
          </p:cNvPr>
          <p:cNvSpPr>
            <a:spLocks noGrp="1"/>
          </p:cNvSpPr>
          <p:nvPr>
            <p:ph type="title"/>
          </p:nvPr>
        </p:nvSpPr>
        <p:spPr/>
        <p:txBody>
          <a:bodyPr/>
          <a:lstStyle/>
          <a:p>
            <a:r>
              <a:rPr lang="en-GB" dirty="0"/>
              <a:t>Links between your aims, objectives and research question … … …</a:t>
            </a:r>
          </a:p>
        </p:txBody>
      </p:sp>
      <p:sp>
        <p:nvSpPr>
          <p:cNvPr id="3" name="Content Placeholder 2">
            <a:extLst>
              <a:ext uri="{FF2B5EF4-FFF2-40B4-BE49-F238E27FC236}">
                <a16:creationId xmlns:a16="http://schemas.microsoft.com/office/drawing/2014/main" id="{B6653780-9913-4E16-ABB4-5C0975D1EA64}"/>
              </a:ext>
            </a:extLst>
          </p:cNvPr>
          <p:cNvSpPr>
            <a:spLocks noGrp="1"/>
          </p:cNvSpPr>
          <p:nvPr>
            <p:ph idx="1"/>
          </p:nvPr>
        </p:nvSpPr>
        <p:spPr/>
        <p:txBody>
          <a:bodyPr>
            <a:normAutofit/>
          </a:bodyPr>
          <a:lstStyle/>
          <a:p>
            <a:pPr marL="900113" indent="-365125">
              <a:buFont typeface="Wingdings" panose="05000000000000000000" pitchFamily="2" charset="2"/>
              <a:buChar char="q"/>
            </a:pPr>
            <a:endParaRPr lang="en-GB" dirty="0"/>
          </a:p>
          <a:p>
            <a:endParaRPr lang="en-GB" dirty="0"/>
          </a:p>
        </p:txBody>
      </p:sp>
      <p:sp>
        <p:nvSpPr>
          <p:cNvPr id="10" name="TextBox 9">
            <a:extLst>
              <a:ext uri="{FF2B5EF4-FFF2-40B4-BE49-F238E27FC236}">
                <a16:creationId xmlns:a16="http://schemas.microsoft.com/office/drawing/2014/main" id="{13C46FF8-7E9F-4F62-BBA7-EF86E9262471}"/>
              </a:ext>
            </a:extLst>
          </p:cNvPr>
          <p:cNvSpPr txBox="1"/>
          <p:nvPr/>
        </p:nvSpPr>
        <p:spPr>
          <a:xfrm>
            <a:off x="501444" y="1961166"/>
            <a:ext cx="11139949" cy="3627147"/>
          </a:xfrm>
          <a:prstGeom prst="rect">
            <a:avLst/>
          </a:prstGeom>
          <a:noFill/>
        </p:spPr>
        <p:txBody>
          <a:bodyPr wrap="square">
            <a:spAutoFit/>
          </a:bodyPr>
          <a:lstStyle/>
          <a:p>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Check the linkage and flow between these concepts: </a:t>
            </a:r>
            <a:endParaRPr lang="en-GB" sz="1800" dirty="0">
              <a:effectLst/>
              <a:latin typeface="Times New Roman" panose="02020603050405020304" pitchFamily="18" charset="0"/>
              <a:ea typeface="Times New Roman" panose="02020603050405020304" pitchFamily="18" charset="0"/>
            </a:endParaRPr>
          </a:p>
          <a:p>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Clr>
                <a:srgbClr val="000000"/>
              </a:buClr>
              <a:buFont typeface="Times New Roman" panose="02020603050405020304" pitchFamily="18" charset="0"/>
              <a:buAutoNum type="arabicPeriod"/>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overall aim of my research is to consider ……………..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457200"/>
            <a:r>
              <a:rPr lang="en-GB" sz="1800" dirty="0">
                <a:effectLst/>
                <a:latin typeface="Times New Roman" panose="02020603050405020304" pitchFamily="18" charset="0"/>
                <a:ea typeface="Times New Roman" panose="02020603050405020304" pitchFamily="18" charset="0"/>
              </a:rPr>
              <a:t> </a:t>
            </a:r>
          </a:p>
          <a:p>
            <a:pPr marL="342900" lvl="0" indent="-342900">
              <a:buFont typeface="+mj-lt"/>
              <a:buAutoNum type="arabicPeriod"/>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To meet this aim, the following specific objectives have been identified: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457200"/>
            <a:r>
              <a:rPr lang="en-GB" sz="1800" dirty="0">
                <a:effectLst/>
                <a:latin typeface="Times New Roman" panose="02020603050405020304" pitchFamily="18" charset="0"/>
                <a:ea typeface="Times New Roman" panose="02020603050405020304" pitchFamily="18" charset="0"/>
              </a:rPr>
              <a:t> </a:t>
            </a:r>
          </a:p>
          <a:p>
            <a:pPr marL="540385">
              <a:lnSpc>
                <a:spcPct val="107000"/>
              </a:lnSpc>
              <a:spcAft>
                <a:spcPts val="800"/>
              </a:spcAf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To consider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540385">
              <a:lnSpc>
                <a:spcPct val="107000"/>
              </a:lnSpc>
              <a:spcAft>
                <a:spcPts val="800"/>
              </a:spcAf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To explore ….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540385">
              <a:lnSpc>
                <a:spcPct val="107000"/>
              </a:lnSpc>
              <a:spcAft>
                <a:spcPts val="800"/>
              </a:spcAf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To review ….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540385">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buFont typeface="Wingdings" panose="05000000000000000000" pitchFamily="2" charset="2"/>
              <a:buChar char=""/>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My overall research question is therefore …</a:t>
            </a:r>
            <a:endParaRPr lang="en-GB" sz="1800" dirty="0">
              <a:effectLst/>
              <a:latin typeface="Times New Roman" panose="02020603050405020304" pitchFamily="18" charset="0"/>
              <a:ea typeface="Times New Roman" panose="02020603050405020304" pitchFamily="18" charset="0"/>
            </a:endParaRPr>
          </a:p>
        </p:txBody>
      </p:sp>
      <p:pic>
        <p:nvPicPr>
          <p:cNvPr id="13" name="Audio 12">
            <a:hlinkClick r:id="" action="ppaction://media"/>
            <a:extLst>
              <a:ext uri="{FF2B5EF4-FFF2-40B4-BE49-F238E27FC236}">
                <a16:creationId xmlns:a16="http://schemas.microsoft.com/office/drawing/2014/main" id="{755836F9-9082-43BC-9D6B-4F798DB43A3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22703232"/>
      </p:ext>
    </p:extLst>
  </p:cSld>
  <p:clrMapOvr>
    <a:masterClrMapping/>
  </p:clrMapOvr>
  <mc:AlternateContent xmlns:mc="http://schemas.openxmlformats.org/markup-compatibility/2006" xmlns:p14="http://schemas.microsoft.com/office/powerpoint/2010/main">
    <mc:Choice Requires="p14">
      <p:transition spd="slow" p14:dur="2000" advTm="39092"/>
    </mc:Choice>
    <mc:Fallback xmlns="">
      <p:transition spd="slow" advTm="390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D18B5-3697-476E-A0AA-3C4A9AE7D8C7}"/>
              </a:ext>
            </a:extLst>
          </p:cNvPr>
          <p:cNvSpPr>
            <a:spLocks noGrp="1"/>
          </p:cNvSpPr>
          <p:nvPr>
            <p:ph type="title"/>
          </p:nvPr>
        </p:nvSpPr>
        <p:spPr>
          <a:xfrm>
            <a:off x="4965430" y="629268"/>
            <a:ext cx="6586491" cy="1286160"/>
          </a:xfrm>
        </p:spPr>
        <p:txBody>
          <a:bodyPr anchor="b">
            <a:normAutofit/>
          </a:bodyPr>
          <a:lstStyle/>
          <a:p>
            <a:r>
              <a:rPr lang="en-GB" dirty="0"/>
              <a:t>Aims and objectives ……</a:t>
            </a:r>
          </a:p>
        </p:txBody>
      </p:sp>
      <p:pic>
        <p:nvPicPr>
          <p:cNvPr id="5" name="Picture 4" descr="A close up of a logo&#10;&#10;Description automatically generated">
            <a:extLst>
              <a:ext uri="{FF2B5EF4-FFF2-40B4-BE49-F238E27FC236}">
                <a16:creationId xmlns:a16="http://schemas.microsoft.com/office/drawing/2014/main" id="{B66362F9-0F5D-49EE-AE67-AD3FA897841F}"/>
              </a:ext>
            </a:extLst>
          </p:cNvPr>
          <p:cNvPicPr>
            <a:picLocks noChangeAspect="1"/>
          </p:cNvPicPr>
          <p:nvPr/>
        </p:nvPicPr>
        <p:blipFill rotWithShape="1">
          <a:blip r:embed="rId5"/>
          <a:srcRect r="1" b="879"/>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C4300"/>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DADE3E8-17E9-4212-BEA9-BE6D44B263CD}"/>
              </a:ext>
            </a:extLst>
          </p:cNvPr>
          <p:cNvSpPr>
            <a:spLocks noGrp="1"/>
          </p:cNvSpPr>
          <p:nvPr>
            <p:ph idx="1"/>
          </p:nvPr>
        </p:nvSpPr>
        <p:spPr>
          <a:xfrm>
            <a:off x="4965431" y="2438400"/>
            <a:ext cx="6586489" cy="3785419"/>
          </a:xfrm>
        </p:spPr>
        <p:txBody>
          <a:bodyPr>
            <a:normAutofit fontScale="85000" lnSpcReduction="20000"/>
          </a:bodyPr>
          <a:lstStyle/>
          <a:p>
            <a:endParaRPr lang="en-GB" sz="2000" dirty="0"/>
          </a:p>
          <a:p>
            <a:endParaRPr lang="en-GB" sz="2000" dirty="0"/>
          </a:p>
          <a:p>
            <a:r>
              <a:rPr lang="en-GB" sz="4000" b="1" dirty="0"/>
              <a:t>Remember … </a:t>
            </a:r>
          </a:p>
          <a:p>
            <a:pPr marL="263525" indent="-263525">
              <a:buNone/>
            </a:pPr>
            <a:r>
              <a:rPr lang="en-GB" sz="4000" b="1" dirty="0"/>
              <a:t>  that you will be marked on how you have answered your research question and met your overall aims and specific objectives outlined in your introduction through your research</a:t>
            </a:r>
            <a:r>
              <a:rPr lang="en-GB" sz="4000" dirty="0"/>
              <a:t>. </a:t>
            </a:r>
          </a:p>
          <a:p>
            <a:endParaRPr lang="en-GB" sz="2000" dirty="0"/>
          </a:p>
        </p:txBody>
      </p:sp>
      <p:pic>
        <p:nvPicPr>
          <p:cNvPr id="15" name="Audio 14">
            <a:hlinkClick r:id="" action="ppaction://media"/>
            <a:extLst>
              <a:ext uri="{FF2B5EF4-FFF2-40B4-BE49-F238E27FC236}">
                <a16:creationId xmlns:a16="http://schemas.microsoft.com/office/drawing/2014/main" id="{D210CA71-F739-49E1-8A52-42B11B6E69E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9855303"/>
      </p:ext>
    </p:extLst>
  </p:cSld>
  <p:clrMapOvr>
    <a:masterClrMapping/>
  </p:clrMapOvr>
  <mc:AlternateContent xmlns:mc="http://schemas.openxmlformats.org/markup-compatibility/2006" xmlns:p14="http://schemas.microsoft.com/office/powerpoint/2010/main">
    <mc:Choice Requires="p14">
      <p:transition spd="slow" p14:dur="2000" advTm="38128"/>
    </mc:Choice>
    <mc:Fallback xmlns="">
      <p:transition spd="slow" advTm="381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C6822-E6A3-4552-A7C9-CDF3637C58F9}"/>
              </a:ext>
            </a:extLst>
          </p:cNvPr>
          <p:cNvSpPr>
            <a:spLocks noGrp="1"/>
          </p:cNvSpPr>
          <p:nvPr>
            <p:ph type="title"/>
          </p:nvPr>
        </p:nvSpPr>
        <p:spPr/>
        <p:txBody>
          <a:bodyPr/>
          <a:lstStyle/>
          <a:p>
            <a:r>
              <a:rPr lang="en-GB" dirty="0"/>
              <a:t>INTRODUCTION … … ...</a:t>
            </a:r>
          </a:p>
        </p:txBody>
      </p:sp>
      <p:sp>
        <p:nvSpPr>
          <p:cNvPr id="3" name="Content Placeholder 2">
            <a:extLst>
              <a:ext uri="{FF2B5EF4-FFF2-40B4-BE49-F238E27FC236}">
                <a16:creationId xmlns:a16="http://schemas.microsoft.com/office/drawing/2014/main" id="{14D370B5-53EB-4EA0-A361-8C78C4125655}"/>
              </a:ext>
            </a:extLst>
          </p:cNvPr>
          <p:cNvSpPr>
            <a:spLocks noGrp="1"/>
          </p:cNvSpPr>
          <p:nvPr>
            <p:ph idx="1"/>
          </p:nvPr>
        </p:nvSpPr>
        <p:spPr/>
        <p:txBody>
          <a:bodyPr>
            <a:noAutofit/>
          </a:bodyPr>
          <a:lstStyle/>
          <a:p>
            <a:r>
              <a:rPr lang="en-GB" sz="5400" dirty="0"/>
              <a:t>The introductory paragraph should also include the </a:t>
            </a:r>
            <a:r>
              <a:rPr lang="en-GB" sz="5400" b="1" dirty="0"/>
              <a:t>thesis statement</a:t>
            </a:r>
            <a:r>
              <a:rPr lang="en-GB" sz="5400" dirty="0"/>
              <a:t>, a kind of mini-outline for the paper: it tells the reader what the literature review is about. </a:t>
            </a:r>
          </a:p>
        </p:txBody>
      </p:sp>
      <p:pic>
        <p:nvPicPr>
          <p:cNvPr id="11" name="Audio 10">
            <a:hlinkClick r:id="" action="ppaction://media"/>
            <a:extLst>
              <a:ext uri="{FF2B5EF4-FFF2-40B4-BE49-F238E27FC236}">
                <a16:creationId xmlns:a16="http://schemas.microsoft.com/office/drawing/2014/main" id="{31B3A131-2DA0-4361-A6D1-56A5491653A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87384985"/>
      </p:ext>
    </p:extLst>
  </p:cSld>
  <p:clrMapOvr>
    <a:masterClrMapping/>
  </p:clrMapOvr>
  <mc:AlternateContent xmlns:mc="http://schemas.openxmlformats.org/markup-compatibility/2006" xmlns:p14="http://schemas.microsoft.com/office/powerpoint/2010/main">
    <mc:Choice Requires="p14">
      <p:transition spd="slow" p14:dur="2000" advTm="14730"/>
    </mc:Choice>
    <mc:Fallback xmlns="">
      <p:transition spd="slow" advTm="147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 example of a thesis statement … … …</a:t>
            </a:r>
          </a:p>
        </p:txBody>
      </p:sp>
      <p:sp>
        <p:nvSpPr>
          <p:cNvPr id="3" name="Content Placeholder 2"/>
          <p:cNvSpPr>
            <a:spLocks noGrp="1"/>
          </p:cNvSpPr>
          <p:nvPr>
            <p:ph idx="1"/>
          </p:nvPr>
        </p:nvSpPr>
        <p:spPr>
          <a:xfrm>
            <a:off x="505691" y="2638044"/>
            <a:ext cx="11526981" cy="3101983"/>
          </a:xfrm>
        </p:spPr>
        <p:txBody>
          <a:bodyPr>
            <a:noAutofit/>
          </a:bodyPr>
          <a:lstStyle/>
          <a:p>
            <a:r>
              <a:rPr lang="en-GB" sz="4000" dirty="0"/>
              <a:t>Because client contact is an essential pre-requisite of BACP qualification, the profession needs to better understand how the counselling placement facilitates early practice</a:t>
            </a:r>
          </a:p>
          <a:p>
            <a:r>
              <a:rPr lang="en-GB" sz="4000" dirty="0"/>
              <a:t>How might this be improved? </a:t>
            </a:r>
          </a:p>
        </p:txBody>
      </p:sp>
      <p:pic>
        <p:nvPicPr>
          <p:cNvPr id="8" name="Audio 7">
            <a:hlinkClick r:id="" action="ppaction://media"/>
            <a:extLst>
              <a:ext uri="{FF2B5EF4-FFF2-40B4-BE49-F238E27FC236}">
                <a16:creationId xmlns:a16="http://schemas.microsoft.com/office/drawing/2014/main" id="{B299B582-9424-4059-9110-243D4DBA93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12867174"/>
      </p:ext>
    </p:extLst>
  </p:cSld>
  <p:clrMapOvr>
    <a:masterClrMapping/>
  </p:clrMapOvr>
  <mc:AlternateContent xmlns:mc="http://schemas.openxmlformats.org/markup-compatibility/2006" xmlns:p14="http://schemas.microsoft.com/office/powerpoint/2010/main">
    <mc:Choice Requires="p14">
      <p:transition spd="slow" p14:dur="2000" advTm="10693"/>
    </mc:Choice>
    <mc:Fallback xmlns="">
      <p:transition spd="slow" advTm="106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4ED29-8ED4-4C66-AF7A-34BB1B39B916}"/>
              </a:ext>
            </a:extLst>
          </p:cNvPr>
          <p:cNvSpPr>
            <a:spLocks noGrp="1"/>
          </p:cNvSpPr>
          <p:nvPr>
            <p:ph type="title"/>
          </p:nvPr>
        </p:nvSpPr>
        <p:spPr/>
        <p:txBody>
          <a:bodyPr/>
          <a:lstStyle/>
          <a:p>
            <a:r>
              <a:rPr lang="en-GB" dirty="0"/>
              <a:t>INTRODUCTION … … …</a:t>
            </a:r>
          </a:p>
        </p:txBody>
      </p:sp>
      <p:sp>
        <p:nvSpPr>
          <p:cNvPr id="3" name="Content Placeholder 2">
            <a:extLst>
              <a:ext uri="{FF2B5EF4-FFF2-40B4-BE49-F238E27FC236}">
                <a16:creationId xmlns:a16="http://schemas.microsoft.com/office/drawing/2014/main" id="{2F0814AE-DC70-4979-BB09-553FC7ADA221}"/>
              </a:ext>
            </a:extLst>
          </p:cNvPr>
          <p:cNvSpPr>
            <a:spLocks noGrp="1"/>
          </p:cNvSpPr>
          <p:nvPr>
            <p:ph idx="1"/>
          </p:nvPr>
        </p:nvSpPr>
        <p:spPr/>
        <p:txBody>
          <a:bodyPr>
            <a:noAutofit/>
          </a:bodyPr>
          <a:lstStyle/>
          <a:p>
            <a:r>
              <a:rPr lang="en-GB" sz="5400" dirty="0"/>
              <a:t>The last sentence of this section could contain a transitional "hook" which moves the reader to the first paragraph of the body of the paper.</a:t>
            </a:r>
          </a:p>
        </p:txBody>
      </p:sp>
      <p:pic>
        <p:nvPicPr>
          <p:cNvPr id="6" name="Audio 5">
            <a:hlinkClick r:id="" action="ppaction://media"/>
            <a:extLst>
              <a:ext uri="{FF2B5EF4-FFF2-40B4-BE49-F238E27FC236}">
                <a16:creationId xmlns:a16="http://schemas.microsoft.com/office/drawing/2014/main" id="{F76515E4-EACB-4519-BE86-ADA1454238B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56199218"/>
      </p:ext>
    </p:extLst>
  </p:cSld>
  <p:clrMapOvr>
    <a:masterClrMapping/>
  </p:clrMapOvr>
  <mc:AlternateContent xmlns:mc="http://schemas.openxmlformats.org/markup-compatibility/2006" xmlns:p14="http://schemas.microsoft.com/office/powerpoint/2010/main">
    <mc:Choice Requires="p14">
      <p:transition spd="slow" p14:dur="2000" advTm="68580"/>
    </mc:Choice>
    <mc:Fallback xmlns="">
      <p:transition spd="slow" advTm="685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CF938-A102-4FA2-91B2-2461AE542A3D}"/>
              </a:ext>
            </a:extLst>
          </p:cNvPr>
          <p:cNvSpPr>
            <a:spLocks noGrp="1"/>
          </p:cNvSpPr>
          <p:nvPr>
            <p:ph type="title"/>
          </p:nvPr>
        </p:nvSpPr>
        <p:spPr>
          <a:xfrm>
            <a:off x="2231136" y="964692"/>
            <a:ext cx="7729728" cy="1188720"/>
          </a:xfrm>
          <a:solidFill>
            <a:srgbClr val="FFFFFF"/>
          </a:solidFill>
          <a:ln>
            <a:solidFill>
              <a:srgbClr val="404040"/>
            </a:solidFill>
          </a:ln>
        </p:spPr>
        <p:txBody>
          <a:bodyPr>
            <a:normAutofit/>
          </a:bodyPr>
          <a:lstStyle/>
          <a:p>
            <a:r>
              <a:rPr lang="en-GB" dirty="0">
                <a:solidFill>
                  <a:srgbClr val="262626"/>
                </a:solidFill>
              </a:rPr>
              <a:t>INTRODUCTION:</a:t>
            </a:r>
          </a:p>
        </p:txBody>
      </p:sp>
      <p:graphicFrame>
        <p:nvGraphicFramePr>
          <p:cNvPr id="14" name="Content Placeholder 2"/>
          <p:cNvGraphicFramePr>
            <a:graphicFrameLocks noGrp="1"/>
          </p:cNvGraphicFramePr>
          <p:nvPr>
            <p:ph idx="1"/>
            <p:extLst>
              <p:ext uri="{D42A27DB-BD31-4B8C-83A1-F6EECF244321}">
                <p14:modId xmlns:p14="http://schemas.microsoft.com/office/powerpoint/2010/main" val="3351406164"/>
              </p:ext>
            </p:extLst>
          </p:nvPr>
        </p:nvGraphicFramePr>
        <p:xfrm>
          <a:off x="965200" y="2638424"/>
          <a:ext cx="10261600" cy="412259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Audio 8">
            <a:hlinkClick r:id="" action="ppaction://media"/>
            <a:extLst>
              <a:ext uri="{FF2B5EF4-FFF2-40B4-BE49-F238E27FC236}">
                <a16:creationId xmlns:a16="http://schemas.microsoft.com/office/drawing/2014/main" id="{7A128CAA-39C5-4A79-A04D-548D6199E3A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59989773"/>
      </p:ext>
    </p:extLst>
  </p:cSld>
  <p:clrMapOvr>
    <a:masterClrMapping/>
  </p:clrMapOvr>
  <mc:AlternateContent xmlns:mc="http://schemas.openxmlformats.org/markup-compatibility/2006" xmlns:p14="http://schemas.microsoft.com/office/powerpoint/2010/main">
    <mc:Choice Requires="p14">
      <p:transition spd="slow" p14:dur="2000" advTm="42228"/>
    </mc:Choice>
    <mc:Fallback xmlns="">
      <p:transition spd="slow" advTm="422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14292" y="513612"/>
            <a:ext cx="9894133" cy="1031216"/>
          </a:xfrm>
        </p:spPr>
        <p:txBody>
          <a:bodyPr anchor="b">
            <a:normAutofit/>
          </a:bodyPr>
          <a:lstStyle/>
          <a:p>
            <a:r>
              <a:rPr lang="en-GB" sz="3400"/>
              <a:t>REMEMBER THAT YOUR LITERATURE REVIEW NEEDS TO COVER the following aspects of your subject of study:</a:t>
            </a:r>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18101" y="2589086"/>
            <a:ext cx="3661765" cy="2755478"/>
          </a:xfrm>
          <a:prstGeom prst="rect">
            <a:avLst/>
          </a:prstGeom>
        </p:spPr>
      </p:pic>
      <p:sp>
        <p:nvSpPr>
          <p:cNvPr id="9" name="Freeform: Shape 8">
            <a:extLst>
              <a:ext uri="{FF2B5EF4-FFF2-40B4-BE49-F238E27FC236}">
                <a16:creationId xmlns:a16="http://schemas.microsoft.com/office/drawing/2014/main" id="{C607803A-4E99-444E-94F7-8785CDDF5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80154" y="1884045"/>
            <a:ext cx="3275668" cy="2853308"/>
          </a:xfrm>
          <a:custGeom>
            <a:avLst/>
            <a:gdLst>
              <a:gd name="connsiteX0" fmla="*/ 3275668 w 3275668"/>
              <a:gd name="connsiteY0" fmla="*/ 2853308 h 2853308"/>
              <a:gd name="connsiteX1" fmla="*/ 655 w 3275668"/>
              <a:gd name="connsiteY1" fmla="*/ 2853308 h 2853308"/>
              <a:gd name="connsiteX2" fmla="*/ 0 w 3275668"/>
              <a:gd name="connsiteY2" fmla="*/ 2467565 h 2853308"/>
              <a:gd name="connsiteX3" fmla="*/ 2869894 w 3275668"/>
              <a:gd name="connsiteY3" fmla="*/ 2468888 h 2853308"/>
              <a:gd name="connsiteX4" fmla="*/ 2869894 w 3275668"/>
              <a:gd name="connsiteY4" fmla="*/ 0 h 2853308"/>
              <a:gd name="connsiteX5" fmla="*/ 3275668 w 3275668"/>
              <a:gd name="connsiteY5" fmla="*/ 0 h 2853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668" h="2853308">
                <a:moveTo>
                  <a:pt x="3275668" y="2853308"/>
                </a:moveTo>
                <a:lnTo>
                  <a:pt x="655" y="2853308"/>
                </a:lnTo>
                <a:cubicBezTo>
                  <a:pt x="-655" y="2720171"/>
                  <a:pt x="1310" y="2600702"/>
                  <a:pt x="0" y="2467565"/>
                </a:cubicBezTo>
                <a:lnTo>
                  <a:pt x="2869894" y="2468888"/>
                </a:lnTo>
                <a:lnTo>
                  <a:pt x="2869894" y="0"/>
                </a:lnTo>
                <a:lnTo>
                  <a:pt x="3275668" y="0"/>
                </a:lnTo>
                <a:close/>
              </a:path>
            </a:pathLst>
          </a:custGeom>
          <a:solidFill>
            <a:srgbClr val="4C4C4C"/>
          </a:solidFill>
          <a:ln w="0">
            <a:noFill/>
            <a:prstDash val="solid"/>
            <a:round/>
            <a:headEnd/>
            <a:tailEnd/>
          </a:ln>
        </p:spPr>
      </p:sp>
      <p:sp>
        <p:nvSpPr>
          <p:cNvPr id="11" name="Freeform: Shape 10">
            <a:extLst>
              <a:ext uri="{FF2B5EF4-FFF2-40B4-BE49-F238E27FC236}">
                <a16:creationId xmlns:a16="http://schemas.microsoft.com/office/drawing/2014/main" id="{2989BE6A-C309-418E-8ADD-1616A9805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55822" y="3222529"/>
            <a:ext cx="3242952" cy="2828156"/>
          </a:xfrm>
          <a:custGeom>
            <a:avLst/>
            <a:gdLst>
              <a:gd name="connsiteX0" fmla="*/ 2837178 w 3242952"/>
              <a:gd name="connsiteY0" fmla="*/ 0 h 2828156"/>
              <a:gd name="connsiteX1" fmla="*/ 3242952 w 3242952"/>
              <a:gd name="connsiteY1" fmla="*/ 0 h 2828156"/>
              <a:gd name="connsiteX2" fmla="*/ 3242952 w 3242952"/>
              <a:gd name="connsiteY2" fmla="*/ 2828156 h 2828156"/>
              <a:gd name="connsiteX3" fmla="*/ 0 w 3242952"/>
              <a:gd name="connsiteY3" fmla="*/ 2828156 h 2828156"/>
              <a:gd name="connsiteX4" fmla="*/ 0 w 3242952"/>
              <a:gd name="connsiteY4" fmla="*/ 2442859 h 2828156"/>
              <a:gd name="connsiteX5" fmla="*/ 2837178 w 3242952"/>
              <a:gd name="connsiteY5" fmla="*/ 2443295 h 2828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2952" h="2828156">
                <a:moveTo>
                  <a:pt x="2837178" y="0"/>
                </a:moveTo>
                <a:lnTo>
                  <a:pt x="3242952" y="0"/>
                </a:lnTo>
                <a:lnTo>
                  <a:pt x="3242952" y="2828156"/>
                </a:lnTo>
                <a:lnTo>
                  <a:pt x="0" y="2828156"/>
                </a:lnTo>
                <a:lnTo>
                  <a:pt x="0" y="2442859"/>
                </a:lnTo>
                <a:lnTo>
                  <a:pt x="2837178" y="2443295"/>
                </a:lnTo>
                <a:close/>
              </a:path>
            </a:pathLst>
          </a:custGeom>
          <a:solidFill>
            <a:srgbClr val="4C4C4C"/>
          </a:solidFill>
          <a:ln w="0">
            <a:noFill/>
            <a:prstDash val="solid"/>
            <a:round/>
            <a:headEnd/>
            <a:tailEnd/>
          </a:ln>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7781373" y="2279151"/>
            <a:ext cx="3627063" cy="3387145"/>
          </a:xfrm>
        </p:spPr>
        <p:txBody>
          <a:bodyPr anchor="ctr">
            <a:normAutofit fontScale="92500" lnSpcReduction="20000"/>
          </a:bodyPr>
          <a:lstStyle/>
          <a:p>
            <a:endParaRPr lang="en-GB" sz="2400" dirty="0"/>
          </a:p>
          <a:p>
            <a:r>
              <a:rPr lang="en-GB" sz="3500" dirty="0"/>
              <a:t>What?</a:t>
            </a:r>
          </a:p>
          <a:p>
            <a:r>
              <a:rPr lang="en-GB" sz="3500" dirty="0"/>
              <a:t>Where?</a:t>
            </a:r>
          </a:p>
          <a:p>
            <a:r>
              <a:rPr lang="en-GB" sz="3500" dirty="0"/>
              <a:t>Why?</a:t>
            </a:r>
          </a:p>
          <a:p>
            <a:r>
              <a:rPr lang="en-GB" sz="3500" dirty="0"/>
              <a:t>When?</a:t>
            </a:r>
          </a:p>
          <a:p>
            <a:r>
              <a:rPr lang="en-GB" sz="3500" dirty="0"/>
              <a:t>How?</a:t>
            </a:r>
          </a:p>
          <a:p>
            <a:r>
              <a:rPr lang="en-GB" sz="3500" dirty="0"/>
              <a:t>So what?</a:t>
            </a:r>
          </a:p>
        </p:txBody>
      </p:sp>
      <p:pic>
        <p:nvPicPr>
          <p:cNvPr id="6" name="Audio 5">
            <a:hlinkClick r:id="" action="ppaction://media"/>
            <a:extLst>
              <a:ext uri="{FF2B5EF4-FFF2-40B4-BE49-F238E27FC236}">
                <a16:creationId xmlns:a16="http://schemas.microsoft.com/office/drawing/2014/main" id="{87E3AC6A-C093-4283-B6CD-6913908AC60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30018443"/>
      </p:ext>
    </p:extLst>
  </p:cSld>
  <p:clrMapOvr>
    <a:masterClrMapping/>
  </p:clrMapOvr>
  <mc:AlternateContent xmlns:mc="http://schemas.openxmlformats.org/markup-compatibility/2006" xmlns:p14="http://schemas.microsoft.com/office/powerpoint/2010/main">
    <mc:Choice Requires="p14">
      <p:transition spd="slow" p14:dur="2000" advTm="11292"/>
    </mc:Choice>
    <mc:Fallback xmlns="">
      <p:transition spd="slow" advTm="112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25443-335B-42F9-8BF4-9C63279BEC12}"/>
              </a:ext>
            </a:extLst>
          </p:cNvPr>
          <p:cNvSpPr>
            <a:spLocks noGrp="1"/>
          </p:cNvSpPr>
          <p:nvPr>
            <p:ph type="title"/>
          </p:nvPr>
        </p:nvSpPr>
        <p:spPr>
          <a:xfrm>
            <a:off x="104931" y="-134910"/>
            <a:ext cx="12087069" cy="1319134"/>
          </a:xfrm>
        </p:spPr>
        <p:txBody>
          <a:bodyPr/>
          <a:lstStyle/>
          <a:p>
            <a:r>
              <a:rPr lang="en-GB" b="1" dirty="0">
                <a:latin typeface="AR CENA" panose="02000000000000000000" pitchFamily="2" charset="0"/>
              </a:rPr>
              <a:t>Your </a:t>
            </a:r>
            <a:r>
              <a:rPr lang="en-GB" b="1">
                <a:latin typeface="AR CENA" panose="02000000000000000000" pitchFamily="2" charset="0"/>
              </a:rPr>
              <a:t>Introduction Section needs </a:t>
            </a:r>
            <a:r>
              <a:rPr lang="en-GB" b="1" dirty="0">
                <a:latin typeface="AR CENA" panose="02000000000000000000" pitchFamily="2" charset="0"/>
              </a:rPr>
              <a:t>to include:</a:t>
            </a:r>
          </a:p>
        </p:txBody>
      </p:sp>
      <p:sp>
        <p:nvSpPr>
          <p:cNvPr id="3" name="Content Placeholder 2">
            <a:extLst>
              <a:ext uri="{FF2B5EF4-FFF2-40B4-BE49-F238E27FC236}">
                <a16:creationId xmlns:a16="http://schemas.microsoft.com/office/drawing/2014/main" id="{E449EF1F-AAC3-4D6A-8825-C9F2D939318A}"/>
              </a:ext>
            </a:extLst>
          </p:cNvPr>
          <p:cNvSpPr>
            <a:spLocks noGrp="1"/>
          </p:cNvSpPr>
          <p:nvPr>
            <p:ph idx="1"/>
          </p:nvPr>
        </p:nvSpPr>
        <p:spPr>
          <a:xfrm>
            <a:off x="0" y="1394084"/>
            <a:ext cx="11353800" cy="5463915"/>
          </a:xfrm>
        </p:spPr>
        <p:txBody>
          <a:bodyPr>
            <a:noAutofit/>
          </a:bodyPr>
          <a:lstStyle/>
          <a:p>
            <a:r>
              <a:rPr lang="en-GB" sz="4000" b="1" dirty="0"/>
              <a:t>Your research topic – the focus of your study</a:t>
            </a:r>
          </a:p>
          <a:p>
            <a:r>
              <a:rPr lang="en-GB" sz="4000" b="1" dirty="0"/>
              <a:t>The purpose of your literature review</a:t>
            </a:r>
          </a:p>
          <a:p>
            <a:r>
              <a:rPr lang="en-GB" sz="4000" b="1" dirty="0"/>
              <a:t>Background / History</a:t>
            </a:r>
          </a:p>
          <a:p>
            <a:r>
              <a:rPr lang="en-GB" sz="4000" b="1" dirty="0"/>
              <a:t>Contemporary context</a:t>
            </a:r>
          </a:p>
          <a:p>
            <a:r>
              <a:rPr lang="en-GB" sz="4000" b="1" dirty="0"/>
              <a:t>Key theories and concepts</a:t>
            </a:r>
          </a:p>
          <a:p>
            <a:r>
              <a:rPr lang="en-GB" sz="4000" b="1" dirty="0"/>
              <a:t>Brief example of previous research</a:t>
            </a:r>
          </a:p>
          <a:p>
            <a:r>
              <a:rPr lang="en-GB" sz="4000" b="1" dirty="0"/>
              <a:t>Significance [value] of the issue you are researching</a:t>
            </a:r>
          </a:p>
          <a:p>
            <a:r>
              <a:rPr lang="en-GB" sz="4000" b="1" dirty="0"/>
              <a:t>Aims, objectives and research question</a:t>
            </a:r>
          </a:p>
        </p:txBody>
      </p:sp>
      <p:pic>
        <p:nvPicPr>
          <p:cNvPr id="8" name="Audio 7">
            <a:hlinkClick r:id="" action="ppaction://media"/>
            <a:extLst>
              <a:ext uri="{FF2B5EF4-FFF2-40B4-BE49-F238E27FC236}">
                <a16:creationId xmlns:a16="http://schemas.microsoft.com/office/drawing/2014/main" id="{83066CE7-6A45-4219-8173-29E5BA99F86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79249094"/>
      </p:ext>
    </p:extLst>
  </p:cSld>
  <p:clrMapOvr>
    <a:masterClrMapping/>
  </p:clrMapOvr>
  <mc:AlternateContent xmlns:mc="http://schemas.openxmlformats.org/markup-compatibility/2006" xmlns:p14="http://schemas.microsoft.com/office/powerpoint/2010/main">
    <mc:Choice Requires="p14">
      <p:transition spd="slow" p14:dur="2000" advTm="90413"/>
    </mc:Choice>
    <mc:Fallback xmlns="">
      <p:transition spd="slow" advTm="904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 – WHY do we need one?</a:t>
            </a:r>
          </a:p>
        </p:txBody>
      </p:sp>
      <p:sp>
        <p:nvSpPr>
          <p:cNvPr id="3" name="Content Placeholder 2"/>
          <p:cNvSpPr>
            <a:spLocks noGrp="1"/>
          </p:cNvSpPr>
          <p:nvPr>
            <p:ph idx="1"/>
          </p:nvPr>
        </p:nvSpPr>
        <p:spPr/>
        <p:txBody>
          <a:bodyPr>
            <a:normAutofit/>
          </a:bodyPr>
          <a:lstStyle/>
          <a:p>
            <a:r>
              <a:rPr lang="en-GB" sz="5400" dirty="0"/>
              <a:t>Introduces the topic</a:t>
            </a:r>
          </a:p>
          <a:p>
            <a:r>
              <a:rPr lang="en-GB" sz="5400" dirty="0"/>
              <a:t>Orientates the reader</a:t>
            </a:r>
          </a:p>
          <a:p>
            <a:r>
              <a:rPr lang="en-GB" sz="5400" dirty="0"/>
              <a:t>Can be used as a ‘hook’ to further engage the reader </a:t>
            </a:r>
          </a:p>
          <a:p>
            <a:r>
              <a:rPr lang="en-GB" sz="5400" dirty="0"/>
              <a:t>Sets out your argument</a:t>
            </a:r>
            <a:r>
              <a:rPr lang="en-GB" dirty="0"/>
              <a:t> </a:t>
            </a:r>
          </a:p>
        </p:txBody>
      </p:sp>
      <p:pic>
        <p:nvPicPr>
          <p:cNvPr id="7" name="Audio 6">
            <a:hlinkClick r:id="" action="ppaction://media"/>
            <a:extLst>
              <a:ext uri="{FF2B5EF4-FFF2-40B4-BE49-F238E27FC236}">
                <a16:creationId xmlns:a16="http://schemas.microsoft.com/office/drawing/2014/main" id="{1DA74D1F-3421-43DD-BA81-530CD5AF739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50924253"/>
      </p:ext>
    </p:extLst>
  </p:cSld>
  <p:clrMapOvr>
    <a:masterClrMapping/>
  </p:clrMapOvr>
  <mc:AlternateContent xmlns:mc="http://schemas.openxmlformats.org/markup-compatibility/2006" xmlns:p14="http://schemas.microsoft.com/office/powerpoint/2010/main">
    <mc:Choice Requires="p14">
      <p:transition spd="slow" p14:dur="2000" advTm="50805"/>
    </mc:Choice>
    <mc:Fallback xmlns="">
      <p:transition spd="slow" advTm="508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Topic information</a:t>
            </a:r>
          </a:p>
        </p:txBody>
      </p:sp>
      <p:sp>
        <p:nvSpPr>
          <p:cNvPr id="3" name="Content Placeholder 2"/>
          <p:cNvSpPr>
            <a:spLocks noGrp="1"/>
          </p:cNvSpPr>
          <p:nvPr>
            <p:ph idx="1"/>
          </p:nvPr>
        </p:nvSpPr>
        <p:spPr/>
        <p:txBody>
          <a:bodyPr>
            <a:normAutofit fontScale="92500" lnSpcReduction="10000"/>
          </a:bodyPr>
          <a:lstStyle/>
          <a:p>
            <a:pPr marL="0" indent="0">
              <a:buNone/>
            </a:pPr>
            <a:r>
              <a:rPr lang="en-GB" sz="3900" dirty="0"/>
              <a:t>Think of a funnel effect- start BROAD</a:t>
            </a:r>
          </a:p>
          <a:p>
            <a:pPr marL="0" indent="0">
              <a:buNone/>
            </a:pPr>
            <a:r>
              <a:rPr lang="en-GB" sz="3900" dirty="0"/>
              <a:t>For example, </a:t>
            </a:r>
          </a:p>
          <a:p>
            <a:pPr marL="0" indent="0">
              <a:buNone/>
            </a:pPr>
            <a:endParaRPr lang="en-GB" sz="2000" dirty="0"/>
          </a:p>
          <a:p>
            <a:pPr marL="0" indent="0">
              <a:buNone/>
            </a:pPr>
            <a:r>
              <a:rPr lang="en-GB" sz="4000" dirty="0"/>
              <a:t>‘It is estimated by Alzheimer’s disease international (2018) that currently over forty-four million people suffer with dementia worldwide, with this figure expected to increase to an estimated seventy-five million in 2030, and one hundred and thirty-five million by 2050’</a:t>
            </a:r>
          </a:p>
          <a:p>
            <a:pPr marL="0" indent="0">
              <a:buNone/>
            </a:pPr>
            <a:endParaRPr lang="en-GB" sz="4000" dirty="0"/>
          </a:p>
          <a:p>
            <a:pPr marL="0" indent="0">
              <a:buNone/>
            </a:pPr>
            <a:endParaRPr lang="en-GB" sz="2000" dirty="0"/>
          </a:p>
          <a:p>
            <a:pPr marL="0" indent="0">
              <a:buNone/>
            </a:pPr>
            <a:endParaRPr lang="en-GB" sz="2000" dirty="0"/>
          </a:p>
        </p:txBody>
      </p:sp>
      <p:pic>
        <p:nvPicPr>
          <p:cNvPr id="5" name="Audio 4">
            <a:hlinkClick r:id="" action="ppaction://media"/>
            <a:extLst>
              <a:ext uri="{FF2B5EF4-FFF2-40B4-BE49-F238E27FC236}">
                <a16:creationId xmlns:a16="http://schemas.microsoft.com/office/drawing/2014/main" id="{60DEA5F6-385C-41E5-8F25-BB4D346885B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81695793"/>
      </p:ext>
    </p:extLst>
  </p:cSld>
  <p:clrMapOvr>
    <a:masterClrMapping/>
  </p:clrMapOvr>
  <mc:AlternateContent xmlns:mc="http://schemas.openxmlformats.org/markup-compatibility/2006" xmlns:p14="http://schemas.microsoft.com/office/powerpoint/2010/main">
    <mc:Choice Requires="p14">
      <p:transition spd="slow" p14:dur="2000" advTm="48544"/>
    </mc:Choice>
    <mc:Fallback xmlns="">
      <p:transition spd="slow" advTm="485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p:txBody>
          <a:bodyPr>
            <a:normAutofit/>
          </a:bodyPr>
          <a:lstStyle/>
          <a:p>
            <a:r>
              <a:rPr lang="en-GB" sz="3600" dirty="0"/>
              <a:t>From this broad statement, we need to start to hone in to our particular area of interest:</a:t>
            </a:r>
          </a:p>
          <a:p>
            <a:pPr marL="269875" indent="0">
              <a:buNone/>
            </a:pPr>
            <a:r>
              <a:rPr lang="en-GB" sz="3600" dirty="0"/>
              <a:t>For example, </a:t>
            </a:r>
          </a:p>
          <a:p>
            <a:pPr marL="269875" indent="0">
              <a:buNone/>
            </a:pPr>
            <a:r>
              <a:rPr lang="en-GB" sz="3600" dirty="0"/>
              <a:t>‘</a:t>
            </a:r>
            <a:r>
              <a:rPr lang="en-GB" sz="3600" i="1" dirty="0"/>
              <a:t>The main thrust of extant research tends to focus upon individuals with advanced stage dementia, hitherto aiding the development of specialist services for those in this later stage</a:t>
            </a:r>
            <a:r>
              <a:rPr lang="en-GB" sz="3600" dirty="0"/>
              <a:t>’</a:t>
            </a:r>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31190" y="5549285"/>
            <a:ext cx="4128379" cy="1255355"/>
          </a:xfrm>
          <a:prstGeom prst="rect">
            <a:avLst/>
          </a:prstGeom>
        </p:spPr>
      </p:pic>
      <p:pic>
        <p:nvPicPr>
          <p:cNvPr id="5" name="Audio 4">
            <a:hlinkClick r:id="" action="ppaction://media"/>
            <a:extLst>
              <a:ext uri="{FF2B5EF4-FFF2-40B4-BE49-F238E27FC236}">
                <a16:creationId xmlns:a16="http://schemas.microsoft.com/office/drawing/2014/main" id="{00A3A868-E986-4715-9DAD-60CB5FD059B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44383155"/>
      </p:ext>
    </p:extLst>
  </p:cSld>
  <p:clrMapOvr>
    <a:masterClrMapping/>
  </p:clrMapOvr>
  <mc:AlternateContent xmlns:mc="http://schemas.openxmlformats.org/markup-compatibility/2006" xmlns:p14="http://schemas.microsoft.com/office/powerpoint/2010/main">
    <mc:Choice Requires="p14">
      <p:transition spd="slow" p14:dur="2000" advTm="37393"/>
    </mc:Choice>
    <mc:Fallback xmlns="">
      <p:transition spd="slow" advTm="373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More funnelling….</a:t>
            </a:r>
          </a:p>
        </p:txBody>
      </p:sp>
      <p:sp>
        <p:nvSpPr>
          <p:cNvPr id="3" name="Content Placeholder 2"/>
          <p:cNvSpPr>
            <a:spLocks noGrp="1"/>
          </p:cNvSpPr>
          <p:nvPr>
            <p:ph idx="1"/>
          </p:nvPr>
        </p:nvSpPr>
        <p:spPr/>
        <p:txBody>
          <a:bodyPr>
            <a:normAutofit/>
          </a:bodyPr>
          <a:lstStyle/>
          <a:p>
            <a:r>
              <a:rPr lang="en-GB" sz="4000" dirty="0"/>
              <a:t>The middle part of the funnel allows us to offer definitions and explain our rationale behind exploring it further. For example</a:t>
            </a:r>
            <a:r>
              <a:rPr lang="en-GB" sz="4000" i="1" dirty="0"/>
              <a:t>, </a:t>
            </a:r>
          </a:p>
          <a:p>
            <a:endParaRPr lang="en-GB" sz="4000" i="1" dirty="0"/>
          </a:p>
          <a:p>
            <a:pPr marL="0" indent="0">
              <a:buNone/>
            </a:pPr>
            <a:r>
              <a:rPr lang="en-GB" sz="4000" i="1" dirty="0"/>
              <a:t>‘‘…..whilst therapeutic interventions geared toward the sufferer themselves remain sadly lacking</a:t>
            </a:r>
            <a:r>
              <a:rPr lang="en-GB" sz="4000" dirty="0"/>
              <a:t>…’</a:t>
            </a:r>
          </a:p>
          <a:p>
            <a:endParaRPr lang="en-GB" dirty="0"/>
          </a:p>
        </p:txBody>
      </p:sp>
      <p:pic>
        <p:nvPicPr>
          <p:cNvPr id="6" name="Audio 5">
            <a:hlinkClick r:id="" action="ppaction://media"/>
            <a:extLst>
              <a:ext uri="{FF2B5EF4-FFF2-40B4-BE49-F238E27FC236}">
                <a16:creationId xmlns:a16="http://schemas.microsoft.com/office/drawing/2014/main" id="{862EFDF4-4133-4A3D-BC9F-7319F691F51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04858572"/>
      </p:ext>
    </p:extLst>
  </p:cSld>
  <p:clrMapOvr>
    <a:masterClrMapping/>
  </p:clrMapOvr>
  <mc:AlternateContent xmlns:mc="http://schemas.openxmlformats.org/markup-compatibility/2006" xmlns:p14="http://schemas.microsoft.com/office/powerpoint/2010/main">
    <mc:Choice Requires="p14">
      <p:transition spd="slow" p14:dur="2000" advTm="28504"/>
    </mc:Choice>
    <mc:Fallback xmlns="">
      <p:transition spd="slow" advTm="28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aims</a:t>
            </a:r>
          </a:p>
        </p:txBody>
      </p:sp>
      <p:sp>
        <p:nvSpPr>
          <p:cNvPr id="3" name="Content Placeholder 2"/>
          <p:cNvSpPr>
            <a:spLocks noGrp="1"/>
          </p:cNvSpPr>
          <p:nvPr>
            <p:ph idx="1"/>
          </p:nvPr>
        </p:nvSpPr>
        <p:spPr/>
        <p:txBody>
          <a:bodyPr>
            <a:noAutofit/>
          </a:bodyPr>
          <a:lstStyle/>
          <a:p>
            <a:r>
              <a:rPr lang="en-GB" sz="3200" dirty="0"/>
              <a:t>Outlined in a narrative way at the end of the introduction.</a:t>
            </a:r>
          </a:p>
          <a:p>
            <a:pPr marL="0" indent="0">
              <a:buNone/>
            </a:pPr>
            <a:r>
              <a:rPr lang="en-GB" sz="3200" dirty="0"/>
              <a:t>For example</a:t>
            </a:r>
          </a:p>
          <a:p>
            <a:pPr marL="0" indent="0">
              <a:buNone/>
            </a:pPr>
            <a:r>
              <a:rPr lang="en-GB" sz="3200" dirty="0"/>
              <a:t>E.g., </a:t>
            </a:r>
            <a:r>
              <a:rPr lang="en-GB" sz="3200" i="1" dirty="0"/>
              <a:t>‘The overall aim of this critical literature review is that of adding to the extant literature new perspectives upon the topic of how counselling and psychological concepts can help dementia sufferers……</a:t>
            </a:r>
          </a:p>
          <a:p>
            <a:pPr marL="0" indent="0">
              <a:buNone/>
            </a:pPr>
            <a:r>
              <a:rPr lang="en-GB" sz="3200" i="1" dirty="0"/>
              <a:t>Specifically, the contention is that counselling can and ought to play a key role in alleviating the psychological suffering of those with early stage dementia than has previously been acknowledged in the field of dementia care’</a:t>
            </a:r>
          </a:p>
        </p:txBody>
      </p:sp>
      <p:pic>
        <p:nvPicPr>
          <p:cNvPr id="4" name="Audio 3">
            <a:hlinkClick r:id="" action="ppaction://media"/>
            <a:extLst>
              <a:ext uri="{FF2B5EF4-FFF2-40B4-BE49-F238E27FC236}">
                <a16:creationId xmlns:a16="http://schemas.microsoft.com/office/drawing/2014/main" id="{D5CE1871-3639-4342-9A97-6C7BB1C211F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76408441"/>
      </p:ext>
    </p:extLst>
  </p:cSld>
  <p:clrMapOvr>
    <a:masterClrMapping/>
  </p:clrMapOvr>
  <mc:AlternateContent xmlns:mc="http://schemas.openxmlformats.org/markup-compatibility/2006" xmlns:p14="http://schemas.microsoft.com/office/powerpoint/2010/main">
    <mc:Choice Requires="p14">
      <p:transition spd="slow" p14:dur="2000" advTm="7672"/>
    </mc:Choice>
    <mc:Fallback xmlns="">
      <p:transition spd="slow" advTm="76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Finding information</a:t>
            </a:r>
          </a:p>
        </p:txBody>
      </p:sp>
      <p:sp>
        <p:nvSpPr>
          <p:cNvPr id="4" name="Content Placeholder 2"/>
          <p:cNvSpPr>
            <a:spLocks noGrp="1"/>
          </p:cNvSpPr>
          <p:nvPr>
            <p:ph sz="half" idx="1"/>
          </p:nvPr>
        </p:nvSpPr>
        <p:spPr/>
        <p:txBody>
          <a:bodyPr>
            <a:normAutofit/>
          </a:bodyPr>
          <a:lstStyle/>
          <a:p>
            <a:pPr marL="0" indent="0">
              <a:buNone/>
            </a:pPr>
            <a:endParaRPr lang="en-GB" dirty="0"/>
          </a:p>
          <a:p>
            <a:endParaRPr lang="en-GB" dirty="0"/>
          </a:p>
          <a:p>
            <a:endParaRPr lang="en-GB" dirty="0"/>
          </a:p>
          <a:p>
            <a:r>
              <a:rPr lang="en-GB" dirty="0"/>
              <a:t>Google Scholar </a:t>
            </a:r>
          </a:p>
          <a:p>
            <a:endParaRPr lang="en-GB" dirty="0"/>
          </a:p>
        </p:txBody>
      </p:sp>
      <p:pic>
        <p:nvPicPr>
          <p:cNvPr id="6" name="Audio 5">
            <a:hlinkClick r:id="" action="ppaction://media"/>
            <a:extLst>
              <a:ext uri="{FF2B5EF4-FFF2-40B4-BE49-F238E27FC236}">
                <a16:creationId xmlns:a16="http://schemas.microsoft.com/office/drawing/2014/main" id="{FC57347D-195F-4FA3-8FD7-87E1412809C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pic>
        <p:nvPicPr>
          <p:cNvPr id="2050" name="Picture 2" descr="Black Samsung Tablet Display Google Browser on Screen">
            <a:extLst>
              <a:ext uri="{FF2B5EF4-FFF2-40B4-BE49-F238E27FC236}">
                <a16:creationId xmlns:a16="http://schemas.microsoft.com/office/drawing/2014/main" id="{EA00C9DC-5950-4935-AA3E-2126E1DDBFF6}"/>
              </a:ext>
            </a:extLst>
          </p:cNvPr>
          <p:cNvPicPr>
            <a:picLocks noGrp="1" noChangeAspect="1" noChangeArrowheads="1"/>
          </p:cNvPicPr>
          <p:nvPr>
            <p:ph sz="half" idx="2"/>
          </p:nvPr>
        </p:nvPicPr>
        <p:blipFill>
          <a:blip r:embed="rId6">
            <a:extLst>
              <a:ext uri="{28A0092B-C50C-407E-A947-70E740481C1C}">
                <a14:useLocalDpi xmlns:a14="http://schemas.microsoft.com/office/drawing/2010/main" val="0"/>
              </a:ext>
            </a:extLst>
          </a:blip>
          <a:srcRect/>
          <a:stretch>
            <a:fillRect/>
          </a:stretch>
        </p:blipFill>
        <p:spPr bwMode="auto">
          <a:xfrm>
            <a:off x="6172200" y="2272557"/>
            <a:ext cx="5181600" cy="34574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8764017"/>
      </p:ext>
    </p:extLst>
  </p:cSld>
  <p:clrMapOvr>
    <a:masterClrMapping/>
  </p:clrMapOvr>
  <mc:AlternateContent xmlns:mc="http://schemas.openxmlformats.org/markup-compatibility/2006" xmlns:p14="http://schemas.microsoft.com/office/powerpoint/2010/main">
    <mc:Choice Requires="p14">
      <p:transition spd="slow" p14:dur="2000" advTm="29077"/>
    </mc:Choice>
    <mc:Fallback xmlns="">
      <p:transition spd="slow" advTm="290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4000" y="0"/>
            <a:ext cx="13011150" cy="7315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Audio 4">
            <a:hlinkClick r:id="" action="ppaction://media"/>
            <a:extLst>
              <a:ext uri="{FF2B5EF4-FFF2-40B4-BE49-F238E27FC236}">
                <a16:creationId xmlns:a16="http://schemas.microsoft.com/office/drawing/2014/main" id="{5568D863-0C24-40E5-BC33-D098DA49842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86352579"/>
      </p:ext>
    </p:extLst>
  </p:cSld>
  <p:clrMapOvr>
    <a:masterClrMapping/>
  </p:clrMapOvr>
  <mc:AlternateContent xmlns:mc="http://schemas.openxmlformats.org/markup-compatibility/2006" xmlns:p14="http://schemas.microsoft.com/office/powerpoint/2010/main">
    <mc:Choice Requires="p14">
      <p:transition spd="slow" p14:dur="2000" advTm="15847"/>
    </mc:Choice>
    <mc:Fallback xmlns="">
      <p:transition spd="slow" advTm="158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Google Scholar </a:t>
            </a:r>
          </a:p>
        </p:txBody>
      </p:sp>
      <p:sp>
        <p:nvSpPr>
          <p:cNvPr id="3" name="Content Placeholder 2"/>
          <p:cNvSpPr>
            <a:spLocks noGrp="1"/>
          </p:cNvSpPr>
          <p:nvPr>
            <p:ph idx="1"/>
          </p:nvPr>
        </p:nvSpPr>
        <p:spPr/>
        <p:txBody>
          <a:bodyPr>
            <a:normAutofit/>
          </a:bodyPr>
          <a:lstStyle/>
          <a:p>
            <a:pPr marL="0" indent="0">
              <a:buNone/>
            </a:pPr>
            <a:r>
              <a:rPr lang="en-GB" dirty="0"/>
              <a:t>‘</a:t>
            </a:r>
            <a:r>
              <a:rPr lang="en-GB" sz="6000" dirty="0"/>
              <a:t> </a:t>
            </a:r>
          </a:p>
          <a:p>
            <a:endParaRPr lang="en-GB" sz="6000" dirty="0"/>
          </a:p>
          <a:p>
            <a:endParaRPr lang="en-GB" dirty="0"/>
          </a:p>
        </p:txBody>
      </p:sp>
      <p:pic>
        <p:nvPicPr>
          <p:cNvPr id="4" name="Audio 3">
            <a:hlinkClick r:id="" action="ppaction://media"/>
            <a:extLst>
              <a:ext uri="{FF2B5EF4-FFF2-40B4-BE49-F238E27FC236}">
                <a16:creationId xmlns:a16="http://schemas.microsoft.com/office/drawing/2014/main" id="{7499D21A-25B6-4E80-8B70-1A33D9AF879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pic>
        <p:nvPicPr>
          <p:cNvPr id="3074" name="Picture 2" descr="Person Using Macbook Air">
            <a:extLst>
              <a:ext uri="{FF2B5EF4-FFF2-40B4-BE49-F238E27FC236}">
                <a16:creationId xmlns:a16="http://schemas.microsoft.com/office/drawing/2014/main" id="{84983890-03D7-42E0-B208-CBDB08C710D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1825624"/>
            <a:ext cx="12192000" cy="5032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337278"/>
      </p:ext>
    </p:extLst>
  </p:cSld>
  <p:clrMapOvr>
    <a:masterClrMapping/>
  </p:clrMapOvr>
  <mc:AlternateContent xmlns:mc="http://schemas.openxmlformats.org/markup-compatibility/2006" xmlns:p14="http://schemas.microsoft.com/office/powerpoint/2010/main">
    <mc:Choice Requires="p14">
      <p:transition spd="slow" p14:dur="2000" advTm="8879"/>
    </mc:Choice>
    <mc:Fallback xmlns="">
      <p:transition spd="slow" advTm="88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4000" y="7939"/>
            <a:ext cx="9144000" cy="68500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Audio 1">
            <a:hlinkClick r:id="" action="ppaction://media"/>
            <a:extLst>
              <a:ext uri="{FF2B5EF4-FFF2-40B4-BE49-F238E27FC236}">
                <a16:creationId xmlns:a16="http://schemas.microsoft.com/office/drawing/2014/main" id="{2DF17334-B1A4-4780-BA32-B1661476344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00941250"/>
      </p:ext>
    </p:extLst>
  </p:cSld>
  <p:clrMapOvr>
    <a:masterClrMapping/>
  </p:clrMapOvr>
  <mc:AlternateContent xmlns:mc="http://schemas.openxmlformats.org/markup-compatibility/2006" xmlns:p14="http://schemas.microsoft.com/office/powerpoint/2010/main">
    <mc:Choice Requires="p14">
      <p:transition spd="slow" p14:dur="2000" advTm="7672"/>
    </mc:Choice>
    <mc:Fallback xmlns="">
      <p:transition spd="slow" advTm="76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8C60B-32D4-4A6E-87B1-EB641A66C068}"/>
              </a:ext>
            </a:extLst>
          </p:cNvPr>
          <p:cNvSpPr>
            <a:spLocks noGrp="1"/>
          </p:cNvSpPr>
          <p:nvPr>
            <p:ph type="title"/>
          </p:nvPr>
        </p:nvSpPr>
        <p:spPr/>
        <p:txBody>
          <a:bodyPr/>
          <a:lstStyle/>
          <a:p>
            <a:r>
              <a:rPr lang="en-GB"/>
              <a:t>LIBRARY DATA BASES</a:t>
            </a:r>
            <a:endParaRPr lang="en-GB" dirty="0"/>
          </a:p>
        </p:txBody>
      </p:sp>
      <p:sp>
        <p:nvSpPr>
          <p:cNvPr id="3" name="Content Placeholder 2">
            <a:extLst>
              <a:ext uri="{FF2B5EF4-FFF2-40B4-BE49-F238E27FC236}">
                <a16:creationId xmlns:a16="http://schemas.microsoft.com/office/drawing/2014/main" id="{4E07539D-7192-45F8-97F3-0CF5D8950F42}"/>
              </a:ext>
            </a:extLst>
          </p:cNvPr>
          <p:cNvSpPr>
            <a:spLocks noGrp="1"/>
          </p:cNvSpPr>
          <p:nvPr>
            <p:ph idx="1"/>
          </p:nvPr>
        </p:nvSpPr>
        <p:spPr>
          <a:xfrm>
            <a:off x="838200" y="3123651"/>
            <a:ext cx="10515600" cy="3053312"/>
          </a:xfrm>
        </p:spPr>
        <p:txBody>
          <a:bodyPr/>
          <a:lstStyle/>
          <a:p>
            <a:endParaRPr lang="en-GB"/>
          </a:p>
          <a:p>
            <a:endParaRPr lang="en-GB" dirty="0"/>
          </a:p>
        </p:txBody>
      </p:sp>
      <p:pic>
        <p:nvPicPr>
          <p:cNvPr id="5122" name="Picture 2" descr="Books in Black Wooden Book Shelf">
            <a:extLst>
              <a:ext uri="{FF2B5EF4-FFF2-40B4-BE49-F238E27FC236}">
                <a16:creationId xmlns:a16="http://schemas.microsoft.com/office/drawing/2014/main" id="{C2BB9C59-79DC-4C49-9172-10E75AAC419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2975" y="2045776"/>
            <a:ext cx="10306050" cy="4812224"/>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AE705C39-E26A-4706-8C0C-9ED85B7B332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46003910"/>
      </p:ext>
    </p:extLst>
  </p:cSld>
  <p:clrMapOvr>
    <a:masterClrMapping/>
  </p:clrMapOvr>
  <mc:AlternateContent xmlns:mc="http://schemas.openxmlformats.org/markup-compatibility/2006">
    <mc:Choice xmlns:p14="http://schemas.microsoft.com/office/powerpoint/2010/main" Requires="p14">
      <p:transition spd="slow" p14:dur="2000" advTm="20414"/>
    </mc:Choice>
    <mc:Fallback>
      <p:transition spd="slow" advTm="204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0800000">
            <a:off x="1831614" y="1268760"/>
            <a:ext cx="8147248" cy="5184576"/>
          </a:xfrm>
          <a:prstGeom prst="rect">
            <a:avLst/>
          </a:prstGeom>
        </p:spPr>
      </p:pic>
      <p:sp>
        <p:nvSpPr>
          <p:cNvPr id="3" name="Title 2"/>
          <p:cNvSpPr>
            <a:spLocks noGrp="1"/>
          </p:cNvSpPr>
          <p:nvPr>
            <p:ph type="title"/>
          </p:nvPr>
        </p:nvSpPr>
        <p:spPr/>
        <p:txBody>
          <a:bodyPr>
            <a:normAutofit/>
          </a:bodyPr>
          <a:lstStyle/>
          <a:p>
            <a:r>
              <a:rPr lang="en-GB" dirty="0"/>
              <a:t>Move on to build up quality of evidence:</a:t>
            </a:r>
          </a:p>
        </p:txBody>
      </p:sp>
      <p:pic>
        <p:nvPicPr>
          <p:cNvPr id="9" name="Content Placeholder 6"/>
          <p:cNvPicPr>
            <a:picLocks noGrp="1" noChangeAspect="1"/>
          </p:cNvPicPr>
          <p:nvPr>
            <p:ph idx="1"/>
          </p:nvPr>
        </p:nvPicPr>
        <p:blipFill>
          <a:blip r:embed="rId6" cstate="print">
            <a:extLst>
              <a:ext uri="{28A0092B-C50C-407E-A947-70E740481C1C}">
                <a14:useLocalDpi xmlns:a14="http://schemas.microsoft.com/office/drawing/2010/main" val="0"/>
              </a:ext>
            </a:extLst>
          </a:blip>
          <a:stretch>
            <a:fillRect/>
          </a:stretch>
        </p:blipFill>
        <p:spPr>
          <a:xfrm>
            <a:off x="1933031" y="2706986"/>
            <a:ext cx="1570682" cy="872926"/>
          </a:xfrm>
        </p:spPr>
      </p:pic>
      <p:pic>
        <p:nvPicPr>
          <p:cNvPr id="4" name="Audio 3">
            <a:hlinkClick r:id="" action="ppaction://media"/>
            <a:extLst>
              <a:ext uri="{FF2B5EF4-FFF2-40B4-BE49-F238E27FC236}">
                <a16:creationId xmlns:a16="http://schemas.microsoft.com/office/drawing/2014/main" id="{DCDD9BFF-63D9-41C4-9B1F-15A829EE450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23541435"/>
      </p:ext>
    </p:extLst>
  </p:cSld>
  <p:clrMapOvr>
    <a:masterClrMapping/>
  </p:clrMapOvr>
  <mc:AlternateContent xmlns:mc="http://schemas.openxmlformats.org/markup-compatibility/2006" xmlns:p14="http://schemas.microsoft.com/office/powerpoint/2010/main">
    <mc:Choice Requires="p14">
      <p:transition spd="slow" p14:dur="2000" advTm="10420"/>
    </mc:Choice>
    <mc:Fallback xmlns="">
      <p:transition spd="slow" advTm="10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How to know if an introduction has done it’s job - A checklist</a:t>
            </a:r>
          </a:p>
        </p:txBody>
      </p:sp>
      <p:pic>
        <p:nvPicPr>
          <p:cNvPr id="5" name="Audio 4">
            <a:hlinkClick r:id="" action="ppaction://media"/>
            <a:extLst>
              <a:ext uri="{FF2B5EF4-FFF2-40B4-BE49-F238E27FC236}">
                <a16:creationId xmlns:a16="http://schemas.microsoft.com/office/drawing/2014/main" id="{EA446FB1-2940-4683-BF6D-C5910A1B911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pic>
        <p:nvPicPr>
          <p:cNvPr id="1026" name="Picture 2" descr="Person Marking Check on Opened Book">
            <a:extLst>
              <a:ext uri="{FF2B5EF4-FFF2-40B4-BE49-F238E27FC236}">
                <a16:creationId xmlns:a16="http://schemas.microsoft.com/office/drawing/2014/main" id="{4985B160-F7C6-418B-9814-A3D30F3AF20A}"/>
              </a:ext>
            </a:extLst>
          </p:cNvPr>
          <p:cNvPicPr>
            <a:picLocks noGrp="1" noChangeAspect="1" noChangeArrowheads="1"/>
          </p:cNvPicPr>
          <p:nvPr>
            <p:ph idx="1"/>
          </p:nvPr>
        </p:nvPicPr>
        <p:blipFill>
          <a:blip r:embed="rId6">
            <a:extLst>
              <a:ext uri="{28A0092B-C50C-407E-A947-70E740481C1C}">
                <a14:useLocalDpi xmlns:a14="http://schemas.microsoft.com/office/drawing/2010/main" val="0"/>
              </a:ext>
            </a:extLst>
          </a:blip>
          <a:srcRect/>
          <a:stretch>
            <a:fillRect/>
          </a:stretch>
        </p:blipFill>
        <p:spPr bwMode="auto">
          <a:xfrm>
            <a:off x="0" y="1825625"/>
            <a:ext cx="12192000" cy="51747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2236148"/>
      </p:ext>
    </p:extLst>
  </p:cSld>
  <p:clrMapOvr>
    <a:masterClrMapping/>
  </p:clrMapOvr>
  <mc:AlternateContent xmlns:mc="http://schemas.openxmlformats.org/markup-compatibility/2006" xmlns:p14="http://schemas.microsoft.com/office/powerpoint/2010/main">
    <mc:Choice Requires="p14">
      <p:transition spd="slow" p14:dur="2000" advTm="43374"/>
    </mc:Choice>
    <mc:Fallback xmlns="">
      <p:transition spd="slow" advTm="433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Citing and Referencing- What’s the difference</a:t>
            </a:r>
          </a:p>
        </p:txBody>
      </p:sp>
      <p:sp>
        <p:nvSpPr>
          <p:cNvPr id="3" name="Content Placeholder 2"/>
          <p:cNvSpPr>
            <a:spLocks noGrp="1"/>
          </p:cNvSpPr>
          <p:nvPr>
            <p:ph idx="1"/>
          </p:nvPr>
        </p:nvSpPr>
        <p:spPr/>
        <p:txBody>
          <a:bodyPr>
            <a:normAutofit lnSpcReduction="10000"/>
          </a:bodyPr>
          <a:lstStyle/>
          <a:p>
            <a:r>
              <a:rPr lang="en-GB" sz="54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Clients are described as those who have found that their usual coping strategies are not up to the circumstances they find themselves in at a particular point in time  (Cowen and Hawes, 2015).</a:t>
            </a:r>
            <a:endParaRPr lang="en-GB" sz="5400" dirty="0">
              <a:effectLst/>
              <a:latin typeface="Times New Roman" panose="02020603050405020304" pitchFamily="18" charset="0"/>
              <a:ea typeface="Times New Roman" panose="02020603050405020304" pitchFamily="18" charset="0"/>
            </a:endParaRPr>
          </a:p>
          <a:p>
            <a:endParaRPr lang="en-GB" dirty="0"/>
          </a:p>
        </p:txBody>
      </p:sp>
      <p:pic>
        <p:nvPicPr>
          <p:cNvPr id="5" name="Audio 4">
            <a:hlinkClick r:id="" action="ppaction://media"/>
            <a:extLst>
              <a:ext uri="{FF2B5EF4-FFF2-40B4-BE49-F238E27FC236}">
                <a16:creationId xmlns:a16="http://schemas.microsoft.com/office/drawing/2014/main" id="{11DD8226-720F-4D8C-92AE-81A696F43CC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363329"/>
      </p:ext>
    </p:extLst>
  </p:cSld>
  <p:clrMapOvr>
    <a:masterClrMapping/>
  </p:clrMapOvr>
  <mc:AlternateContent xmlns:mc="http://schemas.openxmlformats.org/markup-compatibility/2006" xmlns:p14="http://schemas.microsoft.com/office/powerpoint/2010/main">
    <mc:Choice Requires="p14">
      <p:transition spd="slow" p14:dur="2000" advTm="30620"/>
    </mc:Choice>
    <mc:Fallback xmlns="">
      <p:transition spd="slow" advTm="30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idx="1"/>
          </p:nvPr>
        </p:nvSpPr>
        <p:spPr/>
        <p:txBody>
          <a:bodyPr>
            <a:normAutofit fontScale="92500"/>
          </a:bodyPr>
          <a:lstStyle/>
          <a:p>
            <a:r>
              <a:rPr lang="en-GB" sz="3600" dirty="0"/>
              <a:t>Bryant, R.A., et al., (1998). ‘Treatment of acute stress disorder: A comparison of cognitive behavioural therapy and supportive counselling’ </a:t>
            </a:r>
            <a:r>
              <a:rPr lang="en-GB" sz="3600" i="1" dirty="0"/>
              <a:t>Journal of Consulting and Clinical Psychology, 66,</a:t>
            </a:r>
            <a:r>
              <a:rPr lang="en-GB" sz="3600" dirty="0"/>
              <a:t> pp. 862-866.</a:t>
            </a:r>
          </a:p>
          <a:p>
            <a:r>
              <a:rPr lang="en-GB" sz="3600" dirty="0"/>
              <a:t>Crowe, B.G. 2019 ………………………………………………………………</a:t>
            </a:r>
          </a:p>
          <a:p>
            <a:r>
              <a:rPr lang="en-GB" sz="3600" dirty="0" err="1"/>
              <a:t>Drakeson</a:t>
            </a:r>
            <a:r>
              <a:rPr lang="en-GB" sz="3600" dirty="0"/>
              <a:t>, S. Al. 2018 ………………………………………………………..</a:t>
            </a:r>
          </a:p>
          <a:p>
            <a:r>
              <a:rPr lang="en-GB" sz="3600" dirty="0"/>
              <a:t>Fall B.L. 2020……………………………………………………………………..</a:t>
            </a:r>
          </a:p>
          <a:p>
            <a:r>
              <a:rPr lang="en-GB" sz="3600" dirty="0"/>
              <a:t>Harper M.C. 2012………………………………………………………………</a:t>
            </a:r>
          </a:p>
          <a:p>
            <a:endParaRPr lang="en-GB" dirty="0"/>
          </a:p>
          <a:p>
            <a:endParaRPr lang="en-GB" dirty="0"/>
          </a:p>
        </p:txBody>
      </p:sp>
      <p:pic>
        <p:nvPicPr>
          <p:cNvPr id="4" name="Audio 3">
            <a:hlinkClick r:id="" action="ppaction://media"/>
            <a:extLst>
              <a:ext uri="{FF2B5EF4-FFF2-40B4-BE49-F238E27FC236}">
                <a16:creationId xmlns:a16="http://schemas.microsoft.com/office/drawing/2014/main" id="{9F4CB3B0-8093-4BB0-862C-7127CBF93A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18500609"/>
      </p:ext>
    </p:extLst>
  </p:cSld>
  <p:clrMapOvr>
    <a:masterClrMapping/>
  </p:clrMapOvr>
  <mc:AlternateContent xmlns:mc="http://schemas.openxmlformats.org/markup-compatibility/2006" xmlns:p14="http://schemas.microsoft.com/office/powerpoint/2010/main">
    <mc:Choice Requires="p14">
      <p:transition spd="slow" p14:dur="2000" advTm="15172"/>
    </mc:Choice>
    <mc:Fallback xmlns="">
      <p:transition spd="slow" advTm="151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38BF4-159B-4EE8-BF4C-F4A0CB6DCF82}"/>
              </a:ext>
            </a:extLst>
          </p:cNvPr>
          <p:cNvSpPr>
            <a:spLocks noGrp="1"/>
          </p:cNvSpPr>
          <p:nvPr>
            <p:ph type="title"/>
          </p:nvPr>
        </p:nvSpPr>
        <p:spPr/>
        <p:txBody>
          <a:bodyPr/>
          <a:lstStyle/>
          <a:p>
            <a:r>
              <a:rPr lang="en-GB" dirty="0"/>
              <a:t>Citations and references</a:t>
            </a:r>
          </a:p>
        </p:txBody>
      </p:sp>
      <p:sp>
        <p:nvSpPr>
          <p:cNvPr id="6" name="Text Placeholder 5">
            <a:extLst>
              <a:ext uri="{FF2B5EF4-FFF2-40B4-BE49-F238E27FC236}">
                <a16:creationId xmlns:a16="http://schemas.microsoft.com/office/drawing/2014/main" id="{150CCC4D-0394-45BF-9A5D-A5D109045724}"/>
              </a:ext>
            </a:extLst>
          </p:cNvPr>
          <p:cNvSpPr>
            <a:spLocks noGrp="1"/>
          </p:cNvSpPr>
          <p:nvPr>
            <p:ph type="body" idx="1"/>
          </p:nvPr>
        </p:nvSpPr>
        <p:spPr/>
        <p:txBody>
          <a:bodyPr/>
          <a:lstStyle/>
          <a:p>
            <a:r>
              <a:rPr lang="en-GB" dirty="0"/>
              <a:t>Citations</a:t>
            </a:r>
          </a:p>
        </p:txBody>
      </p:sp>
      <p:sp>
        <p:nvSpPr>
          <p:cNvPr id="7" name="Content Placeholder 6">
            <a:extLst>
              <a:ext uri="{FF2B5EF4-FFF2-40B4-BE49-F238E27FC236}">
                <a16:creationId xmlns:a16="http://schemas.microsoft.com/office/drawing/2014/main" id="{B7434EB0-3F92-455B-B04B-9F25DFA229D5}"/>
              </a:ext>
            </a:extLst>
          </p:cNvPr>
          <p:cNvSpPr>
            <a:spLocks noGrp="1"/>
          </p:cNvSpPr>
          <p:nvPr>
            <p:ph sz="half" idx="2"/>
          </p:nvPr>
        </p:nvSpPr>
        <p:spPr/>
        <p:txBody>
          <a:bodyPr>
            <a:normAutofit lnSpcReduction="10000"/>
          </a:bodyPr>
          <a:lstStyle/>
          <a:p>
            <a:r>
              <a:rPr lang="en-GB" sz="1800" dirty="0">
                <a:effectLst/>
                <a:latin typeface="Times New Roman" panose="02020603050405020304" pitchFamily="18" charset="0"/>
                <a:ea typeface="Times New Roman" panose="02020603050405020304" pitchFamily="18" charset="0"/>
              </a:rPr>
              <a:t>Since this time, counselling has continued to develop and today t</a:t>
            </a:r>
            <a:r>
              <a:rPr lang="en-GB" sz="1800" dirty="0">
                <a:solidFill>
                  <a:srgbClr val="3D3C3B"/>
                </a:solidFill>
                <a:effectLst/>
                <a:latin typeface="Times New Roman" panose="02020603050405020304" pitchFamily="18" charset="0"/>
                <a:ea typeface="Times New Roman" panose="02020603050405020304" pitchFamily="18" charset="0"/>
              </a:rPr>
              <a:t>he profession of c</a:t>
            </a:r>
            <a:r>
              <a:rPr lang="en-GB" sz="1800" dirty="0">
                <a:effectLst/>
                <a:latin typeface="Times New Roman" panose="02020603050405020304" pitchFamily="18" charset="0"/>
                <a:ea typeface="Times New Roman" panose="02020603050405020304" pitchFamily="18" charset="0"/>
              </a:rPr>
              <a:t>ounselling supports people who seek help when difficult life circumstances create uncertainty and vulnerability (</a:t>
            </a:r>
            <a:r>
              <a:rPr lang="en-GB" sz="1800" dirty="0">
                <a:effectLst/>
                <a:highlight>
                  <a:srgbClr val="00FFFF"/>
                </a:highlight>
                <a:latin typeface="Times New Roman" panose="02020603050405020304" pitchFamily="18" charset="0"/>
                <a:ea typeface="Times New Roman" panose="02020603050405020304" pitchFamily="18" charset="0"/>
              </a:rPr>
              <a:t>Bond, 2015</a:t>
            </a:r>
            <a:r>
              <a:rPr lang="en-GB" sz="1800" dirty="0">
                <a:effectLst/>
                <a:latin typeface="Times New Roman" panose="02020603050405020304" pitchFamily="18" charset="0"/>
                <a:ea typeface="Times New Roman" panose="02020603050405020304" pitchFamily="18" charset="0"/>
              </a:rPr>
              <a:t>), leading McLeod to describe counselling as a cultural intervention with a creative simplicity which has improved the quality of life “of millions” </a:t>
            </a:r>
            <a:r>
              <a:rPr lang="en-GB" sz="1800" dirty="0">
                <a:effectLst/>
                <a:highlight>
                  <a:srgbClr val="00FFFF"/>
                </a:highlight>
                <a:latin typeface="Times New Roman" panose="02020603050405020304" pitchFamily="18" charset="0"/>
                <a:ea typeface="Times New Roman" panose="02020603050405020304" pitchFamily="18" charset="0"/>
              </a:rPr>
              <a:t>(McLeod, 2013, p.4</a:t>
            </a:r>
            <a:r>
              <a:rPr lang="en-GB" sz="1800" dirty="0">
                <a:effectLst/>
                <a:latin typeface="Times New Roman" panose="02020603050405020304" pitchFamily="18" charset="0"/>
                <a:ea typeface="Times New Roman" panose="02020603050405020304" pitchFamily="18" charset="0"/>
              </a:rPr>
              <a:t>).  Nonetheless, whilst counselling plays a significant role in supporting members of society whose life is hampered by mental, physical, or social handicap (</a:t>
            </a:r>
            <a:r>
              <a:rPr lang="en-GB" sz="1800" dirty="0" err="1">
                <a:effectLst/>
                <a:highlight>
                  <a:srgbClr val="00FFFF"/>
                </a:highlight>
                <a:latin typeface="Times New Roman" panose="02020603050405020304" pitchFamily="18" charset="0"/>
                <a:ea typeface="Times New Roman" panose="02020603050405020304" pitchFamily="18" charset="0"/>
              </a:rPr>
              <a:t>Oldale</a:t>
            </a:r>
            <a:r>
              <a:rPr lang="en-GB" sz="1800" dirty="0">
                <a:effectLst/>
                <a:highlight>
                  <a:srgbClr val="00FFFF"/>
                </a:highlight>
                <a:latin typeface="Times New Roman" panose="02020603050405020304" pitchFamily="18" charset="0"/>
                <a:ea typeface="Times New Roman" panose="02020603050405020304" pitchFamily="18" charset="0"/>
              </a:rPr>
              <a:t> and Cooke, 2015; BACP 2016d), </a:t>
            </a:r>
            <a:r>
              <a:rPr lang="en-GB" sz="1800" dirty="0">
                <a:effectLst/>
                <a:latin typeface="Times New Roman" panose="02020603050405020304" pitchFamily="18" charset="0"/>
                <a:ea typeface="Times New Roman" panose="02020603050405020304" pitchFamily="18" charset="0"/>
              </a:rPr>
              <a:t>there is no universal definition of counselling (</a:t>
            </a:r>
            <a:r>
              <a:rPr lang="en-GB" sz="1800" dirty="0">
                <a:effectLst/>
                <a:highlight>
                  <a:srgbClr val="00FFFF"/>
                </a:highlight>
                <a:latin typeface="Times New Roman" panose="02020603050405020304" pitchFamily="18" charset="0"/>
                <a:ea typeface="Times New Roman" panose="02020603050405020304" pitchFamily="18" charset="0"/>
              </a:rPr>
              <a:t>Feltham, 2006). </a:t>
            </a:r>
            <a:endParaRPr lang="en-GB" dirty="0">
              <a:highlight>
                <a:srgbClr val="00FFFF"/>
              </a:highlight>
            </a:endParaRPr>
          </a:p>
        </p:txBody>
      </p:sp>
      <p:sp>
        <p:nvSpPr>
          <p:cNvPr id="8" name="Text Placeholder 7">
            <a:extLst>
              <a:ext uri="{FF2B5EF4-FFF2-40B4-BE49-F238E27FC236}">
                <a16:creationId xmlns:a16="http://schemas.microsoft.com/office/drawing/2014/main" id="{CF9E1FE2-5A6A-4B65-9018-FA31AAAE6EFA}"/>
              </a:ext>
            </a:extLst>
          </p:cNvPr>
          <p:cNvSpPr>
            <a:spLocks noGrp="1"/>
          </p:cNvSpPr>
          <p:nvPr>
            <p:ph type="body" sz="quarter" idx="3"/>
          </p:nvPr>
        </p:nvSpPr>
        <p:spPr/>
        <p:txBody>
          <a:bodyPr/>
          <a:lstStyle/>
          <a:p>
            <a:r>
              <a:rPr lang="en-GB" dirty="0"/>
              <a:t>References </a:t>
            </a:r>
          </a:p>
        </p:txBody>
      </p:sp>
      <p:sp>
        <p:nvSpPr>
          <p:cNvPr id="9" name="Content Placeholder 8">
            <a:extLst>
              <a:ext uri="{FF2B5EF4-FFF2-40B4-BE49-F238E27FC236}">
                <a16:creationId xmlns:a16="http://schemas.microsoft.com/office/drawing/2014/main" id="{77457EF7-F251-4111-AD5B-C2E0EE15E841}"/>
              </a:ext>
            </a:extLst>
          </p:cNvPr>
          <p:cNvSpPr>
            <a:spLocks noGrp="1"/>
          </p:cNvSpPr>
          <p:nvPr>
            <p:ph sz="quarter" idx="4"/>
          </p:nvPr>
        </p:nvSpPr>
        <p:spPr>
          <a:xfrm>
            <a:off x="6172199" y="2505074"/>
            <a:ext cx="5891981" cy="4352925"/>
          </a:xfrm>
        </p:spPr>
        <p:txBody>
          <a:bodyPr>
            <a:normAutofit lnSpcReduction="10000"/>
          </a:bodyPr>
          <a:lstStyle/>
          <a:p>
            <a:pPr hangingPunct="0">
              <a:spcBef>
                <a:spcPts val="925"/>
              </a:spcBef>
              <a:spcAft>
                <a:spcPts val="925"/>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Bond, T., 2013. BACP summit debates the future of counselling and psychotherapy.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Therapy Today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February, 2013. 24(1). 5.  Lutterworth: BACP.</a:t>
            </a:r>
          </a:p>
          <a:p>
            <a:pPr hangingPunct="0">
              <a:spcBef>
                <a:spcPts val="925"/>
              </a:spcBef>
              <a:spcAft>
                <a:spcPts val="925"/>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British Association for Counselling and Psychotherapy [BACP]. 2016a. Membership information. BACP Website.  Available at </a:t>
            </a:r>
            <a:r>
              <a:rPr lang="en-GB" sz="18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http://www.bacp.co.uk/join_bacp/</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12 December 2016].</a:t>
            </a:r>
          </a:p>
          <a:p>
            <a:pPr hangingPunct="0">
              <a:spcBef>
                <a:spcPts val="925"/>
              </a:spcBef>
              <a:spcAft>
                <a:spcPts val="925"/>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Feltham, C., 2006.  In Feltham, C. and Horton, I., 2006.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The Sage handbook of counselling and psychotherapy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London: Sage.</a:t>
            </a: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McLeod, J. 2013. A voice for counselling.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Therapy Today.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24(2)</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34 – 36.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Lutterworth: BACP.</a:t>
            </a:r>
          </a:p>
          <a:p>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Oldale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M. and Cooke, M. J., 2015.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Making the most of counselling and psychotherapy placements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London: Sage.</a:t>
            </a:r>
            <a:endParaRPr lang="en-GB" sz="1800" dirty="0">
              <a:effectLst/>
              <a:latin typeface="CG Times"/>
              <a:ea typeface="Times New Roman" panose="02020603050405020304" pitchFamily="18" charset="0"/>
              <a:cs typeface="Times New Roman" panose="02020603050405020304" pitchFamily="18" charset="0"/>
            </a:endParaRPr>
          </a:p>
          <a:p>
            <a:endParaRPr lang="en-GB" sz="1800" dirty="0">
              <a:effectLst/>
              <a:latin typeface="CG Times"/>
              <a:ea typeface="Times New Roman" panose="02020603050405020304" pitchFamily="18" charset="0"/>
              <a:cs typeface="Times New Roman" panose="02020603050405020304" pitchFamily="18" charset="0"/>
            </a:endParaRPr>
          </a:p>
          <a:p>
            <a:endParaRPr lang="en-GB" dirty="0"/>
          </a:p>
        </p:txBody>
      </p:sp>
      <p:pic>
        <p:nvPicPr>
          <p:cNvPr id="3" name="Audio 2">
            <a:hlinkClick r:id="" action="ppaction://media"/>
            <a:extLst>
              <a:ext uri="{FF2B5EF4-FFF2-40B4-BE49-F238E27FC236}">
                <a16:creationId xmlns:a16="http://schemas.microsoft.com/office/drawing/2014/main" id="{1085701E-BDD0-4B39-94F7-67F640DDC1B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35511659"/>
      </p:ext>
    </p:extLst>
  </p:cSld>
  <p:clrMapOvr>
    <a:masterClrMapping/>
  </p:clrMapOvr>
  <mc:AlternateContent xmlns:mc="http://schemas.openxmlformats.org/markup-compatibility/2006">
    <mc:Choice xmlns:p14="http://schemas.microsoft.com/office/powerpoint/2010/main" Requires="p14">
      <p:transition spd="slow" p14:dur="2000" advTm="19375"/>
    </mc:Choice>
    <mc:Fallback>
      <p:transition spd="slow" advTm="193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Workshop  …   …   …</a:t>
            </a:r>
          </a:p>
        </p:txBody>
      </p:sp>
      <p:pic>
        <p:nvPicPr>
          <p:cNvPr id="11" name="Audio 10">
            <a:hlinkClick r:id="" action="ppaction://media"/>
            <a:extLst>
              <a:ext uri="{FF2B5EF4-FFF2-40B4-BE49-F238E27FC236}">
                <a16:creationId xmlns:a16="http://schemas.microsoft.com/office/drawing/2014/main" id="{6A3B4801-29F7-4449-ADCA-A8267C389BD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pic>
        <p:nvPicPr>
          <p:cNvPr id="4098" name="Picture 2" descr="Person Writing on Notebook">
            <a:extLst>
              <a:ext uri="{FF2B5EF4-FFF2-40B4-BE49-F238E27FC236}">
                <a16:creationId xmlns:a16="http://schemas.microsoft.com/office/drawing/2014/main" id="{7FB7FBAE-BED8-4BD2-B8D0-67545BBB7B9B}"/>
              </a:ext>
            </a:extLst>
          </p:cNvPr>
          <p:cNvPicPr>
            <a:picLocks noGrp="1" noChangeAspect="1" noChangeArrowheads="1"/>
          </p:cNvPicPr>
          <p:nvPr>
            <p:ph idx="1"/>
          </p:nvPr>
        </p:nvPicPr>
        <p:blipFill>
          <a:blip r:embed="rId6">
            <a:extLst>
              <a:ext uri="{28A0092B-C50C-407E-A947-70E740481C1C}">
                <a14:useLocalDpi xmlns:a14="http://schemas.microsoft.com/office/drawing/2010/main" val="0"/>
              </a:ext>
            </a:extLst>
          </a:blip>
          <a:srcRect/>
          <a:stretch>
            <a:fillRect/>
          </a:stretch>
        </p:blipFill>
        <p:spPr bwMode="auto">
          <a:xfrm>
            <a:off x="215900" y="1825625"/>
            <a:ext cx="11976099" cy="52347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807768"/>
      </p:ext>
    </p:extLst>
  </p:cSld>
  <p:clrMapOvr>
    <a:masterClrMapping/>
  </p:clrMapOvr>
  <mc:AlternateContent xmlns:mc="http://schemas.openxmlformats.org/markup-compatibility/2006" xmlns:p14="http://schemas.microsoft.com/office/powerpoint/2010/main">
    <mc:Choice Requires="p14">
      <p:transition spd="slow" p14:dur="2000" advTm="20966"/>
    </mc:Choice>
    <mc:Fallback xmlns="">
      <p:transition spd="slow" advTm="20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r>
              <a:rPr lang="en-GB" dirty="0">
                <a:solidFill>
                  <a:srgbClr val="FFFFFF"/>
                </a:solidFill>
              </a:rPr>
              <a:t>HAVE WE ADDRESSED THE AIMS OF THIS LESSON?</a:t>
            </a:r>
          </a:p>
        </p:txBody>
      </p:sp>
      <p:graphicFrame>
        <p:nvGraphicFramePr>
          <p:cNvPr id="5" name="Content Placeholder 2">
            <a:extLst>
              <a:ext uri="{FF2B5EF4-FFF2-40B4-BE49-F238E27FC236}">
                <a16:creationId xmlns:a16="http://schemas.microsoft.com/office/drawing/2014/main" id="{F13F682A-FDF7-48CF-BEDB-61D554222915}"/>
              </a:ext>
            </a:extLst>
          </p:cNvPr>
          <p:cNvGraphicFramePr>
            <a:graphicFrameLocks noGrp="1"/>
          </p:cNvGraphicFramePr>
          <p:nvPr>
            <p:ph idx="1"/>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58144361-7533-4EFF-8C6A-966A74E4A01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64789971"/>
      </p:ext>
    </p:extLst>
  </p:cSld>
  <p:clrMapOvr>
    <a:masterClrMapping/>
  </p:clrMapOvr>
  <mc:AlternateContent xmlns:mc="http://schemas.openxmlformats.org/markup-compatibility/2006" xmlns:p14="http://schemas.microsoft.com/office/powerpoint/2010/main">
    <mc:Choice Requires="p14">
      <p:transition spd="slow" p14:dur="2000" advTm="10574"/>
    </mc:Choice>
    <mc:Fallback xmlns="">
      <p:transition spd="slow" advTm="105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DB3B5-BD89-4CAC-9BA3-A3D9521BD9FC}"/>
              </a:ext>
            </a:extLst>
          </p:cNvPr>
          <p:cNvSpPr>
            <a:spLocks noGrp="1"/>
          </p:cNvSpPr>
          <p:nvPr>
            <p:ph type="title" idx="4294967295"/>
          </p:nvPr>
        </p:nvSpPr>
        <p:spPr>
          <a:xfrm>
            <a:off x="0" y="365125"/>
            <a:ext cx="10515600" cy="1325563"/>
          </a:xfrm>
        </p:spPr>
        <p:txBody>
          <a:bodyPr/>
          <a:lstStyle/>
          <a:p>
            <a:r>
              <a:rPr lang="en-GB" dirty="0"/>
              <a:t>THE INTRODUCTION SECTION OF A LITERATURE REVIEW …</a:t>
            </a:r>
          </a:p>
        </p:txBody>
      </p:sp>
      <p:sp>
        <p:nvSpPr>
          <p:cNvPr id="3" name="Content Placeholder 2">
            <a:extLst>
              <a:ext uri="{FF2B5EF4-FFF2-40B4-BE49-F238E27FC236}">
                <a16:creationId xmlns:a16="http://schemas.microsoft.com/office/drawing/2014/main" id="{19573260-5606-4C4E-9633-F93E002C3156}"/>
              </a:ext>
            </a:extLst>
          </p:cNvPr>
          <p:cNvSpPr>
            <a:spLocks noGrp="1"/>
          </p:cNvSpPr>
          <p:nvPr>
            <p:ph sz="half" idx="4294967295"/>
          </p:nvPr>
        </p:nvSpPr>
        <p:spPr>
          <a:xfrm>
            <a:off x="0" y="1558925"/>
            <a:ext cx="5238750" cy="4911725"/>
          </a:xfrm>
        </p:spPr>
        <p:txBody>
          <a:bodyPr>
            <a:normAutofit/>
          </a:bodyPr>
          <a:lstStyle/>
          <a:p>
            <a:pPr marL="0" indent="0">
              <a:buNone/>
            </a:pPr>
            <a:endParaRPr lang="en-GB" sz="4600" b="1" dirty="0"/>
          </a:p>
          <a:p>
            <a:pPr marL="0" indent="0">
              <a:buNone/>
            </a:pPr>
            <a:endParaRPr lang="en-GB" sz="4600" b="1" dirty="0">
              <a:solidFill>
                <a:srgbClr val="FF0000"/>
              </a:solidFill>
            </a:endParaRPr>
          </a:p>
          <a:p>
            <a:endParaRPr lang="en-GB" dirty="0">
              <a:solidFill>
                <a:srgbClr val="FF0000"/>
              </a:solidFill>
            </a:endParaRPr>
          </a:p>
          <a:p>
            <a:endParaRPr lang="en-GB" sz="2800" dirty="0">
              <a:solidFill>
                <a:srgbClr val="FF0000"/>
              </a:solidFill>
            </a:endParaRPr>
          </a:p>
          <a:p>
            <a:endParaRPr lang="en-GB" dirty="0">
              <a:solidFill>
                <a:srgbClr val="FF0000"/>
              </a:solidFill>
            </a:endParaRPr>
          </a:p>
          <a:p>
            <a:endParaRPr lang="en-GB" sz="2800" dirty="0">
              <a:solidFill>
                <a:srgbClr val="FF0000"/>
              </a:solidFill>
            </a:endParaRPr>
          </a:p>
          <a:p>
            <a:endParaRPr lang="en-GB" dirty="0">
              <a:solidFill>
                <a:srgbClr val="FF0000"/>
              </a:solidFill>
            </a:endParaRPr>
          </a:p>
          <a:p>
            <a:endParaRPr lang="en-GB" sz="2800" dirty="0">
              <a:solidFill>
                <a:srgbClr val="FF0000"/>
              </a:solidFill>
            </a:endParaRPr>
          </a:p>
          <a:p>
            <a:endParaRPr lang="en-GB" dirty="0">
              <a:solidFill>
                <a:srgbClr val="FF0000"/>
              </a:solidFill>
            </a:endParaRPr>
          </a:p>
          <a:p>
            <a:endParaRPr lang="en-GB" sz="2800" dirty="0">
              <a:solidFill>
                <a:srgbClr val="FF0000"/>
              </a:solidFill>
            </a:endParaRPr>
          </a:p>
          <a:p>
            <a:endParaRPr lang="en-GB" dirty="0">
              <a:solidFill>
                <a:srgbClr val="FF0000"/>
              </a:solidFill>
            </a:endParaRPr>
          </a:p>
          <a:p>
            <a:endParaRPr lang="en-GB" sz="2800" dirty="0">
              <a:solidFill>
                <a:srgbClr val="FF0000"/>
              </a:solidFill>
            </a:endParaRPr>
          </a:p>
        </p:txBody>
      </p:sp>
      <p:pic>
        <p:nvPicPr>
          <p:cNvPr id="6" name="Content Placeholder 5" descr="A screenshot of a cell phone&#10;&#10;Description generated with high confidence">
            <a:extLst>
              <a:ext uri="{FF2B5EF4-FFF2-40B4-BE49-F238E27FC236}">
                <a16:creationId xmlns:a16="http://schemas.microsoft.com/office/drawing/2014/main" id="{FBDACF7B-3E54-496F-9ED8-0A0545FB50E1}"/>
              </a:ext>
            </a:extLst>
          </p:cNvPr>
          <p:cNvPicPr>
            <a:picLocks noGrp="1" noChangeAspect="1"/>
          </p:cNvPicPr>
          <p:nvPr>
            <p:ph sz="half" idx="4294967295"/>
          </p:nvPr>
        </p:nvPicPr>
        <p:blipFill>
          <a:blip r:embed="rId5">
            <a:extLst>
              <a:ext uri="{837473B0-CC2E-450A-ABE3-18F120FF3D39}">
                <a1611:picAttrSrcUrl xmlns:a1611="http://schemas.microsoft.com/office/drawing/2016/11/main" r:id="rId6"/>
              </a:ext>
            </a:extLst>
          </a:blip>
          <a:stretch>
            <a:fillRect/>
          </a:stretch>
        </p:blipFill>
        <p:spPr>
          <a:xfrm>
            <a:off x="1468939" y="2330450"/>
            <a:ext cx="8925724" cy="2968625"/>
          </a:xfrm>
        </p:spPr>
      </p:pic>
      <p:pic>
        <p:nvPicPr>
          <p:cNvPr id="5" name="Audio 4">
            <a:hlinkClick r:id="" action="ppaction://media"/>
            <a:extLst>
              <a:ext uri="{FF2B5EF4-FFF2-40B4-BE49-F238E27FC236}">
                <a16:creationId xmlns:a16="http://schemas.microsoft.com/office/drawing/2014/main" id="{42899219-0AA8-4B8E-B0CD-42D9B1EF5BA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1231037"/>
      </p:ext>
    </p:extLst>
  </p:cSld>
  <p:clrMapOvr>
    <a:masterClrMapping/>
  </p:clrMapOvr>
  <mc:AlternateContent xmlns:mc="http://schemas.openxmlformats.org/markup-compatibility/2006" xmlns:p14="http://schemas.microsoft.com/office/powerpoint/2010/main">
    <mc:Choice Requires="p14">
      <p:transition spd="slow" p14:dur="2000" advTm="24530"/>
    </mc:Choice>
    <mc:Fallback xmlns="">
      <p:transition spd="slow" advTm="245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7200" dirty="0"/>
              <a:t>Any Questions?</a:t>
            </a:r>
          </a:p>
        </p:txBody>
      </p:sp>
      <p:sp>
        <p:nvSpPr>
          <p:cNvPr id="4" name="Content Placeholder 3">
            <a:extLst>
              <a:ext uri="{FF2B5EF4-FFF2-40B4-BE49-F238E27FC236}">
                <a16:creationId xmlns:a16="http://schemas.microsoft.com/office/drawing/2014/main" id="{E353096E-4C69-491A-B15C-CB13D1B391E9}"/>
              </a:ext>
            </a:extLst>
          </p:cNvPr>
          <p:cNvSpPr>
            <a:spLocks noGrp="1"/>
          </p:cNvSpPr>
          <p:nvPr>
            <p:ph idx="1"/>
          </p:nvPr>
        </p:nvSpPr>
        <p:spPr/>
        <p:txBody>
          <a:bodyPr/>
          <a:lstStyle/>
          <a:p>
            <a:endParaRPr lang="en-GB" dirty="0"/>
          </a:p>
        </p:txBody>
      </p:sp>
      <p:pic>
        <p:nvPicPr>
          <p:cNvPr id="205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8200" y="1825625"/>
            <a:ext cx="10528300" cy="4351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Audio 2">
            <a:hlinkClick r:id="" action="ppaction://media"/>
            <a:extLst>
              <a:ext uri="{FF2B5EF4-FFF2-40B4-BE49-F238E27FC236}">
                <a16:creationId xmlns:a16="http://schemas.microsoft.com/office/drawing/2014/main" id="{56C02A27-D993-440B-BE62-AD645179098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78995497"/>
      </p:ext>
    </p:extLst>
  </p:cSld>
  <p:clrMapOvr>
    <a:masterClrMapping/>
  </p:clrMapOvr>
  <mc:AlternateContent xmlns:mc="http://schemas.openxmlformats.org/markup-compatibility/2006" xmlns:p14="http://schemas.microsoft.com/office/powerpoint/2010/main">
    <mc:Choice Requires="p14">
      <p:transition spd="slow" p14:dur="2000" advTm="10946"/>
    </mc:Choice>
    <mc:Fallback xmlns="">
      <p:transition spd="slow" advTm="109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364</TotalTime>
  <Words>1726</Words>
  <Application>Microsoft Office PowerPoint</Application>
  <PresentationFormat>Widescreen</PresentationFormat>
  <Paragraphs>277</Paragraphs>
  <Slides>42</Slides>
  <Notes>41</Notes>
  <HiddenSlides>0</HiddenSlides>
  <MMClips>42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42</vt:i4>
      </vt:variant>
    </vt:vector>
  </HeadingPairs>
  <TitlesOfParts>
    <vt:vector size="50" baseType="lpstr">
      <vt:lpstr>AR CENA</vt:lpstr>
      <vt:lpstr>Arial</vt:lpstr>
      <vt:lpstr>Calibri</vt:lpstr>
      <vt:lpstr>Calibri Light</vt:lpstr>
      <vt:lpstr>CG Times</vt:lpstr>
      <vt:lpstr>Times New Roman</vt:lpstr>
      <vt:lpstr>Wingdings</vt:lpstr>
      <vt:lpstr>Office Theme</vt:lpstr>
      <vt:lpstr>HOW TO WRITE A LITERATURE REVIEW Dr Beverly C ole</vt:lpstr>
      <vt:lpstr>THE AIMS OF THIS LESSON:</vt:lpstr>
      <vt:lpstr>In our last lesson, we considered:</vt:lpstr>
      <vt:lpstr>And considered how to void threats to your:</vt:lpstr>
      <vt:lpstr>Apply self care and use:</vt:lpstr>
      <vt:lpstr>Prior reading……</vt:lpstr>
      <vt:lpstr>First steps……Before starting your ‘Introduction’</vt:lpstr>
      <vt:lpstr>Introduction……..</vt:lpstr>
      <vt:lpstr>What goes into an Introduction to a Literature review?</vt:lpstr>
      <vt:lpstr>What goes into an Introduction to a Literature review?</vt:lpstr>
      <vt:lpstr>Introduction…..</vt:lpstr>
      <vt:lpstr>INTRODUCTION … … ...</vt:lpstr>
      <vt:lpstr>Aims and objectives ……</vt:lpstr>
      <vt:lpstr>Aims and objectives … … …</vt:lpstr>
      <vt:lpstr>Aims and objectives ……</vt:lpstr>
      <vt:lpstr>Links between your aims, objectives and research question … … …</vt:lpstr>
      <vt:lpstr>Aims and objectives ……</vt:lpstr>
      <vt:lpstr>INTRODUCTION … … ...</vt:lpstr>
      <vt:lpstr>An example of a thesis statement … … …</vt:lpstr>
      <vt:lpstr>INTRODUCTION … … …</vt:lpstr>
      <vt:lpstr>INTRODUCTION:</vt:lpstr>
      <vt:lpstr>REMEMBER THAT YOUR LITERATURE REVIEW NEEDS TO COVER the following aspects of your subject of study:</vt:lpstr>
      <vt:lpstr>Your Introduction Section needs to include:</vt:lpstr>
      <vt:lpstr>Introduction – WHY do we need one?</vt:lpstr>
      <vt:lpstr>Introduction: Topic information</vt:lpstr>
      <vt:lpstr>Introduction</vt:lpstr>
      <vt:lpstr>More funnelling….</vt:lpstr>
      <vt:lpstr>Research aims</vt:lpstr>
      <vt:lpstr>Finding information</vt:lpstr>
      <vt:lpstr>PowerPoint Presentation</vt:lpstr>
      <vt:lpstr>Google Scholar </vt:lpstr>
      <vt:lpstr>PowerPoint Presentation</vt:lpstr>
      <vt:lpstr>LIBRARY DATA BASES</vt:lpstr>
      <vt:lpstr>Move on to build up quality of evidence:</vt:lpstr>
      <vt:lpstr>How to know if an introduction has done it’s job - A checklist</vt:lpstr>
      <vt:lpstr>Citing and Referencing- What’s the difference</vt:lpstr>
      <vt:lpstr>Reference List</vt:lpstr>
      <vt:lpstr>Citations and references</vt:lpstr>
      <vt:lpstr>Next Workshop  …   …   …</vt:lpstr>
      <vt:lpstr>HAVE WE ADDRESSED THE AIMS OF THIS LESSON?</vt:lpstr>
      <vt:lpstr>THE INTRODUCTION SECTION OF A LITERATURE REVIEW …</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WRITE A LITERATURE REVIEW Dr Beverly C ole</dc:title>
  <dc:creator>Beverly Cole</dc:creator>
  <cp:lastModifiedBy>Beverly Cole</cp:lastModifiedBy>
  <cp:revision>12</cp:revision>
  <dcterms:created xsi:type="dcterms:W3CDTF">2020-10-03T08:00:40Z</dcterms:created>
  <dcterms:modified xsi:type="dcterms:W3CDTF">2020-10-04T07:19:58Z</dcterms:modified>
</cp:coreProperties>
</file>