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39"/>
  </p:notesMasterIdLst>
  <p:sldIdLst>
    <p:sldId id="256" r:id="rId5"/>
    <p:sldId id="258" r:id="rId6"/>
    <p:sldId id="257" r:id="rId7"/>
    <p:sldId id="260" r:id="rId8"/>
    <p:sldId id="293" r:id="rId9"/>
    <p:sldId id="279" r:id="rId10"/>
    <p:sldId id="295" r:id="rId11"/>
    <p:sldId id="301" r:id="rId12"/>
    <p:sldId id="288" r:id="rId13"/>
    <p:sldId id="300" r:id="rId14"/>
    <p:sldId id="280" r:id="rId15"/>
    <p:sldId id="262" r:id="rId16"/>
    <p:sldId id="277" r:id="rId17"/>
    <p:sldId id="281" r:id="rId18"/>
    <p:sldId id="292" r:id="rId19"/>
    <p:sldId id="299" r:id="rId20"/>
    <p:sldId id="266" r:id="rId21"/>
    <p:sldId id="285" r:id="rId22"/>
    <p:sldId id="294" r:id="rId23"/>
    <p:sldId id="297" r:id="rId24"/>
    <p:sldId id="267" r:id="rId25"/>
    <p:sldId id="296" r:id="rId26"/>
    <p:sldId id="298" r:id="rId27"/>
    <p:sldId id="286" r:id="rId28"/>
    <p:sldId id="268" r:id="rId29"/>
    <p:sldId id="302" r:id="rId30"/>
    <p:sldId id="303" r:id="rId31"/>
    <p:sldId id="304" r:id="rId32"/>
    <p:sldId id="287" r:id="rId33"/>
    <p:sldId id="305" r:id="rId34"/>
    <p:sldId id="270" r:id="rId35"/>
    <p:sldId id="271" r:id="rId36"/>
    <p:sldId id="306" r:id="rId37"/>
    <p:sldId id="30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CEFF"/>
    <a:srgbClr val="9FE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EE703-7E42-0657-19AA-91255A0D52B5}" v="1039" dt="2024-12-11T10:23:42.181"/>
    <p1510:client id="{19089133-47FA-4F9F-99AA-12F2C18A2C29}" v="260" dt="2024-12-11T13:29:33.397"/>
    <p1510:client id="{1F8211B5-5C11-4976-89BF-A5EAFCBF9A67}" v="666" dt="2024-12-11T19:18:31.024"/>
    <p1510:client id="{3020B446-D85D-265F-99D9-14F9B1171093}" v="263" dt="2024-12-11T12:36:09.983"/>
    <p1510:client id="{304CAE64-E565-4667-B19F-F47BC1C161B9}" v="4" dt="2024-12-11T11:16:13.426"/>
    <p1510:client id="{390578D1-E7EE-4B37-9F67-E5F803672391}" v="39" dt="2024-12-11T12:31:48.340"/>
    <p1510:client id="{4904DBA5-77B3-4FF7-B7D9-C54AFC199A1C}" v="1470" dt="2024-12-11T20:45:38.578"/>
    <p1510:client id="{551A979D-8AD3-4F92-ABA0-662CB24AFDC3}" v="1218" dt="2024-12-11T00:11:52.765"/>
    <p1510:client id="{8604885A-8950-BF49-5886-1D518B78CF81}" v="26" dt="2024-12-11T12:25:02.499"/>
    <p1510:client id="{8A6D4414-39FA-2A97-56C8-37B978D80435}" v="36" dt="2024-12-11T12:10:10.841"/>
    <p1510:client id="{C0475B17-81A3-8D48-B24E-F24C8C9B8511}" v="1" dt="2024-12-11T15:07:49.969"/>
    <p1510:client id="{EABF3606-E7C5-462F-A762-87DEDE645409}" v="367" dt="2024-12-11T09:50:39.154"/>
    <p1510:client id="{F43DB419-6FF5-488C-8FA1-ABB30BADA2EE}" v="2528" dt="2024-12-11T18:02:25.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Rees (2218480)" userId="S::2218480@student.uwtsd.ac.uk::2a946cf0-9816-4a98-bcae-24fc8b0545db" providerId="AD" clId="Web-{B11A0062-D88E-0982-095C-43C082AC3904}"/>
    <pc:docChg chg="modSld">
      <pc:chgData name="Chloe Rees (2218480)" userId="S::2218480@student.uwtsd.ac.uk::2a946cf0-9816-4a98-bcae-24fc8b0545db" providerId="AD" clId="Web-{B11A0062-D88E-0982-095C-43C082AC3904}" dt="2024-12-09T13:06:48.207" v="0" actId="1076"/>
      <pc:docMkLst>
        <pc:docMk/>
      </pc:docMkLst>
      <pc:sldChg chg="modSp">
        <pc:chgData name="Chloe Rees (2218480)" userId="S::2218480@student.uwtsd.ac.uk::2a946cf0-9816-4a98-bcae-24fc8b0545db" providerId="AD" clId="Web-{B11A0062-D88E-0982-095C-43C082AC3904}" dt="2024-12-09T13:06:48.207" v="0" actId="1076"/>
        <pc:sldMkLst>
          <pc:docMk/>
          <pc:sldMk cId="2258660042" sldId="260"/>
        </pc:sldMkLst>
        <pc:picChg chg="mod">
          <ac:chgData name="Chloe Rees (2218480)" userId="S::2218480@student.uwtsd.ac.uk::2a946cf0-9816-4a98-bcae-24fc8b0545db" providerId="AD" clId="Web-{B11A0062-D88E-0982-095C-43C082AC3904}" dt="2024-12-09T13:06:48.207" v="0" actId="1076"/>
          <ac:picMkLst>
            <pc:docMk/>
            <pc:sldMk cId="2258660042" sldId="260"/>
            <ac:picMk id="6" creationId="{1EE07525-47B3-063C-6739-4D2BB6ED2160}"/>
          </ac:picMkLst>
        </pc:picChg>
      </pc:sldChg>
    </pc:docChg>
  </pc:docChgLst>
  <pc:docChgLst>
    <pc:chgData name="Chloe Rees (2218480)" userId="S::2218480@student.uwtsd.ac.uk::2a946cf0-9816-4a98-bcae-24fc8b0545db" providerId="AD" clId="Web-{D031F867-5C54-963A-3CEC-336A754772F7}"/>
    <pc:docChg chg="modSld">
      <pc:chgData name="Chloe Rees (2218480)" userId="S::2218480@student.uwtsd.ac.uk::2a946cf0-9816-4a98-bcae-24fc8b0545db" providerId="AD" clId="Web-{D031F867-5C54-963A-3CEC-336A754772F7}" dt="2024-12-10T13:11:13.127" v="109" actId="20577"/>
      <pc:docMkLst>
        <pc:docMk/>
      </pc:docMkLst>
      <pc:sldChg chg="modSp">
        <pc:chgData name="Chloe Rees (2218480)" userId="S::2218480@student.uwtsd.ac.uk::2a946cf0-9816-4a98-bcae-24fc8b0545db" providerId="AD" clId="Web-{D031F867-5C54-963A-3CEC-336A754772F7}" dt="2024-12-10T13:03:06.662" v="71" actId="20577"/>
        <pc:sldMkLst>
          <pc:docMk/>
          <pc:sldMk cId="3075045463" sldId="258"/>
        </pc:sldMkLst>
        <pc:spChg chg="mod">
          <ac:chgData name="Chloe Rees (2218480)" userId="S::2218480@student.uwtsd.ac.uk::2a946cf0-9816-4a98-bcae-24fc8b0545db" providerId="AD" clId="Web-{D031F867-5C54-963A-3CEC-336A754772F7}" dt="2024-12-10T13:03:06.662" v="71" actId="20577"/>
          <ac:spMkLst>
            <pc:docMk/>
            <pc:sldMk cId="3075045463" sldId="258"/>
            <ac:spMk id="5" creationId="{003EC5A4-5734-121B-441E-92524471F034}"/>
          </ac:spMkLst>
        </pc:spChg>
      </pc:sldChg>
      <pc:sldChg chg="modSp">
        <pc:chgData name="Chloe Rees (2218480)" userId="S::2218480@student.uwtsd.ac.uk::2a946cf0-9816-4a98-bcae-24fc8b0545db" providerId="AD" clId="Web-{D031F867-5C54-963A-3CEC-336A754772F7}" dt="2024-12-10T13:11:13.127" v="109" actId="20577"/>
        <pc:sldMkLst>
          <pc:docMk/>
          <pc:sldMk cId="1944857917" sldId="270"/>
        </pc:sldMkLst>
        <pc:spChg chg="mod">
          <ac:chgData name="Chloe Rees (2218480)" userId="S::2218480@student.uwtsd.ac.uk::2a946cf0-9816-4a98-bcae-24fc8b0545db" providerId="AD" clId="Web-{D031F867-5C54-963A-3CEC-336A754772F7}" dt="2024-12-10T13:11:13.127" v="109" actId="20577"/>
          <ac:spMkLst>
            <pc:docMk/>
            <pc:sldMk cId="1944857917" sldId="270"/>
            <ac:spMk id="3" creationId="{10788E75-4A22-BAFB-1EEF-724173635FF1}"/>
          </ac:spMkLst>
        </pc:spChg>
      </pc:sldChg>
    </pc:docChg>
  </pc:docChgLst>
  <pc:docChgLst>
    <pc:chgData name="Tomos Cole (2205508)" userId="S::2205508@student.uwtsd.ac.uk::f1cc429e-3e72-42ce-ab83-f19d1e3d871b" providerId="AD" clId="Web-{C811D7ED-7282-4DF4-B373-A83854E496A5}"/>
    <pc:docChg chg="delSld modSld">
      <pc:chgData name="Tomos Cole (2205508)" userId="S::2205508@student.uwtsd.ac.uk::f1cc429e-3e72-42ce-ab83-f19d1e3d871b" providerId="AD" clId="Web-{C811D7ED-7282-4DF4-B373-A83854E496A5}" dt="2024-12-10T09:14:43.362" v="515"/>
      <pc:docMkLst>
        <pc:docMk/>
      </pc:docMkLst>
      <pc:sldChg chg="addSp modSp modNotes">
        <pc:chgData name="Tomos Cole (2205508)" userId="S::2205508@student.uwtsd.ac.uk::f1cc429e-3e72-42ce-ab83-f19d1e3d871b" providerId="AD" clId="Web-{C811D7ED-7282-4DF4-B373-A83854E496A5}" dt="2024-12-10T09:04:13.752" v="427"/>
        <pc:sldMkLst>
          <pc:docMk/>
          <pc:sldMk cId="1407568585" sldId="281"/>
        </pc:sldMkLst>
        <pc:spChg chg="add mod">
          <ac:chgData name="Tomos Cole (2205508)" userId="S::2205508@student.uwtsd.ac.uk::f1cc429e-3e72-42ce-ab83-f19d1e3d871b" providerId="AD" clId="Web-{C811D7ED-7282-4DF4-B373-A83854E496A5}" dt="2024-12-10T09:00:39.325" v="422" actId="20577"/>
          <ac:spMkLst>
            <pc:docMk/>
            <pc:sldMk cId="1407568585" sldId="281"/>
            <ac:spMk id="3" creationId="{77358DC4-E651-449D-9679-25804A07E6A9}"/>
          </ac:spMkLst>
        </pc:spChg>
      </pc:sldChg>
      <pc:sldChg chg="del">
        <pc:chgData name="Tomos Cole (2205508)" userId="S::2205508@student.uwtsd.ac.uk::f1cc429e-3e72-42ce-ab83-f19d1e3d871b" providerId="AD" clId="Web-{C811D7ED-7282-4DF4-B373-A83854E496A5}" dt="2024-12-10T09:14:43.362" v="515"/>
        <pc:sldMkLst>
          <pc:docMk/>
          <pc:sldMk cId="30491084" sldId="282"/>
        </pc:sldMkLst>
      </pc:sldChg>
      <pc:sldChg chg="addSp delSp modSp mod setBg">
        <pc:chgData name="Tomos Cole (2205508)" userId="S::2205508@student.uwtsd.ac.uk::f1cc429e-3e72-42ce-ab83-f19d1e3d871b" providerId="AD" clId="Web-{C811D7ED-7282-4DF4-B373-A83854E496A5}" dt="2024-12-10T09:14:39.346" v="514" actId="20577"/>
        <pc:sldMkLst>
          <pc:docMk/>
          <pc:sldMk cId="2038169988" sldId="292"/>
        </pc:sldMkLst>
        <pc:spChg chg="mod">
          <ac:chgData name="Tomos Cole (2205508)" userId="S::2205508@student.uwtsd.ac.uk::f1cc429e-3e72-42ce-ab83-f19d1e3d871b" providerId="AD" clId="Web-{C811D7ED-7282-4DF4-B373-A83854E496A5}" dt="2024-12-10T08:35:35.272" v="3"/>
          <ac:spMkLst>
            <pc:docMk/>
            <pc:sldMk cId="2038169988" sldId="292"/>
            <ac:spMk id="2" creationId="{6C4A935F-2A5D-F6DD-421F-BE111FBF51B0}"/>
          </ac:spMkLst>
        </pc:spChg>
        <pc:spChg chg="mod">
          <ac:chgData name="Tomos Cole (2205508)" userId="S::2205508@student.uwtsd.ac.uk::f1cc429e-3e72-42ce-ab83-f19d1e3d871b" providerId="AD" clId="Web-{C811D7ED-7282-4DF4-B373-A83854E496A5}" dt="2024-12-10T09:14:39.346" v="514" actId="20577"/>
          <ac:spMkLst>
            <pc:docMk/>
            <pc:sldMk cId="2038169988" sldId="292"/>
            <ac:spMk id="3" creationId="{2F32DF6B-10BA-8AD6-6819-60357CA4BCF7}"/>
          </ac:spMkLst>
        </pc:spChg>
        <pc:spChg chg="add del">
          <ac:chgData name="Tomos Cole (2205508)" userId="S::2205508@student.uwtsd.ac.uk::f1cc429e-3e72-42ce-ab83-f19d1e3d871b" providerId="AD" clId="Web-{C811D7ED-7282-4DF4-B373-A83854E496A5}" dt="2024-12-10T08:35:35.257" v="2"/>
          <ac:spMkLst>
            <pc:docMk/>
            <pc:sldMk cId="2038169988" sldId="292"/>
            <ac:spMk id="10" creationId="{BAF20F98-AC27-43AE-A110-CE13B06B1C99}"/>
          </ac:spMkLst>
        </pc:spChg>
        <pc:spChg chg="add del">
          <ac:chgData name="Tomos Cole (2205508)" userId="S::2205508@student.uwtsd.ac.uk::f1cc429e-3e72-42ce-ab83-f19d1e3d871b" providerId="AD" clId="Web-{C811D7ED-7282-4DF4-B373-A83854E496A5}" dt="2024-12-10T08:35:35.257" v="2"/>
          <ac:spMkLst>
            <pc:docMk/>
            <pc:sldMk cId="2038169988" sldId="292"/>
            <ac:spMk id="12" creationId="{44F11E08-0414-425F-A925-9FFFDF2C5648}"/>
          </ac:spMkLst>
        </pc:spChg>
        <pc:spChg chg="add del">
          <ac:chgData name="Tomos Cole (2205508)" userId="S::2205508@student.uwtsd.ac.uk::f1cc429e-3e72-42ce-ab83-f19d1e3d871b" providerId="AD" clId="Web-{C811D7ED-7282-4DF4-B373-A83854E496A5}" dt="2024-12-10T08:35:35.257" v="2"/>
          <ac:spMkLst>
            <pc:docMk/>
            <pc:sldMk cId="2038169988" sldId="292"/>
            <ac:spMk id="14" creationId="{5A96D989-1F31-40B4-8E2C-CB3DA7075200}"/>
          </ac:spMkLst>
        </pc:spChg>
        <pc:spChg chg="add del">
          <ac:chgData name="Tomos Cole (2205508)" userId="S::2205508@student.uwtsd.ac.uk::f1cc429e-3e72-42ce-ab83-f19d1e3d871b" providerId="AD" clId="Web-{C811D7ED-7282-4DF4-B373-A83854E496A5}" dt="2024-12-10T08:35:35.257" v="2"/>
          <ac:spMkLst>
            <pc:docMk/>
            <pc:sldMk cId="2038169988" sldId="292"/>
            <ac:spMk id="16" creationId="{551BA28D-11B8-4811-81D9-D780F7FD20CD}"/>
          </ac:spMkLst>
        </pc:spChg>
        <pc:spChg chg="add">
          <ac:chgData name="Tomos Cole (2205508)" userId="S::2205508@student.uwtsd.ac.uk::f1cc429e-3e72-42ce-ab83-f19d1e3d871b" providerId="AD" clId="Web-{C811D7ED-7282-4DF4-B373-A83854E496A5}" dt="2024-12-10T08:35:35.272" v="3"/>
          <ac:spMkLst>
            <pc:docMk/>
            <pc:sldMk cId="2038169988" sldId="292"/>
            <ac:spMk id="18" creationId="{AEF40EF0-C7AA-4ED1-ACD4-9B5BD5A5FF7B}"/>
          </ac:spMkLst>
        </pc:spChg>
        <pc:spChg chg="add">
          <ac:chgData name="Tomos Cole (2205508)" userId="S::2205508@student.uwtsd.ac.uk::f1cc429e-3e72-42ce-ab83-f19d1e3d871b" providerId="AD" clId="Web-{C811D7ED-7282-4DF4-B373-A83854E496A5}" dt="2024-12-10T08:35:35.272" v="3"/>
          <ac:spMkLst>
            <pc:docMk/>
            <pc:sldMk cId="2038169988" sldId="292"/>
            <ac:spMk id="19" creationId="{83BB0F72-0CA0-4BB4-B974-A51DFEF34340}"/>
          </ac:spMkLst>
        </pc:spChg>
        <pc:spChg chg="add">
          <ac:chgData name="Tomos Cole (2205508)" userId="S::2205508@student.uwtsd.ac.uk::f1cc429e-3e72-42ce-ab83-f19d1e3d871b" providerId="AD" clId="Web-{C811D7ED-7282-4DF4-B373-A83854E496A5}" dt="2024-12-10T08:35:35.272" v="3"/>
          <ac:spMkLst>
            <pc:docMk/>
            <pc:sldMk cId="2038169988" sldId="292"/>
            <ac:spMk id="20" creationId="{DBA0130E-CA66-44A8-82BD-6AFE8CAB6A4F}"/>
          </ac:spMkLst>
        </pc:spChg>
        <pc:spChg chg="add">
          <ac:chgData name="Tomos Cole (2205508)" userId="S::2205508@student.uwtsd.ac.uk::f1cc429e-3e72-42ce-ab83-f19d1e3d871b" providerId="AD" clId="Web-{C811D7ED-7282-4DF4-B373-A83854E496A5}" dt="2024-12-10T08:35:35.272" v="3"/>
          <ac:spMkLst>
            <pc:docMk/>
            <pc:sldMk cId="2038169988" sldId="292"/>
            <ac:spMk id="21" creationId="{1DC08AFC-512C-4F2A-958F-C06AEE3CFEAC}"/>
          </ac:spMkLst>
        </pc:spChg>
        <pc:picChg chg="add mod">
          <ac:chgData name="Tomos Cole (2205508)" userId="S::2205508@student.uwtsd.ac.uk::f1cc429e-3e72-42ce-ab83-f19d1e3d871b" providerId="AD" clId="Web-{C811D7ED-7282-4DF4-B373-A83854E496A5}" dt="2024-12-10T08:36:12.773" v="9" actId="14100"/>
          <ac:picMkLst>
            <pc:docMk/>
            <pc:sldMk cId="2038169988" sldId="292"/>
            <ac:picMk id="4" creationId="{48E790CD-3E16-9191-13F6-E5EDAA175105}"/>
          </ac:picMkLst>
        </pc:picChg>
        <pc:picChg chg="mod ord">
          <ac:chgData name="Tomos Cole (2205508)" userId="S::2205508@student.uwtsd.ac.uk::f1cc429e-3e72-42ce-ab83-f19d1e3d871b" providerId="AD" clId="Web-{C811D7ED-7282-4DF4-B373-A83854E496A5}" dt="2024-12-10T08:35:58.867" v="7" actId="14100"/>
          <ac:picMkLst>
            <pc:docMk/>
            <pc:sldMk cId="2038169988" sldId="292"/>
            <ac:picMk id="5" creationId="{FDD478DE-3F76-C10D-BD69-CA4B7E7657D0}"/>
          </ac:picMkLst>
        </pc:picChg>
      </pc:sldChg>
    </pc:docChg>
  </pc:docChgLst>
  <pc:docChgLst>
    <pc:chgData name="Chloe Rees (2218480)" userId="S::2218480@student.uwtsd.ac.uk::2a946cf0-9816-4a98-bcae-24fc8b0545db" providerId="AD" clId="Web-{ECE15A12-69F2-2003-25DA-C5F65CA6BDCF}"/>
    <pc:docChg chg="modSld">
      <pc:chgData name="Chloe Rees (2218480)" userId="S::2218480@student.uwtsd.ac.uk::2a946cf0-9816-4a98-bcae-24fc8b0545db" providerId="AD" clId="Web-{ECE15A12-69F2-2003-25DA-C5F65CA6BDCF}" dt="2024-12-09T16:21:15.459" v="373" actId="20577"/>
      <pc:docMkLst>
        <pc:docMk/>
      </pc:docMkLst>
      <pc:sldChg chg="modSp mod setBg">
        <pc:chgData name="Chloe Rees (2218480)" userId="S::2218480@student.uwtsd.ac.uk::2a946cf0-9816-4a98-bcae-24fc8b0545db" providerId="AD" clId="Web-{ECE15A12-69F2-2003-25DA-C5F65CA6BDCF}" dt="2024-12-09T15:35:25.913" v="5" actId="1076"/>
        <pc:sldMkLst>
          <pc:docMk/>
          <pc:sldMk cId="2667815456" sldId="256"/>
        </pc:sldMkLst>
        <pc:spChg chg="mod">
          <ac:chgData name="Chloe Rees (2218480)" userId="S::2218480@student.uwtsd.ac.uk::2a946cf0-9816-4a98-bcae-24fc8b0545db" providerId="AD" clId="Web-{ECE15A12-69F2-2003-25DA-C5F65CA6BDCF}" dt="2024-12-09T15:35:25.913" v="5" actId="1076"/>
          <ac:spMkLst>
            <pc:docMk/>
            <pc:sldMk cId="2667815456" sldId="256"/>
            <ac:spMk id="2" creationId="{47CE7D63-8125-F21D-F7DD-5257D131DAED}"/>
          </ac:spMkLst>
        </pc:spChg>
        <pc:spChg chg="mod">
          <ac:chgData name="Chloe Rees (2218480)" userId="S::2218480@student.uwtsd.ac.uk::2a946cf0-9816-4a98-bcae-24fc8b0545db" providerId="AD" clId="Web-{ECE15A12-69F2-2003-25DA-C5F65CA6BDCF}" dt="2024-12-09T15:35:17.616" v="4" actId="20577"/>
          <ac:spMkLst>
            <pc:docMk/>
            <pc:sldMk cId="2667815456" sldId="256"/>
            <ac:spMk id="3" creationId="{F505DC51-FA21-4918-A820-117C739F5742}"/>
          </ac:spMkLst>
        </pc:spChg>
      </pc:sldChg>
      <pc:sldChg chg="addSp delSp modSp">
        <pc:chgData name="Chloe Rees (2218480)" userId="S::2218480@student.uwtsd.ac.uk::2a946cf0-9816-4a98-bcae-24fc8b0545db" providerId="AD" clId="Web-{ECE15A12-69F2-2003-25DA-C5F65CA6BDCF}" dt="2024-12-09T15:37:35.479" v="16" actId="1076"/>
        <pc:sldMkLst>
          <pc:docMk/>
          <pc:sldMk cId="2258660042" sldId="260"/>
        </pc:sldMkLst>
        <pc:spChg chg="add del">
          <ac:chgData name="Chloe Rees (2218480)" userId="S::2218480@student.uwtsd.ac.uk::2a946cf0-9816-4a98-bcae-24fc8b0545db" providerId="AD" clId="Web-{ECE15A12-69F2-2003-25DA-C5F65CA6BDCF}" dt="2024-12-09T15:36:35.056" v="10"/>
          <ac:spMkLst>
            <pc:docMk/>
            <pc:sldMk cId="2258660042" sldId="260"/>
            <ac:spMk id="4" creationId="{B2B30B17-8F51-C697-E00C-586CD10E0E8D}"/>
          </ac:spMkLst>
        </pc:spChg>
        <pc:picChg chg="add mod">
          <ac:chgData name="Chloe Rees (2218480)" userId="S::2218480@student.uwtsd.ac.uk::2a946cf0-9816-4a98-bcae-24fc8b0545db" providerId="AD" clId="Web-{ECE15A12-69F2-2003-25DA-C5F65CA6BDCF}" dt="2024-12-09T15:37:35.479" v="16" actId="1076"/>
          <ac:picMkLst>
            <pc:docMk/>
            <pc:sldMk cId="2258660042" sldId="260"/>
            <ac:picMk id="5" creationId="{C597539B-7AD7-4936-707A-DA2ACF6DA83B}"/>
          </ac:picMkLst>
        </pc:picChg>
        <pc:picChg chg="del">
          <ac:chgData name="Chloe Rees (2218480)" userId="S::2218480@student.uwtsd.ac.uk::2a946cf0-9816-4a98-bcae-24fc8b0545db" providerId="AD" clId="Web-{ECE15A12-69F2-2003-25DA-C5F65CA6BDCF}" dt="2024-12-09T15:35:35.664" v="6"/>
          <ac:picMkLst>
            <pc:docMk/>
            <pc:sldMk cId="2258660042" sldId="260"/>
            <ac:picMk id="6" creationId="{1EE07525-47B3-063C-6739-4D2BB6ED2160}"/>
          </ac:picMkLst>
        </pc:picChg>
      </pc:sldChg>
      <pc:sldChg chg="mod setBg">
        <pc:chgData name="Chloe Rees (2218480)" userId="S::2218480@student.uwtsd.ac.uk::2a946cf0-9816-4a98-bcae-24fc8b0545db" providerId="AD" clId="Web-{ECE15A12-69F2-2003-25DA-C5F65CA6BDCF}" dt="2024-12-09T15:49:56.125" v="57"/>
        <pc:sldMkLst>
          <pc:docMk/>
          <pc:sldMk cId="917036162" sldId="264"/>
        </pc:sldMkLst>
      </pc:sldChg>
      <pc:sldChg chg="addSp delSp modSp">
        <pc:chgData name="Chloe Rees (2218480)" userId="S::2218480@student.uwtsd.ac.uk::2a946cf0-9816-4a98-bcae-24fc8b0545db" providerId="AD" clId="Web-{ECE15A12-69F2-2003-25DA-C5F65CA6BDCF}" dt="2024-12-09T15:55:26.369" v="88" actId="20577"/>
        <pc:sldMkLst>
          <pc:docMk/>
          <pc:sldMk cId="2497004504" sldId="271"/>
        </pc:sldMkLst>
        <pc:spChg chg="add del mod">
          <ac:chgData name="Chloe Rees (2218480)" userId="S::2218480@student.uwtsd.ac.uk::2a946cf0-9816-4a98-bcae-24fc8b0545db" providerId="AD" clId="Web-{ECE15A12-69F2-2003-25DA-C5F65CA6BDCF}" dt="2024-12-09T15:40:26.062" v="18"/>
          <ac:spMkLst>
            <pc:docMk/>
            <pc:sldMk cId="2497004504" sldId="271"/>
            <ac:spMk id="5" creationId="{461B8451-822F-B07F-BA45-A173757CED26}"/>
          </ac:spMkLst>
        </pc:spChg>
        <pc:spChg chg="add mod">
          <ac:chgData name="Chloe Rees (2218480)" userId="S::2218480@student.uwtsd.ac.uk::2a946cf0-9816-4a98-bcae-24fc8b0545db" providerId="AD" clId="Web-{ECE15A12-69F2-2003-25DA-C5F65CA6BDCF}" dt="2024-12-09T15:55:26.369" v="88" actId="20577"/>
          <ac:spMkLst>
            <pc:docMk/>
            <pc:sldMk cId="2497004504" sldId="271"/>
            <ac:spMk id="7" creationId="{578FC617-7B61-F4E1-7DB2-6C68F60DDB50}"/>
          </ac:spMkLst>
        </pc:spChg>
        <pc:picChg chg="del">
          <ac:chgData name="Chloe Rees (2218480)" userId="S::2218480@student.uwtsd.ac.uk::2a946cf0-9816-4a98-bcae-24fc8b0545db" providerId="AD" clId="Web-{ECE15A12-69F2-2003-25DA-C5F65CA6BDCF}" dt="2024-12-09T15:38:14.293" v="17"/>
          <ac:picMkLst>
            <pc:docMk/>
            <pc:sldMk cId="2497004504" sldId="271"/>
            <ac:picMk id="4" creationId="{579C0094-23B0-8D94-C877-D54D60EC1B79}"/>
          </ac:picMkLst>
        </pc:picChg>
        <pc:picChg chg="add mod ord">
          <ac:chgData name="Chloe Rees (2218480)" userId="S::2218480@student.uwtsd.ac.uk::2a946cf0-9816-4a98-bcae-24fc8b0545db" providerId="AD" clId="Web-{ECE15A12-69F2-2003-25DA-C5F65CA6BDCF}" dt="2024-12-09T15:54:34.242" v="58" actId="1076"/>
          <ac:picMkLst>
            <pc:docMk/>
            <pc:sldMk cId="2497004504" sldId="271"/>
            <ac:picMk id="6" creationId="{D7A7E362-0049-CD78-E0A0-751B066A7004}"/>
          </ac:picMkLst>
        </pc:picChg>
      </pc:sldChg>
    </pc:docChg>
  </pc:docChgLst>
  <pc:docChgLst>
    <pc:chgData name="Chloe Rees (2218480)" userId="S::2218480@student.uwtsd.ac.uk::2a946cf0-9816-4a98-bcae-24fc8b0545db" providerId="AD" clId="Web-{1AD56CFA-C8E7-D243-65CC-E867ADF65208}"/>
    <pc:docChg chg="modSld">
      <pc:chgData name="Chloe Rees (2218480)" userId="S::2218480@student.uwtsd.ac.uk::2a946cf0-9816-4a98-bcae-24fc8b0545db" providerId="AD" clId="Web-{1AD56CFA-C8E7-D243-65CC-E867ADF65208}" dt="2024-12-10T11:06:50.785" v="356" actId="20577"/>
      <pc:docMkLst>
        <pc:docMk/>
      </pc:docMkLst>
      <pc:sldChg chg="modSp">
        <pc:chgData name="Chloe Rees (2218480)" userId="S::2218480@student.uwtsd.ac.uk::2a946cf0-9816-4a98-bcae-24fc8b0545db" providerId="AD" clId="Web-{1AD56CFA-C8E7-D243-65CC-E867ADF65208}" dt="2024-12-10T11:06:50.785" v="356" actId="20577"/>
        <pc:sldMkLst>
          <pc:docMk/>
          <pc:sldMk cId="1944857917" sldId="270"/>
        </pc:sldMkLst>
        <pc:spChg chg="mod">
          <ac:chgData name="Chloe Rees (2218480)" userId="S::2218480@student.uwtsd.ac.uk::2a946cf0-9816-4a98-bcae-24fc8b0545db" providerId="AD" clId="Web-{1AD56CFA-C8E7-D243-65CC-E867ADF65208}" dt="2024-12-10T11:06:50.785" v="356" actId="20577"/>
          <ac:spMkLst>
            <pc:docMk/>
            <pc:sldMk cId="1944857917" sldId="270"/>
            <ac:spMk id="3" creationId="{10788E75-4A22-BAFB-1EEF-724173635FF1}"/>
          </ac:spMkLst>
        </pc:spChg>
      </pc:sldChg>
    </pc:docChg>
  </pc:docChgLst>
  <pc:docChgLst>
    <pc:chgData name="Tomos Cole (2205508)" userId="S::2205508@student.uwtsd.ac.uk::f1cc429e-3e72-42ce-ab83-f19d1e3d871b" providerId="AD" clId="Web-{F28F09D1-D674-48AF-829B-302454A4F0A9}"/>
    <pc:docChg chg="delSld modSld">
      <pc:chgData name="Tomos Cole (2205508)" userId="S::2205508@student.uwtsd.ac.uk::f1cc429e-3e72-42ce-ab83-f19d1e3d871b" providerId="AD" clId="Web-{F28F09D1-D674-48AF-829B-302454A4F0A9}" dt="2024-12-10T00:35:31.046" v="517" actId="14100"/>
      <pc:docMkLst>
        <pc:docMk/>
      </pc:docMkLst>
      <pc:sldChg chg="addSp delSp modSp modNotes">
        <pc:chgData name="Tomos Cole (2205508)" userId="S::2205508@student.uwtsd.ac.uk::f1cc429e-3e72-42ce-ab83-f19d1e3d871b" providerId="AD" clId="Web-{F28F09D1-D674-48AF-829B-302454A4F0A9}" dt="2024-12-10T00:35:31.046" v="517" actId="14100"/>
        <pc:sldMkLst>
          <pc:docMk/>
          <pc:sldMk cId="1407568585" sldId="281"/>
        </pc:sldMkLst>
        <pc:spChg chg="add mod">
          <ac:chgData name="Tomos Cole (2205508)" userId="S::2205508@student.uwtsd.ac.uk::f1cc429e-3e72-42ce-ab83-f19d1e3d871b" providerId="AD" clId="Web-{F28F09D1-D674-48AF-829B-302454A4F0A9}" dt="2024-12-10T00:35:31.046" v="517" actId="14100"/>
          <ac:spMkLst>
            <pc:docMk/>
            <pc:sldMk cId="1407568585" sldId="281"/>
            <ac:spMk id="2" creationId="{DC4E8320-BD73-55B1-E004-7068E9924658}"/>
          </ac:spMkLst>
        </pc:spChg>
        <pc:spChg chg="del mod">
          <ac:chgData name="Tomos Cole (2205508)" userId="S::2205508@student.uwtsd.ac.uk::f1cc429e-3e72-42ce-ab83-f19d1e3d871b" providerId="AD" clId="Web-{F28F09D1-D674-48AF-829B-302454A4F0A9}" dt="2024-12-10T00:06:57.928" v="488"/>
          <ac:spMkLst>
            <pc:docMk/>
            <pc:sldMk cId="1407568585" sldId="281"/>
            <ac:spMk id="30" creationId="{E009CF85-184F-B794-9043-4E2918E14CD1}"/>
          </ac:spMkLst>
        </pc:spChg>
        <pc:spChg chg="mod">
          <ac:chgData name="Tomos Cole (2205508)" userId="S::2205508@student.uwtsd.ac.uk::f1cc429e-3e72-42ce-ab83-f19d1e3d871b" providerId="AD" clId="Web-{F28F09D1-D674-48AF-829B-302454A4F0A9}" dt="2024-12-10T00:04:43.409" v="344" actId="1076"/>
          <ac:spMkLst>
            <pc:docMk/>
            <pc:sldMk cId="1407568585" sldId="281"/>
            <ac:spMk id="266" creationId="{8A23D311-A5D7-907D-3D92-C6DCC61BCCD9}"/>
          </ac:spMkLst>
        </pc:spChg>
        <pc:graphicFrameChg chg="mod modGraphic">
          <ac:chgData name="Tomos Cole (2205508)" userId="S::2205508@student.uwtsd.ac.uk::f1cc429e-3e72-42ce-ab83-f19d1e3d871b" providerId="AD" clId="Web-{F28F09D1-D674-48AF-829B-302454A4F0A9}" dt="2024-12-10T00:04:53.238" v="345" actId="1076"/>
          <ac:graphicFrameMkLst>
            <pc:docMk/>
            <pc:sldMk cId="1407568585" sldId="281"/>
            <ac:graphicFrameMk id="28" creationId="{7C034AF0-BC90-1B5F-8D15-0017F4A2F69E}"/>
          </ac:graphicFrameMkLst>
        </pc:graphicFrameChg>
        <pc:picChg chg="add mod">
          <ac:chgData name="Tomos Cole (2205508)" userId="S::2205508@student.uwtsd.ac.uk::f1cc429e-3e72-42ce-ab83-f19d1e3d871b" providerId="AD" clId="Web-{F28F09D1-D674-48AF-829B-302454A4F0A9}" dt="2024-12-10T00:07:25.710" v="495" actId="1076"/>
          <ac:picMkLst>
            <pc:docMk/>
            <pc:sldMk cId="1407568585" sldId="281"/>
            <ac:picMk id="4" creationId="{AEBD25EE-F2BE-052B-1627-FF8DC561DC11}"/>
          </ac:picMkLst>
        </pc:picChg>
        <pc:picChg chg="mod">
          <ac:chgData name="Tomos Cole (2205508)" userId="S::2205508@student.uwtsd.ac.uk::f1cc429e-3e72-42ce-ab83-f19d1e3d871b" providerId="AD" clId="Web-{F28F09D1-D674-48AF-829B-302454A4F0A9}" dt="2024-12-10T00:07:21.913" v="494" actId="1076"/>
          <ac:picMkLst>
            <pc:docMk/>
            <pc:sldMk cId="1407568585" sldId="281"/>
            <ac:picMk id="5" creationId="{5F2A4B5C-3638-FFAF-F329-58441FFA0567}"/>
          </ac:picMkLst>
        </pc:picChg>
      </pc:sldChg>
      <pc:sldChg chg="del">
        <pc:chgData name="Tomos Cole (2205508)" userId="S::2205508@student.uwtsd.ac.uk::f1cc429e-3e72-42ce-ab83-f19d1e3d871b" providerId="AD" clId="Web-{F28F09D1-D674-48AF-829B-302454A4F0A9}" dt="2024-12-10T00:08:53.025" v="496"/>
        <pc:sldMkLst>
          <pc:docMk/>
          <pc:sldMk cId="2542801430" sldId="298"/>
        </pc:sldMkLst>
      </pc:sldChg>
    </pc:docChg>
  </pc:docChgLst>
  <pc:docChgLst>
    <pc:chgData name="Ryan Boardman (2203353)" userId="S::2203353@student.uwtsd.ac.uk::911b4491-c553-406c-9bb2-807e2d0ce959" providerId="AD" clId="Web-{6646ABAC-CA59-4EB2-BF25-02DAE5C7F721}"/>
    <pc:docChg chg="modSld">
      <pc:chgData name="Ryan Boardman (2203353)" userId="S::2203353@student.uwtsd.ac.uk::911b4491-c553-406c-9bb2-807e2d0ce959" providerId="AD" clId="Web-{6646ABAC-CA59-4EB2-BF25-02DAE5C7F721}" dt="2024-12-06T12:30:30.297" v="54" actId="20577"/>
      <pc:docMkLst>
        <pc:docMk/>
      </pc:docMkLst>
    </pc:docChg>
  </pc:docChgLst>
  <pc:docChgLst>
    <pc:chgData name="Tomos Cole (2205508)" userId="S::2205508@student.uwtsd.ac.uk::f1cc429e-3e72-42ce-ab83-f19d1e3d871b" providerId="AD" clId="Web-{0B55474F-CB35-463E-BDC1-DCC1CD7A9AC1}"/>
    <pc:docChg chg="delSld modSld">
      <pc:chgData name="Tomos Cole (2205508)" userId="S::2205508@student.uwtsd.ac.uk::f1cc429e-3e72-42ce-ab83-f19d1e3d871b" providerId="AD" clId="Web-{0B55474F-CB35-463E-BDC1-DCC1CD7A9AC1}" dt="2024-12-10T11:49:25.179" v="281" actId="1076"/>
      <pc:docMkLst>
        <pc:docMk/>
      </pc:docMkLst>
      <pc:sldChg chg="modSp">
        <pc:chgData name="Tomos Cole (2205508)" userId="S::2205508@student.uwtsd.ac.uk::f1cc429e-3e72-42ce-ab83-f19d1e3d871b" providerId="AD" clId="Web-{0B55474F-CB35-463E-BDC1-DCC1CD7A9AC1}" dt="2024-12-10T11:09:21.060" v="7" actId="20577"/>
        <pc:sldMkLst>
          <pc:docMk/>
          <pc:sldMk cId="917036162" sldId="264"/>
        </pc:sldMkLst>
        <pc:spChg chg="mod">
          <ac:chgData name="Tomos Cole (2205508)" userId="S::2205508@student.uwtsd.ac.uk::f1cc429e-3e72-42ce-ab83-f19d1e3d871b" providerId="AD" clId="Web-{0B55474F-CB35-463E-BDC1-DCC1CD7A9AC1}" dt="2024-12-10T11:09:21.060" v="7" actId="20577"/>
          <ac:spMkLst>
            <pc:docMk/>
            <pc:sldMk cId="917036162" sldId="264"/>
            <ac:spMk id="2" creationId="{C5C71A1E-C0C0-823D-1C7B-8C5A0632FFCC}"/>
          </ac:spMkLst>
        </pc:spChg>
      </pc:sldChg>
      <pc:sldChg chg="addSp delSp modSp">
        <pc:chgData name="Tomos Cole (2205508)" userId="S::2205508@student.uwtsd.ac.uk::f1cc429e-3e72-42ce-ab83-f19d1e3d871b" providerId="AD" clId="Web-{0B55474F-CB35-463E-BDC1-DCC1CD7A9AC1}" dt="2024-12-10T11:49:25.179" v="281" actId="1076"/>
        <pc:sldMkLst>
          <pc:docMk/>
          <pc:sldMk cId="703366217" sldId="278"/>
        </pc:sldMkLst>
        <pc:spChg chg="add mod">
          <ac:chgData name="Tomos Cole (2205508)" userId="S::2205508@student.uwtsd.ac.uk::f1cc429e-3e72-42ce-ab83-f19d1e3d871b" providerId="AD" clId="Web-{0B55474F-CB35-463E-BDC1-DCC1CD7A9AC1}" dt="2024-12-10T11:20:03.997" v="93" actId="20577"/>
          <ac:spMkLst>
            <pc:docMk/>
            <pc:sldMk cId="703366217" sldId="278"/>
            <ac:spMk id="21" creationId="{6F6179D9-0B35-734A-9197-4CEF23FF75E1}"/>
          </ac:spMkLst>
        </pc:spChg>
        <pc:spChg chg="add del mod">
          <ac:chgData name="Tomos Cole (2205508)" userId="S::2205508@student.uwtsd.ac.uk::f1cc429e-3e72-42ce-ab83-f19d1e3d871b" providerId="AD" clId="Web-{0B55474F-CB35-463E-BDC1-DCC1CD7A9AC1}" dt="2024-12-10T11:41:02.886" v="98"/>
          <ac:spMkLst>
            <pc:docMk/>
            <pc:sldMk cId="703366217" sldId="278"/>
            <ac:spMk id="647" creationId="{4C7F6D79-8C12-4530-2178-F316EFEBBFA3}"/>
          </ac:spMkLst>
        </pc:spChg>
        <pc:spChg chg="add del mod">
          <ac:chgData name="Tomos Cole (2205508)" userId="S::2205508@student.uwtsd.ac.uk::f1cc429e-3e72-42ce-ab83-f19d1e3d871b" providerId="AD" clId="Web-{0B55474F-CB35-463E-BDC1-DCC1CD7A9AC1}" dt="2024-12-10T11:44:23.797" v="258"/>
          <ac:spMkLst>
            <pc:docMk/>
            <pc:sldMk cId="703366217" sldId="278"/>
            <ac:spMk id="648" creationId="{F6AB8688-BC87-0FD0-F76C-6465A6BFBBF6}"/>
          </ac:spMkLst>
        </pc:spChg>
        <pc:spChg chg="add mod">
          <ac:chgData name="Tomos Cole (2205508)" userId="S::2205508@student.uwtsd.ac.uk::f1cc429e-3e72-42ce-ab83-f19d1e3d871b" providerId="AD" clId="Web-{0B55474F-CB35-463E-BDC1-DCC1CD7A9AC1}" dt="2024-12-10T11:49:11.631" v="278" actId="1076"/>
          <ac:spMkLst>
            <pc:docMk/>
            <pc:sldMk cId="703366217" sldId="278"/>
            <ac:spMk id="649" creationId="{7E74FBB5-D618-ECC2-BA93-A029EFEEEB13}"/>
          </ac:spMkLst>
        </pc:spChg>
        <pc:spChg chg="add mod">
          <ac:chgData name="Tomos Cole (2205508)" userId="S::2205508@student.uwtsd.ac.uk::f1cc429e-3e72-42ce-ab83-f19d1e3d871b" providerId="AD" clId="Web-{0B55474F-CB35-463E-BDC1-DCC1CD7A9AC1}" dt="2024-12-10T11:48:43.896" v="274" actId="1076"/>
          <ac:spMkLst>
            <pc:docMk/>
            <pc:sldMk cId="703366217" sldId="278"/>
            <ac:spMk id="650" creationId="{5E1C356E-5631-12B7-0249-C8374A4E3F54}"/>
          </ac:spMkLst>
        </pc:spChg>
        <pc:spChg chg="add mod">
          <ac:chgData name="Tomos Cole (2205508)" userId="S::2205508@student.uwtsd.ac.uk::f1cc429e-3e72-42ce-ab83-f19d1e3d871b" providerId="AD" clId="Web-{0B55474F-CB35-463E-BDC1-DCC1CD7A9AC1}" dt="2024-12-10T11:48:46.193" v="275" actId="1076"/>
          <ac:spMkLst>
            <pc:docMk/>
            <pc:sldMk cId="703366217" sldId="278"/>
            <ac:spMk id="651" creationId="{0E0C0B82-7F60-953E-796A-1DE839CD1F07}"/>
          </ac:spMkLst>
        </pc:spChg>
        <pc:spChg chg="add mod">
          <ac:chgData name="Tomos Cole (2205508)" userId="S::2205508@student.uwtsd.ac.uk::f1cc429e-3e72-42ce-ab83-f19d1e3d871b" providerId="AD" clId="Web-{0B55474F-CB35-463E-BDC1-DCC1CD7A9AC1}" dt="2024-12-10T11:48:58.319" v="277" actId="1076"/>
          <ac:spMkLst>
            <pc:docMk/>
            <pc:sldMk cId="703366217" sldId="278"/>
            <ac:spMk id="652" creationId="{B2B38FA4-B43B-CC0A-A944-46836ADD89B5}"/>
          </ac:spMkLst>
        </pc:spChg>
        <pc:spChg chg="add mod">
          <ac:chgData name="Tomos Cole (2205508)" userId="S::2205508@student.uwtsd.ac.uk::f1cc429e-3e72-42ce-ab83-f19d1e3d871b" providerId="AD" clId="Web-{0B55474F-CB35-463E-BDC1-DCC1CD7A9AC1}" dt="2024-12-10T11:49:17.757" v="279" actId="1076"/>
          <ac:spMkLst>
            <pc:docMk/>
            <pc:sldMk cId="703366217" sldId="278"/>
            <ac:spMk id="653" creationId="{C47362B5-138C-DCE2-FA6A-6E1313C0982E}"/>
          </ac:spMkLst>
        </pc:spChg>
        <pc:spChg chg="add del">
          <ac:chgData name="Tomos Cole (2205508)" userId="S::2205508@student.uwtsd.ac.uk::f1cc429e-3e72-42ce-ab83-f19d1e3d871b" providerId="AD" clId="Web-{0B55474F-CB35-463E-BDC1-DCC1CD7A9AC1}" dt="2024-12-10T11:43:47.577" v="200"/>
          <ac:spMkLst>
            <pc:docMk/>
            <pc:sldMk cId="703366217" sldId="278"/>
            <ac:spMk id="654" creationId="{C2B8FDA2-9B15-0F1F-DE30-066220BB3338}"/>
          </ac:spMkLst>
        </pc:spChg>
        <pc:spChg chg="add mod">
          <ac:chgData name="Tomos Cole (2205508)" userId="S::2205508@student.uwtsd.ac.uk::f1cc429e-3e72-42ce-ab83-f19d1e3d871b" providerId="AD" clId="Web-{0B55474F-CB35-463E-BDC1-DCC1CD7A9AC1}" dt="2024-12-10T11:49:20.804" v="280" actId="1076"/>
          <ac:spMkLst>
            <pc:docMk/>
            <pc:sldMk cId="703366217" sldId="278"/>
            <ac:spMk id="655" creationId="{D414A1A5-E482-F285-284B-1713A038F1F4}"/>
          </ac:spMkLst>
        </pc:spChg>
        <pc:spChg chg="add mod">
          <ac:chgData name="Tomos Cole (2205508)" userId="S::2205508@student.uwtsd.ac.uk::f1cc429e-3e72-42ce-ab83-f19d1e3d871b" providerId="AD" clId="Web-{0B55474F-CB35-463E-BDC1-DCC1CD7A9AC1}" dt="2024-12-10T11:49:25.179" v="281" actId="1076"/>
          <ac:spMkLst>
            <pc:docMk/>
            <pc:sldMk cId="703366217" sldId="278"/>
            <ac:spMk id="656" creationId="{2D3F2ACE-8349-8458-58F1-109EA6D225B7}"/>
          </ac:spMkLst>
        </pc:spChg>
        <pc:graphicFrameChg chg="del mod">
          <ac:chgData name="Tomos Cole (2205508)" userId="S::2205508@student.uwtsd.ac.uk::f1cc429e-3e72-42ce-ab83-f19d1e3d871b" providerId="AD" clId="Web-{0B55474F-CB35-463E-BDC1-DCC1CD7A9AC1}" dt="2024-12-10T11:40:59.245" v="97"/>
          <ac:graphicFrameMkLst>
            <pc:docMk/>
            <pc:sldMk cId="703366217" sldId="278"/>
            <ac:graphicFrameMk id="11" creationId="{FDBE89D4-2174-36F4-1C3E-F01A3CBB9240}"/>
          </ac:graphicFrameMkLst>
        </pc:graphicFrameChg>
      </pc:sldChg>
      <pc:sldChg chg="del">
        <pc:chgData name="Tomos Cole (2205508)" userId="S::2205508@student.uwtsd.ac.uk::f1cc429e-3e72-42ce-ab83-f19d1e3d871b" providerId="AD" clId="Web-{0B55474F-CB35-463E-BDC1-DCC1CD7A9AC1}" dt="2024-12-10T10:57:47.059" v="0"/>
        <pc:sldMkLst>
          <pc:docMk/>
          <pc:sldMk cId="2146480260" sldId="284"/>
        </pc:sldMkLst>
      </pc:sldChg>
      <pc:sldChg chg="addSp modSp">
        <pc:chgData name="Tomos Cole (2205508)" userId="S::2205508@student.uwtsd.ac.uk::f1cc429e-3e72-42ce-ab83-f19d1e3d871b" providerId="AD" clId="Web-{0B55474F-CB35-463E-BDC1-DCC1CD7A9AC1}" dt="2024-12-10T11:19:19.933" v="42" actId="20577"/>
        <pc:sldMkLst>
          <pc:docMk/>
          <pc:sldMk cId="4170005413" sldId="294"/>
        </pc:sldMkLst>
        <pc:spChg chg="add mod">
          <ac:chgData name="Tomos Cole (2205508)" userId="S::2205508@student.uwtsd.ac.uk::f1cc429e-3e72-42ce-ab83-f19d1e3d871b" providerId="AD" clId="Web-{0B55474F-CB35-463E-BDC1-DCC1CD7A9AC1}" dt="2024-12-10T11:19:19.933" v="42" actId="20577"/>
          <ac:spMkLst>
            <pc:docMk/>
            <pc:sldMk cId="4170005413" sldId="294"/>
            <ac:spMk id="3" creationId="{5FF74DF1-A44B-703D-E24D-F285F506F4F2}"/>
          </ac:spMkLst>
        </pc:spChg>
      </pc:sldChg>
    </pc:docChg>
  </pc:docChgLst>
  <pc:docChgLst>
    <pc:chgData name="Charlie Jones (2103718)" userId="c42a934c-8f81-4e42-b055-a53bc1cdd6db" providerId="ADAL" clId="{A22827B1-6BAD-43C7-A1DB-CA297106666C}"/>
    <pc:docChg chg="undo custSel modSld">
      <pc:chgData name="Charlie Jones (2103718)" userId="c42a934c-8f81-4e42-b055-a53bc1cdd6db" providerId="ADAL" clId="{A22827B1-6BAD-43C7-A1DB-CA297106666C}" dt="2024-12-09T12:43:09.737" v="306" actId="20577"/>
      <pc:docMkLst>
        <pc:docMk/>
      </pc:docMkLst>
      <pc:sldChg chg="modSp mod">
        <pc:chgData name="Charlie Jones (2103718)" userId="c42a934c-8f81-4e42-b055-a53bc1cdd6db" providerId="ADAL" clId="{A22827B1-6BAD-43C7-A1DB-CA297106666C}" dt="2024-12-09T12:43:09.737" v="306" actId="20577"/>
        <pc:sldMkLst>
          <pc:docMk/>
          <pc:sldMk cId="1412178706" sldId="266"/>
        </pc:sldMkLst>
        <pc:spChg chg="mod">
          <ac:chgData name="Charlie Jones (2103718)" userId="c42a934c-8f81-4e42-b055-a53bc1cdd6db" providerId="ADAL" clId="{A22827B1-6BAD-43C7-A1DB-CA297106666C}" dt="2024-12-09T12:43:09.737" v="306" actId="20577"/>
          <ac:spMkLst>
            <pc:docMk/>
            <pc:sldMk cId="1412178706" sldId="266"/>
            <ac:spMk id="3" creationId="{1D07B6AB-7A23-5AD4-1BD0-E8BE26854C7D}"/>
          </ac:spMkLst>
        </pc:spChg>
      </pc:sldChg>
      <pc:sldChg chg="addSp delSp modSp mod">
        <pc:chgData name="Charlie Jones (2103718)" userId="c42a934c-8f81-4e42-b055-a53bc1cdd6db" providerId="ADAL" clId="{A22827B1-6BAD-43C7-A1DB-CA297106666C}" dt="2024-12-09T12:16:11.890" v="157" actId="207"/>
        <pc:sldMkLst>
          <pc:docMk/>
          <pc:sldMk cId="2655746511" sldId="272"/>
        </pc:sldMkLst>
        <pc:spChg chg="add del mod">
          <ac:chgData name="Charlie Jones (2103718)" userId="c42a934c-8f81-4e42-b055-a53bc1cdd6db" providerId="ADAL" clId="{A22827B1-6BAD-43C7-A1DB-CA297106666C}" dt="2024-12-09T12:16:11.890" v="157" actId="207"/>
          <ac:spMkLst>
            <pc:docMk/>
            <pc:sldMk cId="2655746511" sldId="272"/>
            <ac:spMk id="3" creationId="{FC904B96-5E69-59F4-C1C6-6B14C629F83F}"/>
          </ac:spMkLst>
        </pc:spChg>
        <pc:spChg chg="add del mod">
          <ac:chgData name="Charlie Jones (2103718)" userId="c42a934c-8f81-4e42-b055-a53bc1cdd6db" providerId="ADAL" clId="{A22827B1-6BAD-43C7-A1DB-CA297106666C}" dt="2024-12-09T11:40:55.457" v="127" actId="21"/>
          <ac:spMkLst>
            <pc:docMk/>
            <pc:sldMk cId="2655746511" sldId="272"/>
            <ac:spMk id="4" creationId="{48B787A9-A0E3-5045-B4A8-4C51BE230147}"/>
          </ac:spMkLst>
        </pc:spChg>
        <pc:spChg chg="add del mod">
          <ac:chgData name="Charlie Jones (2103718)" userId="c42a934c-8f81-4e42-b055-a53bc1cdd6db" providerId="ADAL" clId="{A22827B1-6BAD-43C7-A1DB-CA297106666C}" dt="2024-12-09T11:42:52.814" v="137" actId="21"/>
          <ac:spMkLst>
            <pc:docMk/>
            <pc:sldMk cId="2655746511" sldId="272"/>
            <ac:spMk id="7" creationId="{9A4BB900-1499-FE52-1941-ACB2EAF53E16}"/>
          </ac:spMkLst>
        </pc:spChg>
        <pc:graphicFrameChg chg="add del mod">
          <ac:chgData name="Charlie Jones (2103718)" userId="c42a934c-8f81-4e42-b055-a53bc1cdd6db" providerId="ADAL" clId="{A22827B1-6BAD-43C7-A1DB-CA297106666C}" dt="2024-12-09T11:43:01.601" v="140" actId="21"/>
          <ac:graphicFrameMkLst>
            <pc:docMk/>
            <pc:sldMk cId="2655746511" sldId="272"/>
            <ac:graphicFrameMk id="5" creationId="{F661DB8A-CD38-F13B-8884-2BAFF67FF76A}"/>
          </ac:graphicFrameMkLst>
        </pc:graphicFrameChg>
        <pc:graphicFrameChg chg="add del mod">
          <ac:chgData name="Charlie Jones (2103718)" userId="c42a934c-8f81-4e42-b055-a53bc1cdd6db" providerId="ADAL" clId="{A22827B1-6BAD-43C7-A1DB-CA297106666C}" dt="2024-12-09T11:47:52.044" v="144" actId="21"/>
          <ac:graphicFrameMkLst>
            <pc:docMk/>
            <pc:sldMk cId="2655746511" sldId="272"/>
            <ac:graphicFrameMk id="9" creationId="{D9BC6EA6-D148-9D1C-7BF2-6B486FB9F4A5}"/>
          </ac:graphicFrameMkLst>
        </pc:graphicFrameChg>
      </pc:sldChg>
      <pc:sldChg chg="modSp mod">
        <pc:chgData name="Charlie Jones (2103718)" userId="c42a934c-8f81-4e42-b055-a53bc1cdd6db" providerId="ADAL" clId="{A22827B1-6BAD-43C7-A1DB-CA297106666C}" dt="2024-12-09T12:22:25.377" v="167" actId="1076"/>
        <pc:sldMkLst>
          <pc:docMk/>
          <pc:sldMk cId="177607274" sldId="285"/>
        </pc:sldMkLst>
        <pc:spChg chg="mod">
          <ac:chgData name="Charlie Jones (2103718)" userId="c42a934c-8f81-4e42-b055-a53bc1cdd6db" providerId="ADAL" clId="{A22827B1-6BAD-43C7-A1DB-CA297106666C}" dt="2024-12-09T11:11:53.367" v="79" actId="14100"/>
          <ac:spMkLst>
            <pc:docMk/>
            <pc:sldMk cId="177607274" sldId="285"/>
            <ac:spMk id="8" creationId="{38280B47-797A-4D88-DD0E-AC9E85DC64CA}"/>
          </ac:spMkLst>
        </pc:spChg>
        <pc:spChg chg="mod">
          <ac:chgData name="Charlie Jones (2103718)" userId="c42a934c-8f81-4e42-b055-a53bc1cdd6db" providerId="ADAL" clId="{A22827B1-6BAD-43C7-A1DB-CA297106666C}" dt="2024-12-09T11:14:37.482" v="83" actId="12"/>
          <ac:spMkLst>
            <pc:docMk/>
            <pc:sldMk cId="177607274" sldId="285"/>
            <ac:spMk id="9" creationId="{25EDBC23-AC57-EF92-E8FF-3F21F61E5BE0}"/>
          </ac:spMkLst>
        </pc:spChg>
        <pc:spChg chg="mod">
          <ac:chgData name="Charlie Jones (2103718)" userId="c42a934c-8f81-4e42-b055-a53bc1cdd6db" providerId="ADAL" clId="{A22827B1-6BAD-43C7-A1DB-CA297106666C}" dt="2024-12-09T11:11:27.424" v="77" actId="13822"/>
          <ac:spMkLst>
            <pc:docMk/>
            <pc:sldMk cId="177607274" sldId="285"/>
            <ac:spMk id="10" creationId="{F3EBFF4E-E043-F60D-6829-920100389F61}"/>
          </ac:spMkLst>
        </pc:spChg>
        <pc:spChg chg="mod">
          <ac:chgData name="Charlie Jones (2103718)" userId="c42a934c-8f81-4e42-b055-a53bc1cdd6db" providerId="ADAL" clId="{A22827B1-6BAD-43C7-A1DB-CA297106666C}" dt="2024-12-09T12:21:00.946" v="165" actId="207"/>
          <ac:spMkLst>
            <pc:docMk/>
            <pc:sldMk cId="177607274" sldId="285"/>
            <ac:spMk id="11" creationId="{4C549996-A57D-04AB-10BE-63064E21FAD3}"/>
          </ac:spMkLst>
        </pc:spChg>
        <pc:spChg chg="mod">
          <ac:chgData name="Charlie Jones (2103718)" userId="c42a934c-8f81-4e42-b055-a53bc1cdd6db" providerId="ADAL" clId="{A22827B1-6BAD-43C7-A1DB-CA297106666C}" dt="2024-12-09T11:11:35.426" v="78" actId="13822"/>
          <ac:spMkLst>
            <pc:docMk/>
            <pc:sldMk cId="177607274" sldId="285"/>
            <ac:spMk id="14" creationId="{63FEBA43-D901-0832-926A-8A5DBF562F19}"/>
          </ac:spMkLst>
        </pc:spChg>
        <pc:picChg chg="mod">
          <ac:chgData name="Charlie Jones (2103718)" userId="c42a934c-8f81-4e42-b055-a53bc1cdd6db" providerId="ADAL" clId="{A22827B1-6BAD-43C7-A1DB-CA297106666C}" dt="2024-12-09T12:22:25.377" v="167" actId="1076"/>
          <ac:picMkLst>
            <pc:docMk/>
            <pc:sldMk cId="177607274" sldId="285"/>
            <ac:picMk id="12" creationId="{A4417B0E-6D8B-1577-4AE5-8F9D93BC8FC8}"/>
          </ac:picMkLst>
        </pc:picChg>
      </pc:sldChg>
      <pc:sldChg chg="modSp mod">
        <pc:chgData name="Charlie Jones (2103718)" userId="c42a934c-8f81-4e42-b055-a53bc1cdd6db" providerId="ADAL" clId="{A22827B1-6BAD-43C7-A1DB-CA297106666C}" dt="2024-12-09T11:34:05.250" v="122" actId="14861"/>
        <pc:sldMkLst>
          <pc:docMk/>
          <pc:sldMk cId="2372850649" sldId="286"/>
        </pc:sldMkLst>
        <pc:spChg chg="mod">
          <ac:chgData name="Charlie Jones (2103718)" userId="c42a934c-8f81-4e42-b055-a53bc1cdd6db" providerId="ADAL" clId="{A22827B1-6BAD-43C7-A1DB-CA297106666C}" dt="2024-12-09T11:34:05.250" v="122" actId="14861"/>
          <ac:spMkLst>
            <pc:docMk/>
            <pc:sldMk cId="2372850649" sldId="286"/>
            <ac:spMk id="7" creationId="{B0ECC032-E7F4-15ED-62BF-F2DBE82EEA42}"/>
          </ac:spMkLst>
        </pc:spChg>
        <pc:spChg chg="mod">
          <ac:chgData name="Charlie Jones (2103718)" userId="c42a934c-8f81-4e42-b055-a53bc1cdd6db" providerId="ADAL" clId="{A22827B1-6BAD-43C7-A1DB-CA297106666C}" dt="2024-12-09T11:19:13.522" v="120" actId="20577"/>
          <ac:spMkLst>
            <pc:docMk/>
            <pc:sldMk cId="2372850649" sldId="286"/>
            <ac:spMk id="8" creationId="{51CF1F3E-E826-2115-32B2-E643E52A7710}"/>
          </ac:spMkLst>
        </pc:spChg>
        <pc:spChg chg="mod">
          <ac:chgData name="Charlie Jones (2103718)" userId="c42a934c-8f81-4e42-b055-a53bc1cdd6db" providerId="ADAL" clId="{A22827B1-6BAD-43C7-A1DB-CA297106666C}" dt="2024-12-09T11:20:56.450" v="121" actId="113"/>
          <ac:spMkLst>
            <pc:docMk/>
            <pc:sldMk cId="2372850649" sldId="286"/>
            <ac:spMk id="9" creationId="{3F19D016-9A63-8099-4371-49B09A1B699D}"/>
          </ac:spMkLst>
        </pc:spChg>
      </pc:sldChg>
    </pc:docChg>
  </pc:docChgLst>
  <pc:docChgLst>
    <pc:chgData name="Chloe Rees (2218480)" userId="S::2218480@student.uwtsd.ac.uk::2a946cf0-9816-4a98-bcae-24fc8b0545db" providerId="AD" clId="Web-{E83009FD-6B8C-5808-4AD0-D81AF8610EC5}"/>
    <pc:docChg chg="addSld delSld modSld">
      <pc:chgData name="Chloe Rees (2218480)" userId="S::2218480@student.uwtsd.ac.uk::2a946cf0-9816-4a98-bcae-24fc8b0545db" providerId="AD" clId="Web-{E83009FD-6B8C-5808-4AD0-D81AF8610EC5}" dt="2024-12-10T12:19:07.783" v="142" actId="20577"/>
      <pc:docMkLst>
        <pc:docMk/>
      </pc:docMkLst>
      <pc:sldChg chg="modSp">
        <pc:chgData name="Chloe Rees (2218480)" userId="S::2218480@student.uwtsd.ac.uk::2a946cf0-9816-4a98-bcae-24fc8b0545db" providerId="AD" clId="Web-{E83009FD-6B8C-5808-4AD0-D81AF8610EC5}" dt="2024-12-10T12:19:07.783" v="142" actId="20577"/>
        <pc:sldMkLst>
          <pc:docMk/>
          <pc:sldMk cId="3075045463" sldId="258"/>
        </pc:sldMkLst>
        <pc:spChg chg="mod">
          <ac:chgData name="Chloe Rees (2218480)" userId="S::2218480@student.uwtsd.ac.uk::2a946cf0-9816-4a98-bcae-24fc8b0545db" providerId="AD" clId="Web-{E83009FD-6B8C-5808-4AD0-D81AF8610EC5}" dt="2024-12-10T12:19:07.783" v="142" actId="20577"/>
          <ac:spMkLst>
            <pc:docMk/>
            <pc:sldMk cId="3075045463" sldId="258"/>
            <ac:spMk id="5" creationId="{003EC5A4-5734-121B-441E-92524471F034}"/>
          </ac:spMkLst>
        </pc:spChg>
      </pc:sldChg>
      <pc:sldChg chg="addSp delSp modSp mod modClrScheme chgLayout">
        <pc:chgData name="Chloe Rees (2218480)" userId="S::2218480@student.uwtsd.ac.uk::2a946cf0-9816-4a98-bcae-24fc8b0545db" providerId="AD" clId="Web-{E83009FD-6B8C-5808-4AD0-D81AF8610EC5}" dt="2024-12-10T11:47:00.413" v="109" actId="1076"/>
        <pc:sldMkLst>
          <pc:docMk/>
          <pc:sldMk cId="2258660042" sldId="260"/>
        </pc:sldMkLst>
        <pc:spChg chg="mod ord">
          <ac:chgData name="Chloe Rees (2218480)" userId="S::2218480@student.uwtsd.ac.uk::2a946cf0-9816-4a98-bcae-24fc8b0545db" providerId="AD" clId="Web-{E83009FD-6B8C-5808-4AD0-D81AF8610EC5}" dt="2024-12-10T11:46:38.959" v="106" actId="1076"/>
          <ac:spMkLst>
            <pc:docMk/>
            <pc:sldMk cId="2258660042" sldId="260"/>
            <ac:spMk id="2" creationId="{7F89716A-29E6-C4BB-600E-EEBC44A2C991}"/>
          </ac:spMkLst>
        </pc:spChg>
        <pc:spChg chg="mod ord">
          <ac:chgData name="Chloe Rees (2218480)" userId="S::2218480@student.uwtsd.ac.uk::2a946cf0-9816-4a98-bcae-24fc8b0545db" providerId="AD" clId="Web-{E83009FD-6B8C-5808-4AD0-D81AF8610EC5}" dt="2024-12-10T11:46:44.428" v="107" actId="1076"/>
          <ac:spMkLst>
            <pc:docMk/>
            <pc:sldMk cId="2258660042" sldId="260"/>
            <ac:spMk id="8" creationId="{1A27C3A1-C521-41BA-58A0-C3BD64620232}"/>
          </ac:spMkLst>
        </pc:spChg>
        <pc:picChg chg="add mod">
          <ac:chgData name="Chloe Rees (2218480)" userId="S::2218480@student.uwtsd.ac.uk::2a946cf0-9816-4a98-bcae-24fc8b0545db" providerId="AD" clId="Web-{E83009FD-6B8C-5808-4AD0-D81AF8610EC5}" dt="2024-12-10T11:47:00.413" v="109" actId="1076"/>
          <ac:picMkLst>
            <pc:docMk/>
            <pc:sldMk cId="2258660042" sldId="260"/>
            <ac:picMk id="4" creationId="{3F99F631-A1B0-9452-AACC-7609EEE9F95B}"/>
          </ac:picMkLst>
        </pc:picChg>
        <pc:picChg chg="del">
          <ac:chgData name="Chloe Rees (2218480)" userId="S::2218480@student.uwtsd.ac.uk::2a946cf0-9816-4a98-bcae-24fc8b0545db" providerId="AD" clId="Web-{E83009FD-6B8C-5808-4AD0-D81AF8610EC5}" dt="2024-12-10T11:45:03.298" v="96"/>
          <ac:picMkLst>
            <pc:docMk/>
            <pc:sldMk cId="2258660042" sldId="260"/>
            <ac:picMk id="5" creationId="{C597539B-7AD7-4936-707A-DA2ACF6DA83B}"/>
          </ac:picMkLst>
        </pc:picChg>
      </pc:sldChg>
      <pc:sldChg chg="modSp">
        <pc:chgData name="Chloe Rees (2218480)" userId="S::2218480@student.uwtsd.ac.uk::2a946cf0-9816-4a98-bcae-24fc8b0545db" providerId="AD" clId="Web-{E83009FD-6B8C-5808-4AD0-D81AF8610EC5}" dt="2024-12-10T11:44:55.391" v="95" actId="20577"/>
        <pc:sldMkLst>
          <pc:docMk/>
          <pc:sldMk cId="1944857917" sldId="270"/>
        </pc:sldMkLst>
        <pc:spChg chg="mod">
          <ac:chgData name="Chloe Rees (2218480)" userId="S::2218480@student.uwtsd.ac.uk::2a946cf0-9816-4a98-bcae-24fc8b0545db" providerId="AD" clId="Web-{E83009FD-6B8C-5808-4AD0-D81AF8610EC5}" dt="2024-12-10T11:44:55.391" v="95" actId="20577"/>
          <ac:spMkLst>
            <pc:docMk/>
            <pc:sldMk cId="1944857917" sldId="270"/>
            <ac:spMk id="3" creationId="{10788E75-4A22-BAFB-1EEF-724173635FF1}"/>
          </ac:spMkLst>
        </pc:spChg>
      </pc:sldChg>
      <pc:sldChg chg="addSp delSp modSp">
        <pc:chgData name="Chloe Rees (2218480)" userId="S::2218480@student.uwtsd.ac.uk::2a946cf0-9816-4a98-bcae-24fc8b0545db" providerId="AD" clId="Web-{E83009FD-6B8C-5808-4AD0-D81AF8610EC5}" dt="2024-12-10T11:49:10.029" v="132" actId="1076"/>
        <pc:sldMkLst>
          <pc:docMk/>
          <pc:sldMk cId="2497004504" sldId="271"/>
        </pc:sldMkLst>
        <pc:spChg chg="add del mod">
          <ac:chgData name="Chloe Rees (2218480)" userId="S::2218480@student.uwtsd.ac.uk::2a946cf0-9816-4a98-bcae-24fc8b0545db" providerId="AD" clId="Web-{E83009FD-6B8C-5808-4AD0-D81AF8610EC5}" dt="2024-12-10T11:48:56.575" v="130"/>
          <ac:spMkLst>
            <pc:docMk/>
            <pc:sldMk cId="2497004504" sldId="271"/>
            <ac:spMk id="5" creationId="{F4F71647-7E0A-34AA-F803-5F17E31EAE1F}"/>
          </ac:spMkLst>
        </pc:spChg>
        <pc:spChg chg="mod">
          <ac:chgData name="Chloe Rees (2218480)" userId="S::2218480@student.uwtsd.ac.uk::2a946cf0-9816-4a98-bcae-24fc8b0545db" providerId="AD" clId="Web-{E83009FD-6B8C-5808-4AD0-D81AF8610EC5}" dt="2024-12-10T11:48:46.168" v="128" actId="20577"/>
          <ac:spMkLst>
            <pc:docMk/>
            <pc:sldMk cId="2497004504" sldId="271"/>
            <ac:spMk id="7" creationId="{578FC617-7B61-F4E1-7DB2-6C68F60DDB50}"/>
          </ac:spMkLst>
        </pc:spChg>
        <pc:picChg chg="del">
          <ac:chgData name="Chloe Rees (2218480)" userId="S::2218480@student.uwtsd.ac.uk::2a946cf0-9816-4a98-bcae-24fc8b0545db" providerId="AD" clId="Web-{E83009FD-6B8C-5808-4AD0-D81AF8610EC5}" dt="2024-12-10T11:48:50.637" v="129"/>
          <ac:picMkLst>
            <pc:docMk/>
            <pc:sldMk cId="2497004504" sldId="271"/>
            <ac:picMk id="6" creationId="{D7A7E362-0049-CD78-E0A0-751B066A7004}"/>
          </ac:picMkLst>
        </pc:picChg>
        <pc:picChg chg="add mod ord">
          <ac:chgData name="Chloe Rees (2218480)" userId="S::2218480@student.uwtsd.ac.uk::2a946cf0-9816-4a98-bcae-24fc8b0545db" providerId="AD" clId="Web-{E83009FD-6B8C-5808-4AD0-D81AF8610EC5}" dt="2024-12-10T11:49:10.029" v="132" actId="1076"/>
          <ac:picMkLst>
            <pc:docMk/>
            <pc:sldMk cId="2497004504" sldId="271"/>
            <ac:picMk id="8" creationId="{06E4E244-AB17-7D24-4DB6-911E37170093}"/>
          </ac:picMkLst>
        </pc:picChg>
      </pc:sldChg>
      <pc:sldChg chg="new del">
        <pc:chgData name="Chloe Rees (2218480)" userId="S::2218480@student.uwtsd.ac.uk::2a946cf0-9816-4a98-bcae-24fc8b0545db" providerId="AD" clId="Web-{E83009FD-6B8C-5808-4AD0-D81AF8610EC5}" dt="2024-12-10T11:48:24.449" v="111"/>
        <pc:sldMkLst>
          <pc:docMk/>
          <pc:sldMk cId="1789854835" sldId="299"/>
        </pc:sldMkLst>
      </pc:sldChg>
    </pc:docChg>
  </pc:docChgLst>
  <pc:docChgLst>
    <pc:chgData name="Chloe Rees (2218480)" userId="S::2218480@student.uwtsd.ac.uk::2a946cf0-9816-4a98-bcae-24fc8b0545db" providerId="AD" clId="Web-{8A6D4414-39FA-2A97-56C8-37B978D80435}"/>
    <pc:docChg chg="addSld modSld">
      <pc:chgData name="Chloe Rees (2218480)" userId="S::2218480@student.uwtsd.ac.uk::2a946cf0-9816-4a98-bcae-24fc8b0545db" providerId="AD" clId="Web-{8A6D4414-39FA-2A97-56C8-37B978D80435}" dt="2024-12-11T12:10:10.841" v="23" actId="1076"/>
      <pc:docMkLst>
        <pc:docMk/>
      </pc:docMkLst>
      <pc:sldChg chg="delSp modSp">
        <pc:chgData name="Chloe Rees (2218480)" userId="S::2218480@student.uwtsd.ac.uk::2a946cf0-9816-4a98-bcae-24fc8b0545db" providerId="AD" clId="Web-{8A6D4414-39FA-2A97-56C8-37B978D80435}" dt="2024-12-11T12:10:10.841" v="23" actId="1076"/>
        <pc:sldMkLst>
          <pc:docMk/>
          <pc:sldMk cId="2463243884" sldId="305"/>
        </pc:sldMkLst>
        <pc:spChg chg="mod">
          <ac:chgData name="Chloe Rees (2218480)" userId="S::2218480@student.uwtsd.ac.uk::2a946cf0-9816-4a98-bcae-24fc8b0545db" providerId="AD" clId="Web-{8A6D4414-39FA-2A97-56C8-37B978D80435}" dt="2024-12-11T12:10:10.841" v="23" actId="1076"/>
          <ac:spMkLst>
            <pc:docMk/>
            <pc:sldMk cId="2463243884" sldId="305"/>
            <ac:spMk id="5" creationId="{A8693528-4249-7E92-002A-452AA1B2D4CD}"/>
          </ac:spMkLst>
        </pc:spChg>
        <pc:spChg chg="mod">
          <ac:chgData name="Chloe Rees (2218480)" userId="S::2218480@student.uwtsd.ac.uk::2a946cf0-9816-4a98-bcae-24fc8b0545db" providerId="AD" clId="Web-{8A6D4414-39FA-2A97-56C8-37B978D80435}" dt="2024-12-11T12:09:56.419" v="20" actId="1076"/>
          <ac:spMkLst>
            <pc:docMk/>
            <pc:sldMk cId="2463243884" sldId="305"/>
            <ac:spMk id="6" creationId="{1E43AD4D-28DD-1D95-1457-B0DF982DF9A6}"/>
          </ac:spMkLst>
        </pc:spChg>
        <pc:spChg chg="mod">
          <ac:chgData name="Chloe Rees (2218480)" userId="S::2218480@student.uwtsd.ac.uk::2a946cf0-9816-4a98-bcae-24fc8b0545db" providerId="AD" clId="Web-{8A6D4414-39FA-2A97-56C8-37B978D80435}" dt="2024-12-11T12:10:06.919" v="22" actId="1076"/>
          <ac:spMkLst>
            <pc:docMk/>
            <pc:sldMk cId="2463243884" sldId="305"/>
            <ac:spMk id="7" creationId="{F097E610-B8E9-597D-5276-768843BBE099}"/>
          </ac:spMkLst>
        </pc:spChg>
        <pc:spChg chg="mod">
          <ac:chgData name="Chloe Rees (2218480)" userId="S::2218480@student.uwtsd.ac.uk::2a946cf0-9816-4a98-bcae-24fc8b0545db" providerId="AD" clId="Web-{8A6D4414-39FA-2A97-56C8-37B978D80435}" dt="2024-12-11T12:10:01.465" v="21" actId="1076"/>
          <ac:spMkLst>
            <pc:docMk/>
            <pc:sldMk cId="2463243884" sldId="305"/>
            <ac:spMk id="8" creationId="{0D80F0AB-FABF-28BB-98B0-6DAE47D41AB6}"/>
          </ac:spMkLst>
        </pc:spChg>
        <pc:spChg chg="mod">
          <ac:chgData name="Chloe Rees (2218480)" userId="S::2218480@student.uwtsd.ac.uk::2a946cf0-9816-4a98-bcae-24fc8b0545db" providerId="AD" clId="Web-{8A6D4414-39FA-2A97-56C8-37B978D80435}" dt="2024-12-11T12:09:47.950" v="18" actId="1076"/>
          <ac:spMkLst>
            <pc:docMk/>
            <pc:sldMk cId="2463243884" sldId="305"/>
            <ac:spMk id="9" creationId="{51E0404E-C597-74F5-60DD-37F990E28B35}"/>
          </ac:spMkLst>
        </pc:spChg>
        <pc:spChg chg="del mod">
          <ac:chgData name="Chloe Rees (2218480)" userId="S::2218480@student.uwtsd.ac.uk::2a946cf0-9816-4a98-bcae-24fc8b0545db" providerId="AD" clId="Web-{8A6D4414-39FA-2A97-56C8-37B978D80435}" dt="2024-12-11T12:09:30.652" v="12"/>
          <ac:spMkLst>
            <pc:docMk/>
            <pc:sldMk cId="2463243884" sldId="305"/>
            <ac:spMk id="10" creationId="{6BBB97E7-69A4-BE14-19E4-4F070BD25925}"/>
          </ac:spMkLst>
        </pc:spChg>
        <pc:spChg chg="del">
          <ac:chgData name="Chloe Rees (2218480)" userId="S::2218480@student.uwtsd.ac.uk::2a946cf0-9816-4a98-bcae-24fc8b0545db" providerId="AD" clId="Web-{8A6D4414-39FA-2A97-56C8-37B978D80435}" dt="2024-12-11T12:09:37.278" v="15"/>
          <ac:spMkLst>
            <pc:docMk/>
            <pc:sldMk cId="2463243884" sldId="305"/>
            <ac:spMk id="11" creationId="{2BB21707-124A-7BD9-D115-AE0491FB3C12}"/>
          </ac:spMkLst>
        </pc:spChg>
        <pc:spChg chg="del">
          <ac:chgData name="Chloe Rees (2218480)" userId="S::2218480@student.uwtsd.ac.uk::2a946cf0-9816-4a98-bcae-24fc8b0545db" providerId="AD" clId="Web-{8A6D4414-39FA-2A97-56C8-37B978D80435}" dt="2024-12-11T12:09:35.028" v="14"/>
          <ac:spMkLst>
            <pc:docMk/>
            <pc:sldMk cId="2463243884" sldId="305"/>
            <ac:spMk id="12" creationId="{2A5C6D64-EC2D-64E0-0155-A2E449450448}"/>
          </ac:spMkLst>
        </pc:spChg>
        <pc:spChg chg="del">
          <ac:chgData name="Chloe Rees (2218480)" userId="S::2218480@student.uwtsd.ac.uk::2a946cf0-9816-4a98-bcae-24fc8b0545db" providerId="AD" clId="Web-{8A6D4414-39FA-2A97-56C8-37B978D80435}" dt="2024-12-11T12:09:32.965" v="13"/>
          <ac:spMkLst>
            <pc:docMk/>
            <pc:sldMk cId="2463243884" sldId="305"/>
            <ac:spMk id="13" creationId="{FD9448AA-309E-66E5-1873-557ADD7A6993}"/>
          </ac:spMkLst>
        </pc:spChg>
      </pc:sldChg>
      <pc:sldChg chg="addSp modSp new">
        <pc:chgData name="Chloe Rees (2218480)" userId="S::2218480@student.uwtsd.ac.uk::2a946cf0-9816-4a98-bcae-24fc8b0545db" providerId="AD" clId="Web-{8A6D4414-39FA-2A97-56C8-37B978D80435}" dt="2024-12-11T11:48:34.646" v="10" actId="20577"/>
        <pc:sldMkLst>
          <pc:docMk/>
          <pc:sldMk cId="2914184469" sldId="307"/>
        </pc:sldMkLst>
        <pc:spChg chg="add mod">
          <ac:chgData name="Chloe Rees (2218480)" userId="S::2218480@student.uwtsd.ac.uk::2a946cf0-9816-4a98-bcae-24fc8b0545db" providerId="AD" clId="Web-{8A6D4414-39FA-2A97-56C8-37B978D80435}" dt="2024-12-11T11:48:34.646" v="10" actId="20577"/>
          <ac:spMkLst>
            <pc:docMk/>
            <pc:sldMk cId="2914184469" sldId="307"/>
            <ac:spMk id="2" creationId="{08EAE489-0B14-BCE9-D37A-344C9E002E40}"/>
          </ac:spMkLst>
        </pc:spChg>
      </pc:sldChg>
    </pc:docChg>
  </pc:docChgLst>
  <pc:docChgLst>
    <pc:chgData name="Ryan Boardman (2203353)" userId="S::2203353@student.uwtsd.ac.uk::911b4491-c553-406c-9bb2-807e2d0ce959" providerId="AD" clId="Web-{41B7C83F-C924-4CFC-A6C4-9B8BAD126625}"/>
    <pc:docChg chg="modSld">
      <pc:chgData name="Ryan Boardman (2203353)" userId="S::2203353@student.uwtsd.ac.uk::911b4491-c553-406c-9bb2-807e2d0ce959" providerId="AD" clId="Web-{41B7C83F-C924-4CFC-A6C4-9B8BAD126625}" dt="2024-12-06T12:05:31.415" v="15" actId="20577"/>
      <pc:docMkLst>
        <pc:docMk/>
      </pc:docMkLst>
      <pc:sldChg chg="modSp">
        <pc:chgData name="Ryan Boardman (2203353)" userId="S::2203353@student.uwtsd.ac.uk::911b4491-c553-406c-9bb2-807e2d0ce959" providerId="AD" clId="Web-{41B7C83F-C924-4CFC-A6C4-9B8BAD126625}" dt="2024-12-06T12:05:31.415" v="15" actId="20577"/>
        <pc:sldMkLst>
          <pc:docMk/>
          <pc:sldMk cId="2249054772" sldId="280"/>
        </pc:sldMkLst>
      </pc:sldChg>
    </pc:docChg>
  </pc:docChgLst>
  <pc:docChgLst>
    <pc:chgData name="Chloe Rees (2218480)" userId="S::2218480@student.uwtsd.ac.uk::2a946cf0-9816-4a98-bcae-24fc8b0545db" providerId="AD" clId="Web-{B6C5C365-87CE-39EC-29CD-4B1EFCE071F6}"/>
    <pc:docChg chg="addSld modSld">
      <pc:chgData name="Chloe Rees (2218480)" userId="S::2218480@student.uwtsd.ac.uk::2a946cf0-9816-4a98-bcae-24fc8b0545db" providerId="AD" clId="Web-{B6C5C365-87CE-39EC-29CD-4B1EFCE071F6}" dt="2024-12-10T17:31:34.486" v="475" actId="14100"/>
      <pc:docMkLst>
        <pc:docMk/>
      </pc:docMkLst>
      <pc:sldChg chg="modSp">
        <pc:chgData name="Chloe Rees (2218480)" userId="S::2218480@student.uwtsd.ac.uk::2a946cf0-9816-4a98-bcae-24fc8b0545db" providerId="AD" clId="Web-{B6C5C365-87CE-39EC-29CD-4B1EFCE071F6}" dt="2024-12-10T16:57:15.407" v="209" actId="20577"/>
        <pc:sldMkLst>
          <pc:docMk/>
          <pc:sldMk cId="3075045463" sldId="258"/>
        </pc:sldMkLst>
        <pc:spChg chg="mod">
          <ac:chgData name="Chloe Rees (2218480)" userId="S::2218480@student.uwtsd.ac.uk::2a946cf0-9816-4a98-bcae-24fc8b0545db" providerId="AD" clId="Web-{B6C5C365-87CE-39EC-29CD-4B1EFCE071F6}" dt="2024-12-10T16:57:15.407" v="209" actId="20577"/>
          <ac:spMkLst>
            <pc:docMk/>
            <pc:sldMk cId="3075045463" sldId="258"/>
            <ac:spMk id="5" creationId="{003EC5A4-5734-121B-441E-92524471F034}"/>
          </ac:spMkLst>
        </pc:spChg>
      </pc:sldChg>
      <pc:sldChg chg="modSp">
        <pc:chgData name="Chloe Rees (2218480)" userId="S::2218480@student.uwtsd.ac.uk::2a946cf0-9816-4a98-bcae-24fc8b0545db" providerId="AD" clId="Web-{B6C5C365-87CE-39EC-29CD-4B1EFCE071F6}" dt="2024-12-10T17:24:15.141" v="445" actId="1076"/>
        <pc:sldMkLst>
          <pc:docMk/>
          <pc:sldMk cId="2460681079" sldId="267"/>
        </pc:sldMkLst>
        <pc:spChg chg="mod">
          <ac:chgData name="Chloe Rees (2218480)" userId="S::2218480@student.uwtsd.ac.uk::2a946cf0-9816-4a98-bcae-24fc8b0545db" providerId="AD" clId="Web-{B6C5C365-87CE-39EC-29CD-4B1EFCE071F6}" dt="2024-12-10T17:24:15.141" v="445" actId="1076"/>
          <ac:spMkLst>
            <pc:docMk/>
            <pc:sldMk cId="2460681079" sldId="267"/>
            <ac:spMk id="13" creationId="{C12933D8-DBFE-26EA-13CD-55D4B16E7499}"/>
          </ac:spMkLst>
        </pc:spChg>
      </pc:sldChg>
      <pc:sldChg chg="modSp">
        <pc:chgData name="Chloe Rees (2218480)" userId="S::2218480@student.uwtsd.ac.uk::2a946cf0-9816-4a98-bcae-24fc8b0545db" providerId="AD" clId="Web-{B6C5C365-87CE-39EC-29CD-4B1EFCE071F6}" dt="2024-12-10T17:26:47.553" v="460" actId="20577"/>
        <pc:sldMkLst>
          <pc:docMk/>
          <pc:sldMk cId="695019736" sldId="268"/>
        </pc:sldMkLst>
        <pc:spChg chg="mod">
          <ac:chgData name="Chloe Rees (2218480)" userId="S::2218480@student.uwtsd.ac.uk::2a946cf0-9816-4a98-bcae-24fc8b0545db" providerId="AD" clId="Web-{B6C5C365-87CE-39EC-29CD-4B1EFCE071F6}" dt="2024-12-10T16:59:21.553" v="211" actId="1076"/>
          <ac:spMkLst>
            <pc:docMk/>
            <pc:sldMk cId="695019736" sldId="268"/>
            <ac:spMk id="5" creationId="{DDBC09C7-AB36-491F-3BE0-0804EC5F4977}"/>
          </ac:spMkLst>
        </pc:spChg>
        <pc:spChg chg="mod">
          <ac:chgData name="Chloe Rees (2218480)" userId="S::2218480@student.uwtsd.ac.uk::2a946cf0-9816-4a98-bcae-24fc8b0545db" providerId="AD" clId="Web-{B6C5C365-87CE-39EC-29CD-4B1EFCE071F6}" dt="2024-12-10T17:26:04.645" v="459" actId="20577"/>
          <ac:spMkLst>
            <pc:docMk/>
            <pc:sldMk cId="695019736" sldId="268"/>
            <ac:spMk id="7" creationId="{A2A9A2BE-F8D5-443E-8031-A8A4EF1E2507}"/>
          </ac:spMkLst>
        </pc:spChg>
        <pc:spChg chg="mod">
          <ac:chgData name="Chloe Rees (2218480)" userId="S::2218480@student.uwtsd.ac.uk::2a946cf0-9816-4a98-bcae-24fc8b0545db" providerId="AD" clId="Web-{B6C5C365-87CE-39EC-29CD-4B1EFCE071F6}" dt="2024-12-10T17:26:47.553" v="460" actId="20577"/>
          <ac:spMkLst>
            <pc:docMk/>
            <pc:sldMk cId="695019736" sldId="268"/>
            <ac:spMk id="8" creationId="{D61324C5-2550-9554-1D57-DB307DA286C2}"/>
          </ac:spMkLst>
        </pc:spChg>
      </pc:sldChg>
      <pc:sldChg chg="mod setBg">
        <pc:chgData name="Chloe Rees (2218480)" userId="S::2218480@student.uwtsd.ac.uk::2a946cf0-9816-4a98-bcae-24fc8b0545db" providerId="AD" clId="Web-{B6C5C365-87CE-39EC-29CD-4B1EFCE071F6}" dt="2024-12-10T17:18:50.832" v="415"/>
        <pc:sldMkLst>
          <pc:docMk/>
          <pc:sldMk cId="3979842740" sldId="277"/>
        </pc:sldMkLst>
      </pc:sldChg>
      <pc:sldChg chg="addSp delSp modSp">
        <pc:chgData name="Chloe Rees (2218480)" userId="S::2218480@student.uwtsd.ac.uk::2a946cf0-9816-4a98-bcae-24fc8b0545db" providerId="AD" clId="Web-{B6C5C365-87CE-39EC-29CD-4B1EFCE071F6}" dt="2024-12-10T17:31:34.486" v="475" actId="14100"/>
        <pc:sldMkLst>
          <pc:docMk/>
          <pc:sldMk cId="3763984167" sldId="293"/>
        </pc:sldMkLst>
        <pc:picChg chg="add mod">
          <ac:chgData name="Chloe Rees (2218480)" userId="S::2218480@student.uwtsd.ac.uk::2a946cf0-9816-4a98-bcae-24fc8b0545db" providerId="AD" clId="Web-{B6C5C365-87CE-39EC-29CD-4B1EFCE071F6}" dt="2024-12-10T17:31:06.204" v="471" actId="1076"/>
          <ac:picMkLst>
            <pc:docMk/>
            <pc:sldMk cId="3763984167" sldId="293"/>
            <ac:picMk id="8" creationId="{87A671A8-1401-160C-74B4-6F93196E9814}"/>
          </ac:picMkLst>
        </pc:picChg>
        <pc:picChg chg="mod">
          <ac:chgData name="Chloe Rees (2218480)" userId="S::2218480@student.uwtsd.ac.uk::2a946cf0-9816-4a98-bcae-24fc8b0545db" providerId="AD" clId="Web-{B6C5C365-87CE-39EC-29CD-4B1EFCE071F6}" dt="2024-12-10T17:31:24.126" v="473" actId="14100"/>
          <ac:picMkLst>
            <pc:docMk/>
            <pc:sldMk cId="3763984167" sldId="293"/>
            <ac:picMk id="9" creationId="{C593C677-6BA3-7E27-58D5-BFC3C1EED8D4}"/>
          </ac:picMkLst>
        </pc:picChg>
        <pc:picChg chg="mod">
          <ac:chgData name="Chloe Rees (2218480)" userId="S::2218480@student.uwtsd.ac.uk::2a946cf0-9816-4a98-bcae-24fc8b0545db" providerId="AD" clId="Web-{B6C5C365-87CE-39EC-29CD-4B1EFCE071F6}" dt="2024-12-10T17:31:34.486" v="475" actId="14100"/>
          <ac:picMkLst>
            <pc:docMk/>
            <pc:sldMk cId="3763984167" sldId="293"/>
            <ac:picMk id="12" creationId="{56D27B77-9540-C752-EA60-B28EC98659AC}"/>
          </ac:picMkLst>
        </pc:picChg>
        <pc:picChg chg="del">
          <ac:chgData name="Chloe Rees (2218480)" userId="S::2218480@student.uwtsd.ac.uk::2a946cf0-9816-4a98-bcae-24fc8b0545db" providerId="AD" clId="Web-{B6C5C365-87CE-39EC-29CD-4B1EFCE071F6}" dt="2024-12-10T17:30:52.907" v="469"/>
          <ac:picMkLst>
            <pc:docMk/>
            <pc:sldMk cId="3763984167" sldId="293"/>
            <ac:picMk id="13" creationId="{31994B8F-BC99-1E08-CFD4-57343AB29D39}"/>
          </ac:picMkLst>
        </pc:picChg>
      </pc:sldChg>
      <pc:sldChg chg="modSp mod modClrScheme chgLayout">
        <pc:chgData name="Chloe Rees (2218480)" userId="S::2218480@student.uwtsd.ac.uk::2a946cf0-9816-4a98-bcae-24fc8b0545db" providerId="AD" clId="Web-{B6C5C365-87CE-39EC-29CD-4B1EFCE071F6}" dt="2024-12-10T17:24:24.189" v="447" actId="20577"/>
        <pc:sldMkLst>
          <pc:docMk/>
          <pc:sldMk cId="822509217" sldId="296"/>
        </pc:sldMkLst>
        <pc:spChg chg="mod ord">
          <ac:chgData name="Chloe Rees (2218480)" userId="S::2218480@student.uwtsd.ac.uk::2a946cf0-9816-4a98-bcae-24fc8b0545db" providerId="AD" clId="Web-{B6C5C365-87CE-39EC-29CD-4B1EFCE071F6}" dt="2024-12-10T17:23:00.748" v="435"/>
          <ac:spMkLst>
            <pc:docMk/>
            <pc:sldMk cId="822509217" sldId="296"/>
            <ac:spMk id="2" creationId="{10ACAB28-5B07-DD1B-1F6D-0A37A0E7E70D}"/>
          </ac:spMkLst>
        </pc:spChg>
        <pc:spChg chg="mod ord">
          <ac:chgData name="Chloe Rees (2218480)" userId="S::2218480@student.uwtsd.ac.uk::2a946cf0-9816-4a98-bcae-24fc8b0545db" providerId="AD" clId="Web-{B6C5C365-87CE-39EC-29CD-4B1EFCE071F6}" dt="2024-12-10T17:23:16.061" v="438" actId="20577"/>
          <ac:spMkLst>
            <pc:docMk/>
            <pc:sldMk cId="822509217" sldId="296"/>
            <ac:spMk id="3" creationId="{C82DA08E-36EC-162C-4573-DCC6B146E30D}"/>
          </ac:spMkLst>
        </pc:spChg>
        <pc:spChg chg="mod">
          <ac:chgData name="Chloe Rees (2218480)" userId="S::2218480@student.uwtsd.ac.uk::2a946cf0-9816-4a98-bcae-24fc8b0545db" providerId="AD" clId="Web-{B6C5C365-87CE-39EC-29CD-4B1EFCE071F6}" dt="2024-12-10T17:24:24.189" v="447" actId="20577"/>
          <ac:spMkLst>
            <pc:docMk/>
            <pc:sldMk cId="822509217" sldId="296"/>
            <ac:spMk id="11" creationId="{41BA516D-A72F-1F1E-4624-38B62DC84046}"/>
          </ac:spMkLst>
        </pc:spChg>
      </pc:sldChg>
      <pc:sldChg chg="modSp">
        <pc:chgData name="Chloe Rees (2218480)" userId="S::2218480@student.uwtsd.ac.uk::2a946cf0-9816-4a98-bcae-24fc8b0545db" providerId="AD" clId="Web-{B6C5C365-87CE-39EC-29CD-4B1EFCE071F6}" dt="2024-12-10T17:23:49.187" v="441" actId="1076"/>
        <pc:sldMkLst>
          <pc:docMk/>
          <pc:sldMk cId="236253916" sldId="297"/>
        </pc:sldMkLst>
        <pc:spChg chg="mod">
          <ac:chgData name="Chloe Rees (2218480)" userId="S::2218480@student.uwtsd.ac.uk::2a946cf0-9816-4a98-bcae-24fc8b0545db" providerId="AD" clId="Web-{B6C5C365-87CE-39EC-29CD-4B1EFCE071F6}" dt="2024-12-10T17:23:49.187" v="441" actId="1076"/>
          <ac:spMkLst>
            <pc:docMk/>
            <pc:sldMk cId="236253916" sldId="297"/>
            <ac:spMk id="9" creationId="{D932C27E-3308-929B-8FC6-BE7C761EA29F}"/>
          </ac:spMkLst>
        </pc:spChg>
      </pc:sldChg>
      <pc:sldChg chg="modSp">
        <pc:chgData name="Chloe Rees (2218480)" userId="S::2218480@student.uwtsd.ac.uk::2a946cf0-9816-4a98-bcae-24fc8b0545db" providerId="AD" clId="Web-{B6C5C365-87CE-39EC-29CD-4B1EFCE071F6}" dt="2024-12-10T17:25:24.066" v="455" actId="20577"/>
        <pc:sldMkLst>
          <pc:docMk/>
          <pc:sldMk cId="3107568912" sldId="298"/>
        </pc:sldMkLst>
        <pc:spChg chg="mod">
          <ac:chgData name="Chloe Rees (2218480)" userId="S::2218480@student.uwtsd.ac.uk::2a946cf0-9816-4a98-bcae-24fc8b0545db" providerId="AD" clId="Web-{B6C5C365-87CE-39EC-29CD-4B1EFCE071F6}" dt="2024-12-10T17:25:24.066" v="455" actId="20577"/>
          <ac:spMkLst>
            <pc:docMk/>
            <pc:sldMk cId="3107568912" sldId="298"/>
            <ac:spMk id="3" creationId="{41659891-4C3C-1323-A61E-99D9E0CF325A}"/>
          </ac:spMkLst>
        </pc:spChg>
      </pc:sldChg>
      <pc:sldChg chg="addSp modSp">
        <pc:chgData name="Chloe Rees (2218480)" userId="S::2218480@student.uwtsd.ac.uk::2a946cf0-9816-4a98-bcae-24fc8b0545db" providerId="AD" clId="Web-{B6C5C365-87CE-39EC-29CD-4B1EFCE071F6}" dt="2024-12-10T17:27:11.148" v="462" actId="20577"/>
        <pc:sldMkLst>
          <pc:docMk/>
          <pc:sldMk cId="506203613" sldId="302"/>
        </pc:sldMkLst>
        <pc:spChg chg="add mod">
          <ac:chgData name="Chloe Rees (2218480)" userId="S::2218480@student.uwtsd.ac.uk::2a946cf0-9816-4a98-bcae-24fc8b0545db" providerId="AD" clId="Web-{B6C5C365-87CE-39EC-29CD-4B1EFCE071F6}" dt="2024-12-10T17:00:22.649" v="222" actId="1076"/>
          <ac:spMkLst>
            <pc:docMk/>
            <pc:sldMk cId="506203613" sldId="302"/>
            <ac:spMk id="2" creationId="{E6717E32-F410-0B44-C469-9AB36B4DF4F5}"/>
          </ac:spMkLst>
        </pc:spChg>
        <pc:spChg chg="mod">
          <ac:chgData name="Chloe Rees (2218480)" userId="S::2218480@student.uwtsd.ac.uk::2a946cf0-9816-4a98-bcae-24fc8b0545db" providerId="AD" clId="Web-{B6C5C365-87CE-39EC-29CD-4B1EFCE071F6}" dt="2024-12-10T17:27:11.148" v="462" actId="20577"/>
          <ac:spMkLst>
            <pc:docMk/>
            <pc:sldMk cId="506203613" sldId="302"/>
            <ac:spMk id="3" creationId="{4A78DD2D-4DB7-9614-3DCD-7BAE763F36A4}"/>
          </ac:spMkLst>
        </pc:spChg>
      </pc:sldChg>
      <pc:sldChg chg="addSp modSp">
        <pc:chgData name="Chloe Rees (2218480)" userId="S::2218480@student.uwtsd.ac.uk::2a946cf0-9816-4a98-bcae-24fc8b0545db" providerId="AD" clId="Web-{B6C5C365-87CE-39EC-29CD-4B1EFCE071F6}" dt="2024-12-10T17:27:28.867" v="463" actId="20577"/>
        <pc:sldMkLst>
          <pc:docMk/>
          <pc:sldMk cId="2295720600" sldId="303"/>
        </pc:sldMkLst>
        <pc:spChg chg="add mod">
          <ac:chgData name="Chloe Rees (2218480)" userId="S::2218480@student.uwtsd.ac.uk::2a946cf0-9816-4a98-bcae-24fc8b0545db" providerId="AD" clId="Web-{B6C5C365-87CE-39EC-29CD-4B1EFCE071F6}" dt="2024-12-10T17:00:53.806" v="233" actId="1076"/>
          <ac:spMkLst>
            <pc:docMk/>
            <pc:sldMk cId="2295720600" sldId="303"/>
            <ac:spMk id="2" creationId="{021E6C72-AB71-03D1-8FCD-63FD05345F4F}"/>
          </ac:spMkLst>
        </pc:spChg>
        <pc:spChg chg="mod">
          <ac:chgData name="Chloe Rees (2218480)" userId="S::2218480@student.uwtsd.ac.uk::2a946cf0-9816-4a98-bcae-24fc8b0545db" providerId="AD" clId="Web-{B6C5C365-87CE-39EC-29CD-4B1EFCE071F6}" dt="2024-12-10T17:27:28.867" v="463" actId="20577"/>
          <ac:spMkLst>
            <pc:docMk/>
            <pc:sldMk cId="2295720600" sldId="303"/>
            <ac:spMk id="3" creationId="{3D55545B-7379-EDDA-C65D-3C8888FC52A6}"/>
          </ac:spMkLst>
        </pc:spChg>
      </pc:sldChg>
      <pc:sldChg chg="addSp modSp">
        <pc:chgData name="Chloe Rees (2218480)" userId="S::2218480@student.uwtsd.ac.uk::2a946cf0-9816-4a98-bcae-24fc8b0545db" providerId="AD" clId="Web-{B6C5C365-87CE-39EC-29CD-4B1EFCE071F6}" dt="2024-12-10T17:27:58.353" v="467" actId="1076"/>
        <pc:sldMkLst>
          <pc:docMk/>
          <pc:sldMk cId="1605805979" sldId="304"/>
        </pc:sldMkLst>
        <pc:spChg chg="add mod">
          <ac:chgData name="Chloe Rees (2218480)" userId="S::2218480@student.uwtsd.ac.uk::2a946cf0-9816-4a98-bcae-24fc8b0545db" providerId="AD" clId="Web-{B6C5C365-87CE-39EC-29CD-4B1EFCE071F6}" dt="2024-12-10T17:01:28.776" v="246" actId="1076"/>
          <ac:spMkLst>
            <pc:docMk/>
            <pc:sldMk cId="1605805979" sldId="304"/>
            <ac:spMk id="2" creationId="{563F62E0-A183-7FF8-FBCF-6ABC239A29FB}"/>
          </ac:spMkLst>
        </pc:spChg>
        <pc:spChg chg="mod">
          <ac:chgData name="Chloe Rees (2218480)" userId="S::2218480@student.uwtsd.ac.uk::2a946cf0-9816-4a98-bcae-24fc8b0545db" providerId="AD" clId="Web-{B6C5C365-87CE-39EC-29CD-4B1EFCE071F6}" dt="2024-12-10T17:27:58.353" v="467" actId="1076"/>
          <ac:spMkLst>
            <pc:docMk/>
            <pc:sldMk cId="1605805979" sldId="304"/>
            <ac:spMk id="3" creationId="{3F3EA740-C6A8-A217-04D2-0F55199E74E8}"/>
          </ac:spMkLst>
        </pc:spChg>
      </pc:sldChg>
      <pc:sldChg chg="addSp delSp modSp new mod modClrScheme chgLayout">
        <pc:chgData name="Chloe Rees (2218480)" userId="S::2218480@student.uwtsd.ac.uk::2a946cf0-9816-4a98-bcae-24fc8b0545db" providerId="AD" clId="Web-{B6C5C365-87CE-39EC-29CD-4B1EFCE071F6}" dt="2024-12-10T17:16:33.983" v="414" actId="20577"/>
        <pc:sldMkLst>
          <pc:docMk/>
          <pc:sldMk cId="2463243884" sldId="305"/>
        </pc:sldMkLst>
        <pc:spChg chg="add del mod">
          <ac:chgData name="Chloe Rees (2218480)" userId="S::2218480@student.uwtsd.ac.uk::2a946cf0-9816-4a98-bcae-24fc8b0545db" providerId="AD" clId="Web-{B6C5C365-87CE-39EC-29CD-4B1EFCE071F6}" dt="2024-12-10T17:02:21.200" v="249"/>
          <ac:spMkLst>
            <pc:docMk/>
            <pc:sldMk cId="2463243884" sldId="305"/>
            <ac:spMk id="2" creationId="{C0FF9DE7-3D34-D98A-5036-EA804C1C2667}"/>
          </ac:spMkLst>
        </pc:spChg>
        <pc:spChg chg="add del mod">
          <ac:chgData name="Chloe Rees (2218480)" userId="S::2218480@student.uwtsd.ac.uk::2a946cf0-9816-4a98-bcae-24fc8b0545db" providerId="AD" clId="Web-{B6C5C365-87CE-39EC-29CD-4B1EFCE071F6}" dt="2024-12-10T17:02:21.200" v="249"/>
          <ac:spMkLst>
            <pc:docMk/>
            <pc:sldMk cId="2463243884" sldId="305"/>
            <ac:spMk id="3" creationId="{82B74541-DF03-81A6-C666-23CBE097D08C}"/>
          </ac:spMkLst>
        </pc:spChg>
        <pc:spChg chg="add mod">
          <ac:chgData name="Chloe Rees (2218480)" userId="S::2218480@student.uwtsd.ac.uk::2a946cf0-9816-4a98-bcae-24fc8b0545db" providerId="AD" clId="Web-{B6C5C365-87CE-39EC-29CD-4B1EFCE071F6}" dt="2024-12-10T17:11:38.909" v="347" actId="20577"/>
          <ac:spMkLst>
            <pc:docMk/>
            <pc:sldMk cId="2463243884" sldId="305"/>
            <ac:spMk id="4" creationId="{06030945-AD90-CDC1-1B4C-57DE3CBB7937}"/>
          </ac:spMkLst>
        </pc:spChg>
        <pc:spChg chg="add mod">
          <ac:chgData name="Chloe Rees (2218480)" userId="S::2218480@student.uwtsd.ac.uk::2a946cf0-9816-4a98-bcae-24fc8b0545db" providerId="AD" clId="Web-{B6C5C365-87CE-39EC-29CD-4B1EFCE071F6}" dt="2024-12-10T17:13:37.711" v="365" actId="20577"/>
          <ac:spMkLst>
            <pc:docMk/>
            <pc:sldMk cId="2463243884" sldId="305"/>
            <ac:spMk id="5" creationId="{A8693528-4249-7E92-002A-452AA1B2D4CD}"/>
          </ac:spMkLst>
        </pc:spChg>
        <pc:spChg chg="add mod">
          <ac:chgData name="Chloe Rees (2218480)" userId="S::2218480@student.uwtsd.ac.uk::2a946cf0-9816-4a98-bcae-24fc8b0545db" providerId="AD" clId="Web-{B6C5C365-87CE-39EC-29CD-4B1EFCE071F6}" dt="2024-12-10T17:10:20.437" v="309" actId="14100"/>
          <ac:spMkLst>
            <pc:docMk/>
            <pc:sldMk cId="2463243884" sldId="305"/>
            <ac:spMk id="6" creationId="{1E43AD4D-28DD-1D95-1457-B0DF982DF9A6}"/>
          </ac:spMkLst>
        </pc:spChg>
        <pc:spChg chg="add mod">
          <ac:chgData name="Chloe Rees (2218480)" userId="S::2218480@student.uwtsd.ac.uk::2a946cf0-9816-4a98-bcae-24fc8b0545db" providerId="AD" clId="Web-{B6C5C365-87CE-39EC-29CD-4B1EFCE071F6}" dt="2024-12-10T17:16:33.983" v="414" actId="20577"/>
          <ac:spMkLst>
            <pc:docMk/>
            <pc:sldMk cId="2463243884" sldId="305"/>
            <ac:spMk id="7" creationId="{F097E610-B8E9-597D-5276-768843BBE099}"/>
          </ac:spMkLst>
        </pc:spChg>
        <pc:spChg chg="add mod">
          <ac:chgData name="Chloe Rees (2218480)" userId="S::2218480@student.uwtsd.ac.uk::2a946cf0-9816-4a98-bcae-24fc8b0545db" providerId="AD" clId="Web-{B6C5C365-87CE-39EC-29CD-4B1EFCE071F6}" dt="2024-12-10T17:14:27.072" v="380" actId="20577"/>
          <ac:spMkLst>
            <pc:docMk/>
            <pc:sldMk cId="2463243884" sldId="305"/>
            <ac:spMk id="8" creationId="{0D80F0AB-FABF-28BB-98B0-6DAE47D41AB6}"/>
          </ac:spMkLst>
        </pc:spChg>
        <pc:spChg chg="add mod">
          <ac:chgData name="Chloe Rees (2218480)" userId="S::2218480@student.uwtsd.ac.uk::2a946cf0-9816-4a98-bcae-24fc8b0545db" providerId="AD" clId="Web-{B6C5C365-87CE-39EC-29CD-4B1EFCE071F6}" dt="2024-12-10T17:12:52.506" v="359" actId="20577"/>
          <ac:spMkLst>
            <pc:docMk/>
            <pc:sldMk cId="2463243884" sldId="305"/>
            <ac:spMk id="9" creationId="{51E0404E-C597-74F5-60DD-37F990E28B35}"/>
          </ac:spMkLst>
        </pc:spChg>
        <pc:spChg chg="add mod">
          <ac:chgData name="Chloe Rees (2218480)" userId="S::2218480@student.uwtsd.ac.uk::2a946cf0-9816-4a98-bcae-24fc8b0545db" providerId="AD" clId="Web-{B6C5C365-87CE-39EC-29CD-4B1EFCE071F6}" dt="2024-12-10T17:15:02.651" v="391" actId="1076"/>
          <ac:spMkLst>
            <pc:docMk/>
            <pc:sldMk cId="2463243884" sldId="305"/>
            <ac:spMk id="10" creationId="{6BBB97E7-69A4-BE14-19E4-4F070BD25925}"/>
          </ac:spMkLst>
        </pc:spChg>
        <pc:spChg chg="add mod">
          <ac:chgData name="Chloe Rees (2218480)" userId="S::2218480@student.uwtsd.ac.uk::2a946cf0-9816-4a98-bcae-24fc8b0545db" providerId="AD" clId="Web-{B6C5C365-87CE-39EC-29CD-4B1EFCE071F6}" dt="2024-12-10T17:14:58.589" v="390" actId="1076"/>
          <ac:spMkLst>
            <pc:docMk/>
            <pc:sldMk cId="2463243884" sldId="305"/>
            <ac:spMk id="11" creationId="{2BB21707-124A-7BD9-D115-AE0491FB3C12}"/>
          </ac:spMkLst>
        </pc:spChg>
        <pc:spChg chg="add mod">
          <ac:chgData name="Chloe Rees (2218480)" userId="S::2218480@student.uwtsd.ac.uk::2a946cf0-9816-4a98-bcae-24fc8b0545db" providerId="AD" clId="Web-{B6C5C365-87CE-39EC-29CD-4B1EFCE071F6}" dt="2024-12-10T17:14:43.604" v="387" actId="1076"/>
          <ac:spMkLst>
            <pc:docMk/>
            <pc:sldMk cId="2463243884" sldId="305"/>
            <ac:spMk id="12" creationId="{2A5C6D64-EC2D-64E0-0155-A2E449450448}"/>
          </ac:spMkLst>
        </pc:spChg>
        <pc:spChg chg="add mod">
          <ac:chgData name="Chloe Rees (2218480)" userId="S::2218480@student.uwtsd.ac.uk::2a946cf0-9816-4a98-bcae-24fc8b0545db" providerId="AD" clId="Web-{B6C5C365-87CE-39EC-29CD-4B1EFCE071F6}" dt="2024-12-10T17:14:39.166" v="386" actId="1076"/>
          <ac:spMkLst>
            <pc:docMk/>
            <pc:sldMk cId="2463243884" sldId="305"/>
            <ac:spMk id="13" creationId="{FD9448AA-309E-66E5-1873-557ADD7A6993}"/>
          </ac:spMkLst>
        </pc:spChg>
      </pc:sldChg>
    </pc:docChg>
  </pc:docChgLst>
  <pc:docChgLst>
    <pc:chgData name="Tomos Cole (2205508)" userId="S::2205508@student.uwtsd.ac.uk::f1cc429e-3e72-42ce-ab83-f19d1e3d871b" providerId="AD" clId="Web-{E5E91B94-7F17-4035-9C4B-411E652CA296}"/>
    <pc:docChg chg="addSld modSld">
      <pc:chgData name="Tomos Cole (2205508)" userId="S::2205508@student.uwtsd.ac.uk::f1cc429e-3e72-42ce-ab83-f19d1e3d871b" providerId="AD" clId="Web-{E5E91B94-7F17-4035-9C4B-411E652CA296}" dt="2024-12-05T12:57:33.276" v="239" actId="20577"/>
      <pc:docMkLst>
        <pc:docMk/>
      </pc:docMkLst>
      <pc:sldChg chg="addSp delSp modSp new mod setBg">
        <pc:chgData name="Tomos Cole (2205508)" userId="S::2205508@student.uwtsd.ac.uk::f1cc429e-3e72-42ce-ab83-f19d1e3d871b" providerId="AD" clId="Web-{E5E91B94-7F17-4035-9C4B-411E652CA296}" dt="2024-12-05T12:50:51.619" v="112"/>
        <pc:sldMkLst>
          <pc:docMk/>
          <pc:sldMk cId="1407568585" sldId="281"/>
        </pc:sldMkLst>
        <pc:picChg chg="add mod">
          <ac:chgData name="Tomos Cole (2205508)" userId="S::2205508@student.uwtsd.ac.uk::f1cc429e-3e72-42ce-ab83-f19d1e3d871b" providerId="AD" clId="Web-{E5E91B94-7F17-4035-9C4B-411E652CA296}" dt="2024-12-05T12:46:58.672" v="3"/>
          <ac:picMkLst>
            <pc:docMk/>
            <pc:sldMk cId="1407568585" sldId="281"/>
            <ac:picMk id="5" creationId="{5F2A4B5C-3638-FFAF-F329-58441FFA0567}"/>
          </ac:picMkLst>
        </pc:picChg>
      </pc:sldChg>
      <pc:sldChg chg="addSp delSp modSp new mod setBg">
        <pc:chgData name="Tomos Cole (2205508)" userId="S::2205508@student.uwtsd.ac.uk::f1cc429e-3e72-42ce-ab83-f19d1e3d871b" providerId="AD" clId="Web-{E5E91B94-7F17-4035-9C4B-411E652CA296}" dt="2024-12-05T12:57:33.276" v="239" actId="20577"/>
        <pc:sldMkLst>
          <pc:docMk/>
          <pc:sldMk cId="30491084" sldId="282"/>
        </pc:sldMkLst>
      </pc:sldChg>
    </pc:docChg>
  </pc:docChgLst>
  <pc:docChgLst>
    <pc:chgData name="Tomos Cole (2205508)" userId="f1cc429e-3e72-42ce-ab83-f19d1e3d871b" providerId="ADAL" clId="{C0475B17-81A3-8D48-B24E-F24C8C9B8511}"/>
    <pc:docChg chg="modSld">
      <pc:chgData name="Tomos Cole (2205508)" userId="f1cc429e-3e72-42ce-ab83-f19d1e3d871b" providerId="ADAL" clId="{C0475B17-81A3-8D48-B24E-F24C8C9B8511}" dt="2024-12-11T15:07:49.970" v="4" actId="12"/>
      <pc:docMkLst>
        <pc:docMk/>
      </pc:docMkLst>
      <pc:sldChg chg="modNotesTx">
        <pc:chgData name="Tomos Cole (2205508)" userId="f1cc429e-3e72-42ce-ab83-f19d1e3d871b" providerId="ADAL" clId="{C0475B17-81A3-8D48-B24E-F24C8C9B8511}" dt="2024-12-09T22:54:28.928" v="3" actId="20577"/>
        <pc:sldMkLst>
          <pc:docMk/>
          <pc:sldMk cId="1407568585" sldId="281"/>
        </pc:sldMkLst>
      </pc:sldChg>
      <pc:sldChg chg="modSp">
        <pc:chgData name="Tomos Cole (2205508)" userId="f1cc429e-3e72-42ce-ab83-f19d1e3d871b" providerId="ADAL" clId="{C0475B17-81A3-8D48-B24E-F24C8C9B8511}" dt="2024-12-11T15:07:49.970" v="4" actId="12"/>
        <pc:sldMkLst>
          <pc:docMk/>
          <pc:sldMk cId="3420976184" sldId="287"/>
        </pc:sldMkLst>
        <pc:spChg chg="mod">
          <ac:chgData name="Tomos Cole (2205508)" userId="f1cc429e-3e72-42ce-ab83-f19d1e3d871b" providerId="ADAL" clId="{C0475B17-81A3-8D48-B24E-F24C8C9B8511}" dt="2024-12-11T15:07:49.970" v="4" actId="12"/>
          <ac:spMkLst>
            <pc:docMk/>
            <pc:sldMk cId="3420976184" sldId="287"/>
            <ac:spMk id="3" creationId="{482687C0-0BA8-8302-ED98-653BE374BE92}"/>
          </ac:spMkLst>
        </pc:spChg>
      </pc:sldChg>
    </pc:docChg>
  </pc:docChgLst>
  <pc:docChgLst>
    <pc:chgData name="Tomos Cole (2205508)" userId="S::2205508@student.uwtsd.ac.uk::f1cc429e-3e72-42ce-ab83-f19d1e3d871b" providerId="AD" clId="Web-{FDEFAB3E-8D09-4E92-90D2-7C573B24C78E}"/>
    <pc:docChg chg="modSld">
      <pc:chgData name="Tomos Cole (2205508)" userId="S::2205508@student.uwtsd.ac.uk::f1cc429e-3e72-42ce-ab83-f19d1e3d871b" providerId="AD" clId="Web-{FDEFAB3E-8D09-4E92-90D2-7C573B24C78E}" dt="2024-12-10T13:30:46.116" v="104"/>
      <pc:docMkLst>
        <pc:docMk/>
      </pc:docMkLst>
      <pc:sldChg chg="modSp">
        <pc:chgData name="Tomos Cole (2205508)" userId="S::2205508@student.uwtsd.ac.uk::f1cc429e-3e72-42ce-ab83-f19d1e3d871b" providerId="AD" clId="Web-{FDEFAB3E-8D09-4E92-90D2-7C573B24C78E}" dt="2024-12-10T13:24:04.228" v="31" actId="20577"/>
        <pc:sldMkLst>
          <pc:docMk/>
          <pc:sldMk cId="2655746511" sldId="272"/>
        </pc:sldMkLst>
        <pc:spChg chg="mod">
          <ac:chgData name="Tomos Cole (2205508)" userId="S::2205508@student.uwtsd.ac.uk::f1cc429e-3e72-42ce-ab83-f19d1e3d871b" providerId="AD" clId="Web-{FDEFAB3E-8D09-4E92-90D2-7C573B24C78E}" dt="2024-12-10T13:24:04.228" v="31" actId="20577"/>
          <ac:spMkLst>
            <pc:docMk/>
            <pc:sldMk cId="2655746511" sldId="272"/>
            <ac:spMk id="3" creationId="{FC904B96-5E69-59F4-C1C6-6B14C629F83F}"/>
          </ac:spMkLst>
        </pc:spChg>
      </pc:sldChg>
      <pc:sldChg chg="modNotes">
        <pc:chgData name="Tomos Cole (2205508)" userId="S::2205508@student.uwtsd.ac.uk::f1cc429e-3e72-42ce-ab83-f19d1e3d871b" providerId="AD" clId="Web-{FDEFAB3E-8D09-4E92-90D2-7C573B24C78E}" dt="2024-12-10T13:25:06.715" v="95"/>
        <pc:sldMkLst>
          <pc:docMk/>
          <pc:sldMk cId="1407568585" sldId="281"/>
        </pc:sldMkLst>
      </pc:sldChg>
      <pc:sldChg chg="modNotes">
        <pc:chgData name="Tomos Cole (2205508)" userId="S::2205508@student.uwtsd.ac.uk::f1cc429e-3e72-42ce-ab83-f19d1e3d871b" providerId="AD" clId="Web-{FDEFAB3E-8D09-4E92-90D2-7C573B24C78E}" dt="2024-12-10T13:30:46.116" v="104"/>
        <pc:sldMkLst>
          <pc:docMk/>
          <pc:sldMk cId="2038169988" sldId="292"/>
        </pc:sldMkLst>
      </pc:sldChg>
    </pc:docChg>
  </pc:docChgLst>
  <pc:docChgLst>
    <pc:chgData name="Munty Rahman Rahman (2112510)" userId="973dac6e-67a6-41df-aa38-6094a76cf627" providerId="ADAL" clId="{29888E03-5BC9-417F-9D44-5276695E293D}"/>
    <pc:docChg chg="custSel addSld modSld">
      <pc:chgData name="Munty Rahman Rahman (2112510)" userId="973dac6e-67a6-41df-aa38-6094a76cf627" providerId="ADAL" clId="{29888E03-5BC9-417F-9D44-5276695E293D}" dt="2024-12-10T15:14:46.326" v="260" actId="27636"/>
      <pc:docMkLst>
        <pc:docMk/>
      </pc:docMkLst>
      <pc:sldChg chg="addSp delSp modSp mod">
        <pc:chgData name="Munty Rahman Rahman (2112510)" userId="973dac6e-67a6-41df-aa38-6094a76cf627" providerId="ADAL" clId="{29888E03-5BC9-417F-9D44-5276695E293D}" dt="2024-12-10T15:05:04.247" v="10" actId="14100"/>
        <pc:sldMkLst>
          <pc:docMk/>
          <pc:sldMk cId="695019736" sldId="268"/>
        </pc:sldMkLst>
        <pc:spChg chg="del">
          <ac:chgData name="Munty Rahman Rahman (2112510)" userId="973dac6e-67a6-41df-aa38-6094a76cf627" providerId="ADAL" clId="{29888E03-5BC9-417F-9D44-5276695E293D}" dt="2024-12-10T15:03:51.127" v="2" actId="21"/>
          <ac:spMkLst>
            <pc:docMk/>
            <pc:sldMk cId="695019736" sldId="268"/>
            <ac:spMk id="2" creationId="{75741E07-890B-98BE-5A43-320D8FB19295}"/>
          </ac:spMkLst>
        </pc:spChg>
        <pc:spChg chg="del mod">
          <ac:chgData name="Munty Rahman Rahman (2112510)" userId="973dac6e-67a6-41df-aa38-6094a76cf627" providerId="ADAL" clId="{29888E03-5BC9-417F-9D44-5276695E293D}" dt="2024-12-10T15:03:44.607" v="1" actId="21"/>
          <ac:spMkLst>
            <pc:docMk/>
            <pc:sldMk cId="695019736" sldId="268"/>
            <ac:spMk id="3" creationId="{41755E23-B7DB-5A01-C34F-B0F4D8643853}"/>
          </ac:spMkLst>
        </pc:spChg>
        <pc:spChg chg="add mod">
          <ac:chgData name="Munty Rahman Rahman (2112510)" userId="973dac6e-67a6-41df-aa38-6094a76cf627" providerId="ADAL" clId="{29888E03-5BC9-417F-9D44-5276695E293D}" dt="2024-12-10T15:04:07.477" v="4"/>
          <ac:spMkLst>
            <pc:docMk/>
            <pc:sldMk cId="695019736" sldId="268"/>
            <ac:spMk id="7" creationId="{A2A9A2BE-F8D5-443E-8031-A8A4EF1E2507}"/>
          </ac:spMkLst>
        </pc:spChg>
        <pc:spChg chg="add mod">
          <ac:chgData name="Munty Rahman Rahman (2112510)" userId="973dac6e-67a6-41df-aa38-6094a76cf627" providerId="ADAL" clId="{29888E03-5BC9-417F-9D44-5276695E293D}" dt="2024-12-10T15:04:39.853" v="6"/>
          <ac:spMkLst>
            <pc:docMk/>
            <pc:sldMk cId="695019736" sldId="268"/>
            <ac:spMk id="8" creationId="{D61324C5-2550-9554-1D57-DB307DA286C2}"/>
          </ac:spMkLst>
        </pc:spChg>
        <pc:picChg chg="del">
          <ac:chgData name="Munty Rahman Rahman (2112510)" userId="973dac6e-67a6-41df-aa38-6094a76cf627" providerId="ADAL" clId="{29888E03-5BC9-417F-9D44-5276695E293D}" dt="2024-12-10T15:03:52.743" v="3" actId="21"/>
          <ac:picMkLst>
            <pc:docMk/>
            <pc:sldMk cId="695019736" sldId="268"/>
            <ac:picMk id="6" creationId="{7460EEA9-A9B2-709D-F72D-1AB3447CAA08}"/>
          </ac:picMkLst>
        </pc:picChg>
        <pc:picChg chg="add mod">
          <ac:chgData name="Munty Rahman Rahman (2112510)" userId="973dac6e-67a6-41df-aa38-6094a76cf627" providerId="ADAL" clId="{29888E03-5BC9-417F-9D44-5276695E293D}" dt="2024-12-10T15:05:04.247" v="10" actId="14100"/>
          <ac:picMkLst>
            <pc:docMk/>
            <pc:sldMk cId="695019736" sldId="268"/>
            <ac:picMk id="9" creationId="{44E90EB1-5177-3120-D170-647849F72178}"/>
          </ac:picMkLst>
        </pc:picChg>
      </pc:sldChg>
      <pc:sldChg chg="addSp delSp modSp new mod">
        <pc:chgData name="Munty Rahman Rahman (2112510)" userId="973dac6e-67a6-41df-aa38-6094a76cf627" providerId="ADAL" clId="{29888E03-5BC9-417F-9D44-5276695E293D}" dt="2024-12-10T15:14:46.326" v="260" actId="27636"/>
        <pc:sldMkLst>
          <pc:docMk/>
          <pc:sldMk cId="506203613" sldId="302"/>
        </pc:sldMkLst>
        <pc:spChg chg="del">
          <ac:chgData name="Munty Rahman Rahman (2112510)" userId="973dac6e-67a6-41df-aa38-6094a76cf627" providerId="ADAL" clId="{29888E03-5BC9-417F-9D44-5276695E293D}" dt="2024-12-10T15:05:25.823" v="13" actId="21"/>
          <ac:spMkLst>
            <pc:docMk/>
            <pc:sldMk cId="506203613" sldId="302"/>
            <ac:spMk id="2" creationId="{906AE3BC-9181-2116-9992-6F95753AF438}"/>
          </ac:spMkLst>
        </pc:spChg>
        <pc:spChg chg="mod">
          <ac:chgData name="Munty Rahman Rahman (2112510)" userId="973dac6e-67a6-41df-aa38-6094a76cf627" providerId="ADAL" clId="{29888E03-5BC9-417F-9D44-5276695E293D}" dt="2024-12-10T15:14:46.326" v="260" actId="27636"/>
          <ac:spMkLst>
            <pc:docMk/>
            <pc:sldMk cId="506203613" sldId="302"/>
            <ac:spMk id="3" creationId="{4A78DD2D-4DB7-9614-3DCD-7BAE763F36A4}"/>
          </ac:spMkLst>
        </pc:spChg>
        <pc:picChg chg="add mod">
          <ac:chgData name="Munty Rahman Rahman (2112510)" userId="973dac6e-67a6-41df-aa38-6094a76cf627" providerId="ADAL" clId="{29888E03-5BC9-417F-9D44-5276695E293D}" dt="2024-12-10T15:05:34.487" v="16" actId="14100"/>
          <ac:picMkLst>
            <pc:docMk/>
            <pc:sldMk cId="506203613" sldId="302"/>
            <ac:picMk id="4" creationId="{D8CAB65B-A071-075D-8459-0F9D0EEDE444}"/>
          </ac:picMkLst>
        </pc:picChg>
        <pc:picChg chg="add mod">
          <ac:chgData name="Munty Rahman Rahman (2112510)" userId="973dac6e-67a6-41df-aa38-6094a76cf627" providerId="ADAL" clId="{29888E03-5BC9-417F-9D44-5276695E293D}" dt="2024-12-10T15:05:53.831" v="20" actId="14100"/>
          <ac:picMkLst>
            <pc:docMk/>
            <pc:sldMk cId="506203613" sldId="302"/>
            <ac:picMk id="5" creationId="{50F72C4F-BE9C-17F2-C962-C1BF7989F8AE}"/>
          </ac:picMkLst>
        </pc:picChg>
      </pc:sldChg>
      <pc:sldChg chg="addSp delSp modSp new mod">
        <pc:chgData name="Munty Rahman Rahman (2112510)" userId="973dac6e-67a6-41df-aa38-6094a76cf627" providerId="ADAL" clId="{29888E03-5BC9-417F-9D44-5276695E293D}" dt="2024-12-10T15:07:38.239" v="44" actId="14100"/>
        <pc:sldMkLst>
          <pc:docMk/>
          <pc:sldMk cId="2295720600" sldId="303"/>
        </pc:sldMkLst>
        <pc:spChg chg="del">
          <ac:chgData name="Munty Rahman Rahman (2112510)" userId="973dac6e-67a6-41df-aa38-6094a76cf627" providerId="ADAL" clId="{29888E03-5BC9-417F-9D44-5276695E293D}" dt="2024-12-10T15:06:42.125" v="31" actId="21"/>
          <ac:spMkLst>
            <pc:docMk/>
            <pc:sldMk cId="2295720600" sldId="303"/>
            <ac:spMk id="2" creationId="{F6695A96-BEE2-7BB5-51D0-F9A65506FD45}"/>
          </ac:spMkLst>
        </pc:spChg>
        <pc:spChg chg="mod">
          <ac:chgData name="Munty Rahman Rahman (2112510)" userId="973dac6e-67a6-41df-aa38-6094a76cf627" providerId="ADAL" clId="{29888E03-5BC9-417F-9D44-5276695E293D}" dt="2024-12-10T15:07:22.471" v="39" actId="14100"/>
          <ac:spMkLst>
            <pc:docMk/>
            <pc:sldMk cId="2295720600" sldId="303"/>
            <ac:spMk id="3" creationId="{3D55545B-7379-EDDA-C65D-3C8888FC52A6}"/>
          </ac:spMkLst>
        </pc:spChg>
        <pc:picChg chg="add mod">
          <ac:chgData name="Munty Rahman Rahman (2112510)" userId="973dac6e-67a6-41df-aa38-6094a76cf627" providerId="ADAL" clId="{29888E03-5BC9-417F-9D44-5276695E293D}" dt="2024-12-10T15:07:33.751" v="41" actId="14100"/>
          <ac:picMkLst>
            <pc:docMk/>
            <pc:sldMk cId="2295720600" sldId="303"/>
            <ac:picMk id="4" creationId="{5DC5AC1B-16CD-F35A-85CA-5AC051420FEE}"/>
          </ac:picMkLst>
        </pc:picChg>
        <pc:picChg chg="add mod">
          <ac:chgData name="Munty Rahman Rahman (2112510)" userId="973dac6e-67a6-41df-aa38-6094a76cf627" providerId="ADAL" clId="{29888E03-5BC9-417F-9D44-5276695E293D}" dt="2024-12-10T15:07:38.239" v="44" actId="14100"/>
          <ac:picMkLst>
            <pc:docMk/>
            <pc:sldMk cId="2295720600" sldId="303"/>
            <ac:picMk id="5" creationId="{BAC447AC-8A7C-AC7C-2CB4-C6AC427509ED}"/>
          </ac:picMkLst>
        </pc:picChg>
      </pc:sldChg>
      <pc:sldChg chg="addSp delSp modSp new mod">
        <pc:chgData name="Munty Rahman Rahman (2112510)" userId="973dac6e-67a6-41df-aa38-6094a76cf627" providerId="ADAL" clId="{29888E03-5BC9-417F-9D44-5276695E293D}" dt="2024-12-10T15:09:56.206" v="81" actId="1076"/>
        <pc:sldMkLst>
          <pc:docMk/>
          <pc:sldMk cId="1605805979" sldId="304"/>
        </pc:sldMkLst>
        <pc:spChg chg="del">
          <ac:chgData name="Munty Rahman Rahman (2112510)" userId="973dac6e-67a6-41df-aa38-6094a76cf627" providerId="ADAL" clId="{29888E03-5BC9-417F-9D44-5276695E293D}" dt="2024-12-10T15:07:50.303" v="46" actId="21"/>
          <ac:spMkLst>
            <pc:docMk/>
            <pc:sldMk cId="1605805979" sldId="304"/>
            <ac:spMk id="2" creationId="{0BE0101E-4F45-57A2-9AF1-2B8B3FFBBDD9}"/>
          </ac:spMkLst>
        </pc:spChg>
        <pc:spChg chg="mod">
          <ac:chgData name="Munty Rahman Rahman (2112510)" userId="973dac6e-67a6-41df-aa38-6094a76cf627" providerId="ADAL" clId="{29888E03-5BC9-417F-9D44-5276695E293D}" dt="2024-12-10T15:09:56.206" v="81" actId="1076"/>
          <ac:spMkLst>
            <pc:docMk/>
            <pc:sldMk cId="1605805979" sldId="304"/>
            <ac:spMk id="3" creationId="{3F3EA740-C6A8-A217-04D2-0F55199E74E8}"/>
          </ac:spMkLst>
        </pc:spChg>
        <pc:picChg chg="add mod">
          <ac:chgData name="Munty Rahman Rahman (2112510)" userId="973dac6e-67a6-41df-aa38-6094a76cf627" providerId="ADAL" clId="{29888E03-5BC9-417F-9D44-5276695E293D}" dt="2024-12-10T15:09:44.262" v="76" actId="14100"/>
          <ac:picMkLst>
            <pc:docMk/>
            <pc:sldMk cId="1605805979" sldId="304"/>
            <ac:picMk id="4" creationId="{11CAC2D9-C9B3-9716-1BFA-71EBED00FBF2}"/>
          </ac:picMkLst>
        </pc:picChg>
        <pc:picChg chg="add mod">
          <ac:chgData name="Munty Rahman Rahman (2112510)" userId="973dac6e-67a6-41df-aa38-6094a76cf627" providerId="ADAL" clId="{29888E03-5BC9-417F-9D44-5276695E293D}" dt="2024-12-10T15:09:24.254" v="68" actId="1076"/>
          <ac:picMkLst>
            <pc:docMk/>
            <pc:sldMk cId="1605805979" sldId="304"/>
            <ac:picMk id="5" creationId="{8ED18B3C-BA15-35DD-F8F8-3775F34EDF10}"/>
          </ac:picMkLst>
        </pc:picChg>
        <pc:picChg chg="add mod">
          <ac:chgData name="Munty Rahman Rahman (2112510)" userId="973dac6e-67a6-41df-aa38-6094a76cf627" providerId="ADAL" clId="{29888E03-5BC9-417F-9D44-5276695E293D}" dt="2024-12-10T15:09:49.470" v="79" actId="14100"/>
          <ac:picMkLst>
            <pc:docMk/>
            <pc:sldMk cId="1605805979" sldId="304"/>
            <ac:picMk id="6" creationId="{72636E4B-4C48-4157-81FF-679E8A83EC8B}"/>
          </ac:picMkLst>
        </pc:picChg>
      </pc:sldChg>
    </pc:docChg>
  </pc:docChgLst>
  <pc:docChgLst>
    <pc:chgData name="Charlie Jones (2103718)" userId="S::2103718@student.uwtsd.ac.uk::c42a934c-8f81-4e42-b055-a53bc1cdd6db" providerId="AD" clId="Web-{304CAE64-E565-4667-B19F-F47BC1C161B9}"/>
    <pc:docChg chg="modSld">
      <pc:chgData name="Charlie Jones (2103718)" userId="S::2103718@student.uwtsd.ac.uk::c42a934c-8f81-4e42-b055-a53bc1cdd6db" providerId="AD" clId="Web-{304CAE64-E565-4667-B19F-F47BC1C161B9}" dt="2024-12-11T11:16:12.332" v="2" actId="20577"/>
      <pc:docMkLst>
        <pc:docMk/>
      </pc:docMkLst>
      <pc:sldChg chg="modSp">
        <pc:chgData name="Charlie Jones (2103718)" userId="S::2103718@student.uwtsd.ac.uk::c42a934c-8f81-4e42-b055-a53bc1cdd6db" providerId="AD" clId="Web-{304CAE64-E565-4667-B19F-F47BC1C161B9}" dt="2024-12-11T11:16:12.332" v="2" actId="20577"/>
        <pc:sldMkLst>
          <pc:docMk/>
          <pc:sldMk cId="3107568912" sldId="298"/>
        </pc:sldMkLst>
        <pc:spChg chg="mod">
          <ac:chgData name="Charlie Jones (2103718)" userId="S::2103718@student.uwtsd.ac.uk::c42a934c-8f81-4e42-b055-a53bc1cdd6db" providerId="AD" clId="Web-{304CAE64-E565-4667-B19F-F47BC1C161B9}" dt="2024-12-11T11:16:12.332" v="2" actId="20577"/>
          <ac:spMkLst>
            <pc:docMk/>
            <pc:sldMk cId="3107568912" sldId="298"/>
            <ac:spMk id="3" creationId="{41659891-4C3C-1323-A61E-99D9E0CF325A}"/>
          </ac:spMkLst>
        </pc:spChg>
      </pc:sldChg>
    </pc:docChg>
  </pc:docChgLst>
  <pc:docChgLst>
    <pc:chgData name="Tomos Cole (2205508)" userId="S::2205508@student.uwtsd.ac.uk::f1cc429e-3e72-42ce-ab83-f19d1e3d871b" providerId="AD" clId="Web-{CB493D32-C30C-489F-9B50-253B85367334}"/>
    <pc:docChg chg="modSld">
      <pc:chgData name="Tomos Cole (2205508)" userId="S::2205508@student.uwtsd.ac.uk::f1cc429e-3e72-42ce-ab83-f19d1e3d871b" providerId="AD" clId="Web-{CB493D32-C30C-489F-9B50-253B85367334}" dt="2024-12-09T13:24:25.266" v="321" actId="20577"/>
      <pc:docMkLst>
        <pc:docMk/>
      </pc:docMkLst>
    </pc:docChg>
  </pc:docChgLst>
  <pc:docChgLst>
    <pc:chgData name="Chloe Rees (2218480)" userId="S::2218480@student.uwtsd.ac.uk::2a946cf0-9816-4a98-bcae-24fc8b0545db" providerId="AD" clId="Web-{47854A9F-FBA5-CB1F-0A66-B22C0AF1FE42}"/>
    <pc:docChg chg="addSld delSld modSld sldOrd">
      <pc:chgData name="Chloe Rees (2218480)" userId="S::2218480@student.uwtsd.ac.uk::2a946cf0-9816-4a98-bcae-24fc8b0545db" providerId="AD" clId="Web-{47854A9F-FBA5-CB1F-0A66-B22C0AF1FE42}" dt="2024-12-05T19:08:53.546" v="309" actId="20577"/>
      <pc:docMkLst>
        <pc:docMk/>
      </pc:docMkLst>
      <pc:sldChg chg="modSp mod setBg">
        <pc:chgData name="Chloe Rees (2218480)" userId="S::2218480@student.uwtsd.ac.uk::2a946cf0-9816-4a98-bcae-24fc8b0545db" providerId="AD" clId="Web-{47854A9F-FBA5-CB1F-0A66-B22C0AF1FE42}" dt="2024-12-05T19:08:53.546" v="309" actId="20577"/>
        <pc:sldMkLst>
          <pc:docMk/>
          <pc:sldMk cId="2868448555" sldId="257"/>
        </pc:sldMkLst>
        <pc:spChg chg="mod">
          <ac:chgData name="Chloe Rees (2218480)" userId="S::2218480@student.uwtsd.ac.uk::2a946cf0-9816-4a98-bcae-24fc8b0545db" providerId="AD" clId="Web-{47854A9F-FBA5-CB1F-0A66-B22C0AF1FE42}" dt="2024-12-05T18:10:18.247" v="16" actId="1076"/>
          <ac:spMkLst>
            <pc:docMk/>
            <pc:sldMk cId="2868448555" sldId="257"/>
            <ac:spMk id="2" creationId="{D26C0BC8-A981-55E9-E21C-4F35C53ACDF6}"/>
          </ac:spMkLst>
        </pc:spChg>
        <pc:graphicFrameChg chg="modGraphic">
          <ac:chgData name="Chloe Rees (2218480)" userId="S::2218480@student.uwtsd.ac.uk::2a946cf0-9816-4a98-bcae-24fc8b0545db" providerId="AD" clId="Web-{47854A9F-FBA5-CB1F-0A66-B22C0AF1FE42}" dt="2024-12-05T19:08:53.546" v="309" actId="20577"/>
          <ac:graphicFrameMkLst>
            <pc:docMk/>
            <pc:sldMk cId="2868448555" sldId="257"/>
            <ac:graphicFrameMk id="5" creationId="{02FE098F-7D7D-ABE5-B6C8-73FBE0E84126}"/>
          </ac:graphicFrameMkLst>
        </pc:graphicFrameChg>
      </pc:sldChg>
      <pc:sldChg chg="addSp modSp mod setBg">
        <pc:chgData name="Chloe Rees (2218480)" userId="S::2218480@student.uwtsd.ac.uk::2a946cf0-9816-4a98-bcae-24fc8b0545db" providerId="AD" clId="Web-{47854A9F-FBA5-CB1F-0A66-B22C0AF1FE42}" dt="2024-12-05T19:05:17.986" v="307"/>
        <pc:sldMkLst>
          <pc:docMk/>
          <pc:sldMk cId="2258660042" sldId="260"/>
        </pc:sldMkLst>
        <pc:spChg chg="add mod">
          <ac:chgData name="Chloe Rees (2218480)" userId="S::2218480@student.uwtsd.ac.uk::2a946cf0-9816-4a98-bcae-24fc8b0545db" providerId="AD" clId="Web-{47854A9F-FBA5-CB1F-0A66-B22C0AF1FE42}" dt="2024-12-05T18:35:24.584" v="167" actId="1076"/>
          <ac:spMkLst>
            <pc:docMk/>
            <pc:sldMk cId="2258660042" sldId="260"/>
            <ac:spMk id="3" creationId="{3744EF30-F92F-C982-D907-3C373708F277}"/>
          </ac:spMkLst>
        </pc:spChg>
        <pc:spChg chg="mod">
          <ac:chgData name="Chloe Rees (2218480)" userId="S::2218480@student.uwtsd.ac.uk::2a946cf0-9816-4a98-bcae-24fc8b0545db" providerId="AD" clId="Web-{47854A9F-FBA5-CB1F-0A66-B22C0AF1FE42}" dt="2024-12-05T18:34:51.551" v="155" actId="20577"/>
          <ac:spMkLst>
            <pc:docMk/>
            <pc:sldMk cId="2258660042" sldId="260"/>
            <ac:spMk id="8" creationId="{1A27C3A1-C521-41BA-58A0-C3BD64620232}"/>
          </ac:spMkLst>
        </pc:spChg>
      </pc:sldChg>
      <pc:sldChg chg="modSp">
        <pc:chgData name="Chloe Rees (2218480)" userId="S::2218480@student.uwtsd.ac.uk::2a946cf0-9816-4a98-bcae-24fc8b0545db" providerId="AD" clId="Web-{47854A9F-FBA5-CB1F-0A66-B22C0AF1FE42}" dt="2024-12-05T18:55:54.435" v="305" actId="20577"/>
        <pc:sldMkLst>
          <pc:docMk/>
          <pc:sldMk cId="703366217" sldId="278"/>
        </pc:sldMkLst>
        <pc:graphicFrameChg chg="modGraphic">
          <ac:chgData name="Chloe Rees (2218480)" userId="S::2218480@student.uwtsd.ac.uk::2a946cf0-9816-4a98-bcae-24fc8b0545db" providerId="AD" clId="Web-{47854A9F-FBA5-CB1F-0A66-B22C0AF1FE42}" dt="2024-12-05T18:55:54.435" v="305" actId="20577"/>
          <ac:graphicFrameMkLst>
            <pc:docMk/>
            <pc:sldMk cId="703366217" sldId="278"/>
            <ac:graphicFrameMk id="11" creationId="{FDBE89D4-2174-36F4-1C3E-F01A3CBB9240}"/>
          </ac:graphicFrameMkLst>
        </pc:graphicFrameChg>
      </pc:sldChg>
      <pc:sldChg chg="addSp delSp modSp new ord">
        <pc:chgData name="Chloe Rees (2218480)" userId="S::2218480@student.uwtsd.ac.uk::2a946cf0-9816-4a98-bcae-24fc8b0545db" providerId="AD" clId="Web-{47854A9F-FBA5-CB1F-0A66-B22C0AF1FE42}" dt="2024-12-05T18:51:33.652" v="299" actId="1076"/>
        <pc:sldMkLst>
          <pc:docMk/>
          <pc:sldMk cId="2146480260" sldId="284"/>
        </pc:sldMkLst>
        <pc:spChg chg="mod">
          <ac:chgData name="Chloe Rees (2218480)" userId="S::2218480@student.uwtsd.ac.uk::2a946cf0-9816-4a98-bcae-24fc8b0545db" providerId="AD" clId="Web-{47854A9F-FBA5-CB1F-0A66-B22C0AF1FE42}" dt="2024-12-05T18:09:43.870" v="15" actId="20577"/>
          <ac:spMkLst>
            <pc:docMk/>
            <pc:sldMk cId="2146480260" sldId="284"/>
            <ac:spMk id="2" creationId="{16113FA4-8929-74FD-24ED-B520F09737FE}"/>
          </ac:spMkLst>
        </pc:spChg>
        <pc:spChg chg="mod">
          <ac:chgData name="Chloe Rees (2218480)" userId="S::2218480@student.uwtsd.ac.uk::2a946cf0-9816-4a98-bcae-24fc8b0545db" providerId="AD" clId="Web-{47854A9F-FBA5-CB1F-0A66-B22C0AF1FE42}" dt="2024-12-05T18:49:32.566" v="252" actId="1076"/>
          <ac:spMkLst>
            <pc:docMk/>
            <pc:sldMk cId="2146480260" sldId="284"/>
            <ac:spMk id="3" creationId="{CB47E571-7E74-9ED6-5909-FE4F4F83249D}"/>
          </ac:spMkLst>
        </pc:spChg>
        <pc:spChg chg="add mod">
          <ac:chgData name="Chloe Rees (2218480)" userId="S::2218480@student.uwtsd.ac.uk::2a946cf0-9816-4a98-bcae-24fc8b0545db" providerId="AD" clId="Web-{47854A9F-FBA5-CB1F-0A66-B22C0AF1FE42}" dt="2024-12-05T18:33:12.232" v="83" actId="1076"/>
          <ac:spMkLst>
            <pc:docMk/>
            <pc:sldMk cId="2146480260" sldId="284"/>
            <ac:spMk id="4" creationId="{CAE6E2D6-379D-FA95-7052-7C70235A0A53}"/>
          </ac:spMkLst>
        </pc:spChg>
        <pc:spChg chg="add mod">
          <ac:chgData name="Chloe Rees (2218480)" userId="S::2218480@student.uwtsd.ac.uk::2a946cf0-9816-4a98-bcae-24fc8b0545db" providerId="AD" clId="Web-{47854A9F-FBA5-CB1F-0A66-B22C0AF1FE42}" dt="2024-12-05T18:51:33.652" v="299" actId="1076"/>
          <ac:spMkLst>
            <pc:docMk/>
            <pc:sldMk cId="2146480260" sldId="284"/>
            <ac:spMk id="7" creationId="{D7AD560B-66B8-0627-D1F2-9A90C5048DFF}"/>
          </ac:spMkLst>
        </pc:spChg>
        <pc:spChg chg="add mod">
          <ac:chgData name="Chloe Rees (2218480)" userId="S::2218480@student.uwtsd.ac.uk::2a946cf0-9816-4a98-bcae-24fc8b0545db" providerId="AD" clId="Web-{47854A9F-FBA5-CB1F-0A66-B22C0AF1FE42}" dt="2024-12-05T18:51:22.198" v="298" actId="1076"/>
          <ac:spMkLst>
            <pc:docMk/>
            <pc:sldMk cId="2146480260" sldId="284"/>
            <ac:spMk id="8" creationId="{479923C0-C2E4-1E1F-0844-F5540279C263}"/>
          </ac:spMkLst>
        </pc:spChg>
      </pc:sldChg>
      <pc:sldChg chg="new del">
        <pc:chgData name="Chloe Rees (2218480)" userId="S::2218480@student.uwtsd.ac.uk::2a946cf0-9816-4a98-bcae-24fc8b0545db" providerId="AD" clId="Web-{47854A9F-FBA5-CB1F-0A66-B22C0AF1FE42}" dt="2024-12-05T18:32:39.246" v="70"/>
        <pc:sldMkLst>
          <pc:docMk/>
          <pc:sldMk cId="2251636111" sldId="285"/>
        </pc:sldMkLst>
      </pc:sldChg>
    </pc:docChg>
  </pc:docChgLst>
  <pc:docChgLst>
    <pc:chgData name="Charlie Jones (2103718)" userId="S::2103718@student.uwtsd.ac.uk::c42a934c-8f81-4e42-b055-a53bc1cdd6db" providerId="AD" clId="Web-{71027AF1-B949-4057-8BC0-BA3EEC99487B}"/>
    <pc:docChg chg="modSld">
      <pc:chgData name="Charlie Jones (2103718)" userId="S::2103718@student.uwtsd.ac.uk::c42a934c-8f81-4e42-b055-a53bc1cdd6db" providerId="AD" clId="Web-{71027AF1-B949-4057-8BC0-BA3EEC99487B}" dt="2024-12-05T19:32:45.887" v="4" actId="20577"/>
      <pc:docMkLst>
        <pc:docMk/>
      </pc:docMkLst>
      <pc:sldChg chg="modSp">
        <pc:chgData name="Charlie Jones (2103718)" userId="S::2103718@student.uwtsd.ac.uk::c42a934c-8f81-4e42-b055-a53bc1cdd6db" providerId="AD" clId="Web-{71027AF1-B949-4057-8BC0-BA3EEC99487B}" dt="2024-12-05T19:32:45.887" v="4" actId="20577"/>
        <pc:sldMkLst>
          <pc:docMk/>
          <pc:sldMk cId="1412178706" sldId="266"/>
        </pc:sldMkLst>
        <pc:spChg chg="mod">
          <ac:chgData name="Charlie Jones (2103718)" userId="S::2103718@student.uwtsd.ac.uk::c42a934c-8f81-4e42-b055-a53bc1cdd6db" providerId="AD" clId="Web-{71027AF1-B949-4057-8BC0-BA3EEC99487B}" dt="2024-12-05T19:31:52.745" v="1" actId="20577"/>
          <ac:spMkLst>
            <pc:docMk/>
            <pc:sldMk cId="1412178706" sldId="266"/>
            <ac:spMk id="2" creationId="{ACEFDFAF-9871-0CE8-51E7-48AA948CCC14}"/>
          </ac:spMkLst>
        </pc:spChg>
        <pc:spChg chg="mod">
          <ac:chgData name="Charlie Jones (2103718)" userId="S::2103718@student.uwtsd.ac.uk::c42a934c-8f81-4e42-b055-a53bc1cdd6db" providerId="AD" clId="Web-{71027AF1-B949-4057-8BC0-BA3EEC99487B}" dt="2024-12-05T19:32:45.887" v="4" actId="20577"/>
          <ac:spMkLst>
            <pc:docMk/>
            <pc:sldMk cId="1412178706" sldId="266"/>
            <ac:spMk id="3" creationId="{1D07B6AB-7A23-5AD4-1BD0-E8BE26854C7D}"/>
          </ac:spMkLst>
        </pc:spChg>
      </pc:sldChg>
    </pc:docChg>
  </pc:docChgLst>
  <pc:docChgLst>
    <pc:chgData name="Catriona Burn (2203239)" userId="S::2203239@student.uwtsd.ac.uk::b3f641c4-146e-4dd0-8406-2d21770c7bfe" providerId="AD" clId="Web-{92DCEE6D-0AF1-4F46-AB6E-456E439EE9F6}"/>
    <pc:docChg chg="addSld delSld modSld sldOrd">
      <pc:chgData name="Catriona Burn (2203239)" userId="S::2203239@student.uwtsd.ac.uk::b3f641c4-146e-4dd0-8406-2d21770c7bfe" providerId="AD" clId="Web-{92DCEE6D-0AF1-4F46-AB6E-456E439EE9F6}" dt="2024-12-05T17:01:07.670" v="167" actId="20577"/>
      <pc:docMkLst>
        <pc:docMk/>
      </pc:docMkLst>
      <pc:sldChg chg="modSp">
        <pc:chgData name="Catriona Burn (2203239)" userId="S::2203239@student.uwtsd.ac.uk::b3f641c4-146e-4dd0-8406-2d21770c7bfe" providerId="AD" clId="Web-{92DCEE6D-0AF1-4F46-AB6E-456E439EE9F6}" dt="2024-12-05T16:46:54.094" v="6" actId="14100"/>
        <pc:sldMkLst>
          <pc:docMk/>
          <pc:sldMk cId="2868448555" sldId="257"/>
        </pc:sldMkLst>
        <pc:spChg chg="mod">
          <ac:chgData name="Catriona Burn (2203239)" userId="S::2203239@student.uwtsd.ac.uk::b3f641c4-146e-4dd0-8406-2d21770c7bfe" providerId="AD" clId="Web-{92DCEE6D-0AF1-4F46-AB6E-456E439EE9F6}" dt="2024-12-05T16:46:54.094" v="6" actId="14100"/>
          <ac:spMkLst>
            <pc:docMk/>
            <pc:sldMk cId="2868448555" sldId="257"/>
            <ac:spMk id="2" creationId="{D26C0BC8-A981-55E9-E21C-4F35C53ACDF6}"/>
          </ac:spMkLst>
        </pc:spChg>
      </pc:sldChg>
      <pc:sldChg chg="modSp">
        <pc:chgData name="Catriona Burn (2203239)" userId="S::2203239@student.uwtsd.ac.uk::b3f641c4-146e-4dd0-8406-2d21770c7bfe" providerId="AD" clId="Web-{92DCEE6D-0AF1-4F46-AB6E-456E439EE9F6}" dt="2024-12-05T16:47:38.893" v="10"/>
        <pc:sldMkLst>
          <pc:docMk/>
          <pc:sldMk cId="2258660042" sldId="260"/>
        </pc:sldMkLst>
      </pc:sldChg>
      <pc:sldChg chg="modSp">
        <pc:chgData name="Catriona Burn (2203239)" userId="S::2203239@student.uwtsd.ac.uk::b3f641c4-146e-4dd0-8406-2d21770c7bfe" providerId="AD" clId="Web-{92DCEE6D-0AF1-4F46-AB6E-456E439EE9F6}" dt="2024-12-05T16:58:58.556" v="151" actId="20577"/>
        <pc:sldMkLst>
          <pc:docMk/>
          <pc:sldMk cId="3639380337" sldId="261"/>
        </pc:sldMkLst>
      </pc:sldChg>
      <pc:sldChg chg="add del">
        <pc:chgData name="Catriona Burn (2203239)" userId="S::2203239@student.uwtsd.ac.uk::b3f641c4-146e-4dd0-8406-2d21770c7bfe" providerId="AD" clId="Web-{92DCEE6D-0AF1-4F46-AB6E-456E439EE9F6}" dt="2024-12-05T16:56:58.833" v="137"/>
        <pc:sldMkLst>
          <pc:docMk/>
          <pc:sldMk cId="154288426" sldId="263"/>
        </pc:sldMkLst>
      </pc:sldChg>
      <pc:sldChg chg="modSp">
        <pc:chgData name="Catriona Burn (2203239)" userId="S::2203239@student.uwtsd.ac.uk::b3f641c4-146e-4dd0-8406-2d21770c7bfe" providerId="AD" clId="Web-{92DCEE6D-0AF1-4F46-AB6E-456E439EE9F6}" dt="2024-12-05T17:01:07.670" v="167" actId="20577"/>
        <pc:sldMkLst>
          <pc:docMk/>
          <pc:sldMk cId="3230358935" sldId="265"/>
        </pc:sldMkLst>
      </pc:sldChg>
      <pc:sldChg chg="addSp modSp">
        <pc:chgData name="Catriona Burn (2203239)" userId="S::2203239@student.uwtsd.ac.uk::b3f641c4-146e-4dd0-8406-2d21770c7bfe" providerId="AD" clId="Web-{92DCEE6D-0AF1-4F46-AB6E-456E439EE9F6}" dt="2024-12-05T16:59:59.964" v="158" actId="20577"/>
        <pc:sldMkLst>
          <pc:docMk/>
          <pc:sldMk cId="1412178706" sldId="266"/>
        </pc:sldMkLst>
        <pc:spChg chg="add mod">
          <ac:chgData name="Catriona Burn (2203239)" userId="S::2203239@student.uwtsd.ac.uk::b3f641c4-146e-4dd0-8406-2d21770c7bfe" providerId="AD" clId="Web-{92DCEE6D-0AF1-4F46-AB6E-456E439EE9F6}" dt="2024-12-05T16:59:59.964" v="158" actId="20577"/>
          <ac:spMkLst>
            <pc:docMk/>
            <pc:sldMk cId="1412178706" sldId="266"/>
            <ac:spMk id="5" creationId="{6B270261-B2C1-3DE4-E0AD-828EBA1CFA7E}"/>
          </ac:spMkLst>
        </pc:spChg>
      </pc:sldChg>
      <pc:sldChg chg="addSp modSp">
        <pc:chgData name="Catriona Burn (2203239)" userId="S::2203239@student.uwtsd.ac.uk::b3f641c4-146e-4dd0-8406-2d21770c7bfe" providerId="AD" clId="Web-{92DCEE6D-0AF1-4F46-AB6E-456E439EE9F6}" dt="2024-12-05T17:00:18.996" v="166" actId="20577"/>
        <pc:sldMkLst>
          <pc:docMk/>
          <pc:sldMk cId="2460681079" sldId="267"/>
        </pc:sldMkLst>
        <pc:spChg chg="add mod">
          <ac:chgData name="Catriona Burn (2203239)" userId="S::2203239@student.uwtsd.ac.uk::b3f641c4-146e-4dd0-8406-2d21770c7bfe" providerId="AD" clId="Web-{92DCEE6D-0AF1-4F46-AB6E-456E439EE9F6}" dt="2024-12-05T17:00:18.996" v="166" actId="20577"/>
          <ac:spMkLst>
            <pc:docMk/>
            <pc:sldMk cId="2460681079" sldId="267"/>
            <ac:spMk id="5" creationId="{6211B855-6A6E-0315-FBCF-6F603164FA95}"/>
          </ac:spMkLst>
        </pc:spChg>
      </pc:sldChg>
      <pc:sldChg chg="ord">
        <pc:chgData name="Catriona Burn (2203239)" userId="S::2203239@student.uwtsd.ac.uk::b3f641c4-146e-4dd0-8406-2d21770c7bfe" providerId="AD" clId="Web-{92DCEE6D-0AF1-4F46-AB6E-456E439EE9F6}" dt="2024-12-05T16:56:45.989" v="135"/>
        <pc:sldMkLst>
          <pc:docMk/>
          <pc:sldMk cId="703366217" sldId="278"/>
        </pc:sldMkLst>
      </pc:sldChg>
      <pc:sldChg chg="modSp">
        <pc:chgData name="Catriona Burn (2203239)" userId="S::2203239@student.uwtsd.ac.uk::b3f641c4-146e-4dd0-8406-2d21770c7bfe" providerId="AD" clId="Web-{92DCEE6D-0AF1-4F46-AB6E-456E439EE9F6}" dt="2024-12-05T16:52:34.840" v="51" actId="20577"/>
        <pc:sldMkLst>
          <pc:docMk/>
          <pc:sldMk cId="2249054772" sldId="280"/>
        </pc:sldMkLst>
      </pc:sldChg>
    </pc:docChg>
  </pc:docChgLst>
  <pc:docChgLst>
    <pc:chgData name="Catriona Burn (2203239)" userId="b3f641c4-146e-4dd0-8406-2d21770c7bfe" providerId="ADAL" clId="{095DAEE0-4D19-F443-92DD-6A54BB18B105}"/>
    <pc:docChg chg="modSld">
      <pc:chgData name="Catriona Burn (2203239)" userId="b3f641c4-146e-4dd0-8406-2d21770c7bfe" providerId="ADAL" clId="{095DAEE0-4D19-F443-92DD-6A54BB18B105}" dt="2024-12-09T16:42:10.098" v="0" actId="1076"/>
      <pc:docMkLst>
        <pc:docMk/>
      </pc:docMkLst>
      <pc:sldChg chg="modSp">
        <pc:chgData name="Catriona Burn (2203239)" userId="b3f641c4-146e-4dd0-8406-2d21770c7bfe" providerId="ADAL" clId="{095DAEE0-4D19-F443-92DD-6A54BB18B105}" dt="2024-12-09T16:42:10.098" v="0" actId="1076"/>
        <pc:sldMkLst>
          <pc:docMk/>
          <pc:sldMk cId="3763984167" sldId="293"/>
        </pc:sldMkLst>
        <pc:spChg chg="mod">
          <ac:chgData name="Catriona Burn (2203239)" userId="b3f641c4-146e-4dd0-8406-2d21770c7bfe" providerId="ADAL" clId="{095DAEE0-4D19-F443-92DD-6A54BB18B105}" dt="2024-12-09T16:42:10.098" v="0" actId="1076"/>
          <ac:spMkLst>
            <pc:docMk/>
            <pc:sldMk cId="3763984167" sldId="293"/>
            <ac:spMk id="7" creationId="{1D6F22F6-360F-BC65-B5A7-5727893A2050}"/>
          </ac:spMkLst>
        </pc:spChg>
      </pc:sldChg>
    </pc:docChg>
  </pc:docChgLst>
  <pc:docChgLst>
    <pc:chgData name="Tomos Cole (2205508)" userId="S::2205508@student.uwtsd.ac.uk::f1cc429e-3e72-42ce-ab83-f19d1e3d871b" providerId="AD" clId="Web-{21DC4FBE-2508-4D01-B910-B9FFC314C47E}"/>
    <pc:docChg chg="addSld delSld modSld sldOrd">
      <pc:chgData name="Tomos Cole (2205508)" userId="S::2205508@student.uwtsd.ac.uk::f1cc429e-3e72-42ce-ab83-f19d1e3d871b" providerId="AD" clId="Web-{21DC4FBE-2508-4D01-B910-B9FFC314C47E}" dt="2024-12-10T10:31:44.425" v="148"/>
      <pc:docMkLst>
        <pc:docMk/>
      </pc:docMkLst>
      <pc:sldChg chg="delSp modSp">
        <pc:chgData name="Tomos Cole (2205508)" userId="S::2205508@student.uwtsd.ac.uk::f1cc429e-3e72-42ce-ab83-f19d1e3d871b" providerId="AD" clId="Web-{21DC4FBE-2508-4D01-B910-B9FFC314C47E}" dt="2024-12-10T10:16:22.847" v="10" actId="1076"/>
        <pc:sldMkLst>
          <pc:docMk/>
          <pc:sldMk cId="3075045463" sldId="258"/>
        </pc:sldMkLst>
        <pc:spChg chg="mod">
          <ac:chgData name="Tomos Cole (2205508)" userId="S::2205508@student.uwtsd.ac.uk::f1cc429e-3e72-42ce-ab83-f19d1e3d871b" providerId="AD" clId="Web-{21DC4FBE-2508-4D01-B910-B9FFC314C47E}" dt="2024-12-10T10:16:09.033" v="8" actId="20577"/>
          <ac:spMkLst>
            <pc:docMk/>
            <pc:sldMk cId="3075045463" sldId="258"/>
            <ac:spMk id="5" creationId="{003EC5A4-5734-121B-441E-92524471F034}"/>
          </ac:spMkLst>
        </pc:spChg>
        <pc:spChg chg="del mod">
          <ac:chgData name="Tomos Cole (2205508)" userId="S::2205508@student.uwtsd.ac.uk::f1cc429e-3e72-42ce-ab83-f19d1e3d871b" providerId="AD" clId="Web-{21DC4FBE-2508-4D01-B910-B9FFC314C47E}" dt="2024-12-10T10:16:11.768" v="9"/>
          <ac:spMkLst>
            <pc:docMk/>
            <pc:sldMk cId="3075045463" sldId="258"/>
            <ac:spMk id="6" creationId="{907282B0-F9F4-D5B6-9F89-3FCB75A69B96}"/>
          </ac:spMkLst>
        </pc:spChg>
        <pc:spChg chg="mod">
          <ac:chgData name="Tomos Cole (2205508)" userId="S::2205508@student.uwtsd.ac.uk::f1cc429e-3e72-42ce-ab83-f19d1e3d871b" providerId="AD" clId="Web-{21DC4FBE-2508-4D01-B910-B9FFC314C47E}" dt="2024-12-10T10:16:22.847" v="10" actId="1076"/>
          <ac:spMkLst>
            <pc:docMk/>
            <pc:sldMk cId="3075045463" sldId="258"/>
            <ac:spMk id="7" creationId="{F0712FF8-9976-705D-A4F3-D64FD5464188}"/>
          </ac:spMkLst>
        </pc:spChg>
      </pc:sldChg>
      <pc:sldChg chg="add del">
        <pc:chgData name="Tomos Cole (2205508)" userId="S::2205508@student.uwtsd.ac.uk::f1cc429e-3e72-42ce-ab83-f19d1e3d871b" providerId="AD" clId="Web-{21DC4FBE-2508-4D01-B910-B9FFC314C47E}" dt="2024-12-10T10:31:44.425" v="148"/>
        <pc:sldMkLst>
          <pc:docMk/>
          <pc:sldMk cId="2146480260" sldId="284"/>
        </pc:sldMkLst>
      </pc:sldChg>
      <pc:sldChg chg="addSp delSp modSp mod ord modClrScheme chgLayout">
        <pc:chgData name="Tomos Cole (2205508)" userId="S::2205508@student.uwtsd.ac.uk::f1cc429e-3e72-42ce-ab83-f19d1e3d871b" providerId="AD" clId="Web-{21DC4FBE-2508-4D01-B910-B9FFC314C47E}" dt="2024-12-10T10:31:26.768" v="146" actId="20577"/>
        <pc:sldMkLst>
          <pc:docMk/>
          <pc:sldMk cId="3420976184" sldId="287"/>
        </pc:sldMkLst>
        <pc:spChg chg="del mod">
          <ac:chgData name="Tomos Cole (2205508)" userId="S::2205508@student.uwtsd.ac.uk::f1cc429e-3e72-42ce-ab83-f19d1e3d871b" providerId="AD" clId="Web-{21DC4FBE-2508-4D01-B910-B9FFC314C47E}" dt="2024-12-10T10:21:33.899" v="59"/>
          <ac:spMkLst>
            <pc:docMk/>
            <pc:sldMk cId="3420976184" sldId="287"/>
            <ac:spMk id="2" creationId="{72DC6B3F-A4CB-B350-812B-BC22F4273E4F}"/>
          </ac:spMkLst>
        </pc:spChg>
        <pc:spChg chg="add mod">
          <ac:chgData name="Tomos Cole (2205508)" userId="S::2205508@student.uwtsd.ac.uk::f1cc429e-3e72-42ce-ab83-f19d1e3d871b" providerId="AD" clId="Web-{21DC4FBE-2508-4D01-B910-B9FFC314C47E}" dt="2024-12-10T10:31:26.768" v="146" actId="20577"/>
          <ac:spMkLst>
            <pc:docMk/>
            <pc:sldMk cId="3420976184" sldId="287"/>
            <ac:spMk id="3" creationId="{482687C0-0BA8-8302-ED98-653BE374BE92}"/>
          </ac:spMkLst>
        </pc:spChg>
        <pc:spChg chg="add mod ord">
          <ac:chgData name="Tomos Cole (2205508)" userId="S::2205508@student.uwtsd.ac.uk::f1cc429e-3e72-42ce-ab83-f19d1e3d871b" providerId="AD" clId="Web-{21DC4FBE-2508-4D01-B910-B9FFC314C47E}" dt="2024-12-10T10:24:05.253" v="81"/>
          <ac:spMkLst>
            <pc:docMk/>
            <pc:sldMk cId="3420976184" sldId="287"/>
            <ac:spMk id="6" creationId="{B79CB75E-A5B5-F1CC-A386-32640D77F551}"/>
          </ac:spMkLst>
        </pc:spChg>
        <pc:spChg chg="mod">
          <ac:chgData name="Tomos Cole (2205508)" userId="S::2205508@student.uwtsd.ac.uk::f1cc429e-3e72-42ce-ab83-f19d1e3d871b" providerId="AD" clId="Web-{21DC4FBE-2508-4D01-B910-B9FFC314C47E}" dt="2024-12-10T10:30:57.313" v="129" actId="20577"/>
          <ac:spMkLst>
            <pc:docMk/>
            <pc:sldMk cId="3420976184" sldId="287"/>
            <ac:spMk id="14" creationId="{41FBBEC6-3BB9-AC29-285D-759758AD3011}"/>
          </ac:spMkLst>
        </pc:spChg>
        <pc:spChg chg="mod">
          <ac:chgData name="Tomos Cole (2205508)" userId="S::2205508@student.uwtsd.ac.uk::f1cc429e-3e72-42ce-ab83-f19d1e3d871b" providerId="AD" clId="Web-{21DC4FBE-2508-4D01-B910-B9FFC314C47E}" dt="2024-12-10T10:31:01.110" v="130" actId="20577"/>
          <ac:spMkLst>
            <pc:docMk/>
            <pc:sldMk cId="3420976184" sldId="287"/>
            <ac:spMk id="15" creationId="{32BAEB44-42B2-59B3-2DE3-6A22B31C36AE}"/>
          </ac:spMkLst>
        </pc:spChg>
        <pc:spChg chg="mod">
          <ac:chgData name="Tomos Cole (2205508)" userId="S::2205508@student.uwtsd.ac.uk::f1cc429e-3e72-42ce-ab83-f19d1e3d871b" providerId="AD" clId="Web-{21DC4FBE-2508-4D01-B910-B9FFC314C47E}" dt="2024-12-10T10:31:05.157" v="131" actId="20577"/>
          <ac:spMkLst>
            <pc:docMk/>
            <pc:sldMk cId="3420976184" sldId="287"/>
            <ac:spMk id="16" creationId="{FF52CB67-0BF0-C22B-21BB-2BF72E19F66F}"/>
          </ac:spMkLst>
        </pc:spChg>
        <pc:spChg chg="mod">
          <ac:chgData name="Tomos Cole (2205508)" userId="S::2205508@student.uwtsd.ac.uk::f1cc429e-3e72-42ce-ab83-f19d1e3d871b" providerId="AD" clId="Web-{21DC4FBE-2508-4D01-B910-B9FFC314C47E}" dt="2024-12-10T10:30:53.094" v="128" actId="20577"/>
          <ac:spMkLst>
            <pc:docMk/>
            <pc:sldMk cId="3420976184" sldId="287"/>
            <ac:spMk id="17" creationId="{2BC8BC8C-CB20-562E-20FC-857558B88DFA}"/>
          </ac:spMkLst>
        </pc:spChg>
        <pc:spChg chg="mod">
          <ac:chgData name="Tomos Cole (2205508)" userId="S::2205508@student.uwtsd.ac.uk::f1cc429e-3e72-42ce-ab83-f19d1e3d871b" providerId="AD" clId="Web-{21DC4FBE-2508-4D01-B910-B9FFC314C47E}" dt="2024-12-10T10:30:50.968" v="127" actId="20577"/>
          <ac:spMkLst>
            <pc:docMk/>
            <pc:sldMk cId="3420976184" sldId="287"/>
            <ac:spMk id="18" creationId="{A79DAAD2-C123-A381-DBCD-1F262187BC45}"/>
          </ac:spMkLst>
        </pc:spChg>
        <pc:spChg chg="mod">
          <ac:chgData name="Tomos Cole (2205508)" userId="S::2205508@student.uwtsd.ac.uk::f1cc429e-3e72-42ce-ab83-f19d1e3d871b" providerId="AD" clId="Web-{21DC4FBE-2508-4D01-B910-B9FFC314C47E}" dt="2024-12-10T10:30:42.859" v="124" actId="20577"/>
          <ac:spMkLst>
            <pc:docMk/>
            <pc:sldMk cId="3420976184" sldId="287"/>
            <ac:spMk id="19" creationId="{D6D7C478-8FFB-3F6F-4C9D-557CEF236AC0}"/>
          </ac:spMkLst>
        </pc:spChg>
      </pc:sldChg>
    </pc:docChg>
  </pc:docChgLst>
  <pc:docChgLst>
    <pc:chgData name="Connor Casey (2103540)" userId="S::2103540@student.uwtsd.ac.uk::9b6fa8af-3f0c-49c9-86e7-08187ac00aa5" providerId="AD" clId="Web-{3020B446-D85D-265F-99D9-14F9B1171093}"/>
    <pc:docChg chg="addSld delSld modSld sldOrd">
      <pc:chgData name="Connor Casey (2103540)" userId="S::2103540@student.uwtsd.ac.uk::9b6fa8af-3f0c-49c9-86e7-08187ac00aa5" providerId="AD" clId="Web-{3020B446-D85D-265F-99D9-14F9B1171093}" dt="2024-12-11T12:35:33.263" v="140" actId="20577"/>
      <pc:docMkLst>
        <pc:docMk/>
      </pc:docMkLst>
      <pc:sldChg chg="ord">
        <pc:chgData name="Connor Casey (2103540)" userId="S::2103540@student.uwtsd.ac.uk::9b6fa8af-3f0c-49c9-86e7-08187ac00aa5" providerId="AD" clId="Web-{3020B446-D85D-265F-99D9-14F9B1171093}" dt="2024-12-11T11:01:36.222" v="0"/>
        <pc:sldMkLst>
          <pc:docMk/>
          <pc:sldMk cId="2372850649" sldId="286"/>
        </pc:sldMkLst>
      </pc:sldChg>
      <pc:sldChg chg="modSp">
        <pc:chgData name="Connor Casey (2103540)" userId="S::2103540@student.uwtsd.ac.uk::9b6fa8af-3f0c-49c9-86e7-08187ac00aa5" providerId="AD" clId="Web-{3020B446-D85D-265F-99D9-14F9B1171093}" dt="2024-12-11T12:35:33.263" v="140" actId="20577"/>
        <pc:sldMkLst>
          <pc:docMk/>
          <pc:sldMk cId="3420976184" sldId="287"/>
        </pc:sldMkLst>
        <pc:spChg chg="mod">
          <ac:chgData name="Connor Casey (2103540)" userId="S::2103540@student.uwtsd.ac.uk::9b6fa8af-3f0c-49c9-86e7-08187ac00aa5" providerId="AD" clId="Web-{3020B446-D85D-265F-99D9-14F9B1171093}" dt="2024-12-11T12:35:33.263" v="140" actId="20577"/>
          <ac:spMkLst>
            <pc:docMk/>
            <pc:sldMk cId="3420976184" sldId="287"/>
            <ac:spMk id="19" creationId="{D6D7C478-8FFB-3F6F-4C9D-557CEF236AC0}"/>
          </ac:spMkLst>
        </pc:spChg>
      </pc:sldChg>
      <pc:sldChg chg="addSp modSp">
        <pc:chgData name="Connor Casey (2103540)" userId="S::2103540@student.uwtsd.ac.uk::9b6fa8af-3f0c-49c9-86e7-08187ac00aa5" providerId="AD" clId="Web-{3020B446-D85D-265F-99D9-14F9B1171093}" dt="2024-12-11T11:30:14.438" v="110" actId="20577"/>
        <pc:sldMkLst>
          <pc:docMk/>
          <pc:sldMk cId="3107568912" sldId="298"/>
        </pc:sldMkLst>
        <pc:spChg chg="add mod">
          <ac:chgData name="Connor Casey (2103540)" userId="S::2103540@student.uwtsd.ac.uk::9b6fa8af-3f0c-49c9-86e7-08187ac00aa5" providerId="AD" clId="Web-{3020B446-D85D-265F-99D9-14F9B1171093}" dt="2024-12-11T11:30:14.438" v="110" actId="20577"/>
          <ac:spMkLst>
            <pc:docMk/>
            <pc:sldMk cId="3107568912" sldId="298"/>
            <ac:spMk id="6" creationId="{FDFC90A5-993D-9995-888C-A0765C7B483D}"/>
          </ac:spMkLst>
        </pc:spChg>
        <pc:picChg chg="add mod modCrop">
          <ac:chgData name="Connor Casey (2103540)" userId="S::2103540@student.uwtsd.ac.uk::9b6fa8af-3f0c-49c9-86e7-08187ac00aa5" providerId="AD" clId="Web-{3020B446-D85D-265F-99D9-14F9B1171093}" dt="2024-12-11T11:23:50.847" v="10" actId="14100"/>
          <ac:picMkLst>
            <pc:docMk/>
            <pc:sldMk cId="3107568912" sldId="298"/>
            <ac:picMk id="5" creationId="{791DC13C-E73D-0002-2B3B-3424A4CAF6C1}"/>
          </ac:picMkLst>
        </pc:picChg>
      </pc:sldChg>
      <pc:sldChg chg="new del">
        <pc:chgData name="Connor Casey (2103540)" userId="S::2103540@student.uwtsd.ac.uk::9b6fa8af-3f0c-49c9-86e7-08187ac00aa5" providerId="AD" clId="Web-{3020B446-D85D-265F-99D9-14F9B1171093}" dt="2024-12-11T11:24:33.176" v="12"/>
        <pc:sldMkLst>
          <pc:docMk/>
          <pc:sldMk cId="2052417854" sldId="307"/>
        </pc:sldMkLst>
      </pc:sldChg>
    </pc:docChg>
  </pc:docChgLst>
  <pc:docChgLst>
    <pc:chgData name="Tomos Cole (2205508)" userId="S::2205508@student.uwtsd.ac.uk::f1cc429e-3e72-42ce-ab83-f19d1e3d871b" providerId="AD" clId="Web-{DCAC468E-6B9C-4BB5-8019-8FE148A6D30F}"/>
    <pc:docChg chg="modSld">
      <pc:chgData name="Tomos Cole (2205508)" userId="S::2205508@student.uwtsd.ac.uk::f1cc429e-3e72-42ce-ab83-f19d1e3d871b" providerId="AD" clId="Web-{DCAC468E-6B9C-4BB5-8019-8FE148A6D30F}" dt="2024-12-10T10:54:45.710" v="99" actId="1076"/>
      <pc:docMkLst>
        <pc:docMk/>
      </pc:docMkLst>
      <pc:sldChg chg="addSp delSp modSp">
        <pc:chgData name="Tomos Cole (2205508)" userId="S::2205508@student.uwtsd.ac.uk::f1cc429e-3e72-42ce-ab83-f19d1e3d871b" providerId="AD" clId="Web-{DCAC468E-6B9C-4BB5-8019-8FE148A6D30F}" dt="2024-12-10T10:54:45.710" v="99" actId="1076"/>
        <pc:sldMkLst>
          <pc:docMk/>
          <pc:sldMk cId="1407568585" sldId="281"/>
        </pc:sldMkLst>
        <pc:spChg chg="del mod">
          <ac:chgData name="Tomos Cole (2205508)" userId="S::2205508@student.uwtsd.ac.uk::f1cc429e-3e72-42ce-ab83-f19d1e3d871b" providerId="AD" clId="Web-{DCAC468E-6B9C-4BB5-8019-8FE148A6D30F}" dt="2024-12-10T10:52:21.347" v="54"/>
          <ac:spMkLst>
            <pc:docMk/>
            <pc:sldMk cId="1407568585" sldId="281"/>
            <ac:spMk id="3" creationId="{77358DC4-E651-449D-9679-25804A07E6A9}"/>
          </ac:spMkLst>
        </pc:spChg>
        <pc:spChg chg="add mod">
          <ac:chgData name="Tomos Cole (2205508)" userId="S::2205508@student.uwtsd.ac.uk::f1cc429e-3e72-42ce-ab83-f19d1e3d871b" providerId="AD" clId="Web-{DCAC468E-6B9C-4BB5-8019-8FE148A6D30F}" dt="2024-12-10T10:54:45.710" v="99" actId="1076"/>
          <ac:spMkLst>
            <pc:docMk/>
            <pc:sldMk cId="1407568585" sldId="281"/>
            <ac:spMk id="6" creationId="{8208C33E-6716-5EA8-D695-83894CE01F69}"/>
          </ac:spMkLst>
        </pc:spChg>
        <pc:picChg chg="mod">
          <ac:chgData name="Tomos Cole (2205508)" userId="S::2205508@student.uwtsd.ac.uk::f1cc429e-3e72-42ce-ab83-f19d1e3d871b" providerId="AD" clId="Web-{DCAC468E-6B9C-4BB5-8019-8FE148A6D30F}" dt="2024-12-10T10:52:09.065" v="36" actId="1076"/>
          <ac:picMkLst>
            <pc:docMk/>
            <pc:sldMk cId="1407568585" sldId="281"/>
            <ac:picMk id="4" creationId="{AEBD25EE-F2BE-052B-1627-FF8DC561DC11}"/>
          </ac:picMkLst>
        </pc:picChg>
        <pc:picChg chg="mod">
          <ac:chgData name="Tomos Cole (2205508)" userId="S::2205508@student.uwtsd.ac.uk::f1cc429e-3e72-42ce-ab83-f19d1e3d871b" providerId="AD" clId="Web-{DCAC468E-6B9C-4BB5-8019-8FE148A6D30F}" dt="2024-12-10T10:51:24.283" v="32" actId="1076"/>
          <ac:picMkLst>
            <pc:docMk/>
            <pc:sldMk cId="1407568585" sldId="281"/>
            <ac:picMk id="5" creationId="{5F2A4B5C-3638-FFAF-F329-58441FFA0567}"/>
          </ac:picMkLst>
        </pc:picChg>
      </pc:sldChg>
      <pc:sldChg chg="delSp modSp">
        <pc:chgData name="Tomos Cole (2205508)" userId="S::2205508@student.uwtsd.ac.uk::f1cc429e-3e72-42ce-ab83-f19d1e3d871b" providerId="AD" clId="Web-{DCAC468E-6B9C-4BB5-8019-8FE148A6D30F}" dt="2024-12-10T10:50:15.094" v="30" actId="20577"/>
        <pc:sldMkLst>
          <pc:docMk/>
          <pc:sldMk cId="3420976184" sldId="287"/>
        </pc:sldMkLst>
        <pc:spChg chg="mod">
          <ac:chgData name="Tomos Cole (2205508)" userId="S::2205508@student.uwtsd.ac.uk::f1cc429e-3e72-42ce-ab83-f19d1e3d871b" providerId="AD" clId="Web-{DCAC468E-6B9C-4BB5-8019-8FE148A6D30F}" dt="2024-12-10T10:50:15.094" v="30" actId="20577"/>
          <ac:spMkLst>
            <pc:docMk/>
            <pc:sldMk cId="3420976184" sldId="287"/>
            <ac:spMk id="3" creationId="{482687C0-0BA8-8302-ED98-653BE374BE92}"/>
          </ac:spMkLst>
        </pc:spChg>
        <pc:spChg chg="del mod">
          <ac:chgData name="Tomos Cole (2205508)" userId="S::2205508@student.uwtsd.ac.uk::f1cc429e-3e72-42ce-ab83-f19d1e3d871b" providerId="AD" clId="Web-{DCAC468E-6B9C-4BB5-8019-8FE148A6D30F}" dt="2024-12-10T10:49:14.358" v="5"/>
          <ac:spMkLst>
            <pc:docMk/>
            <pc:sldMk cId="3420976184" sldId="287"/>
            <ac:spMk id="5" creationId="{098F4FCB-71CD-FF1C-E016-875836BADFB9}"/>
          </ac:spMkLst>
        </pc:spChg>
      </pc:sldChg>
    </pc:docChg>
  </pc:docChgLst>
  <pc:docChgLst>
    <pc:chgData name="Tomos Cole (2205508)" userId="S::2205508@student.uwtsd.ac.uk::f1cc429e-3e72-42ce-ab83-f19d1e3d871b" providerId="AD" clId="Web-{B6E82909-F953-4B5C-975C-0F8860BD6E98}"/>
    <pc:docChg chg="modSld">
      <pc:chgData name="Tomos Cole (2205508)" userId="S::2205508@student.uwtsd.ac.uk::f1cc429e-3e72-42ce-ab83-f19d1e3d871b" providerId="AD" clId="Web-{B6E82909-F953-4B5C-975C-0F8860BD6E98}" dt="2024-12-10T10:03:21.420" v="1" actId="20577"/>
      <pc:docMkLst>
        <pc:docMk/>
      </pc:docMkLst>
    </pc:docChg>
  </pc:docChgLst>
  <pc:docChgLst>
    <pc:chgData name="Joe Howard (2100922)" userId="S::2100922@student.uwtsd.ac.uk::c5a5aaf4-a8be-4bff-af02-a3a4dc6a7ace" providerId="AD" clId="Web-{F0CAAA7B-42DB-41DB-9BF3-02D9BEAFA7EE}"/>
    <pc:docChg chg="modSld">
      <pc:chgData name="Joe Howard (2100922)" userId="S::2100922@student.uwtsd.ac.uk::c5a5aaf4-a8be-4bff-af02-a3a4dc6a7ace" providerId="AD" clId="Web-{F0CAAA7B-42DB-41DB-9BF3-02D9BEAFA7EE}" dt="2024-12-09T13:10:44.302" v="1" actId="20577"/>
      <pc:docMkLst>
        <pc:docMk/>
      </pc:docMkLst>
      <pc:sldChg chg="modSp">
        <pc:chgData name="Joe Howard (2100922)" userId="S::2100922@student.uwtsd.ac.uk::c5a5aaf4-a8be-4bff-af02-a3a4dc6a7ace" providerId="AD" clId="Web-{F0CAAA7B-42DB-41DB-9BF3-02D9BEAFA7EE}" dt="2024-12-09T13:10:44.302" v="1" actId="20577"/>
        <pc:sldMkLst>
          <pc:docMk/>
          <pc:sldMk cId="1934919528" sldId="279"/>
        </pc:sldMkLst>
        <pc:spChg chg="mod">
          <ac:chgData name="Joe Howard (2100922)" userId="S::2100922@student.uwtsd.ac.uk::c5a5aaf4-a8be-4bff-af02-a3a4dc6a7ace" providerId="AD" clId="Web-{F0CAAA7B-42DB-41DB-9BF3-02D9BEAFA7EE}" dt="2024-12-09T13:10:44.302" v="1" actId="20577"/>
          <ac:spMkLst>
            <pc:docMk/>
            <pc:sldMk cId="1934919528" sldId="279"/>
            <ac:spMk id="9" creationId="{3AC3FB46-5441-EA0C-8EA0-C8035FF447B2}"/>
          </ac:spMkLst>
        </pc:spChg>
      </pc:sldChg>
    </pc:docChg>
  </pc:docChgLst>
  <pc:docChgLst>
    <pc:chgData name="Catriona Burn (2203239)" userId="S::2203239@student.uwtsd.ac.uk::b3f641c4-146e-4dd0-8406-2d21770c7bfe" providerId="AD" clId="Web-{AC9191AC-36CC-4F83-8D86-889A784AA822}"/>
    <pc:docChg chg="modSld">
      <pc:chgData name="Catriona Burn (2203239)" userId="S::2203239@student.uwtsd.ac.uk::b3f641c4-146e-4dd0-8406-2d21770c7bfe" providerId="AD" clId="Web-{AC9191AC-36CC-4F83-8D86-889A784AA822}" dt="2024-12-02T13:41:33.974" v="45" actId="20577"/>
      <pc:docMkLst>
        <pc:docMk/>
      </pc:docMkLst>
      <pc:sldChg chg="modSp">
        <pc:chgData name="Catriona Burn (2203239)" userId="S::2203239@student.uwtsd.ac.uk::b3f641c4-146e-4dd0-8406-2d21770c7bfe" providerId="AD" clId="Web-{AC9191AC-36CC-4F83-8D86-889A784AA822}" dt="2024-12-02T13:38:15.503" v="5" actId="20577"/>
        <pc:sldMkLst>
          <pc:docMk/>
          <pc:sldMk cId="3556641906" sldId="259"/>
        </pc:sldMkLst>
      </pc:sldChg>
      <pc:sldChg chg="modSp">
        <pc:chgData name="Catriona Burn (2203239)" userId="S::2203239@student.uwtsd.ac.uk::b3f641c4-146e-4dd0-8406-2d21770c7bfe" providerId="AD" clId="Web-{AC9191AC-36CC-4F83-8D86-889A784AA822}" dt="2024-12-02T13:38:26.504" v="8" actId="20577"/>
        <pc:sldMkLst>
          <pc:docMk/>
          <pc:sldMk cId="2258660042" sldId="260"/>
        </pc:sldMkLst>
      </pc:sldChg>
      <pc:sldChg chg="modSp">
        <pc:chgData name="Catriona Burn (2203239)" userId="S::2203239@student.uwtsd.ac.uk::b3f641c4-146e-4dd0-8406-2d21770c7bfe" providerId="AD" clId="Web-{AC9191AC-36CC-4F83-8D86-889A784AA822}" dt="2024-12-02T13:41:33.974" v="45" actId="20577"/>
        <pc:sldMkLst>
          <pc:docMk/>
          <pc:sldMk cId="917036162" sldId="264"/>
        </pc:sldMkLst>
      </pc:sldChg>
    </pc:docChg>
  </pc:docChgLst>
  <pc:docChgLst>
    <pc:chgData name="Ryan Boardman (2203353)" userId="S::2203353@student.uwtsd.ac.uk::911b4491-c553-406c-9bb2-807e2d0ce959" providerId="AD" clId="Web-{77E9005E-CEEE-4B4F-9183-F30950619E95}"/>
    <pc:docChg chg="addSld modSld addMainMaster delMainMaster">
      <pc:chgData name="Ryan Boardman (2203353)" userId="S::2203353@student.uwtsd.ac.uk::911b4491-c553-406c-9bb2-807e2d0ce959" providerId="AD" clId="Web-{77E9005E-CEEE-4B4F-9183-F30950619E95}" dt="2024-12-04T11:36:24.995" v="440" actId="20577"/>
      <pc:docMkLst>
        <pc:docMk/>
      </pc:docMkLst>
      <pc:sldChg chg="delSp modSp mod modClrScheme delDesignElem chgLayout">
        <pc:chgData name="Ryan Boardman (2203353)" userId="S::2203353@student.uwtsd.ac.uk::911b4491-c553-406c-9bb2-807e2d0ce959" providerId="AD" clId="Web-{77E9005E-CEEE-4B4F-9183-F30950619E95}" dt="2024-12-04T11:34:46.598" v="409"/>
        <pc:sldMkLst>
          <pc:docMk/>
          <pc:sldMk cId="2667815456" sldId="256"/>
        </pc:sldMkLst>
        <pc:spChg chg="mod ord">
          <ac:chgData name="Ryan Boardman (2203353)" userId="S::2203353@student.uwtsd.ac.uk::911b4491-c553-406c-9bb2-807e2d0ce959" providerId="AD" clId="Web-{77E9005E-CEEE-4B4F-9183-F30950619E95}" dt="2024-12-04T11:34:46.598" v="409"/>
          <ac:spMkLst>
            <pc:docMk/>
            <pc:sldMk cId="2667815456" sldId="256"/>
            <ac:spMk id="2" creationId="{47CE7D63-8125-F21D-F7DD-5257D131DAED}"/>
          </ac:spMkLst>
        </pc:spChg>
        <pc:spChg chg="mod ord">
          <ac:chgData name="Ryan Boardman (2203353)" userId="S::2203353@student.uwtsd.ac.uk::911b4491-c553-406c-9bb2-807e2d0ce959" providerId="AD" clId="Web-{77E9005E-CEEE-4B4F-9183-F30950619E95}" dt="2024-12-04T11:34:46.598" v="409"/>
          <ac:spMkLst>
            <pc:docMk/>
            <pc:sldMk cId="2667815456" sldId="256"/>
            <ac:spMk id="3" creationId="{F505DC51-FA21-4918-A820-117C739F5742}"/>
          </ac:spMkLst>
        </pc:spChg>
      </pc:sldChg>
      <pc:sldChg chg="delSp modSp mod modClrScheme delDesignElem chgLayout">
        <pc:chgData name="Ryan Boardman (2203353)" userId="S::2203353@student.uwtsd.ac.uk::911b4491-c553-406c-9bb2-807e2d0ce959" providerId="AD" clId="Web-{77E9005E-CEEE-4B4F-9183-F30950619E95}" dt="2024-12-04T11:34:46.598" v="409"/>
        <pc:sldMkLst>
          <pc:docMk/>
          <pc:sldMk cId="2868448555" sldId="257"/>
        </pc:sldMkLst>
        <pc:spChg chg="mod ord">
          <ac:chgData name="Ryan Boardman (2203353)" userId="S::2203353@student.uwtsd.ac.uk::911b4491-c553-406c-9bb2-807e2d0ce959" providerId="AD" clId="Web-{77E9005E-CEEE-4B4F-9183-F30950619E95}" dt="2024-12-04T11:34:46.598" v="409"/>
          <ac:spMkLst>
            <pc:docMk/>
            <pc:sldMk cId="2868448555" sldId="257"/>
            <ac:spMk id="2" creationId="{D26C0BC8-A981-55E9-E21C-4F35C53ACDF6}"/>
          </ac:spMkLst>
        </pc:spChg>
        <pc:graphicFrameChg chg="mod ord">
          <ac:chgData name="Ryan Boardman (2203353)" userId="S::2203353@student.uwtsd.ac.uk::911b4491-c553-406c-9bb2-807e2d0ce959" providerId="AD" clId="Web-{77E9005E-CEEE-4B4F-9183-F30950619E95}" dt="2024-12-04T11:34:46.598" v="409"/>
          <ac:graphicFrameMkLst>
            <pc:docMk/>
            <pc:sldMk cId="2868448555" sldId="257"/>
            <ac:graphicFrameMk id="5" creationId="{02FE098F-7D7D-ABE5-B6C8-73FBE0E84126}"/>
          </ac:graphicFrameMkLst>
        </pc:graphicFrameChg>
      </pc:sldChg>
      <pc:sldChg chg="delSp modSp mod modClrScheme delDesignElem chgLayout">
        <pc:chgData name="Ryan Boardman (2203353)" userId="S::2203353@student.uwtsd.ac.uk::911b4491-c553-406c-9bb2-807e2d0ce959" providerId="AD" clId="Web-{77E9005E-CEEE-4B4F-9183-F30950619E95}" dt="2024-12-04T11:34:46.598" v="409"/>
        <pc:sldMkLst>
          <pc:docMk/>
          <pc:sldMk cId="2258660042" sldId="260"/>
        </pc:sldMkLst>
        <pc:spChg chg="mod ord">
          <ac:chgData name="Ryan Boardman (2203353)" userId="S::2203353@student.uwtsd.ac.uk::911b4491-c553-406c-9bb2-807e2d0ce959" providerId="AD" clId="Web-{77E9005E-CEEE-4B4F-9183-F30950619E95}" dt="2024-12-04T11:34:46.598" v="409"/>
          <ac:spMkLst>
            <pc:docMk/>
            <pc:sldMk cId="2258660042" sldId="260"/>
            <ac:spMk id="2" creationId="{7F89716A-29E6-C4BB-600E-EEBC44A2C991}"/>
          </ac:spMkLst>
        </pc:spChg>
        <pc:spChg chg="mod ord">
          <ac:chgData name="Ryan Boardman (2203353)" userId="S::2203353@student.uwtsd.ac.uk::911b4491-c553-406c-9bb2-807e2d0ce959" providerId="AD" clId="Web-{77E9005E-CEEE-4B4F-9183-F30950619E95}" dt="2024-12-04T11:34:46.598" v="409"/>
          <ac:spMkLst>
            <pc:docMk/>
            <pc:sldMk cId="2258660042" sldId="260"/>
            <ac:spMk id="8" creationId="{1A27C3A1-C521-41BA-58A0-C3BD64620232}"/>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3639380337" sldId="261"/>
        </pc:sldMkLst>
      </pc:sldChg>
      <pc:sldChg chg="modSp mod modClrScheme chgLayout">
        <pc:chgData name="Ryan Boardman (2203353)" userId="S::2203353@student.uwtsd.ac.uk::911b4491-c553-406c-9bb2-807e2d0ce959" providerId="AD" clId="Web-{77E9005E-CEEE-4B4F-9183-F30950619E95}" dt="2024-12-04T11:34:46.598" v="409"/>
        <pc:sldMkLst>
          <pc:docMk/>
          <pc:sldMk cId="1047412826" sldId="262"/>
        </pc:sldMkLst>
        <pc:spChg chg="mod ord">
          <ac:chgData name="Ryan Boardman (2203353)" userId="S::2203353@student.uwtsd.ac.uk::911b4491-c553-406c-9bb2-807e2d0ce959" providerId="AD" clId="Web-{77E9005E-CEEE-4B4F-9183-F30950619E95}" dt="2024-12-04T11:34:46.598" v="409"/>
          <ac:spMkLst>
            <pc:docMk/>
            <pc:sldMk cId="1047412826" sldId="262"/>
            <ac:spMk id="2" creationId="{5E58C518-55F4-F8A3-DCFD-67B9DF998ECC}"/>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154288426" sldId="263"/>
        </pc:sldMkLst>
      </pc:sldChg>
      <pc:sldChg chg="addSp delSp modSp mod setBg modClrScheme delDesignElem chgLayout">
        <pc:chgData name="Ryan Boardman (2203353)" userId="S::2203353@student.uwtsd.ac.uk::911b4491-c553-406c-9bb2-807e2d0ce959" providerId="AD" clId="Web-{77E9005E-CEEE-4B4F-9183-F30950619E95}" dt="2024-12-04T11:35:40.867" v="422" actId="1076"/>
        <pc:sldMkLst>
          <pc:docMk/>
          <pc:sldMk cId="917036162" sldId="264"/>
        </pc:sldMkLst>
        <pc:spChg chg="mod ord">
          <ac:chgData name="Ryan Boardman (2203353)" userId="S::2203353@student.uwtsd.ac.uk::911b4491-c553-406c-9bb2-807e2d0ce959" providerId="AD" clId="Web-{77E9005E-CEEE-4B4F-9183-F30950619E95}" dt="2024-12-04T11:35:40.867" v="422" actId="1076"/>
          <ac:spMkLst>
            <pc:docMk/>
            <pc:sldMk cId="917036162" sldId="264"/>
            <ac:spMk id="2" creationId="{C5C71A1E-C0C0-823D-1C7B-8C5A0632FFCC}"/>
          </ac:spMkLst>
        </pc:spChg>
        <pc:graphicFrameChg chg="add mod ord">
          <ac:chgData name="Ryan Boardman (2203353)" userId="S::2203353@student.uwtsd.ac.uk::911b4491-c553-406c-9bb2-807e2d0ce959" providerId="AD" clId="Web-{77E9005E-CEEE-4B4F-9183-F30950619E95}" dt="2024-12-04T11:34:46.598" v="409"/>
          <ac:graphicFrameMkLst>
            <pc:docMk/>
            <pc:sldMk cId="917036162" sldId="264"/>
            <ac:graphicFrameMk id="12" creationId="{63DE4DAE-D605-FF86-9856-A61148399B3F}"/>
          </ac:graphicFrameMkLst>
        </pc:graphicFrameChg>
      </pc:sldChg>
      <pc:sldChg chg="modSp mod modClrScheme chgLayout">
        <pc:chgData name="Ryan Boardman (2203353)" userId="S::2203353@student.uwtsd.ac.uk::911b4491-c553-406c-9bb2-807e2d0ce959" providerId="AD" clId="Web-{77E9005E-CEEE-4B4F-9183-F30950619E95}" dt="2024-12-04T11:34:46.598" v="409"/>
        <pc:sldMkLst>
          <pc:docMk/>
          <pc:sldMk cId="3230358935" sldId="265"/>
        </pc:sldMkLst>
      </pc:sldChg>
      <pc:sldChg chg="modSp mod modClrScheme chgLayout">
        <pc:chgData name="Ryan Boardman (2203353)" userId="S::2203353@student.uwtsd.ac.uk::911b4491-c553-406c-9bb2-807e2d0ce959" providerId="AD" clId="Web-{77E9005E-CEEE-4B4F-9183-F30950619E95}" dt="2024-12-04T11:34:46.598" v="409"/>
        <pc:sldMkLst>
          <pc:docMk/>
          <pc:sldMk cId="1412178706" sldId="266"/>
        </pc:sldMkLst>
        <pc:spChg chg="mod ord">
          <ac:chgData name="Ryan Boardman (2203353)" userId="S::2203353@student.uwtsd.ac.uk::911b4491-c553-406c-9bb2-807e2d0ce959" providerId="AD" clId="Web-{77E9005E-CEEE-4B4F-9183-F30950619E95}" dt="2024-12-04T11:34:46.598" v="409"/>
          <ac:spMkLst>
            <pc:docMk/>
            <pc:sldMk cId="1412178706" sldId="266"/>
            <ac:spMk id="2" creationId="{ACEFDFAF-9871-0CE8-51E7-48AA948CCC14}"/>
          </ac:spMkLst>
        </pc:spChg>
        <pc:spChg chg="mod ord">
          <ac:chgData name="Ryan Boardman (2203353)" userId="S::2203353@student.uwtsd.ac.uk::911b4491-c553-406c-9bb2-807e2d0ce959" providerId="AD" clId="Web-{77E9005E-CEEE-4B4F-9183-F30950619E95}" dt="2024-12-04T11:34:46.598" v="409"/>
          <ac:spMkLst>
            <pc:docMk/>
            <pc:sldMk cId="1412178706" sldId="266"/>
            <ac:spMk id="3" creationId="{1D07B6AB-7A23-5AD4-1BD0-E8BE26854C7D}"/>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2460681079" sldId="267"/>
        </pc:sldMkLst>
        <pc:spChg chg="mod ord">
          <ac:chgData name="Ryan Boardman (2203353)" userId="S::2203353@student.uwtsd.ac.uk::911b4491-c553-406c-9bb2-807e2d0ce959" providerId="AD" clId="Web-{77E9005E-CEEE-4B4F-9183-F30950619E95}" dt="2024-12-04T11:34:46.598" v="409"/>
          <ac:spMkLst>
            <pc:docMk/>
            <pc:sldMk cId="2460681079" sldId="267"/>
            <ac:spMk id="2" creationId="{E9A4BFE6-217D-405E-4050-1F3BDA066992}"/>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695019736" sldId="268"/>
        </pc:sldMkLst>
        <pc:spChg chg="mod ord">
          <ac:chgData name="Ryan Boardman (2203353)" userId="S::2203353@student.uwtsd.ac.uk::911b4491-c553-406c-9bb2-807e2d0ce959" providerId="AD" clId="Web-{77E9005E-CEEE-4B4F-9183-F30950619E95}" dt="2024-12-04T11:34:46.598" v="409"/>
          <ac:spMkLst>
            <pc:docMk/>
            <pc:sldMk cId="695019736" sldId="268"/>
            <ac:spMk id="2" creationId="{75741E07-890B-98BE-5A43-320D8FB19295}"/>
          </ac:spMkLst>
        </pc:spChg>
        <pc:spChg chg="mod ord">
          <ac:chgData name="Ryan Boardman (2203353)" userId="S::2203353@student.uwtsd.ac.uk::911b4491-c553-406c-9bb2-807e2d0ce959" providerId="AD" clId="Web-{77E9005E-CEEE-4B4F-9183-F30950619E95}" dt="2024-12-04T11:34:46.598" v="409"/>
          <ac:spMkLst>
            <pc:docMk/>
            <pc:sldMk cId="695019736" sldId="268"/>
            <ac:spMk id="3" creationId="{41755E23-B7DB-5A01-C34F-B0F4D8643853}"/>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413029390" sldId="269"/>
        </pc:sldMkLst>
      </pc:sldChg>
      <pc:sldChg chg="modSp mod modClrScheme chgLayout">
        <pc:chgData name="Ryan Boardman (2203353)" userId="S::2203353@student.uwtsd.ac.uk::911b4491-c553-406c-9bb2-807e2d0ce959" providerId="AD" clId="Web-{77E9005E-CEEE-4B4F-9183-F30950619E95}" dt="2024-12-04T11:34:46.598" v="409"/>
        <pc:sldMkLst>
          <pc:docMk/>
          <pc:sldMk cId="1944857917" sldId="270"/>
        </pc:sldMkLst>
        <pc:spChg chg="mod ord">
          <ac:chgData name="Ryan Boardman (2203353)" userId="S::2203353@student.uwtsd.ac.uk::911b4491-c553-406c-9bb2-807e2d0ce959" providerId="AD" clId="Web-{77E9005E-CEEE-4B4F-9183-F30950619E95}" dt="2024-12-04T11:34:46.598" v="409"/>
          <ac:spMkLst>
            <pc:docMk/>
            <pc:sldMk cId="1944857917" sldId="270"/>
            <ac:spMk id="2" creationId="{0AC24CA8-880B-65D3-6378-29404B1B421C}"/>
          </ac:spMkLst>
        </pc:spChg>
        <pc:spChg chg="mod ord">
          <ac:chgData name="Ryan Boardman (2203353)" userId="S::2203353@student.uwtsd.ac.uk::911b4491-c553-406c-9bb2-807e2d0ce959" providerId="AD" clId="Web-{77E9005E-CEEE-4B4F-9183-F30950619E95}" dt="2024-12-04T11:34:46.598" v="409"/>
          <ac:spMkLst>
            <pc:docMk/>
            <pc:sldMk cId="1944857917" sldId="270"/>
            <ac:spMk id="3" creationId="{10788E75-4A22-BAFB-1EEF-724173635FF1}"/>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2497004504" sldId="271"/>
        </pc:sldMkLst>
        <pc:spChg chg="mod ord">
          <ac:chgData name="Ryan Boardman (2203353)" userId="S::2203353@student.uwtsd.ac.uk::911b4491-c553-406c-9bb2-807e2d0ce959" providerId="AD" clId="Web-{77E9005E-CEEE-4B4F-9183-F30950619E95}" dt="2024-12-04T11:34:46.598" v="409"/>
          <ac:spMkLst>
            <pc:docMk/>
            <pc:sldMk cId="2497004504" sldId="271"/>
            <ac:spMk id="2" creationId="{7AC59213-4A57-8DB3-A7EF-BE3956D56B50}"/>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2655746511" sldId="272"/>
        </pc:sldMkLst>
        <pc:spChg chg="mod ord">
          <ac:chgData name="Ryan Boardman (2203353)" userId="S::2203353@student.uwtsd.ac.uk::911b4491-c553-406c-9bb2-807e2d0ce959" providerId="AD" clId="Web-{77E9005E-CEEE-4B4F-9183-F30950619E95}" dt="2024-12-04T11:34:46.598" v="409"/>
          <ac:spMkLst>
            <pc:docMk/>
            <pc:sldMk cId="2655746511" sldId="272"/>
            <ac:spMk id="2" creationId="{218E6BDD-6568-3AF0-0165-4696E6815283}"/>
          </ac:spMkLst>
        </pc:spChg>
        <pc:spChg chg="mod ord">
          <ac:chgData name="Ryan Boardman (2203353)" userId="S::2203353@student.uwtsd.ac.uk::911b4491-c553-406c-9bb2-807e2d0ce959" providerId="AD" clId="Web-{77E9005E-CEEE-4B4F-9183-F30950619E95}" dt="2024-12-04T11:34:46.598" v="409"/>
          <ac:spMkLst>
            <pc:docMk/>
            <pc:sldMk cId="2655746511" sldId="272"/>
            <ac:spMk id="3" creationId="{FC904B96-5E69-59F4-C1C6-6B14C629F83F}"/>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3332181088" sldId="273"/>
        </pc:sldMkLst>
      </pc:sldChg>
      <pc:sldChg chg="modSp mod modClrScheme chgLayout">
        <pc:chgData name="Ryan Boardman (2203353)" userId="S::2203353@student.uwtsd.ac.uk::911b4491-c553-406c-9bb2-807e2d0ce959" providerId="AD" clId="Web-{77E9005E-CEEE-4B4F-9183-F30950619E95}" dt="2024-12-04T11:34:46.598" v="409"/>
        <pc:sldMkLst>
          <pc:docMk/>
          <pc:sldMk cId="1039273922" sldId="276"/>
        </pc:sldMkLst>
      </pc:sldChg>
      <pc:sldChg chg="modSp mod modClrScheme chgLayout">
        <pc:chgData name="Ryan Boardman (2203353)" userId="S::2203353@student.uwtsd.ac.uk::911b4491-c553-406c-9bb2-807e2d0ce959" providerId="AD" clId="Web-{77E9005E-CEEE-4B4F-9183-F30950619E95}" dt="2024-12-04T11:34:46.598" v="409"/>
        <pc:sldMkLst>
          <pc:docMk/>
          <pc:sldMk cId="3979842740" sldId="277"/>
        </pc:sldMkLst>
        <pc:spChg chg="mod ord">
          <ac:chgData name="Ryan Boardman (2203353)" userId="S::2203353@student.uwtsd.ac.uk::911b4491-c553-406c-9bb2-807e2d0ce959" providerId="AD" clId="Web-{77E9005E-CEEE-4B4F-9183-F30950619E95}" dt="2024-12-04T11:34:46.598" v="409"/>
          <ac:spMkLst>
            <pc:docMk/>
            <pc:sldMk cId="3979842740" sldId="277"/>
            <ac:spMk id="2" creationId="{4EDFE7A4-1D98-134B-B995-5BC2E73D2BCA}"/>
          </ac:spMkLst>
        </pc:spChg>
      </pc:sldChg>
      <pc:sldChg chg="modSp mod modClrScheme chgLayout">
        <pc:chgData name="Ryan Boardman (2203353)" userId="S::2203353@student.uwtsd.ac.uk::911b4491-c553-406c-9bb2-807e2d0ce959" providerId="AD" clId="Web-{77E9005E-CEEE-4B4F-9183-F30950619E95}" dt="2024-12-04T11:34:46.598" v="409"/>
        <pc:sldMkLst>
          <pc:docMk/>
          <pc:sldMk cId="703366217" sldId="278"/>
        </pc:sldMkLst>
        <pc:spChg chg="mod ord">
          <ac:chgData name="Ryan Boardman (2203353)" userId="S::2203353@student.uwtsd.ac.uk::911b4491-c553-406c-9bb2-807e2d0ce959" providerId="AD" clId="Web-{77E9005E-CEEE-4B4F-9183-F30950619E95}" dt="2024-12-04T11:34:46.598" v="409"/>
          <ac:spMkLst>
            <pc:docMk/>
            <pc:sldMk cId="703366217" sldId="278"/>
            <ac:spMk id="2" creationId="{9940EB6C-A884-DD5A-E974-500F8964C6E2}"/>
          </ac:spMkLst>
        </pc:spChg>
      </pc:sldChg>
      <pc:sldChg chg="addSp delSp modSp new mod modClrScheme chgLayout">
        <pc:chgData name="Ryan Boardman (2203353)" userId="S::2203353@student.uwtsd.ac.uk::911b4491-c553-406c-9bb2-807e2d0ce959" providerId="AD" clId="Web-{77E9005E-CEEE-4B4F-9183-F30950619E95}" dt="2024-12-04T11:35:27.898" v="421" actId="1076"/>
        <pc:sldMkLst>
          <pc:docMk/>
          <pc:sldMk cId="1934919528" sldId="279"/>
        </pc:sldMkLst>
        <pc:spChg chg="mod ord">
          <ac:chgData name="Ryan Boardman (2203353)" userId="S::2203353@student.uwtsd.ac.uk::911b4491-c553-406c-9bb2-807e2d0ce959" providerId="AD" clId="Web-{77E9005E-CEEE-4B4F-9183-F30950619E95}" dt="2024-12-04T11:34:59.662" v="413" actId="1076"/>
          <ac:spMkLst>
            <pc:docMk/>
            <pc:sldMk cId="1934919528" sldId="279"/>
            <ac:spMk id="2" creationId="{1383EB7F-B703-00A5-59CE-B69561490155}"/>
          </ac:spMkLst>
        </pc:spChg>
        <pc:spChg chg="add mod">
          <ac:chgData name="Ryan Boardman (2203353)" userId="S::2203353@student.uwtsd.ac.uk::911b4491-c553-406c-9bb2-807e2d0ce959" providerId="AD" clId="Web-{77E9005E-CEEE-4B4F-9183-F30950619E95}" dt="2024-12-04T11:35:18.538" v="418" actId="1076"/>
          <ac:spMkLst>
            <pc:docMk/>
            <pc:sldMk cId="1934919528" sldId="279"/>
            <ac:spMk id="5" creationId="{225C4635-B410-B049-277C-FA6310FB5675}"/>
          </ac:spMkLst>
        </pc:spChg>
        <pc:spChg chg="add mod">
          <ac:chgData name="Ryan Boardman (2203353)" userId="S::2203353@student.uwtsd.ac.uk::911b4491-c553-406c-9bb2-807e2d0ce959" providerId="AD" clId="Web-{77E9005E-CEEE-4B4F-9183-F30950619E95}" dt="2024-12-04T11:35:27.898" v="421" actId="1076"/>
          <ac:spMkLst>
            <pc:docMk/>
            <pc:sldMk cId="1934919528" sldId="279"/>
            <ac:spMk id="7" creationId="{B5CF8282-9033-ABAE-80B8-C7D4E4471CFC}"/>
          </ac:spMkLst>
        </pc:spChg>
        <pc:spChg chg="add mod">
          <ac:chgData name="Ryan Boardman (2203353)" userId="S::2203353@student.uwtsd.ac.uk::911b4491-c553-406c-9bb2-807e2d0ce959" providerId="AD" clId="Web-{77E9005E-CEEE-4B4F-9183-F30950619E95}" dt="2024-12-04T11:35:03.568" v="414" actId="1076"/>
          <ac:spMkLst>
            <pc:docMk/>
            <pc:sldMk cId="1934919528" sldId="279"/>
            <ac:spMk id="9" creationId="{3AC3FB46-5441-EA0C-8EA0-C8035FF447B2}"/>
          </ac:spMkLst>
        </pc:spChg>
        <pc:spChg chg="add mod">
          <ac:chgData name="Ryan Boardman (2203353)" userId="S::2203353@student.uwtsd.ac.uk::911b4491-c553-406c-9bb2-807e2d0ce959" providerId="AD" clId="Web-{77E9005E-CEEE-4B4F-9183-F30950619E95}" dt="2024-12-04T11:35:09.225" v="416" actId="1076"/>
          <ac:spMkLst>
            <pc:docMk/>
            <pc:sldMk cId="1934919528" sldId="279"/>
            <ac:spMk id="11" creationId="{E4E9D8A5-AA95-8790-0353-87EC86BF7EBD}"/>
          </ac:spMkLst>
        </pc:spChg>
        <pc:picChg chg="add mod ord">
          <ac:chgData name="Ryan Boardman (2203353)" userId="S::2203353@student.uwtsd.ac.uk::911b4491-c553-406c-9bb2-807e2d0ce959" providerId="AD" clId="Web-{77E9005E-CEEE-4B4F-9183-F30950619E95}" dt="2024-12-04T11:35:13.350" v="417" actId="1076"/>
          <ac:picMkLst>
            <pc:docMk/>
            <pc:sldMk cId="1934919528" sldId="279"/>
            <ac:picMk id="4" creationId="{252BBCA5-6BD7-EC04-B4AB-5B7B143D0EA7}"/>
          </ac:picMkLst>
        </pc:picChg>
        <pc:picChg chg="add mod">
          <ac:chgData name="Ryan Boardman (2203353)" userId="S::2203353@student.uwtsd.ac.uk::911b4491-c553-406c-9bb2-807e2d0ce959" providerId="AD" clId="Web-{77E9005E-CEEE-4B4F-9183-F30950619E95}" dt="2024-12-04T11:35:25.132" v="420" actId="1076"/>
          <ac:picMkLst>
            <pc:docMk/>
            <pc:sldMk cId="1934919528" sldId="279"/>
            <ac:picMk id="6" creationId="{04A37541-FA32-A338-698B-9F0F29C59A67}"/>
          </ac:picMkLst>
        </pc:picChg>
        <pc:picChg chg="add mod">
          <ac:chgData name="Ryan Boardman (2203353)" userId="S::2203353@student.uwtsd.ac.uk::911b4491-c553-406c-9bb2-807e2d0ce959" providerId="AD" clId="Web-{77E9005E-CEEE-4B4F-9183-F30950619E95}" dt="2024-12-04T11:35:06.396" v="415" actId="1076"/>
          <ac:picMkLst>
            <pc:docMk/>
            <pc:sldMk cId="1934919528" sldId="279"/>
            <ac:picMk id="10" creationId="{453A82EE-0774-A02C-D045-2D27ADA9504F}"/>
          </ac:picMkLst>
        </pc:picChg>
      </pc:sldChg>
      <pc:sldChg chg="modSp new">
        <pc:chgData name="Ryan Boardman (2203353)" userId="S::2203353@student.uwtsd.ac.uk::911b4491-c553-406c-9bb2-807e2d0ce959" providerId="AD" clId="Web-{77E9005E-CEEE-4B4F-9183-F30950619E95}" dt="2024-12-04T11:36:24.995" v="440" actId="20577"/>
        <pc:sldMkLst>
          <pc:docMk/>
          <pc:sldMk cId="2249054772" sldId="280"/>
        </pc:sldMkLst>
        <pc:spChg chg="mod">
          <ac:chgData name="Ryan Boardman (2203353)" userId="S::2203353@student.uwtsd.ac.uk::911b4491-c553-406c-9bb2-807e2d0ce959" providerId="AD" clId="Web-{77E9005E-CEEE-4B4F-9183-F30950619E95}" dt="2024-12-04T11:36:24.995" v="440" actId="20577"/>
          <ac:spMkLst>
            <pc:docMk/>
            <pc:sldMk cId="2249054772" sldId="280"/>
            <ac:spMk id="2" creationId="{E5B2D504-AD03-52B0-EABD-4AE59FC30798}"/>
          </ac:spMkLst>
        </pc:spChg>
      </pc:sldChg>
      <pc:sldMasterChg chg="del delSldLayout">
        <pc:chgData name="Ryan Boardman (2203353)" userId="S::2203353@student.uwtsd.ac.uk::911b4491-c553-406c-9bb2-807e2d0ce959" providerId="AD" clId="Web-{77E9005E-CEEE-4B4F-9183-F30950619E95}" dt="2024-12-04T11:33:47.532" v="402"/>
        <pc:sldMasterMkLst>
          <pc:docMk/>
          <pc:sldMasterMk cId="529176230" sldId="2147483660"/>
        </pc:sldMasterMkLst>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162299102" sldId="2147483661"/>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504792861" sldId="2147483662"/>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188669169" sldId="2147483663"/>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3954907379" sldId="2147483664"/>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3817655712" sldId="2147483665"/>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3399373722" sldId="2147483666"/>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942702419" sldId="2147483667"/>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142111412" sldId="2147483668"/>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93298233" sldId="2147483669"/>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748074081" sldId="2147483670"/>
          </pc:sldLayoutMkLst>
        </pc:sldLayoutChg>
        <pc:sldLayoutChg chg="del">
          <pc:chgData name="Ryan Boardman (2203353)" userId="S::2203353@student.uwtsd.ac.uk::911b4491-c553-406c-9bb2-807e2d0ce959" providerId="AD" clId="Web-{77E9005E-CEEE-4B4F-9183-F30950619E95}" dt="2024-12-04T11:33:47.532" v="402"/>
          <pc:sldLayoutMkLst>
            <pc:docMk/>
            <pc:sldMasterMk cId="529176230" sldId="2147483660"/>
            <pc:sldLayoutMk cId="1002551622" sldId="2147483671"/>
          </pc:sldLayoutMkLst>
        </pc:sldLayoutChg>
      </pc:sldMasterChg>
      <pc:sldMasterChg chg="add del addSldLayout delSldLayout modSldLayout">
        <pc:chgData name="Ryan Boardman (2203353)" userId="S::2203353@student.uwtsd.ac.uk::911b4491-c553-406c-9bb2-807e2d0ce959" providerId="AD" clId="Web-{77E9005E-CEEE-4B4F-9183-F30950619E95}" dt="2024-12-04T11:33:53.610" v="403"/>
        <pc:sldMasterMkLst>
          <pc:docMk/>
          <pc:sldMasterMk cId="1001910403" sldId="2147483672"/>
        </pc:sldMasterMkLst>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1752275486" sldId="2147483673"/>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1371131923" sldId="2147483674"/>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2821522523" sldId="2147483675"/>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3510237916" sldId="2147483676"/>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1515746608" sldId="2147483677"/>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2666840324" sldId="2147483678"/>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1782563122" sldId="2147483679"/>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2411484077" sldId="2147483680"/>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3900196199" sldId="2147483681"/>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1174914970" sldId="2147483682"/>
          </pc:sldLayoutMkLst>
        </pc:sldLayoutChg>
        <pc:sldLayoutChg chg="add del mod replId">
          <pc:chgData name="Ryan Boardman (2203353)" userId="S::2203353@student.uwtsd.ac.uk::911b4491-c553-406c-9bb2-807e2d0ce959" providerId="AD" clId="Web-{77E9005E-CEEE-4B4F-9183-F30950619E95}" dt="2024-12-04T11:33:53.610" v="403"/>
          <pc:sldLayoutMkLst>
            <pc:docMk/>
            <pc:sldMasterMk cId="1001910403" sldId="2147483672"/>
            <pc:sldLayoutMk cId="3381715027" sldId="2147483683"/>
          </pc:sldLayoutMkLst>
        </pc:sldLayoutChg>
      </pc:sldMasterChg>
      <pc:sldMasterChg chg="add del addSldLayout delSldLayout modSldLayout">
        <pc:chgData name="Ryan Boardman (2203353)" userId="S::2203353@student.uwtsd.ac.uk::911b4491-c553-406c-9bb2-807e2d0ce959" providerId="AD" clId="Web-{77E9005E-CEEE-4B4F-9183-F30950619E95}" dt="2024-12-04T11:33:55.923" v="404"/>
        <pc:sldMasterMkLst>
          <pc:docMk/>
          <pc:sldMasterMk cId="1448554374" sldId="2147483684"/>
        </pc:sldMasterMkLst>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3060837349" sldId="2147483685"/>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3242620863" sldId="2147483686"/>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2719982006" sldId="2147483687"/>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432987859" sldId="2147483688"/>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1241238416" sldId="2147483689"/>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963682111" sldId="2147483690"/>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2554768435" sldId="2147483691"/>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2104808420" sldId="2147483692"/>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3255975008" sldId="2147483693"/>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3184377578" sldId="2147483694"/>
          </pc:sldLayoutMkLst>
        </pc:sldLayoutChg>
        <pc:sldLayoutChg chg="add del mod replId">
          <pc:chgData name="Ryan Boardman (2203353)" userId="S::2203353@student.uwtsd.ac.uk::911b4491-c553-406c-9bb2-807e2d0ce959" providerId="AD" clId="Web-{77E9005E-CEEE-4B4F-9183-F30950619E95}" dt="2024-12-04T11:33:55.923" v="404"/>
          <pc:sldLayoutMkLst>
            <pc:docMk/>
            <pc:sldMasterMk cId="1448554374" sldId="2147483684"/>
            <pc:sldLayoutMk cId="3522200719" sldId="2147483695"/>
          </pc:sldLayoutMkLst>
        </pc:sldLayoutChg>
      </pc:sldMasterChg>
      <pc:sldMasterChg chg="add del addSldLayout delSldLayout modSldLayout">
        <pc:chgData name="Ryan Boardman (2203353)" userId="S::2203353@student.uwtsd.ac.uk::911b4491-c553-406c-9bb2-807e2d0ce959" providerId="AD" clId="Web-{77E9005E-CEEE-4B4F-9183-F30950619E95}" dt="2024-12-04T11:33:59.095" v="405"/>
        <pc:sldMasterMkLst>
          <pc:docMk/>
          <pc:sldMasterMk cId="313731179" sldId="2147483696"/>
        </pc:sldMasterMkLst>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2677994856" sldId="2147483697"/>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143428045" sldId="2147483698"/>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1722982585" sldId="2147483699"/>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1550022427" sldId="2147483700"/>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857469765" sldId="2147483701"/>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3778948087" sldId="2147483702"/>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1959850518" sldId="2147483703"/>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4005484093" sldId="2147483704"/>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527171775" sldId="2147483705"/>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3747615536" sldId="2147483706"/>
          </pc:sldLayoutMkLst>
        </pc:sldLayoutChg>
        <pc:sldLayoutChg chg="add del mod replId">
          <pc:chgData name="Ryan Boardman (2203353)" userId="S::2203353@student.uwtsd.ac.uk::911b4491-c553-406c-9bb2-807e2d0ce959" providerId="AD" clId="Web-{77E9005E-CEEE-4B4F-9183-F30950619E95}" dt="2024-12-04T11:33:59.095" v="405"/>
          <pc:sldLayoutMkLst>
            <pc:docMk/>
            <pc:sldMasterMk cId="313731179" sldId="2147483696"/>
            <pc:sldLayoutMk cId="2186524446" sldId="2147483707"/>
          </pc:sldLayoutMkLst>
        </pc:sldLayoutChg>
      </pc:sldMasterChg>
      <pc:sldMasterChg chg="add del addSldLayout delSldLayout modSldLayout">
        <pc:chgData name="Ryan Boardman (2203353)" userId="S::2203353@student.uwtsd.ac.uk::911b4491-c553-406c-9bb2-807e2d0ce959" providerId="AD" clId="Web-{77E9005E-CEEE-4B4F-9183-F30950619E95}" dt="2024-12-04T11:34:29.550" v="407"/>
        <pc:sldMasterMkLst>
          <pc:docMk/>
          <pc:sldMasterMk cId="2220912550" sldId="2147483708"/>
        </pc:sldMasterMkLst>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1978836417" sldId="2147483709"/>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2857875334" sldId="2147483710"/>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441908696" sldId="2147483711"/>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895453295" sldId="2147483712"/>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3545320981" sldId="2147483713"/>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1905619348" sldId="2147483714"/>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2995110258" sldId="2147483715"/>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4269432380" sldId="2147483716"/>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882534748" sldId="2147483717"/>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1376328316" sldId="2147483718"/>
          </pc:sldLayoutMkLst>
        </pc:sldLayoutChg>
        <pc:sldLayoutChg chg="add del mod replId">
          <pc:chgData name="Ryan Boardman (2203353)" userId="S::2203353@student.uwtsd.ac.uk::911b4491-c553-406c-9bb2-807e2d0ce959" providerId="AD" clId="Web-{77E9005E-CEEE-4B4F-9183-F30950619E95}" dt="2024-12-04T11:34:29.550" v="407"/>
          <pc:sldLayoutMkLst>
            <pc:docMk/>
            <pc:sldMasterMk cId="2220912550" sldId="2147483708"/>
            <pc:sldLayoutMk cId="97842750" sldId="2147483719"/>
          </pc:sldLayoutMkLst>
        </pc:sldLayoutChg>
      </pc:sldMasterChg>
      <pc:sldMasterChg chg="add del addSldLayout delSldLayout modSldLayout">
        <pc:chgData name="Ryan Boardman (2203353)" userId="S::2203353@student.uwtsd.ac.uk::911b4491-c553-406c-9bb2-807e2d0ce959" providerId="AD" clId="Web-{77E9005E-CEEE-4B4F-9183-F30950619E95}" dt="2024-12-04T11:34:40.692" v="408"/>
        <pc:sldMasterMkLst>
          <pc:docMk/>
          <pc:sldMasterMk cId="1726267568" sldId="2147483720"/>
        </pc:sldMasterMkLst>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1491879639" sldId="2147483721"/>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3168291861" sldId="2147483722"/>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2295739014" sldId="2147483723"/>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1650818177" sldId="2147483724"/>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1274376689" sldId="2147483725"/>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2621845931" sldId="2147483726"/>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2716774551" sldId="2147483727"/>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304515265" sldId="2147483728"/>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2644889069" sldId="2147483729"/>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1689539800" sldId="2147483730"/>
          </pc:sldLayoutMkLst>
        </pc:sldLayoutChg>
        <pc:sldLayoutChg chg="add del mod replId">
          <pc:chgData name="Ryan Boardman (2203353)" userId="S::2203353@student.uwtsd.ac.uk::911b4491-c553-406c-9bb2-807e2d0ce959" providerId="AD" clId="Web-{77E9005E-CEEE-4B4F-9183-F30950619E95}" dt="2024-12-04T11:34:40.692" v="408"/>
          <pc:sldLayoutMkLst>
            <pc:docMk/>
            <pc:sldMasterMk cId="1726267568" sldId="2147483720"/>
            <pc:sldLayoutMk cId="804054108" sldId="2147483731"/>
          </pc:sldLayoutMkLst>
        </pc:sldLayoutChg>
      </pc:sldMasterChg>
      <pc:sldMasterChg chg="add del addSldLayout delSldLayout modSldLayout">
        <pc:chgData name="Ryan Boardman (2203353)" userId="S::2203353@student.uwtsd.ac.uk::911b4491-c553-406c-9bb2-807e2d0ce959" providerId="AD" clId="Web-{77E9005E-CEEE-4B4F-9183-F30950619E95}" dt="2024-12-04T11:34:46.598" v="409"/>
        <pc:sldMasterMkLst>
          <pc:docMk/>
          <pc:sldMasterMk cId="697439612" sldId="2147483732"/>
        </pc:sldMasterMkLst>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3198192077" sldId="2147483733"/>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2898718854" sldId="2147483734"/>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2230647432" sldId="2147483735"/>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220893959" sldId="2147483736"/>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3659323601" sldId="2147483737"/>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1013446580" sldId="2147483738"/>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2590930411" sldId="2147483739"/>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476546129" sldId="2147483740"/>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3710414442" sldId="2147483741"/>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2421780687" sldId="2147483742"/>
          </pc:sldLayoutMkLst>
        </pc:sldLayoutChg>
        <pc:sldLayoutChg chg="add del mod replId">
          <pc:chgData name="Ryan Boardman (2203353)" userId="S::2203353@student.uwtsd.ac.uk::911b4491-c553-406c-9bb2-807e2d0ce959" providerId="AD" clId="Web-{77E9005E-CEEE-4B4F-9183-F30950619E95}" dt="2024-12-04T11:34:46.598" v="409"/>
          <pc:sldLayoutMkLst>
            <pc:docMk/>
            <pc:sldMasterMk cId="697439612" sldId="2147483732"/>
            <pc:sldLayoutMk cId="3990202564" sldId="2147483743"/>
          </pc:sldLayoutMkLst>
        </pc:sldLayoutChg>
      </pc:sldMasterChg>
      <pc:sldMasterChg chg="add addSldLayout modSldLayout">
        <pc:chgData name="Ryan Boardman (2203353)" userId="S::2203353@student.uwtsd.ac.uk::911b4491-c553-406c-9bb2-807e2d0ce959" providerId="AD" clId="Web-{77E9005E-CEEE-4B4F-9183-F30950619E95}" dt="2024-12-04T11:34:46.598" v="409"/>
        <pc:sldMasterMkLst>
          <pc:docMk/>
          <pc:sldMasterMk cId="493157631" sldId="2147483744"/>
        </pc:sldMasterMkLst>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3104256991" sldId="2147483745"/>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2382594989" sldId="2147483746"/>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2830961295" sldId="2147483747"/>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2358981779" sldId="2147483748"/>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1850136589" sldId="2147483749"/>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1369548913" sldId="2147483750"/>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3153029905" sldId="2147483751"/>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207832042" sldId="2147483752"/>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1737462370" sldId="2147483753"/>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154168024" sldId="2147483754"/>
          </pc:sldLayoutMkLst>
        </pc:sldLayoutChg>
        <pc:sldLayoutChg chg="add mod replId">
          <pc:chgData name="Ryan Boardman (2203353)" userId="S::2203353@student.uwtsd.ac.uk::911b4491-c553-406c-9bb2-807e2d0ce959" providerId="AD" clId="Web-{77E9005E-CEEE-4B4F-9183-F30950619E95}" dt="2024-12-04T11:34:46.598" v="409"/>
          <pc:sldLayoutMkLst>
            <pc:docMk/>
            <pc:sldMasterMk cId="493157631" sldId="2147483744"/>
            <pc:sldLayoutMk cId="2351347307" sldId="2147483755"/>
          </pc:sldLayoutMkLst>
        </pc:sldLayoutChg>
      </pc:sldMasterChg>
    </pc:docChg>
  </pc:docChgLst>
  <pc:docChgLst>
    <pc:chgData name="Catriona Burn (2203239)" userId="b3f641c4-146e-4dd0-8406-2d21770c7bfe" providerId="ADAL" clId="{90B749D2-B557-4C1D-B566-4B46E09C4AF2}"/>
    <pc:docChg chg="modSld">
      <pc:chgData name="Catriona Burn (2203239)" userId="b3f641c4-146e-4dd0-8406-2d21770c7bfe" providerId="ADAL" clId="{90B749D2-B557-4C1D-B566-4B46E09C4AF2}" dt="2024-12-09T16:50:51.191" v="13" actId="14100"/>
      <pc:docMkLst>
        <pc:docMk/>
      </pc:docMkLst>
      <pc:sldChg chg="addSp delSp modSp mod">
        <pc:chgData name="Catriona Burn (2203239)" userId="b3f641c4-146e-4dd0-8406-2d21770c7bfe" providerId="ADAL" clId="{90B749D2-B557-4C1D-B566-4B46E09C4AF2}" dt="2024-12-09T16:50:51.191" v="13" actId="14100"/>
        <pc:sldMkLst>
          <pc:docMk/>
          <pc:sldMk cId="1031245781" sldId="291"/>
        </pc:sldMkLst>
        <pc:spChg chg="del mod">
          <ac:chgData name="Catriona Burn (2203239)" userId="b3f641c4-146e-4dd0-8406-2d21770c7bfe" providerId="ADAL" clId="{90B749D2-B557-4C1D-B566-4B46E09C4AF2}" dt="2024-12-09T16:29:48.757" v="1" actId="931"/>
          <ac:spMkLst>
            <pc:docMk/>
            <pc:sldMk cId="1031245781" sldId="291"/>
            <ac:spMk id="4" creationId="{DFBC0620-22CB-1971-526F-9F8848DA8F56}"/>
          </ac:spMkLst>
        </pc:spChg>
        <pc:spChg chg="add del mod">
          <ac:chgData name="Catriona Burn (2203239)" userId="b3f641c4-146e-4dd0-8406-2d21770c7bfe" providerId="ADAL" clId="{90B749D2-B557-4C1D-B566-4B46E09C4AF2}" dt="2024-12-09T16:50:36.473" v="8" actId="931"/>
          <ac:spMkLst>
            <pc:docMk/>
            <pc:sldMk cId="1031245781" sldId="291"/>
            <ac:spMk id="6" creationId="{3F3E917B-36D1-2E01-5FD9-CCA49319382D}"/>
          </ac:spMkLst>
        </pc:spChg>
        <pc:picChg chg="add mod">
          <ac:chgData name="Catriona Burn (2203239)" userId="b3f641c4-146e-4dd0-8406-2d21770c7bfe" providerId="ADAL" clId="{90B749D2-B557-4C1D-B566-4B46E09C4AF2}" dt="2024-12-09T16:30:07.728" v="5" actId="14100"/>
          <ac:picMkLst>
            <pc:docMk/>
            <pc:sldMk cId="1031245781" sldId="291"/>
            <ac:picMk id="5" creationId="{EAEE9DBB-58E6-46ED-9CD8-BD11A4251FDD}"/>
          </ac:picMkLst>
        </pc:picChg>
        <pc:picChg chg="del mod">
          <ac:chgData name="Catriona Burn (2203239)" userId="b3f641c4-146e-4dd0-8406-2d21770c7bfe" providerId="ADAL" clId="{90B749D2-B557-4C1D-B566-4B46E09C4AF2}" dt="2024-12-09T16:50:26.784" v="7" actId="478"/>
          <ac:picMkLst>
            <pc:docMk/>
            <pc:sldMk cId="1031245781" sldId="291"/>
            <ac:picMk id="7" creationId="{15380534-7473-9788-B011-B28C922BDAFF}"/>
          </ac:picMkLst>
        </pc:picChg>
        <pc:picChg chg="add mod modCrop">
          <ac:chgData name="Catriona Burn (2203239)" userId="b3f641c4-146e-4dd0-8406-2d21770c7bfe" providerId="ADAL" clId="{90B749D2-B557-4C1D-B566-4B46E09C4AF2}" dt="2024-12-09T16:50:51.191" v="13" actId="14100"/>
          <ac:picMkLst>
            <pc:docMk/>
            <pc:sldMk cId="1031245781" sldId="291"/>
            <ac:picMk id="9" creationId="{659915CA-B2C6-03B6-0488-79F1DF8E9DF9}"/>
          </ac:picMkLst>
        </pc:picChg>
      </pc:sldChg>
    </pc:docChg>
  </pc:docChgLst>
  <pc:docChgLst>
    <pc:chgData name="Chloe Rees (2218480)" userId="S::2218480@student.uwtsd.ac.uk::2a946cf0-9816-4a98-bcae-24fc8b0545db" providerId="AD" clId="Web-{8604885A-8950-BF49-5886-1D518B78CF81}"/>
    <pc:docChg chg="modSld">
      <pc:chgData name="Chloe Rees (2218480)" userId="S::2218480@student.uwtsd.ac.uk::2a946cf0-9816-4a98-bcae-24fc8b0545db" providerId="AD" clId="Web-{8604885A-8950-BF49-5886-1D518B78CF81}" dt="2024-12-11T12:25:02.499" v="25" actId="1076"/>
      <pc:docMkLst>
        <pc:docMk/>
      </pc:docMkLst>
      <pc:sldChg chg="addSp modSp">
        <pc:chgData name="Chloe Rees (2218480)" userId="S::2218480@student.uwtsd.ac.uk::2a946cf0-9816-4a98-bcae-24fc8b0545db" providerId="AD" clId="Web-{8604885A-8950-BF49-5886-1D518B78CF81}" dt="2024-12-11T12:25:02.499" v="25" actId="1076"/>
        <pc:sldMkLst>
          <pc:docMk/>
          <pc:sldMk cId="2463243884" sldId="305"/>
        </pc:sldMkLst>
        <pc:spChg chg="mod">
          <ac:chgData name="Chloe Rees (2218480)" userId="S::2218480@student.uwtsd.ac.uk::2a946cf0-9816-4a98-bcae-24fc8b0545db" providerId="AD" clId="Web-{8604885A-8950-BF49-5886-1D518B78CF81}" dt="2024-12-11T12:15:44.327" v="0" actId="1076"/>
          <ac:spMkLst>
            <pc:docMk/>
            <pc:sldMk cId="2463243884" sldId="305"/>
            <ac:spMk id="4" creationId="{06030945-AD90-CDC1-1B4C-57DE3CBB7937}"/>
          </ac:spMkLst>
        </pc:spChg>
        <pc:spChg chg="mod">
          <ac:chgData name="Chloe Rees (2218480)" userId="S::2218480@student.uwtsd.ac.uk::2a946cf0-9816-4a98-bcae-24fc8b0545db" providerId="AD" clId="Web-{8604885A-8950-BF49-5886-1D518B78CF81}" dt="2024-12-11T12:25:02.499" v="25" actId="1076"/>
          <ac:spMkLst>
            <pc:docMk/>
            <pc:sldMk cId="2463243884" sldId="305"/>
            <ac:spMk id="5" creationId="{A8693528-4249-7E92-002A-452AA1B2D4CD}"/>
          </ac:spMkLst>
        </pc:spChg>
        <pc:spChg chg="mod">
          <ac:chgData name="Chloe Rees (2218480)" userId="S::2218480@student.uwtsd.ac.uk::2a946cf0-9816-4a98-bcae-24fc8b0545db" providerId="AD" clId="Web-{8604885A-8950-BF49-5886-1D518B78CF81}" dt="2024-12-11T12:17:00.017" v="11" actId="1076"/>
          <ac:spMkLst>
            <pc:docMk/>
            <pc:sldMk cId="2463243884" sldId="305"/>
            <ac:spMk id="7" creationId="{F097E610-B8E9-597D-5276-768843BBE099}"/>
          </ac:spMkLst>
        </pc:spChg>
        <pc:spChg chg="mod">
          <ac:chgData name="Chloe Rees (2218480)" userId="S::2218480@student.uwtsd.ac.uk::2a946cf0-9816-4a98-bcae-24fc8b0545db" providerId="AD" clId="Web-{8604885A-8950-BF49-5886-1D518B78CF81}" dt="2024-12-11T12:19:08.020" v="22" actId="1076"/>
          <ac:spMkLst>
            <pc:docMk/>
            <pc:sldMk cId="2463243884" sldId="305"/>
            <ac:spMk id="8" creationId="{0D80F0AB-FABF-28BB-98B0-6DAE47D41AB6}"/>
          </ac:spMkLst>
        </pc:spChg>
        <pc:spChg chg="mod">
          <ac:chgData name="Chloe Rees (2218480)" userId="S::2218480@student.uwtsd.ac.uk::2a946cf0-9816-4a98-bcae-24fc8b0545db" providerId="AD" clId="Web-{8604885A-8950-BF49-5886-1D518B78CF81}" dt="2024-12-11T12:18:43.113" v="19" actId="1076"/>
          <ac:spMkLst>
            <pc:docMk/>
            <pc:sldMk cId="2463243884" sldId="305"/>
            <ac:spMk id="9" creationId="{51E0404E-C597-74F5-60DD-37F990E28B35}"/>
          </ac:spMkLst>
        </pc:spChg>
        <pc:cxnChg chg="add mod">
          <ac:chgData name="Chloe Rees (2218480)" userId="S::2218480@student.uwtsd.ac.uk::2a946cf0-9816-4a98-bcae-24fc8b0545db" providerId="AD" clId="Web-{8604885A-8950-BF49-5886-1D518B78CF81}" dt="2024-12-11T12:16:29.469" v="4"/>
          <ac:cxnSpMkLst>
            <pc:docMk/>
            <pc:sldMk cId="2463243884" sldId="305"/>
            <ac:cxnSpMk id="2" creationId="{46689A1A-EFCD-528B-94C4-950ADA4EC058}"/>
          </ac:cxnSpMkLst>
        </pc:cxnChg>
        <pc:cxnChg chg="add mod">
          <ac:chgData name="Chloe Rees (2218480)" userId="S::2218480@student.uwtsd.ac.uk::2a946cf0-9816-4a98-bcae-24fc8b0545db" providerId="AD" clId="Web-{8604885A-8950-BF49-5886-1D518B78CF81}" dt="2024-12-11T12:19:18.927" v="24" actId="14100"/>
          <ac:cxnSpMkLst>
            <pc:docMk/>
            <pc:sldMk cId="2463243884" sldId="305"/>
            <ac:cxnSpMk id="3" creationId="{0F609FF9-E229-A39A-DB04-CA2AF9B88AFA}"/>
          </ac:cxnSpMkLst>
        </pc:cxnChg>
        <pc:cxnChg chg="add mod">
          <ac:chgData name="Chloe Rees (2218480)" userId="S::2218480@student.uwtsd.ac.uk::2a946cf0-9816-4a98-bcae-24fc8b0545db" providerId="AD" clId="Web-{8604885A-8950-BF49-5886-1D518B78CF81}" dt="2024-12-11T12:18:57.020" v="21" actId="14100"/>
          <ac:cxnSpMkLst>
            <pc:docMk/>
            <pc:sldMk cId="2463243884" sldId="305"/>
            <ac:cxnSpMk id="10" creationId="{F863A5D4-EF49-D620-57AB-918489AFDB04}"/>
          </ac:cxnSpMkLst>
        </pc:cxnChg>
        <pc:cxnChg chg="add mod">
          <ac:chgData name="Chloe Rees (2218480)" userId="S::2218480@student.uwtsd.ac.uk::2a946cf0-9816-4a98-bcae-24fc8b0545db" providerId="AD" clId="Web-{8604885A-8950-BF49-5886-1D518B78CF81}" dt="2024-12-11T12:18:26.238" v="16" actId="14100"/>
          <ac:cxnSpMkLst>
            <pc:docMk/>
            <pc:sldMk cId="2463243884" sldId="305"/>
            <ac:cxnSpMk id="11" creationId="{CB8E4007-28B3-1B4D-3301-1EA25B389061}"/>
          </ac:cxnSpMkLst>
        </pc:cxnChg>
        <pc:cxnChg chg="add mod">
          <ac:chgData name="Chloe Rees (2218480)" userId="S::2218480@student.uwtsd.ac.uk::2a946cf0-9816-4a98-bcae-24fc8b0545db" providerId="AD" clId="Web-{8604885A-8950-BF49-5886-1D518B78CF81}" dt="2024-12-11T12:17:06.986" v="12" actId="14100"/>
          <ac:cxnSpMkLst>
            <pc:docMk/>
            <pc:sldMk cId="2463243884" sldId="305"/>
            <ac:cxnSpMk id="12" creationId="{408B5AE8-DCA3-763F-5783-451240FB4170}"/>
          </ac:cxnSpMkLst>
        </pc:cxnChg>
      </pc:sldChg>
    </pc:docChg>
  </pc:docChgLst>
  <pc:docChgLst>
    <pc:chgData name="Chloe Rees (2218480)" userId="S::2218480@student.uwtsd.ac.uk::2a946cf0-9816-4a98-bcae-24fc8b0545db" providerId="AD" clId="Web-{5FA7CE91-5E5B-20B3-A22F-8185E7CB4353}"/>
    <pc:docChg chg="addSld delSld modSld">
      <pc:chgData name="Chloe Rees (2218480)" userId="S::2218480@student.uwtsd.ac.uk::2a946cf0-9816-4a98-bcae-24fc8b0545db" providerId="AD" clId="Web-{5FA7CE91-5E5B-20B3-A22F-8185E7CB4353}" dt="2024-11-18T16:42:24.737" v="49" actId="20577"/>
      <pc:docMkLst>
        <pc:docMk/>
      </pc:docMkLst>
      <pc:sldChg chg="modSp new">
        <pc:chgData name="Chloe Rees (2218480)" userId="S::2218480@student.uwtsd.ac.uk::2a946cf0-9816-4a98-bcae-24fc8b0545db" providerId="AD" clId="Web-{5FA7CE91-5E5B-20B3-A22F-8185E7CB4353}" dt="2024-11-18T16:42:24.737" v="49" actId="20577"/>
        <pc:sldMkLst>
          <pc:docMk/>
          <pc:sldMk cId="2748643858" sldId="274"/>
        </pc:sldMkLst>
      </pc:sldChg>
      <pc:sldChg chg="addSp modSp new del mod setBg">
        <pc:chgData name="Chloe Rees (2218480)" userId="S::2218480@student.uwtsd.ac.uk::2a946cf0-9816-4a98-bcae-24fc8b0545db" providerId="AD" clId="Web-{5FA7CE91-5E5B-20B3-A22F-8185E7CB4353}" dt="2024-11-18T16:41:34.907" v="8"/>
        <pc:sldMkLst>
          <pc:docMk/>
          <pc:sldMk cId="3838401860" sldId="274"/>
        </pc:sldMkLst>
      </pc:sldChg>
    </pc:docChg>
  </pc:docChgLst>
  <pc:docChgLst>
    <pc:chgData name="Connor Casey (2103540)" userId="S::2103540@student.uwtsd.ac.uk::9b6fa8af-3f0c-49c9-86e7-08187ac00aa5" providerId="AD" clId="Web-{1FD785D9-05D1-CE09-1CF0-38FF56B334E9}"/>
    <pc:docChg chg="modSld">
      <pc:chgData name="Connor Casey (2103540)" userId="S::2103540@student.uwtsd.ac.uk::9b6fa8af-3f0c-49c9-86e7-08187ac00aa5" providerId="AD" clId="Web-{1FD785D9-05D1-CE09-1CF0-38FF56B334E9}" dt="2024-12-10T12:16:51.819" v="5" actId="14100"/>
      <pc:docMkLst>
        <pc:docMk/>
      </pc:docMkLst>
      <pc:sldChg chg="addSp modSp">
        <pc:chgData name="Connor Casey (2103540)" userId="S::2103540@student.uwtsd.ac.uk::9b6fa8af-3f0c-49c9-86e7-08187ac00aa5" providerId="AD" clId="Web-{1FD785D9-05D1-CE09-1CF0-38FF56B334E9}" dt="2024-12-10T12:16:51.819" v="5" actId="14100"/>
        <pc:sldMkLst>
          <pc:docMk/>
          <pc:sldMk cId="695019736" sldId="268"/>
        </pc:sldMkLst>
        <pc:picChg chg="add mod">
          <ac:chgData name="Connor Casey (2103540)" userId="S::2103540@student.uwtsd.ac.uk::9b6fa8af-3f0c-49c9-86e7-08187ac00aa5" providerId="AD" clId="Web-{1FD785D9-05D1-CE09-1CF0-38FF56B334E9}" dt="2024-12-10T12:16:51.819" v="5" actId="14100"/>
          <ac:picMkLst>
            <pc:docMk/>
            <pc:sldMk cId="695019736" sldId="268"/>
            <ac:picMk id="6" creationId="{7460EEA9-A9B2-709D-F72D-1AB3447CAA08}"/>
          </ac:picMkLst>
        </pc:picChg>
      </pc:sldChg>
    </pc:docChg>
  </pc:docChgLst>
  <pc:docChgLst>
    <pc:chgData name="Ryan Boardman (2203353)" userId="S::2203353@student.uwtsd.ac.uk::911b4491-c553-406c-9bb2-807e2d0ce959" providerId="AD" clId="Web-{5E66EB11-1E64-41A9-8DAC-95DBD5773816}"/>
    <pc:docChg chg="modSld">
      <pc:chgData name="Ryan Boardman (2203353)" userId="S::2203353@student.uwtsd.ac.uk::911b4491-c553-406c-9bb2-807e2d0ce959" providerId="AD" clId="Web-{5E66EB11-1E64-41A9-8DAC-95DBD5773816}" dt="2024-12-06T12:58:03.568" v="35" actId="20577"/>
      <pc:docMkLst>
        <pc:docMk/>
      </pc:docMkLst>
      <pc:sldChg chg="modSp">
        <pc:chgData name="Ryan Boardman (2203353)" userId="S::2203353@student.uwtsd.ac.uk::911b4491-c553-406c-9bb2-807e2d0ce959" providerId="AD" clId="Web-{5E66EB11-1E64-41A9-8DAC-95DBD5773816}" dt="2024-12-06T12:58:03.568" v="35" actId="20577"/>
        <pc:sldMkLst>
          <pc:docMk/>
          <pc:sldMk cId="1934919528" sldId="279"/>
        </pc:sldMkLst>
        <pc:spChg chg="mod">
          <ac:chgData name="Ryan Boardman (2203353)" userId="S::2203353@student.uwtsd.ac.uk::911b4491-c553-406c-9bb2-807e2d0ce959" providerId="AD" clId="Web-{5E66EB11-1E64-41A9-8DAC-95DBD5773816}" dt="2024-12-06T12:58:03.568" v="35" actId="20577"/>
          <ac:spMkLst>
            <pc:docMk/>
            <pc:sldMk cId="1934919528" sldId="279"/>
            <ac:spMk id="9" creationId="{3AC3FB46-5441-EA0C-8EA0-C8035FF447B2}"/>
          </ac:spMkLst>
        </pc:spChg>
      </pc:sldChg>
    </pc:docChg>
  </pc:docChgLst>
  <pc:docChgLst>
    <pc:chgData name="Tomos Cole (2205508)" userId="S::2205508@student.uwtsd.ac.uk::f1cc429e-3e72-42ce-ab83-f19d1e3d871b" providerId="AD" clId="Web-{EFC48A20-5CC7-46CC-BCAC-FD572BE2FCED}"/>
    <pc:docChg chg="addSld modSld">
      <pc:chgData name="Tomos Cole (2205508)" userId="S::2205508@student.uwtsd.ac.uk::f1cc429e-3e72-42ce-ab83-f19d1e3d871b" providerId="AD" clId="Web-{EFC48A20-5CC7-46CC-BCAC-FD572BE2FCED}" dt="2024-12-09T23:51:26.338" v="2642" actId="1076"/>
      <pc:docMkLst>
        <pc:docMk/>
      </pc:docMkLst>
      <pc:sldChg chg="addSp modSp new">
        <pc:chgData name="Tomos Cole (2205508)" userId="S::2205508@student.uwtsd.ac.uk::f1cc429e-3e72-42ce-ab83-f19d1e3d871b" providerId="AD" clId="Web-{EFC48A20-5CC7-46CC-BCAC-FD572BE2FCED}" dt="2024-12-09T23:51:26.338" v="2642" actId="1076"/>
        <pc:sldMkLst>
          <pc:docMk/>
          <pc:sldMk cId="2542801430" sldId="298"/>
        </pc:sldMkLst>
        <pc:picChg chg="add mod">
          <ac:chgData name="Tomos Cole (2205508)" userId="S::2205508@student.uwtsd.ac.uk::f1cc429e-3e72-42ce-ab83-f19d1e3d871b" providerId="AD" clId="Web-{EFC48A20-5CC7-46CC-BCAC-FD572BE2FCED}" dt="2024-12-09T23:51:26.338" v="2642" actId="1076"/>
          <ac:picMkLst>
            <pc:docMk/>
            <pc:sldMk cId="2542801430" sldId="298"/>
            <ac:picMk id="2" creationId="{79BDE8EE-2D2E-0BBE-1884-FF5E90381D8D}"/>
          </ac:picMkLst>
        </pc:picChg>
      </pc:sldChg>
    </pc:docChg>
  </pc:docChgLst>
  <pc:docChgLst>
    <pc:chgData name="Chloe Rees (2218480)" userId="S::2218480@student.uwtsd.ac.uk::2a946cf0-9816-4a98-bcae-24fc8b0545db" providerId="AD" clId="Web-{99F15364-CDEC-4BB1-859A-15183B930076}"/>
    <pc:docChg chg="delSld modSld">
      <pc:chgData name="Chloe Rees (2218480)" userId="S::2218480@student.uwtsd.ac.uk::2a946cf0-9816-4a98-bcae-24fc8b0545db" providerId="AD" clId="Web-{99F15364-CDEC-4BB1-859A-15183B930076}" dt="2024-12-09T17:16:43.816" v="131" actId="1076"/>
      <pc:docMkLst>
        <pc:docMk/>
      </pc:docMkLst>
      <pc:sldChg chg="del">
        <pc:chgData name="Chloe Rees (2218480)" userId="S::2218480@student.uwtsd.ac.uk::2a946cf0-9816-4a98-bcae-24fc8b0545db" providerId="AD" clId="Web-{99F15364-CDEC-4BB1-859A-15183B930076}" dt="2024-12-09T16:46:29.552" v="36"/>
        <pc:sldMkLst>
          <pc:docMk/>
          <pc:sldMk cId="3639380337" sldId="261"/>
        </pc:sldMkLst>
      </pc:sldChg>
      <pc:sldChg chg="addSp delSp modSp">
        <pc:chgData name="Chloe Rees (2218480)" userId="S::2218480@student.uwtsd.ac.uk::2a946cf0-9816-4a98-bcae-24fc8b0545db" providerId="AD" clId="Web-{99F15364-CDEC-4BB1-859A-15183B930076}" dt="2024-12-09T17:16:43.816" v="131" actId="1076"/>
        <pc:sldMkLst>
          <pc:docMk/>
          <pc:sldMk cId="3763984167" sldId="293"/>
        </pc:sldMkLst>
        <pc:spChg chg="del">
          <ac:chgData name="Chloe Rees (2218480)" userId="S::2218480@student.uwtsd.ac.uk::2a946cf0-9816-4a98-bcae-24fc8b0545db" providerId="AD" clId="Web-{99F15364-CDEC-4BB1-859A-15183B930076}" dt="2024-12-09T16:51:07.993" v="42"/>
          <ac:spMkLst>
            <pc:docMk/>
            <pc:sldMk cId="3763984167" sldId="293"/>
            <ac:spMk id="3" creationId="{8CA129FE-85ED-29C6-EEF7-9C655D70AF89}"/>
          </ac:spMkLst>
        </pc:spChg>
        <pc:spChg chg="add mod">
          <ac:chgData name="Chloe Rees (2218480)" userId="S::2218480@student.uwtsd.ac.uk::2a946cf0-9816-4a98-bcae-24fc8b0545db" providerId="AD" clId="Web-{99F15364-CDEC-4BB1-859A-15183B930076}" dt="2024-12-09T17:15:06.012" v="106" actId="1076"/>
          <ac:spMkLst>
            <pc:docMk/>
            <pc:sldMk cId="3763984167" sldId="293"/>
            <ac:spMk id="4" creationId="{1FEE6BFA-993A-45E0-843C-7C549486CC62}"/>
          </ac:spMkLst>
        </pc:spChg>
        <pc:spChg chg="mod">
          <ac:chgData name="Chloe Rees (2218480)" userId="S::2218480@student.uwtsd.ac.uk::2a946cf0-9816-4a98-bcae-24fc8b0545db" providerId="AD" clId="Web-{99F15364-CDEC-4BB1-859A-15183B930076}" dt="2024-12-09T17:15:14.107" v="107" actId="1076"/>
          <ac:spMkLst>
            <pc:docMk/>
            <pc:sldMk cId="3763984167" sldId="293"/>
            <ac:spMk id="5" creationId="{3CFA329B-9854-51C6-192F-8113491396F5}"/>
          </ac:spMkLst>
        </pc:spChg>
        <pc:spChg chg="mod">
          <ac:chgData name="Chloe Rees (2218480)" userId="S::2218480@student.uwtsd.ac.uk::2a946cf0-9816-4a98-bcae-24fc8b0545db" providerId="AD" clId="Web-{99F15364-CDEC-4BB1-859A-15183B930076}" dt="2024-12-09T17:15:36.936" v="109" actId="1076"/>
          <ac:spMkLst>
            <pc:docMk/>
            <pc:sldMk cId="3763984167" sldId="293"/>
            <ac:spMk id="6" creationId="{C3C813C3-A617-CDA1-FA22-B315FAE491E2}"/>
          </ac:spMkLst>
        </pc:spChg>
        <pc:spChg chg="mod">
          <ac:chgData name="Chloe Rees (2218480)" userId="S::2218480@student.uwtsd.ac.uk::2a946cf0-9816-4a98-bcae-24fc8b0545db" providerId="AD" clId="Web-{99F15364-CDEC-4BB1-859A-15183B930076}" dt="2024-12-09T17:15:19.544" v="108" actId="1076"/>
          <ac:spMkLst>
            <pc:docMk/>
            <pc:sldMk cId="3763984167" sldId="293"/>
            <ac:spMk id="7" creationId="{1D6F22F6-360F-BC65-B5A7-5727893A2050}"/>
          </ac:spMkLst>
        </pc:spChg>
        <pc:spChg chg="add del mod">
          <ac:chgData name="Chloe Rees (2218480)" userId="S::2218480@student.uwtsd.ac.uk::2a946cf0-9816-4a98-bcae-24fc8b0545db" providerId="AD" clId="Web-{99F15364-CDEC-4BB1-859A-15183B930076}" dt="2024-12-09T16:49:13.360" v="41"/>
          <ac:spMkLst>
            <pc:docMk/>
            <pc:sldMk cId="3763984167" sldId="293"/>
            <ac:spMk id="8" creationId="{2AACA753-A28A-1648-6A43-41F0848C511A}"/>
          </ac:spMkLst>
        </pc:spChg>
        <pc:spChg chg="add del">
          <ac:chgData name="Chloe Rees (2218480)" userId="S::2218480@student.uwtsd.ac.uk::2a946cf0-9816-4a98-bcae-24fc8b0545db" providerId="AD" clId="Web-{99F15364-CDEC-4BB1-859A-15183B930076}" dt="2024-12-09T16:56:01.623" v="69"/>
          <ac:spMkLst>
            <pc:docMk/>
            <pc:sldMk cId="3763984167" sldId="293"/>
            <ac:spMk id="10" creationId="{2B0520FA-CF01-4310-181D-2802286110D7}"/>
          </ac:spMkLst>
        </pc:spChg>
        <pc:spChg chg="add mod">
          <ac:chgData name="Chloe Rees (2218480)" userId="S::2218480@student.uwtsd.ac.uk::2a946cf0-9816-4a98-bcae-24fc8b0545db" providerId="AD" clId="Web-{99F15364-CDEC-4BB1-859A-15183B930076}" dt="2024-12-09T17:16:43.816" v="131" actId="1076"/>
          <ac:spMkLst>
            <pc:docMk/>
            <pc:sldMk cId="3763984167" sldId="293"/>
            <ac:spMk id="14" creationId="{2EF63D09-DD14-6C93-DC92-BFE458273FE1}"/>
          </ac:spMkLst>
        </pc:spChg>
        <pc:picChg chg="add mod ord">
          <ac:chgData name="Chloe Rees (2218480)" userId="S::2218480@student.uwtsd.ac.uk::2a946cf0-9816-4a98-bcae-24fc8b0545db" providerId="AD" clId="Web-{99F15364-CDEC-4BB1-859A-15183B930076}" dt="2024-12-09T16:58:52.087" v="78" actId="1076"/>
          <ac:picMkLst>
            <pc:docMk/>
            <pc:sldMk cId="3763984167" sldId="293"/>
            <ac:picMk id="9" creationId="{C593C677-6BA3-7E27-58D5-BFC3C1EED8D4}"/>
          </ac:picMkLst>
        </pc:picChg>
        <pc:picChg chg="add mod">
          <ac:chgData name="Chloe Rees (2218480)" userId="S::2218480@student.uwtsd.ac.uk::2a946cf0-9816-4a98-bcae-24fc8b0545db" providerId="AD" clId="Web-{99F15364-CDEC-4BB1-859A-15183B930076}" dt="2024-12-09T16:58:47.227" v="77" actId="1076"/>
          <ac:picMkLst>
            <pc:docMk/>
            <pc:sldMk cId="3763984167" sldId="293"/>
            <ac:picMk id="11" creationId="{1E05CDB7-874E-C4D1-BB32-F0EFEC75CDD4}"/>
          </ac:picMkLst>
        </pc:picChg>
        <pc:picChg chg="add mod">
          <ac:chgData name="Chloe Rees (2218480)" userId="S::2218480@student.uwtsd.ac.uk::2a946cf0-9816-4a98-bcae-24fc8b0545db" providerId="AD" clId="Web-{99F15364-CDEC-4BB1-859A-15183B930076}" dt="2024-12-09T16:59:01.431" v="80" actId="1076"/>
          <ac:picMkLst>
            <pc:docMk/>
            <pc:sldMk cId="3763984167" sldId="293"/>
            <ac:picMk id="12" creationId="{56D27B77-9540-C752-EA60-B28EC98659AC}"/>
          </ac:picMkLst>
        </pc:picChg>
        <pc:picChg chg="add mod">
          <ac:chgData name="Chloe Rees (2218480)" userId="S::2218480@student.uwtsd.ac.uk::2a946cf0-9816-4a98-bcae-24fc8b0545db" providerId="AD" clId="Web-{99F15364-CDEC-4BB1-859A-15183B930076}" dt="2024-12-09T16:58:57.181" v="79" actId="1076"/>
          <ac:picMkLst>
            <pc:docMk/>
            <pc:sldMk cId="3763984167" sldId="293"/>
            <ac:picMk id="13" creationId="{31994B8F-BC99-1E08-CFD4-57343AB29D39}"/>
          </ac:picMkLst>
        </pc:picChg>
      </pc:sldChg>
    </pc:docChg>
  </pc:docChgLst>
  <pc:docChgLst>
    <pc:chgData name="Tomos Cole (2205508)" userId="S::2205508@student.uwtsd.ac.uk::f1cc429e-3e72-42ce-ab83-f19d1e3d871b" providerId="AD" clId="Web-{19089133-47FA-4F9F-99AA-12F2C18A2C29}"/>
    <pc:docChg chg="modSld">
      <pc:chgData name="Tomos Cole (2205508)" userId="S::2205508@student.uwtsd.ac.uk::f1cc429e-3e72-42ce-ab83-f19d1e3d871b" providerId="AD" clId="Web-{19089133-47FA-4F9F-99AA-12F2C18A2C29}" dt="2024-12-11T13:29:33.397" v="170" actId="14100"/>
      <pc:docMkLst>
        <pc:docMk/>
      </pc:docMkLst>
      <pc:sldChg chg="modSp">
        <pc:chgData name="Tomos Cole (2205508)" userId="S::2205508@student.uwtsd.ac.uk::f1cc429e-3e72-42ce-ab83-f19d1e3d871b" providerId="AD" clId="Web-{19089133-47FA-4F9F-99AA-12F2C18A2C29}" dt="2024-12-11T12:08:24.539" v="5" actId="20577"/>
        <pc:sldMkLst>
          <pc:docMk/>
          <pc:sldMk cId="2038169988" sldId="292"/>
        </pc:sldMkLst>
        <pc:graphicFrameChg chg="modGraphic">
          <ac:chgData name="Tomos Cole (2205508)" userId="S::2205508@student.uwtsd.ac.uk::f1cc429e-3e72-42ce-ab83-f19d1e3d871b" providerId="AD" clId="Web-{19089133-47FA-4F9F-99AA-12F2C18A2C29}" dt="2024-12-11T12:08:24.539" v="5" actId="20577"/>
          <ac:graphicFrameMkLst>
            <pc:docMk/>
            <pc:sldMk cId="2038169988" sldId="292"/>
            <ac:graphicFrameMk id="23" creationId="{CD970F6D-2084-0139-1CF7-EC9860870777}"/>
          </ac:graphicFrameMkLst>
        </pc:graphicFrameChg>
      </pc:sldChg>
    </pc:docChg>
  </pc:docChgLst>
  <pc:docChgLst>
    <pc:chgData name="Charlie Jones (2103718)" userId="c42a934c-8f81-4e42-b055-a53bc1cdd6db" providerId="ADAL" clId="{4904DBA5-77B3-4FF7-B7D9-C54AFC199A1C}"/>
    <pc:docChg chg="undo custSel addSld modSld sldOrd">
      <pc:chgData name="Charlie Jones (2103718)" userId="c42a934c-8f81-4e42-b055-a53bc1cdd6db" providerId="ADAL" clId="{4904DBA5-77B3-4FF7-B7D9-C54AFC199A1C}" dt="2024-12-11T20:45:38.578" v="1702" actId="20577"/>
      <pc:docMkLst>
        <pc:docMk/>
      </pc:docMkLst>
      <pc:sldChg chg="modSp mod">
        <pc:chgData name="Charlie Jones (2103718)" userId="c42a934c-8f81-4e42-b055-a53bc1cdd6db" providerId="ADAL" clId="{4904DBA5-77B3-4FF7-B7D9-C54AFC199A1C}" dt="2024-12-10T21:43:09.078" v="1260"/>
        <pc:sldMkLst>
          <pc:docMk/>
          <pc:sldMk cId="3075045463" sldId="258"/>
        </pc:sldMkLst>
        <pc:spChg chg="mod">
          <ac:chgData name="Charlie Jones (2103718)" userId="c42a934c-8f81-4e42-b055-a53bc1cdd6db" providerId="ADAL" clId="{4904DBA5-77B3-4FF7-B7D9-C54AFC199A1C}" dt="2024-12-10T21:43:09.078" v="1260"/>
          <ac:spMkLst>
            <pc:docMk/>
            <pc:sldMk cId="3075045463" sldId="258"/>
            <ac:spMk id="5" creationId="{003EC5A4-5734-121B-441E-92524471F034}"/>
          </ac:spMkLst>
        </pc:spChg>
      </pc:sldChg>
      <pc:sldChg chg="modSp mod modNotesTx">
        <pc:chgData name="Charlie Jones (2103718)" userId="c42a934c-8f81-4e42-b055-a53bc1cdd6db" providerId="ADAL" clId="{4904DBA5-77B3-4FF7-B7D9-C54AFC199A1C}" dt="2024-12-11T20:45:38.578" v="1702" actId="20577"/>
        <pc:sldMkLst>
          <pc:docMk/>
          <pc:sldMk cId="1412178706" sldId="266"/>
        </pc:sldMkLst>
        <pc:spChg chg="mod">
          <ac:chgData name="Charlie Jones (2103718)" userId="c42a934c-8f81-4e42-b055-a53bc1cdd6db" providerId="ADAL" clId="{4904DBA5-77B3-4FF7-B7D9-C54AFC199A1C}" dt="2024-12-11T20:45:38.578" v="1702" actId="20577"/>
          <ac:spMkLst>
            <pc:docMk/>
            <pc:sldMk cId="1412178706" sldId="266"/>
            <ac:spMk id="3" creationId="{1D07B6AB-7A23-5AD4-1BD0-E8BE26854C7D}"/>
          </ac:spMkLst>
        </pc:spChg>
      </pc:sldChg>
      <pc:sldChg chg="modSp mod">
        <pc:chgData name="Charlie Jones (2103718)" userId="c42a934c-8f81-4e42-b055-a53bc1cdd6db" providerId="ADAL" clId="{4904DBA5-77B3-4FF7-B7D9-C54AFC199A1C}" dt="2024-12-11T20:44:29.943" v="1676" actId="20577"/>
        <pc:sldMkLst>
          <pc:docMk/>
          <pc:sldMk cId="2460681079" sldId="267"/>
        </pc:sldMkLst>
        <pc:spChg chg="mod">
          <ac:chgData name="Charlie Jones (2103718)" userId="c42a934c-8f81-4e42-b055-a53bc1cdd6db" providerId="ADAL" clId="{4904DBA5-77B3-4FF7-B7D9-C54AFC199A1C}" dt="2024-12-11T20:44:29.943" v="1676" actId="20577"/>
          <ac:spMkLst>
            <pc:docMk/>
            <pc:sldMk cId="2460681079" sldId="267"/>
            <ac:spMk id="7" creationId="{DD865655-805E-5BCE-6228-B1C4D4FEE1CC}"/>
          </ac:spMkLst>
        </pc:spChg>
      </pc:sldChg>
      <pc:sldChg chg="modSp mod">
        <pc:chgData name="Charlie Jones (2103718)" userId="c42a934c-8f81-4e42-b055-a53bc1cdd6db" providerId="ADAL" clId="{4904DBA5-77B3-4FF7-B7D9-C54AFC199A1C}" dt="2024-12-11T20:42:52.080" v="1609" actId="20577"/>
        <pc:sldMkLst>
          <pc:docMk/>
          <pc:sldMk cId="1944857917" sldId="270"/>
        </pc:sldMkLst>
        <pc:spChg chg="mod">
          <ac:chgData name="Charlie Jones (2103718)" userId="c42a934c-8f81-4e42-b055-a53bc1cdd6db" providerId="ADAL" clId="{4904DBA5-77B3-4FF7-B7D9-C54AFC199A1C}" dt="2024-12-11T20:42:52.080" v="1609" actId="20577"/>
          <ac:spMkLst>
            <pc:docMk/>
            <pc:sldMk cId="1944857917" sldId="270"/>
            <ac:spMk id="3" creationId="{10788E75-4A22-BAFB-1EEF-724173635FF1}"/>
          </ac:spMkLst>
        </pc:spChg>
      </pc:sldChg>
      <pc:sldChg chg="addSp delSp modSp add mod">
        <pc:chgData name="Charlie Jones (2103718)" userId="c42a934c-8f81-4e42-b055-a53bc1cdd6db" providerId="ADAL" clId="{4904DBA5-77B3-4FF7-B7D9-C54AFC199A1C}" dt="2024-12-11T20:45:29.868" v="1700" actId="20577"/>
        <pc:sldMkLst>
          <pc:docMk/>
          <pc:sldMk cId="177607274" sldId="285"/>
        </pc:sldMkLst>
        <pc:spChg chg="mod">
          <ac:chgData name="Charlie Jones (2103718)" userId="c42a934c-8f81-4e42-b055-a53bc1cdd6db" providerId="ADAL" clId="{4904DBA5-77B3-4FF7-B7D9-C54AFC199A1C}" dt="2024-12-05T19:35:45.565" v="31" actId="1076"/>
          <ac:spMkLst>
            <pc:docMk/>
            <pc:sldMk cId="177607274" sldId="285"/>
            <ac:spMk id="2" creationId="{BFE960FC-59EC-1BDF-F666-CFF0E45A90C8}"/>
          </ac:spMkLst>
        </pc:spChg>
        <pc:spChg chg="add del mod">
          <ac:chgData name="Charlie Jones (2103718)" userId="c42a934c-8f81-4e42-b055-a53bc1cdd6db" providerId="ADAL" clId="{4904DBA5-77B3-4FF7-B7D9-C54AFC199A1C}" dt="2024-12-09T20:28:37.194" v="565" actId="21"/>
          <ac:spMkLst>
            <pc:docMk/>
            <pc:sldMk cId="177607274" sldId="285"/>
            <ac:spMk id="3" creationId="{6F38AD12-6872-738E-EA38-D5FA51625FBB}"/>
          </ac:spMkLst>
        </pc:spChg>
        <pc:spChg chg="add del mod">
          <ac:chgData name="Charlie Jones (2103718)" userId="c42a934c-8f81-4e42-b055-a53bc1cdd6db" providerId="ADAL" clId="{4904DBA5-77B3-4FF7-B7D9-C54AFC199A1C}" dt="2024-12-11T20:45:23.881" v="1698" actId="20577"/>
          <ac:spMkLst>
            <pc:docMk/>
            <pc:sldMk cId="177607274" sldId="285"/>
            <ac:spMk id="8" creationId="{38280B47-797A-4D88-DD0E-AC9E85DC64CA}"/>
          </ac:spMkLst>
        </pc:spChg>
        <pc:spChg chg="add mod">
          <ac:chgData name="Charlie Jones (2103718)" userId="c42a934c-8f81-4e42-b055-a53bc1cdd6db" providerId="ADAL" clId="{4904DBA5-77B3-4FF7-B7D9-C54AFC199A1C}" dt="2024-12-11T20:45:11.630" v="1695" actId="20577"/>
          <ac:spMkLst>
            <pc:docMk/>
            <pc:sldMk cId="177607274" sldId="285"/>
            <ac:spMk id="9" creationId="{25EDBC23-AC57-EF92-E8FF-3F21F61E5BE0}"/>
          </ac:spMkLst>
        </pc:spChg>
        <pc:spChg chg="add mod">
          <ac:chgData name="Charlie Jones (2103718)" userId="c42a934c-8f81-4e42-b055-a53bc1cdd6db" providerId="ADAL" clId="{4904DBA5-77B3-4FF7-B7D9-C54AFC199A1C}" dt="2024-12-11T20:44:59.285" v="1686" actId="20577"/>
          <ac:spMkLst>
            <pc:docMk/>
            <pc:sldMk cId="177607274" sldId="285"/>
            <ac:spMk id="10" creationId="{F3EBFF4E-E043-F60D-6829-920100389F61}"/>
          </ac:spMkLst>
        </pc:spChg>
        <pc:spChg chg="add del mod">
          <ac:chgData name="Charlie Jones (2103718)" userId="c42a934c-8f81-4e42-b055-a53bc1cdd6db" providerId="ADAL" clId="{4904DBA5-77B3-4FF7-B7D9-C54AFC199A1C}" dt="2024-12-11T20:45:16.212" v="1696" actId="20577"/>
          <ac:spMkLst>
            <pc:docMk/>
            <pc:sldMk cId="177607274" sldId="285"/>
            <ac:spMk id="11" creationId="{4C549996-A57D-04AB-10BE-63064E21FAD3}"/>
          </ac:spMkLst>
        </pc:spChg>
        <pc:spChg chg="add del mod">
          <ac:chgData name="Charlie Jones (2103718)" userId="c42a934c-8f81-4e42-b055-a53bc1cdd6db" providerId="ADAL" clId="{4904DBA5-77B3-4FF7-B7D9-C54AFC199A1C}" dt="2024-12-09T20:22:52.247" v="456" actId="21"/>
          <ac:spMkLst>
            <pc:docMk/>
            <pc:sldMk cId="177607274" sldId="285"/>
            <ac:spMk id="13" creationId="{E4D8D5E2-2D2E-3863-9280-A7A958605A6C}"/>
          </ac:spMkLst>
        </pc:spChg>
        <pc:spChg chg="add mod">
          <ac:chgData name="Charlie Jones (2103718)" userId="c42a934c-8f81-4e42-b055-a53bc1cdd6db" providerId="ADAL" clId="{4904DBA5-77B3-4FF7-B7D9-C54AFC199A1C}" dt="2024-12-11T20:45:29.868" v="1700" actId="20577"/>
          <ac:spMkLst>
            <pc:docMk/>
            <pc:sldMk cId="177607274" sldId="285"/>
            <ac:spMk id="14" creationId="{63FEBA43-D901-0832-926A-8A5DBF562F19}"/>
          </ac:spMkLst>
        </pc:spChg>
        <pc:spChg chg="add del mod">
          <ac:chgData name="Charlie Jones (2103718)" userId="c42a934c-8f81-4e42-b055-a53bc1cdd6db" providerId="ADAL" clId="{4904DBA5-77B3-4FF7-B7D9-C54AFC199A1C}" dt="2024-12-09T20:22:55.586" v="457" actId="21"/>
          <ac:spMkLst>
            <pc:docMk/>
            <pc:sldMk cId="177607274" sldId="285"/>
            <ac:spMk id="15" creationId="{82A8D5A3-C09E-3296-3B73-04816F17B85A}"/>
          </ac:spMkLst>
        </pc:spChg>
        <pc:picChg chg="add del mod">
          <ac:chgData name="Charlie Jones (2103718)" userId="c42a934c-8f81-4e42-b055-a53bc1cdd6db" providerId="ADAL" clId="{4904DBA5-77B3-4FF7-B7D9-C54AFC199A1C}" dt="2024-12-09T20:22:58.826" v="458" actId="21"/>
          <ac:picMkLst>
            <pc:docMk/>
            <pc:sldMk cId="177607274" sldId="285"/>
            <ac:picMk id="12" creationId="{A4417B0E-6D8B-1577-4AE5-8F9D93BC8FC8}"/>
          </ac:picMkLst>
        </pc:picChg>
      </pc:sldChg>
      <pc:sldChg chg="addSp delSp modSp add mod ord">
        <pc:chgData name="Charlie Jones (2103718)" userId="c42a934c-8f81-4e42-b055-a53bc1cdd6db" providerId="ADAL" clId="{4904DBA5-77B3-4FF7-B7D9-C54AFC199A1C}" dt="2024-12-11T20:43:43.655" v="1636" actId="313"/>
        <pc:sldMkLst>
          <pc:docMk/>
          <pc:sldMk cId="2372850649" sldId="286"/>
        </pc:sldMkLst>
        <pc:spChg chg="mod">
          <ac:chgData name="Charlie Jones (2103718)" userId="c42a934c-8f81-4e42-b055-a53bc1cdd6db" providerId="ADAL" clId="{4904DBA5-77B3-4FF7-B7D9-C54AFC199A1C}" dt="2024-12-05T19:38:32.575" v="55"/>
          <ac:spMkLst>
            <pc:docMk/>
            <pc:sldMk cId="2372850649" sldId="286"/>
            <ac:spMk id="2" creationId="{C5AC9D94-258A-A3D2-7175-F78C5BA13C4E}"/>
          </ac:spMkLst>
        </pc:spChg>
        <pc:spChg chg="add mod">
          <ac:chgData name="Charlie Jones (2103718)" userId="c42a934c-8f81-4e42-b055-a53bc1cdd6db" providerId="ADAL" clId="{4904DBA5-77B3-4FF7-B7D9-C54AFC199A1C}" dt="2024-12-11T20:43:31.483" v="1624" actId="20577"/>
          <ac:spMkLst>
            <pc:docMk/>
            <pc:sldMk cId="2372850649" sldId="286"/>
            <ac:spMk id="7" creationId="{B0ECC032-E7F4-15ED-62BF-F2DBE82EEA42}"/>
          </ac:spMkLst>
        </pc:spChg>
        <pc:spChg chg="add mod">
          <ac:chgData name="Charlie Jones (2103718)" userId="c42a934c-8f81-4e42-b055-a53bc1cdd6db" providerId="ADAL" clId="{4904DBA5-77B3-4FF7-B7D9-C54AFC199A1C}" dt="2024-12-11T20:43:34.378" v="1626" actId="20577"/>
          <ac:spMkLst>
            <pc:docMk/>
            <pc:sldMk cId="2372850649" sldId="286"/>
            <ac:spMk id="8" creationId="{51CF1F3E-E826-2115-32B2-E643E52A7710}"/>
          </ac:spMkLst>
        </pc:spChg>
        <pc:spChg chg="add mod">
          <ac:chgData name="Charlie Jones (2103718)" userId="c42a934c-8f81-4e42-b055-a53bc1cdd6db" providerId="ADAL" clId="{4904DBA5-77B3-4FF7-B7D9-C54AFC199A1C}" dt="2024-12-11T20:43:43.655" v="1636" actId="313"/>
          <ac:spMkLst>
            <pc:docMk/>
            <pc:sldMk cId="2372850649" sldId="286"/>
            <ac:spMk id="9" creationId="{3F19D016-9A63-8099-4371-49B09A1B699D}"/>
          </ac:spMkLst>
        </pc:spChg>
      </pc:sldChg>
      <pc:sldChg chg="addSp delSp modSp add mod">
        <pc:chgData name="Charlie Jones (2103718)" userId="c42a934c-8f81-4e42-b055-a53bc1cdd6db" providerId="ADAL" clId="{4904DBA5-77B3-4FF7-B7D9-C54AFC199A1C}" dt="2024-12-11T20:43:22.785" v="1622" actId="20577"/>
        <pc:sldMkLst>
          <pc:docMk/>
          <pc:sldMk cId="3420976184" sldId="287"/>
        </pc:sldMkLst>
        <pc:spChg chg="add mod">
          <ac:chgData name="Charlie Jones (2103718)" userId="c42a934c-8f81-4e42-b055-a53bc1cdd6db" providerId="ADAL" clId="{4904DBA5-77B3-4FF7-B7D9-C54AFC199A1C}" dt="2024-12-11T20:41:48.589" v="1585" actId="20577"/>
          <ac:spMkLst>
            <pc:docMk/>
            <pc:sldMk cId="3420976184" sldId="287"/>
            <ac:spMk id="2" creationId="{2B9F1552-62B6-D0CC-B694-CA0BB499274B}"/>
          </ac:spMkLst>
        </pc:spChg>
        <pc:spChg chg="del">
          <ac:chgData name="Charlie Jones (2103718)" userId="c42a934c-8f81-4e42-b055-a53bc1cdd6db" providerId="ADAL" clId="{4904DBA5-77B3-4FF7-B7D9-C54AFC199A1C}" dt="2024-12-11T08:38:28.012" v="1410" actId="21"/>
          <ac:spMkLst>
            <pc:docMk/>
            <pc:sldMk cId="3420976184" sldId="287"/>
            <ac:spMk id="2" creationId="{53461B58-DD99-A8F5-2829-CE74DEF29C33}"/>
          </ac:spMkLst>
        </pc:spChg>
        <pc:spChg chg="mod">
          <ac:chgData name="Charlie Jones (2103718)" userId="c42a934c-8f81-4e42-b055-a53bc1cdd6db" providerId="ADAL" clId="{4904DBA5-77B3-4FF7-B7D9-C54AFC199A1C}" dt="2024-12-05T19:47:38.233" v="140" actId="255"/>
          <ac:spMkLst>
            <pc:docMk/>
            <pc:sldMk cId="3420976184" sldId="287"/>
            <ac:spMk id="2" creationId="{72DC6B3F-A4CB-B350-812B-BC22F4273E4F}"/>
          </ac:spMkLst>
        </pc:spChg>
        <pc:spChg chg="mod">
          <ac:chgData name="Charlie Jones (2103718)" userId="c42a934c-8f81-4e42-b055-a53bc1cdd6db" providerId="ADAL" clId="{4904DBA5-77B3-4FF7-B7D9-C54AFC199A1C}" dt="2024-12-11T20:41:13.453" v="1574" actId="1076"/>
          <ac:spMkLst>
            <pc:docMk/>
            <pc:sldMk cId="3420976184" sldId="287"/>
            <ac:spMk id="3" creationId="{482687C0-0BA8-8302-ED98-653BE374BE92}"/>
          </ac:spMkLst>
        </pc:spChg>
        <pc:spChg chg="mod">
          <ac:chgData name="Charlie Jones (2103718)" userId="c42a934c-8f81-4e42-b055-a53bc1cdd6db" providerId="ADAL" clId="{4904DBA5-77B3-4FF7-B7D9-C54AFC199A1C}" dt="2024-12-05T19:45:11.387" v="120" actId="1076"/>
          <ac:spMkLst>
            <pc:docMk/>
            <pc:sldMk cId="3420976184" sldId="287"/>
            <ac:spMk id="5" creationId="{098F4FCB-71CD-FF1C-E016-875836BADFB9}"/>
          </ac:spMkLst>
        </pc:spChg>
        <pc:spChg chg="add mod">
          <ac:chgData name="Charlie Jones (2103718)" userId="c42a934c-8f81-4e42-b055-a53bc1cdd6db" providerId="ADAL" clId="{4904DBA5-77B3-4FF7-B7D9-C54AFC199A1C}" dt="2024-12-11T20:43:15.466" v="1619" actId="20577"/>
          <ac:spMkLst>
            <pc:docMk/>
            <pc:sldMk cId="3420976184" sldId="287"/>
            <ac:spMk id="14" creationId="{41FBBEC6-3BB9-AC29-285D-759758AD3011}"/>
          </ac:spMkLst>
        </pc:spChg>
        <pc:spChg chg="add mod">
          <ac:chgData name="Charlie Jones (2103718)" userId="c42a934c-8f81-4e42-b055-a53bc1cdd6db" providerId="ADAL" clId="{4904DBA5-77B3-4FF7-B7D9-C54AFC199A1C}" dt="2024-12-11T20:43:10.907" v="1618" actId="20577"/>
          <ac:spMkLst>
            <pc:docMk/>
            <pc:sldMk cId="3420976184" sldId="287"/>
            <ac:spMk id="15" creationId="{32BAEB44-42B2-59B3-2DE3-6A22B31C36AE}"/>
          </ac:spMkLst>
        </pc:spChg>
        <pc:spChg chg="add mod">
          <ac:chgData name="Charlie Jones (2103718)" userId="c42a934c-8f81-4e42-b055-a53bc1cdd6db" providerId="ADAL" clId="{4904DBA5-77B3-4FF7-B7D9-C54AFC199A1C}" dt="2024-12-11T20:43:02.826" v="1616" actId="20577"/>
          <ac:spMkLst>
            <pc:docMk/>
            <pc:sldMk cId="3420976184" sldId="287"/>
            <ac:spMk id="16" creationId="{FF52CB67-0BF0-C22B-21BB-2BF72E19F66F}"/>
          </ac:spMkLst>
        </pc:spChg>
        <pc:spChg chg="add mod">
          <ac:chgData name="Charlie Jones (2103718)" userId="c42a934c-8f81-4e42-b055-a53bc1cdd6db" providerId="ADAL" clId="{4904DBA5-77B3-4FF7-B7D9-C54AFC199A1C}" dt="2024-12-11T20:43:19.556" v="1620" actId="20577"/>
          <ac:spMkLst>
            <pc:docMk/>
            <pc:sldMk cId="3420976184" sldId="287"/>
            <ac:spMk id="17" creationId="{2BC8BC8C-CB20-562E-20FC-857558B88DFA}"/>
          </ac:spMkLst>
        </pc:spChg>
        <pc:spChg chg="add mod">
          <ac:chgData name="Charlie Jones (2103718)" userId="c42a934c-8f81-4e42-b055-a53bc1cdd6db" providerId="ADAL" clId="{4904DBA5-77B3-4FF7-B7D9-C54AFC199A1C}" dt="2024-12-11T20:43:21.262" v="1621" actId="20577"/>
          <ac:spMkLst>
            <pc:docMk/>
            <pc:sldMk cId="3420976184" sldId="287"/>
            <ac:spMk id="18" creationId="{A79DAAD2-C123-A381-DBCD-1F262187BC45}"/>
          </ac:spMkLst>
        </pc:spChg>
        <pc:spChg chg="add mod">
          <ac:chgData name="Charlie Jones (2103718)" userId="c42a934c-8f81-4e42-b055-a53bc1cdd6db" providerId="ADAL" clId="{4904DBA5-77B3-4FF7-B7D9-C54AFC199A1C}" dt="2024-12-11T20:43:22.785" v="1622" actId="20577"/>
          <ac:spMkLst>
            <pc:docMk/>
            <pc:sldMk cId="3420976184" sldId="287"/>
            <ac:spMk id="19" creationId="{D6D7C478-8FFB-3F6F-4C9D-557CEF236AC0}"/>
          </ac:spMkLst>
        </pc:spChg>
      </pc:sldChg>
      <pc:sldChg chg="modSp mod">
        <pc:chgData name="Charlie Jones (2103718)" userId="c42a934c-8f81-4e42-b055-a53bc1cdd6db" providerId="ADAL" clId="{4904DBA5-77B3-4FF7-B7D9-C54AFC199A1C}" dt="2024-12-10T08:46:06.395" v="1201" actId="20577"/>
        <pc:sldMkLst>
          <pc:docMk/>
          <pc:sldMk cId="3763984167" sldId="293"/>
        </pc:sldMkLst>
        <pc:spChg chg="mod">
          <ac:chgData name="Charlie Jones (2103718)" userId="c42a934c-8f81-4e42-b055-a53bc1cdd6db" providerId="ADAL" clId="{4904DBA5-77B3-4FF7-B7D9-C54AFC199A1C}" dt="2024-12-10T08:46:06.395" v="1201" actId="20577"/>
          <ac:spMkLst>
            <pc:docMk/>
            <pc:sldMk cId="3763984167" sldId="293"/>
            <ac:spMk id="6" creationId="{C3C813C3-A617-CDA1-FA22-B315FAE491E2}"/>
          </ac:spMkLst>
        </pc:spChg>
      </pc:sldChg>
      <pc:sldChg chg="addSp delSp modSp add mod">
        <pc:chgData name="Charlie Jones (2103718)" userId="c42a934c-8f81-4e42-b055-a53bc1cdd6db" providerId="ADAL" clId="{4904DBA5-77B3-4FF7-B7D9-C54AFC199A1C}" dt="2024-12-11T20:44:54.534" v="1684" actId="20577"/>
        <pc:sldMkLst>
          <pc:docMk/>
          <pc:sldMk cId="4170005413" sldId="294"/>
        </pc:sldMkLst>
        <pc:spChg chg="del">
          <ac:chgData name="Charlie Jones (2103718)" userId="c42a934c-8f81-4e42-b055-a53bc1cdd6db" providerId="ADAL" clId="{4904DBA5-77B3-4FF7-B7D9-C54AFC199A1C}" dt="2024-12-10T21:32:05.587" v="1210" actId="21"/>
          <ac:spMkLst>
            <pc:docMk/>
            <pc:sldMk cId="4170005413" sldId="294"/>
            <ac:spMk id="3" creationId="{5FF74DF1-A44B-703D-E24D-F285F506F4F2}"/>
          </ac:spMkLst>
        </pc:spChg>
        <pc:spChg chg="del">
          <ac:chgData name="Charlie Jones (2103718)" userId="c42a934c-8f81-4e42-b055-a53bc1cdd6db" providerId="ADAL" clId="{4904DBA5-77B3-4FF7-B7D9-C54AFC199A1C}" dt="2024-12-09T20:22:13.763" v="442" actId="21"/>
          <ac:spMkLst>
            <pc:docMk/>
            <pc:sldMk cId="4170005413" sldId="294"/>
            <ac:spMk id="8" creationId="{54996DAF-F336-FF4F-93D6-968408710AED}"/>
          </ac:spMkLst>
        </pc:spChg>
        <pc:spChg chg="add del mod">
          <ac:chgData name="Charlie Jones (2103718)" userId="c42a934c-8f81-4e42-b055-a53bc1cdd6db" providerId="ADAL" clId="{4904DBA5-77B3-4FF7-B7D9-C54AFC199A1C}" dt="2024-12-09T23:12:02.918" v="658"/>
          <ac:spMkLst>
            <pc:docMk/>
            <pc:sldMk cId="4170005413" sldId="294"/>
            <ac:spMk id="8" creationId="{6C308FC6-D9AE-1020-63EE-A8BD1777B686}"/>
          </ac:spMkLst>
        </pc:spChg>
        <pc:spChg chg="del mod">
          <ac:chgData name="Charlie Jones (2103718)" userId="c42a934c-8f81-4e42-b055-a53bc1cdd6db" providerId="ADAL" clId="{4904DBA5-77B3-4FF7-B7D9-C54AFC199A1C}" dt="2024-12-09T20:22:08.056" v="439" actId="21"/>
          <ac:spMkLst>
            <pc:docMk/>
            <pc:sldMk cId="4170005413" sldId="294"/>
            <ac:spMk id="9" creationId="{37CC067C-5F34-4EFB-2FE2-BDE6E7A7D742}"/>
          </ac:spMkLst>
        </pc:spChg>
        <pc:spChg chg="del">
          <ac:chgData name="Charlie Jones (2103718)" userId="c42a934c-8f81-4e42-b055-a53bc1cdd6db" providerId="ADAL" clId="{4904DBA5-77B3-4FF7-B7D9-C54AFC199A1C}" dt="2024-12-09T20:22:12.134" v="441" actId="21"/>
          <ac:spMkLst>
            <pc:docMk/>
            <pc:sldMk cId="4170005413" sldId="294"/>
            <ac:spMk id="10" creationId="{3A595E8B-85BB-CDE8-8BCF-377D0BAED466}"/>
          </ac:spMkLst>
        </pc:spChg>
        <pc:spChg chg="add del mod">
          <ac:chgData name="Charlie Jones (2103718)" userId="c42a934c-8f81-4e42-b055-a53bc1cdd6db" providerId="ADAL" clId="{4904DBA5-77B3-4FF7-B7D9-C54AFC199A1C}" dt="2024-12-09T23:12:14.649" v="662"/>
          <ac:spMkLst>
            <pc:docMk/>
            <pc:sldMk cId="4170005413" sldId="294"/>
            <ac:spMk id="11" creationId="{99CD23F7-17FE-F5F5-3CA1-9ECBD09C85D1}"/>
          </ac:spMkLst>
        </pc:spChg>
        <pc:spChg chg="del mod">
          <ac:chgData name="Charlie Jones (2103718)" userId="c42a934c-8f81-4e42-b055-a53bc1cdd6db" providerId="ADAL" clId="{4904DBA5-77B3-4FF7-B7D9-C54AFC199A1C}" dt="2024-12-09T20:22:17.470" v="444" actId="21"/>
          <ac:spMkLst>
            <pc:docMk/>
            <pc:sldMk cId="4170005413" sldId="294"/>
            <ac:spMk id="11" creationId="{A209F6B4-0033-44B6-6060-6F7E0703BB48}"/>
          </ac:spMkLst>
        </pc:spChg>
        <pc:spChg chg="add del mod">
          <ac:chgData name="Charlie Jones (2103718)" userId="c42a934c-8f81-4e42-b055-a53bc1cdd6db" providerId="ADAL" clId="{4904DBA5-77B3-4FF7-B7D9-C54AFC199A1C}" dt="2024-12-11T20:44:48.503" v="1680" actId="20577"/>
          <ac:spMkLst>
            <pc:docMk/>
            <pc:sldMk cId="4170005413" sldId="294"/>
            <ac:spMk id="13" creationId="{E2F8BD34-CCC8-9ED2-F7AD-32706B04086D}"/>
          </ac:spMkLst>
        </pc:spChg>
        <pc:spChg chg="del">
          <ac:chgData name="Charlie Jones (2103718)" userId="c42a934c-8f81-4e42-b055-a53bc1cdd6db" providerId="ADAL" clId="{4904DBA5-77B3-4FF7-B7D9-C54AFC199A1C}" dt="2024-12-09T20:22:10.428" v="440" actId="21"/>
          <ac:spMkLst>
            <pc:docMk/>
            <pc:sldMk cId="4170005413" sldId="294"/>
            <ac:spMk id="14" creationId="{1EEDA9B4-F735-AB89-6B1D-6AC9E1600C39}"/>
          </ac:spMkLst>
        </pc:spChg>
        <pc:spChg chg="add mod">
          <ac:chgData name="Charlie Jones (2103718)" userId="c42a934c-8f81-4e42-b055-a53bc1cdd6db" providerId="ADAL" clId="{4904DBA5-77B3-4FF7-B7D9-C54AFC199A1C}" dt="2024-12-11T20:44:54.534" v="1684" actId="20577"/>
          <ac:spMkLst>
            <pc:docMk/>
            <pc:sldMk cId="4170005413" sldId="294"/>
            <ac:spMk id="14" creationId="{CFD5B2B9-5BCA-7C59-8A22-46C21DB0C43E}"/>
          </ac:spMkLst>
        </pc:spChg>
        <pc:spChg chg="add del mod">
          <ac:chgData name="Charlie Jones (2103718)" userId="c42a934c-8f81-4e42-b055-a53bc1cdd6db" providerId="ADAL" clId="{4904DBA5-77B3-4FF7-B7D9-C54AFC199A1C}" dt="2024-12-09T23:10:13.227" v="651" actId="1076"/>
          <ac:spMkLst>
            <pc:docMk/>
            <pc:sldMk cId="4170005413" sldId="294"/>
            <ac:spMk id="15" creationId="{17112016-9877-7C85-D04B-1FAF82A5A1D8}"/>
          </ac:spMkLst>
        </pc:spChg>
        <pc:spChg chg="add mod">
          <ac:chgData name="Charlie Jones (2103718)" userId="c42a934c-8f81-4e42-b055-a53bc1cdd6db" providerId="ADAL" clId="{4904DBA5-77B3-4FF7-B7D9-C54AFC199A1C}" dt="2024-12-11T20:44:52.369" v="1682" actId="20577"/>
          <ac:spMkLst>
            <pc:docMk/>
            <pc:sldMk cId="4170005413" sldId="294"/>
            <ac:spMk id="19" creationId="{9D76E5A5-D755-5FFC-A321-302363468031}"/>
          </ac:spMkLst>
        </pc:spChg>
        <pc:picChg chg="add del mod">
          <ac:chgData name="Charlie Jones (2103718)" userId="c42a934c-8f81-4e42-b055-a53bc1cdd6db" providerId="ADAL" clId="{4904DBA5-77B3-4FF7-B7D9-C54AFC199A1C}" dt="2024-12-10T21:31:12.253" v="1202" actId="21"/>
          <ac:picMkLst>
            <pc:docMk/>
            <pc:sldMk cId="4170005413" sldId="294"/>
            <ac:picMk id="4" creationId="{147D6B59-5E7E-8CAE-BD30-1930EBDF68AA}"/>
          </ac:picMkLst>
        </pc:picChg>
        <pc:picChg chg="add mod">
          <ac:chgData name="Charlie Jones (2103718)" userId="c42a934c-8f81-4e42-b055-a53bc1cdd6db" providerId="ADAL" clId="{4904DBA5-77B3-4FF7-B7D9-C54AFC199A1C}" dt="2024-12-09T23:16:33.882" v="933" actId="1076"/>
          <ac:picMkLst>
            <pc:docMk/>
            <pc:sldMk cId="4170005413" sldId="294"/>
            <ac:picMk id="7" creationId="{A946C4E6-862E-1ED6-C7C3-294F0010AB21}"/>
          </ac:picMkLst>
        </pc:picChg>
        <pc:picChg chg="add mod modCrop">
          <ac:chgData name="Charlie Jones (2103718)" userId="c42a934c-8f81-4e42-b055-a53bc1cdd6db" providerId="ADAL" clId="{4904DBA5-77B3-4FF7-B7D9-C54AFC199A1C}" dt="2024-12-10T21:32:01.737" v="1209" actId="1076"/>
          <ac:picMkLst>
            <pc:docMk/>
            <pc:sldMk cId="4170005413" sldId="294"/>
            <ac:picMk id="8" creationId="{4605AE00-700A-7F20-29DB-4CF67222F8C1}"/>
          </ac:picMkLst>
        </pc:picChg>
        <pc:picChg chg="mod">
          <ac:chgData name="Charlie Jones (2103718)" userId="c42a934c-8f81-4e42-b055-a53bc1cdd6db" providerId="ADAL" clId="{4904DBA5-77B3-4FF7-B7D9-C54AFC199A1C}" dt="2024-12-09T23:09:56.936" v="649" actId="14100"/>
          <ac:picMkLst>
            <pc:docMk/>
            <pc:sldMk cId="4170005413" sldId="294"/>
            <ac:picMk id="12" creationId="{0B1EFA4A-2830-D788-554C-78CD0CAA3223}"/>
          </ac:picMkLst>
        </pc:picChg>
        <pc:cxnChg chg="add mod">
          <ac:chgData name="Charlie Jones (2103718)" userId="c42a934c-8f81-4e42-b055-a53bc1cdd6db" providerId="ADAL" clId="{4904DBA5-77B3-4FF7-B7D9-C54AFC199A1C}" dt="2024-12-09T23:15:20.847" v="820" actId="14100"/>
          <ac:cxnSpMkLst>
            <pc:docMk/>
            <pc:sldMk cId="4170005413" sldId="294"/>
            <ac:cxnSpMk id="10" creationId="{F29A1D05-AC25-4757-FF9B-E25AD7272AB0}"/>
          </ac:cxnSpMkLst>
        </pc:cxnChg>
        <pc:cxnChg chg="add mod">
          <ac:chgData name="Charlie Jones (2103718)" userId="c42a934c-8f81-4e42-b055-a53bc1cdd6db" providerId="ADAL" clId="{4904DBA5-77B3-4FF7-B7D9-C54AFC199A1C}" dt="2024-12-09T23:16:59.712" v="937" actId="1076"/>
          <ac:cxnSpMkLst>
            <pc:docMk/>
            <pc:sldMk cId="4170005413" sldId="294"/>
            <ac:cxnSpMk id="17" creationId="{B61C553D-FAF6-55B1-A174-AC96EEB741CC}"/>
          </ac:cxnSpMkLst>
        </pc:cxnChg>
        <pc:cxnChg chg="add mod">
          <ac:chgData name="Charlie Jones (2103718)" userId="c42a934c-8f81-4e42-b055-a53bc1cdd6db" providerId="ADAL" clId="{4904DBA5-77B3-4FF7-B7D9-C54AFC199A1C}" dt="2024-12-09T23:16:51.978" v="936" actId="1076"/>
          <ac:cxnSpMkLst>
            <pc:docMk/>
            <pc:sldMk cId="4170005413" sldId="294"/>
            <ac:cxnSpMk id="18" creationId="{A09AF497-B9B8-84DD-3920-A9E2A41ACB50}"/>
          </ac:cxnSpMkLst>
        </pc:cxnChg>
        <pc:cxnChg chg="add mod">
          <ac:chgData name="Charlie Jones (2103718)" userId="c42a934c-8f81-4e42-b055-a53bc1cdd6db" providerId="ADAL" clId="{4904DBA5-77B3-4FF7-B7D9-C54AFC199A1C}" dt="2024-12-09T23:18:27.073" v="1060" actId="14100"/>
          <ac:cxnSpMkLst>
            <pc:docMk/>
            <pc:sldMk cId="4170005413" sldId="294"/>
            <ac:cxnSpMk id="20" creationId="{88C3B5AA-969A-4E36-25CC-43397D864209}"/>
          </ac:cxnSpMkLst>
        </pc:cxnChg>
      </pc:sldChg>
      <pc:sldChg chg="modSp mod">
        <pc:chgData name="Charlie Jones (2103718)" userId="c42a934c-8f81-4e42-b055-a53bc1cdd6db" providerId="ADAL" clId="{4904DBA5-77B3-4FF7-B7D9-C54AFC199A1C}" dt="2024-12-11T20:44:13.748" v="1651" actId="20577"/>
        <pc:sldMkLst>
          <pc:docMk/>
          <pc:sldMk cId="822509217" sldId="296"/>
        </pc:sldMkLst>
        <pc:spChg chg="mod">
          <ac:chgData name="Charlie Jones (2103718)" userId="c42a934c-8f81-4e42-b055-a53bc1cdd6db" providerId="ADAL" clId="{4904DBA5-77B3-4FF7-B7D9-C54AFC199A1C}" dt="2024-12-11T20:44:13.748" v="1651" actId="20577"/>
          <ac:spMkLst>
            <pc:docMk/>
            <pc:sldMk cId="822509217" sldId="296"/>
            <ac:spMk id="3" creationId="{C82DA08E-36EC-162C-4573-DCC6B146E30D}"/>
          </ac:spMkLst>
        </pc:spChg>
      </pc:sldChg>
      <pc:sldChg chg="modSp mod">
        <pc:chgData name="Charlie Jones (2103718)" userId="c42a934c-8f81-4e42-b055-a53bc1cdd6db" providerId="ADAL" clId="{4904DBA5-77B3-4FF7-B7D9-C54AFC199A1C}" dt="2024-12-11T20:44:42.951" v="1678" actId="20577"/>
        <pc:sldMkLst>
          <pc:docMk/>
          <pc:sldMk cId="236253916" sldId="297"/>
        </pc:sldMkLst>
        <pc:spChg chg="mod">
          <ac:chgData name="Charlie Jones (2103718)" userId="c42a934c-8f81-4e42-b055-a53bc1cdd6db" providerId="ADAL" clId="{4904DBA5-77B3-4FF7-B7D9-C54AFC199A1C}" dt="2024-12-11T20:44:42.951" v="1678" actId="20577"/>
          <ac:spMkLst>
            <pc:docMk/>
            <pc:sldMk cId="236253916" sldId="297"/>
            <ac:spMk id="11" creationId="{2D53E262-4838-FFCB-E56E-A7A689B3215C}"/>
          </ac:spMkLst>
        </pc:spChg>
      </pc:sldChg>
      <pc:sldChg chg="modSp mod">
        <pc:chgData name="Charlie Jones (2103718)" userId="c42a934c-8f81-4e42-b055-a53bc1cdd6db" providerId="ADAL" clId="{4904DBA5-77B3-4FF7-B7D9-C54AFC199A1C}" dt="2024-12-11T20:44:06.863" v="1649" actId="20577"/>
        <pc:sldMkLst>
          <pc:docMk/>
          <pc:sldMk cId="3107568912" sldId="298"/>
        </pc:sldMkLst>
        <pc:spChg chg="mod">
          <ac:chgData name="Charlie Jones (2103718)" userId="c42a934c-8f81-4e42-b055-a53bc1cdd6db" providerId="ADAL" clId="{4904DBA5-77B3-4FF7-B7D9-C54AFC199A1C}" dt="2024-12-11T20:44:06.863" v="1649" actId="20577"/>
          <ac:spMkLst>
            <pc:docMk/>
            <pc:sldMk cId="3107568912" sldId="298"/>
            <ac:spMk id="3" creationId="{41659891-4C3C-1323-A61E-99D9E0CF325A}"/>
          </ac:spMkLst>
        </pc:spChg>
        <pc:spChg chg="mod">
          <ac:chgData name="Charlie Jones (2103718)" userId="c42a934c-8f81-4e42-b055-a53bc1cdd6db" providerId="ADAL" clId="{4904DBA5-77B3-4FF7-B7D9-C54AFC199A1C}" dt="2024-12-11T20:21:27.679" v="1554" actId="20577"/>
          <ac:spMkLst>
            <pc:docMk/>
            <pc:sldMk cId="3107568912" sldId="298"/>
            <ac:spMk id="6" creationId="{FDFC90A5-993D-9995-888C-A0765C7B483D}"/>
          </ac:spMkLst>
        </pc:spChg>
      </pc:sldChg>
    </pc:docChg>
  </pc:docChgLst>
  <pc:docChgLst>
    <pc:chgData name="Catriona Burn (2203239)" userId="S::2203239@student.uwtsd.ac.uk::b3f641c4-146e-4dd0-8406-2d21770c7bfe" providerId="AD" clId="Web-{6568A0C2-B2C2-47B8-A99E-F1F80EFC41C6}"/>
    <pc:docChg chg="delSld modSld sldOrd">
      <pc:chgData name="Catriona Burn (2203239)" userId="S::2203239@student.uwtsd.ac.uk::b3f641c4-146e-4dd0-8406-2d21770c7bfe" providerId="AD" clId="Web-{6568A0C2-B2C2-47B8-A99E-F1F80EFC41C6}" dt="2024-12-05T12:57:32.560" v="55"/>
      <pc:docMkLst>
        <pc:docMk/>
      </pc:docMkLst>
      <pc:sldChg chg="modSp">
        <pc:chgData name="Catriona Burn (2203239)" userId="S::2203239@student.uwtsd.ac.uk::b3f641c4-146e-4dd0-8406-2d21770c7bfe" providerId="AD" clId="Web-{6568A0C2-B2C2-47B8-A99E-F1F80EFC41C6}" dt="2024-12-05T12:52:12.128" v="27" actId="14100"/>
        <pc:sldMkLst>
          <pc:docMk/>
          <pc:sldMk cId="2258660042" sldId="260"/>
        </pc:sldMkLst>
        <pc:spChg chg="mod">
          <ac:chgData name="Catriona Burn (2203239)" userId="S::2203239@student.uwtsd.ac.uk::b3f641c4-146e-4dd0-8406-2d21770c7bfe" providerId="AD" clId="Web-{6568A0C2-B2C2-47B8-A99E-F1F80EFC41C6}" dt="2024-12-05T12:52:12.128" v="27" actId="14100"/>
          <ac:spMkLst>
            <pc:docMk/>
            <pc:sldMk cId="2258660042" sldId="260"/>
            <ac:spMk id="2" creationId="{7F89716A-29E6-C4BB-600E-EEBC44A2C991}"/>
          </ac:spMkLst>
        </pc:spChg>
      </pc:sldChg>
      <pc:sldChg chg="modSp">
        <pc:chgData name="Catriona Burn (2203239)" userId="S::2203239@student.uwtsd.ac.uk::b3f641c4-146e-4dd0-8406-2d21770c7bfe" providerId="AD" clId="Web-{6568A0C2-B2C2-47B8-A99E-F1F80EFC41C6}" dt="2024-12-05T12:55:57.010" v="53" actId="20577"/>
        <pc:sldMkLst>
          <pc:docMk/>
          <pc:sldMk cId="3639380337" sldId="261"/>
        </pc:sldMkLst>
      </pc:sldChg>
      <pc:sldChg chg="addSp modSp ord">
        <pc:chgData name="Catriona Burn (2203239)" userId="S::2203239@student.uwtsd.ac.uk::b3f641c4-146e-4dd0-8406-2d21770c7bfe" providerId="AD" clId="Web-{6568A0C2-B2C2-47B8-A99E-F1F80EFC41C6}" dt="2024-12-05T12:53:16.708" v="28"/>
        <pc:sldMkLst>
          <pc:docMk/>
          <pc:sldMk cId="3230358935" sldId="265"/>
        </pc:sldMkLst>
      </pc:sldChg>
      <pc:sldChg chg="addSp modSp">
        <pc:chgData name="Catriona Burn (2203239)" userId="S::2203239@student.uwtsd.ac.uk::b3f641c4-146e-4dd0-8406-2d21770c7bfe" providerId="AD" clId="Web-{6568A0C2-B2C2-47B8-A99E-F1F80EFC41C6}" dt="2024-12-05T12:50:10.062" v="26" actId="1076"/>
        <pc:sldMkLst>
          <pc:docMk/>
          <pc:sldMk cId="695019736" sldId="268"/>
        </pc:sldMkLst>
        <pc:spChg chg="add mod">
          <ac:chgData name="Catriona Burn (2203239)" userId="S::2203239@student.uwtsd.ac.uk::b3f641c4-146e-4dd0-8406-2d21770c7bfe" providerId="AD" clId="Web-{6568A0C2-B2C2-47B8-A99E-F1F80EFC41C6}" dt="2024-12-05T12:50:10.062" v="26" actId="1076"/>
          <ac:spMkLst>
            <pc:docMk/>
            <pc:sldMk cId="695019736" sldId="268"/>
            <ac:spMk id="5" creationId="{DDBC09C7-AB36-491F-3BE0-0804EC5F4977}"/>
          </ac:spMkLst>
        </pc:spChg>
      </pc:sldChg>
      <pc:sldChg chg="del">
        <pc:chgData name="Catriona Burn (2203239)" userId="S::2203239@student.uwtsd.ac.uk::b3f641c4-146e-4dd0-8406-2d21770c7bfe" providerId="AD" clId="Web-{6568A0C2-B2C2-47B8-A99E-F1F80EFC41C6}" dt="2024-12-05T12:57:28.170" v="54"/>
        <pc:sldMkLst>
          <pc:docMk/>
          <pc:sldMk cId="413029390" sldId="269"/>
        </pc:sldMkLst>
      </pc:sldChg>
      <pc:sldChg chg="modSp">
        <pc:chgData name="Catriona Burn (2203239)" userId="S::2203239@student.uwtsd.ac.uk::b3f641c4-146e-4dd0-8406-2d21770c7bfe" providerId="AD" clId="Web-{6568A0C2-B2C2-47B8-A99E-F1F80EFC41C6}" dt="2024-12-05T12:26:37.138" v="1" actId="20577"/>
        <pc:sldMkLst>
          <pc:docMk/>
          <pc:sldMk cId="1944857917" sldId="270"/>
        </pc:sldMkLst>
        <pc:spChg chg="mod">
          <ac:chgData name="Catriona Burn (2203239)" userId="S::2203239@student.uwtsd.ac.uk::b3f641c4-146e-4dd0-8406-2d21770c7bfe" providerId="AD" clId="Web-{6568A0C2-B2C2-47B8-A99E-F1F80EFC41C6}" dt="2024-12-05T12:26:37.138" v="1" actId="20577"/>
          <ac:spMkLst>
            <pc:docMk/>
            <pc:sldMk cId="1944857917" sldId="270"/>
            <ac:spMk id="2" creationId="{0AC24CA8-880B-65D3-6378-29404B1B421C}"/>
          </ac:spMkLst>
        </pc:spChg>
      </pc:sldChg>
      <pc:sldChg chg="modSp">
        <pc:chgData name="Catriona Burn (2203239)" userId="S::2203239@student.uwtsd.ac.uk::b3f641c4-146e-4dd0-8406-2d21770c7bfe" providerId="AD" clId="Web-{6568A0C2-B2C2-47B8-A99E-F1F80EFC41C6}" dt="2024-12-05T12:26:42.888" v="5" actId="20577"/>
        <pc:sldMkLst>
          <pc:docMk/>
          <pc:sldMk cId="2655746511" sldId="272"/>
        </pc:sldMkLst>
        <pc:spChg chg="mod">
          <ac:chgData name="Catriona Burn (2203239)" userId="S::2203239@student.uwtsd.ac.uk::b3f641c4-146e-4dd0-8406-2d21770c7bfe" providerId="AD" clId="Web-{6568A0C2-B2C2-47B8-A99E-F1F80EFC41C6}" dt="2024-12-05T12:26:42.888" v="5" actId="20577"/>
          <ac:spMkLst>
            <pc:docMk/>
            <pc:sldMk cId="2655746511" sldId="272"/>
            <ac:spMk id="2" creationId="{218E6BDD-6568-3AF0-0165-4696E6815283}"/>
          </ac:spMkLst>
        </pc:spChg>
      </pc:sldChg>
      <pc:sldChg chg="del">
        <pc:chgData name="Catriona Burn (2203239)" userId="S::2203239@student.uwtsd.ac.uk::b3f641c4-146e-4dd0-8406-2d21770c7bfe" providerId="AD" clId="Web-{6568A0C2-B2C2-47B8-A99E-F1F80EFC41C6}" dt="2024-12-05T12:57:32.560" v="55"/>
        <pc:sldMkLst>
          <pc:docMk/>
          <pc:sldMk cId="3332181088" sldId="273"/>
        </pc:sldMkLst>
      </pc:sldChg>
    </pc:docChg>
  </pc:docChgLst>
  <pc:docChgLst>
    <pc:chgData name="Chloe Rees (2218480)" userId="S::2218480@student.uwtsd.ac.uk::2a946cf0-9816-4a98-bcae-24fc8b0545db" providerId="AD" clId="Web-{BDFD19C8-A235-6C90-61AC-AFB5BB7C6C66}"/>
    <pc:docChg chg="addSld modSld">
      <pc:chgData name="Chloe Rees (2218480)" userId="S::2218480@student.uwtsd.ac.uk::2a946cf0-9816-4a98-bcae-24fc8b0545db" providerId="AD" clId="Web-{BDFD19C8-A235-6C90-61AC-AFB5BB7C6C66}" dt="2024-12-09T16:43:16.802" v="198"/>
      <pc:docMkLst>
        <pc:docMk/>
      </pc:docMkLst>
      <pc:sldChg chg="modSp">
        <pc:chgData name="Chloe Rees (2218480)" userId="S::2218480@student.uwtsd.ac.uk::2a946cf0-9816-4a98-bcae-24fc8b0545db" providerId="AD" clId="Web-{BDFD19C8-A235-6C90-61AC-AFB5BB7C6C66}" dt="2024-12-09T16:31:14.635" v="1" actId="20577"/>
        <pc:sldMkLst>
          <pc:docMk/>
          <pc:sldMk cId="2146480260" sldId="284"/>
        </pc:sldMkLst>
        <pc:spChg chg="mod">
          <ac:chgData name="Chloe Rees (2218480)" userId="S::2218480@student.uwtsd.ac.uk::2a946cf0-9816-4a98-bcae-24fc8b0545db" providerId="AD" clId="Web-{BDFD19C8-A235-6C90-61AC-AFB5BB7C6C66}" dt="2024-12-09T16:31:14.635" v="1" actId="20577"/>
          <ac:spMkLst>
            <pc:docMk/>
            <pc:sldMk cId="2146480260" sldId="284"/>
            <ac:spMk id="2" creationId="{16113FA4-8929-74FD-24ED-B520F09737FE}"/>
          </ac:spMkLst>
        </pc:spChg>
      </pc:sldChg>
      <pc:sldChg chg="addSp delSp modSp new">
        <pc:chgData name="Chloe Rees (2218480)" userId="S::2218480@student.uwtsd.ac.uk::2a946cf0-9816-4a98-bcae-24fc8b0545db" providerId="AD" clId="Web-{BDFD19C8-A235-6C90-61AC-AFB5BB7C6C66}" dt="2024-12-09T16:43:16.802" v="198"/>
        <pc:sldMkLst>
          <pc:docMk/>
          <pc:sldMk cId="3763984167" sldId="293"/>
        </pc:sldMkLst>
        <pc:spChg chg="mod">
          <ac:chgData name="Chloe Rees (2218480)" userId="S::2218480@student.uwtsd.ac.uk::2a946cf0-9816-4a98-bcae-24fc8b0545db" providerId="AD" clId="Web-{BDFD19C8-A235-6C90-61AC-AFB5BB7C6C66}" dt="2024-12-09T16:31:42.042" v="15" actId="20577"/>
          <ac:spMkLst>
            <pc:docMk/>
            <pc:sldMk cId="3763984167" sldId="293"/>
            <ac:spMk id="2" creationId="{9BE61E3E-90D5-D19C-9228-B47D035B9C18}"/>
          </ac:spMkLst>
        </pc:spChg>
        <pc:spChg chg="mod">
          <ac:chgData name="Chloe Rees (2218480)" userId="S::2218480@student.uwtsd.ac.uk::2a946cf0-9816-4a98-bcae-24fc8b0545db" providerId="AD" clId="Web-{BDFD19C8-A235-6C90-61AC-AFB5BB7C6C66}" dt="2024-12-09T16:42:01.048" v="193" actId="20577"/>
          <ac:spMkLst>
            <pc:docMk/>
            <pc:sldMk cId="3763984167" sldId="293"/>
            <ac:spMk id="3" creationId="{8CA129FE-85ED-29C6-EEF7-9C655D70AF89}"/>
          </ac:spMkLst>
        </pc:spChg>
        <pc:spChg chg="add del mod">
          <ac:chgData name="Chloe Rees (2218480)" userId="S::2218480@student.uwtsd.ac.uk::2a946cf0-9816-4a98-bcae-24fc8b0545db" providerId="AD" clId="Web-{BDFD19C8-A235-6C90-61AC-AFB5BB7C6C66}" dt="2024-12-09T16:43:16.802" v="198"/>
          <ac:spMkLst>
            <pc:docMk/>
            <pc:sldMk cId="3763984167" sldId="293"/>
            <ac:spMk id="4" creationId="{25691A5F-A6C9-005B-3970-9553593B0C71}"/>
          </ac:spMkLst>
        </pc:spChg>
        <pc:spChg chg="add mod">
          <ac:chgData name="Chloe Rees (2218480)" userId="S::2218480@student.uwtsd.ac.uk::2a946cf0-9816-4a98-bcae-24fc8b0545db" providerId="AD" clId="Web-{BDFD19C8-A235-6C90-61AC-AFB5BB7C6C66}" dt="2024-12-09T16:42:42.691" v="194" actId="1076"/>
          <ac:spMkLst>
            <pc:docMk/>
            <pc:sldMk cId="3763984167" sldId="293"/>
            <ac:spMk id="5" creationId="{3CFA329B-9854-51C6-192F-8113491396F5}"/>
          </ac:spMkLst>
        </pc:spChg>
        <pc:spChg chg="add mod">
          <ac:chgData name="Chloe Rees (2218480)" userId="S::2218480@student.uwtsd.ac.uk::2a946cf0-9816-4a98-bcae-24fc8b0545db" providerId="AD" clId="Web-{BDFD19C8-A235-6C90-61AC-AFB5BB7C6C66}" dt="2024-12-09T16:36:51.748" v="183" actId="20577"/>
          <ac:spMkLst>
            <pc:docMk/>
            <pc:sldMk cId="3763984167" sldId="293"/>
            <ac:spMk id="6" creationId="{C3C813C3-A617-CDA1-FA22-B315FAE491E2}"/>
          </ac:spMkLst>
        </pc:spChg>
        <pc:spChg chg="add mod">
          <ac:chgData name="Chloe Rees (2218480)" userId="S::2218480@student.uwtsd.ac.uk::2a946cf0-9816-4a98-bcae-24fc8b0545db" providerId="AD" clId="Web-{BDFD19C8-A235-6C90-61AC-AFB5BB7C6C66}" dt="2024-12-09T16:37:09.734" v="187" actId="20577"/>
          <ac:spMkLst>
            <pc:docMk/>
            <pc:sldMk cId="3763984167" sldId="293"/>
            <ac:spMk id="7" creationId="{1D6F22F6-360F-BC65-B5A7-5727893A2050}"/>
          </ac:spMkLst>
        </pc:spChg>
      </pc:sldChg>
    </pc:docChg>
  </pc:docChgLst>
  <pc:docChgLst>
    <pc:chgData name="Tomos Cole (2205508)" userId="S::2205508@student.uwtsd.ac.uk::f1cc429e-3e72-42ce-ab83-f19d1e3d871b" providerId="AD" clId="Web-{1D259C8A-FA7C-41FE-9A35-A9C5F0AF8D1C}"/>
    <pc:docChg chg="addSld modSld">
      <pc:chgData name="Tomos Cole (2205508)" userId="S::2205508@student.uwtsd.ac.uk::f1cc429e-3e72-42ce-ab83-f19d1e3d871b" providerId="AD" clId="Web-{1D259C8A-FA7C-41FE-9A35-A9C5F0AF8D1C}" dt="2024-11-25T11:17:28.507" v="229" actId="20577"/>
      <pc:docMkLst>
        <pc:docMk/>
      </pc:docMkLst>
      <pc:sldChg chg="modSp">
        <pc:chgData name="Tomos Cole (2205508)" userId="S::2205508@student.uwtsd.ac.uk::f1cc429e-3e72-42ce-ab83-f19d1e3d871b" providerId="AD" clId="Web-{1D259C8A-FA7C-41FE-9A35-A9C5F0AF8D1C}" dt="2024-11-25T11:01:22.590" v="89" actId="20577"/>
        <pc:sldMkLst>
          <pc:docMk/>
          <pc:sldMk cId="2868448555" sldId="257"/>
        </pc:sldMkLst>
      </pc:sldChg>
      <pc:sldChg chg="new">
        <pc:chgData name="Tomos Cole (2205508)" userId="S::2205508@student.uwtsd.ac.uk::f1cc429e-3e72-42ce-ab83-f19d1e3d871b" providerId="AD" clId="Web-{1D259C8A-FA7C-41FE-9A35-A9C5F0AF8D1C}" dt="2024-11-25T11:13:35.516" v="90"/>
        <pc:sldMkLst>
          <pc:docMk/>
          <pc:sldMk cId="4169400429" sldId="275"/>
        </pc:sldMkLst>
      </pc:sldChg>
      <pc:sldChg chg="modSp new">
        <pc:chgData name="Tomos Cole (2205508)" userId="S::2205508@student.uwtsd.ac.uk::f1cc429e-3e72-42ce-ab83-f19d1e3d871b" providerId="AD" clId="Web-{1D259C8A-FA7C-41FE-9A35-A9C5F0AF8D1C}" dt="2024-11-25T11:17:28.507" v="229" actId="20577"/>
        <pc:sldMkLst>
          <pc:docMk/>
          <pc:sldMk cId="1039273922" sldId="276"/>
        </pc:sldMkLst>
      </pc:sldChg>
    </pc:docChg>
  </pc:docChgLst>
  <pc:docChgLst>
    <pc:chgData name="Ryan Boardman (2203353)" userId="S::2203353@student.uwtsd.ac.uk::911b4491-c553-406c-9bb2-807e2d0ce959" providerId="AD" clId="Web-{4AADFC00-1628-46EC-AAD8-8A3498CE58CD}"/>
    <pc:docChg chg="addSld modSld sldOrd">
      <pc:chgData name="Ryan Boardman (2203353)" userId="S::2203353@student.uwtsd.ac.uk::911b4491-c553-406c-9bb2-807e2d0ce959" providerId="AD" clId="Web-{4AADFC00-1628-46EC-AAD8-8A3498CE58CD}" dt="2024-12-09T23:13:06.442" v="430"/>
      <pc:docMkLst>
        <pc:docMk/>
      </pc:docMkLst>
      <pc:sldChg chg="modSp">
        <pc:chgData name="Ryan Boardman (2203353)" userId="S::2203353@student.uwtsd.ac.uk::911b4491-c553-406c-9bb2-807e2d0ce959" providerId="AD" clId="Web-{4AADFC00-1628-46EC-AAD8-8A3498CE58CD}" dt="2024-12-09T22:25:02.712" v="266" actId="20577"/>
        <pc:sldMkLst>
          <pc:docMk/>
          <pc:sldMk cId="917036162" sldId="264"/>
        </pc:sldMkLst>
        <pc:graphicFrameChg chg="mod modGraphic">
          <ac:chgData name="Ryan Boardman (2203353)" userId="S::2203353@student.uwtsd.ac.uk::911b4491-c553-406c-9bb2-807e2d0ce959" providerId="AD" clId="Web-{4AADFC00-1628-46EC-AAD8-8A3498CE58CD}" dt="2024-12-09T22:25:02.712" v="266" actId="20577"/>
          <ac:graphicFrameMkLst>
            <pc:docMk/>
            <pc:sldMk cId="917036162" sldId="264"/>
            <ac:graphicFrameMk id="12" creationId="{63DE4DAE-D605-FF86-9856-A61148399B3F}"/>
          </ac:graphicFrameMkLst>
        </pc:graphicFrameChg>
      </pc:sldChg>
      <pc:sldChg chg="modSp">
        <pc:chgData name="Ryan Boardman (2203353)" userId="S::2203353@student.uwtsd.ac.uk::911b4491-c553-406c-9bb2-807e2d0ce959" providerId="AD" clId="Web-{4AADFC00-1628-46EC-AAD8-8A3498CE58CD}" dt="2024-12-09T23:12:34.878" v="422" actId="20577"/>
        <pc:sldMkLst>
          <pc:docMk/>
          <pc:sldMk cId="2655746511" sldId="272"/>
        </pc:sldMkLst>
        <pc:spChg chg="mod">
          <ac:chgData name="Ryan Boardman (2203353)" userId="S::2203353@student.uwtsd.ac.uk::911b4491-c553-406c-9bb2-807e2d0ce959" providerId="AD" clId="Web-{4AADFC00-1628-46EC-AAD8-8A3498CE58CD}" dt="2024-12-09T23:12:34.878" v="422" actId="20577"/>
          <ac:spMkLst>
            <pc:docMk/>
            <pc:sldMk cId="2655746511" sldId="272"/>
            <ac:spMk id="3" creationId="{FC904B96-5E69-59F4-C1C6-6B14C629F83F}"/>
          </ac:spMkLst>
        </pc:spChg>
      </pc:sldChg>
      <pc:sldChg chg="modSp">
        <pc:chgData name="Ryan Boardman (2203353)" userId="S::2203353@student.uwtsd.ac.uk::911b4491-c553-406c-9bb2-807e2d0ce959" providerId="AD" clId="Web-{4AADFC00-1628-46EC-AAD8-8A3498CE58CD}" dt="2024-12-09T21:52:34.131" v="53" actId="1076"/>
        <pc:sldMkLst>
          <pc:docMk/>
          <pc:sldMk cId="1934919528" sldId="279"/>
        </pc:sldMkLst>
        <pc:spChg chg="mod">
          <ac:chgData name="Ryan Boardman (2203353)" userId="S::2203353@student.uwtsd.ac.uk::911b4491-c553-406c-9bb2-807e2d0ce959" providerId="AD" clId="Web-{4AADFC00-1628-46EC-AAD8-8A3498CE58CD}" dt="2024-12-09T21:52:34.131" v="53" actId="1076"/>
          <ac:spMkLst>
            <pc:docMk/>
            <pc:sldMk cId="1934919528" sldId="279"/>
            <ac:spMk id="9" creationId="{3AC3FB46-5441-EA0C-8EA0-C8035FF447B2}"/>
          </ac:spMkLst>
        </pc:spChg>
      </pc:sldChg>
      <pc:sldChg chg="modSp">
        <pc:chgData name="Ryan Boardman (2203353)" userId="S::2203353@student.uwtsd.ac.uk::911b4491-c553-406c-9bb2-807e2d0ce959" providerId="AD" clId="Web-{4AADFC00-1628-46EC-AAD8-8A3498CE58CD}" dt="2024-12-09T22:24:36.586" v="258" actId="14100"/>
        <pc:sldMkLst>
          <pc:docMk/>
          <pc:sldMk cId="2249054772" sldId="280"/>
        </pc:sldMkLst>
        <pc:graphicFrameChg chg="mod modGraphic">
          <ac:chgData name="Ryan Boardman (2203353)" userId="S::2203353@student.uwtsd.ac.uk::911b4491-c553-406c-9bb2-807e2d0ce959" providerId="AD" clId="Web-{4AADFC00-1628-46EC-AAD8-8A3498CE58CD}" dt="2024-12-09T22:24:36.586" v="258" actId="14100"/>
          <ac:graphicFrameMkLst>
            <pc:docMk/>
            <pc:sldMk cId="2249054772" sldId="280"/>
            <ac:graphicFrameMk id="14" creationId="{1365B0C0-7F0A-D259-CA81-1C8246288EED}"/>
          </ac:graphicFrameMkLst>
        </pc:graphicFrameChg>
      </pc:sldChg>
      <pc:sldChg chg="addSp delSp modSp new mod ord setBg">
        <pc:chgData name="Ryan Boardman (2203353)" userId="S::2203353@student.uwtsd.ac.uk::911b4491-c553-406c-9bb2-807e2d0ce959" providerId="AD" clId="Web-{4AADFC00-1628-46EC-AAD8-8A3498CE58CD}" dt="2024-12-09T23:13:06.442" v="430"/>
        <pc:sldMkLst>
          <pc:docMk/>
          <pc:sldMk cId="1994019026" sldId="295"/>
        </pc:sldMkLst>
        <pc:spChg chg="mod">
          <ac:chgData name="Ryan Boardman (2203353)" userId="S::2203353@student.uwtsd.ac.uk::911b4491-c553-406c-9bb2-807e2d0ce959" providerId="AD" clId="Web-{4AADFC00-1628-46EC-AAD8-8A3498CE58CD}" dt="2024-12-09T22:27:32.232" v="273" actId="1076"/>
          <ac:spMkLst>
            <pc:docMk/>
            <pc:sldMk cId="1994019026" sldId="295"/>
            <ac:spMk id="2" creationId="{BD0B3E97-76CF-8066-7A11-3146A3790FDA}"/>
          </ac:spMkLst>
        </pc:spChg>
        <pc:spChg chg="del">
          <ac:chgData name="Ryan Boardman (2203353)" userId="S::2203353@student.uwtsd.ac.uk::911b4491-c553-406c-9bb2-807e2d0ce959" providerId="AD" clId="Web-{4AADFC00-1628-46EC-AAD8-8A3498CE58CD}" dt="2024-12-09T21:54:35.947" v="81"/>
          <ac:spMkLst>
            <pc:docMk/>
            <pc:sldMk cId="1994019026" sldId="295"/>
            <ac:spMk id="3" creationId="{D7DDCB43-0E76-F7AB-4976-75EB7CEBDC5C}"/>
          </ac:spMkLst>
        </pc:spChg>
        <pc:spChg chg="add mod">
          <ac:chgData name="Ryan Boardman (2203353)" userId="S::2203353@student.uwtsd.ac.uk::911b4491-c553-406c-9bb2-807e2d0ce959" providerId="AD" clId="Web-{4AADFC00-1628-46EC-AAD8-8A3498CE58CD}" dt="2024-12-09T23:09:28.262" v="417" actId="14100"/>
          <ac:spMkLst>
            <pc:docMk/>
            <pc:sldMk cId="1994019026" sldId="295"/>
            <ac:spMk id="6" creationId="{6A8629ED-D716-8ED0-2EB6-7AD42B5B3832}"/>
          </ac:spMkLst>
        </pc:spChg>
        <pc:spChg chg="add">
          <ac:chgData name="Ryan Boardman (2203353)" userId="S::2203353@student.uwtsd.ac.uk::911b4491-c553-406c-9bb2-807e2d0ce959" providerId="AD" clId="Web-{4AADFC00-1628-46EC-AAD8-8A3498CE58CD}" dt="2024-12-09T22:06:50.735" v="83"/>
          <ac:spMkLst>
            <pc:docMk/>
            <pc:sldMk cId="1994019026" sldId="295"/>
            <ac:spMk id="10" creationId="{F6C9D135-2BF4-4694-8732-88EEE18AA8A2}"/>
          </ac:spMkLst>
        </pc:spChg>
        <pc:spChg chg="add">
          <ac:chgData name="Ryan Boardman (2203353)" userId="S::2203353@student.uwtsd.ac.uk::911b4491-c553-406c-9bb2-807e2d0ce959" providerId="AD" clId="Web-{4AADFC00-1628-46EC-AAD8-8A3498CE58CD}" dt="2024-12-09T22:06:50.735" v="83"/>
          <ac:spMkLst>
            <pc:docMk/>
            <pc:sldMk cId="1994019026" sldId="295"/>
            <ac:spMk id="12" creationId="{F778FCE6-4D20-4A9A-90B4-C948024EBEC8}"/>
          </ac:spMkLst>
        </pc:spChg>
        <pc:spChg chg="add">
          <ac:chgData name="Ryan Boardman (2203353)" userId="S::2203353@student.uwtsd.ac.uk::911b4491-c553-406c-9bb2-807e2d0ce959" providerId="AD" clId="Web-{4AADFC00-1628-46EC-AAD8-8A3498CE58CD}" dt="2024-12-09T22:06:50.735" v="83"/>
          <ac:spMkLst>
            <pc:docMk/>
            <pc:sldMk cId="1994019026" sldId="295"/>
            <ac:spMk id="16" creationId="{26B229C7-9B45-4F13-BD80-FF26C3107F44}"/>
          </ac:spMkLst>
        </pc:spChg>
        <pc:spChg chg="add">
          <ac:chgData name="Ryan Boardman (2203353)" userId="S::2203353@student.uwtsd.ac.uk::911b4491-c553-406c-9bb2-807e2d0ce959" providerId="AD" clId="Web-{4AADFC00-1628-46EC-AAD8-8A3498CE58CD}" dt="2024-12-09T22:06:50.735" v="83"/>
          <ac:spMkLst>
            <pc:docMk/>
            <pc:sldMk cId="1994019026" sldId="295"/>
            <ac:spMk id="20" creationId="{4FD99AF6-F027-43A0-A89A-36FCA2C851A0}"/>
          </ac:spMkLst>
        </pc:spChg>
        <pc:spChg chg="add">
          <ac:chgData name="Ryan Boardman (2203353)" userId="S::2203353@student.uwtsd.ac.uk::911b4491-c553-406c-9bb2-807e2d0ce959" providerId="AD" clId="Web-{4AADFC00-1628-46EC-AAD8-8A3498CE58CD}" dt="2024-12-09T22:06:50.735" v="83"/>
          <ac:spMkLst>
            <pc:docMk/>
            <pc:sldMk cId="1994019026" sldId="295"/>
            <ac:spMk id="22" creationId="{8A33A5B0-1EE4-4C83-AC98-9F6452940640}"/>
          </ac:spMkLst>
        </pc:spChg>
        <pc:graphicFrameChg chg="add mod modGraphic">
          <ac:chgData name="Ryan Boardman (2203353)" userId="S::2203353@student.uwtsd.ac.uk::911b4491-c553-406c-9bb2-807e2d0ce959" providerId="AD" clId="Web-{4AADFC00-1628-46EC-AAD8-8A3498CE58CD}" dt="2024-12-09T23:13:06.442" v="430"/>
          <ac:graphicFrameMkLst>
            <pc:docMk/>
            <pc:sldMk cId="1994019026" sldId="295"/>
            <ac:graphicFrameMk id="5" creationId="{07E519D3-AB52-851C-6716-7B27C8C1C068}"/>
          </ac:graphicFrameMkLst>
        </pc:graphicFrameChg>
        <pc:cxnChg chg="add">
          <ac:chgData name="Ryan Boardman (2203353)" userId="S::2203353@student.uwtsd.ac.uk::911b4491-c553-406c-9bb2-807e2d0ce959" providerId="AD" clId="Web-{4AADFC00-1628-46EC-AAD8-8A3498CE58CD}" dt="2024-12-09T22:06:50.735" v="83"/>
          <ac:cxnSpMkLst>
            <pc:docMk/>
            <pc:sldMk cId="1994019026" sldId="295"/>
            <ac:cxnSpMk id="14" creationId="{FBCBF307-3BC6-4D33-BC45-E7DADD14F2AB}"/>
          </ac:cxnSpMkLst>
        </pc:cxnChg>
        <pc:cxnChg chg="add">
          <ac:chgData name="Ryan Boardman (2203353)" userId="S::2203353@student.uwtsd.ac.uk::911b4491-c553-406c-9bb2-807e2d0ce959" providerId="AD" clId="Web-{4AADFC00-1628-46EC-AAD8-8A3498CE58CD}" dt="2024-12-09T22:06:50.735" v="83"/>
          <ac:cxnSpMkLst>
            <pc:docMk/>
            <pc:sldMk cId="1994019026" sldId="295"/>
            <ac:cxnSpMk id="18" creationId="{CBFBA6A7-95D6-4239-B14C-C391C9AB0A82}"/>
          </ac:cxnSpMkLst>
        </pc:cxnChg>
      </pc:sldChg>
    </pc:docChg>
  </pc:docChgLst>
  <pc:docChgLst>
    <pc:chgData name="Tomos Cole (2205508)" userId="S::2205508@student.uwtsd.ac.uk::f1cc429e-3e72-42ce-ab83-f19d1e3d871b" providerId="AD" clId="Web-{EABF3606-E7C5-462F-A762-87DEDE645409}"/>
    <pc:docChg chg="modSld">
      <pc:chgData name="Tomos Cole (2205508)" userId="S::2205508@student.uwtsd.ac.uk::f1cc429e-3e72-42ce-ab83-f19d1e3d871b" providerId="AD" clId="Web-{EABF3606-E7C5-462F-A762-87DEDE645409}" dt="2024-12-11T09:50:39.154" v="334" actId="1076"/>
      <pc:docMkLst>
        <pc:docMk/>
      </pc:docMkLst>
      <pc:sldChg chg="modSp">
        <pc:chgData name="Tomos Cole (2205508)" userId="S::2205508@student.uwtsd.ac.uk::f1cc429e-3e72-42ce-ab83-f19d1e3d871b" providerId="AD" clId="Web-{EABF3606-E7C5-462F-A762-87DEDE645409}" dt="2024-12-11T09:06:54.484" v="1" actId="20577"/>
        <pc:sldMkLst>
          <pc:docMk/>
          <pc:sldMk cId="3075045463" sldId="258"/>
        </pc:sldMkLst>
        <pc:spChg chg="mod">
          <ac:chgData name="Tomos Cole (2205508)" userId="S::2205508@student.uwtsd.ac.uk::f1cc429e-3e72-42ce-ab83-f19d1e3d871b" providerId="AD" clId="Web-{EABF3606-E7C5-462F-A762-87DEDE645409}" dt="2024-12-11T09:06:54.484" v="1" actId="20577"/>
          <ac:spMkLst>
            <pc:docMk/>
            <pc:sldMk cId="3075045463" sldId="258"/>
            <ac:spMk id="5" creationId="{003EC5A4-5734-121B-441E-92524471F034}"/>
          </ac:spMkLst>
        </pc:spChg>
      </pc:sldChg>
      <pc:sldChg chg="addSp delSp modSp">
        <pc:chgData name="Tomos Cole (2205508)" userId="S::2205508@student.uwtsd.ac.uk::f1cc429e-3e72-42ce-ab83-f19d1e3d871b" providerId="AD" clId="Web-{EABF3606-E7C5-462F-A762-87DEDE645409}" dt="2024-12-11T09:50:39.154" v="334" actId="1076"/>
        <pc:sldMkLst>
          <pc:docMk/>
          <pc:sldMk cId="1407568585" sldId="281"/>
        </pc:sldMkLst>
        <pc:spChg chg="mod">
          <ac:chgData name="Tomos Cole (2205508)" userId="S::2205508@student.uwtsd.ac.uk::f1cc429e-3e72-42ce-ab83-f19d1e3d871b" providerId="AD" clId="Web-{EABF3606-E7C5-462F-A762-87DEDE645409}" dt="2024-12-11T09:50:32.935" v="333" actId="14100"/>
          <ac:spMkLst>
            <pc:docMk/>
            <pc:sldMk cId="1407568585" sldId="281"/>
            <ac:spMk id="2" creationId="{DC4E8320-BD73-55B1-E004-7068E9924658}"/>
          </ac:spMkLst>
        </pc:spChg>
        <pc:spChg chg="add mod">
          <ac:chgData name="Tomos Cole (2205508)" userId="S::2205508@student.uwtsd.ac.uk::f1cc429e-3e72-42ce-ab83-f19d1e3d871b" providerId="AD" clId="Web-{EABF3606-E7C5-462F-A762-87DEDE645409}" dt="2024-12-11T09:17:52.874" v="30" actId="1076"/>
          <ac:spMkLst>
            <pc:docMk/>
            <pc:sldMk cId="1407568585" sldId="281"/>
            <ac:spMk id="3" creationId="{EB201E89-BA4A-BB35-7824-5B9B9ADD75BA}"/>
          </ac:spMkLst>
        </pc:spChg>
        <pc:spChg chg="del mod">
          <ac:chgData name="Tomos Cole (2205508)" userId="S::2205508@student.uwtsd.ac.uk::f1cc429e-3e72-42ce-ab83-f19d1e3d871b" providerId="AD" clId="Web-{EABF3606-E7C5-462F-A762-87DEDE645409}" dt="2024-12-11T09:20:45.136" v="72"/>
          <ac:spMkLst>
            <pc:docMk/>
            <pc:sldMk cId="1407568585" sldId="281"/>
            <ac:spMk id="6" creationId="{8208C33E-6716-5EA8-D695-83894CE01F69}"/>
          </ac:spMkLst>
        </pc:spChg>
        <pc:spChg chg="add mod">
          <ac:chgData name="Tomos Cole (2205508)" userId="S::2205508@student.uwtsd.ac.uk::f1cc429e-3e72-42ce-ab83-f19d1e3d871b" providerId="AD" clId="Web-{EABF3606-E7C5-462F-A762-87DEDE645409}" dt="2024-12-11T09:50:39.154" v="334" actId="1076"/>
          <ac:spMkLst>
            <pc:docMk/>
            <pc:sldMk cId="1407568585" sldId="281"/>
            <ac:spMk id="7" creationId="{2D16936A-9476-38C8-954F-6728E54C213E}"/>
          </ac:spMkLst>
        </pc:spChg>
        <pc:spChg chg="add mod">
          <ac:chgData name="Tomos Cole (2205508)" userId="S::2205508@student.uwtsd.ac.uk::f1cc429e-3e72-42ce-ab83-f19d1e3d871b" providerId="AD" clId="Web-{EABF3606-E7C5-462F-A762-87DEDE645409}" dt="2024-12-11T09:28:26.716" v="98" actId="1076"/>
          <ac:spMkLst>
            <pc:docMk/>
            <pc:sldMk cId="1407568585" sldId="281"/>
            <ac:spMk id="9" creationId="{48A5D576-0F88-74E0-2AB0-43A75903BEC4}"/>
          </ac:spMkLst>
        </pc:spChg>
        <pc:spChg chg="add mod">
          <ac:chgData name="Tomos Cole (2205508)" userId="S::2205508@student.uwtsd.ac.uk::f1cc429e-3e72-42ce-ab83-f19d1e3d871b" providerId="AD" clId="Web-{EABF3606-E7C5-462F-A762-87DEDE645409}" dt="2024-12-11T09:29:55.910" v="112" actId="1076"/>
          <ac:spMkLst>
            <pc:docMk/>
            <pc:sldMk cId="1407568585" sldId="281"/>
            <ac:spMk id="10" creationId="{7162E37F-C0BF-7343-F334-0173581FE86B}"/>
          </ac:spMkLst>
        </pc:spChg>
        <pc:picChg chg="del">
          <ac:chgData name="Tomos Cole (2205508)" userId="S::2205508@student.uwtsd.ac.uk::f1cc429e-3e72-42ce-ab83-f19d1e3d871b" providerId="AD" clId="Web-{EABF3606-E7C5-462F-A762-87DEDE645409}" dt="2024-12-11T09:23:32.148" v="73"/>
          <ac:picMkLst>
            <pc:docMk/>
            <pc:sldMk cId="1407568585" sldId="281"/>
            <ac:picMk id="5" creationId="{5F2A4B5C-3638-FFAF-F329-58441FFA0567}"/>
          </ac:picMkLst>
        </pc:picChg>
        <pc:picChg chg="add mod">
          <ac:chgData name="Tomos Cole (2205508)" userId="S::2205508@student.uwtsd.ac.uk::f1cc429e-3e72-42ce-ab83-f19d1e3d871b" providerId="AD" clId="Web-{EABF3606-E7C5-462F-A762-87DEDE645409}" dt="2024-12-11T09:25:13.265" v="78" actId="1076"/>
          <ac:picMkLst>
            <pc:docMk/>
            <pc:sldMk cId="1407568585" sldId="281"/>
            <ac:picMk id="8" creationId="{D822528E-E33E-C240-3792-2096DCC69897}"/>
          </ac:picMkLst>
        </pc:picChg>
      </pc:sldChg>
      <pc:sldChg chg="addSp delSp modSp">
        <pc:chgData name="Tomos Cole (2205508)" userId="S::2205508@student.uwtsd.ac.uk::f1cc429e-3e72-42ce-ab83-f19d1e3d871b" providerId="AD" clId="Web-{EABF3606-E7C5-462F-A762-87DEDE645409}" dt="2024-12-11T09:49:29.587" v="331" actId="1076"/>
        <pc:sldMkLst>
          <pc:docMk/>
          <pc:sldMk cId="2038169988" sldId="292"/>
        </pc:sldMkLst>
        <pc:spChg chg="mod">
          <ac:chgData name="Tomos Cole (2205508)" userId="S::2205508@student.uwtsd.ac.uk::f1cc429e-3e72-42ce-ab83-f19d1e3d871b" providerId="AD" clId="Web-{EABF3606-E7C5-462F-A762-87DEDE645409}" dt="2024-12-11T09:49:29.587" v="331" actId="1076"/>
          <ac:spMkLst>
            <pc:docMk/>
            <pc:sldMk cId="2038169988" sldId="292"/>
            <ac:spMk id="2" creationId="{6C4A935F-2A5D-F6DD-421F-BE111FBF51B0}"/>
          </ac:spMkLst>
        </pc:spChg>
        <pc:spChg chg="del mod">
          <ac:chgData name="Tomos Cole (2205508)" userId="S::2205508@student.uwtsd.ac.uk::f1cc429e-3e72-42ce-ab83-f19d1e3d871b" providerId="AD" clId="Web-{EABF3606-E7C5-462F-A762-87DEDE645409}" dt="2024-12-11T09:48:28.520" v="326"/>
          <ac:spMkLst>
            <pc:docMk/>
            <pc:sldMk cId="2038169988" sldId="292"/>
            <ac:spMk id="3" creationId="{2F32DF6B-10BA-8AD6-6819-60357CA4BCF7}"/>
          </ac:spMkLst>
        </pc:spChg>
        <pc:spChg chg="add mod">
          <ac:chgData name="Tomos Cole (2205508)" userId="S::2205508@student.uwtsd.ac.uk::f1cc429e-3e72-42ce-ab83-f19d1e3d871b" providerId="AD" clId="Web-{EABF3606-E7C5-462F-A762-87DEDE645409}" dt="2024-12-11T09:16:14.836" v="16" actId="1076"/>
          <ac:spMkLst>
            <pc:docMk/>
            <pc:sldMk cId="2038169988" sldId="292"/>
            <ac:spMk id="7" creationId="{E5CB14BF-091F-C9F4-B7BA-D40623A647A6}"/>
          </ac:spMkLst>
        </pc:spChg>
        <pc:spChg chg="add del mod">
          <ac:chgData name="Tomos Cole (2205508)" userId="S::2205508@student.uwtsd.ac.uk::f1cc429e-3e72-42ce-ab83-f19d1e3d871b" providerId="AD" clId="Web-{EABF3606-E7C5-462F-A762-87DEDE645409}" dt="2024-12-11T09:48:47.506" v="328"/>
          <ac:spMkLst>
            <pc:docMk/>
            <pc:sldMk cId="2038169988" sldId="292"/>
            <ac:spMk id="27" creationId="{43170738-518C-4B3C-304B-19A744ABC2E1}"/>
          </ac:spMkLst>
        </pc:spChg>
        <pc:graphicFrameChg chg="add del mod modGraphic">
          <ac:chgData name="Tomos Cole (2205508)" userId="S::2205508@student.uwtsd.ac.uk::f1cc429e-3e72-42ce-ab83-f19d1e3d871b" providerId="AD" clId="Web-{EABF3606-E7C5-462F-A762-87DEDE645409}" dt="2024-12-11T09:49:21.164" v="330" actId="1076"/>
          <ac:graphicFrameMkLst>
            <pc:docMk/>
            <pc:sldMk cId="2038169988" sldId="292"/>
            <ac:graphicFrameMk id="23" creationId="{CD970F6D-2084-0139-1CF7-EC9860870777}"/>
          </ac:graphicFrameMkLst>
        </pc:graphicFrameChg>
      </pc:sldChg>
      <pc:sldChg chg="modSp">
        <pc:chgData name="Tomos Cole (2205508)" userId="S::2205508@student.uwtsd.ac.uk::f1cc429e-3e72-42ce-ab83-f19d1e3d871b" providerId="AD" clId="Web-{EABF3606-E7C5-462F-A762-87DEDE645409}" dt="2024-12-11T09:08:17.537" v="3" actId="20577"/>
        <pc:sldMkLst>
          <pc:docMk/>
          <pc:sldMk cId="2463243884" sldId="305"/>
        </pc:sldMkLst>
        <pc:spChg chg="mod">
          <ac:chgData name="Tomos Cole (2205508)" userId="S::2205508@student.uwtsd.ac.uk::f1cc429e-3e72-42ce-ab83-f19d1e3d871b" providerId="AD" clId="Web-{EABF3606-E7C5-462F-A762-87DEDE645409}" dt="2024-12-11T09:08:17.537" v="3" actId="20577"/>
          <ac:spMkLst>
            <pc:docMk/>
            <pc:sldMk cId="2463243884" sldId="305"/>
            <ac:spMk id="7" creationId="{F097E610-B8E9-597D-5276-768843BBE099}"/>
          </ac:spMkLst>
        </pc:spChg>
      </pc:sldChg>
      <pc:sldChg chg="modSp">
        <pc:chgData name="Tomos Cole (2205508)" userId="S::2205508@student.uwtsd.ac.uk::f1cc429e-3e72-42ce-ab83-f19d1e3d871b" providerId="AD" clId="Web-{EABF3606-E7C5-462F-A762-87DEDE645409}" dt="2024-12-11T09:29:33.986" v="101" actId="20577"/>
        <pc:sldMkLst>
          <pc:docMk/>
          <pc:sldMk cId="2368582884" sldId="306"/>
        </pc:sldMkLst>
        <pc:spChg chg="mod">
          <ac:chgData name="Tomos Cole (2205508)" userId="S::2205508@student.uwtsd.ac.uk::f1cc429e-3e72-42ce-ab83-f19d1e3d871b" providerId="AD" clId="Web-{EABF3606-E7C5-462F-A762-87DEDE645409}" dt="2024-12-11T09:29:33.986" v="101" actId="20577"/>
          <ac:spMkLst>
            <pc:docMk/>
            <pc:sldMk cId="2368582884" sldId="306"/>
            <ac:spMk id="3" creationId="{FC904B96-5E69-59F4-C1C6-6B14C629F83F}"/>
          </ac:spMkLst>
        </pc:spChg>
      </pc:sldChg>
    </pc:docChg>
  </pc:docChgLst>
  <pc:docChgLst>
    <pc:chgData name="Catriona Burn (2203239)" userId="S::2203239@student.uwtsd.ac.uk::b3f641c4-146e-4dd0-8406-2d21770c7bfe" providerId="AD" clId="Web-{540680F1-2A8F-B4B1-5B13-EA9D4C2F0594}"/>
    <pc:docChg chg="modSld">
      <pc:chgData name="Catriona Burn (2203239)" userId="S::2203239@student.uwtsd.ac.uk::b3f641c4-146e-4dd0-8406-2d21770c7bfe" providerId="AD" clId="Web-{540680F1-2A8F-B4B1-5B13-EA9D4C2F0594}" dt="2024-12-10T18:33:26.803" v="27" actId="1076"/>
      <pc:docMkLst>
        <pc:docMk/>
      </pc:docMkLst>
      <pc:sldChg chg="modSp">
        <pc:chgData name="Catriona Burn (2203239)" userId="S::2203239@student.uwtsd.ac.uk::b3f641c4-146e-4dd0-8406-2d21770c7bfe" providerId="AD" clId="Web-{540680F1-2A8F-B4B1-5B13-EA9D4C2F0594}" dt="2024-12-10T18:33:26.803" v="27" actId="1076"/>
        <pc:sldMkLst>
          <pc:docMk/>
          <pc:sldMk cId="1702845976" sldId="288"/>
        </pc:sldMkLst>
        <pc:spChg chg="mod">
          <ac:chgData name="Catriona Burn (2203239)" userId="S::2203239@student.uwtsd.ac.uk::b3f641c4-146e-4dd0-8406-2d21770c7bfe" providerId="AD" clId="Web-{540680F1-2A8F-B4B1-5B13-EA9D4C2F0594}" dt="2024-12-10T18:33:26.803" v="27" actId="1076"/>
          <ac:spMkLst>
            <pc:docMk/>
            <pc:sldMk cId="1702845976" sldId="288"/>
            <ac:spMk id="4" creationId="{7A3B27EB-829E-77CF-C581-16D12D35658A}"/>
          </ac:spMkLst>
        </pc:spChg>
        <pc:spChg chg="mod">
          <ac:chgData name="Catriona Burn (2203239)" userId="S::2203239@student.uwtsd.ac.uk::b3f641c4-146e-4dd0-8406-2d21770c7bfe" providerId="AD" clId="Web-{540680F1-2A8F-B4B1-5B13-EA9D4C2F0594}" dt="2024-12-10T18:33:21.365" v="26" actId="1076"/>
          <ac:spMkLst>
            <pc:docMk/>
            <pc:sldMk cId="1702845976" sldId="288"/>
            <ac:spMk id="7" creationId="{33FA4A4E-3D71-BBCE-7930-2C02DE9C201F}"/>
          </ac:spMkLst>
        </pc:spChg>
        <pc:picChg chg="mod">
          <ac:chgData name="Catriona Burn (2203239)" userId="S::2203239@student.uwtsd.ac.uk::b3f641c4-146e-4dd0-8406-2d21770c7bfe" providerId="AD" clId="Web-{540680F1-2A8F-B4B1-5B13-EA9D4C2F0594}" dt="2024-12-10T18:33:14.537" v="25" actId="1076"/>
          <ac:picMkLst>
            <pc:docMk/>
            <pc:sldMk cId="1702845976" sldId="288"/>
            <ac:picMk id="11" creationId="{BCAA6D39-D6E3-AD2A-26F3-D1EFA4AB3910}"/>
          </ac:picMkLst>
        </pc:picChg>
      </pc:sldChg>
      <pc:sldChg chg="delSp">
        <pc:chgData name="Catriona Burn (2203239)" userId="S::2203239@student.uwtsd.ac.uk::b3f641c4-146e-4dd0-8406-2d21770c7bfe" providerId="AD" clId="Web-{540680F1-2A8F-B4B1-5B13-EA9D4C2F0594}" dt="2024-12-10T18:32:57.021" v="17"/>
        <pc:sldMkLst>
          <pc:docMk/>
          <pc:sldMk cId="1962091859" sldId="300"/>
        </pc:sldMkLst>
        <pc:spChg chg="del">
          <ac:chgData name="Catriona Burn (2203239)" userId="S::2203239@student.uwtsd.ac.uk::b3f641c4-146e-4dd0-8406-2d21770c7bfe" providerId="AD" clId="Web-{540680F1-2A8F-B4B1-5B13-EA9D4C2F0594}" dt="2024-12-10T18:32:57.021" v="17"/>
          <ac:spMkLst>
            <pc:docMk/>
            <pc:sldMk cId="1962091859" sldId="300"/>
            <ac:spMk id="8" creationId="{6C142B67-588E-E575-03B7-B8F1B79CCAF5}"/>
          </ac:spMkLst>
        </pc:spChg>
        <pc:picChg chg="del">
          <ac:chgData name="Catriona Burn (2203239)" userId="S::2203239@student.uwtsd.ac.uk::b3f641c4-146e-4dd0-8406-2d21770c7bfe" providerId="AD" clId="Web-{540680F1-2A8F-B4B1-5B13-EA9D4C2F0594}" dt="2024-12-10T18:32:54.333" v="16"/>
          <ac:picMkLst>
            <pc:docMk/>
            <pc:sldMk cId="1962091859" sldId="300"/>
            <ac:picMk id="6" creationId="{D5D05EFA-C39D-EDCF-CFEC-9BB1D722CF35}"/>
          </ac:picMkLst>
        </pc:picChg>
        <pc:picChg chg="del">
          <ac:chgData name="Catriona Burn (2203239)" userId="S::2203239@student.uwtsd.ac.uk::b3f641c4-146e-4dd0-8406-2d21770c7bfe" providerId="AD" clId="Web-{540680F1-2A8F-B4B1-5B13-EA9D4C2F0594}" dt="2024-12-10T18:32:54.333" v="15"/>
          <ac:picMkLst>
            <pc:docMk/>
            <pc:sldMk cId="1962091859" sldId="300"/>
            <ac:picMk id="11" creationId="{6777690D-8457-F71C-F47E-D78A8BBF9238}"/>
          </ac:picMkLst>
        </pc:picChg>
        <pc:picChg chg="del">
          <ac:chgData name="Catriona Burn (2203239)" userId="S::2203239@student.uwtsd.ac.uk::b3f641c4-146e-4dd0-8406-2d21770c7bfe" providerId="AD" clId="Web-{540680F1-2A8F-B4B1-5B13-EA9D4C2F0594}" dt="2024-12-10T18:32:54.333" v="14"/>
          <ac:picMkLst>
            <pc:docMk/>
            <pc:sldMk cId="1962091859" sldId="300"/>
            <ac:picMk id="13" creationId="{EAEE9DBB-58E6-46ED-9CD8-BD11A4251FDD}"/>
          </ac:picMkLst>
        </pc:picChg>
      </pc:sldChg>
      <pc:sldChg chg="modSp">
        <pc:chgData name="Catriona Burn (2203239)" userId="S::2203239@student.uwtsd.ac.uk::b3f641c4-146e-4dd0-8406-2d21770c7bfe" providerId="AD" clId="Web-{540680F1-2A8F-B4B1-5B13-EA9D4C2F0594}" dt="2024-12-10T17:44:45.218" v="13" actId="1076"/>
        <pc:sldMkLst>
          <pc:docMk/>
          <pc:sldMk cId="2295720600" sldId="303"/>
        </pc:sldMkLst>
        <pc:picChg chg="mod">
          <ac:chgData name="Catriona Burn (2203239)" userId="S::2203239@student.uwtsd.ac.uk::b3f641c4-146e-4dd0-8406-2d21770c7bfe" providerId="AD" clId="Web-{540680F1-2A8F-B4B1-5B13-EA9D4C2F0594}" dt="2024-12-10T17:44:45.218" v="13" actId="1076"/>
          <ac:picMkLst>
            <pc:docMk/>
            <pc:sldMk cId="2295720600" sldId="303"/>
            <ac:picMk id="4" creationId="{5DC5AC1B-16CD-F35A-85CA-5AC051420FEE}"/>
          </ac:picMkLst>
        </pc:picChg>
        <pc:picChg chg="mod modCrop">
          <ac:chgData name="Catriona Burn (2203239)" userId="S::2203239@student.uwtsd.ac.uk::b3f641c4-146e-4dd0-8406-2d21770c7bfe" providerId="AD" clId="Web-{540680F1-2A8F-B4B1-5B13-EA9D4C2F0594}" dt="2024-12-10T17:44:42.718" v="12" actId="1076"/>
          <ac:picMkLst>
            <pc:docMk/>
            <pc:sldMk cId="2295720600" sldId="303"/>
            <ac:picMk id="5" creationId="{BAC447AC-8A7C-AC7C-2CB4-C6AC427509ED}"/>
          </ac:picMkLst>
        </pc:picChg>
      </pc:sldChg>
    </pc:docChg>
  </pc:docChgLst>
  <pc:docChgLst>
    <pc:chgData clId="Web-{B6C5C365-87CE-39EC-29CD-4B1EFCE071F6}"/>
    <pc:docChg chg="modSld">
      <pc:chgData name="" userId="" providerId="" clId="Web-{B6C5C365-87CE-39EC-29CD-4B1EFCE071F6}" dt="2024-12-10T16:46:56.915" v="1" actId="20577"/>
      <pc:docMkLst>
        <pc:docMk/>
      </pc:docMkLst>
    </pc:docChg>
  </pc:docChgLst>
  <pc:docChgLst>
    <pc:chgData name="Tomos Cole (2205508)" userId="S::2205508@student.uwtsd.ac.uk::f1cc429e-3e72-42ce-ab83-f19d1e3d871b" providerId="AD" clId="Web-{031328BD-E777-483C-AEC1-8D133487A75E}"/>
    <pc:docChg chg="modSld">
      <pc:chgData name="Tomos Cole (2205508)" userId="S::2205508@student.uwtsd.ac.uk::f1cc429e-3e72-42ce-ab83-f19d1e3d871b" providerId="AD" clId="Web-{031328BD-E777-483C-AEC1-8D133487A75E}" dt="2024-12-10T10:13:46.461" v="163" actId="20577"/>
      <pc:docMkLst>
        <pc:docMk/>
      </pc:docMkLst>
      <pc:sldChg chg="modSp">
        <pc:chgData name="Tomos Cole (2205508)" userId="S::2205508@student.uwtsd.ac.uk::f1cc429e-3e72-42ce-ab83-f19d1e3d871b" providerId="AD" clId="Web-{031328BD-E777-483C-AEC1-8D133487A75E}" dt="2024-12-10T10:13:46.461" v="163" actId="20577"/>
        <pc:sldMkLst>
          <pc:docMk/>
          <pc:sldMk cId="3075045463" sldId="258"/>
        </pc:sldMkLst>
        <pc:spChg chg="mod">
          <ac:chgData name="Tomos Cole (2205508)" userId="S::2205508@student.uwtsd.ac.uk::f1cc429e-3e72-42ce-ab83-f19d1e3d871b" providerId="AD" clId="Web-{031328BD-E777-483C-AEC1-8D133487A75E}" dt="2024-12-10T10:13:46.461" v="163" actId="20577"/>
          <ac:spMkLst>
            <pc:docMk/>
            <pc:sldMk cId="3075045463" sldId="258"/>
            <ac:spMk id="6" creationId="{907282B0-F9F4-D5B6-9F89-3FCB75A69B96}"/>
          </ac:spMkLst>
        </pc:spChg>
      </pc:sldChg>
    </pc:docChg>
  </pc:docChgLst>
  <pc:docChgLst>
    <pc:chgData name="Chloe Rees (2218480)" userId="S::2218480@student.uwtsd.ac.uk::2a946cf0-9816-4a98-bcae-24fc8b0545db" providerId="AD" clId="Web-{B4886A6D-AE4A-8F13-61ED-CBA903B75DAE}"/>
    <pc:docChg chg="delSld modSld addMainMaster delMainMaster">
      <pc:chgData name="Chloe Rees (2218480)" userId="S::2218480@student.uwtsd.ac.uk::2a946cf0-9816-4a98-bcae-24fc8b0545db" providerId="AD" clId="Web-{B4886A6D-AE4A-8F13-61ED-CBA903B75DAE}" dt="2024-12-03T23:25:40.530" v="201"/>
      <pc:docMkLst>
        <pc:docMk/>
      </pc:docMkLst>
      <pc:sldChg chg="addSp delSp modSp mod setBg modClrScheme setClrOvrMap delDesignElem chgLayout">
        <pc:chgData name="Chloe Rees (2218480)" userId="S::2218480@student.uwtsd.ac.uk::2a946cf0-9816-4a98-bcae-24fc8b0545db" providerId="AD" clId="Web-{B4886A6D-AE4A-8F13-61ED-CBA903B75DAE}" dt="2024-12-03T23:18:03.554" v="194"/>
        <pc:sldMkLst>
          <pc:docMk/>
          <pc:sldMk cId="2667815456" sldId="256"/>
        </pc:sldMkLst>
        <pc:spChg chg="mod ord">
          <ac:chgData name="Chloe Rees (2218480)" userId="S::2218480@student.uwtsd.ac.uk::2a946cf0-9816-4a98-bcae-24fc8b0545db" providerId="AD" clId="Web-{B4886A6D-AE4A-8F13-61ED-CBA903B75DAE}" dt="2024-12-03T23:18:03.554" v="194"/>
          <ac:spMkLst>
            <pc:docMk/>
            <pc:sldMk cId="2667815456" sldId="256"/>
            <ac:spMk id="2" creationId="{47CE7D63-8125-F21D-F7DD-5257D131DAED}"/>
          </ac:spMkLst>
        </pc:spChg>
        <pc:spChg chg="mod ord">
          <ac:chgData name="Chloe Rees (2218480)" userId="S::2218480@student.uwtsd.ac.uk::2a946cf0-9816-4a98-bcae-24fc8b0545db" providerId="AD" clId="Web-{B4886A6D-AE4A-8F13-61ED-CBA903B75DAE}" dt="2024-12-03T23:18:03.554" v="194"/>
          <ac:spMkLst>
            <pc:docMk/>
            <pc:sldMk cId="2667815456" sldId="256"/>
            <ac:spMk id="3" creationId="{F505DC51-FA21-4918-A820-117C739F5742}"/>
          </ac:spMkLst>
        </pc:spChg>
      </pc:sldChg>
      <pc:sldChg chg="addSp delSp modSp mod setBg modClrScheme delDesignElem chgLayout">
        <pc:chgData name="Chloe Rees (2218480)" userId="S::2218480@student.uwtsd.ac.uk::2a946cf0-9816-4a98-bcae-24fc8b0545db" providerId="AD" clId="Web-{B4886A6D-AE4A-8F13-61ED-CBA903B75DAE}" dt="2024-12-03T23:07:10.773" v="126" actId="20577"/>
        <pc:sldMkLst>
          <pc:docMk/>
          <pc:sldMk cId="2868448555" sldId="257"/>
        </pc:sldMkLst>
        <pc:spChg chg="mod ord">
          <ac:chgData name="Chloe Rees (2218480)" userId="S::2218480@student.uwtsd.ac.uk::2a946cf0-9816-4a98-bcae-24fc8b0545db" providerId="AD" clId="Web-{B4886A6D-AE4A-8F13-61ED-CBA903B75DAE}" dt="2024-12-03T23:07:10.773" v="126" actId="20577"/>
          <ac:spMkLst>
            <pc:docMk/>
            <pc:sldMk cId="2868448555" sldId="257"/>
            <ac:spMk id="2" creationId="{D26C0BC8-A981-55E9-E21C-4F35C53ACDF6}"/>
          </ac:spMkLst>
        </pc:spChg>
        <pc:graphicFrameChg chg="add mod ord modGraphic">
          <ac:chgData name="Chloe Rees (2218480)" userId="S::2218480@student.uwtsd.ac.uk::2a946cf0-9816-4a98-bcae-24fc8b0545db" providerId="AD" clId="Web-{B4886A6D-AE4A-8F13-61ED-CBA903B75DAE}" dt="2024-12-03T23:06:44.146" v="123"/>
          <ac:graphicFrameMkLst>
            <pc:docMk/>
            <pc:sldMk cId="2868448555" sldId="257"/>
            <ac:graphicFrameMk id="5" creationId="{02FE098F-7D7D-ABE5-B6C8-73FBE0E84126}"/>
          </ac:graphicFrameMkLst>
        </pc:graphicFrameChg>
      </pc:sldChg>
      <pc:sldChg chg="modSp mod modClrScheme chgLayout">
        <pc:chgData name="Chloe Rees (2218480)" userId="S::2218480@student.uwtsd.ac.uk::2a946cf0-9816-4a98-bcae-24fc8b0545db" providerId="AD" clId="Web-{B4886A6D-AE4A-8F13-61ED-CBA903B75DAE}" dt="2024-12-03T23:02:40.876" v="89"/>
        <pc:sldMkLst>
          <pc:docMk/>
          <pc:sldMk cId="3075045463" sldId="258"/>
        </pc:sldMkLst>
        <pc:spChg chg="mod ord">
          <ac:chgData name="Chloe Rees (2218480)" userId="S::2218480@student.uwtsd.ac.uk::2a946cf0-9816-4a98-bcae-24fc8b0545db" providerId="AD" clId="Web-{B4886A6D-AE4A-8F13-61ED-CBA903B75DAE}" dt="2024-12-03T23:02:40.876" v="89"/>
          <ac:spMkLst>
            <pc:docMk/>
            <pc:sldMk cId="3075045463" sldId="258"/>
            <ac:spMk id="2" creationId="{5BCAD892-2A25-B924-72E4-4B2D98F91773}"/>
          </ac:spMkLst>
        </pc:spChg>
      </pc:sldChg>
      <pc:sldChg chg="modSp del mod modClrScheme chgLayout">
        <pc:chgData name="Chloe Rees (2218480)" userId="S::2218480@student.uwtsd.ac.uk::2a946cf0-9816-4a98-bcae-24fc8b0545db" providerId="AD" clId="Web-{B4886A6D-AE4A-8F13-61ED-CBA903B75DAE}" dt="2024-12-03T23:09:23.800" v="127"/>
        <pc:sldMkLst>
          <pc:docMk/>
          <pc:sldMk cId="3556641906" sldId="259"/>
        </pc:sldMkLst>
      </pc:sldChg>
      <pc:sldChg chg="addSp delSp modSp mod setBg modClrScheme chgLayout">
        <pc:chgData name="Chloe Rees (2218480)" userId="S::2218480@student.uwtsd.ac.uk::2a946cf0-9816-4a98-bcae-24fc8b0545db" providerId="AD" clId="Web-{B4886A6D-AE4A-8F13-61ED-CBA903B75DAE}" dt="2024-12-03T23:25:40.530" v="201"/>
        <pc:sldMkLst>
          <pc:docMk/>
          <pc:sldMk cId="2258660042" sldId="260"/>
        </pc:sldMkLst>
        <pc:spChg chg="mod ord">
          <ac:chgData name="Chloe Rees (2218480)" userId="S::2218480@student.uwtsd.ac.uk::2a946cf0-9816-4a98-bcae-24fc8b0545db" providerId="AD" clId="Web-{B4886A6D-AE4A-8F13-61ED-CBA903B75DAE}" dt="2024-12-03T23:25:40.530" v="201"/>
          <ac:spMkLst>
            <pc:docMk/>
            <pc:sldMk cId="2258660042" sldId="260"/>
            <ac:spMk id="2" creationId="{7F89716A-29E6-C4BB-600E-EEBC44A2C991}"/>
          </ac:spMkLst>
        </pc:spChg>
        <pc:spChg chg="add mod">
          <ac:chgData name="Chloe Rees (2218480)" userId="S::2218480@student.uwtsd.ac.uk::2a946cf0-9816-4a98-bcae-24fc8b0545db" providerId="AD" clId="Web-{B4886A6D-AE4A-8F13-61ED-CBA903B75DAE}" dt="2024-12-03T23:25:40.530" v="201"/>
          <ac:spMkLst>
            <pc:docMk/>
            <pc:sldMk cId="2258660042" sldId="260"/>
            <ac:spMk id="8" creationId="{1A27C3A1-C521-41BA-58A0-C3BD64620232}"/>
          </ac:spMkLst>
        </pc:spChg>
      </pc:sldChg>
      <pc:sldChg chg="modSp mod modClrScheme chgLayout">
        <pc:chgData name="Chloe Rees (2218480)" userId="S::2218480@student.uwtsd.ac.uk::2a946cf0-9816-4a98-bcae-24fc8b0545db" providerId="AD" clId="Web-{B4886A6D-AE4A-8F13-61ED-CBA903B75DAE}" dt="2024-12-03T23:02:40.876" v="89"/>
        <pc:sldMkLst>
          <pc:docMk/>
          <pc:sldMk cId="3639380337" sldId="261"/>
        </pc:sldMkLst>
      </pc:sldChg>
      <pc:sldChg chg="modSp mod modClrScheme chgLayout">
        <pc:chgData name="Chloe Rees (2218480)" userId="S::2218480@student.uwtsd.ac.uk::2a946cf0-9816-4a98-bcae-24fc8b0545db" providerId="AD" clId="Web-{B4886A6D-AE4A-8F13-61ED-CBA903B75DAE}" dt="2024-12-03T23:02:40.876" v="89"/>
        <pc:sldMkLst>
          <pc:docMk/>
          <pc:sldMk cId="1047412826" sldId="262"/>
        </pc:sldMkLst>
        <pc:spChg chg="mod ord">
          <ac:chgData name="Chloe Rees (2218480)" userId="S::2218480@student.uwtsd.ac.uk::2a946cf0-9816-4a98-bcae-24fc8b0545db" providerId="AD" clId="Web-{B4886A6D-AE4A-8F13-61ED-CBA903B75DAE}" dt="2024-12-03T23:02:40.876" v="89"/>
          <ac:spMkLst>
            <pc:docMk/>
            <pc:sldMk cId="1047412826" sldId="262"/>
            <ac:spMk id="2" creationId="{5E58C518-55F4-F8A3-DCFD-67B9DF998ECC}"/>
          </ac:spMkLst>
        </pc:spChg>
      </pc:sldChg>
      <pc:sldChg chg="modSp mod modClrScheme chgLayout">
        <pc:chgData name="Chloe Rees (2218480)" userId="S::2218480@student.uwtsd.ac.uk::2a946cf0-9816-4a98-bcae-24fc8b0545db" providerId="AD" clId="Web-{B4886A6D-AE4A-8F13-61ED-CBA903B75DAE}" dt="2024-12-03T23:02:40.876" v="89"/>
        <pc:sldMkLst>
          <pc:docMk/>
          <pc:sldMk cId="154288426" sldId="263"/>
        </pc:sldMkLst>
      </pc:sldChg>
      <pc:sldChg chg="modSp mod modClrScheme chgLayout">
        <pc:chgData name="Chloe Rees (2218480)" userId="S::2218480@student.uwtsd.ac.uk::2a946cf0-9816-4a98-bcae-24fc8b0545db" providerId="AD" clId="Web-{B4886A6D-AE4A-8F13-61ED-CBA903B75DAE}" dt="2024-12-03T23:02:40.876" v="89"/>
        <pc:sldMkLst>
          <pc:docMk/>
          <pc:sldMk cId="917036162" sldId="264"/>
        </pc:sldMkLst>
        <pc:spChg chg="mod ord">
          <ac:chgData name="Chloe Rees (2218480)" userId="S::2218480@student.uwtsd.ac.uk::2a946cf0-9816-4a98-bcae-24fc8b0545db" providerId="AD" clId="Web-{B4886A6D-AE4A-8F13-61ED-CBA903B75DAE}" dt="2024-12-03T23:02:40.876" v="89"/>
          <ac:spMkLst>
            <pc:docMk/>
            <pc:sldMk cId="917036162" sldId="264"/>
            <ac:spMk id="2" creationId="{C5C71A1E-C0C0-823D-1C7B-8C5A0632FFCC}"/>
          </ac:spMkLst>
        </pc:spChg>
      </pc:sldChg>
      <pc:sldChg chg="modSp mod modClrScheme chgLayout">
        <pc:chgData name="Chloe Rees (2218480)" userId="S::2218480@student.uwtsd.ac.uk::2a946cf0-9816-4a98-bcae-24fc8b0545db" providerId="AD" clId="Web-{B4886A6D-AE4A-8F13-61ED-CBA903B75DAE}" dt="2024-12-03T23:02:40.876" v="89"/>
        <pc:sldMkLst>
          <pc:docMk/>
          <pc:sldMk cId="3230358935" sldId="265"/>
        </pc:sldMkLst>
      </pc:sldChg>
      <pc:sldChg chg="modSp mod modClrScheme chgLayout">
        <pc:chgData name="Chloe Rees (2218480)" userId="S::2218480@student.uwtsd.ac.uk::2a946cf0-9816-4a98-bcae-24fc8b0545db" providerId="AD" clId="Web-{B4886A6D-AE4A-8F13-61ED-CBA903B75DAE}" dt="2024-12-03T23:02:40.876" v="89"/>
        <pc:sldMkLst>
          <pc:docMk/>
          <pc:sldMk cId="1412178706" sldId="266"/>
        </pc:sldMkLst>
        <pc:spChg chg="mod ord">
          <ac:chgData name="Chloe Rees (2218480)" userId="S::2218480@student.uwtsd.ac.uk::2a946cf0-9816-4a98-bcae-24fc8b0545db" providerId="AD" clId="Web-{B4886A6D-AE4A-8F13-61ED-CBA903B75DAE}" dt="2024-12-03T23:02:40.876" v="89"/>
          <ac:spMkLst>
            <pc:docMk/>
            <pc:sldMk cId="1412178706" sldId="266"/>
            <ac:spMk id="2" creationId="{ACEFDFAF-9871-0CE8-51E7-48AA948CCC14}"/>
          </ac:spMkLst>
        </pc:spChg>
        <pc:spChg chg="mod ord">
          <ac:chgData name="Chloe Rees (2218480)" userId="S::2218480@student.uwtsd.ac.uk::2a946cf0-9816-4a98-bcae-24fc8b0545db" providerId="AD" clId="Web-{B4886A6D-AE4A-8F13-61ED-CBA903B75DAE}" dt="2024-12-03T23:02:40.876" v="89"/>
          <ac:spMkLst>
            <pc:docMk/>
            <pc:sldMk cId="1412178706" sldId="266"/>
            <ac:spMk id="3" creationId="{1D07B6AB-7A23-5AD4-1BD0-E8BE26854C7D}"/>
          </ac:spMkLst>
        </pc:spChg>
      </pc:sldChg>
      <pc:sldChg chg="modSp mod modClrScheme chgLayout">
        <pc:chgData name="Chloe Rees (2218480)" userId="S::2218480@student.uwtsd.ac.uk::2a946cf0-9816-4a98-bcae-24fc8b0545db" providerId="AD" clId="Web-{B4886A6D-AE4A-8F13-61ED-CBA903B75DAE}" dt="2024-12-03T23:02:40.876" v="89"/>
        <pc:sldMkLst>
          <pc:docMk/>
          <pc:sldMk cId="2460681079" sldId="267"/>
        </pc:sldMkLst>
        <pc:spChg chg="mod ord">
          <ac:chgData name="Chloe Rees (2218480)" userId="S::2218480@student.uwtsd.ac.uk::2a946cf0-9816-4a98-bcae-24fc8b0545db" providerId="AD" clId="Web-{B4886A6D-AE4A-8F13-61ED-CBA903B75DAE}" dt="2024-12-03T23:02:40.876" v="89"/>
          <ac:spMkLst>
            <pc:docMk/>
            <pc:sldMk cId="2460681079" sldId="267"/>
            <ac:spMk id="2" creationId="{E9A4BFE6-217D-405E-4050-1F3BDA066992}"/>
          </ac:spMkLst>
        </pc:spChg>
      </pc:sldChg>
      <pc:sldChg chg="modSp mod modClrScheme chgLayout">
        <pc:chgData name="Chloe Rees (2218480)" userId="S::2218480@student.uwtsd.ac.uk::2a946cf0-9816-4a98-bcae-24fc8b0545db" providerId="AD" clId="Web-{B4886A6D-AE4A-8F13-61ED-CBA903B75DAE}" dt="2024-12-03T23:02:40.876" v="89"/>
        <pc:sldMkLst>
          <pc:docMk/>
          <pc:sldMk cId="695019736" sldId="268"/>
        </pc:sldMkLst>
        <pc:spChg chg="mod ord">
          <ac:chgData name="Chloe Rees (2218480)" userId="S::2218480@student.uwtsd.ac.uk::2a946cf0-9816-4a98-bcae-24fc8b0545db" providerId="AD" clId="Web-{B4886A6D-AE4A-8F13-61ED-CBA903B75DAE}" dt="2024-12-03T23:02:40.876" v="89"/>
          <ac:spMkLst>
            <pc:docMk/>
            <pc:sldMk cId="695019736" sldId="268"/>
            <ac:spMk id="2" creationId="{75741E07-890B-98BE-5A43-320D8FB19295}"/>
          </ac:spMkLst>
        </pc:spChg>
        <pc:spChg chg="mod ord">
          <ac:chgData name="Chloe Rees (2218480)" userId="S::2218480@student.uwtsd.ac.uk::2a946cf0-9816-4a98-bcae-24fc8b0545db" providerId="AD" clId="Web-{B4886A6D-AE4A-8F13-61ED-CBA903B75DAE}" dt="2024-12-03T23:02:40.876" v="89"/>
          <ac:spMkLst>
            <pc:docMk/>
            <pc:sldMk cId="695019736" sldId="268"/>
            <ac:spMk id="3" creationId="{41755E23-B7DB-5A01-C34F-B0F4D8643853}"/>
          </ac:spMkLst>
        </pc:spChg>
      </pc:sldChg>
      <pc:sldChg chg="modSp mod modClrScheme chgLayout">
        <pc:chgData name="Chloe Rees (2218480)" userId="S::2218480@student.uwtsd.ac.uk::2a946cf0-9816-4a98-bcae-24fc8b0545db" providerId="AD" clId="Web-{B4886A6D-AE4A-8F13-61ED-CBA903B75DAE}" dt="2024-12-03T23:02:40.876" v="89"/>
        <pc:sldMkLst>
          <pc:docMk/>
          <pc:sldMk cId="413029390" sldId="269"/>
        </pc:sldMkLst>
      </pc:sldChg>
      <pc:sldChg chg="modSp mod modClrScheme chgLayout">
        <pc:chgData name="Chloe Rees (2218480)" userId="S::2218480@student.uwtsd.ac.uk::2a946cf0-9816-4a98-bcae-24fc8b0545db" providerId="AD" clId="Web-{B4886A6D-AE4A-8F13-61ED-CBA903B75DAE}" dt="2024-12-03T23:02:40.876" v="89"/>
        <pc:sldMkLst>
          <pc:docMk/>
          <pc:sldMk cId="1944857917" sldId="270"/>
        </pc:sldMkLst>
        <pc:spChg chg="mod ord">
          <ac:chgData name="Chloe Rees (2218480)" userId="S::2218480@student.uwtsd.ac.uk::2a946cf0-9816-4a98-bcae-24fc8b0545db" providerId="AD" clId="Web-{B4886A6D-AE4A-8F13-61ED-CBA903B75DAE}" dt="2024-12-03T23:02:40.876" v="89"/>
          <ac:spMkLst>
            <pc:docMk/>
            <pc:sldMk cId="1944857917" sldId="270"/>
            <ac:spMk id="2" creationId="{0AC24CA8-880B-65D3-6378-29404B1B421C}"/>
          </ac:spMkLst>
        </pc:spChg>
        <pc:spChg chg="mod ord">
          <ac:chgData name="Chloe Rees (2218480)" userId="S::2218480@student.uwtsd.ac.uk::2a946cf0-9816-4a98-bcae-24fc8b0545db" providerId="AD" clId="Web-{B4886A6D-AE4A-8F13-61ED-CBA903B75DAE}" dt="2024-12-03T23:02:40.876" v="89"/>
          <ac:spMkLst>
            <pc:docMk/>
            <pc:sldMk cId="1944857917" sldId="270"/>
            <ac:spMk id="3" creationId="{10788E75-4A22-BAFB-1EEF-724173635FF1}"/>
          </ac:spMkLst>
        </pc:spChg>
      </pc:sldChg>
      <pc:sldChg chg="addSp delSp modSp mod modClrScheme chgLayout">
        <pc:chgData name="Chloe Rees (2218480)" userId="S::2218480@student.uwtsd.ac.uk::2a946cf0-9816-4a98-bcae-24fc8b0545db" providerId="AD" clId="Web-{B4886A6D-AE4A-8F13-61ED-CBA903B75DAE}" dt="2024-12-03T23:22:16.263" v="197"/>
        <pc:sldMkLst>
          <pc:docMk/>
          <pc:sldMk cId="2497004504" sldId="271"/>
        </pc:sldMkLst>
        <pc:spChg chg="mod ord">
          <ac:chgData name="Chloe Rees (2218480)" userId="S::2218480@student.uwtsd.ac.uk::2a946cf0-9816-4a98-bcae-24fc8b0545db" providerId="AD" clId="Web-{B4886A6D-AE4A-8F13-61ED-CBA903B75DAE}" dt="2024-12-03T23:18:34.166" v="196" actId="20577"/>
          <ac:spMkLst>
            <pc:docMk/>
            <pc:sldMk cId="2497004504" sldId="271"/>
            <ac:spMk id="2" creationId="{7AC59213-4A57-8DB3-A7EF-BE3956D56B50}"/>
          </ac:spMkLst>
        </pc:spChg>
      </pc:sldChg>
      <pc:sldChg chg="modSp mod modClrScheme chgLayout">
        <pc:chgData name="Chloe Rees (2218480)" userId="S::2218480@student.uwtsd.ac.uk::2a946cf0-9816-4a98-bcae-24fc8b0545db" providerId="AD" clId="Web-{B4886A6D-AE4A-8F13-61ED-CBA903B75DAE}" dt="2024-12-03T23:02:40.876" v="89"/>
        <pc:sldMkLst>
          <pc:docMk/>
          <pc:sldMk cId="2655746511" sldId="272"/>
        </pc:sldMkLst>
        <pc:spChg chg="mod ord">
          <ac:chgData name="Chloe Rees (2218480)" userId="S::2218480@student.uwtsd.ac.uk::2a946cf0-9816-4a98-bcae-24fc8b0545db" providerId="AD" clId="Web-{B4886A6D-AE4A-8F13-61ED-CBA903B75DAE}" dt="2024-12-03T23:02:40.876" v="89"/>
          <ac:spMkLst>
            <pc:docMk/>
            <pc:sldMk cId="2655746511" sldId="272"/>
            <ac:spMk id="2" creationId="{218E6BDD-6568-3AF0-0165-4696E6815283}"/>
          </ac:spMkLst>
        </pc:spChg>
        <pc:spChg chg="mod ord">
          <ac:chgData name="Chloe Rees (2218480)" userId="S::2218480@student.uwtsd.ac.uk::2a946cf0-9816-4a98-bcae-24fc8b0545db" providerId="AD" clId="Web-{B4886A6D-AE4A-8F13-61ED-CBA903B75DAE}" dt="2024-12-03T23:02:40.876" v="89"/>
          <ac:spMkLst>
            <pc:docMk/>
            <pc:sldMk cId="2655746511" sldId="272"/>
            <ac:spMk id="3" creationId="{FC904B96-5E69-59F4-C1C6-6B14C629F83F}"/>
          </ac:spMkLst>
        </pc:spChg>
      </pc:sldChg>
      <pc:sldChg chg="modSp mod modClrScheme chgLayout">
        <pc:chgData name="Chloe Rees (2218480)" userId="S::2218480@student.uwtsd.ac.uk::2a946cf0-9816-4a98-bcae-24fc8b0545db" providerId="AD" clId="Web-{B4886A6D-AE4A-8F13-61ED-CBA903B75DAE}" dt="2024-12-03T23:02:40.876" v="89"/>
        <pc:sldMkLst>
          <pc:docMk/>
          <pc:sldMk cId="3332181088" sldId="273"/>
        </pc:sldMkLst>
      </pc:sldChg>
      <pc:sldChg chg="modSp del mod modClrScheme chgLayout">
        <pc:chgData name="Chloe Rees (2218480)" userId="S::2218480@student.uwtsd.ac.uk::2a946cf0-9816-4a98-bcae-24fc8b0545db" providerId="AD" clId="Web-{B4886A6D-AE4A-8F13-61ED-CBA903B75DAE}" dt="2024-12-03T23:16:31.249" v="191"/>
        <pc:sldMkLst>
          <pc:docMk/>
          <pc:sldMk cId="2748643858" sldId="274"/>
        </pc:sldMkLst>
      </pc:sldChg>
      <pc:sldChg chg="modSp mod modClrScheme chgLayout">
        <pc:chgData name="Chloe Rees (2218480)" userId="S::2218480@student.uwtsd.ac.uk::2a946cf0-9816-4a98-bcae-24fc8b0545db" providerId="AD" clId="Web-{B4886A6D-AE4A-8F13-61ED-CBA903B75DAE}" dt="2024-12-03T23:02:40.876" v="89"/>
        <pc:sldMkLst>
          <pc:docMk/>
          <pc:sldMk cId="1039273922" sldId="276"/>
        </pc:sldMkLst>
      </pc:sldChg>
      <pc:sldChg chg="addSp delSp modSp mod setBg modClrScheme delDesignElem chgLayout">
        <pc:chgData name="Chloe Rees (2218480)" userId="S::2218480@student.uwtsd.ac.uk::2a946cf0-9816-4a98-bcae-24fc8b0545db" providerId="AD" clId="Web-{B4886A6D-AE4A-8F13-61ED-CBA903B75DAE}" dt="2024-12-03T23:02:40.876" v="89"/>
        <pc:sldMkLst>
          <pc:docMk/>
          <pc:sldMk cId="3979842740" sldId="277"/>
        </pc:sldMkLst>
        <pc:spChg chg="mod ord">
          <ac:chgData name="Chloe Rees (2218480)" userId="S::2218480@student.uwtsd.ac.uk::2a946cf0-9816-4a98-bcae-24fc8b0545db" providerId="AD" clId="Web-{B4886A6D-AE4A-8F13-61ED-CBA903B75DAE}" dt="2024-12-03T23:02:40.876" v="89"/>
          <ac:spMkLst>
            <pc:docMk/>
            <pc:sldMk cId="3979842740" sldId="277"/>
            <ac:spMk id="2" creationId="{4EDFE7A4-1D98-134B-B995-5BC2E73D2BCA}"/>
          </ac:spMkLst>
        </pc:spChg>
        <pc:picChg chg="mod">
          <ac:chgData name="Chloe Rees (2218480)" userId="S::2218480@student.uwtsd.ac.uk::2a946cf0-9816-4a98-bcae-24fc8b0545db" providerId="AD" clId="Web-{B4886A6D-AE4A-8F13-61ED-CBA903B75DAE}" dt="2024-12-03T22:57:44.225" v="1"/>
          <ac:picMkLst>
            <pc:docMk/>
            <pc:sldMk cId="3979842740" sldId="277"/>
            <ac:picMk id="12" creationId="{B6762DBA-4F27-F7EE-2F2C-BA0CA67F74CB}"/>
          </ac:picMkLst>
        </pc:picChg>
        <pc:picChg chg="mod">
          <ac:chgData name="Chloe Rees (2218480)" userId="S::2218480@student.uwtsd.ac.uk::2a946cf0-9816-4a98-bcae-24fc8b0545db" providerId="AD" clId="Web-{B4886A6D-AE4A-8F13-61ED-CBA903B75DAE}" dt="2024-12-03T22:57:44.225" v="1"/>
          <ac:picMkLst>
            <pc:docMk/>
            <pc:sldMk cId="3979842740" sldId="277"/>
            <ac:picMk id="14" creationId="{2206A637-E4F6-3CD8-E4A3-0A77BB722888}"/>
          </ac:picMkLst>
        </pc:picChg>
        <pc:picChg chg="mod ord">
          <ac:chgData name="Chloe Rees (2218480)" userId="S::2218480@student.uwtsd.ac.uk::2a946cf0-9816-4a98-bcae-24fc8b0545db" providerId="AD" clId="Web-{B4886A6D-AE4A-8F13-61ED-CBA903B75DAE}" dt="2024-12-03T22:57:44.225" v="1"/>
          <ac:picMkLst>
            <pc:docMk/>
            <pc:sldMk cId="3979842740" sldId="277"/>
            <ac:picMk id="16" creationId="{D0FFFD0C-E6DB-4836-FE2E-EF7AFECFD5B4}"/>
          </ac:picMkLst>
        </pc:picChg>
      </pc:sldChg>
      <pc:sldChg chg="modSp mod modClrScheme chgLayout">
        <pc:chgData name="Chloe Rees (2218480)" userId="S::2218480@student.uwtsd.ac.uk::2a946cf0-9816-4a98-bcae-24fc8b0545db" providerId="AD" clId="Web-{B4886A6D-AE4A-8F13-61ED-CBA903B75DAE}" dt="2024-12-03T23:02:40.876" v="89"/>
        <pc:sldMkLst>
          <pc:docMk/>
          <pc:sldMk cId="703366217" sldId="278"/>
        </pc:sldMkLst>
        <pc:spChg chg="mod ord">
          <ac:chgData name="Chloe Rees (2218480)" userId="S::2218480@student.uwtsd.ac.uk::2a946cf0-9816-4a98-bcae-24fc8b0545db" providerId="AD" clId="Web-{B4886A6D-AE4A-8F13-61ED-CBA903B75DAE}" dt="2024-12-03T23:02:40.876" v="89"/>
          <ac:spMkLst>
            <pc:docMk/>
            <pc:sldMk cId="703366217" sldId="278"/>
            <ac:spMk id="2" creationId="{9940EB6C-A884-DD5A-E974-500F8964C6E2}"/>
          </ac:spMkLst>
        </pc:spChg>
      </pc:sldChg>
      <pc:sldMasterChg chg="del delSldLayout">
        <pc:chgData name="Chloe Rees (2218480)" userId="S::2218480@student.uwtsd.ac.uk::2a946cf0-9816-4a98-bcae-24fc8b0545db" providerId="AD" clId="Web-{B4886A6D-AE4A-8F13-61ED-CBA903B75DAE}" dt="2024-12-03T23:02:40.876" v="89"/>
        <pc:sldMasterMkLst>
          <pc:docMk/>
          <pc:sldMasterMk cId="3769063811" sldId="2147483648"/>
        </pc:sldMasterMkLst>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1450848903" sldId="2147483649"/>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2153205717" sldId="2147483650"/>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455036655" sldId="2147483651"/>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702948101" sldId="2147483652"/>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3819739308" sldId="2147483653"/>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1354922915" sldId="2147483654"/>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1076512404" sldId="2147483655"/>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4241447102" sldId="2147483656"/>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3469134636" sldId="2147483657"/>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2890016509" sldId="2147483658"/>
          </pc:sldLayoutMkLst>
        </pc:sldLayoutChg>
        <pc:sldLayoutChg chg="del">
          <pc:chgData name="Chloe Rees (2218480)" userId="S::2218480@student.uwtsd.ac.uk::2a946cf0-9816-4a98-bcae-24fc8b0545db" providerId="AD" clId="Web-{B4886A6D-AE4A-8F13-61ED-CBA903B75DAE}" dt="2024-12-03T23:02:40.876" v="89"/>
          <pc:sldLayoutMkLst>
            <pc:docMk/>
            <pc:sldMasterMk cId="3769063811" sldId="2147483648"/>
            <pc:sldLayoutMk cId="872490601" sldId="2147483659"/>
          </pc:sldLayoutMkLst>
        </pc:sldLayoutChg>
      </pc:sldMasterChg>
      <pc:sldMasterChg chg="add addSldLayout modSldLayout">
        <pc:chgData name="Chloe Rees (2218480)" userId="S::2218480@student.uwtsd.ac.uk::2a946cf0-9816-4a98-bcae-24fc8b0545db" providerId="AD" clId="Web-{B4886A6D-AE4A-8F13-61ED-CBA903B75DAE}" dt="2024-12-03T23:02:40.876" v="89"/>
        <pc:sldMasterMkLst>
          <pc:docMk/>
          <pc:sldMasterMk cId="529176230" sldId="2147483660"/>
        </pc:sldMasterMkLst>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162299102" sldId="2147483661"/>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504792861" sldId="2147483662"/>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188669169" sldId="2147483663"/>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3954907379" sldId="2147483664"/>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3817655712" sldId="2147483665"/>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3399373722" sldId="2147483666"/>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942702419" sldId="2147483667"/>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142111412" sldId="2147483668"/>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93298233" sldId="2147483669"/>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748074081" sldId="2147483670"/>
          </pc:sldLayoutMkLst>
        </pc:sldLayoutChg>
        <pc:sldLayoutChg chg="add mod replId">
          <pc:chgData name="Chloe Rees (2218480)" userId="S::2218480@student.uwtsd.ac.uk::2a946cf0-9816-4a98-bcae-24fc8b0545db" providerId="AD" clId="Web-{B4886A6D-AE4A-8F13-61ED-CBA903B75DAE}" dt="2024-12-03T23:02:40.876" v="89"/>
          <pc:sldLayoutMkLst>
            <pc:docMk/>
            <pc:sldMasterMk cId="529176230" sldId="2147483660"/>
            <pc:sldLayoutMk cId="1002551622" sldId="2147483671"/>
          </pc:sldLayoutMkLst>
        </pc:sldLayoutChg>
      </pc:sldMasterChg>
    </pc:docChg>
  </pc:docChgLst>
  <pc:docChgLst>
    <pc:chgData name="Connor Casey (2103540)" userId="S::2103540@student.uwtsd.ac.uk::9b6fa8af-3f0c-49c9-86e7-08187ac00aa5" providerId="AD" clId="Web-{793A60B5-37EE-8465-7D0B-19D83188FAB6}"/>
    <pc:docChg chg="addSld delSld modSld">
      <pc:chgData name="Connor Casey (2103540)" userId="S::2103540@student.uwtsd.ac.uk::9b6fa8af-3f0c-49c9-86e7-08187ac00aa5" providerId="AD" clId="Web-{793A60B5-37EE-8465-7D0B-19D83188FAB6}" dt="2024-12-10T11:41:31.269" v="3786" actId="1076"/>
      <pc:docMkLst>
        <pc:docMk/>
      </pc:docMkLst>
      <pc:sldChg chg="addSp delSp modSp">
        <pc:chgData name="Connor Casey (2103540)" userId="S::2103540@student.uwtsd.ac.uk::9b6fa8af-3f0c-49c9-86e7-08187ac00aa5" providerId="AD" clId="Web-{793A60B5-37EE-8465-7D0B-19D83188FAB6}" dt="2024-12-10T11:20:06.323" v="3777" actId="20577"/>
        <pc:sldMkLst>
          <pc:docMk/>
          <pc:sldMk cId="2460681079" sldId="267"/>
        </pc:sldMkLst>
        <pc:spChg chg="mod">
          <ac:chgData name="Connor Casey (2103540)" userId="S::2103540@student.uwtsd.ac.uk::9b6fa8af-3f0c-49c9-86e7-08187ac00aa5" providerId="AD" clId="Web-{793A60B5-37EE-8465-7D0B-19D83188FAB6}" dt="2024-12-10T11:11:01.038" v="3730" actId="1076"/>
          <ac:spMkLst>
            <pc:docMk/>
            <pc:sldMk cId="2460681079" sldId="267"/>
            <ac:spMk id="2" creationId="{E9A4BFE6-217D-405E-4050-1F3BDA066992}"/>
          </ac:spMkLst>
        </pc:spChg>
        <pc:spChg chg="del mod">
          <ac:chgData name="Connor Casey (2103540)" userId="S::2103540@student.uwtsd.ac.uk::9b6fa8af-3f0c-49c9-86e7-08187ac00aa5" providerId="AD" clId="Web-{793A60B5-37EE-8465-7D0B-19D83188FAB6}" dt="2024-12-09T22:51:40.319" v="48"/>
          <ac:spMkLst>
            <pc:docMk/>
            <pc:sldMk cId="2460681079" sldId="267"/>
            <ac:spMk id="3" creationId="{F5BC040A-A3C7-ED0D-1891-DF285D923ADB}"/>
          </ac:spMkLst>
        </pc:spChg>
        <pc:spChg chg="add del mod">
          <ac:chgData name="Connor Casey (2103540)" userId="S::2103540@student.uwtsd.ac.uk::9b6fa8af-3f0c-49c9-86e7-08187ac00aa5" providerId="AD" clId="Web-{793A60B5-37EE-8465-7D0B-19D83188FAB6}" dt="2024-12-09T22:50:53.802" v="43"/>
          <ac:spMkLst>
            <pc:docMk/>
            <pc:sldMk cId="2460681079" sldId="267"/>
            <ac:spMk id="4" creationId="{CAF6B35C-EDE3-47DF-0074-7758497D701A}"/>
          </ac:spMkLst>
        </pc:spChg>
        <pc:spChg chg="add del mod">
          <ac:chgData name="Connor Casey (2103540)" userId="S::2103540@student.uwtsd.ac.uk::9b6fa8af-3f0c-49c9-86e7-08187ac00aa5" providerId="AD" clId="Web-{793A60B5-37EE-8465-7D0B-19D83188FAB6}" dt="2024-12-09T23:02:59.166" v="400"/>
          <ac:spMkLst>
            <pc:docMk/>
            <pc:sldMk cId="2460681079" sldId="267"/>
            <ac:spMk id="6" creationId="{607894D0-2679-9310-4F99-48AC977C87F4}"/>
          </ac:spMkLst>
        </pc:spChg>
        <pc:spChg chg="add mod">
          <ac:chgData name="Connor Casey (2103540)" userId="S::2103540@student.uwtsd.ac.uk::9b6fa8af-3f0c-49c9-86e7-08187ac00aa5" providerId="AD" clId="Web-{793A60B5-37EE-8465-7D0B-19D83188FAB6}" dt="2024-12-10T11:20:06.323" v="3777" actId="20577"/>
          <ac:spMkLst>
            <pc:docMk/>
            <pc:sldMk cId="2460681079" sldId="267"/>
            <ac:spMk id="7" creationId="{DD865655-805E-5BCE-6228-B1C4D4FEE1CC}"/>
          </ac:spMkLst>
        </pc:spChg>
        <pc:spChg chg="add mod">
          <ac:chgData name="Connor Casey (2103540)" userId="S::2103540@student.uwtsd.ac.uk::9b6fa8af-3f0c-49c9-86e7-08187ac00aa5" providerId="AD" clId="Web-{793A60B5-37EE-8465-7D0B-19D83188FAB6}" dt="2024-12-10T11:11:08.976" v="3732" actId="1076"/>
          <ac:spMkLst>
            <pc:docMk/>
            <pc:sldMk cId="2460681079" sldId="267"/>
            <ac:spMk id="13" creationId="{C12933D8-DBFE-26EA-13CD-55D4B16E7499}"/>
          </ac:spMkLst>
        </pc:spChg>
        <pc:picChg chg="add del mod modCrop">
          <ac:chgData name="Connor Casey (2103540)" userId="S::2103540@student.uwtsd.ac.uk::9b6fa8af-3f0c-49c9-86e7-08187ac00aa5" providerId="AD" clId="Web-{793A60B5-37EE-8465-7D0B-19D83188FAB6}" dt="2024-12-10T11:11:04.053" v="3731" actId="1076"/>
          <ac:picMkLst>
            <pc:docMk/>
            <pc:sldMk cId="2460681079" sldId="267"/>
            <ac:picMk id="8" creationId="{2E75088B-3EE8-CE78-D043-67FF4876A43C}"/>
          </ac:picMkLst>
        </pc:picChg>
        <pc:cxnChg chg="add del">
          <ac:chgData name="Connor Casey (2103540)" userId="S::2103540@student.uwtsd.ac.uk::9b6fa8af-3f0c-49c9-86e7-08187ac00aa5" providerId="AD" clId="Web-{793A60B5-37EE-8465-7D0B-19D83188FAB6}" dt="2024-12-09T23:42:18.889" v="2482"/>
          <ac:cxnSpMkLst>
            <pc:docMk/>
            <pc:sldMk cId="2460681079" sldId="267"/>
            <ac:cxnSpMk id="9" creationId="{0D4E60D7-65A0-CD83-0885-20314D57DF1C}"/>
          </ac:cxnSpMkLst>
        </pc:cxnChg>
        <pc:cxnChg chg="add del">
          <ac:chgData name="Connor Casey (2103540)" userId="S::2103540@student.uwtsd.ac.uk::9b6fa8af-3f0c-49c9-86e7-08187ac00aa5" providerId="AD" clId="Web-{793A60B5-37EE-8465-7D0B-19D83188FAB6}" dt="2024-12-09T23:42:48.484" v="2484"/>
          <ac:cxnSpMkLst>
            <pc:docMk/>
            <pc:sldMk cId="2460681079" sldId="267"/>
            <ac:cxnSpMk id="10" creationId="{77A80967-2194-F115-B52B-874EA84E8CE3}"/>
          </ac:cxnSpMkLst>
        </pc:cxnChg>
        <pc:cxnChg chg="add del">
          <ac:chgData name="Connor Casey (2103540)" userId="S::2103540@student.uwtsd.ac.uk::9b6fa8af-3f0c-49c9-86e7-08187ac00aa5" providerId="AD" clId="Web-{793A60B5-37EE-8465-7D0B-19D83188FAB6}" dt="2024-12-09T23:43:02.078" v="2486"/>
          <ac:cxnSpMkLst>
            <pc:docMk/>
            <pc:sldMk cId="2460681079" sldId="267"/>
            <ac:cxnSpMk id="11" creationId="{08E99476-8C10-2B37-9202-6C8778AA9583}"/>
          </ac:cxnSpMkLst>
        </pc:cxnChg>
        <pc:cxnChg chg="add del mod">
          <ac:chgData name="Connor Casey (2103540)" userId="S::2103540@student.uwtsd.ac.uk::9b6fa8af-3f0c-49c9-86e7-08187ac00aa5" providerId="AD" clId="Web-{793A60B5-37EE-8465-7D0B-19D83188FAB6}" dt="2024-12-10T10:53:13.109" v="3668"/>
          <ac:cxnSpMkLst>
            <pc:docMk/>
            <pc:sldMk cId="2460681079" sldId="267"/>
            <ac:cxnSpMk id="12" creationId="{89881446-4938-2044-5D32-3F96291D1E8A}"/>
          </ac:cxnSpMkLst>
        </pc:cxnChg>
      </pc:sldChg>
      <pc:sldChg chg="addSp modSp">
        <pc:chgData name="Connor Casey (2103540)" userId="S::2103540@student.uwtsd.ac.uk::9b6fa8af-3f0c-49c9-86e7-08187ac00aa5" providerId="AD" clId="Web-{793A60B5-37EE-8465-7D0B-19D83188FAB6}" dt="2024-12-10T11:41:31.269" v="3786" actId="1076"/>
        <pc:sldMkLst>
          <pc:docMk/>
          <pc:sldMk cId="695019736" sldId="268"/>
        </pc:sldMkLst>
        <pc:picChg chg="add mod">
          <ac:chgData name="Connor Casey (2103540)" userId="S::2103540@student.uwtsd.ac.uk::9b6fa8af-3f0c-49c9-86e7-08187ac00aa5" providerId="AD" clId="Web-{793A60B5-37EE-8465-7D0B-19D83188FAB6}" dt="2024-12-10T11:41:31.269" v="3786" actId="1076"/>
          <ac:picMkLst>
            <pc:docMk/>
            <pc:sldMk cId="695019736" sldId="268"/>
            <ac:picMk id="4" creationId="{021A2907-26EC-7FF2-37BB-6696314E884D}"/>
          </ac:picMkLst>
        </pc:picChg>
      </pc:sldChg>
      <pc:sldChg chg="modSp">
        <pc:chgData name="Connor Casey (2103540)" userId="S::2103540@student.uwtsd.ac.uk::9b6fa8af-3f0c-49c9-86e7-08187ac00aa5" providerId="AD" clId="Web-{793A60B5-37EE-8465-7D0B-19D83188FAB6}" dt="2024-12-10T10:29:11.526" v="3510" actId="20577"/>
        <pc:sldMkLst>
          <pc:docMk/>
          <pc:sldMk cId="3420976184" sldId="287"/>
        </pc:sldMkLst>
        <pc:spChg chg="mod">
          <ac:chgData name="Connor Casey (2103540)" userId="S::2103540@student.uwtsd.ac.uk::9b6fa8af-3f0c-49c9-86e7-08187ac00aa5" providerId="AD" clId="Web-{793A60B5-37EE-8465-7D0B-19D83188FAB6}" dt="2024-12-10T10:29:11.526" v="3510" actId="20577"/>
          <ac:spMkLst>
            <pc:docMk/>
            <pc:sldMk cId="3420976184" sldId="287"/>
            <ac:spMk id="3" creationId="{482687C0-0BA8-8302-ED98-653BE374BE92}"/>
          </ac:spMkLst>
        </pc:spChg>
      </pc:sldChg>
      <pc:sldChg chg="addSp modSp">
        <pc:chgData name="Connor Casey (2103540)" userId="S::2103540@student.uwtsd.ac.uk::9b6fa8af-3f0c-49c9-86e7-08187ac00aa5" providerId="AD" clId="Web-{793A60B5-37EE-8465-7D0B-19D83188FAB6}" dt="2024-12-10T10:42:31.008" v="3607" actId="1076"/>
        <pc:sldMkLst>
          <pc:docMk/>
          <pc:sldMk cId="1994019026" sldId="295"/>
        </pc:sldMkLst>
        <pc:spChg chg="add mod">
          <ac:chgData name="Connor Casey (2103540)" userId="S::2103540@student.uwtsd.ac.uk::9b6fa8af-3f0c-49c9-86e7-08187ac00aa5" providerId="AD" clId="Web-{793A60B5-37EE-8465-7D0B-19D83188FAB6}" dt="2024-12-10T10:42:31.008" v="3607" actId="1076"/>
          <ac:spMkLst>
            <pc:docMk/>
            <pc:sldMk cId="1994019026" sldId="295"/>
            <ac:spMk id="3" creationId="{C28C5C61-1E12-4516-3E97-8A01788AA5D1}"/>
          </ac:spMkLst>
        </pc:spChg>
      </pc:sldChg>
      <pc:sldChg chg="addSp delSp modSp new">
        <pc:chgData name="Connor Casey (2103540)" userId="S::2103540@student.uwtsd.ac.uk::9b6fa8af-3f0c-49c9-86e7-08187ac00aa5" providerId="AD" clId="Web-{793A60B5-37EE-8465-7D0B-19D83188FAB6}" dt="2024-12-10T10:56:44.663" v="3697" actId="20577"/>
        <pc:sldMkLst>
          <pc:docMk/>
          <pc:sldMk cId="822509217" sldId="296"/>
        </pc:sldMkLst>
        <pc:spChg chg="mod">
          <ac:chgData name="Connor Casey (2103540)" userId="S::2103540@student.uwtsd.ac.uk::9b6fa8af-3f0c-49c9-86e7-08187ac00aa5" providerId="AD" clId="Web-{793A60B5-37EE-8465-7D0B-19D83188FAB6}" dt="2024-12-10T10:55:57.412" v="3686" actId="1076"/>
          <ac:spMkLst>
            <pc:docMk/>
            <pc:sldMk cId="822509217" sldId="296"/>
            <ac:spMk id="2" creationId="{10ACAB28-5B07-DD1B-1F6D-0A37A0E7E70D}"/>
          </ac:spMkLst>
        </pc:spChg>
        <pc:spChg chg="mod">
          <ac:chgData name="Connor Casey (2103540)" userId="S::2103540@student.uwtsd.ac.uk::9b6fa8af-3f0c-49c9-86e7-08187ac00aa5" providerId="AD" clId="Web-{793A60B5-37EE-8465-7D0B-19D83188FAB6}" dt="2024-12-10T10:56:22.444" v="3691" actId="14100"/>
          <ac:spMkLst>
            <pc:docMk/>
            <pc:sldMk cId="822509217" sldId="296"/>
            <ac:spMk id="3" creationId="{C82DA08E-36EC-162C-4573-DCC6B146E30D}"/>
          </ac:spMkLst>
        </pc:spChg>
        <pc:spChg chg="add mod">
          <ac:chgData name="Connor Casey (2103540)" userId="S::2103540@student.uwtsd.ac.uk::9b6fa8af-3f0c-49c9-86e7-08187ac00aa5" providerId="AD" clId="Web-{793A60B5-37EE-8465-7D0B-19D83188FAB6}" dt="2024-12-09T23:17:14.987" v="1193" actId="1076"/>
          <ac:spMkLst>
            <pc:docMk/>
            <pc:sldMk cId="822509217" sldId="296"/>
            <ac:spMk id="4" creationId="{266BF803-C637-B378-93CC-6E3257EDF279}"/>
          </ac:spMkLst>
        </pc:spChg>
        <pc:spChg chg="add mod">
          <ac:chgData name="Connor Casey (2103540)" userId="S::2103540@student.uwtsd.ac.uk::9b6fa8af-3f0c-49c9-86e7-08187ac00aa5" providerId="AD" clId="Web-{793A60B5-37EE-8465-7D0B-19D83188FAB6}" dt="2024-12-10T10:56:44.663" v="3697" actId="20577"/>
          <ac:spMkLst>
            <pc:docMk/>
            <pc:sldMk cId="822509217" sldId="296"/>
            <ac:spMk id="11" creationId="{41BA516D-A72F-1F1E-4624-38B62DC84046}"/>
          </ac:spMkLst>
        </pc:spChg>
        <pc:picChg chg="add del mod modCrop">
          <ac:chgData name="Connor Casey (2103540)" userId="S::2103540@student.uwtsd.ac.uk::9b6fa8af-3f0c-49c9-86e7-08187ac00aa5" providerId="AD" clId="Web-{793A60B5-37EE-8465-7D0B-19D83188FAB6}" dt="2024-12-09T23:50:45.126" v="2788"/>
          <ac:picMkLst>
            <pc:docMk/>
            <pc:sldMk cId="822509217" sldId="296"/>
            <ac:picMk id="5" creationId="{D7449905-75DA-2668-C105-B8CD17F50D57}"/>
          </ac:picMkLst>
        </pc:picChg>
        <pc:picChg chg="add del mod modCrop">
          <ac:chgData name="Connor Casey (2103540)" userId="S::2103540@student.uwtsd.ac.uk::9b6fa8af-3f0c-49c9-86e7-08187ac00aa5" providerId="AD" clId="Web-{793A60B5-37EE-8465-7D0B-19D83188FAB6}" dt="2024-12-09T23:52:10.690" v="2801"/>
          <ac:picMkLst>
            <pc:docMk/>
            <pc:sldMk cId="822509217" sldId="296"/>
            <ac:picMk id="6" creationId="{D7449905-75DA-2668-C105-B8CD17F50D57}"/>
          </ac:picMkLst>
        </pc:picChg>
        <pc:picChg chg="add mod">
          <ac:chgData name="Connor Casey (2103540)" userId="S::2103540@student.uwtsd.ac.uk::9b6fa8af-3f0c-49c9-86e7-08187ac00aa5" providerId="AD" clId="Web-{793A60B5-37EE-8465-7D0B-19D83188FAB6}" dt="2024-12-10T10:56:26.788" v="3692" actId="1076"/>
          <ac:picMkLst>
            <pc:docMk/>
            <pc:sldMk cId="822509217" sldId="296"/>
            <ac:picMk id="7" creationId="{598F74F5-A8EA-45C4-0A4D-6F67D8FFC65C}"/>
          </ac:picMkLst>
        </pc:picChg>
        <pc:cxnChg chg="add del mod">
          <ac:chgData name="Connor Casey (2103540)" userId="S::2103540@student.uwtsd.ac.uk::9b6fa8af-3f0c-49c9-86e7-08187ac00aa5" providerId="AD" clId="Web-{793A60B5-37EE-8465-7D0B-19D83188FAB6}" dt="2024-12-10T10:56:32.100" v="3693"/>
          <ac:cxnSpMkLst>
            <pc:docMk/>
            <pc:sldMk cId="822509217" sldId="296"/>
            <ac:cxnSpMk id="9" creationId="{EBE615C3-7C1C-F546-58A0-95BC64087ED5}"/>
          </ac:cxnSpMkLst>
        </pc:cxnChg>
      </pc:sldChg>
      <pc:sldChg chg="addSp delSp modSp new">
        <pc:chgData name="Connor Casey (2103540)" userId="S::2103540@student.uwtsd.ac.uk::9b6fa8af-3f0c-49c9-86e7-08187ac00aa5" providerId="AD" clId="Web-{793A60B5-37EE-8465-7D0B-19D83188FAB6}" dt="2024-12-10T11:20:31.386" v="3781" actId="14100"/>
        <pc:sldMkLst>
          <pc:docMk/>
          <pc:sldMk cId="236253916" sldId="297"/>
        </pc:sldMkLst>
        <pc:spChg chg="mod">
          <ac:chgData name="Connor Casey (2103540)" userId="S::2103540@student.uwtsd.ac.uk::9b6fa8af-3f0c-49c9-86e7-08187ac00aa5" providerId="AD" clId="Web-{793A60B5-37EE-8465-7D0B-19D83188FAB6}" dt="2024-12-10T10:48:53.006" v="3647" actId="1076"/>
          <ac:spMkLst>
            <pc:docMk/>
            <pc:sldMk cId="236253916" sldId="297"/>
            <ac:spMk id="2" creationId="{74A7A8C4-3445-9D1C-58AF-1769E229EC16}"/>
          </ac:spMkLst>
        </pc:spChg>
        <pc:spChg chg="mod">
          <ac:chgData name="Connor Casey (2103540)" userId="S::2103540@student.uwtsd.ac.uk::9b6fa8af-3f0c-49c9-86e7-08187ac00aa5" providerId="AD" clId="Web-{793A60B5-37EE-8465-7D0B-19D83188FAB6}" dt="2024-12-10T11:20:31.386" v="3781" actId="14100"/>
          <ac:spMkLst>
            <pc:docMk/>
            <pc:sldMk cId="236253916" sldId="297"/>
            <ac:spMk id="3" creationId="{7369D8E0-06B8-9FD0-75CB-07B00AE32781}"/>
          </ac:spMkLst>
        </pc:spChg>
        <pc:spChg chg="add mod">
          <ac:chgData name="Connor Casey (2103540)" userId="S::2103540@student.uwtsd.ac.uk::9b6fa8af-3f0c-49c9-86e7-08187ac00aa5" providerId="AD" clId="Web-{793A60B5-37EE-8465-7D0B-19D83188FAB6}" dt="2024-12-10T11:10:00.457" v="3726" actId="1076"/>
          <ac:spMkLst>
            <pc:docMk/>
            <pc:sldMk cId="236253916" sldId="297"/>
            <ac:spMk id="9" creationId="{D932C27E-3308-929B-8FC6-BE7C761EA29F}"/>
          </ac:spMkLst>
        </pc:spChg>
        <pc:spChg chg="add mod">
          <ac:chgData name="Connor Casey (2103540)" userId="S::2103540@student.uwtsd.ac.uk::9b6fa8af-3f0c-49c9-86e7-08187ac00aa5" providerId="AD" clId="Web-{793A60B5-37EE-8465-7D0B-19D83188FAB6}" dt="2024-12-10T00:01:43.004" v="3008" actId="1076"/>
          <ac:spMkLst>
            <pc:docMk/>
            <pc:sldMk cId="236253916" sldId="297"/>
            <ac:spMk id="10" creationId="{526F6EAC-0C00-0A83-6CCC-6C3080FDEA2C}"/>
          </ac:spMkLst>
        </pc:spChg>
        <pc:picChg chg="add del mod">
          <ac:chgData name="Connor Casey (2103540)" userId="S::2103540@student.uwtsd.ac.uk::9b6fa8af-3f0c-49c9-86e7-08187ac00aa5" providerId="AD" clId="Web-{793A60B5-37EE-8465-7D0B-19D83188FAB6}" dt="2024-12-09T23:51:16.642" v="2792"/>
          <ac:picMkLst>
            <pc:docMk/>
            <pc:sldMk cId="236253916" sldId="297"/>
            <ac:picMk id="4" creationId="{D7449905-75DA-2668-C105-B8CD17F50D57}"/>
          </ac:picMkLst>
        </pc:picChg>
        <pc:picChg chg="add mod">
          <ac:chgData name="Connor Casey (2103540)" userId="S::2103540@student.uwtsd.ac.uk::9b6fa8af-3f0c-49c9-86e7-08187ac00aa5" providerId="AD" clId="Web-{793A60B5-37EE-8465-7D0B-19D83188FAB6}" dt="2024-12-10T11:10:03.614" v="3727" actId="1076"/>
          <ac:picMkLst>
            <pc:docMk/>
            <pc:sldMk cId="236253916" sldId="297"/>
            <ac:picMk id="5" creationId="{D7449905-75DA-2668-C105-B8CD17F50D57}"/>
          </ac:picMkLst>
        </pc:picChg>
        <pc:cxnChg chg="add del mod">
          <ac:chgData name="Connor Casey (2103540)" userId="S::2103540@student.uwtsd.ac.uk::9b6fa8af-3f0c-49c9-86e7-08187ac00aa5" providerId="AD" clId="Web-{793A60B5-37EE-8465-7D0B-19D83188FAB6}" dt="2024-12-10T10:49:05.428" v="3650"/>
          <ac:cxnSpMkLst>
            <pc:docMk/>
            <pc:sldMk cId="236253916" sldId="297"/>
            <ac:cxnSpMk id="7" creationId="{A84FFC31-1BFE-8A55-87A0-94769E8C1DDE}"/>
          </ac:cxnSpMkLst>
        </pc:cxnChg>
      </pc:sldChg>
      <pc:sldChg chg="modSp new del">
        <pc:chgData name="Connor Casey (2103540)" userId="S::2103540@student.uwtsd.ac.uk::9b6fa8af-3f0c-49c9-86e7-08187ac00aa5" providerId="AD" clId="Web-{793A60B5-37EE-8465-7D0B-19D83188FAB6}" dt="2024-12-10T00:14:06.071" v="3140"/>
        <pc:sldMkLst>
          <pc:docMk/>
          <pc:sldMk cId="2954694008" sldId="298"/>
        </pc:sldMkLst>
        <pc:spChg chg="mod">
          <ac:chgData name="Connor Casey (2103540)" userId="S::2103540@student.uwtsd.ac.uk::9b6fa8af-3f0c-49c9-86e7-08187ac00aa5" providerId="AD" clId="Web-{793A60B5-37EE-8465-7D0B-19D83188FAB6}" dt="2024-12-10T00:11:45.177" v="3011" actId="20577"/>
          <ac:spMkLst>
            <pc:docMk/>
            <pc:sldMk cId="2954694008" sldId="298"/>
            <ac:spMk id="2" creationId="{4F7946F2-22AA-F588-3D06-993EA7A24366}"/>
          </ac:spMkLst>
        </pc:spChg>
        <pc:spChg chg="mod">
          <ac:chgData name="Connor Casey (2103540)" userId="S::2103540@student.uwtsd.ac.uk::9b6fa8af-3f0c-49c9-86e7-08187ac00aa5" providerId="AD" clId="Web-{793A60B5-37EE-8465-7D0B-19D83188FAB6}" dt="2024-12-10T00:13:51.790" v="3139" actId="20577"/>
          <ac:spMkLst>
            <pc:docMk/>
            <pc:sldMk cId="2954694008" sldId="298"/>
            <ac:spMk id="3" creationId="{A26F0792-9490-9903-BFD0-460ECEA2C862}"/>
          </ac:spMkLst>
        </pc:spChg>
      </pc:sldChg>
      <pc:sldChg chg="modSp new">
        <pc:chgData name="Connor Casey (2103540)" userId="S::2103540@student.uwtsd.ac.uk::9b6fa8af-3f0c-49c9-86e7-08187ac00aa5" providerId="AD" clId="Web-{793A60B5-37EE-8465-7D0B-19D83188FAB6}" dt="2024-12-10T10:56:56.414" v="3698" actId="14100"/>
        <pc:sldMkLst>
          <pc:docMk/>
          <pc:sldMk cId="3107568912" sldId="298"/>
        </pc:sldMkLst>
        <pc:spChg chg="mod">
          <ac:chgData name="Connor Casey (2103540)" userId="S::2103540@student.uwtsd.ac.uk::9b6fa8af-3f0c-49c9-86e7-08187ac00aa5" providerId="AD" clId="Web-{793A60B5-37EE-8465-7D0B-19D83188FAB6}" dt="2024-12-10T10:22:51.591" v="3235" actId="20577"/>
          <ac:spMkLst>
            <pc:docMk/>
            <pc:sldMk cId="3107568912" sldId="298"/>
            <ac:spMk id="2" creationId="{6BCAF1F8-037F-1955-490B-54A229412284}"/>
          </ac:spMkLst>
        </pc:spChg>
        <pc:spChg chg="mod">
          <ac:chgData name="Connor Casey (2103540)" userId="S::2103540@student.uwtsd.ac.uk::9b6fa8af-3f0c-49c9-86e7-08187ac00aa5" providerId="AD" clId="Web-{793A60B5-37EE-8465-7D0B-19D83188FAB6}" dt="2024-12-10T10:56:56.414" v="3698" actId="14100"/>
          <ac:spMkLst>
            <pc:docMk/>
            <pc:sldMk cId="3107568912" sldId="298"/>
            <ac:spMk id="3" creationId="{41659891-4C3C-1323-A61E-99D9E0CF325A}"/>
          </ac:spMkLst>
        </pc:spChg>
      </pc:sldChg>
    </pc:docChg>
  </pc:docChgLst>
  <pc:docChgLst>
    <pc:chgData name="Joe Howard (2100922)" userId="S::2100922@student.uwtsd.ac.uk::c5a5aaf4-a8be-4bff-af02-a3a4dc6a7ace" providerId="AD" clId="Web-{70A83AAD-3EDC-494D-9F28-BE7D046A0FCB}"/>
    <pc:docChg chg="delSld modSld sldOrd">
      <pc:chgData name="Joe Howard (2100922)" userId="S::2100922@student.uwtsd.ac.uk::c5a5aaf4-a8be-4bff-af02-a3a4dc6a7ace" providerId="AD" clId="Web-{70A83AAD-3EDC-494D-9F28-BE7D046A0FCB}" dt="2024-12-09T11:37:59.928" v="4"/>
      <pc:docMkLst>
        <pc:docMk/>
      </pc:docMkLst>
      <pc:sldChg chg="del ord">
        <pc:chgData name="Joe Howard (2100922)" userId="S::2100922@student.uwtsd.ac.uk::c5a5aaf4-a8be-4bff-af02-a3a4dc6a7ace" providerId="AD" clId="Web-{70A83AAD-3EDC-494D-9F28-BE7D046A0FCB}" dt="2024-12-09T11:37:59.928" v="4"/>
        <pc:sldMkLst>
          <pc:docMk/>
          <pc:sldMk cId="1039273922" sldId="276"/>
        </pc:sldMkLst>
      </pc:sldChg>
      <pc:sldChg chg="ord">
        <pc:chgData name="Joe Howard (2100922)" userId="S::2100922@student.uwtsd.ac.uk::c5a5aaf4-a8be-4bff-af02-a3a4dc6a7ace" providerId="AD" clId="Web-{70A83AAD-3EDC-494D-9F28-BE7D046A0FCB}" dt="2024-12-09T11:37:39.724" v="2"/>
        <pc:sldMkLst>
          <pc:docMk/>
          <pc:sldMk cId="3979842740" sldId="277"/>
        </pc:sldMkLst>
      </pc:sldChg>
      <pc:sldChg chg="modSp">
        <pc:chgData name="Joe Howard (2100922)" userId="S::2100922@student.uwtsd.ac.uk::c5a5aaf4-a8be-4bff-af02-a3a4dc6a7ace" providerId="AD" clId="Web-{70A83AAD-3EDC-494D-9F28-BE7D046A0FCB}" dt="2024-12-09T11:36:44.082" v="1" actId="1076"/>
        <pc:sldMkLst>
          <pc:docMk/>
          <pc:sldMk cId="2146480260" sldId="284"/>
        </pc:sldMkLst>
        <pc:spChg chg="mod">
          <ac:chgData name="Joe Howard (2100922)" userId="S::2100922@student.uwtsd.ac.uk::c5a5aaf4-a8be-4bff-af02-a3a4dc6a7ace" providerId="AD" clId="Web-{70A83AAD-3EDC-494D-9F28-BE7D046A0FCB}" dt="2024-12-09T11:36:44.082" v="1" actId="1076"/>
          <ac:spMkLst>
            <pc:docMk/>
            <pc:sldMk cId="2146480260" sldId="284"/>
            <ac:spMk id="7" creationId="{D7AD560B-66B8-0627-D1F2-9A90C5048DFF}"/>
          </ac:spMkLst>
        </pc:spChg>
      </pc:sldChg>
    </pc:docChg>
  </pc:docChgLst>
  <pc:docChgLst>
    <pc:chgData name="Tomos Cole (2205508)" userId="S::2205508@student.uwtsd.ac.uk::f1cc429e-3e72-42ce-ab83-f19d1e3d871b" providerId="AD" clId="Web-{EEFED995-B271-004E-9DBB-B7CBD9E31C91}"/>
    <pc:docChg chg="modSld sldOrd">
      <pc:chgData name="Tomos Cole (2205508)" userId="S::2205508@student.uwtsd.ac.uk::f1cc429e-3e72-42ce-ab83-f19d1e3d871b" providerId="AD" clId="Web-{EEFED995-B271-004E-9DBB-B7CBD9E31C91}" dt="2024-12-09T12:57:57.961" v="1444"/>
      <pc:docMkLst>
        <pc:docMk/>
      </pc:docMkLst>
      <pc:sldChg chg="modSp">
        <pc:chgData name="Tomos Cole (2205508)" userId="S::2205508@student.uwtsd.ac.uk::f1cc429e-3e72-42ce-ab83-f19d1e3d871b" providerId="AD" clId="Web-{EEFED995-B271-004E-9DBB-B7CBD9E31C91}" dt="2024-12-09T12:04:34.709" v="599" actId="20577"/>
        <pc:sldMkLst>
          <pc:docMk/>
          <pc:sldMk cId="3639380337" sldId="261"/>
        </pc:sldMkLst>
        <pc:spChg chg="mod">
          <ac:chgData name="Tomos Cole (2205508)" userId="S::2205508@student.uwtsd.ac.uk::f1cc429e-3e72-42ce-ab83-f19d1e3d871b" providerId="AD" clId="Web-{EEFED995-B271-004E-9DBB-B7CBD9E31C91}" dt="2024-12-09T12:04:34.709" v="599" actId="20577"/>
          <ac:spMkLst>
            <pc:docMk/>
            <pc:sldMk cId="3639380337" sldId="261"/>
            <ac:spMk id="3" creationId="{28C19188-0F63-C6EA-AEFE-37BE44C7E4B0}"/>
          </ac:spMkLst>
        </pc:spChg>
      </pc:sldChg>
      <pc:sldChg chg="ord">
        <pc:chgData name="Tomos Cole (2205508)" userId="S::2205508@student.uwtsd.ac.uk::f1cc429e-3e72-42ce-ab83-f19d1e3d871b" providerId="AD" clId="Web-{EEFED995-B271-004E-9DBB-B7CBD9E31C91}" dt="2024-12-09T12:06:35.416" v="600"/>
        <pc:sldMkLst>
          <pc:docMk/>
          <pc:sldMk cId="917036162" sldId="264"/>
        </pc:sldMkLst>
      </pc:sldChg>
      <pc:sldChg chg="ord">
        <pc:chgData name="Tomos Cole (2205508)" userId="S::2205508@student.uwtsd.ac.uk::f1cc429e-3e72-42ce-ab83-f19d1e3d871b" providerId="AD" clId="Web-{EEFED995-B271-004E-9DBB-B7CBD9E31C91}" dt="2024-12-09T12:07:40.527" v="608"/>
        <pc:sldMkLst>
          <pc:docMk/>
          <pc:sldMk cId="695019736" sldId="268"/>
        </pc:sldMkLst>
      </pc:sldChg>
      <pc:sldChg chg="modSp">
        <pc:chgData name="Tomos Cole (2205508)" userId="S::2205508@student.uwtsd.ac.uk::f1cc429e-3e72-42ce-ab83-f19d1e3d871b" providerId="AD" clId="Web-{EEFED995-B271-004E-9DBB-B7CBD9E31C91}" dt="2024-12-09T12:34:34.662" v="621" actId="20577"/>
        <pc:sldMkLst>
          <pc:docMk/>
          <pc:sldMk cId="2655746511" sldId="272"/>
        </pc:sldMkLst>
        <pc:spChg chg="mod">
          <ac:chgData name="Tomos Cole (2205508)" userId="S::2205508@student.uwtsd.ac.uk::f1cc429e-3e72-42ce-ab83-f19d1e3d871b" providerId="AD" clId="Web-{EEFED995-B271-004E-9DBB-B7CBD9E31C91}" dt="2024-12-09T12:34:34.662" v="621" actId="20577"/>
          <ac:spMkLst>
            <pc:docMk/>
            <pc:sldMk cId="2655746511" sldId="272"/>
            <ac:spMk id="3" creationId="{FC904B96-5E69-59F4-C1C6-6B14C629F83F}"/>
          </ac:spMkLst>
        </pc:spChg>
      </pc:sldChg>
      <pc:sldChg chg="modSp ord">
        <pc:chgData name="Tomos Cole (2205508)" userId="S::2205508@student.uwtsd.ac.uk::f1cc429e-3e72-42ce-ab83-f19d1e3d871b" providerId="AD" clId="Web-{EEFED995-B271-004E-9DBB-B7CBD9E31C91}" dt="2024-12-09T12:06:40.463" v="601"/>
        <pc:sldMkLst>
          <pc:docMk/>
          <pc:sldMk cId="1934919528" sldId="279"/>
        </pc:sldMkLst>
        <pc:spChg chg="mod">
          <ac:chgData name="Tomos Cole (2205508)" userId="S::2205508@student.uwtsd.ac.uk::f1cc429e-3e72-42ce-ab83-f19d1e3d871b" providerId="AD" clId="Web-{EEFED995-B271-004E-9DBB-B7CBD9E31C91}" dt="2024-12-09T11:38:36.207" v="558" actId="20577"/>
          <ac:spMkLst>
            <pc:docMk/>
            <pc:sldMk cId="1934919528" sldId="279"/>
            <ac:spMk id="9" creationId="{3AC3FB46-5441-EA0C-8EA0-C8035FF447B2}"/>
          </ac:spMkLst>
        </pc:spChg>
        <pc:spChg chg="mod">
          <ac:chgData name="Tomos Cole (2205508)" userId="S::2205508@student.uwtsd.ac.uk::f1cc429e-3e72-42ce-ab83-f19d1e3d871b" providerId="AD" clId="Web-{EEFED995-B271-004E-9DBB-B7CBD9E31C91}" dt="2024-12-09T11:02:20.640" v="33" actId="1076"/>
          <ac:spMkLst>
            <pc:docMk/>
            <pc:sldMk cId="1934919528" sldId="279"/>
            <ac:spMk id="11" creationId="{E4E9D8A5-AA95-8790-0353-87EC86BF7EBD}"/>
          </ac:spMkLst>
        </pc:spChg>
        <pc:picChg chg="mod">
          <ac:chgData name="Tomos Cole (2205508)" userId="S::2205508@student.uwtsd.ac.uk::f1cc429e-3e72-42ce-ab83-f19d1e3d871b" providerId="AD" clId="Web-{EEFED995-B271-004E-9DBB-B7CBD9E31C91}" dt="2024-12-09T11:02:16.780" v="32" actId="1076"/>
          <ac:picMkLst>
            <pc:docMk/>
            <pc:sldMk cId="1934919528" sldId="279"/>
            <ac:picMk id="10" creationId="{453A82EE-0774-A02C-D045-2D27ADA9504F}"/>
          </ac:picMkLst>
        </pc:picChg>
      </pc:sldChg>
      <pc:sldChg chg="addSp delSp modSp mod ord setBg">
        <pc:chgData name="Tomos Cole (2205508)" userId="S::2205508@student.uwtsd.ac.uk::f1cc429e-3e72-42ce-ab83-f19d1e3d871b" providerId="AD" clId="Web-{EEFED995-B271-004E-9DBB-B7CBD9E31C91}" dt="2024-12-09T12:07:09.526" v="607"/>
        <pc:sldMkLst>
          <pc:docMk/>
          <pc:sldMk cId="2249054772" sldId="280"/>
        </pc:sldMkLst>
        <pc:spChg chg="mod">
          <ac:chgData name="Tomos Cole (2205508)" userId="S::2205508@student.uwtsd.ac.uk::f1cc429e-3e72-42ce-ab83-f19d1e3d871b" providerId="AD" clId="Web-{EEFED995-B271-004E-9DBB-B7CBD9E31C91}" dt="2024-12-09T11:31:12.943" v="479"/>
          <ac:spMkLst>
            <pc:docMk/>
            <pc:sldMk cId="2249054772" sldId="280"/>
            <ac:spMk id="2" creationId="{E5B2D504-AD03-52B0-EABD-4AE59FC30798}"/>
          </ac:spMkLst>
        </pc:spChg>
        <pc:spChg chg="add del mod">
          <ac:chgData name="Tomos Cole (2205508)" userId="S::2205508@student.uwtsd.ac.uk::f1cc429e-3e72-42ce-ab83-f19d1e3d871b" providerId="AD" clId="Web-{EEFED995-B271-004E-9DBB-B7CBD9E31C91}" dt="2024-12-09T11:31:12.943" v="479"/>
          <ac:spMkLst>
            <pc:docMk/>
            <pc:sldMk cId="2249054772" sldId="280"/>
            <ac:spMk id="3" creationId="{2DD2E665-0B42-1964-B872-EBD9A605146A}"/>
          </ac:spMkLst>
        </pc:spChg>
        <pc:spChg chg="add">
          <ac:chgData name="Tomos Cole (2205508)" userId="S::2205508@student.uwtsd.ac.uk::f1cc429e-3e72-42ce-ab83-f19d1e3d871b" providerId="AD" clId="Web-{EEFED995-B271-004E-9DBB-B7CBD9E31C91}" dt="2024-12-09T11:31:12.943" v="479"/>
          <ac:spMkLst>
            <pc:docMk/>
            <pc:sldMk cId="2249054772" sldId="280"/>
            <ac:spMk id="7" creationId="{E7F93CB3-555F-4601-A486-59E82D9E8101}"/>
          </ac:spMkLst>
        </pc:spChg>
        <pc:spChg chg="add">
          <ac:chgData name="Tomos Cole (2205508)" userId="S::2205508@student.uwtsd.ac.uk::f1cc429e-3e72-42ce-ab83-f19d1e3d871b" providerId="AD" clId="Web-{EEFED995-B271-004E-9DBB-B7CBD9E31C91}" dt="2024-12-09T11:31:12.943" v="479"/>
          <ac:spMkLst>
            <pc:docMk/>
            <pc:sldMk cId="2249054772" sldId="280"/>
            <ac:spMk id="8" creationId="{862F2601-C4CE-4B73-A162-D5A14E519184}"/>
          </ac:spMkLst>
        </pc:spChg>
        <pc:spChg chg="add del">
          <ac:chgData name="Tomos Cole (2205508)" userId="S::2205508@student.uwtsd.ac.uk::f1cc429e-3e72-42ce-ab83-f19d1e3d871b" providerId="AD" clId="Web-{EEFED995-B271-004E-9DBB-B7CBD9E31C91}" dt="2024-12-09T11:05:20.145" v="95"/>
          <ac:spMkLst>
            <pc:docMk/>
            <pc:sldMk cId="2249054772" sldId="280"/>
            <ac:spMk id="9" creationId="{E7F93CB3-555F-4601-A486-59E82D9E8101}"/>
          </ac:spMkLst>
        </pc:spChg>
        <pc:spChg chg="add del mod">
          <ac:chgData name="Tomos Cole (2205508)" userId="S::2205508@student.uwtsd.ac.uk::f1cc429e-3e72-42ce-ab83-f19d1e3d871b" providerId="AD" clId="Web-{EEFED995-B271-004E-9DBB-B7CBD9E31C91}" dt="2024-12-09T11:05:18.786" v="94"/>
          <ac:spMkLst>
            <pc:docMk/>
            <pc:sldMk cId="2249054772" sldId="280"/>
            <ac:spMk id="10" creationId="{6045C020-E315-BB87-3CDB-BA598C0E0A8F}"/>
          </ac:spMkLst>
        </pc:spChg>
        <pc:spChg chg="add del">
          <ac:chgData name="Tomos Cole (2205508)" userId="S::2205508@student.uwtsd.ac.uk::f1cc429e-3e72-42ce-ab83-f19d1e3d871b" providerId="AD" clId="Web-{EEFED995-B271-004E-9DBB-B7CBD9E31C91}" dt="2024-12-09T11:05:20.145" v="95"/>
          <ac:spMkLst>
            <pc:docMk/>
            <pc:sldMk cId="2249054772" sldId="280"/>
            <ac:spMk id="11" creationId="{862F2601-C4CE-4B73-A162-D5A14E519184}"/>
          </ac:spMkLst>
        </pc:spChg>
        <pc:spChg chg="add">
          <ac:chgData name="Tomos Cole (2205508)" userId="S::2205508@student.uwtsd.ac.uk::f1cc429e-3e72-42ce-ab83-f19d1e3d871b" providerId="AD" clId="Web-{EEFED995-B271-004E-9DBB-B7CBD9E31C91}" dt="2024-12-09T11:31:12.943" v="479"/>
          <ac:spMkLst>
            <pc:docMk/>
            <pc:sldMk cId="2249054772" sldId="280"/>
            <ac:spMk id="12" creationId="{3FAE6B79-0440-457F-9036-C4C30422549F}"/>
          </ac:spMkLst>
        </pc:spChg>
        <pc:spChg chg="add del">
          <ac:chgData name="Tomos Cole (2205508)" userId="S::2205508@student.uwtsd.ac.uk::f1cc429e-3e72-42ce-ab83-f19d1e3d871b" providerId="AD" clId="Web-{EEFED995-B271-004E-9DBB-B7CBD9E31C91}" dt="2024-12-09T11:05:20.145" v="95"/>
          <ac:spMkLst>
            <pc:docMk/>
            <pc:sldMk cId="2249054772" sldId="280"/>
            <ac:spMk id="13" creationId="{3FAE6B79-0440-457F-9036-C4C30422549F}"/>
          </ac:spMkLst>
        </pc:spChg>
        <pc:graphicFrameChg chg="add del">
          <ac:chgData name="Tomos Cole (2205508)" userId="S::2205508@student.uwtsd.ac.uk::f1cc429e-3e72-42ce-ab83-f19d1e3d871b" providerId="AD" clId="Web-{EEFED995-B271-004E-9DBB-B7CBD9E31C91}" dt="2024-12-09T11:05:20.145" v="95"/>
          <ac:graphicFrameMkLst>
            <pc:docMk/>
            <pc:sldMk cId="2249054772" sldId="280"/>
            <ac:graphicFrameMk id="5" creationId="{FF34C268-185B-54B6-4A14-7D1774CD40C0}"/>
          </ac:graphicFrameMkLst>
        </pc:graphicFrameChg>
        <pc:graphicFrameChg chg="add del">
          <ac:chgData name="Tomos Cole (2205508)" userId="S::2205508@student.uwtsd.ac.uk::f1cc429e-3e72-42ce-ab83-f19d1e3d871b" providerId="AD" clId="Web-{EEFED995-B271-004E-9DBB-B7CBD9E31C91}" dt="2024-12-09T11:08:19.291" v="143"/>
          <ac:graphicFrameMkLst>
            <pc:docMk/>
            <pc:sldMk cId="2249054772" sldId="280"/>
            <ac:graphicFrameMk id="6" creationId="{E865F0E6-7CC0-4310-507E-6F653BB9923E}"/>
          </ac:graphicFrameMkLst>
        </pc:graphicFrameChg>
        <pc:graphicFrameChg chg="add modGraphic">
          <ac:chgData name="Tomos Cole (2205508)" userId="S::2205508@student.uwtsd.ac.uk::f1cc429e-3e72-42ce-ab83-f19d1e3d871b" providerId="AD" clId="Web-{EEFED995-B271-004E-9DBB-B7CBD9E31C91}" dt="2024-12-09T11:33:17.447" v="493"/>
          <ac:graphicFrameMkLst>
            <pc:docMk/>
            <pc:sldMk cId="2249054772" sldId="280"/>
            <ac:graphicFrameMk id="14" creationId="{1365B0C0-7F0A-D259-CA81-1C8246288EED}"/>
          </ac:graphicFrameMkLst>
        </pc:graphicFrameChg>
      </pc:sldChg>
      <pc:sldChg chg="addSp delSp modSp modNotes">
        <pc:chgData name="Tomos Cole (2205508)" userId="S::2205508@student.uwtsd.ac.uk::f1cc429e-3e72-42ce-ab83-f19d1e3d871b" providerId="AD" clId="Web-{EEFED995-B271-004E-9DBB-B7CBD9E31C91}" dt="2024-12-09T12:57:57.961" v="1444"/>
        <pc:sldMkLst>
          <pc:docMk/>
          <pc:sldMk cId="1407568585" sldId="281"/>
        </pc:sldMkLst>
        <pc:spChg chg="add mod">
          <ac:chgData name="Tomos Cole (2205508)" userId="S::2205508@student.uwtsd.ac.uk::f1cc429e-3e72-42ce-ab83-f19d1e3d871b" providerId="AD" clId="Web-{EEFED995-B271-004E-9DBB-B7CBD9E31C91}" dt="2024-12-09T11:02:55.172" v="45" actId="1076"/>
          <ac:spMkLst>
            <pc:docMk/>
            <pc:sldMk cId="1407568585" sldId="281"/>
            <ac:spMk id="11" creationId="{8B26AB5B-D5D4-B111-935D-8372B2D85218}"/>
          </ac:spMkLst>
        </pc:spChg>
        <pc:spChg chg="add del">
          <ac:chgData name="Tomos Cole (2205508)" userId="S::2205508@student.uwtsd.ac.uk::f1cc429e-3e72-42ce-ab83-f19d1e3d871b" providerId="AD" clId="Web-{EEFED995-B271-004E-9DBB-B7CBD9E31C91}" dt="2024-12-09T11:11:54.704" v="148"/>
          <ac:spMkLst>
            <pc:docMk/>
            <pc:sldMk cId="1407568585" sldId="281"/>
            <ac:spMk id="12" creationId="{93BE38A2-BA2F-9EDD-6FB9-48CEC1B90ADF}"/>
          </ac:spMkLst>
        </pc:spChg>
        <pc:graphicFrameChg chg="mod modGraphic">
          <ac:chgData name="Tomos Cole (2205508)" userId="S::2205508@student.uwtsd.ac.uk::f1cc429e-3e72-42ce-ab83-f19d1e3d871b" providerId="AD" clId="Web-{EEFED995-B271-004E-9DBB-B7CBD9E31C91}" dt="2024-12-09T11:31:01.334" v="478" actId="20577"/>
          <ac:graphicFrameMkLst>
            <pc:docMk/>
            <pc:sldMk cId="1407568585" sldId="281"/>
            <ac:graphicFrameMk id="33" creationId="{0ACA1BF9-68F9-C3C1-2C26-48DCE80B629A}"/>
          </ac:graphicFrameMkLst>
        </pc:graphicFrameChg>
        <pc:picChg chg="add del mod">
          <ac:chgData name="Tomos Cole (2205508)" userId="S::2205508@student.uwtsd.ac.uk::f1cc429e-3e72-42ce-ab83-f19d1e3d871b" providerId="AD" clId="Web-{EEFED995-B271-004E-9DBB-B7CBD9E31C91}" dt="2024-12-09T11:01:10.184" v="2"/>
          <ac:picMkLst>
            <pc:docMk/>
            <pc:sldMk cId="1407568585" sldId="281"/>
            <ac:picMk id="10" creationId="{1D3E4237-89A1-CD7A-EAAA-1C42A24AA4DE}"/>
          </ac:picMkLst>
        </pc:picChg>
      </pc:sldChg>
      <pc:sldChg chg="addSp modSp">
        <pc:chgData name="Tomos Cole (2205508)" userId="S::2205508@student.uwtsd.ac.uk::f1cc429e-3e72-42ce-ab83-f19d1e3d871b" providerId="AD" clId="Web-{EEFED995-B271-004E-9DBB-B7CBD9E31C91}" dt="2024-12-09T11:03:12.954" v="55" actId="1076"/>
        <pc:sldMkLst>
          <pc:docMk/>
          <pc:sldMk cId="30491084" sldId="282"/>
        </pc:sldMkLst>
        <pc:spChg chg="add mod">
          <ac:chgData name="Tomos Cole (2205508)" userId="S::2205508@student.uwtsd.ac.uk::f1cc429e-3e72-42ce-ab83-f19d1e3d871b" providerId="AD" clId="Web-{EEFED995-B271-004E-9DBB-B7CBD9E31C91}" dt="2024-12-09T11:03:12.954" v="55" actId="1076"/>
          <ac:spMkLst>
            <pc:docMk/>
            <pc:sldMk cId="30491084" sldId="282"/>
            <ac:spMk id="2" creationId="{6D62C867-37B8-F5CA-88F0-99EB208C0A46}"/>
          </ac:spMkLst>
        </pc:spChg>
      </pc:sldChg>
      <pc:sldChg chg="ord">
        <pc:chgData name="Tomos Cole (2205508)" userId="S::2205508@student.uwtsd.ac.uk::f1cc429e-3e72-42ce-ab83-f19d1e3d871b" providerId="AD" clId="Web-{EEFED995-B271-004E-9DBB-B7CBD9E31C91}" dt="2024-12-09T12:06:50.729" v="603"/>
        <pc:sldMkLst>
          <pc:docMk/>
          <pc:sldMk cId="1702845976" sldId="288"/>
        </pc:sldMkLst>
      </pc:sldChg>
      <pc:sldChg chg="ord">
        <pc:chgData name="Tomos Cole (2205508)" userId="S::2205508@student.uwtsd.ac.uk::f1cc429e-3e72-42ce-ab83-f19d1e3d871b" providerId="AD" clId="Web-{EEFED995-B271-004E-9DBB-B7CBD9E31C91}" dt="2024-12-09T12:06:56.479" v="604"/>
        <pc:sldMkLst>
          <pc:docMk/>
          <pc:sldMk cId="4147067615" sldId="289"/>
        </pc:sldMkLst>
      </pc:sldChg>
      <pc:sldChg chg="ord">
        <pc:chgData name="Tomos Cole (2205508)" userId="S::2205508@student.uwtsd.ac.uk::f1cc429e-3e72-42ce-ab83-f19d1e3d871b" providerId="AD" clId="Web-{EEFED995-B271-004E-9DBB-B7CBD9E31C91}" dt="2024-12-09T12:07:00.057" v="605"/>
        <pc:sldMkLst>
          <pc:docMk/>
          <pc:sldMk cId="2460630977" sldId="290"/>
        </pc:sldMkLst>
      </pc:sldChg>
      <pc:sldChg chg="ord">
        <pc:chgData name="Tomos Cole (2205508)" userId="S::2205508@student.uwtsd.ac.uk::f1cc429e-3e72-42ce-ab83-f19d1e3d871b" providerId="AD" clId="Web-{EEFED995-B271-004E-9DBB-B7CBD9E31C91}" dt="2024-12-09T12:07:03.885" v="606"/>
        <pc:sldMkLst>
          <pc:docMk/>
          <pc:sldMk cId="1031245781" sldId="291"/>
        </pc:sldMkLst>
      </pc:sldChg>
    </pc:docChg>
  </pc:docChgLst>
  <pc:docChgLst>
    <pc:chgData name="Chloe Rees (2218480)" userId="S::2218480@student.uwtsd.ac.uk::2a946cf0-9816-4a98-bcae-24fc8b0545db" providerId="AD" clId="Web-{7B2A5F19-33CA-9979-DBA1-8C553D653447}"/>
    <pc:docChg chg="modSld">
      <pc:chgData name="Chloe Rees (2218480)" userId="S::2218480@student.uwtsd.ac.uk::2a946cf0-9816-4a98-bcae-24fc8b0545db" providerId="AD" clId="Web-{7B2A5F19-33CA-9979-DBA1-8C553D653447}" dt="2024-12-10T11:24:07.994" v="210" actId="20577"/>
      <pc:docMkLst>
        <pc:docMk/>
      </pc:docMkLst>
      <pc:sldChg chg="modSp">
        <pc:chgData name="Chloe Rees (2218480)" userId="S::2218480@student.uwtsd.ac.uk::2a946cf0-9816-4a98-bcae-24fc8b0545db" providerId="AD" clId="Web-{7B2A5F19-33CA-9979-DBA1-8C553D653447}" dt="2024-12-10T11:24:07.994" v="210" actId="20577"/>
        <pc:sldMkLst>
          <pc:docMk/>
          <pc:sldMk cId="1944857917" sldId="270"/>
        </pc:sldMkLst>
        <pc:spChg chg="mod">
          <ac:chgData name="Chloe Rees (2218480)" userId="S::2218480@student.uwtsd.ac.uk::2a946cf0-9816-4a98-bcae-24fc8b0545db" providerId="AD" clId="Web-{7B2A5F19-33CA-9979-DBA1-8C553D653447}" dt="2024-12-10T11:24:07.994" v="210" actId="20577"/>
          <ac:spMkLst>
            <pc:docMk/>
            <pc:sldMk cId="1944857917" sldId="270"/>
            <ac:spMk id="3" creationId="{10788E75-4A22-BAFB-1EEF-724173635FF1}"/>
          </ac:spMkLst>
        </pc:spChg>
      </pc:sldChg>
    </pc:docChg>
  </pc:docChgLst>
  <pc:docChgLst>
    <pc:chgData name="Charlie Jones (2103718)" userId="c42a934c-8f81-4e42-b055-a53bc1cdd6db" providerId="ADAL" clId="{390578D1-E7EE-4B37-9F67-E5F803672391}"/>
    <pc:docChg chg="modSld">
      <pc:chgData name="Charlie Jones (2103718)" userId="c42a934c-8f81-4e42-b055-a53bc1cdd6db" providerId="ADAL" clId="{390578D1-E7EE-4B37-9F67-E5F803672391}" dt="2024-12-11T12:31:48.341" v="38" actId="13926"/>
      <pc:docMkLst>
        <pc:docMk/>
      </pc:docMkLst>
      <pc:sldChg chg="modTransition">
        <pc:chgData name="Charlie Jones (2103718)" userId="c42a934c-8f81-4e42-b055-a53bc1cdd6db" providerId="ADAL" clId="{390578D1-E7EE-4B37-9F67-E5F803672391}" dt="2024-12-11T11:43:07.318" v="28"/>
        <pc:sldMkLst>
          <pc:docMk/>
          <pc:sldMk cId="2667815456" sldId="256"/>
        </pc:sldMkLst>
      </pc:sldChg>
      <pc:sldChg chg="modSp mod">
        <pc:chgData name="Charlie Jones (2103718)" userId="c42a934c-8f81-4e42-b055-a53bc1cdd6db" providerId="ADAL" clId="{390578D1-E7EE-4B37-9F67-E5F803672391}" dt="2024-12-11T11:51:16.020" v="30" actId="20577"/>
        <pc:sldMkLst>
          <pc:docMk/>
          <pc:sldMk cId="3075045463" sldId="258"/>
        </pc:sldMkLst>
        <pc:spChg chg="mod">
          <ac:chgData name="Charlie Jones (2103718)" userId="c42a934c-8f81-4e42-b055-a53bc1cdd6db" providerId="ADAL" clId="{390578D1-E7EE-4B37-9F67-E5F803672391}" dt="2024-12-11T11:51:16.020" v="30" actId="20577"/>
          <ac:spMkLst>
            <pc:docMk/>
            <pc:sldMk cId="3075045463" sldId="258"/>
            <ac:spMk id="5" creationId="{003EC5A4-5734-121B-441E-92524471F034}"/>
          </ac:spMkLst>
        </pc:spChg>
      </pc:sldChg>
      <pc:sldChg chg="modSp mod">
        <pc:chgData name="Charlie Jones (2103718)" userId="c42a934c-8f81-4e42-b055-a53bc1cdd6db" providerId="ADAL" clId="{390578D1-E7EE-4B37-9F67-E5F803672391}" dt="2024-12-11T11:42:05.640" v="27" actId="1076"/>
        <pc:sldMkLst>
          <pc:docMk/>
          <pc:sldMk cId="177607274" sldId="285"/>
        </pc:sldMkLst>
        <pc:spChg chg="mod">
          <ac:chgData name="Charlie Jones (2103718)" userId="c42a934c-8f81-4e42-b055-a53bc1cdd6db" providerId="ADAL" clId="{390578D1-E7EE-4B37-9F67-E5F803672391}" dt="2024-12-11T11:42:00.908" v="26" actId="1076"/>
          <ac:spMkLst>
            <pc:docMk/>
            <pc:sldMk cId="177607274" sldId="285"/>
            <ac:spMk id="10" creationId="{F3EBFF4E-E043-F60D-6829-920100389F61}"/>
          </ac:spMkLst>
        </pc:spChg>
        <pc:spChg chg="mod">
          <ac:chgData name="Charlie Jones (2103718)" userId="c42a934c-8f81-4e42-b055-a53bc1cdd6db" providerId="ADAL" clId="{390578D1-E7EE-4B37-9F67-E5F803672391}" dt="2024-12-11T11:42:05.640" v="27" actId="1076"/>
          <ac:spMkLst>
            <pc:docMk/>
            <pc:sldMk cId="177607274" sldId="285"/>
            <ac:spMk id="14" creationId="{63FEBA43-D901-0832-926A-8A5DBF562F19}"/>
          </ac:spMkLst>
        </pc:spChg>
      </pc:sldChg>
      <pc:sldChg chg="modSp mod">
        <pc:chgData name="Charlie Jones (2103718)" userId="c42a934c-8f81-4e42-b055-a53bc1cdd6db" providerId="ADAL" clId="{390578D1-E7EE-4B37-9F67-E5F803672391}" dt="2024-12-11T12:31:48.341" v="38" actId="13926"/>
        <pc:sldMkLst>
          <pc:docMk/>
          <pc:sldMk cId="3420976184" sldId="287"/>
        </pc:sldMkLst>
        <pc:spChg chg="mod">
          <ac:chgData name="Charlie Jones (2103718)" userId="c42a934c-8f81-4e42-b055-a53bc1cdd6db" providerId="ADAL" clId="{390578D1-E7EE-4B37-9F67-E5F803672391}" dt="2024-12-11T12:31:29.622" v="34" actId="13926"/>
          <ac:spMkLst>
            <pc:docMk/>
            <pc:sldMk cId="3420976184" sldId="287"/>
            <ac:spMk id="14" creationId="{41FBBEC6-3BB9-AC29-285D-759758AD3011}"/>
          </ac:spMkLst>
        </pc:spChg>
        <pc:spChg chg="mod">
          <ac:chgData name="Charlie Jones (2103718)" userId="c42a934c-8f81-4e42-b055-a53bc1cdd6db" providerId="ADAL" clId="{390578D1-E7EE-4B37-9F67-E5F803672391}" dt="2024-12-11T12:31:33.851" v="35" actId="13926"/>
          <ac:spMkLst>
            <pc:docMk/>
            <pc:sldMk cId="3420976184" sldId="287"/>
            <ac:spMk id="15" creationId="{32BAEB44-42B2-59B3-2DE3-6A22B31C36AE}"/>
          </ac:spMkLst>
        </pc:spChg>
        <pc:spChg chg="mod">
          <ac:chgData name="Charlie Jones (2103718)" userId="c42a934c-8f81-4e42-b055-a53bc1cdd6db" providerId="ADAL" clId="{390578D1-E7EE-4B37-9F67-E5F803672391}" dt="2024-12-11T12:31:38.753" v="36" actId="13926"/>
          <ac:spMkLst>
            <pc:docMk/>
            <pc:sldMk cId="3420976184" sldId="287"/>
            <ac:spMk id="16" creationId="{FF52CB67-0BF0-C22B-21BB-2BF72E19F66F}"/>
          </ac:spMkLst>
        </pc:spChg>
        <pc:spChg chg="mod">
          <ac:chgData name="Charlie Jones (2103718)" userId="c42a934c-8f81-4e42-b055-a53bc1cdd6db" providerId="ADAL" clId="{390578D1-E7EE-4B37-9F67-E5F803672391}" dt="2024-12-11T12:31:22.336" v="33" actId="13926"/>
          <ac:spMkLst>
            <pc:docMk/>
            <pc:sldMk cId="3420976184" sldId="287"/>
            <ac:spMk id="17" creationId="{2BC8BC8C-CB20-562E-20FC-857558B88DFA}"/>
          </ac:spMkLst>
        </pc:spChg>
        <pc:spChg chg="mod">
          <ac:chgData name="Charlie Jones (2103718)" userId="c42a934c-8f81-4e42-b055-a53bc1cdd6db" providerId="ADAL" clId="{390578D1-E7EE-4B37-9F67-E5F803672391}" dt="2024-12-11T12:31:43.269" v="37" actId="13926"/>
          <ac:spMkLst>
            <pc:docMk/>
            <pc:sldMk cId="3420976184" sldId="287"/>
            <ac:spMk id="18" creationId="{A79DAAD2-C123-A381-DBCD-1F262187BC45}"/>
          </ac:spMkLst>
        </pc:spChg>
        <pc:spChg chg="mod">
          <ac:chgData name="Charlie Jones (2103718)" userId="c42a934c-8f81-4e42-b055-a53bc1cdd6db" providerId="ADAL" clId="{390578D1-E7EE-4B37-9F67-E5F803672391}" dt="2024-12-11T12:31:48.341" v="38" actId="13926"/>
          <ac:spMkLst>
            <pc:docMk/>
            <pc:sldMk cId="3420976184" sldId="287"/>
            <ac:spMk id="19" creationId="{D6D7C478-8FFB-3F6F-4C9D-557CEF236AC0}"/>
          </ac:spMkLst>
        </pc:spChg>
      </pc:sldChg>
      <pc:sldChg chg="modSp mod">
        <pc:chgData name="Charlie Jones (2103718)" userId="c42a934c-8f81-4e42-b055-a53bc1cdd6db" providerId="ADAL" clId="{390578D1-E7EE-4B37-9F67-E5F803672391}" dt="2024-12-11T11:52:42.657" v="32" actId="20577"/>
        <pc:sldMkLst>
          <pc:docMk/>
          <pc:sldMk cId="3763984167" sldId="293"/>
        </pc:sldMkLst>
        <pc:spChg chg="mod">
          <ac:chgData name="Charlie Jones (2103718)" userId="c42a934c-8f81-4e42-b055-a53bc1cdd6db" providerId="ADAL" clId="{390578D1-E7EE-4B37-9F67-E5F803672391}" dt="2024-12-11T11:52:42.657" v="32" actId="20577"/>
          <ac:spMkLst>
            <pc:docMk/>
            <pc:sldMk cId="3763984167" sldId="293"/>
            <ac:spMk id="7" creationId="{1D6F22F6-360F-BC65-B5A7-5727893A2050}"/>
          </ac:spMkLst>
        </pc:spChg>
      </pc:sldChg>
    </pc:docChg>
  </pc:docChgLst>
  <pc:docChgLst>
    <pc:chgData name="Catriona Burn (2203239)" userId="b3f641c4-146e-4dd0-8406-2d21770c7bfe" providerId="ADAL" clId="{551A979D-8AD3-4F92-ABA0-662CB24AFDC3}"/>
    <pc:docChg chg="undo custSel modSld sldOrd">
      <pc:chgData name="Catriona Burn (2203239)" userId="b3f641c4-146e-4dd0-8406-2d21770c7bfe" providerId="ADAL" clId="{551A979D-8AD3-4F92-ABA0-662CB24AFDC3}" dt="2024-12-11T00:11:52.765" v="1218" actId="20577"/>
      <pc:docMkLst>
        <pc:docMk/>
      </pc:docMkLst>
      <pc:sldChg chg="addSp modSp mod">
        <pc:chgData name="Catriona Burn (2203239)" userId="b3f641c4-146e-4dd0-8406-2d21770c7bfe" providerId="ADAL" clId="{551A979D-8AD3-4F92-ABA0-662CB24AFDC3}" dt="2024-12-11T00:11:52.765" v="1218" actId="20577"/>
        <pc:sldMkLst>
          <pc:docMk/>
          <pc:sldMk cId="1702845976" sldId="288"/>
        </pc:sldMkLst>
        <pc:spChg chg="mod">
          <ac:chgData name="Catriona Burn (2203239)" userId="b3f641c4-146e-4dd0-8406-2d21770c7bfe" providerId="ADAL" clId="{551A979D-8AD3-4F92-ABA0-662CB24AFDC3}" dt="2024-12-10T23:14:34.216" v="743" actId="115"/>
          <ac:spMkLst>
            <pc:docMk/>
            <pc:sldMk cId="1702845976" sldId="288"/>
            <ac:spMk id="2" creationId="{54883A6A-3D39-3CE6-3341-E60B280ED1EF}"/>
          </ac:spMkLst>
        </pc:spChg>
        <pc:spChg chg="mod">
          <ac:chgData name="Catriona Burn (2203239)" userId="b3f641c4-146e-4dd0-8406-2d21770c7bfe" providerId="ADAL" clId="{551A979D-8AD3-4F92-ABA0-662CB24AFDC3}" dt="2024-12-10T23:27:10.887" v="1049" actId="20577"/>
          <ac:spMkLst>
            <pc:docMk/>
            <pc:sldMk cId="1702845976" sldId="288"/>
            <ac:spMk id="3" creationId="{15D4406F-8F15-0639-D7C8-1D5ECF5FFF0A}"/>
          </ac:spMkLst>
        </pc:spChg>
        <pc:spChg chg="mod">
          <ac:chgData name="Catriona Burn (2203239)" userId="b3f641c4-146e-4dd0-8406-2d21770c7bfe" providerId="ADAL" clId="{551A979D-8AD3-4F92-ABA0-662CB24AFDC3}" dt="2024-12-10T23:25:13.678" v="944" actId="20577"/>
          <ac:spMkLst>
            <pc:docMk/>
            <pc:sldMk cId="1702845976" sldId="288"/>
            <ac:spMk id="4" creationId="{7A3B27EB-829E-77CF-C581-16D12D35658A}"/>
          </ac:spMkLst>
        </pc:spChg>
        <pc:spChg chg="mod">
          <ac:chgData name="Catriona Burn (2203239)" userId="b3f641c4-146e-4dd0-8406-2d21770c7bfe" providerId="ADAL" clId="{551A979D-8AD3-4F92-ABA0-662CB24AFDC3}" dt="2024-12-10T23:14:37.437" v="744" actId="1076"/>
          <ac:spMkLst>
            <pc:docMk/>
            <pc:sldMk cId="1702845976" sldId="288"/>
            <ac:spMk id="5" creationId="{247A1226-0316-6FC8-502F-536328C64525}"/>
          </ac:spMkLst>
        </pc:spChg>
        <pc:spChg chg="mod">
          <ac:chgData name="Catriona Burn (2203239)" userId="b3f641c4-146e-4dd0-8406-2d21770c7bfe" providerId="ADAL" clId="{551A979D-8AD3-4F92-ABA0-662CB24AFDC3}" dt="2024-12-10T23:26:14.352" v="993" actId="27636"/>
          <ac:spMkLst>
            <pc:docMk/>
            <pc:sldMk cId="1702845976" sldId="288"/>
            <ac:spMk id="6" creationId="{1BA56BB4-F555-624E-1437-34CFDD716613}"/>
          </ac:spMkLst>
        </pc:spChg>
        <pc:spChg chg="mod">
          <ac:chgData name="Catriona Burn (2203239)" userId="b3f641c4-146e-4dd0-8406-2d21770c7bfe" providerId="ADAL" clId="{551A979D-8AD3-4F92-ABA0-662CB24AFDC3}" dt="2024-12-10T23:25:31.549" v="965" actId="1038"/>
          <ac:spMkLst>
            <pc:docMk/>
            <pc:sldMk cId="1702845976" sldId="288"/>
            <ac:spMk id="7" creationId="{33FA4A4E-3D71-BBCE-7930-2C02DE9C201F}"/>
          </ac:spMkLst>
        </pc:spChg>
        <pc:spChg chg="mod">
          <ac:chgData name="Catriona Burn (2203239)" userId="b3f641c4-146e-4dd0-8406-2d21770c7bfe" providerId="ADAL" clId="{551A979D-8AD3-4F92-ABA0-662CB24AFDC3}" dt="2024-12-10T23:15:25.149" v="784" actId="1038"/>
          <ac:spMkLst>
            <pc:docMk/>
            <pc:sldMk cId="1702845976" sldId="288"/>
            <ac:spMk id="13" creationId="{B9BB034C-98DC-4014-967E-914C5A295F4A}"/>
          </ac:spMkLst>
        </pc:spChg>
        <pc:spChg chg="add mod">
          <ac:chgData name="Catriona Burn (2203239)" userId="b3f641c4-146e-4dd0-8406-2d21770c7bfe" providerId="ADAL" clId="{551A979D-8AD3-4F92-ABA0-662CB24AFDC3}" dt="2024-12-11T00:11:52.765" v="1218" actId="20577"/>
          <ac:spMkLst>
            <pc:docMk/>
            <pc:sldMk cId="1702845976" sldId="288"/>
            <ac:spMk id="16" creationId="{40C87F82-7073-946B-4961-010142D758E1}"/>
          </ac:spMkLst>
        </pc:spChg>
        <pc:spChg chg="add mod">
          <ac:chgData name="Catriona Burn (2203239)" userId="b3f641c4-146e-4dd0-8406-2d21770c7bfe" providerId="ADAL" clId="{551A979D-8AD3-4F92-ABA0-662CB24AFDC3}" dt="2024-12-11T00:11:47.136" v="1213" actId="20577"/>
          <ac:spMkLst>
            <pc:docMk/>
            <pc:sldMk cId="1702845976" sldId="288"/>
            <ac:spMk id="17" creationId="{5C29AE2E-82EF-5F80-F8A1-4F9FA39D9746}"/>
          </ac:spMkLst>
        </pc:spChg>
        <pc:picChg chg="add mod modCrop">
          <ac:chgData name="Catriona Burn (2203239)" userId="b3f641c4-146e-4dd0-8406-2d21770c7bfe" providerId="ADAL" clId="{551A979D-8AD3-4F92-ABA0-662CB24AFDC3}" dt="2024-12-10T23:17:42.451" v="869" actId="14100"/>
          <ac:picMkLst>
            <pc:docMk/>
            <pc:sldMk cId="1702845976" sldId="288"/>
            <ac:picMk id="9" creationId="{377C4F2D-8A67-C8F7-ED9C-5103BC0D1206}"/>
          </ac:picMkLst>
        </pc:picChg>
        <pc:picChg chg="add mod">
          <ac:chgData name="Catriona Burn (2203239)" userId="b3f641c4-146e-4dd0-8406-2d21770c7bfe" providerId="ADAL" clId="{551A979D-8AD3-4F92-ABA0-662CB24AFDC3}" dt="2024-12-10T23:27:28.964" v="1052" actId="1076"/>
          <ac:picMkLst>
            <pc:docMk/>
            <pc:sldMk cId="1702845976" sldId="288"/>
            <ac:picMk id="14" creationId="{3B41DB2A-6FE1-ABAC-19C0-0A921E661A9E}"/>
          </ac:picMkLst>
        </pc:picChg>
        <pc:picChg chg="mod">
          <ac:chgData name="Catriona Burn (2203239)" userId="b3f641c4-146e-4dd0-8406-2d21770c7bfe" providerId="ADAL" clId="{551A979D-8AD3-4F92-ABA0-662CB24AFDC3}" dt="2024-12-10T23:15:19.794" v="777" actId="1076"/>
          <ac:picMkLst>
            <pc:docMk/>
            <pc:sldMk cId="1702845976" sldId="288"/>
            <ac:picMk id="15" creationId="{9C5AFC70-BA86-16D5-8E70-93D2870B43C9}"/>
          </ac:picMkLst>
        </pc:picChg>
        <pc:picChg chg="mod">
          <ac:chgData name="Catriona Burn (2203239)" userId="b3f641c4-146e-4dd0-8406-2d21770c7bfe" providerId="ADAL" clId="{551A979D-8AD3-4F92-ABA0-662CB24AFDC3}" dt="2024-12-10T23:15:16.220" v="776" actId="1076"/>
          <ac:picMkLst>
            <pc:docMk/>
            <pc:sldMk cId="1702845976" sldId="288"/>
            <ac:picMk id="19" creationId="{F66AE502-D657-5E15-D53A-151A14A08D8E}"/>
          </ac:picMkLst>
        </pc:picChg>
      </pc:sldChg>
      <pc:sldChg chg="addSp delSp modSp mod">
        <pc:chgData name="Catriona Burn (2203239)" userId="b3f641c4-146e-4dd0-8406-2d21770c7bfe" providerId="ADAL" clId="{551A979D-8AD3-4F92-ABA0-662CB24AFDC3}" dt="2024-12-11T00:10:28.138" v="1211" actId="1038"/>
        <pc:sldMkLst>
          <pc:docMk/>
          <pc:sldMk cId="1962091859" sldId="300"/>
        </pc:sldMkLst>
        <pc:spChg chg="mod">
          <ac:chgData name="Catriona Burn (2203239)" userId="b3f641c4-146e-4dd0-8406-2d21770c7bfe" providerId="ADAL" clId="{551A979D-8AD3-4F92-ABA0-662CB24AFDC3}" dt="2024-12-11T00:10:28.138" v="1211" actId="1038"/>
          <ac:spMkLst>
            <pc:docMk/>
            <pc:sldMk cId="1962091859" sldId="300"/>
            <ac:spMk id="2" creationId="{CD3848AB-48BD-FB45-6BA0-D3D780B9E67E}"/>
          </ac:spMkLst>
        </pc:spChg>
        <pc:spChg chg="mod">
          <ac:chgData name="Catriona Burn (2203239)" userId="b3f641c4-146e-4dd0-8406-2d21770c7bfe" providerId="ADAL" clId="{551A979D-8AD3-4F92-ABA0-662CB24AFDC3}" dt="2024-12-11T00:10:28.138" v="1211" actId="1038"/>
          <ac:spMkLst>
            <pc:docMk/>
            <pc:sldMk cId="1962091859" sldId="300"/>
            <ac:spMk id="3" creationId="{767F04B9-90F3-8E6C-85D8-0615FDF0A9E4}"/>
          </ac:spMkLst>
        </pc:spChg>
        <pc:spChg chg="add mod">
          <ac:chgData name="Catriona Burn (2203239)" userId="b3f641c4-146e-4dd0-8406-2d21770c7bfe" providerId="ADAL" clId="{551A979D-8AD3-4F92-ABA0-662CB24AFDC3}" dt="2024-12-11T00:10:01.510" v="1192" actId="1076"/>
          <ac:spMkLst>
            <pc:docMk/>
            <pc:sldMk cId="1962091859" sldId="300"/>
            <ac:spMk id="6" creationId="{F73552E5-4687-8804-727C-4B40655C8647}"/>
          </ac:spMkLst>
        </pc:spChg>
        <pc:spChg chg="mod">
          <ac:chgData name="Catriona Burn (2203239)" userId="b3f641c4-146e-4dd0-8406-2d21770c7bfe" providerId="ADAL" clId="{551A979D-8AD3-4F92-ABA0-662CB24AFDC3}" dt="2024-12-11T00:10:17.131" v="1194" actId="1076"/>
          <ac:spMkLst>
            <pc:docMk/>
            <pc:sldMk cId="1962091859" sldId="300"/>
            <ac:spMk id="7" creationId="{98C6544D-C588-1E61-831A-C4808AAC7538}"/>
          </ac:spMkLst>
        </pc:spChg>
        <pc:spChg chg="add mod">
          <ac:chgData name="Catriona Burn (2203239)" userId="b3f641c4-146e-4dd0-8406-2d21770c7bfe" providerId="ADAL" clId="{551A979D-8AD3-4F92-ABA0-662CB24AFDC3}" dt="2024-12-11T00:08:09.077" v="1156" actId="1076"/>
          <ac:spMkLst>
            <pc:docMk/>
            <pc:sldMk cId="1962091859" sldId="300"/>
            <ac:spMk id="16" creationId="{23829CC4-FD39-89C0-19DB-89E9222D9212}"/>
          </ac:spMkLst>
        </pc:spChg>
        <pc:spChg chg="add mod">
          <ac:chgData name="Catriona Burn (2203239)" userId="b3f641c4-146e-4dd0-8406-2d21770c7bfe" providerId="ADAL" clId="{551A979D-8AD3-4F92-ABA0-662CB24AFDC3}" dt="2024-12-11T00:09:54.429" v="1191" actId="14100"/>
          <ac:spMkLst>
            <pc:docMk/>
            <pc:sldMk cId="1962091859" sldId="300"/>
            <ac:spMk id="23" creationId="{3F19457D-1C35-8F85-2618-8AEC2F62933A}"/>
          </ac:spMkLst>
        </pc:spChg>
        <pc:spChg chg="add mod">
          <ac:chgData name="Catriona Burn (2203239)" userId="b3f641c4-146e-4dd0-8406-2d21770c7bfe" providerId="ADAL" clId="{551A979D-8AD3-4F92-ABA0-662CB24AFDC3}" dt="2024-12-11T00:09:50.732" v="1189" actId="1076"/>
          <ac:spMkLst>
            <pc:docMk/>
            <pc:sldMk cId="1962091859" sldId="300"/>
            <ac:spMk id="24" creationId="{21EB2ECE-9F2A-AC8C-F755-F7A3890F4794}"/>
          </ac:spMkLst>
        </pc:spChg>
        <pc:picChg chg="add mod">
          <ac:chgData name="Catriona Burn (2203239)" userId="b3f641c4-146e-4dd0-8406-2d21770c7bfe" providerId="ADAL" clId="{551A979D-8AD3-4F92-ABA0-662CB24AFDC3}" dt="2024-12-10T23:51:00.739" v="1140" actId="1076"/>
          <ac:picMkLst>
            <pc:docMk/>
            <pc:sldMk cId="1962091859" sldId="300"/>
            <ac:picMk id="4" creationId="{FA1338F1-ACBE-247F-6328-766D8E26F6A5}"/>
          </ac:picMkLst>
        </pc:picChg>
        <pc:picChg chg="mod">
          <ac:chgData name="Catriona Burn (2203239)" userId="b3f641c4-146e-4dd0-8406-2d21770c7bfe" providerId="ADAL" clId="{551A979D-8AD3-4F92-ABA0-662CB24AFDC3}" dt="2024-12-11T00:10:17.131" v="1194" actId="1076"/>
          <ac:picMkLst>
            <pc:docMk/>
            <pc:sldMk cId="1962091859" sldId="300"/>
            <ac:picMk id="5" creationId="{D52F3092-B2DD-1D6B-82C8-44A913FEC3EB}"/>
          </ac:picMkLst>
        </pc:picChg>
        <pc:picChg chg="add del mod">
          <ac:chgData name="Catriona Burn (2203239)" userId="b3f641c4-146e-4dd0-8406-2d21770c7bfe" providerId="ADAL" clId="{551A979D-8AD3-4F92-ABA0-662CB24AFDC3}" dt="2024-12-10T23:30:50.059" v="1075" actId="478"/>
          <ac:picMkLst>
            <pc:docMk/>
            <pc:sldMk cId="1962091859" sldId="300"/>
            <ac:picMk id="9" creationId="{443C876A-7E5A-A705-8838-C1895A2104CB}"/>
          </ac:picMkLst>
        </pc:picChg>
        <pc:picChg chg="mod">
          <ac:chgData name="Catriona Burn (2203239)" userId="b3f641c4-146e-4dd0-8406-2d21770c7bfe" providerId="ADAL" clId="{551A979D-8AD3-4F92-ABA0-662CB24AFDC3}" dt="2024-12-11T00:10:17.131" v="1194" actId="1076"/>
          <ac:picMkLst>
            <pc:docMk/>
            <pc:sldMk cId="1962091859" sldId="300"/>
            <ac:picMk id="10" creationId="{F421CC6F-7F2C-C718-B388-FCA73984749C}"/>
          </ac:picMkLst>
        </pc:picChg>
        <pc:picChg chg="del mod">
          <ac:chgData name="Catriona Burn (2203239)" userId="b3f641c4-146e-4dd0-8406-2d21770c7bfe" providerId="ADAL" clId="{551A979D-8AD3-4F92-ABA0-662CB24AFDC3}" dt="2024-12-10T23:39:05.238" v="1134" actId="478"/>
          <ac:picMkLst>
            <pc:docMk/>
            <pc:sldMk cId="1962091859" sldId="300"/>
            <ac:picMk id="12" creationId="{659915CA-B2C6-03B6-0488-79F1DF8E9DF9}"/>
          </ac:picMkLst>
        </pc:picChg>
        <pc:picChg chg="add mod">
          <ac:chgData name="Catriona Burn (2203239)" userId="b3f641c4-146e-4dd0-8406-2d21770c7bfe" providerId="ADAL" clId="{551A979D-8AD3-4F92-ABA0-662CB24AFDC3}" dt="2024-12-10T23:33:52.471" v="1128" actId="1076"/>
          <ac:picMkLst>
            <pc:docMk/>
            <pc:sldMk cId="1962091859" sldId="300"/>
            <ac:picMk id="13" creationId="{9CB28728-7491-18E5-D180-98F615566659}"/>
          </ac:picMkLst>
        </pc:picChg>
        <pc:picChg chg="add mod">
          <ac:chgData name="Catriona Burn (2203239)" userId="b3f641c4-146e-4dd0-8406-2d21770c7bfe" providerId="ADAL" clId="{551A979D-8AD3-4F92-ABA0-662CB24AFDC3}" dt="2024-12-10T23:33:02.238" v="1107" actId="1076"/>
          <ac:picMkLst>
            <pc:docMk/>
            <pc:sldMk cId="1962091859" sldId="300"/>
            <ac:picMk id="15" creationId="{732B467E-B4D9-DD01-CF78-B43529CC8797}"/>
          </ac:picMkLst>
        </pc:picChg>
        <pc:picChg chg="add mod">
          <ac:chgData name="Catriona Burn (2203239)" userId="b3f641c4-146e-4dd0-8406-2d21770c7bfe" providerId="ADAL" clId="{551A979D-8AD3-4F92-ABA0-662CB24AFDC3}" dt="2024-12-10T23:51:21.872" v="1144" actId="14100"/>
          <ac:picMkLst>
            <pc:docMk/>
            <pc:sldMk cId="1962091859" sldId="300"/>
            <ac:picMk id="18" creationId="{A63E5CD3-196F-5BC1-9786-F708D740231F}"/>
          </ac:picMkLst>
        </pc:picChg>
        <pc:picChg chg="add mod">
          <ac:chgData name="Catriona Burn (2203239)" userId="b3f641c4-146e-4dd0-8406-2d21770c7bfe" providerId="ADAL" clId="{551A979D-8AD3-4F92-ABA0-662CB24AFDC3}" dt="2024-12-11T00:08:06.241" v="1155" actId="14100"/>
          <ac:picMkLst>
            <pc:docMk/>
            <pc:sldMk cId="1962091859" sldId="300"/>
            <ac:picMk id="20" creationId="{6E05CB66-4193-8B28-799A-84C54BE4128B}"/>
          </ac:picMkLst>
        </pc:picChg>
        <pc:picChg chg="add mod">
          <ac:chgData name="Catriona Burn (2203239)" userId="b3f641c4-146e-4dd0-8406-2d21770c7bfe" providerId="ADAL" clId="{551A979D-8AD3-4F92-ABA0-662CB24AFDC3}" dt="2024-12-11T00:09:01.601" v="1161" actId="1076"/>
          <ac:picMkLst>
            <pc:docMk/>
            <pc:sldMk cId="1962091859" sldId="300"/>
            <ac:picMk id="22" creationId="{1C3B22D3-7181-1ACA-EC38-8D4A41CEE3C0}"/>
          </ac:picMkLst>
        </pc:picChg>
      </pc:sldChg>
      <pc:sldChg chg="addSp delSp modSp mod ord setBg">
        <pc:chgData name="Catriona Burn (2203239)" userId="b3f641c4-146e-4dd0-8406-2d21770c7bfe" providerId="ADAL" clId="{551A979D-8AD3-4F92-ABA0-662CB24AFDC3}" dt="2024-12-10T20:45:13.815" v="713" actId="20577"/>
        <pc:sldMkLst>
          <pc:docMk/>
          <pc:sldMk cId="1711573040" sldId="301"/>
        </pc:sldMkLst>
        <pc:spChg chg="mod">
          <ac:chgData name="Catriona Burn (2203239)" userId="b3f641c4-146e-4dd0-8406-2d21770c7bfe" providerId="ADAL" clId="{551A979D-8AD3-4F92-ABA0-662CB24AFDC3}" dt="2024-12-10T20:21:56.905" v="276" actId="14100"/>
          <ac:spMkLst>
            <pc:docMk/>
            <pc:sldMk cId="1711573040" sldId="301"/>
            <ac:spMk id="2" creationId="{202A2B75-07B4-82CF-2C5A-0368D8701401}"/>
          </ac:spMkLst>
        </pc:spChg>
        <pc:spChg chg="mod ord">
          <ac:chgData name="Catriona Burn (2203239)" userId="b3f641c4-146e-4dd0-8406-2d21770c7bfe" providerId="ADAL" clId="{551A979D-8AD3-4F92-ABA0-662CB24AFDC3}" dt="2024-12-10T20:45:13.815" v="713" actId="20577"/>
          <ac:spMkLst>
            <pc:docMk/>
            <pc:sldMk cId="1711573040" sldId="301"/>
            <ac:spMk id="3" creationId="{6BD9038C-1B18-2EAF-D9E1-8EEC79E2F6B8}"/>
          </ac:spMkLst>
        </pc:spChg>
        <pc:spChg chg="add del">
          <ac:chgData name="Catriona Burn (2203239)" userId="b3f641c4-146e-4dd0-8406-2d21770c7bfe" providerId="ADAL" clId="{551A979D-8AD3-4F92-ABA0-662CB24AFDC3}" dt="2024-12-10T20:05:22.818" v="93" actId="26606"/>
          <ac:spMkLst>
            <pc:docMk/>
            <pc:sldMk cId="1711573040" sldId="301"/>
            <ac:spMk id="9" creationId="{F8779204-E5D2-4657-B0D3-E77364C3AB06}"/>
          </ac:spMkLst>
        </pc:spChg>
        <pc:spChg chg="add del">
          <ac:chgData name="Catriona Burn (2203239)" userId="b3f641c4-146e-4dd0-8406-2d21770c7bfe" providerId="ADAL" clId="{551A979D-8AD3-4F92-ABA0-662CB24AFDC3}" dt="2024-12-10T20:05:22.818" v="93" actId="26606"/>
          <ac:spMkLst>
            <pc:docMk/>
            <pc:sldMk cId="1711573040" sldId="301"/>
            <ac:spMk id="11" creationId="{662599F1-A442-4AEE-BCB7-1C5C6A785AAB}"/>
          </ac:spMkLst>
        </pc:spChg>
        <pc:spChg chg="add del">
          <ac:chgData name="Catriona Burn (2203239)" userId="b3f641c4-146e-4dd0-8406-2d21770c7bfe" providerId="ADAL" clId="{551A979D-8AD3-4F92-ABA0-662CB24AFDC3}" dt="2024-12-10T20:05:22.818" v="93" actId="26606"/>
          <ac:spMkLst>
            <pc:docMk/>
            <pc:sldMk cId="1711573040" sldId="301"/>
            <ac:spMk id="15" creationId="{27A23741-C8CC-49EF-950D-A0B72BACD691}"/>
          </ac:spMkLst>
        </pc:spChg>
        <pc:spChg chg="add del">
          <ac:chgData name="Catriona Burn (2203239)" userId="b3f641c4-146e-4dd0-8406-2d21770c7bfe" providerId="ADAL" clId="{551A979D-8AD3-4F92-ABA0-662CB24AFDC3}" dt="2024-12-10T20:05:22.818" v="93" actId="26606"/>
          <ac:spMkLst>
            <pc:docMk/>
            <pc:sldMk cId="1711573040" sldId="301"/>
            <ac:spMk id="17" creationId="{04E823DD-C233-455F-9FF9-40C20F5D1691}"/>
          </ac:spMkLst>
        </pc:spChg>
        <pc:spChg chg="add del">
          <ac:chgData name="Catriona Burn (2203239)" userId="b3f641c4-146e-4dd0-8406-2d21770c7bfe" providerId="ADAL" clId="{551A979D-8AD3-4F92-ABA0-662CB24AFDC3}" dt="2024-12-10T20:05:22.818" v="93" actId="26606"/>
          <ac:spMkLst>
            <pc:docMk/>
            <pc:sldMk cId="1711573040" sldId="301"/>
            <ac:spMk id="19" creationId="{83CF00AF-6C1D-4FC6-89F3-121ED766ABE1}"/>
          </ac:spMkLst>
        </pc:spChg>
        <pc:spChg chg="add">
          <ac:chgData name="Catriona Burn (2203239)" userId="b3f641c4-146e-4dd0-8406-2d21770c7bfe" providerId="ADAL" clId="{551A979D-8AD3-4F92-ABA0-662CB24AFDC3}" dt="2024-12-10T20:05:22.818" v="93" actId="26606"/>
          <ac:spMkLst>
            <pc:docMk/>
            <pc:sldMk cId="1711573040" sldId="301"/>
            <ac:spMk id="24" creationId="{3C15CC95-D15C-492D-B567-D0F8578E99B5}"/>
          </ac:spMkLst>
        </pc:spChg>
        <pc:spChg chg="add">
          <ac:chgData name="Catriona Burn (2203239)" userId="b3f641c4-146e-4dd0-8406-2d21770c7bfe" providerId="ADAL" clId="{551A979D-8AD3-4F92-ABA0-662CB24AFDC3}" dt="2024-12-10T20:05:22.818" v="93" actId="26606"/>
          <ac:spMkLst>
            <pc:docMk/>
            <pc:sldMk cId="1711573040" sldId="301"/>
            <ac:spMk id="26" creationId="{3B7C7D1C-EDCD-42CA-9A7D-BDAF0CE3A0AE}"/>
          </ac:spMkLst>
        </pc:spChg>
        <pc:spChg chg="add">
          <ac:chgData name="Catriona Burn (2203239)" userId="b3f641c4-146e-4dd0-8406-2d21770c7bfe" providerId="ADAL" clId="{551A979D-8AD3-4F92-ABA0-662CB24AFDC3}" dt="2024-12-10T20:05:22.818" v="93" actId="26606"/>
          <ac:spMkLst>
            <pc:docMk/>
            <pc:sldMk cId="1711573040" sldId="301"/>
            <ac:spMk id="30" creationId="{1356A2EC-03A6-4D34-98C0-E07DE18594C6}"/>
          </ac:spMkLst>
        </pc:spChg>
        <pc:spChg chg="add">
          <ac:chgData name="Catriona Burn (2203239)" userId="b3f641c4-146e-4dd0-8406-2d21770c7bfe" providerId="ADAL" clId="{551A979D-8AD3-4F92-ABA0-662CB24AFDC3}" dt="2024-12-10T20:05:22.818" v="93" actId="26606"/>
          <ac:spMkLst>
            <pc:docMk/>
            <pc:sldMk cId="1711573040" sldId="301"/>
            <ac:spMk id="34" creationId="{F13075F7-E0DE-4464-8452-04644BDC4CF4}"/>
          </ac:spMkLst>
        </pc:spChg>
        <pc:spChg chg="add">
          <ac:chgData name="Catriona Burn (2203239)" userId="b3f641c4-146e-4dd0-8406-2d21770c7bfe" providerId="ADAL" clId="{551A979D-8AD3-4F92-ABA0-662CB24AFDC3}" dt="2024-12-10T20:05:22.818" v="93" actId="26606"/>
          <ac:spMkLst>
            <pc:docMk/>
            <pc:sldMk cId="1711573040" sldId="301"/>
            <ac:spMk id="36" creationId="{753F806E-C6E5-4496-86DF-BF50F97A01FC}"/>
          </ac:spMkLst>
        </pc:spChg>
        <pc:picChg chg="add mod">
          <ac:chgData name="Catriona Burn (2203239)" userId="b3f641c4-146e-4dd0-8406-2d21770c7bfe" providerId="ADAL" clId="{551A979D-8AD3-4F92-ABA0-662CB24AFDC3}" dt="2024-12-10T20:05:57.448" v="107" actId="1076"/>
          <ac:picMkLst>
            <pc:docMk/>
            <pc:sldMk cId="1711573040" sldId="301"/>
            <ac:picMk id="4" creationId="{0346A5DD-1364-7655-4A0D-9CBA244D3B3C}"/>
          </ac:picMkLst>
        </pc:picChg>
        <pc:picChg chg="add mod">
          <ac:chgData name="Catriona Burn (2203239)" userId="b3f641c4-146e-4dd0-8406-2d21770c7bfe" providerId="ADAL" clId="{551A979D-8AD3-4F92-ABA0-662CB24AFDC3}" dt="2024-12-10T20:14:22.620" v="247" actId="1076"/>
          <ac:picMkLst>
            <pc:docMk/>
            <pc:sldMk cId="1711573040" sldId="301"/>
            <ac:picMk id="5" creationId="{865A59A5-C472-D5AF-D8B7-7D662258F5AE}"/>
          </ac:picMkLst>
        </pc:picChg>
        <pc:cxnChg chg="add del">
          <ac:chgData name="Catriona Burn (2203239)" userId="b3f641c4-146e-4dd0-8406-2d21770c7bfe" providerId="ADAL" clId="{551A979D-8AD3-4F92-ABA0-662CB24AFDC3}" dt="2024-12-10T20:05:22.818" v="93" actId="26606"/>
          <ac:cxnSpMkLst>
            <pc:docMk/>
            <pc:sldMk cId="1711573040" sldId="301"/>
            <ac:cxnSpMk id="13" creationId="{5243A5ED-3136-4223-BF40-988E9F560697}"/>
          </ac:cxnSpMkLst>
        </pc:cxnChg>
        <pc:cxnChg chg="add">
          <ac:chgData name="Catriona Burn (2203239)" userId="b3f641c4-146e-4dd0-8406-2d21770c7bfe" providerId="ADAL" clId="{551A979D-8AD3-4F92-ABA0-662CB24AFDC3}" dt="2024-12-10T20:05:22.818" v="93" actId="26606"/>
          <ac:cxnSpMkLst>
            <pc:docMk/>
            <pc:sldMk cId="1711573040" sldId="301"/>
            <ac:cxnSpMk id="28" creationId="{7835CEEA-4A27-4008-A0D3-23EBA1C4E83F}"/>
          </ac:cxnSpMkLst>
        </pc:cxnChg>
        <pc:cxnChg chg="add">
          <ac:chgData name="Catriona Burn (2203239)" userId="b3f641c4-146e-4dd0-8406-2d21770c7bfe" providerId="ADAL" clId="{551A979D-8AD3-4F92-ABA0-662CB24AFDC3}" dt="2024-12-10T20:05:22.818" v="93" actId="26606"/>
          <ac:cxnSpMkLst>
            <pc:docMk/>
            <pc:sldMk cId="1711573040" sldId="301"/>
            <ac:cxnSpMk id="32" creationId="{4CEBF212-BEAC-42E5-B3B1-9403F6E9BB80}"/>
          </ac:cxnSpMkLst>
        </pc:cxnChg>
      </pc:sldChg>
    </pc:docChg>
  </pc:docChgLst>
  <pc:docChgLst>
    <pc:chgData name="Catriona Burn (2203239)" userId="S::2203239@student.uwtsd.ac.uk::b3f641c4-146e-4dd0-8406-2d21770c7bfe" providerId="AD" clId="Web-{720ADE7D-B6AD-4248-9716-F768103BABE6}"/>
    <pc:docChg chg="modSld">
      <pc:chgData name="Catriona Burn (2203239)" userId="S::2203239@student.uwtsd.ac.uk::b3f641c4-146e-4dd0-8406-2d21770c7bfe" providerId="AD" clId="Web-{720ADE7D-B6AD-4248-9716-F768103BABE6}" dt="2024-12-09T16:28:37.425" v="0"/>
      <pc:docMkLst>
        <pc:docMk/>
      </pc:docMkLst>
      <pc:sldChg chg="addSp delSp modSp">
        <pc:chgData name="Catriona Burn (2203239)" userId="S::2203239@student.uwtsd.ac.uk::b3f641c4-146e-4dd0-8406-2d21770c7bfe" providerId="AD" clId="Web-{720ADE7D-B6AD-4248-9716-F768103BABE6}" dt="2024-12-09T16:28:37.425" v="0"/>
        <pc:sldMkLst>
          <pc:docMk/>
          <pc:sldMk cId="1031245781" sldId="291"/>
        </pc:sldMkLst>
        <pc:spChg chg="add mod">
          <ac:chgData name="Catriona Burn (2203239)" userId="S::2203239@student.uwtsd.ac.uk::b3f641c4-146e-4dd0-8406-2d21770c7bfe" providerId="AD" clId="Web-{720ADE7D-B6AD-4248-9716-F768103BABE6}" dt="2024-12-09T16:28:37.425" v="0"/>
          <ac:spMkLst>
            <pc:docMk/>
            <pc:sldMk cId="1031245781" sldId="291"/>
            <ac:spMk id="4" creationId="{DFBC0620-22CB-1971-526F-9F8848DA8F56}"/>
          </ac:spMkLst>
        </pc:spChg>
        <pc:picChg chg="del">
          <ac:chgData name="Catriona Burn (2203239)" userId="S::2203239@student.uwtsd.ac.uk::b3f641c4-146e-4dd0-8406-2d21770c7bfe" providerId="AD" clId="Web-{720ADE7D-B6AD-4248-9716-F768103BABE6}" dt="2024-12-09T16:28:37.425" v="0"/>
          <ac:picMkLst>
            <pc:docMk/>
            <pc:sldMk cId="1031245781" sldId="291"/>
            <ac:picMk id="10" creationId="{E7371188-F220-687A-3294-461A518B16B0}"/>
          </ac:picMkLst>
        </pc:picChg>
      </pc:sldChg>
    </pc:docChg>
  </pc:docChgLst>
  <pc:docChgLst>
    <pc:chgData name="Chloe Rees (2218480)" userId="S::2218480@student.uwtsd.ac.uk::2a946cf0-9816-4a98-bcae-24fc8b0545db" providerId="AD" clId="Web-{18F04CB5-252E-B441-B149-3796BC57DAC1}"/>
    <pc:docChg chg="modSld sldOrd">
      <pc:chgData name="Chloe Rees (2218480)" userId="S::2218480@student.uwtsd.ac.uk::2a946cf0-9816-4a98-bcae-24fc8b0545db" providerId="AD" clId="Web-{18F04CB5-252E-B441-B149-3796BC57DAC1}" dt="2024-12-09T11:47:54.080" v="167" actId="20577"/>
      <pc:docMkLst>
        <pc:docMk/>
      </pc:docMkLst>
      <pc:sldChg chg="modSp ord">
        <pc:chgData name="Chloe Rees (2218480)" userId="S::2218480@student.uwtsd.ac.uk::2a946cf0-9816-4a98-bcae-24fc8b0545db" providerId="AD" clId="Web-{18F04CB5-252E-B441-B149-3796BC57DAC1}" dt="2024-12-09T11:47:54.080" v="167" actId="20577"/>
        <pc:sldMkLst>
          <pc:docMk/>
          <pc:sldMk cId="2146480260" sldId="284"/>
        </pc:sldMkLst>
        <pc:spChg chg="mod">
          <ac:chgData name="Chloe Rees (2218480)" userId="S::2218480@student.uwtsd.ac.uk::2a946cf0-9816-4a98-bcae-24fc8b0545db" providerId="AD" clId="Web-{18F04CB5-252E-B441-B149-3796BC57DAC1}" dt="2024-12-09T11:47:54.080" v="167" actId="20577"/>
          <ac:spMkLst>
            <pc:docMk/>
            <pc:sldMk cId="2146480260" sldId="284"/>
            <ac:spMk id="3" creationId="{CB47E571-7E74-9ED6-5909-FE4F4F83249D}"/>
          </ac:spMkLst>
        </pc:spChg>
        <pc:spChg chg="mod">
          <ac:chgData name="Chloe Rees (2218480)" userId="S::2218480@student.uwtsd.ac.uk::2a946cf0-9816-4a98-bcae-24fc8b0545db" providerId="AD" clId="Web-{18F04CB5-252E-B441-B149-3796BC57DAC1}" dt="2024-12-09T11:46:40.735" v="165" actId="20577"/>
          <ac:spMkLst>
            <pc:docMk/>
            <pc:sldMk cId="2146480260" sldId="284"/>
            <ac:spMk id="7" creationId="{D7AD560B-66B8-0627-D1F2-9A90C5048DFF}"/>
          </ac:spMkLst>
        </pc:spChg>
      </pc:sldChg>
    </pc:docChg>
  </pc:docChgLst>
  <pc:docChgLst>
    <pc:chgData name="Tomos Cole (2205508)" userId="S::2205508@student.uwtsd.ac.uk::f1cc429e-3e72-42ce-ab83-f19d1e3d871b" providerId="AD" clId="Web-{4F569043-5939-4FBB-ADC3-403D56C37050}"/>
    <pc:docChg chg="delSld modSld">
      <pc:chgData name="Tomos Cole (2205508)" userId="S::2205508@student.uwtsd.ac.uk::f1cc429e-3e72-42ce-ab83-f19d1e3d871b" providerId="AD" clId="Web-{4F569043-5939-4FBB-ADC3-403D56C37050}" dt="2024-12-02T13:54:40.407" v="554" actId="20577"/>
      <pc:docMkLst>
        <pc:docMk/>
      </pc:docMkLst>
      <pc:sldChg chg="del">
        <pc:chgData name="Tomos Cole (2205508)" userId="S::2205508@student.uwtsd.ac.uk::f1cc429e-3e72-42ce-ab83-f19d1e3d871b" providerId="AD" clId="Web-{4F569043-5939-4FBB-ADC3-403D56C37050}" dt="2024-12-02T13:52:30.258" v="392"/>
        <pc:sldMkLst>
          <pc:docMk/>
          <pc:sldMk cId="4169400429" sldId="275"/>
        </pc:sldMkLst>
      </pc:sldChg>
      <pc:sldChg chg="addSp delSp modSp">
        <pc:chgData name="Tomos Cole (2205508)" userId="S::2205508@student.uwtsd.ac.uk::f1cc429e-3e72-42ce-ab83-f19d1e3d871b" providerId="AD" clId="Web-{4F569043-5939-4FBB-ADC3-403D56C37050}" dt="2024-12-02T13:54:40.407" v="554" actId="20577"/>
        <pc:sldMkLst>
          <pc:docMk/>
          <pc:sldMk cId="1039273922" sldId="276"/>
        </pc:sldMkLst>
      </pc:sldChg>
    </pc:docChg>
  </pc:docChgLst>
  <pc:docChgLst>
    <pc:chgData name="Tomos Cole (2205508)" userId="S::2205508@student.uwtsd.ac.uk::f1cc429e-3e72-42ce-ab83-f19d1e3d871b" providerId="AD" clId="Web-{3D5A4C26-0F1F-4999-98B7-499F87CE9CC7}"/>
    <pc:docChg chg="modSld sldOrd">
      <pc:chgData name="Tomos Cole (2205508)" userId="S::2205508@student.uwtsd.ac.uk::f1cc429e-3e72-42ce-ab83-f19d1e3d871b" providerId="AD" clId="Web-{3D5A4C26-0F1F-4999-98B7-499F87CE9CC7}" dt="2024-12-09T22:19:09.740" v="204"/>
      <pc:docMkLst>
        <pc:docMk/>
      </pc:docMkLst>
      <pc:sldChg chg="addSp delSp modSp ord modNotes">
        <pc:chgData name="Tomos Cole (2205508)" userId="S::2205508@student.uwtsd.ac.uk::f1cc429e-3e72-42ce-ab83-f19d1e3d871b" providerId="AD" clId="Web-{3D5A4C26-0F1F-4999-98B7-499F87CE9CC7}" dt="2024-12-09T22:19:09.740" v="204"/>
        <pc:sldMkLst>
          <pc:docMk/>
          <pc:sldMk cId="1407568585" sldId="281"/>
        </pc:sldMkLst>
        <pc:spChg chg="add mod">
          <ac:chgData name="Tomos Cole (2205508)" userId="S::2205508@student.uwtsd.ac.uk::f1cc429e-3e72-42ce-ab83-f19d1e3d871b" providerId="AD" clId="Web-{3D5A4C26-0F1F-4999-98B7-499F87CE9CC7}" dt="2024-12-09T22:18:09.847" v="92" actId="20577"/>
          <ac:spMkLst>
            <pc:docMk/>
            <pc:sldMk cId="1407568585" sldId="281"/>
            <ac:spMk id="266" creationId="{8A23D311-A5D7-907D-3D92-C6DCC61BCCD9}"/>
          </ac:spMkLst>
        </pc:spChg>
        <pc:graphicFrameChg chg="modGraphic">
          <ac:chgData name="Tomos Cole (2205508)" userId="S::2205508@student.uwtsd.ac.uk::f1cc429e-3e72-42ce-ab83-f19d1e3d871b" providerId="AD" clId="Web-{3D5A4C26-0F1F-4999-98B7-499F87CE9CC7}" dt="2024-12-09T22:17:09.236" v="65"/>
          <ac:graphicFrameMkLst>
            <pc:docMk/>
            <pc:sldMk cId="1407568585" sldId="281"/>
            <ac:graphicFrameMk id="33" creationId="{0ACA1BF9-68F9-C3C1-2C26-48DCE80B629A}"/>
          </ac:graphicFrameMkLst>
        </pc:graphicFrameChg>
        <pc:picChg chg="del">
          <ac:chgData name="Tomos Cole (2205508)" userId="S::2205508@student.uwtsd.ac.uk::f1cc429e-3e72-42ce-ab83-f19d1e3d871b" providerId="AD" clId="Web-{3D5A4C26-0F1F-4999-98B7-499F87CE9CC7}" dt="2024-12-09T22:16:15.078" v="11"/>
          <ac:picMkLst>
            <pc:docMk/>
            <pc:sldMk cId="1407568585" sldId="281"/>
            <ac:picMk id="7" creationId="{F1F096CB-1D41-6949-EFD7-B3923F99AEEA}"/>
          </ac:picMkLst>
        </pc:picChg>
      </pc:sldChg>
      <pc:sldChg chg="modSp">
        <pc:chgData name="Tomos Cole (2205508)" userId="S::2205508@student.uwtsd.ac.uk::f1cc429e-3e72-42ce-ab83-f19d1e3d871b" providerId="AD" clId="Web-{3D5A4C26-0F1F-4999-98B7-499F87CE9CC7}" dt="2024-12-09T22:18:51.005" v="199" actId="20577"/>
        <pc:sldMkLst>
          <pc:docMk/>
          <pc:sldMk cId="30491084" sldId="282"/>
        </pc:sldMkLst>
        <pc:spChg chg="mod">
          <ac:chgData name="Tomos Cole (2205508)" userId="S::2205508@student.uwtsd.ac.uk::f1cc429e-3e72-42ce-ab83-f19d1e3d871b" providerId="AD" clId="Web-{3D5A4C26-0F1F-4999-98B7-499F87CE9CC7}" dt="2024-12-09T22:18:51.005" v="199" actId="20577"/>
          <ac:spMkLst>
            <pc:docMk/>
            <pc:sldMk cId="30491084" sldId="282"/>
            <ac:spMk id="11" creationId="{1C33B6E5-1797-0DC3-7418-75FA6269C233}"/>
          </ac:spMkLst>
        </pc:spChg>
      </pc:sldChg>
      <pc:sldChg chg="addSp modSp modNotes">
        <pc:chgData name="Tomos Cole (2205508)" userId="S::2205508@student.uwtsd.ac.uk::f1cc429e-3e72-42ce-ab83-f19d1e3d871b" providerId="AD" clId="Web-{3D5A4C26-0F1F-4999-98B7-499F87CE9CC7}" dt="2024-12-09T22:18:31.426" v="170" actId="20577"/>
        <pc:sldMkLst>
          <pc:docMk/>
          <pc:sldMk cId="2038169988" sldId="292"/>
        </pc:sldMkLst>
        <pc:spChg chg="mod">
          <ac:chgData name="Tomos Cole (2205508)" userId="S::2205508@student.uwtsd.ac.uk::f1cc429e-3e72-42ce-ab83-f19d1e3d871b" providerId="AD" clId="Web-{3D5A4C26-0F1F-4999-98B7-499F87CE9CC7}" dt="2024-12-09T22:18:31.426" v="170" actId="20577"/>
          <ac:spMkLst>
            <pc:docMk/>
            <pc:sldMk cId="2038169988" sldId="292"/>
            <ac:spMk id="2" creationId="{6C4A935F-2A5D-F6DD-421F-BE111FBF51B0}"/>
          </ac:spMkLst>
        </pc:spChg>
        <pc:spChg chg="mod">
          <ac:chgData name="Tomos Cole (2205508)" userId="S::2205508@student.uwtsd.ac.uk::f1cc429e-3e72-42ce-ab83-f19d1e3d871b" providerId="AD" clId="Web-{3D5A4C26-0F1F-4999-98B7-499F87CE9CC7}" dt="2024-12-09T22:18:21.863" v="149" actId="20577"/>
          <ac:spMkLst>
            <pc:docMk/>
            <pc:sldMk cId="2038169988" sldId="292"/>
            <ac:spMk id="3" creationId="{2F32DF6B-10BA-8AD6-6819-60357CA4BCF7}"/>
          </ac:spMkLst>
        </pc:spChg>
        <pc:picChg chg="add">
          <ac:chgData name="Tomos Cole (2205508)" userId="S::2205508@student.uwtsd.ac.uk::f1cc429e-3e72-42ce-ab83-f19d1e3d871b" providerId="AD" clId="Web-{3D5A4C26-0F1F-4999-98B7-499F87CE9CC7}" dt="2024-12-09T22:14:16.634" v="0"/>
          <ac:picMkLst>
            <pc:docMk/>
            <pc:sldMk cId="2038169988" sldId="292"/>
            <ac:picMk id="5" creationId="{FDD478DE-3F76-C10D-BD69-CA4B7E7657D0}"/>
          </ac:picMkLst>
        </pc:picChg>
      </pc:sldChg>
    </pc:docChg>
  </pc:docChgLst>
  <pc:docChgLst>
    <pc:chgData name="Tomos Cole (2205508)" userId="S::2205508@student.uwtsd.ac.uk::f1cc429e-3e72-42ce-ab83-f19d1e3d871b" providerId="AD" clId="Web-{E3F1D3F2-7F8A-46F1-A36C-061A2BFFD543}"/>
    <pc:docChg chg="modSld">
      <pc:chgData name="Tomos Cole (2205508)" userId="S::2205508@student.uwtsd.ac.uk::f1cc429e-3e72-42ce-ab83-f19d1e3d871b" providerId="AD" clId="Web-{E3F1D3F2-7F8A-46F1-A36C-061A2BFFD543}" dt="2024-12-09T14:45:13.732" v="11" actId="20577"/>
      <pc:docMkLst>
        <pc:docMk/>
      </pc:docMkLst>
      <pc:sldChg chg="modSp">
        <pc:chgData name="Tomos Cole (2205508)" userId="S::2205508@student.uwtsd.ac.uk::f1cc429e-3e72-42ce-ab83-f19d1e3d871b" providerId="AD" clId="Web-{E3F1D3F2-7F8A-46F1-A36C-061A2BFFD543}" dt="2024-12-09T14:45:13.732" v="11" actId="20577"/>
        <pc:sldMkLst>
          <pc:docMk/>
          <pc:sldMk cId="30491084" sldId="282"/>
        </pc:sldMkLst>
        <pc:spChg chg="mod">
          <ac:chgData name="Tomos Cole (2205508)" userId="S::2205508@student.uwtsd.ac.uk::f1cc429e-3e72-42ce-ab83-f19d1e3d871b" providerId="AD" clId="Web-{E3F1D3F2-7F8A-46F1-A36C-061A2BFFD543}" dt="2024-12-09T14:45:13.732" v="11" actId="20577"/>
          <ac:spMkLst>
            <pc:docMk/>
            <pc:sldMk cId="30491084" sldId="282"/>
            <ac:spMk id="11" creationId="{1C33B6E5-1797-0DC3-7418-75FA6269C233}"/>
          </ac:spMkLst>
        </pc:spChg>
      </pc:sldChg>
      <pc:sldChg chg="modSp">
        <pc:chgData name="Tomos Cole (2205508)" userId="S::2205508@student.uwtsd.ac.uk::f1cc429e-3e72-42ce-ab83-f19d1e3d871b" providerId="AD" clId="Web-{E3F1D3F2-7F8A-46F1-A36C-061A2BFFD543}" dt="2024-12-09T14:44:58.107" v="0" actId="20577"/>
        <pc:sldMkLst>
          <pc:docMk/>
          <pc:sldMk cId="2038169988" sldId="292"/>
        </pc:sldMkLst>
        <pc:spChg chg="mod">
          <ac:chgData name="Tomos Cole (2205508)" userId="S::2205508@student.uwtsd.ac.uk::f1cc429e-3e72-42ce-ab83-f19d1e3d871b" providerId="AD" clId="Web-{E3F1D3F2-7F8A-46F1-A36C-061A2BFFD543}" dt="2024-12-09T14:44:58.107" v="0" actId="20577"/>
          <ac:spMkLst>
            <pc:docMk/>
            <pc:sldMk cId="2038169988" sldId="292"/>
            <ac:spMk id="3" creationId="{2F32DF6B-10BA-8AD6-6819-60357CA4BCF7}"/>
          </ac:spMkLst>
        </pc:spChg>
      </pc:sldChg>
    </pc:docChg>
  </pc:docChgLst>
  <pc:docChgLst>
    <pc:chgData name="Joe Howard (2100922)" userId="c5a5aaf4-a8be-4bff-af02-a3a4dc6a7ace" providerId="ADAL" clId="{1F8211B5-5C11-4976-89BF-A5EAFCBF9A67}"/>
    <pc:docChg chg="undo custSel addSld delSld modSld">
      <pc:chgData name="Joe Howard (2100922)" userId="c5a5aaf4-a8be-4bff-af02-a3a4dc6a7ace" providerId="ADAL" clId="{1F8211B5-5C11-4976-89BF-A5EAFCBF9A67}" dt="2024-12-11T19:18:31.024" v="3666" actId="20577"/>
      <pc:docMkLst>
        <pc:docMk/>
      </pc:docMkLst>
      <pc:sldChg chg="modSp mod">
        <pc:chgData name="Joe Howard (2100922)" userId="c5a5aaf4-a8be-4bff-af02-a3a4dc6a7ace" providerId="ADAL" clId="{1F8211B5-5C11-4976-89BF-A5EAFCBF9A67}" dt="2024-12-05T12:53:46.563" v="1276" actId="1076"/>
        <pc:sldMkLst>
          <pc:docMk/>
          <pc:sldMk cId="2868448555" sldId="257"/>
        </pc:sldMkLst>
        <pc:graphicFrameChg chg="mod">
          <ac:chgData name="Joe Howard (2100922)" userId="c5a5aaf4-a8be-4bff-af02-a3a4dc6a7ace" providerId="ADAL" clId="{1F8211B5-5C11-4976-89BF-A5EAFCBF9A67}" dt="2024-12-05T12:53:46.563" v="1276" actId="1076"/>
          <ac:graphicFrameMkLst>
            <pc:docMk/>
            <pc:sldMk cId="2868448555" sldId="257"/>
            <ac:graphicFrameMk id="5" creationId="{02FE098F-7D7D-ABE5-B6C8-73FBE0E84126}"/>
          </ac:graphicFrameMkLst>
        </pc:graphicFrameChg>
      </pc:sldChg>
      <pc:sldChg chg="modSp mod">
        <pc:chgData name="Joe Howard (2100922)" userId="c5a5aaf4-a8be-4bff-af02-a3a4dc6a7ace" providerId="ADAL" clId="{1F8211B5-5C11-4976-89BF-A5EAFCBF9A67}" dt="2024-12-05T16:53:12.848" v="2728" actId="20577"/>
        <pc:sldMkLst>
          <pc:docMk/>
          <pc:sldMk cId="3639380337" sldId="261"/>
        </pc:sldMkLst>
      </pc:sldChg>
      <pc:sldChg chg="addSp delSp modSp mod modNotesTx">
        <pc:chgData name="Joe Howard (2100922)" userId="c5a5aaf4-a8be-4bff-af02-a3a4dc6a7ace" providerId="ADAL" clId="{1F8211B5-5C11-4976-89BF-A5EAFCBF9A67}" dt="2024-12-11T19:18:31.024" v="3666" actId="20577"/>
        <pc:sldMkLst>
          <pc:docMk/>
          <pc:sldMk cId="1047412826" sldId="262"/>
        </pc:sldMkLst>
        <pc:spChg chg="mod">
          <ac:chgData name="Joe Howard (2100922)" userId="c5a5aaf4-a8be-4bff-af02-a3a4dc6a7ace" providerId="ADAL" clId="{1F8211B5-5C11-4976-89BF-A5EAFCBF9A67}" dt="2024-12-03T18:34:49.404" v="15" actId="20577"/>
          <ac:spMkLst>
            <pc:docMk/>
            <pc:sldMk cId="1047412826" sldId="262"/>
            <ac:spMk id="2" creationId="{5E58C518-55F4-F8A3-DCFD-67B9DF998ECC}"/>
          </ac:spMkLst>
        </pc:spChg>
        <pc:spChg chg="add mod">
          <ac:chgData name="Joe Howard (2100922)" userId="c5a5aaf4-a8be-4bff-af02-a3a4dc6a7ace" providerId="ADAL" clId="{1F8211B5-5C11-4976-89BF-A5EAFCBF9A67}" dt="2024-12-11T19:18:31.024" v="3666" actId="20577"/>
          <ac:spMkLst>
            <pc:docMk/>
            <pc:sldMk cId="1047412826" sldId="262"/>
            <ac:spMk id="3" creationId="{21E52335-4DBF-3E7E-BFB3-C76A586F8B27}"/>
          </ac:spMkLst>
        </pc:spChg>
        <pc:spChg chg="add mod">
          <ac:chgData name="Joe Howard (2100922)" userId="c5a5aaf4-a8be-4bff-af02-a3a4dc6a7ace" providerId="ADAL" clId="{1F8211B5-5C11-4976-89BF-A5EAFCBF9A67}" dt="2024-12-05T12:52:59.307" v="1272" actId="1076"/>
          <ac:spMkLst>
            <pc:docMk/>
            <pc:sldMk cId="1047412826" sldId="262"/>
            <ac:spMk id="5" creationId="{D2DDB65D-CA36-89C7-1E46-FAA45692786A}"/>
          </ac:spMkLst>
        </pc:spChg>
        <pc:spChg chg="add mod">
          <ac:chgData name="Joe Howard (2100922)" userId="c5a5aaf4-a8be-4bff-af02-a3a4dc6a7ace" providerId="ADAL" clId="{1F8211B5-5C11-4976-89BF-A5EAFCBF9A67}" dt="2024-12-11T14:10:32.460" v="3549" actId="20577"/>
          <ac:spMkLst>
            <pc:docMk/>
            <pc:sldMk cId="1047412826" sldId="262"/>
            <ac:spMk id="7" creationId="{598CE223-3B67-BEB8-D675-53943DFE4B0B}"/>
          </ac:spMkLst>
        </pc:spChg>
        <pc:spChg chg="add mod">
          <ac:chgData name="Joe Howard (2100922)" userId="c5a5aaf4-a8be-4bff-af02-a3a4dc6a7ace" providerId="ADAL" clId="{1F8211B5-5C11-4976-89BF-A5EAFCBF9A67}" dt="2024-12-11T14:12:08.702" v="3598" actId="20577"/>
          <ac:spMkLst>
            <pc:docMk/>
            <pc:sldMk cId="1047412826" sldId="262"/>
            <ac:spMk id="9" creationId="{54860DE8-4DD8-1854-1F86-74BE25318862}"/>
          </ac:spMkLst>
        </pc:spChg>
        <pc:spChg chg="add mod">
          <ac:chgData name="Joe Howard (2100922)" userId="c5a5aaf4-a8be-4bff-af02-a3a4dc6a7ace" providerId="ADAL" clId="{1F8211B5-5C11-4976-89BF-A5EAFCBF9A67}" dt="2024-12-11T14:10:59.163" v="3558" actId="20577"/>
          <ac:spMkLst>
            <pc:docMk/>
            <pc:sldMk cId="1047412826" sldId="262"/>
            <ac:spMk id="12" creationId="{9AF6DE82-D291-DD45-B0E9-7E4DEEEFC43B}"/>
          </ac:spMkLst>
        </pc:spChg>
        <pc:spChg chg="add mod">
          <ac:chgData name="Joe Howard (2100922)" userId="c5a5aaf4-a8be-4bff-af02-a3a4dc6a7ace" providerId="ADAL" clId="{1F8211B5-5C11-4976-89BF-A5EAFCBF9A67}" dt="2024-12-11T14:12:19.743" v="3609" actId="14100"/>
          <ac:spMkLst>
            <pc:docMk/>
            <pc:sldMk cId="1047412826" sldId="262"/>
            <ac:spMk id="13" creationId="{835F431E-7FBC-D5E7-4AC8-5B2ECBBBB146}"/>
          </ac:spMkLst>
        </pc:spChg>
        <pc:spChg chg="add mod">
          <ac:chgData name="Joe Howard (2100922)" userId="c5a5aaf4-a8be-4bff-af02-a3a4dc6a7ace" providerId="ADAL" clId="{1F8211B5-5C11-4976-89BF-A5EAFCBF9A67}" dt="2024-12-11T19:18:10.133" v="3665" actId="20577"/>
          <ac:spMkLst>
            <pc:docMk/>
            <pc:sldMk cId="1047412826" sldId="262"/>
            <ac:spMk id="16" creationId="{946C052E-1535-2932-02F2-0D33F4BAE92C}"/>
          </ac:spMkLst>
        </pc:spChg>
        <pc:picChg chg="add mod">
          <ac:chgData name="Joe Howard (2100922)" userId="c5a5aaf4-a8be-4bff-af02-a3a4dc6a7ace" providerId="ADAL" clId="{1F8211B5-5C11-4976-89BF-A5EAFCBF9A67}" dt="2024-12-05T16:35:25.466" v="1454" actId="1076"/>
          <ac:picMkLst>
            <pc:docMk/>
            <pc:sldMk cId="1047412826" sldId="262"/>
            <ac:picMk id="4" creationId="{4C026092-5F3E-0D93-B7C5-D4C2264A44C9}"/>
          </ac:picMkLst>
        </pc:picChg>
        <pc:picChg chg="add mod">
          <ac:chgData name="Joe Howard (2100922)" userId="c5a5aaf4-a8be-4bff-af02-a3a4dc6a7ace" providerId="ADAL" clId="{1F8211B5-5C11-4976-89BF-A5EAFCBF9A67}" dt="2024-12-05T16:30:11.240" v="1344" actId="1076"/>
          <ac:picMkLst>
            <pc:docMk/>
            <pc:sldMk cId="1047412826" sldId="262"/>
            <ac:picMk id="6" creationId="{EF73CFFB-2F85-15D6-FE44-C5DEA5907D0B}"/>
          </ac:picMkLst>
        </pc:picChg>
        <pc:picChg chg="add mod">
          <ac:chgData name="Joe Howard (2100922)" userId="c5a5aaf4-a8be-4bff-af02-a3a4dc6a7ace" providerId="ADAL" clId="{1F8211B5-5C11-4976-89BF-A5EAFCBF9A67}" dt="2024-12-03T18:47:58.383" v="44" actId="1076"/>
          <ac:picMkLst>
            <pc:docMk/>
            <pc:sldMk cId="1047412826" sldId="262"/>
            <ac:picMk id="8" creationId="{89F8006A-DA53-8768-881D-BC412D76ACF6}"/>
          </ac:picMkLst>
        </pc:picChg>
        <pc:picChg chg="add mod">
          <ac:chgData name="Joe Howard (2100922)" userId="c5a5aaf4-a8be-4bff-af02-a3a4dc6a7ace" providerId="ADAL" clId="{1F8211B5-5C11-4976-89BF-A5EAFCBF9A67}" dt="2024-12-10T12:59:39.623" v="3402" actId="1076"/>
          <ac:picMkLst>
            <pc:docMk/>
            <pc:sldMk cId="1047412826" sldId="262"/>
            <ac:picMk id="10" creationId="{6D1E85E7-D4F8-315D-D54B-77EFCE89A13A}"/>
          </ac:picMkLst>
        </pc:picChg>
      </pc:sldChg>
      <pc:sldChg chg="modSp del mod">
        <pc:chgData name="Joe Howard (2100922)" userId="c5a5aaf4-a8be-4bff-af02-a3a4dc6a7ace" providerId="ADAL" clId="{1F8211B5-5C11-4976-89BF-A5EAFCBF9A67}" dt="2024-12-05T16:58:33.151" v="2782" actId="2696"/>
        <pc:sldMkLst>
          <pc:docMk/>
          <pc:sldMk cId="154288426" sldId="263"/>
        </pc:sldMkLst>
      </pc:sldChg>
      <pc:sldChg chg="del">
        <pc:chgData name="Joe Howard (2100922)" userId="c5a5aaf4-a8be-4bff-af02-a3a4dc6a7ace" providerId="ADAL" clId="{1F8211B5-5C11-4976-89BF-A5EAFCBF9A67}" dt="2024-12-11T11:40:56.128" v="3460" actId="2696"/>
        <pc:sldMkLst>
          <pc:docMk/>
          <pc:sldMk cId="917036162" sldId="264"/>
        </pc:sldMkLst>
      </pc:sldChg>
      <pc:sldChg chg="modSp mod">
        <pc:chgData name="Joe Howard (2100922)" userId="c5a5aaf4-a8be-4bff-af02-a3a4dc6a7ace" providerId="ADAL" clId="{1F8211B5-5C11-4976-89BF-A5EAFCBF9A67}" dt="2024-12-05T17:04:11.107" v="2980" actId="20577"/>
        <pc:sldMkLst>
          <pc:docMk/>
          <pc:sldMk cId="3230358935" sldId="265"/>
        </pc:sldMkLst>
      </pc:sldChg>
      <pc:sldChg chg="modSp mod">
        <pc:chgData name="Joe Howard (2100922)" userId="c5a5aaf4-a8be-4bff-af02-a3a4dc6a7ace" providerId="ADAL" clId="{1F8211B5-5C11-4976-89BF-A5EAFCBF9A67}" dt="2024-12-09T20:28:08.449" v="3031" actId="20577"/>
        <pc:sldMkLst>
          <pc:docMk/>
          <pc:sldMk cId="2460681079" sldId="267"/>
        </pc:sldMkLst>
        <pc:spChg chg="mod">
          <ac:chgData name="Joe Howard (2100922)" userId="c5a5aaf4-a8be-4bff-af02-a3a4dc6a7ace" providerId="ADAL" clId="{1F8211B5-5C11-4976-89BF-A5EAFCBF9A67}" dt="2024-12-09T20:28:08.449" v="3031" actId="20577"/>
          <ac:spMkLst>
            <pc:docMk/>
            <pc:sldMk cId="2460681079" sldId="267"/>
            <ac:spMk id="3" creationId="{F5BC040A-A3C7-ED0D-1891-DF285D923ADB}"/>
          </ac:spMkLst>
        </pc:spChg>
      </pc:sldChg>
      <pc:sldChg chg="modSp mod">
        <pc:chgData name="Joe Howard (2100922)" userId="c5a5aaf4-a8be-4bff-af02-a3a4dc6a7ace" providerId="ADAL" clId="{1F8211B5-5C11-4976-89BF-A5EAFCBF9A67}" dt="2024-12-09T20:27:59.683" v="3005" actId="20577"/>
        <pc:sldMkLst>
          <pc:docMk/>
          <pc:sldMk cId="695019736" sldId="268"/>
        </pc:sldMkLst>
        <pc:spChg chg="mod">
          <ac:chgData name="Joe Howard (2100922)" userId="c5a5aaf4-a8be-4bff-af02-a3a4dc6a7ace" providerId="ADAL" clId="{1F8211B5-5C11-4976-89BF-A5EAFCBF9A67}" dt="2024-12-09T20:27:59.683" v="3005" actId="20577"/>
          <ac:spMkLst>
            <pc:docMk/>
            <pc:sldMk cId="695019736" sldId="268"/>
            <ac:spMk id="3" creationId="{41755E23-B7DB-5A01-C34F-B0F4D8643853}"/>
          </ac:spMkLst>
        </pc:spChg>
      </pc:sldChg>
      <pc:sldChg chg="addSp delSp modSp mod">
        <pc:chgData name="Joe Howard (2100922)" userId="c5a5aaf4-a8be-4bff-af02-a3a4dc6a7ace" providerId="ADAL" clId="{1F8211B5-5C11-4976-89BF-A5EAFCBF9A67}" dt="2024-12-09T20:28:40.825" v="3037" actId="1076"/>
        <pc:sldMkLst>
          <pc:docMk/>
          <pc:sldMk cId="1944857917" sldId="270"/>
        </pc:sldMkLst>
        <pc:spChg chg="add del">
          <ac:chgData name="Joe Howard (2100922)" userId="c5a5aaf4-a8be-4bff-af02-a3a4dc6a7ace" providerId="ADAL" clId="{1F8211B5-5C11-4976-89BF-A5EAFCBF9A67}" dt="2024-12-09T20:28:24.817" v="3033" actId="22"/>
          <ac:spMkLst>
            <pc:docMk/>
            <pc:sldMk cId="1944857917" sldId="270"/>
            <ac:spMk id="5" creationId="{2C95FBA0-72A0-2568-DB6D-5C2788615767}"/>
          </ac:spMkLst>
        </pc:spChg>
        <pc:spChg chg="add mod">
          <ac:chgData name="Joe Howard (2100922)" userId="c5a5aaf4-a8be-4bff-af02-a3a4dc6a7ace" providerId="ADAL" clId="{1F8211B5-5C11-4976-89BF-A5EAFCBF9A67}" dt="2024-12-09T20:28:40.825" v="3037" actId="1076"/>
          <ac:spMkLst>
            <pc:docMk/>
            <pc:sldMk cId="1944857917" sldId="270"/>
            <ac:spMk id="6" creationId="{E01B79EA-FBBF-BA05-260B-7E75981A0FFF}"/>
          </ac:spMkLst>
        </pc:spChg>
      </pc:sldChg>
      <pc:sldChg chg="addSp modSp mod">
        <pc:chgData name="Joe Howard (2100922)" userId="c5a5aaf4-a8be-4bff-af02-a3a4dc6a7ace" providerId="ADAL" clId="{1F8211B5-5C11-4976-89BF-A5EAFCBF9A67}" dt="2024-12-09T20:28:49.281" v="3039" actId="1076"/>
        <pc:sldMkLst>
          <pc:docMk/>
          <pc:sldMk cId="2497004504" sldId="271"/>
        </pc:sldMkLst>
        <pc:spChg chg="add mod">
          <ac:chgData name="Joe Howard (2100922)" userId="c5a5aaf4-a8be-4bff-af02-a3a4dc6a7ace" providerId="ADAL" clId="{1F8211B5-5C11-4976-89BF-A5EAFCBF9A67}" dt="2024-12-09T20:28:49.281" v="3039" actId="1076"/>
          <ac:spMkLst>
            <pc:docMk/>
            <pc:sldMk cId="2497004504" sldId="271"/>
            <ac:spMk id="3" creationId="{409910E6-BE18-A2E6-11E6-768D310F13F3}"/>
          </ac:spMkLst>
        </pc:spChg>
      </pc:sldChg>
      <pc:sldChg chg="addSp modSp mod">
        <pc:chgData name="Joe Howard (2100922)" userId="c5a5aaf4-a8be-4bff-af02-a3a4dc6a7ace" providerId="ADAL" clId="{1F8211B5-5C11-4976-89BF-A5EAFCBF9A67}" dt="2024-12-05T16:33:54.155" v="1417"/>
        <pc:sldMkLst>
          <pc:docMk/>
          <pc:sldMk cId="2655746511" sldId="272"/>
        </pc:sldMkLst>
        <pc:spChg chg="mod">
          <ac:chgData name="Joe Howard (2100922)" userId="c5a5aaf4-a8be-4bff-af02-a3a4dc6a7ace" providerId="ADAL" clId="{1F8211B5-5C11-4976-89BF-A5EAFCBF9A67}" dt="2024-12-05T16:33:54.155" v="1417"/>
          <ac:spMkLst>
            <pc:docMk/>
            <pc:sldMk cId="2655746511" sldId="272"/>
            <ac:spMk id="3" creationId="{FC904B96-5E69-59F4-C1C6-6B14C629F83F}"/>
          </ac:spMkLst>
        </pc:spChg>
      </pc:sldChg>
      <pc:sldChg chg="addSp delSp modSp new mod setBg modNotesTx">
        <pc:chgData name="Joe Howard (2100922)" userId="c5a5aaf4-a8be-4bff-af02-a3a4dc6a7ace" providerId="ADAL" clId="{1F8211B5-5C11-4976-89BF-A5EAFCBF9A67}" dt="2024-12-11T19:11:03.771" v="3633" actId="20577"/>
        <pc:sldMkLst>
          <pc:docMk/>
          <pc:sldMk cId="3979842740" sldId="277"/>
        </pc:sldMkLst>
        <pc:spChg chg="mod">
          <ac:chgData name="Joe Howard (2100922)" userId="c5a5aaf4-a8be-4bff-af02-a3a4dc6a7ace" providerId="ADAL" clId="{1F8211B5-5C11-4976-89BF-A5EAFCBF9A67}" dt="2024-12-05T12:07:22.415" v="1248" actId="1076"/>
          <ac:spMkLst>
            <pc:docMk/>
            <pc:sldMk cId="3979842740" sldId="277"/>
            <ac:spMk id="2" creationId="{4EDFE7A4-1D98-134B-B995-5BC2E73D2BCA}"/>
          </ac:spMkLst>
        </pc:spChg>
        <pc:spChg chg="add mod">
          <ac:chgData name="Joe Howard (2100922)" userId="c5a5aaf4-a8be-4bff-af02-a3a4dc6a7ace" providerId="ADAL" clId="{1F8211B5-5C11-4976-89BF-A5EAFCBF9A67}" dt="2024-12-05T12:07:07.414" v="1244" actId="1076"/>
          <ac:spMkLst>
            <pc:docMk/>
            <pc:sldMk cId="3979842740" sldId="277"/>
            <ac:spMk id="3" creationId="{E23A3C7C-E281-5D78-6BAE-13B24E78729E}"/>
          </ac:spMkLst>
        </pc:spChg>
        <pc:spChg chg="add mod">
          <ac:chgData name="Joe Howard (2100922)" userId="c5a5aaf4-a8be-4bff-af02-a3a4dc6a7ace" providerId="ADAL" clId="{1F8211B5-5C11-4976-89BF-A5EAFCBF9A67}" dt="2024-12-05T12:07:13.385" v="1247" actId="1076"/>
          <ac:spMkLst>
            <pc:docMk/>
            <pc:sldMk cId="3979842740" sldId="277"/>
            <ac:spMk id="4" creationId="{23BFC05A-B111-422F-C91A-745142EA9D41}"/>
          </ac:spMkLst>
        </pc:spChg>
        <pc:spChg chg="add mod">
          <ac:chgData name="Joe Howard (2100922)" userId="c5a5aaf4-a8be-4bff-af02-a3a4dc6a7ace" providerId="ADAL" clId="{1F8211B5-5C11-4976-89BF-A5EAFCBF9A67}" dt="2024-12-05T12:53:03.472" v="1273"/>
          <ac:spMkLst>
            <pc:docMk/>
            <pc:sldMk cId="3979842740" sldId="277"/>
            <ac:spMk id="5" creationId="{012260A5-37FC-5E07-8D70-435574E567F2}"/>
          </ac:spMkLst>
        </pc:spChg>
        <pc:spChg chg="add del mod">
          <ac:chgData name="Joe Howard (2100922)" userId="c5a5aaf4-a8be-4bff-af02-a3a4dc6a7ace" providerId="ADAL" clId="{1F8211B5-5C11-4976-89BF-A5EAFCBF9A67}" dt="2024-12-11T19:09:59.055" v="3612"/>
          <ac:spMkLst>
            <pc:docMk/>
            <pc:sldMk cId="3979842740" sldId="277"/>
            <ac:spMk id="6" creationId="{0632F399-4C72-ABCC-4746-B2051E0EBC26}"/>
          </ac:spMkLst>
        </pc:spChg>
        <pc:spChg chg="add mod">
          <ac:chgData name="Joe Howard (2100922)" userId="c5a5aaf4-a8be-4bff-af02-a3a4dc6a7ace" providerId="ADAL" clId="{1F8211B5-5C11-4976-89BF-A5EAFCBF9A67}" dt="2024-12-11T19:10:46.400" v="3625" actId="1076"/>
          <ac:spMkLst>
            <pc:docMk/>
            <pc:sldMk cId="3979842740" sldId="277"/>
            <ac:spMk id="7" creationId="{2EA8C173-5559-2CC7-A1D3-E67A6335D431}"/>
          </ac:spMkLst>
        </pc:spChg>
        <pc:spChg chg="add mod">
          <ac:chgData name="Joe Howard (2100922)" userId="c5a5aaf4-a8be-4bff-af02-a3a4dc6a7ace" providerId="ADAL" clId="{1F8211B5-5C11-4976-89BF-A5EAFCBF9A67}" dt="2024-12-11T19:10:56.826" v="3629" actId="20577"/>
          <ac:spMkLst>
            <pc:docMk/>
            <pc:sldMk cId="3979842740" sldId="277"/>
            <ac:spMk id="8" creationId="{741137E1-4011-DBFA-E0C1-53634DA2B14C}"/>
          </ac:spMkLst>
        </pc:spChg>
        <pc:spChg chg="add mod">
          <ac:chgData name="Joe Howard (2100922)" userId="c5a5aaf4-a8be-4bff-af02-a3a4dc6a7ace" providerId="ADAL" clId="{1F8211B5-5C11-4976-89BF-A5EAFCBF9A67}" dt="2024-12-11T19:11:03.771" v="3633" actId="20577"/>
          <ac:spMkLst>
            <pc:docMk/>
            <pc:sldMk cId="3979842740" sldId="277"/>
            <ac:spMk id="9" creationId="{2CFE467F-1766-6CC1-333A-258E28236EE5}"/>
          </ac:spMkLst>
        </pc:spChg>
        <pc:picChg chg="add mod">
          <ac:chgData name="Joe Howard (2100922)" userId="c5a5aaf4-a8be-4bff-af02-a3a4dc6a7ace" providerId="ADAL" clId="{1F8211B5-5C11-4976-89BF-A5EAFCBF9A67}" dt="2024-12-05T12:06:58.516" v="1241" actId="1076"/>
          <ac:picMkLst>
            <pc:docMk/>
            <pc:sldMk cId="3979842740" sldId="277"/>
            <ac:picMk id="12" creationId="{B6762DBA-4F27-F7EE-2F2C-BA0CA67F74CB}"/>
          </ac:picMkLst>
        </pc:picChg>
        <pc:picChg chg="add mod">
          <ac:chgData name="Joe Howard (2100922)" userId="c5a5aaf4-a8be-4bff-af02-a3a4dc6a7ace" providerId="ADAL" clId="{1F8211B5-5C11-4976-89BF-A5EAFCBF9A67}" dt="2024-12-05T12:07:10.862" v="1246" actId="1076"/>
          <ac:picMkLst>
            <pc:docMk/>
            <pc:sldMk cId="3979842740" sldId="277"/>
            <ac:picMk id="14" creationId="{2206A637-E4F6-3CD8-E4A3-0A77BB722888}"/>
          </ac:picMkLst>
        </pc:picChg>
        <pc:picChg chg="add mod">
          <ac:chgData name="Joe Howard (2100922)" userId="c5a5aaf4-a8be-4bff-af02-a3a4dc6a7ace" providerId="ADAL" clId="{1F8211B5-5C11-4976-89BF-A5EAFCBF9A67}" dt="2024-12-05T12:07:04.444" v="1243" actId="14100"/>
          <ac:picMkLst>
            <pc:docMk/>
            <pc:sldMk cId="3979842740" sldId="277"/>
            <ac:picMk id="16" creationId="{D0FFFD0C-E6DB-4836-FE2E-EF7AFECFD5B4}"/>
          </ac:picMkLst>
        </pc:picChg>
      </pc:sldChg>
      <pc:sldChg chg="addSp delSp modSp new mod modNotesTx">
        <pc:chgData name="Joe Howard (2100922)" userId="c5a5aaf4-a8be-4bff-af02-a3a4dc6a7ace" providerId="ADAL" clId="{1F8211B5-5C11-4976-89BF-A5EAFCBF9A67}" dt="2024-12-10T11:55:15.318" v="3172" actId="1076"/>
        <pc:sldMkLst>
          <pc:docMk/>
          <pc:sldMk cId="703366217" sldId="278"/>
        </pc:sldMkLst>
        <pc:spChg chg="mod">
          <ac:chgData name="Joe Howard (2100922)" userId="c5a5aaf4-a8be-4bff-af02-a3a4dc6a7ace" providerId="ADAL" clId="{1F8211B5-5C11-4976-89BF-A5EAFCBF9A67}" dt="2024-12-03T19:26:59.187" v="530" actId="20577"/>
          <ac:spMkLst>
            <pc:docMk/>
            <pc:sldMk cId="703366217" sldId="278"/>
            <ac:spMk id="2" creationId="{9940EB6C-A884-DD5A-E974-500F8964C6E2}"/>
          </ac:spMkLst>
        </pc:spChg>
        <pc:spChg chg="add mod">
          <ac:chgData name="Joe Howard (2100922)" userId="c5a5aaf4-a8be-4bff-af02-a3a4dc6a7ace" providerId="ADAL" clId="{1F8211B5-5C11-4976-89BF-A5EAFCBF9A67}" dt="2024-12-05T12:53:07.275" v="1274"/>
          <ac:spMkLst>
            <pc:docMk/>
            <pc:sldMk cId="703366217" sldId="278"/>
            <ac:spMk id="4" creationId="{FA3787B7-F0CD-CA4A-EE69-0C226066B38F}"/>
          </ac:spMkLst>
        </pc:spChg>
        <pc:spChg chg="add del mod">
          <ac:chgData name="Joe Howard (2100922)" userId="c5a5aaf4-a8be-4bff-af02-a3a4dc6a7ace" providerId="ADAL" clId="{1F8211B5-5C11-4976-89BF-A5EAFCBF9A67}" dt="2024-12-10T11:35:40.189" v="3052" actId="478"/>
          <ac:spMkLst>
            <pc:docMk/>
            <pc:sldMk cId="703366217" sldId="278"/>
            <ac:spMk id="5" creationId="{03188EC6-4207-C664-3A0B-67D62A6D33DE}"/>
          </ac:spMkLst>
        </pc:spChg>
        <pc:spChg chg="del mod">
          <ac:chgData name="Joe Howard (2100922)" userId="c5a5aaf4-a8be-4bff-af02-a3a4dc6a7ace" providerId="ADAL" clId="{1F8211B5-5C11-4976-89BF-A5EAFCBF9A67}" dt="2024-12-10T11:34:43.077" v="3049" actId="478"/>
          <ac:spMkLst>
            <pc:docMk/>
            <pc:sldMk cId="703366217" sldId="278"/>
            <ac:spMk id="21" creationId="{6F6179D9-0B35-734A-9197-4CEF23FF75E1}"/>
          </ac:spMkLst>
        </pc:spChg>
        <pc:spChg chg="mod">
          <ac:chgData name="Joe Howard (2100922)" userId="c5a5aaf4-a8be-4bff-af02-a3a4dc6a7ace" providerId="ADAL" clId="{1F8211B5-5C11-4976-89BF-A5EAFCBF9A67}" dt="2024-12-10T11:55:05.864" v="3169" actId="1076"/>
          <ac:spMkLst>
            <pc:docMk/>
            <pc:sldMk cId="703366217" sldId="278"/>
            <ac:spMk id="649" creationId="{7E74FBB5-D618-ECC2-BA93-A029EFEEEB13}"/>
          </ac:spMkLst>
        </pc:spChg>
        <pc:spChg chg="mod">
          <ac:chgData name="Joe Howard (2100922)" userId="c5a5aaf4-a8be-4bff-af02-a3a4dc6a7ace" providerId="ADAL" clId="{1F8211B5-5C11-4976-89BF-A5EAFCBF9A67}" dt="2024-12-10T11:55:03.594" v="3168" actId="1076"/>
          <ac:spMkLst>
            <pc:docMk/>
            <pc:sldMk cId="703366217" sldId="278"/>
            <ac:spMk id="650" creationId="{5E1C356E-5631-12B7-0249-C8374A4E3F54}"/>
          </ac:spMkLst>
        </pc:spChg>
        <pc:spChg chg="mod">
          <ac:chgData name="Joe Howard (2100922)" userId="c5a5aaf4-a8be-4bff-af02-a3a4dc6a7ace" providerId="ADAL" clId="{1F8211B5-5C11-4976-89BF-A5EAFCBF9A67}" dt="2024-12-10T11:55:01.930" v="3167" actId="1076"/>
          <ac:spMkLst>
            <pc:docMk/>
            <pc:sldMk cId="703366217" sldId="278"/>
            <ac:spMk id="651" creationId="{0E0C0B82-7F60-953E-796A-1DE839CD1F07}"/>
          </ac:spMkLst>
        </pc:spChg>
        <pc:spChg chg="mod">
          <ac:chgData name="Joe Howard (2100922)" userId="c5a5aaf4-a8be-4bff-af02-a3a4dc6a7ace" providerId="ADAL" clId="{1F8211B5-5C11-4976-89BF-A5EAFCBF9A67}" dt="2024-12-10T11:55:00.160" v="3166" actId="1076"/>
          <ac:spMkLst>
            <pc:docMk/>
            <pc:sldMk cId="703366217" sldId="278"/>
            <ac:spMk id="652" creationId="{B2B38FA4-B43B-CC0A-A944-46836ADD89B5}"/>
          </ac:spMkLst>
        </pc:spChg>
        <pc:spChg chg="mod">
          <ac:chgData name="Joe Howard (2100922)" userId="c5a5aaf4-a8be-4bff-af02-a3a4dc6a7ace" providerId="ADAL" clId="{1F8211B5-5C11-4976-89BF-A5EAFCBF9A67}" dt="2024-12-10T11:55:15.318" v="3172" actId="1076"/>
          <ac:spMkLst>
            <pc:docMk/>
            <pc:sldMk cId="703366217" sldId="278"/>
            <ac:spMk id="653" creationId="{C47362B5-138C-DCE2-FA6A-6E1313C0982E}"/>
          </ac:spMkLst>
        </pc:spChg>
        <pc:spChg chg="mod">
          <ac:chgData name="Joe Howard (2100922)" userId="c5a5aaf4-a8be-4bff-af02-a3a4dc6a7ace" providerId="ADAL" clId="{1F8211B5-5C11-4976-89BF-A5EAFCBF9A67}" dt="2024-12-10T11:55:11.826" v="3171" actId="1076"/>
          <ac:spMkLst>
            <pc:docMk/>
            <pc:sldMk cId="703366217" sldId="278"/>
            <ac:spMk id="655" creationId="{D414A1A5-E482-F285-284B-1713A038F1F4}"/>
          </ac:spMkLst>
        </pc:spChg>
        <pc:spChg chg="mod">
          <ac:chgData name="Joe Howard (2100922)" userId="c5a5aaf4-a8be-4bff-af02-a3a4dc6a7ace" providerId="ADAL" clId="{1F8211B5-5C11-4976-89BF-A5EAFCBF9A67}" dt="2024-12-10T11:55:09.680" v="3170" actId="1076"/>
          <ac:spMkLst>
            <pc:docMk/>
            <pc:sldMk cId="703366217" sldId="278"/>
            <ac:spMk id="656" creationId="{2D3F2ACE-8349-8458-58F1-109EA6D225B7}"/>
          </ac:spMkLst>
        </pc:spChg>
        <pc:graphicFrameChg chg="add del mod modGraphic">
          <ac:chgData name="Joe Howard (2100922)" userId="c5a5aaf4-a8be-4bff-af02-a3a4dc6a7ace" providerId="ADAL" clId="{1F8211B5-5C11-4976-89BF-A5EAFCBF9A67}" dt="2024-12-10T11:40:20.869" v="3114"/>
          <ac:graphicFrameMkLst>
            <pc:docMk/>
            <pc:sldMk cId="703366217" sldId="278"/>
            <ac:graphicFrameMk id="11" creationId="{FDBE89D4-2174-36F4-1C3E-F01A3CBB9240}"/>
          </ac:graphicFrameMkLst>
        </pc:graphicFrameChg>
      </pc:sldChg>
      <pc:sldChg chg="modSp mod">
        <pc:chgData name="Joe Howard (2100922)" userId="c5a5aaf4-a8be-4bff-af02-a3a4dc6a7ace" providerId="ADAL" clId="{1F8211B5-5C11-4976-89BF-A5EAFCBF9A67}" dt="2024-12-11T11:09:59.315" v="3453" actId="20577"/>
        <pc:sldMkLst>
          <pc:docMk/>
          <pc:sldMk cId="1934919528" sldId="279"/>
        </pc:sldMkLst>
        <pc:spChg chg="mod">
          <ac:chgData name="Joe Howard (2100922)" userId="c5a5aaf4-a8be-4bff-af02-a3a4dc6a7ace" providerId="ADAL" clId="{1F8211B5-5C11-4976-89BF-A5EAFCBF9A67}" dt="2024-12-11T11:09:59.315" v="3453" actId="20577"/>
          <ac:spMkLst>
            <pc:docMk/>
            <pc:sldMk cId="1934919528" sldId="279"/>
            <ac:spMk id="9" creationId="{3AC3FB46-5441-EA0C-8EA0-C8035FF447B2}"/>
          </ac:spMkLst>
        </pc:spChg>
      </pc:sldChg>
      <pc:sldChg chg="modSp mod">
        <pc:chgData name="Joe Howard (2100922)" userId="c5a5aaf4-a8be-4bff-af02-a3a4dc6a7ace" providerId="ADAL" clId="{1F8211B5-5C11-4976-89BF-A5EAFCBF9A67}" dt="2024-12-09T20:28:33.054" v="3035" actId="1076"/>
        <pc:sldMkLst>
          <pc:docMk/>
          <pc:sldMk cId="2146480260" sldId="284"/>
        </pc:sldMkLst>
        <pc:spChg chg="mod">
          <ac:chgData name="Joe Howard (2100922)" userId="c5a5aaf4-a8be-4bff-af02-a3a4dc6a7ace" providerId="ADAL" clId="{1F8211B5-5C11-4976-89BF-A5EAFCBF9A67}" dt="2024-12-09T20:28:33.054" v="3035" actId="1076"/>
          <ac:spMkLst>
            <pc:docMk/>
            <pc:sldMk cId="2146480260" sldId="284"/>
            <ac:spMk id="4" creationId="{CAE6E2D6-379D-FA95-7052-7C70235A0A53}"/>
          </ac:spMkLst>
        </pc:spChg>
      </pc:sldChg>
      <pc:sldChg chg="modSp mod">
        <pc:chgData name="Joe Howard (2100922)" userId="c5a5aaf4-a8be-4bff-af02-a3a4dc6a7ace" providerId="ADAL" clId="{1F8211B5-5C11-4976-89BF-A5EAFCBF9A67}" dt="2024-12-09T20:18:39.287" v="2981" actId="1076"/>
        <pc:sldMkLst>
          <pc:docMk/>
          <pc:sldMk cId="1031245781" sldId="291"/>
        </pc:sldMkLst>
        <pc:picChg chg="mod">
          <ac:chgData name="Joe Howard (2100922)" userId="c5a5aaf4-a8be-4bff-af02-a3a4dc6a7ace" providerId="ADAL" clId="{1F8211B5-5C11-4976-89BF-A5EAFCBF9A67}" dt="2024-12-09T20:18:39.287" v="2981" actId="1076"/>
          <ac:picMkLst>
            <pc:docMk/>
            <pc:sldMk cId="1031245781" sldId="291"/>
            <ac:picMk id="5" creationId="{EAEE9DBB-58E6-46ED-9CD8-BD11A4251FDD}"/>
          </ac:picMkLst>
        </pc:picChg>
      </pc:sldChg>
      <pc:sldChg chg="modNotesTx">
        <pc:chgData name="Joe Howard (2100922)" userId="c5a5aaf4-a8be-4bff-af02-a3a4dc6a7ace" providerId="ADAL" clId="{1F8211B5-5C11-4976-89BF-A5EAFCBF9A67}" dt="2024-12-11T12:00:50.785" v="3489" actId="20577"/>
        <pc:sldMkLst>
          <pc:docMk/>
          <pc:sldMk cId="93365748" sldId="299"/>
        </pc:sldMkLst>
      </pc:sldChg>
    </pc:docChg>
  </pc:docChgLst>
  <pc:docChgLst>
    <pc:chgData name="Tomos Cole (2205508)" userId="S::2205508@student.uwtsd.ac.uk::f1cc429e-3e72-42ce-ab83-f19d1e3d871b" providerId="AD" clId="Web-{4D534D3D-6BEC-4D56-BC1A-8DFF6716891D}"/>
    <pc:docChg chg="modSld">
      <pc:chgData name="Tomos Cole (2205508)" userId="S::2205508@student.uwtsd.ac.uk::f1cc429e-3e72-42ce-ab83-f19d1e3d871b" providerId="AD" clId="Web-{4D534D3D-6BEC-4D56-BC1A-8DFF6716891D}" dt="2024-12-10T12:23:02.534" v="158" actId="1076"/>
      <pc:docMkLst>
        <pc:docMk/>
      </pc:docMkLst>
      <pc:sldChg chg="addSp modSp">
        <pc:chgData name="Tomos Cole (2205508)" userId="S::2205508@student.uwtsd.ac.uk::f1cc429e-3e72-42ce-ab83-f19d1e3d871b" providerId="AD" clId="Web-{4D534D3D-6BEC-4D56-BC1A-8DFF6716891D}" dt="2024-12-10T12:18:27.792" v="22" actId="1076"/>
        <pc:sldMkLst>
          <pc:docMk/>
          <pc:sldMk cId="2667815456" sldId="256"/>
        </pc:sldMkLst>
        <pc:spChg chg="add mod">
          <ac:chgData name="Tomos Cole (2205508)" userId="S::2205508@student.uwtsd.ac.uk::f1cc429e-3e72-42ce-ab83-f19d1e3d871b" providerId="AD" clId="Web-{4D534D3D-6BEC-4D56-BC1A-8DFF6716891D}" dt="2024-12-10T12:18:27.792" v="22" actId="1076"/>
          <ac:spMkLst>
            <pc:docMk/>
            <pc:sldMk cId="2667815456" sldId="256"/>
            <ac:spMk id="4" creationId="{D08CC675-223B-79D4-0BBE-39C4BC1CB291}"/>
          </ac:spMkLst>
        </pc:spChg>
      </pc:sldChg>
      <pc:sldChg chg="addSp modSp">
        <pc:chgData name="Tomos Cole (2205508)" userId="S::2205508@student.uwtsd.ac.uk::f1cc429e-3e72-42ce-ab83-f19d1e3d871b" providerId="AD" clId="Web-{4D534D3D-6BEC-4D56-BC1A-8DFF6716891D}" dt="2024-12-10T12:19:00.933" v="41" actId="20577"/>
        <pc:sldMkLst>
          <pc:docMk/>
          <pc:sldMk cId="2868448555" sldId="257"/>
        </pc:sldMkLst>
        <pc:spChg chg="add mod">
          <ac:chgData name="Tomos Cole (2205508)" userId="S::2205508@student.uwtsd.ac.uk::f1cc429e-3e72-42ce-ab83-f19d1e3d871b" providerId="AD" clId="Web-{4D534D3D-6BEC-4D56-BC1A-8DFF6716891D}" dt="2024-12-10T12:19:00.933" v="41" actId="20577"/>
          <ac:spMkLst>
            <pc:docMk/>
            <pc:sldMk cId="2868448555" sldId="257"/>
            <ac:spMk id="36" creationId="{3A75E8B0-9D79-6FF9-E1BF-06DEB0F26A98}"/>
          </ac:spMkLst>
        </pc:spChg>
      </pc:sldChg>
      <pc:sldChg chg="addSp modSp">
        <pc:chgData name="Tomos Cole (2205508)" userId="S::2205508@student.uwtsd.ac.uk::f1cc429e-3e72-42ce-ab83-f19d1e3d871b" providerId="AD" clId="Web-{4D534D3D-6BEC-4D56-BC1A-8DFF6716891D}" dt="2024-12-10T12:19:55.810" v="65" actId="20577"/>
        <pc:sldMkLst>
          <pc:docMk/>
          <pc:sldMk cId="917036162" sldId="264"/>
        </pc:sldMkLst>
        <pc:spChg chg="add mod">
          <ac:chgData name="Tomos Cole (2205508)" userId="S::2205508@student.uwtsd.ac.uk::f1cc429e-3e72-42ce-ab83-f19d1e3d871b" providerId="AD" clId="Web-{4D534D3D-6BEC-4D56-BC1A-8DFF6716891D}" dt="2024-12-10T12:19:55.810" v="65" actId="20577"/>
          <ac:spMkLst>
            <pc:docMk/>
            <pc:sldMk cId="917036162" sldId="264"/>
            <ac:spMk id="31" creationId="{3B487BC7-BF4C-0E34-5787-1B3FB4E85084}"/>
          </ac:spMkLst>
        </pc:spChg>
      </pc:sldChg>
      <pc:sldChg chg="addSp modSp">
        <pc:chgData name="Tomos Cole (2205508)" userId="S::2205508@student.uwtsd.ac.uk::f1cc429e-3e72-42ce-ab83-f19d1e3d871b" providerId="AD" clId="Web-{4D534D3D-6BEC-4D56-BC1A-8DFF6716891D}" dt="2024-12-10T12:20:19.842" v="81" actId="14100"/>
        <pc:sldMkLst>
          <pc:docMk/>
          <pc:sldMk cId="2249054772" sldId="280"/>
        </pc:sldMkLst>
        <pc:spChg chg="add mod">
          <ac:chgData name="Tomos Cole (2205508)" userId="S::2205508@student.uwtsd.ac.uk::f1cc429e-3e72-42ce-ab83-f19d1e3d871b" providerId="AD" clId="Web-{4D534D3D-6BEC-4D56-BC1A-8DFF6716891D}" dt="2024-12-10T12:20:19.842" v="81" actId="14100"/>
          <ac:spMkLst>
            <pc:docMk/>
            <pc:sldMk cId="2249054772" sldId="280"/>
            <ac:spMk id="21" creationId="{DE9405E8-F650-4771-3DAE-7BC02A2A3949}"/>
          </ac:spMkLst>
        </pc:spChg>
      </pc:sldChg>
      <pc:sldChg chg="addSp modSp">
        <pc:chgData name="Tomos Cole (2205508)" userId="S::2205508@student.uwtsd.ac.uk::f1cc429e-3e72-42ce-ab83-f19d1e3d871b" providerId="AD" clId="Web-{4D534D3D-6BEC-4D56-BC1A-8DFF6716891D}" dt="2024-12-10T12:23:02.534" v="158" actId="1076"/>
        <pc:sldMkLst>
          <pc:docMk/>
          <pc:sldMk cId="3420976184" sldId="287"/>
        </pc:sldMkLst>
        <pc:spChg chg="add mod">
          <ac:chgData name="Tomos Cole (2205508)" userId="S::2205508@student.uwtsd.ac.uk::f1cc429e-3e72-42ce-ab83-f19d1e3d871b" providerId="AD" clId="Web-{4D534D3D-6BEC-4D56-BC1A-8DFF6716891D}" dt="2024-12-10T12:23:02.534" v="158" actId="1076"/>
          <ac:spMkLst>
            <pc:docMk/>
            <pc:sldMk cId="3420976184" sldId="287"/>
            <ac:spMk id="2" creationId="{53461B58-DD99-A8F5-2829-CE74DEF29C33}"/>
          </ac:spMkLst>
        </pc:spChg>
      </pc:sldChg>
      <pc:sldChg chg="addSp modSp">
        <pc:chgData name="Tomos Cole (2205508)" userId="S::2205508@student.uwtsd.ac.uk::f1cc429e-3e72-42ce-ab83-f19d1e3d871b" providerId="AD" clId="Web-{4D534D3D-6BEC-4D56-BC1A-8DFF6716891D}" dt="2024-12-10T12:20:56.421" v="93" actId="1076"/>
        <pc:sldMkLst>
          <pc:docMk/>
          <pc:sldMk cId="2038169988" sldId="292"/>
        </pc:sldMkLst>
        <pc:spChg chg="add mod">
          <ac:chgData name="Tomos Cole (2205508)" userId="S::2205508@student.uwtsd.ac.uk::f1cc429e-3e72-42ce-ab83-f19d1e3d871b" providerId="AD" clId="Web-{4D534D3D-6BEC-4D56-BC1A-8DFF6716891D}" dt="2024-12-10T12:20:56.421" v="93" actId="1076"/>
          <ac:spMkLst>
            <pc:docMk/>
            <pc:sldMk cId="2038169988" sldId="292"/>
            <ac:spMk id="6" creationId="{D10A9004-D03E-F0ED-281E-08C54D5BB793}"/>
          </ac:spMkLst>
        </pc:spChg>
      </pc:sldChg>
      <pc:sldChg chg="addSp modSp">
        <pc:chgData name="Tomos Cole (2205508)" userId="S::2205508@student.uwtsd.ac.uk::f1cc429e-3e72-42ce-ab83-f19d1e3d871b" providerId="AD" clId="Web-{4D534D3D-6BEC-4D56-BC1A-8DFF6716891D}" dt="2024-12-10T12:19:41.106" v="50" actId="20577"/>
        <pc:sldMkLst>
          <pc:docMk/>
          <pc:sldMk cId="3763984167" sldId="293"/>
        </pc:sldMkLst>
        <pc:spChg chg="add mod">
          <ac:chgData name="Tomos Cole (2205508)" userId="S::2205508@student.uwtsd.ac.uk::f1cc429e-3e72-42ce-ab83-f19d1e3d871b" providerId="AD" clId="Web-{4D534D3D-6BEC-4D56-BC1A-8DFF6716891D}" dt="2024-12-10T12:19:41.106" v="50" actId="20577"/>
          <ac:spMkLst>
            <pc:docMk/>
            <pc:sldMk cId="3763984167" sldId="293"/>
            <ac:spMk id="3" creationId="{B2BF5122-9D69-A7B8-9987-77554A611237}"/>
          </ac:spMkLst>
        </pc:spChg>
      </pc:sldChg>
      <pc:sldChg chg="addSp modSp">
        <pc:chgData name="Tomos Cole (2205508)" userId="S::2205508@student.uwtsd.ac.uk::f1cc429e-3e72-42ce-ab83-f19d1e3d871b" providerId="AD" clId="Web-{4D534D3D-6BEC-4D56-BC1A-8DFF6716891D}" dt="2024-12-10T12:21:33.859" v="116" actId="20577"/>
        <pc:sldMkLst>
          <pc:docMk/>
          <pc:sldMk cId="3107568912" sldId="298"/>
        </pc:sldMkLst>
        <pc:spChg chg="add mod">
          <ac:chgData name="Tomos Cole (2205508)" userId="S::2205508@student.uwtsd.ac.uk::f1cc429e-3e72-42ce-ab83-f19d1e3d871b" providerId="AD" clId="Web-{4D534D3D-6BEC-4D56-BC1A-8DFF6716891D}" dt="2024-12-10T12:21:33.859" v="116" actId="20577"/>
          <ac:spMkLst>
            <pc:docMk/>
            <pc:sldMk cId="3107568912" sldId="298"/>
            <ac:spMk id="4" creationId="{44050434-3567-8C50-204B-328CDCB4064A}"/>
          </ac:spMkLst>
        </pc:spChg>
      </pc:sldChg>
      <pc:sldChg chg="addSp modSp">
        <pc:chgData name="Tomos Cole (2205508)" userId="S::2205508@student.uwtsd.ac.uk::f1cc429e-3e72-42ce-ab83-f19d1e3d871b" providerId="AD" clId="Web-{4D534D3D-6BEC-4D56-BC1A-8DFF6716891D}" dt="2024-12-10T12:21:14.046" v="103" actId="1076"/>
        <pc:sldMkLst>
          <pc:docMk/>
          <pc:sldMk cId="93365748" sldId="299"/>
        </pc:sldMkLst>
        <pc:spChg chg="add mod">
          <ac:chgData name="Tomos Cole (2205508)" userId="S::2205508@student.uwtsd.ac.uk::f1cc429e-3e72-42ce-ab83-f19d1e3d871b" providerId="AD" clId="Web-{4D534D3D-6BEC-4D56-BC1A-8DFF6716891D}" dt="2024-12-10T12:21:14.046" v="103" actId="1076"/>
          <ac:spMkLst>
            <pc:docMk/>
            <pc:sldMk cId="93365748" sldId="299"/>
            <ac:spMk id="5" creationId="{ACAF7884-A4FB-F6A0-C103-EE9FE05B8303}"/>
          </ac:spMkLst>
        </pc:spChg>
      </pc:sldChg>
    </pc:docChg>
  </pc:docChgLst>
  <pc:docChgLst>
    <pc:chgData name="Ryan Boardman (2203353)" userId="S::2203353@student.uwtsd.ac.uk::911b4491-c553-406c-9bb2-807e2d0ce959" providerId="AD" clId="Web-{60E2BEB1-92F0-4A39-B088-E23DB94F796E}"/>
    <pc:docChg chg="modSld">
      <pc:chgData name="Ryan Boardman (2203353)" userId="S::2203353@student.uwtsd.ac.uk::911b4491-c553-406c-9bb2-807e2d0ce959" providerId="AD" clId="Web-{60E2BEB1-92F0-4A39-B088-E23DB94F796E}" dt="2024-12-05T14:13:52.759" v="106" actId="20577"/>
      <pc:docMkLst>
        <pc:docMk/>
      </pc:docMkLst>
      <pc:sldChg chg="modSp">
        <pc:chgData name="Ryan Boardman (2203353)" userId="S::2203353@student.uwtsd.ac.uk::911b4491-c553-406c-9bb2-807e2d0ce959" providerId="AD" clId="Web-{60E2BEB1-92F0-4A39-B088-E23DB94F796E}" dt="2024-12-05T13:58:55.282" v="21" actId="20577"/>
        <pc:sldMkLst>
          <pc:docMk/>
          <pc:sldMk cId="1934919528" sldId="279"/>
        </pc:sldMkLst>
        <pc:spChg chg="mod">
          <ac:chgData name="Ryan Boardman (2203353)" userId="S::2203353@student.uwtsd.ac.uk::911b4491-c553-406c-9bb2-807e2d0ce959" providerId="AD" clId="Web-{60E2BEB1-92F0-4A39-B088-E23DB94F796E}" dt="2024-12-05T13:58:55.282" v="21" actId="20577"/>
          <ac:spMkLst>
            <pc:docMk/>
            <pc:sldMk cId="1934919528" sldId="279"/>
            <ac:spMk id="9" creationId="{3AC3FB46-5441-EA0C-8EA0-C8035FF447B2}"/>
          </ac:spMkLst>
        </pc:spChg>
      </pc:sldChg>
    </pc:docChg>
  </pc:docChgLst>
  <pc:docChgLst>
    <pc:chgData name="Tomos Cole (2205508)" userId="S::2205508@student.uwtsd.ac.uk::f1cc429e-3e72-42ce-ab83-f19d1e3d871b" providerId="AD" clId="Web-{FC26A892-62BC-44A3-AC91-D286A30A44AC}"/>
    <pc:docChg chg="addSld modSld">
      <pc:chgData name="Tomos Cole (2205508)" userId="S::2205508@student.uwtsd.ac.uk::f1cc429e-3e72-42ce-ab83-f19d1e3d871b" providerId="AD" clId="Web-{FC26A892-62BC-44A3-AC91-D286A30A44AC}" dt="2024-12-09T14:44:22.978" v="31" actId="20577"/>
      <pc:docMkLst>
        <pc:docMk/>
      </pc:docMkLst>
      <pc:sldChg chg="modSp new">
        <pc:chgData name="Tomos Cole (2205508)" userId="S::2205508@student.uwtsd.ac.uk::f1cc429e-3e72-42ce-ab83-f19d1e3d871b" providerId="AD" clId="Web-{FC26A892-62BC-44A3-AC91-D286A30A44AC}" dt="2024-12-09T14:44:22.978" v="31" actId="20577"/>
        <pc:sldMkLst>
          <pc:docMk/>
          <pc:sldMk cId="2038169988" sldId="292"/>
        </pc:sldMkLst>
        <pc:spChg chg="mod">
          <ac:chgData name="Tomos Cole (2205508)" userId="S::2205508@student.uwtsd.ac.uk::f1cc429e-3e72-42ce-ab83-f19d1e3d871b" providerId="AD" clId="Web-{FC26A892-62BC-44A3-AC91-D286A30A44AC}" dt="2024-12-09T14:43:53.852" v="8" actId="20577"/>
          <ac:spMkLst>
            <pc:docMk/>
            <pc:sldMk cId="2038169988" sldId="292"/>
            <ac:spMk id="2" creationId="{6C4A935F-2A5D-F6DD-421F-BE111FBF51B0}"/>
          </ac:spMkLst>
        </pc:spChg>
        <pc:spChg chg="mod">
          <ac:chgData name="Tomos Cole (2205508)" userId="S::2205508@student.uwtsd.ac.uk::f1cc429e-3e72-42ce-ab83-f19d1e3d871b" providerId="AD" clId="Web-{FC26A892-62BC-44A3-AC91-D286A30A44AC}" dt="2024-12-09T14:44:22.978" v="31" actId="20577"/>
          <ac:spMkLst>
            <pc:docMk/>
            <pc:sldMk cId="2038169988" sldId="292"/>
            <ac:spMk id="3" creationId="{2F32DF6B-10BA-8AD6-6819-60357CA4BCF7}"/>
          </ac:spMkLst>
        </pc:spChg>
      </pc:sldChg>
    </pc:docChg>
  </pc:docChgLst>
  <pc:docChgLst>
    <pc:chgData name="Connor Casey (2103540)" userId="S::2103540@student.uwtsd.ac.uk::9b6fa8af-3f0c-49c9-86e7-08187ac00aa5" providerId="AD" clId="Web-{07CEE703-7E42-0657-19AA-91255A0D52B5}"/>
    <pc:docChg chg="modSld">
      <pc:chgData name="Connor Casey (2103540)" userId="S::2103540@student.uwtsd.ac.uk::9b6fa8af-3f0c-49c9-86e7-08187ac00aa5" providerId="AD" clId="Web-{07CEE703-7E42-0657-19AA-91255A0D52B5}" dt="2024-12-11T10:23:38.587" v="781" actId="20577"/>
      <pc:docMkLst>
        <pc:docMk/>
      </pc:docMkLst>
      <pc:sldChg chg="modSp">
        <pc:chgData name="Connor Casey (2103540)" userId="S::2103540@student.uwtsd.ac.uk::9b6fa8af-3f0c-49c9-86e7-08187ac00aa5" providerId="AD" clId="Web-{07CEE703-7E42-0657-19AA-91255A0D52B5}" dt="2024-12-11T10:07:10.670" v="434" actId="20577"/>
        <pc:sldMkLst>
          <pc:docMk/>
          <pc:sldMk cId="2460681079" sldId="267"/>
        </pc:sldMkLst>
        <pc:spChg chg="mod">
          <ac:chgData name="Connor Casey (2103540)" userId="S::2103540@student.uwtsd.ac.uk::9b6fa8af-3f0c-49c9-86e7-08187ac00aa5" providerId="AD" clId="Web-{07CEE703-7E42-0657-19AA-91255A0D52B5}" dt="2024-12-11T09:54:10.918" v="120" actId="1076"/>
          <ac:spMkLst>
            <pc:docMk/>
            <pc:sldMk cId="2460681079" sldId="267"/>
            <ac:spMk id="2" creationId="{E9A4BFE6-217D-405E-4050-1F3BDA066992}"/>
          </ac:spMkLst>
        </pc:spChg>
        <pc:spChg chg="mod">
          <ac:chgData name="Connor Casey (2103540)" userId="S::2103540@student.uwtsd.ac.uk::9b6fa8af-3f0c-49c9-86e7-08187ac00aa5" providerId="AD" clId="Web-{07CEE703-7E42-0657-19AA-91255A0D52B5}" dt="2024-12-11T09:57:28.942" v="233" actId="20577"/>
          <ac:spMkLst>
            <pc:docMk/>
            <pc:sldMk cId="2460681079" sldId="267"/>
            <ac:spMk id="7" creationId="{DD865655-805E-5BCE-6228-B1C4D4FEE1CC}"/>
          </ac:spMkLst>
        </pc:spChg>
        <pc:spChg chg="mod">
          <ac:chgData name="Connor Casey (2103540)" userId="S::2103540@student.uwtsd.ac.uk::9b6fa8af-3f0c-49c9-86e7-08187ac00aa5" providerId="AD" clId="Web-{07CEE703-7E42-0657-19AA-91255A0D52B5}" dt="2024-12-11T10:07:10.670" v="434" actId="20577"/>
          <ac:spMkLst>
            <pc:docMk/>
            <pc:sldMk cId="2460681079" sldId="267"/>
            <ac:spMk id="13" creationId="{C12933D8-DBFE-26EA-13CD-55D4B16E7499}"/>
          </ac:spMkLst>
        </pc:spChg>
      </pc:sldChg>
      <pc:sldChg chg="modSp">
        <pc:chgData name="Connor Casey (2103540)" userId="S::2103540@student.uwtsd.ac.uk::9b6fa8af-3f0c-49c9-86e7-08187ac00aa5" providerId="AD" clId="Web-{07CEE703-7E42-0657-19AA-91255A0D52B5}" dt="2024-12-11T10:23:38.587" v="781" actId="20577"/>
        <pc:sldMkLst>
          <pc:docMk/>
          <pc:sldMk cId="822509217" sldId="296"/>
        </pc:sldMkLst>
        <pc:spChg chg="mod">
          <ac:chgData name="Connor Casey (2103540)" userId="S::2103540@student.uwtsd.ac.uk::9b6fa8af-3f0c-49c9-86e7-08187ac00aa5" providerId="AD" clId="Web-{07CEE703-7E42-0657-19AA-91255A0D52B5}" dt="2024-12-11T09:54:38.684" v="123" actId="1076"/>
          <ac:spMkLst>
            <pc:docMk/>
            <pc:sldMk cId="822509217" sldId="296"/>
            <ac:spMk id="2" creationId="{10ACAB28-5B07-DD1B-1F6D-0A37A0E7E70D}"/>
          </ac:spMkLst>
        </pc:spChg>
        <pc:spChg chg="mod">
          <ac:chgData name="Connor Casey (2103540)" userId="S::2103540@student.uwtsd.ac.uk::9b6fa8af-3f0c-49c9-86e7-08187ac00aa5" providerId="AD" clId="Web-{07CEE703-7E42-0657-19AA-91255A0D52B5}" dt="2024-12-11T10:10:07.943" v="575" actId="20577"/>
          <ac:spMkLst>
            <pc:docMk/>
            <pc:sldMk cId="822509217" sldId="296"/>
            <ac:spMk id="3" creationId="{C82DA08E-36EC-162C-4573-DCC6B146E30D}"/>
          </ac:spMkLst>
        </pc:spChg>
        <pc:spChg chg="mod">
          <ac:chgData name="Connor Casey (2103540)" userId="S::2103540@student.uwtsd.ac.uk::9b6fa8af-3f0c-49c9-86e7-08187ac00aa5" providerId="AD" clId="Web-{07CEE703-7E42-0657-19AA-91255A0D52B5}" dt="2024-12-11T10:23:38.587" v="781" actId="20577"/>
          <ac:spMkLst>
            <pc:docMk/>
            <pc:sldMk cId="822509217" sldId="296"/>
            <ac:spMk id="11" creationId="{41BA516D-A72F-1F1E-4624-38B62DC84046}"/>
          </ac:spMkLst>
        </pc:spChg>
        <pc:picChg chg="mod">
          <ac:chgData name="Connor Casey (2103540)" userId="S::2103540@student.uwtsd.ac.uk::9b6fa8af-3f0c-49c9-86e7-08187ac00aa5" providerId="AD" clId="Web-{07CEE703-7E42-0657-19AA-91255A0D52B5}" dt="2024-12-11T09:56:07.907" v="201" actId="1076"/>
          <ac:picMkLst>
            <pc:docMk/>
            <pc:sldMk cId="822509217" sldId="296"/>
            <ac:picMk id="7" creationId="{598F74F5-A8EA-45C4-0A4D-6F67D8FFC65C}"/>
          </ac:picMkLst>
        </pc:picChg>
      </pc:sldChg>
      <pc:sldChg chg="addSp delSp modSp">
        <pc:chgData name="Connor Casey (2103540)" userId="S::2103540@student.uwtsd.ac.uk::9b6fa8af-3f0c-49c9-86e7-08187ac00aa5" providerId="AD" clId="Web-{07CEE703-7E42-0657-19AA-91255A0D52B5}" dt="2024-12-11T09:52:50.336" v="111" actId="1076"/>
        <pc:sldMkLst>
          <pc:docMk/>
          <pc:sldMk cId="236253916" sldId="297"/>
        </pc:sldMkLst>
        <pc:spChg chg="mod">
          <ac:chgData name="Connor Casey (2103540)" userId="S::2103540@student.uwtsd.ac.uk::9b6fa8af-3f0c-49c9-86e7-08187ac00aa5" providerId="AD" clId="Web-{07CEE703-7E42-0657-19AA-91255A0D52B5}" dt="2024-12-11T09:52:50.336" v="111" actId="1076"/>
          <ac:spMkLst>
            <pc:docMk/>
            <pc:sldMk cId="236253916" sldId="297"/>
            <ac:spMk id="2" creationId="{74A7A8C4-3445-9D1C-58AF-1769E229EC16}"/>
          </ac:spMkLst>
        </pc:spChg>
        <pc:spChg chg="del mod">
          <ac:chgData name="Connor Casey (2103540)" userId="S::2103540@student.uwtsd.ac.uk::9b6fa8af-3f0c-49c9-86e7-08187ac00aa5" providerId="AD" clId="Web-{07CEE703-7E42-0657-19AA-91255A0D52B5}" dt="2024-12-11T09:46:55.180" v="37"/>
          <ac:spMkLst>
            <pc:docMk/>
            <pc:sldMk cId="236253916" sldId="297"/>
            <ac:spMk id="3" creationId="{7369D8E0-06B8-9FD0-75CB-07B00AE32781}"/>
          </ac:spMkLst>
        </pc:spChg>
        <pc:spChg chg="add del mod">
          <ac:chgData name="Connor Casey (2103540)" userId="S::2103540@student.uwtsd.ac.uk::9b6fa8af-3f0c-49c9-86e7-08187ac00aa5" providerId="AD" clId="Web-{07CEE703-7E42-0657-19AA-91255A0D52B5}" dt="2024-12-11T09:47:18.806" v="43"/>
          <ac:spMkLst>
            <pc:docMk/>
            <pc:sldMk cId="236253916" sldId="297"/>
            <ac:spMk id="6" creationId="{BB4C775B-8DC1-0B53-7F00-B700D018B4DA}"/>
          </ac:spMkLst>
        </pc:spChg>
        <pc:spChg chg="add del">
          <ac:chgData name="Connor Casey (2103540)" userId="S::2103540@student.uwtsd.ac.uk::9b6fa8af-3f0c-49c9-86e7-08187ac00aa5" providerId="AD" clId="Web-{07CEE703-7E42-0657-19AA-91255A0D52B5}" dt="2024-12-11T09:47:06.431" v="40"/>
          <ac:spMkLst>
            <pc:docMk/>
            <pc:sldMk cId="236253916" sldId="297"/>
            <ac:spMk id="7" creationId="{7369D8E0-06B8-9FD0-75CB-07B00AE32781}"/>
          </ac:spMkLst>
        </pc:spChg>
        <pc:spChg chg="add del">
          <ac:chgData name="Connor Casey (2103540)" userId="S::2103540@student.uwtsd.ac.uk::9b6fa8af-3f0c-49c9-86e7-08187ac00aa5" providerId="AD" clId="Web-{07CEE703-7E42-0657-19AA-91255A0D52B5}" dt="2024-12-11T09:47:14.306" v="42"/>
          <ac:spMkLst>
            <pc:docMk/>
            <pc:sldMk cId="236253916" sldId="297"/>
            <ac:spMk id="8" creationId="{7369D8E0-06B8-9FD0-75CB-07B00AE32781}"/>
          </ac:spMkLst>
        </pc:spChg>
        <pc:spChg chg="add mod">
          <ac:chgData name="Connor Casey (2103540)" userId="S::2103540@student.uwtsd.ac.uk::9b6fa8af-3f0c-49c9-86e7-08187ac00aa5" providerId="AD" clId="Web-{07CEE703-7E42-0657-19AA-91255A0D52B5}" dt="2024-12-11T09:47:49.558" v="53" actId="14100"/>
          <ac:spMkLst>
            <pc:docMk/>
            <pc:sldMk cId="236253916" sldId="297"/>
            <ac:spMk id="11" creationId="{2D53E262-4838-FFCB-E56E-A7A689B3215C}"/>
          </ac:spMkLst>
        </pc:spChg>
      </pc:sldChg>
      <pc:sldChg chg="modSp">
        <pc:chgData name="Connor Casey (2103540)" userId="S::2103540@student.uwtsd.ac.uk::9b6fa8af-3f0c-49c9-86e7-08187ac00aa5" providerId="AD" clId="Web-{07CEE703-7E42-0657-19AA-91255A0D52B5}" dt="2024-12-11T10:22:20.630" v="773" actId="20577"/>
        <pc:sldMkLst>
          <pc:docMk/>
          <pc:sldMk cId="3107568912" sldId="298"/>
        </pc:sldMkLst>
        <pc:spChg chg="mod">
          <ac:chgData name="Connor Casey (2103540)" userId="S::2103540@student.uwtsd.ac.uk::9b6fa8af-3f0c-49c9-86e7-08187ac00aa5" providerId="AD" clId="Web-{07CEE703-7E42-0657-19AA-91255A0D52B5}" dt="2024-12-11T10:22:20.630" v="773" actId="20577"/>
          <ac:spMkLst>
            <pc:docMk/>
            <pc:sldMk cId="3107568912" sldId="298"/>
            <ac:spMk id="3" creationId="{41659891-4C3C-1323-A61E-99D9E0CF325A}"/>
          </ac:spMkLst>
        </pc:spChg>
      </pc:sldChg>
    </pc:docChg>
  </pc:docChgLst>
  <pc:docChgLst>
    <pc:chgData name="Ryan Boardman (2203353)" userId="S::2203353@student.uwtsd.ac.uk::911b4491-c553-406c-9bb2-807e2d0ce959" providerId="AD" clId="Web-{2ABCEA8D-76C8-4E86-9F13-2702A75006A7}"/>
    <pc:docChg chg="modSld">
      <pc:chgData name="Ryan Boardman (2203353)" userId="S::2203353@student.uwtsd.ac.uk::911b4491-c553-406c-9bb2-807e2d0ce959" providerId="AD" clId="Web-{2ABCEA8D-76C8-4E86-9F13-2702A75006A7}" dt="2024-12-05T13:32:18.754" v="76" actId="1076"/>
      <pc:docMkLst>
        <pc:docMk/>
      </pc:docMkLst>
      <pc:sldChg chg="addSp modSp">
        <pc:chgData name="Ryan Boardman (2203353)" userId="S::2203353@student.uwtsd.ac.uk::911b4491-c553-406c-9bb2-807e2d0ce959" providerId="AD" clId="Web-{2ABCEA8D-76C8-4E86-9F13-2702A75006A7}" dt="2024-12-05T13:32:18.754" v="76" actId="1076"/>
        <pc:sldMkLst>
          <pc:docMk/>
          <pc:sldMk cId="1934919528" sldId="279"/>
        </pc:sldMkLst>
        <pc:spChg chg="add mod">
          <ac:chgData name="Ryan Boardman (2203353)" userId="S::2203353@student.uwtsd.ac.uk::911b4491-c553-406c-9bb2-807e2d0ce959" providerId="AD" clId="Web-{2ABCEA8D-76C8-4E86-9F13-2702A75006A7}" dt="2024-12-05T13:32:18.754" v="76" actId="1076"/>
          <ac:spMkLst>
            <pc:docMk/>
            <pc:sldMk cId="1934919528" sldId="279"/>
            <ac:spMk id="3" creationId="{19ADA669-EF52-5C2F-AE93-C40A3F5E3D2B}"/>
          </ac:spMkLst>
        </pc:spChg>
      </pc:sldChg>
      <pc:sldChg chg="modSp">
        <pc:chgData name="Ryan Boardman (2203353)" userId="S::2203353@student.uwtsd.ac.uk::911b4491-c553-406c-9bb2-807e2d0ce959" providerId="AD" clId="Web-{2ABCEA8D-76C8-4E86-9F13-2702A75006A7}" dt="2024-12-05T13:31:30.909" v="64" actId="14100"/>
        <pc:sldMkLst>
          <pc:docMk/>
          <pc:sldMk cId="2249054772" sldId="280"/>
        </pc:sldMkLst>
      </pc:sldChg>
    </pc:docChg>
  </pc:docChgLst>
  <pc:docChgLst>
    <pc:chgData name="Catriona Burn (2203239)" userId="b3f641c4-146e-4dd0-8406-2d21770c7bfe" providerId="ADAL" clId="{F43DB419-6FF5-488C-8FA1-ABB30BADA2EE}"/>
    <pc:docChg chg="undo custSel addSld delSld modSld sldOrd">
      <pc:chgData name="Catriona Burn (2203239)" userId="b3f641c4-146e-4dd0-8406-2d21770c7bfe" providerId="ADAL" clId="{F43DB419-6FF5-488C-8FA1-ABB30BADA2EE}" dt="2024-12-11T18:02:25.825" v="4662" actId="20577"/>
      <pc:docMkLst>
        <pc:docMk/>
      </pc:docMkLst>
      <pc:sldChg chg="modSp mod">
        <pc:chgData name="Catriona Burn (2203239)" userId="b3f641c4-146e-4dd0-8406-2d21770c7bfe" providerId="ADAL" clId="{F43DB419-6FF5-488C-8FA1-ABB30BADA2EE}" dt="2024-12-08T19:59:40.331" v="969" actId="20577"/>
        <pc:sldMkLst>
          <pc:docMk/>
          <pc:sldMk cId="3639380337" sldId="261"/>
        </pc:sldMkLst>
      </pc:sldChg>
      <pc:sldChg chg="addSp delSp modSp del mod modNotesTx">
        <pc:chgData name="Catriona Burn (2203239)" userId="b3f641c4-146e-4dd0-8406-2d21770c7bfe" providerId="ADAL" clId="{F43DB419-6FF5-488C-8FA1-ABB30BADA2EE}" dt="2024-12-09T11:43:32.054" v="1542" actId="47"/>
        <pc:sldMkLst>
          <pc:docMk/>
          <pc:sldMk cId="3230358935" sldId="265"/>
        </pc:sldMkLst>
        <pc:spChg chg="add mod">
          <ac:chgData name="Catriona Burn (2203239)" userId="b3f641c4-146e-4dd0-8406-2d21770c7bfe" providerId="ADAL" clId="{F43DB419-6FF5-488C-8FA1-ABB30BADA2EE}" dt="2024-12-09T11:42:04.386" v="1540" actId="21"/>
          <ac:spMkLst>
            <pc:docMk/>
            <pc:sldMk cId="3230358935" sldId="265"/>
            <ac:spMk id="8" creationId="{D5088714-6D3E-CB59-D476-764D397C42B8}"/>
          </ac:spMkLst>
        </pc:spChg>
      </pc:sldChg>
      <pc:sldChg chg="modSp mod">
        <pc:chgData name="Catriona Burn (2203239)" userId="b3f641c4-146e-4dd0-8406-2d21770c7bfe" providerId="ADAL" clId="{F43DB419-6FF5-488C-8FA1-ABB30BADA2EE}" dt="2024-12-10T11:43:40.812" v="2583" actId="20577"/>
        <pc:sldMkLst>
          <pc:docMk/>
          <pc:sldMk cId="1944857917" sldId="270"/>
        </pc:sldMkLst>
        <pc:spChg chg="mod">
          <ac:chgData name="Catriona Burn (2203239)" userId="b3f641c4-146e-4dd0-8406-2d21770c7bfe" providerId="ADAL" clId="{F43DB419-6FF5-488C-8FA1-ABB30BADA2EE}" dt="2024-12-10T11:43:40.812" v="2583" actId="20577"/>
          <ac:spMkLst>
            <pc:docMk/>
            <pc:sldMk cId="1944857917" sldId="270"/>
            <ac:spMk id="3" creationId="{10788E75-4A22-BAFB-1EEF-724173635FF1}"/>
          </ac:spMkLst>
        </pc:spChg>
      </pc:sldChg>
      <pc:sldChg chg="addSp delSp modSp del mod">
        <pc:chgData name="Catriona Burn (2203239)" userId="b3f641c4-146e-4dd0-8406-2d21770c7bfe" providerId="ADAL" clId="{F43DB419-6FF5-488C-8FA1-ABB30BADA2EE}" dt="2024-12-11T00:18:01.960" v="3924" actId="47"/>
        <pc:sldMkLst>
          <pc:docMk/>
          <pc:sldMk cId="2655746511" sldId="272"/>
        </pc:sldMkLst>
        <pc:spChg chg="del">
          <ac:chgData name="Catriona Burn (2203239)" userId="b3f641c4-146e-4dd0-8406-2d21770c7bfe" providerId="ADAL" clId="{F43DB419-6FF5-488C-8FA1-ABB30BADA2EE}" dt="2024-12-11T00:17:41.605" v="3916" actId="21"/>
          <ac:spMkLst>
            <pc:docMk/>
            <pc:sldMk cId="2655746511" sldId="272"/>
            <ac:spMk id="2" creationId="{218E6BDD-6568-3AF0-0165-4696E6815283}"/>
          </ac:spMkLst>
        </pc:spChg>
        <pc:spChg chg="del mod">
          <ac:chgData name="Catriona Burn (2203239)" userId="b3f641c4-146e-4dd0-8406-2d21770c7bfe" providerId="ADAL" clId="{F43DB419-6FF5-488C-8FA1-ABB30BADA2EE}" dt="2024-12-11T00:17:58.477" v="3922" actId="21"/>
          <ac:spMkLst>
            <pc:docMk/>
            <pc:sldMk cId="2655746511" sldId="272"/>
            <ac:spMk id="3" creationId="{FC904B96-5E69-59F4-C1C6-6B14C629F83F}"/>
          </ac:spMkLst>
        </pc:spChg>
        <pc:spChg chg="add del mod">
          <ac:chgData name="Catriona Burn (2203239)" userId="b3f641c4-146e-4dd0-8406-2d21770c7bfe" providerId="ADAL" clId="{F43DB419-6FF5-488C-8FA1-ABB30BADA2EE}" dt="2024-12-11T00:16:39.195" v="3874"/>
          <ac:spMkLst>
            <pc:docMk/>
            <pc:sldMk cId="2655746511" sldId="272"/>
            <ac:spMk id="4" creationId="{6953C80C-5FED-BA2A-7315-3E226B34250B}"/>
          </ac:spMkLst>
        </pc:spChg>
        <pc:spChg chg="add del mod">
          <ac:chgData name="Catriona Burn (2203239)" userId="b3f641c4-146e-4dd0-8406-2d21770c7bfe" providerId="ADAL" clId="{F43DB419-6FF5-488C-8FA1-ABB30BADA2EE}" dt="2024-12-11T00:16:39.196" v="3876"/>
          <ac:spMkLst>
            <pc:docMk/>
            <pc:sldMk cId="2655746511" sldId="272"/>
            <ac:spMk id="6" creationId="{54D41B4F-3AC0-0F35-B3B0-136C0F07B479}"/>
          </ac:spMkLst>
        </pc:spChg>
        <pc:spChg chg="add mod">
          <ac:chgData name="Catriona Burn (2203239)" userId="b3f641c4-146e-4dd0-8406-2d21770c7bfe" providerId="ADAL" clId="{F43DB419-6FF5-488C-8FA1-ABB30BADA2EE}" dt="2024-12-11T00:17:41.605" v="3916" actId="21"/>
          <ac:spMkLst>
            <pc:docMk/>
            <pc:sldMk cId="2655746511" sldId="272"/>
            <ac:spMk id="10" creationId="{B0BF5460-29AC-58B0-D497-3647D0F8A532}"/>
          </ac:spMkLst>
        </pc:spChg>
        <pc:spChg chg="add mod">
          <ac:chgData name="Catriona Burn (2203239)" userId="b3f641c4-146e-4dd0-8406-2d21770c7bfe" providerId="ADAL" clId="{F43DB419-6FF5-488C-8FA1-ABB30BADA2EE}" dt="2024-12-11T00:17:58.477" v="3922" actId="21"/>
          <ac:spMkLst>
            <pc:docMk/>
            <pc:sldMk cId="2655746511" sldId="272"/>
            <ac:spMk id="12" creationId="{D42106D9-8A59-B271-B887-C5E62882FA02}"/>
          </ac:spMkLst>
        </pc:spChg>
      </pc:sldChg>
      <pc:sldChg chg="addSp delSp modSp del mod">
        <pc:chgData name="Catriona Burn (2203239)" userId="b3f641c4-146e-4dd0-8406-2d21770c7bfe" providerId="ADAL" clId="{F43DB419-6FF5-488C-8FA1-ABB30BADA2EE}" dt="2024-12-10T11:58:25.931" v="2630" actId="2696"/>
        <pc:sldMkLst>
          <pc:docMk/>
          <pc:sldMk cId="703366217" sldId="278"/>
        </pc:sldMkLst>
        <pc:spChg chg="del">
          <ac:chgData name="Catriona Burn (2203239)" userId="b3f641c4-146e-4dd0-8406-2d21770c7bfe" providerId="ADAL" clId="{F43DB419-6FF5-488C-8FA1-ABB30BADA2EE}" dt="2024-12-10T11:56:27.010" v="2585" actId="21"/>
          <ac:spMkLst>
            <pc:docMk/>
            <pc:sldMk cId="703366217" sldId="278"/>
            <ac:spMk id="2" creationId="{9940EB6C-A884-DD5A-E974-500F8964C6E2}"/>
          </ac:spMkLst>
        </pc:spChg>
        <pc:spChg chg="add del mod">
          <ac:chgData name="Catriona Burn (2203239)" userId="b3f641c4-146e-4dd0-8406-2d21770c7bfe" providerId="ADAL" clId="{F43DB419-6FF5-488C-8FA1-ABB30BADA2EE}" dt="2024-12-10T11:56:32.955" v="2588" actId="478"/>
          <ac:spMkLst>
            <pc:docMk/>
            <pc:sldMk cId="703366217" sldId="278"/>
            <ac:spMk id="8" creationId="{C9071472-9DC6-5EBD-F813-C44823CBBDD0}"/>
          </ac:spMkLst>
        </pc:spChg>
        <pc:spChg chg="add mod">
          <ac:chgData name="Catriona Burn (2203239)" userId="b3f641c4-146e-4dd0-8406-2d21770c7bfe" providerId="ADAL" clId="{F43DB419-6FF5-488C-8FA1-ABB30BADA2EE}" dt="2024-12-10T11:56:52.447" v="2591" actId="21"/>
          <ac:spMkLst>
            <pc:docMk/>
            <pc:sldMk cId="703366217" sldId="278"/>
            <ac:spMk id="10" creationId="{9940EB6C-A884-DD5A-E974-500F8964C6E2}"/>
          </ac:spMkLst>
        </pc:spChg>
        <pc:spChg chg="add del mod">
          <ac:chgData name="Catriona Burn (2203239)" userId="b3f641c4-146e-4dd0-8406-2d21770c7bfe" providerId="ADAL" clId="{F43DB419-6FF5-488C-8FA1-ABB30BADA2EE}" dt="2024-12-10T11:57:28.298" v="2601" actId="21"/>
          <ac:spMkLst>
            <pc:docMk/>
            <pc:sldMk cId="703366217" sldId="278"/>
            <ac:spMk id="12" creationId="{1C52A423-9E0D-380A-B1A7-E71B62DFBA6A}"/>
          </ac:spMkLst>
        </pc:spChg>
        <pc:spChg chg="del">
          <ac:chgData name="Catriona Burn (2203239)" userId="b3f641c4-146e-4dd0-8406-2d21770c7bfe" providerId="ADAL" clId="{F43DB419-6FF5-488C-8FA1-ABB30BADA2EE}" dt="2024-12-10T11:58:03.864" v="2623" actId="21"/>
          <ac:spMkLst>
            <pc:docMk/>
            <pc:sldMk cId="703366217" sldId="278"/>
            <ac:spMk id="649" creationId="{7E74FBB5-D618-ECC2-BA93-A029EFEEEB13}"/>
          </ac:spMkLst>
        </pc:spChg>
        <pc:spChg chg="del mod">
          <ac:chgData name="Catriona Burn (2203239)" userId="b3f641c4-146e-4dd0-8406-2d21770c7bfe" providerId="ADAL" clId="{F43DB419-6FF5-488C-8FA1-ABB30BADA2EE}" dt="2024-12-10T11:58:03.864" v="2623" actId="21"/>
          <ac:spMkLst>
            <pc:docMk/>
            <pc:sldMk cId="703366217" sldId="278"/>
            <ac:spMk id="650" creationId="{5E1C356E-5631-12B7-0249-C8374A4E3F54}"/>
          </ac:spMkLst>
        </pc:spChg>
        <pc:spChg chg="del">
          <ac:chgData name="Catriona Burn (2203239)" userId="b3f641c4-146e-4dd0-8406-2d21770c7bfe" providerId="ADAL" clId="{F43DB419-6FF5-488C-8FA1-ABB30BADA2EE}" dt="2024-12-10T11:58:03.864" v="2623" actId="21"/>
          <ac:spMkLst>
            <pc:docMk/>
            <pc:sldMk cId="703366217" sldId="278"/>
            <ac:spMk id="651" creationId="{0E0C0B82-7F60-953E-796A-1DE839CD1F07}"/>
          </ac:spMkLst>
        </pc:spChg>
        <pc:spChg chg="del">
          <ac:chgData name="Catriona Burn (2203239)" userId="b3f641c4-146e-4dd0-8406-2d21770c7bfe" providerId="ADAL" clId="{F43DB419-6FF5-488C-8FA1-ABB30BADA2EE}" dt="2024-12-10T11:58:03.864" v="2623" actId="21"/>
          <ac:spMkLst>
            <pc:docMk/>
            <pc:sldMk cId="703366217" sldId="278"/>
            <ac:spMk id="652" creationId="{B2B38FA4-B43B-CC0A-A944-46836ADD89B5}"/>
          </ac:spMkLst>
        </pc:spChg>
        <pc:spChg chg="del">
          <ac:chgData name="Catriona Burn (2203239)" userId="b3f641c4-146e-4dd0-8406-2d21770c7bfe" providerId="ADAL" clId="{F43DB419-6FF5-488C-8FA1-ABB30BADA2EE}" dt="2024-12-10T11:58:23.125" v="2629" actId="21"/>
          <ac:spMkLst>
            <pc:docMk/>
            <pc:sldMk cId="703366217" sldId="278"/>
            <ac:spMk id="653" creationId="{C47362B5-138C-DCE2-FA6A-6E1313C0982E}"/>
          </ac:spMkLst>
        </pc:spChg>
        <pc:spChg chg="del">
          <ac:chgData name="Catriona Burn (2203239)" userId="b3f641c4-146e-4dd0-8406-2d21770c7bfe" providerId="ADAL" clId="{F43DB419-6FF5-488C-8FA1-ABB30BADA2EE}" dt="2024-12-10T11:58:23.125" v="2629" actId="21"/>
          <ac:spMkLst>
            <pc:docMk/>
            <pc:sldMk cId="703366217" sldId="278"/>
            <ac:spMk id="655" creationId="{D414A1A5-E482-F285-284B-1713A038F1F4}"/>
          </ac:spMkLst>
        </pc:spChg>
        <pc:spChg chg="del">
          <ac:chgData name="Catriona Burn (2203239)" userId="b3f641c4-146e-4dd0-8406-2d21770c7bfe" providerId="ADAL" clId="{F43DB419-6FF5-488C-8FA1-ABB30BADA2EE}" dt="2024-12-10T11:58:23.125" v="2629" actId="21"/>
          <ac:spMkLst>
            <pc:docMk/>
            <pc:sldMk cId="703366217" sldId="278"/>
            <ac:spMk id="656" creationId="{2D3F2ACE-8349-8458-58F1-109EA6D225B7}"/>
          </ac:spMkLst>
        </pc:spChg>
      </pc:sldChg>
      <pc:sldChg chg="addSp delSp modSp mod">
        <pc:chgData name="Catriona Burn (2203239)" userId="b3f641c4-146e-4dd0-8406-2d21770c7bfe" providerId="ADAL" clId="{F43DB419-6FF5-488C-8FA1-ABB30BADA2EE}" dt="2024-12-04T19:42:56.348" v="444"/>
        <pc:sldMkLst>
          <pc:docMk/>
          <pc:sldMk cId="1934919528" sldId="279"/>
        </pc:sldMkLst>
        <pc:spChg chg="mod">
          <ac:chgData name="Catriona Burn (2203239)" userId="b3f641c4-146e-4dd0-8406-2d21770c7bfe" providerId="ADAL" clId="{F43DB419-6FF5-488C-8FA1-ABB30BADA2EE}" dt="2024-12-04T19:18:50.137" v="108" actId="1076"/>
          <ac:spMkLst>
            <pc:docMk/>
            <pc:sldMk cId="1934919528" sldId="279"/>
            <ac:spMk id="2" creationId="{1383EB7F-B703-00A5-59CE-B69561490155}"/>
          </ac:spMkLst>
        </pc:spChg>
        <pc:spChg chg="mod">
          <ac:chgData name="Catriona Burn (2203239)" userId="b3f641c4-146e-4dd0-8406-2d21770c7bfe" providerId="ADAL" clId="{F43DB419-6FF5-488C-8FA1-ABB30BADA2EE}" dt="2024-12-04T19:18:57.212" v="133" actId="1035"/>
          <ac:spMkLst>
            <pc:docMk/>
            <pc:sldMk cId="1934919528" sldId="279"/>
            <ac:spMk id="7" creationId="{B5CF8282-9033-ABAE-80B8-C7D4E4471CFC}"/>
          </ac:spMkLst>
        </pc:spChg>
        <pc:spChg chg="mod">
          <ac:chgData name="Catriona Burn (2203239)" userId="b3f641c4-146e-4dd0-8406-2d21770c7bfe" providerId="ADAL" clId="{F43DB419-6FF5-488C-8FA1-ABB30BADA2EE}" dt="2024-12-04T19:42:53.856" v="442" actId="404"/>
          <ac:spMkLst>
            <pc:docMk/>
            <pc:sldMk cId="1934919528" sldId="279"/>
            <ac:spMk id="9" creationId="{3AC3FB46-5441-EA0C-8EA0-C8035FF447B2}"/>
          </ac:spMkLst>
        </pc:spChg>
        <pc:spChg chg="mod">
          <ac:chgData name="Catriona Burn (2203239)" userId="b3f641c4-146e-4dd0-8406-2d21770c7bfe" providerId="ADAL" clId="{F43DB419-6FF5-488C-8FA1-ABB30BADA2EE}" dt="2024-12-04T19:18:20.117" v="100" actId="1076"/>
          <ac:spMkLst>
            <pc:docMk/>
            <pc:sldMk cId="1934919528" sldId="279"/>
            <ac:spMk id="11" creationId="{E4E9D8A5-AA95-8790-0353-87EC86BF7EBD}"/>
          </ac:spMkLst>
        </pc:spChg>
        <pc:picChg chg="mod">
          <ac:chgData name="Catriona Burn (2203239)" userId="b3f641c4-146e-4dd0-8406-2d21770c7bfe" providerId="ADAL" clId="{F43DB419-6FF5-488C-8FA1-ABB30BADA2EE}" dt="2024-12-04T19:18:13.974" v="99" actId="1076"/>
          <ac:picMkLst>
            <pc:docMk/>
            <pc:sldMk cId="1934919528" sldId="279"/>
            <ac:picMk id="4" creationId="{252BBCA5-6BD7-EC04-B4AB-5B7B143D0EA7}"/>
          </ac:picMkLst>
        </pc:picChg>
        <pc:picChg chg="mod">
          <ac:chgData name="Catriona Burn (2203239)" userId="b3f641c4-146e-4dd0-8406-2d21770c7bfe" providerId="ADAL" clId="{F43DB419-6FF5-488C-8FA1-ABB30BADA2EE}" dt="2024-12-04T19:18:52.197" v="111" actId="1036"/>
          <ac:picMkLst>
            <pc:docMk/>
            <pc:sldMk cId="1934919528" sldId="279"/>
            <ac:picMk id="6" creationId="{04A37541-FA32-A338-698B-9F0F29C59A67}"/>
          </ac:picMkLst>
        </pc:picChg>
        <pc:picChg chg="mod">
          <ac:chgData name="Catriona Burn (2203239)" userId="b3f641c4-146e-4dd0-8406-2d21770c7bfe" providerId="ADAL" clId="{F43DB419-6FF5-488C-8FA1-ABB30BADA2EE}" dt="2024-12-04T19:18:24.333" v="101" actId="1076"/>
          <ac:picMkLst>
            <pc:docMk/>
            <pc:sldMk cId="1934919528" sldId="279"/>
            <ac:picMk id="10" creationId="{453A82EE-0774-A02C-D045-2D27ADA9504F}"/>
          </ac:picMkLst>
        </pc:picChg>
      </pc:sldChg>
      <pc:sldChg chg="modSp mod">
        <pc:chgData name="Catriona Burn (2203239)" userId="b3f641c4-146e-4dd0-8406-2d21770c7bfe" providerId="ADAL" clId="{F43DB419-6FF5-488C-8FA1-ABB30BADA2EE}" dt="2024-12-09T17:04:12.058" v="2091" actId="113"/>
        <pc:sldMkLst>
          <pc:docMk/>
          <pc:sldMk cId="2249054772" sldId="280"/>
        </pc:sldMkLst>
        <pc:graphicFrameChg chg="mod">
          <ac:chgData name="Catriona Burn (2203239)" userId="b3f641c4-146e-4dd0-8406-2d21770c7bfe" providerId="ADAL" clId="{F43DB419-6FF5-488C-8FA1-ABB30BADA2EE}" dt="2024-12-09T17:04:12.058" v="2091" actId="113"/>
          <ac:graphicFrameMkLst>
            <pc:docMk/>
            <pc:sldMk cId="2249054772" sldId="280"/>
            <ac:graphicFrameMk id="14" creationId="{1365B0C0-7F0A-D259-CA81-1C8246288EED}"/>
          </ac:graphicFrameMkLst>
        </pc:graphicFrameChg>
      </pc:sldChg>
      <pc:sldChg chg="delSp mod">
        <pc:chgData name="Catriona Burn (2203239)" userId="b3f641c4-146e-4dd0-8406-2d21770c7bfe" providerId="ADAL" clId="{F43DB419-6FF5-488C-8FA1-ABB30BADA2EE}" dt="2024-12-05T17:07:18.498" v="446" actId="478"/>
        <pc:sldMkLst>
          <pc:docMk/>
          <pc:sldMk cId="30491084" sldId="282"/>
        </pc:sldMkLst>
      </pc:sldChg>
      <pc:sldChg chg="addSp delSp modSp new del mod setBg">
        <pc:chgData name="Catriona Burn (2203239)" userId="b3f641c4-146e-4dd0-8406-2d21770c7bfe" providerId="ADAL" clId="{F43DB419-6FF5-488C-8FA1-ABB30BADA2EE}" dt="2024-12-09T11:47:11.710" v="1622" actId="2696"/>
        <pc:sldMkLst>
          <pc:docMk/>
          <pc:sldMk cId="2787464659" sldId="283"/>
        </pc:sldMkLst>
      </pc:sldChg>
      <pc:sldChg chg="addSp modSp mod">
        <pc:chgData name="Catriona Burn (2203239)" userId="b3f641c4-146e-4dd0-8406-2d21770c7bfe" providerId="ADAL" clId="{F43DB419-6FF5-488C-8FA1-ABB30BADA2EE}" dt="2024-12-11T14:41:05.120" v="4025" actId="1076"/>
        <pc:sldMkLst>
          <pc:docMk/>
          <pc:sldMk cId="3420976184" sldId="287"/>
        </pc:sldMkLst>
        <pc:spChg chg="add mod">
          <ac:chgData name="Catriona Burn (2203239)" userId="b3f641c4-146e-4dd0-8406-2d21770c7bfe" providerId="ADAL" clId="{F43DB419-6FF5-488C-8FA1-ABB30BADA2EE}" dt="2024-12-11T14:41:05.120" v="4025" actId="1076"/>
          <ac:spMkLst>
            <pc:docMk/>
            <pc:sldMk cId="3420976184" sldId="287"/>
            <ac:spMk id="4" creationId="{2EBD73E9-A2BB-C7A1-55EA-C5AB2CDC51B5}"/>
          </ac:spMkLst>
        </pc:spChg>
      </pc:sldChg>
      <pc:sldChg chg="addSp delSp modSp new mod">
        <pc:chgData name="Catriona Burn (2203239)" userId="b3f641c4-146e-4dd0-8406-2d21770c7bfe" providerId="ADAL" clId="{F43DB419-6FF5-488C-8FA1-ABB30BADA2EE}" dt="2024-12-11T17:52:52.321" v="4354" actId="1076"/>
        <pc:sldMkLst>
          <pc:docMk/>
          <pc:sldMk cId="1702845976" sldId="288"/>
        </pc:sldMkLst>
        <pc:spChg chg="mod">
          <ac:chgData name="Catriona Burn (2203239)" userId="b3f641c4-146e-4dd0-8406-2d21770c7bfe" providerId="ADAL" clId="{F43DB419-6FF5-488C-8FA1-ABB30BADA2EE}" dt="2024-12-11T17:52:52.321" v="4354" actId="1076"/>
          <ac:spMkLst>
            <pc:docMk/>
            <pc:sldMk cId="1702845976" sldId="288"/>
            <ac:spMk id="2" creationId="{54883A6A-3D39-3CE6-3341-E60B280ED1EF}"/>
          </ac:spMkLst>
        </pc:spChg>
        <pc:spChg chg="mod">
          <ac:chgData name="Catriona Burn (2203239)" userId="b3f641c4-146e-4dd0-8406-2d21770c7bfe" providerId="ADAL" clId="{F43DB419-6FF5-488C-8FA1-ABB30BADA2EE}" dt="2024-12-10T14:01:38.626" v="3805" actId="1037"/>
          <ac:spMkLst>
            <pc:docMk/>
            <pc:sldMk cId="1702845976" sldId="288"/>
            <ac:spMk id="3" creationId="{15D4406F-8F15-0639-D7C8-1D5ECF5FFF0A}"/>
          </ac:spMkLst>
        </pc:spChg>
        <pc:spChg chg="mod">
          <ac:chgData name="Catriona Burn (2203239)" userId="b3f641c4-146e-4dd0-8406-2d21770c7bfe" providerId="ADAL" clId="{F43DB419-6FF5-488C-8FA1-ABB30BADA2EE}" dt="2024-12-10T14:01:24.261" v="3781" actId="1076"/>
          <ac:spMkLst>
            <pc:docMk/>
            <pc:sldMk cId="1702845976" sldId="288"/>
            <ac:spMk id="4" creationId="{7A3B27EB-829E-77CF-C581-16D12D35658A}"/>
          </ac:spMkLst>
        </pc:spChg>
        <pc:spChg chg="add del mod">
          <ac:chgData name="Catriona Burn (2203239)" userId="b3f641c4-146e-4dd0-8406-2d21770c7bfe" providerId="ADAL" clId="{F43DB419-6FF5-488C-8FA1-ABB30BADA2EE}" dt="2024-12-11T17:52:47.940" v="4353" actId="21"/>
          <ac:spMkLst>
            <pc:docMk/>
            <pc:sldMk cId="1702845976" sldId="288"/>
            <ac:spMk id="5" creationId="{247A1226-0316-6FC8-502F-536328C64525}"/>
          </ac:spMkLst>
        </pc:spChg>
        <pc:spChg chg="add mod">
          <ac:chgData name="Catriona Burn (2203239)" userId="b3f641c4-146e-4dd0-8406-2d21770c7bfe" providerId="ADAL" clId="{F43DB419-6FF5-488C-8FA1-ABB30BADA2EE}" dt="2024-12-10T14:01:45.560" v="3810" actId="14100"/>
          <ac:spMkLst>
            <pc:docMk/>
            <pc:sldMk cId="1702845976" sldId="288"/>
            <ac:spMk id="6" creationId="{1BA56BB4-F555-624E-1437-34CFDD716613}"/>
          </ac:spMkLst>
        </pc:spChg>
        <pc:spChg chg="add mod">
          <ac:chgData name="Catriona Burn (2203239)" userId="b3f641c4-146e-4dd0-8406-2d21770c7bfe" providerId="ADAL" clId="{F43DB419-6FF5-488C-8FA1-ABB30BADA2EE}" dt="2024-12-10T14:01:33.113" v="3797" actId="1037"/>
          <ac:spMkLst>
            <pc:docMk/>
            <pc:sldMk cId="1702845976" sldId="288"/>
            <ac:spMk id="7" creationId="{33FA4A4E-3D71-BBCE-7930-2C02DE9C201F}"/>
          </ac:spMkLst>
        </pc:spChg>
        <pc:spChg chg="add mod">
          <ac:chgData name="Catriona Burn (2203239)" userId="b3f641c4-146e-4dd0-8406-2d21770c7bfe" providerId="ADAL" clId="{F43DB419-6FF5-488C-8FA1-ABB30BADA2EE}" dt="2024-12-10T13:54:07.511" v="3605" actId="207"/>
          <ac:spMkLst>
            <pc:docMk/>
            <pc:sldMk cId="1702845976" sldId="288"/>
            <ac:spMk id="12" creationId="{F0468B5C-395F-09D0-BABD-A95D249E209E}"/>
          </ac:spMkLst>
        </pc:spChg>
        <pc:spChg chg="add mod">
          <ac:chgData name="Catriona Burn (2203239)" userId="b3f641c4-146e-4dd0-8406-2d21770c7bfe" providerId="ADAL" clId="{F43DB419-6FF5-488C-8FA1-ABB30BADA2EE}" dt="2024-12-11T00:14:37.493" v="3821" actId="404"/>
          <ac:spMkLst>
            <pc:docMk/>
            <pc:sldMk cId="1702845976" sldId="288"/>
            <ac:spMk id="13" creationId="{B9BB034C-98DC-4014-967E-914C5A295F4A}"/>
          </ac:spMkLst>
        </pc:spChg>
        <pc:spChg chg="add del mod">
          <ac:chgData name="Catriona Burn (2203239)" userId="b3f641c4-146e-4dd0-8406-2d21770c7bfe" providerId="ADAL" clId="{F43DB419-6FF5-488C-8FA1-ABB30BADA2EE}" dt="2024-12-10T13:50:14.536" v="3522"/>
          <ac:spMkLst>
            <pc:docMk/>
            <pc:sldMk cId="1702845976" sldId="288"/>
            <ac:spMk id="16" creationId="{75AD4CA2-9A84-3A67-5DEB-85CABD31EDEF}"/>
          </ac:spMkLst>
        </pc:spChg>
        <pc:spChg chg="add del mod">
          <ac:chgData name="Catriona Burn (2203239)" userId="b3f641c4-146e-4dd0-8406-2d21770c7bfe" providerId="ADAL" clId="{F43DB419-6FF5-488C-8FA1-ABB30BADA2EE}" dt="2024-12-10T13:50:55.290" v="3526"/>
          <ac:spMkLst>
            <pc:docMk/>
            <pc:sldMk cId="1702845976" sldId="288"/>
            <ac:spMk id="17" creationId="{C1F70C12-117F-7EFF-CB5B-2CCAF9D26126}"/>
          </ac:spMkLst>
        </pc:spChg>
        <pc:spChg chg="add del">
          <ac:chgData name="Catriona Burn (2203239)" userId="b3f641c4-146e-4dd0-8406-2d21770c7bfe" providerId="ADAL" clId="{F43DB419-6FF5-488C-8FA1-ABB30BADA2EE}" dt="2024-12-11T00:14:17.132" v="3815" actId="478"/>
          <ac:spMkLst>
            <pc:docMk/>
            <pc:sldMk cId="1702845976" sldId="288"/>
            <ac:spMk id="20" creationId="{1DE394B9-3A4D-90DA-38C8-5038157485B5}"/>
          </ac:spMkLst>
        </pc:spChg>
        <pc:spChg chg="add mod">
          <ac:chgData name="Catriona Burn (2203239)" userId="b3f641c4-146e-4dd0-8406-2d21770c7bfe" providerId="ADAL" clId="{F43DB419-6FF5-488C-8FA1-ABB30BADA2EE}" dt="2024-12-11T00:14:48.453" v="3824" actId="2711"/>
          <ac:spMkLst>
            <pc:docMk/>
            <pc:sldMk cId="1702845976" sldId="288"/>
            <ac:spMk id="21" creationId="{C7062A49-5F5F-2369-BF84-56DCBAFAE3AC}"/>
          </ac:spMkLst>
        </pc:spChg>
        <pc:picChg chg="add del mod modCrop">
          <ac:chgData name="Catriona Burn (2203239)" userId="b3f641c4-146e-4dd0-8406-2d21770c7bfe" providerId="ADAL" clId="{F43DB419-6FF5-488C-8FA1-ABB30BADA2EE}" dt="2024-12-10T13:56:13.353" v="3623" actId="478"/>
          <ac:picMkLst>
            <pc:docMk/>
            <pc:sldMk cId="1702845976" sldId="288"/>
            <ac:picMk id="9" creationId="{26683A4F-A514-1342-64F9-E1D649169431}"/>
          </ac:picMkLst>
        </pc:picChg>
        <pc:picChg chg="add mod modCrop">
          <ac:chgData name="Catriona Burn (2203239)" userId="b3f641c4-146e-4dd0-8406-2d21770c7bfe" providerId="ADAL" clId="{F43DB419-6FF5-488C-8FA1-ABB30BADA2EE}" dt="2024-12-10T14:01:49.229" v="3811" actId="1076"/>
          <ac:picMkLst>
            <pc:docMk/>
            <pc:sldMk cId="1702845976" sldId="288"/>
            <ac:picMk id="11" creationId="{BCAA6D39-D6E3-AD2A-26F3-D1EFA4AB3910}"/>
          </ac:picMkLst>
        </pc:picChg>
        <pc:picChg chg="mod">
          <ac:chgData name="Catriona Burn (2203239)" userId="b3f641c4-146e-4dd0-8406-2d21770c7bfe" providerId="ADAL" clId="{F43DB419-6FF5-488C-8FA1-ABB30BADA2EE}" dt="2024-12-11T00:14:30.479" v="3819" actId="1076"/>
          <ac:picMkLst>
            <pc:docMk/>
            <pc:sldMk cId="1702845976" sldId="288"/>
            <ac:picMk id="14" creationId="{3B41DB2A-6FE1-ABAC-19C0-0A921E661A9E}"/>
          </ac:picMkLst>
        </pc:picChg>
        <pc:picChg chg="add mod">
          <ac:chgData name="Catriona Burn (2203239)" userId="b3f641c4-146e-4dd0-8406-2d21770c7bfe" providerId="ADAL" clId="{F43DB419-6FF5-488C-8FA1-ABB30BADA2EE}" dt="2024-12-10T13:54:56.330" v="3616" actId="1076"/>
          <ac:picMkLst>
            <pc:docMk/>
            <pc:sldMk cId="1702845976" sldId="288"/>
            <ac:picMk id="15" creationId="{9C5AFC70-BA86-16D5-8E70-93D2870B43C9}"/>
          </ac:picMkLst>
        </pc:picChg>
        <pc:picChg chg="add mod modCrop">
          <ac:chgData name="Catriona Burn (2203239)" userId="b3f641c4-146e-4dd0-8406-2d21770c7bfe" providerId="ADAL" clId="{F43DB419-6FF5-488C-8FA1-ABB30BADA2EE}" dt="2024-12-10T13:56:36.215" v="3634" actId="1076"/>
          <ac:picMkLst>
            <pc:docMk/>
            <pc:sldMk cId="1702845976" sldId="288"/>
            <ac:picMk id="19" creationId="{F66AE502-D657-5E15-D53A-151A14A08D8E}"/>
          </ac:picMkLst>
        </pc:picChg>
      </pc:sldChg>
      <pc:sldChg chg="addSp delSp modSp new del mod ord">
        <pc:chgData name="Catriona Burn (2203239)" userId="b3f641c4-146e-4dd0-8406-2d21770c7bfe" providerId="ADAL" clId="{F43DB419-6FF5-488C-8FA1-ABB30BADA2EE}" dt="2024-12-10T13:45:56.100" v="3380" actId="2696"/>
        <pc:sldMkLst>
          <pc:docMk/>
          <pc:sldMk cId="4147067615" sldId="289"/>
        </pc:sldMkLst>
        <pc:spChg chg="del mod">
          <ac:chgData name="Catriona Burn (2203239)" userId="b3f641c4-146e-4dd0-8406-2d21770c7bfe" providerId="ADAL" clId="{F43DB419-6FF5-488C-8FA1-ABB30BADA2EE}" dt="2024-12-10T13:45:17.728" v="3366" actId="21"/>
          <ac:spMkLst>
            <pc:docMk/>
            <pc:sldMk cId="4147067615" sldId="289"/>
            <ac:spMk id="2" creationId="{CD3848AB-48BD-FB45-6BA0-D3D780B9E67E}"/>
          </ac:spMkLst>
        </pc:spChg>
        <pc:spChg chg="del">
          <ac:chgData name="Catriona Burn (2203239)" userId="b3f641c4-146e-4dd0-8406-2d21770c7bfe" providerId="ADAL" clId="{F43DB419-6FF5-488C-8FA1-ABB30BADA2EE}" dt="2024-12-09T11:57:33.072" v="1651"/>
          <ac:spMkLst>
            <pc:docMk/>
            <pc:sldMk cId="4147067615" sldId="289"/>
            <ac:spMk id="3" creationId="{DEFE2D06-CAAF-BD28-5550-E054F7DDE7FB}"/>
          </ac:spMkLst>
        </pc:spChg>
        <pc:spChg chg="del">
          <ac:chgData name="Catriona Burn (2203239)" userId="b3f641c4-146e-4dd0-8406-2d21770c7bfe" providerId="ADAL" clId="{F43DB419-6FF5-488C-8FA1-ABB30BADA2EE}" dt="2024-12-09T11:57:43.773" v="1652"/>
          <ac:spMkLst>
            <pc:docMk/>
            <pc:sldMk cId="4147067615" sldId="289"/>
            <ac:spMk id="4" creationId="{4FFAA3B3-2FB8-9363-9F4B-D8BD552858F4}"/>
          </ac:spMkLst>
        </pc:spChg>
        <pc:spChg chg="add del mod">
          <ac:chgData name="Catriona Burn (2203239)" userId="b3f641c4-146e-4dd0-8406-2d21770c7bfe" providerId="ADAL" clId="{F43DB419-6FF5-488C-8FA1-ABB30BADA2EE}" dt="2024-12-10T13:45:30.920" v="3370" actId="21"/>
          <ac:spMkLst>
            <pc:docMk/>
            <pc:sldMk cId="4147067615" sldId="289"/>
            <ac:spMk id="7" creationId="{98C6544D-C588-1E61-831A-C4808AAC7538}"/>
          </ac:spMkLst>
        </pc:spChg>
        <pc:spChg chg="add del mod">
          <ac:chgData name="Catriona Burn (2203239)" userId="b3f641c4-146e-4dd0-8406-2d21770c7bfe" providerId="ADAL" clId="{F43DB419-6FF5-488C-8FA1-ABB30BADA2EE}" dt="2024-12-10T13:45:52.711" v="3379" actId="21"/>
          <ac:spMkLst>
            <pc:docMk/>
            <pc:sldMk cId="4147067615" sldId="289"/>
            <ac:spMk id="8" creationId="{6C142B67-588E-E575-03B7-B8F1B79CCAF5}"/>
          </ac:spMkLst>
        </pc:spChg>
        <pc:spChg chg="add mod">
          <ac:chgData name="Catriona Burn (2203239)" userId="b3f641c4-146e-4dd0-8406-2d21770c7bfe" providerId="ADAL" clId="{F43DB419-6FF5-488C-8FA1-ABB30BADA2EE}" dt="2024-12-09T16:58:16.785" v="1992" actId="1038"/>
          <ac:spMkLst>
            <pc:docMk/>
            <pc:sldMk cId="4147067615" sldId="289"/>
            <ac:spMk id="9" creationId="{DD354DFF-458C-4E2C-66B1-FBEEF4CBB917}"/>
          </ac:spMkLst>
        </pc:spChg>
        <pc:spChg chg="add mod">
          <ac:chgData name="Catriona Burn (2203239)" userId="b3f641c4-146e-4dd0-8406-2d21770c7bfe" providerId="ADAL" clId="{F43DB419-6FF5-488C-8FA1-ABB30BADA2EE}" dt="2024-12-10T13:45:17.728" v="3366" actId="21"/>
          <ac:spMkLst>
            <pc:docMk/>
            <pc:sldMk cId="4147067615" sldId="289"/>
            <ac:spMk id="15" creationId="{84C274F1-FEF5-C3CD-CA76-55C1CF02F245}"/>
          </ac:spMkLst>
        </pc:spChg>
        <pc:spChg chg="add mod">
          <ac:chgData name="Catriona Burn (2203239)" userId="b3f641c4-146e-4dd0-8406-2d21770c7bfe" providerId="ADAL" clId="{F43DB419-6FF5-488C-8FA1-ABB30BADA2EE}" dt="2024-12-10T13:45:30.920" v="3370" actId="21"/>
          <ac:spMkLst>
            <pc:docMk/>
            <pc:sldMk cId="4147067615" sldId="289"/>
            <ac:spMk id="16" creationId="{546D9215-50F7-9B11-AF42-5D1E46532B8D}"/>
          </ac:spMkLst>
        </pc:spChg>
        <pc:spChg chg="add mod">
          <ac:chgData name="Catriona Burn (2203239)" userId="b3f641c4-146e-4dd0-8406-2d21770c7bfe" providerId="ADAL" clId="{F43DB419-6FF5-488C-8FA1-ABB30BADA2EE}" dt="2024-12-10T13:45:52.711" v="3379" actId="21"/>
          <ac:spMkLst>
            <pc:docMk/>
            <pc:sldMk cId="4147067615" sldId="289"/>
            <ac:spMk id="18" creationId="{54E67378-A75F-13E3-E842-083525A435B6}"/>
          </ac:spMkLst>
        </pc:spChg>
        <pc:picChg chg="add del mod">
          <ac:chgData name="Catriona Burn (2203239)" userId="b3f641c4-146e-4dd0-8406-2d21770c7bfe" providerId="ADAL" clId="{F43DB419-6FF5-488C-8FA1-ABB30BADA2EE}" dt="2024-12-10T13:45:30.920" v="3370" actId="21"/>
          <ac:picMkLst>
            <pc:docMk/>
            <pc:sldMk cId="4147067615" sldId="289"/>
            <ac:picMk id="5" creationId="{D52F3092-B2DD-1D6B-82C8-44A913FEC3EB}"/>
          </ac:picMkLst>
        </pc:picChg>
        <pc:picChg chg="add del mod">
          <ac:chgData name="Catriona Burn (2203239)" userId="b3f641c4-146e-4dd0-8406-2d21770c7bfe" providerId="ADAL" clId="{F43DB419-6FF5-488C-8FA1-ABB30BADA2EE}" dt="2024-12-10T13:45:52.711" v="3379" actId="21"/>
          <ac:picMkLst>
            <pc:docMk/>
            <pc:sldMk cId="4147067615" sldId="289"/>
            <ac:picMk id="6" creationId="{D5D05EFA-C39D-EDCF-CFEC-9BB1D722CF35}"/>
          </ac:picMkLst>
        </pc:picChg>
        <pc:picChg chg="add del mod">
          <ac:chgData name="Catriona Burn (2203239)" userId="b3f641c4-146e-4dd0-8406-2d21770c7bfe" providerId="ADAL" clId="{F43DB419-6FF5-488C-8FA1-ABB30BADA2EE}" dt="2024-12-10T13:45:30.920" v="3370" actId="21"/>
          <ac:picMkLst>
            <pc:docMk/>
            <pc:sldMk cId="4147067615" sldId="289"/>
            <ac:picMk id="10" creationId="{F421CC6F-7F2C-C718-B388-FCA73984749C}"/>
          </ac:picMkLst>
        </pc:picChg>
        <pc:picChg chg="add del mod">
          <ac:chgData name="Catriona Burn (2203239)" userId="b3f641c4-146e-4dd0-8406-2d21770c7bfe" providerId="ADAL" clId="{F43DB419-6FF5-488C-8FA1-ABB30BADA2EE}" dt="2024-12-10T13:45:52.711" v="3379" actId="21"/>
          <ac:picMkLst>
            <pc:docMk/>
            <pc:sldMk cId="4147067615" sldId="289"/>
            <ac:picMk id="11" creationId="{6777690D-8457-F71C-F47E-D78A8BBF9238}"/>
          </ac:picMkLst>
        </pc:picChg>
        <pc:picChg chg="add del mod">
          <ac:chgData name="Catriona Burn (2203239)" userId="b3f641c4-146e-4dd0-8406-2d21770c7bfe" providerId="ADAL" clId="{F43DB419-6FF5-488C-8FA1-ABB30BADA2EE}" dt="2024-12-10T13:45:30.920" v="3370" actId="21"/>
          <ac:picMkLst>
            <pc:docMk/>
            <pc:sldMk cId="4147067615" sldId="289"/>
            <ac:picMk id="12" creationId="{659915CA-B2C6-03B6-0488-79F1DF8E9DF9}"/>
          </ac:picMkLst>
        </pc:picChg>
        <pc:picChg chg="add del mod">
          <ac:chgData name="Catriona Burn (2203239)" userId="b3f641c4-146e-4dd0-8406-2d21770c7bfe" providerId="ADAL" clId="{F43DB419-6FF5-488C-8FA1-ABB30BADA2EE}" dt="2024-12-10T13:45:52.711" v="3379" actId="21"/>
          <ac:picMkLst>
            <pc:docMk/>
            <pc:sldMk cId="4147067615" sldId="289"/>
            <ac:picMk id="13" creationId="{EAEE9DBB-58E6-46ED-9CD8-BD11A4251FDD}"/>
          </ac:picMkLst>
        </pc:picChg>
      </pc:sldChg>
      <pc:sldChg chg="addSp delSp modSp add del mod ord">
        <pc:chgData name="Catriona Burn (2203239)" userId="b3f641c4-146e-4dd0-8406-2d21770c7bfe" providerId="ADAL" clId="{F43DB419-6FF5-488C-8FA1-ABB30BADA2EE}" dt="2024-12-10T13:48:39.140" v="3476" actId="2696"/>
        <pc:sldMkLst>
          <pc:docMk/>
          <pc:sldMk cId="2460630977" sldId="290"/>
        </pc:sldMkLst>
        <pc:spChg chg="mod">
          <ac:chgData name="Catriona Burn (2203239)" userId="b3f641c4-146e-4dd0-8406-2d21770c7bfe" providerId="ADAL" clId="{F43DB419-6FF5-488C-8FA1-ABB30BADA2EE}" dt="2024-12-10T13:27:57.871" v="3356" actId="20577"/>
          <ac:spMkLst>
            <pc:docMk/>
            <pc:sldMk cId="2460630977" sldId="290"/>
            <ac:spMk id="2" creationId="{6CEA2EE0-B6C7-4791-D475-1770E8735098}"/>
          </ac:spMkLst>
        </pc:spChg>
        <pc:spChg chg="add del mod">
          <ac:chgData name="Catriona Burn (2203239)" userId="b3f641c4-146e-4dd0-8406-2d21770c7bfe" providerId="ADAL" clId="{F43DB419-6FF5-488C-8FA1-ABB30BADA2EE}" dt="2024-12-09T12:01:28.444" v="1661"/>
          <ac:spMkLst>
            <pc:docMk/>
            <pc:sldMk cId="2460630977" sldId="290"/>
            <ac:spMk id="4" creationId="{DA2BF928-6686-1DE2-4165-77A8515CC45D}"/>
          </ac:spMkLst>
        </pc:spChg>
        <pc:spChg chg="add del mod">
          <ac:chgData name="Catriona Burn (2203239)" userId="b3f641c4-146e-4dd0-8406-2d21770c7bfe" providerId="ADAL" clId="{F43DB419-6FF5-488C-8FA1-ABB30BADA2EE}" dt="2024-12-09T12:01:44.683" v="1664"/>
          <ac:spMkLst>
            <pc:docMk/>
            <pc:sldMk cId="2460630977" sldId="290"/>
            <ac:spMk id="9" creationId="{B6E4034A-76FD-2D93-9EF1-298F19CC8D44}"/>
          </ac:spMkLst>
        </pc:spChg>
        <pc:spChg chg="add del mod">
          <ac:chgData name="Catriona Burn (2203239)" userId="b3f641c4-146e-4dd0-8406-2d21770c7bfe" providerId="ADAL" clId="{F43DB419-6FF5-488C-8FA1-ABB30BADA2EE}" dt="2024-12-09T17:03:39.905" v="2080" actId="478"/>
          <ac:spMkLst>
            <pc:docMk/>
            <pc:sldMk cId="2460630977" sldId="290"/>
            <ac:spMk id="11" creationId="{FAC5BA09-27FC-74BA-AFD4-22E04FD83262}"/>
          </ac:spMkLst>
        </pc:spChg>
        <pc:spChg chg="add del mod">
          <ac:chgData name="Catriona Burn (2203239)" userId="b3f641c4-146e-4dd0-8406-2d21770c7bfe" providerId="ADAL" clId="{F43DB419-6FF5-488C-8FA1-ABB30BADA2EE}" dt="2024-12-10T13:28:03.213" v="3358" actId="478"/>
          <ac:spMkLst>
            <pc:docMk/>
            <pc:sldMk cId="2460630977" sldId="290"/>
            <ac:spMk id="12" creationId="{019DD2F6-7609-7657-40F8-F44CEE9D84FA}"/>
          </ac:spMkLst>
        </pc:spChg>
        <pc:spChg chg="add del mod">
          <ac:chgData name="Catriona Burn (2203239)" userId="b3f641c4-146e-4dd0-8406-2d21770c7bfe" providerId="ADAL" clId="{F43DB419-6FF5-488C-8FA1-ABB30BADA2EE}" dt="2024-12-10T13:28:13.208" v="3361" actId="478"/>
          <ac:spMkLst>
            <pc:docMk/>
            <pc:sldMk cId="2460630977" sldId="290"/>
            <ac:spMk id="13" creationId="{3B63CD5E-BD3C-3698-ED2F-7BB35235C6D9}"/>
          </ac:spMkLst>
        </pc:spChg>
        <pc:spChg chg="add mod">
          <ac:chgData name="Catriona Burn (2203239)" userId="b3f641c4-146e-4dd0-8406-2d21770c7bfe" providerId="ADAL" clId="{F43DB419-6FF5-488C-8FA1-ABB30BADA2EE}" dt="2024-12-09T16:58:02.165" v="1980" actId="1038"/>
          <ac:spMkLst>
            <pc:docMk/>
            <pc:sldMk cId="2460630977" sldId="290"/>
            <ac:spMk id="14" creationId="{D8D65CC0-5AF4-4C37-1E6B-1E99E3C4F1FC}"/>
          </ac:spMkLst>
        </pc:spChg>
        <pc:spChg chg="add mod">
          <ac:chgData name="Catriona Burn (2203239)" userId="b3f641c4-146e-4dd0-8406-2d21770c7bfe" providerId="ADAL" clId="{F43DB419-6FF5-488C-8FA1-ABB30BADA2EE}" dt="2024-12-10T13:04:36.074" v="3232" actId="21"/>
          <ac:spMkLst>
            <pc:docMk/>
            <pc:sldMk cId="2460630977" sldId="290"/>
            <ac:spMk id="16" creationId="{3C58FD6D-91CB-06C3-AFC6-A0CBA9E493BB}"/>
          </ac:spMkLst>
        </pc:spChg>
        <pc:spChg chg="add mod">
          <ac:chgData name="Catriona Burn (2203239)" userId="b3f641c4-146e-4dd0-8406-2d21770c7bfe" providerId="ADAL" clId="{F43DB419-6FF5-488C-8FA1-ABB30BADA2EE}" dt="2024-12-10T13:28:16.889" v="3362" actId="1076"/>
          <ac:spMkLst>
            <pc:docMk/>
            <pc:sldMk cId="2460630977" sldId="290"/>
            <ac:spMk id="18" creationId="{BD5E2EBB-8FC1-B0D8-066F-64FB755839F4}"/>
          </ac:spMkLst>
        </pc:spChg>
        <pc:picChg chg="add del mod">
          <ac:chgData name="Catriona Burn (2203239)" userId="b3f641c4-146e-4dd0-8406-2d21770c7bfe" providerId="ADAL" clId="{F43DB419-6FF5-488C-8FA1-ABB30BADA2EE}" dt="2024-12-09T12:01:27.061" v="1660" actId="478"/>
          <ac:picMkLst>
            <pc:docMk/>
            <pc:sldMk cId="2460630977" sldId="290"/>
            <ac:picMk id="3" creationId="{1D4A6117-A537-191B-D24A-3EEBFAD1FDE6}"/>
          </ac:picMkLst>
        </pc:picChg>
        <pc:picChg chg="del mod">
          <ac:chgData name="Catriona Burn (2203239)" userId="b3f641c4-146e-4dd0-8406-2d21770c7bfe" providerId="ADAL" clId="{F43DB419-6FF5-488C-8FA1-ABB30BADA2EE}" dt="2024-12-09T12:01:23.024" v="1658" actId="478"/>
          <ac:picMkLst>
            <pc:docMk/>
            <pc:sldMk cId="2460630977" sldId="290"/>
            <ac:picMk id="5" creationId="{8EFE0F8C-F6F1-886A-E1AC-4E5F1ADC0879}"/>
          </ac:picMkLst>
        </pc:picChg>
        <pc:picChg chg="del">
          <ac:chgData name="Catriona Burn (2203239)" userId="b3f641c4-146e-4dd0-8406-2d21770c7bfe" providerId="ADAL" clId="{F43DB419-6FF5-488C-8FA1-ABB30BADA2EE}" dt="2024-12-09T12:01:32.375" v="1663" actId="478"/>
          <ac:picMkLst>
            <pc:docMk/>
            <pc:sldMk cId="2460630977" sldId="290"/>
            <ac:picMk id="6" creationId="{F737F273-0A71-083B-F114-0D14C7E692BB}"/>
          </ac:picMkLst>
        </pc:picChg>
        <pc:picChg chg="add del mod">
          <ac:chgData name="Catriona Burn (2203239)" userId="b3f641c4-146e-4dd0-8406-2d21770c7bfe" providerId="ADAL" clId="{F43DB419-6FF5-488C-8FA1-ABB30BADA2EE}" dt="2024-12-10T13:04:36.074" v="3232" actId="21"/>
          <ac:picMkLst>
            <pc:docMk/>
            <pc:sldMk cId="2460630977" sldId="290"/>
            <ac:picMk id="7" creationId="{F421CC6F-7F2C-C718-B388-FCA73984749C}"/>
          </ac:picMkLst>
        </pc:picChg>
        <pc:picChg chg="add del mod">
          <ac:chgData name="Catriona Burn (2203239)" userId="b3f641c4-146e-4dd0-8406-2d21770c7bfe" providerId="ADAL" clId="{F43DB419-6FF5-488C-8FA1-ABB30BADA2EE}" dt="2024-12-10T13:05:50.583" v="3237" actId="21"/>
          <ac:picMkLst>
            <pc:docMk/>
            <pc:sldMk cId="2460630977" sldId="290"/>
            <ac:picMk id="10" creationId="{6777690D-8457-F71C-F47E-D78A8BBF9238}"/>
          </ac:picMkLst>
        </pc:picChg>
      </pc:sldChg>
      <pc:sldChg chg="addSp delSp modSp add del mod">
        <pc:chgData name="Catriona Burn (2203239)" userId="b3f641c4-146e-4dd0-8406-2d21770c7bfe" providerId="ADAL" clId="{F43DB419-6FF5-488C-8FA1-ABB30BADA2EE}" dt="2024-12-10T13:53:50.421" v="3591" actId="2696"/>
        <pc:sldMkLst>
          <pc:docMk/>
          <pc:sldMk cId="1031245781" sldId="291"/>
        </pc:sldMkLst>
        <pc:spChg chg="mod">
          <ac:chgData name="Catriona Burn (2203239)" userId="b3f641c4-146e-4dd0-8406-2d21770c7bfe" providerId="ADAL" clId="{F43DB419-6FF5-488C-8FA1-ABB30BADA2EE}" dt="2024-12-09T17:02:46.487" v="2028" actId="20577"/>
          <ac:spMkLst>
            <pc:docMk/>
            <pc:sldMk cId="1031245781" sldId="291"/>
            <ac:spMk id="2" creationId="{B92DC6F4-12A3-CFB5-CF50-89E1D33F5644}"/>
          </ac:spMkLst>
        </pc:spChg>
        <pc:spChg chg="add del mod">
          <ac:chgData name="Catriona Burn (2203239)" userId="b3f641c4-146e-4dd0-8406-2d21770c7bfe" providerId="ADAL" clId="{F43DB419-6FF5-488C-8FA1-ABB30BADA2EE}" dt="2024-12-09T12:02:15.216" v="1668"/>
          <ac:spMkLst>
            <pc:docMk/>
            <pc:sldMk cId="1031245781" sldId="291"/>
            <ac:spMk id="3" creationId="{4DC78BBC-60A4-9DB9-1D4F-A703F2B2EFBB}"/>
          </ac:spMkLst>
        </pc:spChg>
        <pc:spChg chg="add del mod">
          <ac:chgData name="Catriona Burn (2203239)" userId="b3f641c4-146e-4dd0-8406-2d21770c7bfe" providerId="ADAL" clId="{F43DB419-6FF5-488C-8FA1-ABB30BADA2EE}" dt="2024-12-09T12:02:23.987" v="1670"/>
          <ac:spMkLst>
            <pc:docMk/>
            <pc:sldMk cId="1031245781" sldId="291"/>
            <ac:spMk id="9" creationId="{969C0693-F50E-1DC2-D3B0-CA276FD60D68}"/>
          </ac:spMkLst>
        </pc:spChg>
        <pc:spChg chg="add mod">
          <ac:chgData name="Catriona Burn (2203239)" userId="b3f641c4-146e-4dd0-8406-2d21770c7bfe" providerId="ADAL" clId="{F43DB419-6FF5-488C-8FA1-ABB30BADA2EE}" dt="2024-12-09T17:00:34.450" v="2017" actId="12"/>
          <ac:spMkLst>
            <pc:docMk/>
            <pc:sldMk cId="1031245781" sldId="291"/>
            <ac:spMk id="11" creationId="{332CAF17-EE0A-E764-A06E-B9E446234515}"/>
          </ac:spMkLst>
        </pc:spChg>
        <pc:spChg chg="add mod">
          <ac:chgData name="Catriona Burn (2203239)" userId="b3f641c4-146e-4dd0-8406-2d21770c7bfe" providerId="ADAL" clId="{F43DB419-6FF5-488C-8FA1-ABB30BADA2EE}" dt="2024-12-09T20:15:44.377" v="2115" actId="1076"/>
          <ac:spMkLst>
            <pc:docMk/>
            <pc:sldMk cId="1031245781" sldId="291"/>
            <ac:spMk id="12" creationId="{D17239E7-52A2-646D-6395-06749B5432BB}"/>
          </ac:spMkLst>
        </pc:spChg>
        <pc:spChg chg="add mod">
          <ac:chgData name="Catriona Burn (2203239)" userId="b3f641c4-146e-4dd0-8406-2d21770c7bfe" providerId="ADAL" clId="{F43DB419-6FF5-488C-8FA1-ABB30BADA2EE}" dt="2024-12-09T16:58:32.197" v="1998" actId="1038"/>
          <ac:spMkLst>
            <pc:docMk/>
            <pc:sldMk cId="1031245781" sldId="291"/>
            <ac:spMk id="13" creationId="{B424740B-EEB4-E4D1-5059-4C06549F0AF1}"/>
          </ac:spMkLst>
        </pc:spChg>
        <pc:spChg chg="add mod">
          <ac:chgData name="Catriona Burn (2203239)" userId="b3f641c4-146e-4dd0-8406-2d21770c7bfe" providerId="ADAL" clId="{F43DB419-6FF5-488C-8FA1-ABB30BADA2EE}" dt="2024-12-10T13:11:29.714" v="3242" actId="21"/>
          <ac:spMkLst>
            <pc:docMk/>
            <pc:sldMk cId="1031245781" sldId="291"/>
            <ac:spMk id="15" creationId="{B423B824-DA7E-8DA3-52A5-F2BA8D8DC97F}"/>
          </ac:spMkLst>
        </pc:spChg>
        <pc:spChg chg="add mod">
          <ac:chgData name="Catriona Burn (2203239)" userId="b3f641c4-146e-4dd0-8406-2d21770c7bfe" providerId="ADAL" clId="{F43DB419-6FF5-488C-8FA1-ABB30BADA2EE}" dt="2024-12-10T13:11:51.356" v="3249" actId="21"/>
          <ac:spMkLst>
            <pc:docMk/>
            <pc:sldMk cId="1031245781" sldId="291"/>
            <ac:spMk id="17" creationId="{432C4659-3C26-CD4E-6647-42F9D17EA5AB}"/>
          </ac:spMkLst>
        </pc:spChg>
        <pc:picChg chg="add del mod">
          <ac:chgData name="Catriona Burn (2203239)" userId="b3f641c4-146e-4dd0-8406-2d21770c7bfe" providerId="ADAL" clId="{F43DB419-6FF5-488C-8FA1-ABB30BADA2EE}" dt="2024-12-09T12:02:08.353" v="1667" actId="478"/>
          <ac:picMkLst>
            <pc:docMk/>
            <pc:sldMk cId="1031245781" sldId="291"/>
            <ac:picMk id="4" creationId="{055621B5-877E-EF60-1236-5EA8EC8D1460}"/>
          </ac:picMkLst>
        </pc:picChg>
        <pc:picChg chg="del">
          <ac:chgData name="Catriona Burn (2203239)" userId="b3f641c4-146e-4dd0-8406-2d21770c7bfe" providerId="ADAL" clId="{F43DB419-6FF5-488C-8FA1-ABB30BADA2EE}" dt="2024-12-09T12:02:02.491" v="1665" actId="478"/>
          <ac:picMkLst>
            <pc:docMk/>
            <pc:sldMk cId="1031245781" sldId="291"/>
            <ac:picMk id="5" creationId="{04B75AA6-5E76-227B-5642-3852EE05F5C6}"/>
          </ac:picMkLst>
        </pc:picChg>
        <pc:picChg chg="del mod">
          <ac:chgData name="Catriona Burn (2203239)" userId="b3f641c4-146e-4dd0-8406-2d21770c7bfe" providerId="ADAL" clId="{F43DB419-6FF5-488C-8FA1-ABB30BADA2EE}" dt="2024-12-10T13:11:51.356" v="3249" actId="21"/>
          <ac:picMkLst>
            <pc:docMk/>
            <pc:sldMk cId="1031245781" sldId="291"/>
            <ac:picMk id="5" creationId="{EAEE9DBB-58E6-46ED-9CD8-BD11A4251FDD}"/>
          </ac:picMkLst>
        </pc:picChg>
        <pc:picChg chg="del">
          <ac:chgData name="Catriona Burn (2203239)" userId="b3f641c4-146e-4dd0-8406-2d21770c7bfe" providerId="ADAL" clId="{F43DB419-6FF5-488C-8FA1-ABB30BADA2EE}" dt="2024-12-09T12:02:22.544" v="1669" actId="478"/>
          <ac:picMkLst>
            <pc:docMk/>
            <pc:sldMk cId="1031245781" sldId="291"/>
            <ac:picMk id="6" creationId="{E1AC4878-7B5E-83E4-E677-CA04C0204E9E}"/>
          </ac:picMkLst>
        </pc:picChg>
        <pc:picChg chg="add mod">
          <ac:chgData name="Catriona Burn (2203239)" userId="b3f641c4-146e-4dd0-8406-2d21770c7bfe" providerId="ADAL" clId="{F43DB419-6FF5-488C-8FA1-ABB30BADA2EE}" dt="2024-12-09T12:08:58.891" v="1872" actId="1076"/>
          <ac:picMkLst>
            <pc:docMk/>
            <pc:sldMk cId="1031245781" sldId="291"/>
            <ac:picMk id="7" creationId="{15380534-7473-9788-B011-B28C922BDAFF}"/>
          </ac:picMkLst>
        </pc:picChg>
        <pc:picChg chg="del mod">
          <ac:chgData name="Catriona Burn (2203239)" userId="b3f641c4-146e-4dd0-8406-2d21770c7bfe" providerId="ADAL" clId="{F43DB419-6FF5-488C-8FA1-ABB30BADA2EE}" dt="2024-12-10T13:11:29.714" v="3242" actId="21"/>
          <ac:picMkLst>
            <pc:docMk/>
            <pc:sldMk cId="1031245781" sldId="291"/>
            <ac:picMk id="9" creationId="{659915CA-B2C6-03B6-0488-79F1DF8E9DF9}"/>
          </ac:picMkLst>
        </pc:picChg>
        <pc:picChg chg="add mod">
          <ac:chgData name="Catriona Burn (2203239)" userId="b3f641c4-146e-4dd0-8406-2d21770c7bfe" providerId="ADAL" clId="{F43DB419-6FF5-488C-8FA1-ABB30BADA2EE}" dt="2024-12-09T12:09:03.091" v="1874" actId="14100"/>
          <ac:picMkLst>
            <pc:docMk/>
            <pc:sldMk cId="1031245781" sldId="291"/>
            <ac:picMk id="10" creationId="{E7371188-F220-687A-3294-461A518B16B0}"/>
          </ac:picMkLst>
        </pc:picChg>
      </pc:sldChg>
      <pc:sldChg chg="addSp modSp add mod">
        <pc:chgData name="Catriona Burn (2203239)" userId="b3f641c4-146e-4dd0-8406-2d21770c7bfe" providerId="ADAL" clId="{F43DB419-6FF5-488C-8FA1-ABB30BADA2EE}" dt="2024-12-10T12:03:21.028" v="2732" actId="14100"/>
        <pc:sldMkLst>
          <pc:docMk/>
          <pc:sldMk cId="93365748" sldId="299"/>
        </pc:sldMkLst>
        <pc:spChg chg="add mod">
          <ac:chgData name="Catriona Burn (2203239)" userId="b3f641c4-146e-4dd0-8406-2d21770c7bfe" providerId="ADAL" clId="{F43DB419-6FF5-488C-8FA1-ABB30BADA2EE}" dt="2024-12-10T11:58:48.988" v="2637" actId="12788"/>
          <ac:spMkLst>
            <pc:docMk/>
            <pc:sldMk cId="93365748" sldId="299"/>
            <ac:spMk id="2" creationId="{0F37D239-1196-6D64-71D1-99C59DBB7800}"/>
          </ac:spMkLst>
        </pc:spChg>
        <pc:spChg chg="add mod">
          <ac:chgData name="Catriona Burn (2203239)" userId="b3f641c4-146e-4dd0-8406-2d21770c7bfe" providerId="ADAL" clId="{F43DB419-6FF5-488C-8FA1-ABB30BADA2EE}" dt="2024-12-10T12:00:32.660" v="2670" actId="1076"/>
          <ac:spMkLst>
            <pc:docMk/>
            <pc:sldMk cId="93365748" sldId="299"/>
            <ac:spMk id="3" creationId="{4892C410-A567-8D7F-BD10-63A6E33AC3DB}"/>
          </ac:spMkLst>
        </pc:spChg>
        <pc:spChg chg="add mod">
          <ac:chgData name="Catriona Burn (2203239)" userId="b3f641c4-146e-4dd0-8406-2d21770c7bfe" providerId="ADAL" clId="{F43DB419-6FF5-488C-8FA1-ABB30BADA2EE}" dt="2024-12-10T12:00:55.751" v="2691" actId="13822"/>
          <ac:spMkLst>
            <pc:docMk/>
            <pc:sldMk cId="93365748" sldId="299"/>
            <ac:spMk id="4" creationId="{E872726F-7E71-EB32-F67F-068617E3849C}"/>
          </ac:spMkLst>
        </pc:spChg>
        <pc:spChg chg="add mod">
          <ac:chgData name="Catriona Burn (2203239)" userId="b3f641c4-146e-4dd0-8406-2d21770c7bfe" providerId="ADAL" clId="{F43DB419-6FF5-488C-8FA1-ABB30BADA2EE}" dt="2024-12-10T12:03:08.802" v="2728" actId="1076"/>
          <ac:spMkLst>
            <pc:docMk/>
            <pc:sldMk cId="93365748" sldId="299"/>
            <ac:spMk id="649" creationId="{7E74FBB5-D618-ECC2-BA93-A029EFEEEB13}"/>
          </ac:spMkLst>
        </pc:spChg>
        <pc:spChg chg="add mod">
          <ac:chgData name="Catriona Burn (2203239)" userId="b3f641c4-146e-4dd0-8406-2d21770c7bfe" providerId="ADAL" clId="{F43DB419-6FF5-488C-8FA1-ABB30BADA2EE}" dt="2024-12-10T12:03:11.019" v="2729" actId="1076"/>
          <ac:spMkLst>
            <pc:docMk/>
            <pc:sldMk cId="93365748" sldId="299"/>
            <ac:spMk id="650" creationId="{5E1C356E-5631-12B7-0249-C8374A4E3F54}"/>
          </ac:spMkLst>
        </pc:spChg>
        <pc:spChg chg="add mod">
          <ac:chgData name="Catriona Burn (2203239)" userId="b3f641c4-146e-4dd0-8406-2d21770c7bfe" providerId="ADAL" clId="{F43DB419-6FF5-488C-8FA1-ABB30BADA2EE}" dt="2024-12-10T12:01:04.735" v="2693" actId="1076"/>
          <ac:spMkLst>
            <pc:docMk/>
            <pc:sldMk cId="93365748" sldId="299"/>
            <ac:spMk id="651" creationId="{0E0C0B82-7F60-953E-796A-1DE839CD1F07}"/>
          </ac:spMkLst>
        </pc:spChg>
        <pc:spChg chg="add mod">
          <ac:chgData name="Catriona Burn (2203239)" userId="b3f641c4-146e-4dd0-8406-2d21770c7bfe" providerId="ADAL" clId="{F43DB419-6FF5-488C-8FA1-ABB30BADA2EE}" dt="2024-12-10T12:01:09.473" v="2695" actId="1076"/>
          <ac:spMkLst>
            <pc:docMk/>
            <pc:sldMk cId="93365748" sldId="299"/>
            <ac:spMk id="652" creationId="{B2B38FA4-B43B-CC0A-A944-46836ADD89B5}"/>
          </ac:spMkLst>
        </pc:spChg>
        <pc:spChg chg="add mod">
          <ac:chgData name="Catriona Burn (2203239)" userId="b3f641c4-146e-4dd0-8406-2d21770c7bfe" providerId="ADAL" clId="{F43DB419-6FF5-488C-8FA1-ABB30BADA2EE}" dt="2024-12-10T12:01:14.686" v="2697" actId="1076"/>
          <ac:spMkLst>
            <pc:docMk/>
            <pc:sldMk cId="93365748" sldId="299"/>
            <ac:spMk id="653" creationId="{C47362B5-138C-DCE2-FA6A-6E1313C0982E}"/>
          </ac:spMkLst>
        </pc:spChg>
        <pc:spChg chg="add mod">
          <ac:chgData name="Catriona Burn (2203239)" userId="b3f641c4-146e-4dd0-8406-2d21770c7bfe" providerId="ADAL" clId="{F43DB419-6FF5-488C-8FA1-ABB30BADA2EE}" dt="2024-12-10T12:02:07.782" v="2709" actId="1076"/>
          <ac:spMkLst>
            <pc:docMk/>
            <pc:sldMk cId="93365748" sldId="299"/>
            <ac:spMk id="655" creationId="{D414A1A5-E482-F285-284B-1713A038F1F4}"/>
          </ac:spMkLst>
        </pc:spChg>
        <pc:spChg chg="add mod">
          <ac:chgData name="Catriona Burn (2203239)" userId="b3f641c4-146e-4dd0-8406-2d21770c7bfe" providerId="ADAL" clId="{F43DB419-6FF5-488C-8FA1-ABB30BADA2EE}" dt="2024-12-10T12:01:17.064" v="2698" actId="1076"/>
          <ac:spMkLst>
            <pc:docMk/>
            <pc:sldMk cId="93365748" sldId="299"/>
            <ac:spMk id="656" creationId="{2D3F2ACE-8349-8458-58F1-109EA6D225B7}"/>
          </ac:spMkLst>
        </pc:spChg>
        <pc:cxnChg chg="add mod">
          <ac:chgData name="Catriona Burn (2203239)" userId="b3f641c4-146e-4dd0-8406-2d21770c7bfe" providerId="ADAL" clId="{F43DB419-6FF5-488C-8FA1-ABB30BADA2EE}" dt="2024-12-10T12:01:43.082" v="2701" actId="1076"/>
          <ac:cxnSpMkLst>
            <pc:docMk/>
            <pc:sldMk cId="93365748" sldId="299"/>
            <ac:cxnSpMk id="6" creationId="{01BEB14F-E853-EB4A-8053-26ACCAAE7315}"/>
          </ac:cxnSpMkLst>
        </pc:cxnChg>
        <pc:cxnChg chg="add mod">
          <ac:chgData name="Catriona Burn (2203239)" userId="b3f641c4-146e-4dd0-8406-2d21770c7bfe" providerId="ADAL" clId="{F43DB419-6FF5-488C-8FA1-ABB30BADA2EE}" dt="2024-12-10T12:01:56.941" v="2706" actId="1076"/>
          <ac:cxnSpMkLst>
            <pc:docMk/>
            <pc:sldMk cId="93365748" sldId="299"/>
            <ac:cxnSpMk id="8" creationId="{8635DAFC-CF1F-9AFB-2CDA-E2236C85D891}"/>
          </ac:cxnSpMkLst>
        </pc:cxnChg>
        <pc:cxnChg chg="add mod">
          <ac:chgData name="Catriona Burn (2203239)" userId="b3f641c4-146e-4dd0-8406-2d21770c7bfe" providerId="ADAL" clId="{F43DB419-6FF5-488C-8FA1-ABB30BADA2EE}" dt="2024-12-10T12:02:14.013" v="2711" actId="14100"/>
          <ac:cxnSpMkLst>
            <pc:docMk/>
            <pc:sldMk cId="93365748" sldId="299"/>
            <ac:cxnSpMk id="11" creationId="{065F86FC-DCDB-C49A-D7EC-79F3CAAB202D}"/>
          </ac:cxnSpMkLst>
        </pc:cxnChg>
        <pc:cxnChg chg="add mod">
          <ac:chgData name="Catriona Burn (2203239)" userId="b3f641c4-146e-4dd0-8406-2d21770c7bfe" providerId="ADAL" clId="{F43DB419-6FF5-488C-8FA1-ABB30BADA2EE}" dt="2024-12-10T12:02:26.889" v="2714" actId="14100"/>
          <ac:cxnSpMkLst>
            <pc:docMk/>
            <pc:sldMk cId="93365748" sldId="299"/>
            <ac:cxnSpMk id="14" creationId="{4ADD81A1-D1D3-AAE9-C1FA-CFAC07A58331}"/>
          </ac:cxnSpMkLst>
        </pc:cxnChg>
        <pc:cxnChg chg="add mod">
          <ac:chgData name="Catriona Burn (2203239)" userId="b3f641c4-146e-4dd0-8406-2d21770c7bfe" providerId="ADAL" clId="{F43DB419-6FF5-488C-8FA1-ABB30BADA2EE}" dt="2024-12-10T12:02:37.721" v="2719" actId="14100"/>
          <ac:cxnSpMkLst>
            <pc:docMk/>
            <pc:sldMk cId="93365748" sldId="299"/>
            <ac:cxnSpMk id="16" creationId="{7AB91AFA-FADC-C13B-06E7-A889033C0733}"/>
          </ac:cxnSpMkLst>
        </pc:cxnChg>
        <pc:cxnChg chg="add mod">
          <ac:chgData name="Catriona Burn (2203239)" userId="b3f641c4-146e-4dd0-8406-2d21770c7bfe" providerId="ADAL" clId="{F43DB419-6FF5-488C-8FA1-ABB30BADA2EE}" dt="2024-12-10T12:03:13.585" v="2730" actId="14100"/>
          <ac:cxnSpMkLst>
            <pc:docMk/>
            <pc:sldMk cId="93365748" sldId="299"/>
            <ac:cxnSpMk id="17" creationId="{1E39BE2E-2458-7C55-8DB5-AC23C691EBFA}"/>
          </ac:cxnSpMkLst>
        </pc:cxnChg>
        <pc:cxnChg chg="add mod">
          <ac:chgData name="Catriona Burn (2203239)" userId="b3f641c4-146e-4dd0-8406-2d21770c7bfe" providerId="ADAL" clId="{F43DB419-6FF5-488C-8FA1-ABB30BADA2EE}" dt="2024-12-10T12:03:21.028" v="2732" actId="14100"/>
          <ac:cxnSpMkLst>
            <pc:docMk/>
            <pc:sldMk cId="93365748" sldId="299"/>
            <ac:cxnSpMk id="18" creationId="{48047CAE-06D7-6BF1-E874-A436A63962E7}"/>
          </ac:cxnSpMkLst>
        </pc:cxnChg>
      </pc:sldChg>
      <pc:sldChg chg="new del">
        <pc:chgData name="Catriona Burn (2203239)" userId="b3f641c4-146e-4dd0-8406-2d21770c7bfe" providerId="ADAL" clId="{F43DB419-6FF5-488C-8FA1-ABB30BADA2EE}" dt="2024-12-10T11:57:32.528" v="2603" actId="47"/>
        <pc:sldMkLst>
          <pc:docMk/>
          <pc:sldMk cId="3175880646" sldId="299"/>
        </pc:sldMkLst>
      </pc:sldChg>
      <pc:sldChg chg="addSp modSp new mod ord modNotesTx">
        <pc:chgData name="Catriona Burn (2203239)" userId="b3f641c4-146e-4dd0-8406-2d21770c7bfe" providerId="ADAL" clId="{F43DB419-6FF5-488C-8FA1-ABB30BADA2EE}" dt="2024-12-11T17:51:11.946" v="4352" actId="20577"/>
        <pc:sldMkLst>
          <pc:docMk/>
          <pc:sldMk cId="1962091859" sldId="300"/>
        </pc:sldMkLst>
        <pc:spChg chg="add mod">
          <ac:chgData name="Catriona Burn (2203239)" userId="b3f641c4-146e-4dd0-8406-2d21770c7bfe" providerId="ADAL" clId="{F43DB419-6FF5-488C-8FA1-ABB30BADA2EE}" dt="2024-12-10T13:53:57.189" v="3603" actId="20577"/>
          <ac:spMkLst>
            <pc:docMk/>
            <pc:sldMk cId="1962091859" sldId="300"/>
            <ac:spMk id="2" creationId="{CD3848AB-48BD-FB45-6BA0-D3D780B9E67E}"/>
          </ac:spMkLst>
        </pc:spChg>
        <pc:spChg chg="add mod">
          <ac:chgData name="Catriona Burn (2203239)" userId="b3f641c4-146e-4dd0-8406-2d21770c7bfe" providerId="ADAL" clId="{F43DB419-6FF5-488C-8FA1-ABB30BADA2EE}" dt="2024-12-10T13:53:45.713" v="3590" actId="20577"/>
          <ac:spMkLst>
            <pc:docMk/>
            <pc:sldMk cId="1962091859" sldId="300"/>
            <ac:spMk id="3" creationId="{767F04B9-90F3-8E6C-85D8-0615FDF0A9E4}"/>
          </ac:spMkLst>
        </pc:spChg>
        <pc:spChg chg="add mod">
          <ac:chgData name="Catriona Burn (2203239)" userId="b3f641c4-146e-4dd0-8406-2d21770c7bfe" providerId="ADAL" clId="{F43DB419-6FF5-488C-8FA1-ABB30BADA2EE}" dt="2024-12-10T13:53:17.792" v="3550" actId="207"/>
          <ac:spMkLst>
            <pc:docMk/>
            <pc:sldMk cId="1962091859" sldId="300"/>
            <ac:spMk id="7" creationId="{98C6544D-C588-1E61-831A-C4808AAC7538}"/>
          </ac:spMkLst>
        </pc:spChg>
        <pc:spChg chg="add mod">
          <ac:chgData name="Catriona Burn (2203239)" userId="b3f641c4-146e-4dd0-8406-2d21770c7bfe" providerId="ADAL" clId="{F43DB419-6FF5-488C-8FA1-ABB30BADA2EE}" dt="2024-12-10T13:53:29.610" v="3553" actId="1076"/>
          <ac:spMkLst>
            <pc:docMk/>
            <pc:sldMk cId="1962091859" sldId="300"/>
            <ac:spMk id="8" creationId="{6C142B67-588E-E575-03B7-B8F1B79CCAF5}"/>
          </ac:spMkLst>
        </pc:spChg>
        <pc:spChg chg="add mod">
          <ac:chgData name="Catriona Burn (2203239)" userId="b3f641c4-146e-4dd0-8406-2d21770c7bfe" providerId="ADAL" clId="{F43DB419-6FF5-488C-8FA1-ABB30BADA2EE}" dt="2024-12-11T12:03:40.996" v="3934" actId="1076"/>
          <ac:spMkLst>
            <pc:docMk/>
            <pc:sldMk cId="1962091859" sldId="300"/>
            <ac:spMk id="8" creationId="{D05D6407-B49D-AF94-2D47-5C2102BD2DE0}"/>
          </ac:spMkLst>
        </pc:spChg>
        <pc:spChg chg="add mod">
          <ac:chgData name="Catriona Burn (2203239)" userId="b3f641c4-146e-4dd0-8406-2d21770c7bfe" providerId="ADAL" clId="{F43DB419-6FF5-488C-8FA1-ABB30BADA2EE}" dt="2024-12-11T00:15:02.073" v="3826"/>
          <ac:spMkLst>
            <pc:docMk/>
            <pc:sldMk cId="1962091859" sldId="300"/>
            <ac:spMk id="9" creationId="{7F63AC71-CB50-8966-3CA8-F47453C5F4D0}"/>
          </ac:spMkLst>
        </pc:spChg>
        <pc:picChg chg="add mod">
          <ac:chgData name="Catriona Burn (2203239)" userId="b3f641c4-146e-4dd0-8406-2d21770c7bfe" providerId="ADAL" clId="{F43DB419-6FF5-488C-8FA1-ABB30BADA2EE}" dt="2024-12-10T13:48:08.611" v="3471" actId="1076"/>
          <ac:picMkLst>
            <pc:docMk/>
            <pc:sldMk cId="1962091859" sldId="300"/>
            <ac:picMk id="5" creationId="{D52F3092-B2DD-1D6B-82C8-44A913FEC3EB}"/>
          </ac:picMkLst>
        </pc:picChg>
        <pc:picChg chg="add mod">
          <ac:chgData name="Catriona Burn (2203239)" userId="b3f641c4-146e-4dd0-8406-2d21770c7bfe" providerId="ADAL" clId="{F43DB419-6FF5-488C-8FA1-ABB30BADA2EE}" dt="2024-12-10T13:46:52.096" v="3402" actId="14100"/>
          <ac:picMkLst>
            <pc:docMk/>
            <pc:sldMk cId="1962091859" sldId="300"/>
            <ac:picMk id="6" creationId="{D5D05EFA-C39D-EDCF-CFEC-9BB1D722CF35}"/>
          </ac:picMkLst>
        </pc:picChg>
        <pc:picChg chg="add mod">
          <ac:chgData name="Catriona Burn (2203239)" userId="b3f641c4-146e-4dd0-8406-2d21770c7bfe" providerId="ADAL" clId="{F43DB419-6FF5-488C-8FA1-ABB30BADA2EE}" dt="2024-12-10T13:48:01.546" v="3469" actId="1076"/>
          <ac:picMkLst>
            <pc:docMk/>
            <pc:sldMk cId="1962091859" sldId="300"/>
            <ac:picMk id="10" creationId="{F421CC6F-7F2C-C718-B388-FCA73984749C}"/>
          </ac:picMkLst>
        </pc:picChg>
        <pc:picChg chg="add mod">
          <ac:chgData name="Catriona Burn (2203239)" userId="b3f641c4-146e-4dd0-8406-2d21770c7bfe" providerId="ADAL" clId="{F43DB419-6FF5-488C-8FA1-ABB30BADA2EE}" dt="2024-12-10T13:46:54.378" v="3403" actId="14100"/>
          <ac:picMkLst>
            <pc:docMk/>
            <pc:sldMk cId="1962091859" sldId="300"/>
            <ac:picMk id="11" creationId="{6777690D-8457-F71C-F47E-D78A8BBF9238}"/>
          </ac:picMkLst>
        </pc:picChg>
        <pc:picChg chg="add mod">
          <ac:chgData name="Catriona Burn (2203239)" userId="b3f641c4-146e-4dd0-8406-2d21770c7bfe" providerId="ADAL" clId="{F43DB419-6FF5-488C-8FA1-ABB30BADA2EE}" dt="2024-12-10T13:48:05.247" v="3470" actId="1076"/>
          <ac:picMkLst>
            <pc:docMk/>
            <pc:sldMk cId="1962091859" sldId="300"/>
            <ac:picMk id="12" creationId="{659915CA-B2C6-03B6-0488-79F1DF8E9DF9}"/>
          </ac:picMkLst>
        </pc:picChg>
        <pc:picChg chg="add mod">
          <ac:chgData name="Catriona Burn (2203239)" userId="b3f641c4-146e-4dd0-8406-2d21770c7bfe" providerId="ADAL" clId="{F43DB419-6FF5-488C-8FA1-ABB30BADA2EE}" dt="2024-12-10T13:47:44.762" v="3420" actId="1035"/>
          <ac:picMkLst>
            <pc:docMk/>
            <pc:sldMk cId="1962091859" sldId="300"/>
            <ac:picMk id="13" creationId="{EAEE9DBB-58E6-46ED-9CD8-BD11A4251FDD}"/>
          </ac:picMkLst>
        </pc:picChg>
      </pc:sldChg>
      <pc:sldChg chg="add del">
        <pc:chgData name="Catriona Burn (2203239)" userId="b3f641c4-146e-4dd0-8406-2d21770c7bfe" providerId="ADAL" clId="{F43DB419-6FF5-488C-8FA1-ABB30BADA2EE}" dt="2024-12-10T11:57:36.027" v="2605" actId="47"/>
        <pc:sldMkLst>
          <pc:docMk/>
          <pc:sldMk cId="2717511278" sldId="300"/>
        </pc:sldMkLst>
      </pc:sldChg>
      <pc:sldChg chg="addSp modSp new mod modNotesTx">
        <pc:chgData name="Catriona Burn (2203239)" userId="b3f641c4-146e-4dd0-8406-2d21770c7bfe" providerId="ADAL" clId="{F43DB419-6FF5-488C-8FA1-ABB30BADA2EE}" dt="2024-12-11T18:02:25.825" v="4662" actId="20577"/>
        <pc:sldMkLst>
          <pc:docMk/>
          <pc:sldMk cId="1711573040" sldId="301"/>
        </pc:sldMkLst>
        <pc:spChg chg="add mod">
          <ac:chgData name="Catriona Burn (2203239)" userId="b3f641c4-146e-4dd0-8406-2d21770c7bfe" providerId="ADAL" clId="{F43DB419-6FF5-488C-8FA1-ABB30BADA2EE}" dt="2024-12-10T13:49:14.689" v="3502" actId="1076"/>
          <ac:spMkLst>
            <pc:docMk/>
            <pc:sldMk cId="1711573040" sldId="301"/>
            <ac:spMk id="2" creationId="{202A2B75-07B4-82CF-2C5A-0368D8701401}"/>
          </ac:spMkLst>
        </pc:spChg>
        <pc:spChg chg="add mod">
          <ac:chgData name="Catriona Burn (2203239)" userId="b3f641c4-146e-4dd0-8406-2d21770c7bfe" providerId="ADAL" clId="{F43DB419-6FF5-488C-8FA1-ABB30BADA2EE}" dt="2024-12-10T13:51:41.410" v="3547" actId="20577"/>
          <ac:spMkLst>
            <pc:docMk/>
            <pc:sldMk cId="1711573040" sldId="301"/>
            <ac:spMk id="3" creationId="{6BD9038C-1B18-2EAF-D9E1-8EEC79E2F6B8}"/>
          </ac:spMkLst>
        </pc:spChg>
        <pc:spChg chg="add mod">
          <ac:chgData name="Catriona Burn (2203239)" userId="b3f641c4-146e-4dd0-8406-2d21770c7bfe" providerId="ADAL" clId="{F43DB419-6FF5-488C-8FA1-ABB30BADA2EE}" dt="2024-12-11T00:14:59.624" v="3825"/>
          <ac:spMkLst>
            <pc:docMk/>
            <pc:sldMk cId="1711573040" sldId="301"/>
            <ac:spMk id="6" creationId="{F7552F91-0F2B-4F83-B46A-A6BECD3AEC9E}"/>
          </ac:spMkLst>
        </pc:spChg>
        <pc:spChg chg="add mod">
          <ac:chgData name="Catriona Burn (2203239)" userId="b3f641c4-146e-4dd0-8406-2d21770c7bfe" providerId="ADAL" clId="{F43DB419-6FF5-488C-8FA1-ABB30BADA2EE}" dt="2024-12-11T17:53:21.676" v="4376" actId="20577"/>
          <ac:spMkLst>
            <pc:docMk/>
            <pc:sldMk cId="1711573040" sldId="301"/>
            <ac:spMk id="7" creationId="{247A1226-0316-6FC8-502F-536328C64525}"/>
          </ac:spMkLst>
        </pc:spChg>
      </pc:sldChg>
      <pc:sldChg chg="new del">
        <pc:chgData name="Catriona Burn (2203239)" userId="b3f641c4-146e-4dd0-8406-2d21770c7bfe" providerId="ADAL" clId="{F43DB419-6FF5-488C-8FA1-ABB30BADA2EE}" dt="2024-12-11T00:17:47.083" v="3918" actId="2696"/>
        <pc:sldMkLst>
          <pc:docMk/>
          <pc:sldMk cId="462944485" sldId="306"/>
        </pc:sldMkLst>
      </pc:sldChg>
      <pc:sldChg chg="new del">
        <pc:chgData name="Catriona Burn (2203239)" userId="b3f641c4-146e-4dd0-8406-2d21770c7bfe" providerId="ADAL" clId="{F43DB419-6FF5-488C-8FA1-ABB30BADA2EE}" dt="2024-12-11T00:17:36.766" v="3914" actId="680"/>
        <pc:sldMkLst>
          <pc:docMk/>
          <pc:sldMk cId="917542651" sldId="306"/>
        </pc:sldMkLst>
      </pc:sldChg>
      <pc:sldChg chg="addSp modSp new mod">
        <pc:chgData name="Catriona Burn (2203239)" userId="b3f641c4-146e-4dd0-8406-2d21770c7bfe" providerId="ADAL" clId="{F43DB419-6FF5-488C-8FA1-ABB30BADA2EE}" dt="2024-12-11T00:18:10.331" v="3927" actId="1076"/>
        <pc:sldMkLst>
          <pc:docMk/>
          <pc:sldMk cId="2368582884" sldId="306"/>
        </pc:sldMkLst>
        <pc:spChg chg="add mod">
          <ac:chgData name="Catriona Burn (2203239)" userId="b3f641c4-146e-4dd0-8406-2d21770c7bfe" providerId="ADAL" clId="{F43DB419-6FF5-488C-8FA1-ABB30BADA2EE}" dt="2024-12-11T00:18:10.331" v="3927" actId="1076"/>
          <ac:spMkLst>
            <pc:docMk/>
            <pc:sldMk cId="2368582884" sldId="306"/>
            <ac:spMk id="2" creationId="{218E6BDD-6568-3AF0-0165-4696E6815283}"/>
          </ac:spMkLst>
        </pc:spChg>
        <pc:spChg chg="add mod">
          <ac:chgData name="Catriona Burn (2203239)" userId="b3f641c4-146e-4dd0-8406-2d21770c7bfe" providerId="ADAL" clId="{F43DB419-6FF5-488C-8FA1-ABB30BADA2EE}" dt="2024-12-11T00:18:04.885" v="3925" actId="1076"/>
          <ac:spMkLst>
            <pc:docMk/>
            <pc:sldMk cId="2368582884" sldId="306"/>
            <ac:spMk id="3" creationId="{FC904B96-5E69-59F4-C1C6-6B14C629F83F}"/>
          </ac:spMkLst>
        </pc:spChg>
      </pc:sldChg>
      <pc:sldChg chg="modSp mod">
        <pc:chgData name="Catriona Burn (2203239)" userId="b3f641c4-146e-4dd0-8406-2d21770c7bfe" providerId="ADAL" clId="{F43DB419-6FF5-488C-8FA1-ABB30BADA2EE}" dt="2024-12-11T14:38:58.470" v="4006" actId="1076"/>
        <pc:sldMkLst>
          <pc:docMk/>
          <pc:sldMk cId="2914184469" sldId="307"/>
        </pc:sldMkLst>
        <pc:spChg chg="mod">
          <ac:chgData name="Catriona Burn (2203239)" userId="b3f641c4-146e-4dd0-8406-2d21770c7bfe" providerId="ADAL" clId="{F43DB419-6FF5-488C-8FA1-ABB30BADA2EE}" dt="2024-12-11T14:38:58.470" v="4006" actId="1076"/>
          <ac:spMkLst>
            <pc:docMk/>
            <pc:sldMk cId="2914184469" sldId="307"/>
            <ac:spMk id="2" creationId="{08EAE489-0B14-BCE9-D37A-344C9E002E4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5AFF2E-7698-4480-AE63-9D5CBB003F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7DFC46-47BA-42BB-9B1D-F7E648BA9696}">
      <dgm:prSet/>
      <dgm:spPr/>
      <dgm:t>
        <a:bodyPr/>
        <a:lstStyle/>
        <a:p>
          <a:pPr>
            <a:lnSpc>
              <a:spcPct val="100000"/>
            </a:lnSpc>
          </a:pPr>
          <a:r>
            <a:rPr lang="en-GB" b="1"/>
            <a:t>Project Management</a:t>
          </a:r>
          <a:r>
            <a:rPr lang="en-GB"/>
            <a:t> – Chloe Rees</a:t>
          </a:r>
          <a:endParaRPr lang="en-US"/>
        </a:p>
      </dgm:t>
    </dgm:pt>
    <dgm:pt modelId="{C1BDC891-C96A-4208-98AE-8BF5BE0F8831}" type="parTrans" cxnId="{A9700041-7E91-40F3-B508-43F2A3D8006B}">
      <dgm:prSet/>
      <dgm:spPr/>
      <dgm:t>
        <a:bodyPr/>
        <a:lstStyle/>
        <a:p>
          <a:endParaRPr lang="en-US"/>
        </a:p>
      </dgm:t>
    </dgm:pt>
    <dgm:pt modelId="{45E83FDA-B603-4724-B9CF-398B24781C04}" type="sibTrans" cxnId="{A9700041-7E91-40F3-B508-43F2A3D8006B}">
      <dgm:prSet/>
      <dgm:spPr/>
      <dgm:t>
        <a:bodyPr/>
        <a:lstStyle/>
        <a:p>
          <a:endParaRPr lang="en-US"/>
        </a:p>
      </dgm:t>
    </dgm:pt>
    <dgm:pt modelId="{97446A1F-0491-48EB-ADFF-7F2D2EEDC3FE}">
      <dgm:prSet/>
      <dgm:spPr/>
      <dgm:t>
        <a:bodyPr/>
        <a:lstStyle/>
        <a:p>
          <a:pPr>
            <a:lnSpc>
              <a:spcPct val="100000"/>
            </a:lnSpc>
          </a:pPr>
          <a:r>
            <a:rPr lang="en-GB" b="1"/>
            <a:t>Aerodynamics</a:t>
          </a:r>
          <a:r>
            <a:rPr lang="en-GB"/>
            <a:t> – Catriona Burn &amp; Ryan Boardman</a:t>
          </a:r>
          <a:endParaRPr lang="en-US"/>
        </a:p>
      </dgm:t>
    </dgm:pt>
    <dgm:pt modelId="{D3DD220C-85E6-45A7-AB6C-AC0F175DDFCB}" type="parTrans" cxnId="{E64510B4-AA8A-4F58-ADB0-ECD78DD79D2E}">
      <dgm:prSet/>
      <dgm:spPr/>
      <dgm:t>
        <a:bodyPr/>
        <a:lstStyle/>
        <a:p>
          <a:endParaRPr lang="en-US"/>
        </a:p>
      </dgm:t>
    </dgm:pt>
    <dgm:pt modelId="{0A52AA82-6456-404F-A791-54936DED98BC}" type="sibTrans" cxnId="{E64510B4-AA8A-4F58-ADB0-ECD78DD79D2E}">
      <dgm:prSet/>
      <dgm:spPr/>
      <dgm:t>
        <a:bodyPr/>
        <a:lstStyle/>
        <a:p>
          <a:endParaRPr lang="en-US"/>
        </a:p>
      </dgm:t>
    </dgm:pt>
    <dgm:pt modelId="{0BEA633A-6A6D-41AC-94DA-EBA7584E7E72}">
      <dgm:prSet/>
      <dgm:spPr/>
      <dgm:t>
        <a:bodyPr/>
        <a:lstStyle/>
        <a:p>
          <a:pPr>
            <a:lnSpc>
              <a:spcPct val="100000"/>
            </a:lnSpc>
          </a:pPr>
          <a:r>
            <a:rPr lang="en-GB" b="1"/>
            <a:t>Structural Design &amp; Manufacturing</a:t>
          </a:r>
          <a:r>
            <a:rPr lang="en-GB"/>
            <a:t> – Tomos Cole &amp; Joe Howard</a:t>
          </a:r>
          <a:endParaRPr lang="en-US"/>
        </a:p>
      </dgm:t>
    </dgm:pt>
    <dgm:pt modelId="{EDA36421-DBF2-405F-AD4A-DEC6E8F9D7BE}" type="parTrans" cxnId="{A3FDF52B-E67F-4E27-837B-8A5411ABA8E6}">
      <dgm:prSet/>
      <dgm:spPr/>
      <dgm:t>
        <a:bodyPr/>
        <a:lstStyle/>
        <a:p>
          <a:endParaRPr lang="en-US"/>
        </a:p>
      </dgm:t>
    </dgm:pt>
    <dgm:pt modelId="{E1857A8A-5395-49C6-9720-23B03432562A}" type="sibTrans" cxnId="{A3FDF52B-E67F-4E27-837B-8A5411ABA8E6}">
      <dgm:prSet/>
      <dgm:spPr/>
      <dgm:t>
        <a:bodyPr/>
        <a:lstStyle/>
        <a:p>
          <a:endParaRPr lang="en-US"/>
        </a:p>
      </dgm:t>
    </dgm:pt>
    <dgm:pt modelId="{CA5BF8E1-E371-402A-99CD-0F0D22BE34AF}">
      <dgm:prSet/>
      <dgm:spPr/>
      <dgm:t>
        <a:bodyPr/>
        <a:lstStyle/>
        <a:p>
          <a:pPr>
            <a:lnSpc>
              <a:spcPct val="100000"/>
            </a:lnSpc>
          </a:pPr>
          <a:r>
            <a:rPr lang="en-GB" b="1"/>
            <a:t>Control Systems &amp; Mechatronics</a:t>
          </a:r>
          <a:r>
            <a:rPr lang="en-GB"/>
            <a:t> – Charlie Jones &amp; Connor Casey</a:t>
          </a:r>
          <a:endParaRPr lang="en-US"/>
        </a:p>
      </dgm:t>
    </dgm:pt>
    <dgm:pt modelId="{E0EE4307-68CF-4314-BBA5-812AEE1AAEA9}" type="parTrans" cxnId="{147FF697-A22C-42E7-88E4-9E4E4299C33B}">
      <dgm:prSet/>
      <dgm:spPr/>
      <dgm:t>
        <a:bodyPr/>
        <a:lstStyle/>
        <a:p>
          <a:endParaRPr lang="en-US"/>
        </a:p>
      </dgm:t>
    </dgm:pt>
    <dgm:pt modelId="{4D2BE7F1-61E9-4CC4-8A92-2E4FC269F1FA}" type="sibTrans" cxnId="{147FF697-A22C-42E7-88E4-9E4E4299C33B}">
      <dgm:prSet/>
      <dgm:spPr/>
      <dgm:t>
        <a:bodyPr/>
        <a:lstStyle/>
        <a:p>
          <a:endParaRPr lang="en-US"/>
        </a:p>
      </dgm:t>
    </dgm:pt>
    <dgm:pt modelId="{31142A89-B6EE-4C4A-8D77-496BD7C89F71}">
      <dgm:prSet/>
      <dgm:spPr/>
      <dgm:t>
        <a:bodyPr/>
        <a:lstStyle/>
        <a:p>
          <a:pPr>
            <a:lnSpc>
              <a:spcPct val="100000"/>
            </a:lnSpc>
          </a:pPr>
          <a:r>
            <a:rPr lang="en-GB" b="1"/>
            <a:t>Vehicle Simulation</a:t>
          </a:r>
          <a:r>
            <a:rPr lang="en-GB"/>
            <a:t> – </a:t>
          </a:r>
          <a:r>
            <a:rPr lang="en-GB" err="1"/>
            <a:t>Munty</a:t>
          </a:r>
          <a:r>
            <a:rPr lang="en-GB"/>
            <a:t> Rahman</a:t>
          </a:r>
          <a:endParaRPr lang="en-US"/>
        </a:p>
      </dgm:t>
    </dgm:pt>
    <dgm:pt modelId="{A2A5BF50-FD95-4F7C-B522-BAF431C10AD0}" type="parTrans" cxnId="{AF79AE99-ABFD-41F6-B4F8-21D288B1DF15}">
      <dgm:prSet/>
      <dgm:spPr/>
      <dgm:t>
        <a:bodyPr/>
        <a:lstStyle/>
        <a:p>
          <a:endParaRPr lang="en-US"/>
        </a:p>
      </dgm:t>
    </dgm:pt>
    <dgm:pt modelId="{401EDAD9-9ABD-4467-B4D8-82F943A20AC9}" type="sibTrans" cxnId="{AF79AE99-ABFD-41F6-B4F8-21D288B1DF15}">
      <dgm:prSet/>
      <dgm:spPr/>
      <dgm:t>
        <a:bodyPr/>
        <a:lstStyle/>
        <a:p>
          <a:endParaRPr lang="en-US"/>
        </a:p>
      </dgm:t>
    </dgm:pt>
    <dgm:pt modelId="{F15B3EC2-22CA-47BF-A315-B013AF2E9819}" type="pres">
      <dgm:prSet presAssocID="{1E5AFF2E-7698-4480-AE63-9D5CBB003F6D}" presName="root" presStyleCnt="0">
        <dgm:presLayoutVars>
          <dgm:dir/>
          <dgm:resizeHandles val="exact"/>
        </dgm:presLayoutVars>
      </dgm:prSet>
      <dgm:spPr/>
    </dgm:pt>
    <dgm:pt modelId="{3D013998-E40F-4A5B-9CED-63F1BD7F0D8B}" type="pres">
      <dgm:prSet presAssocID="{297DFC46-47BA-42BB-9B1D-F7E648BA9696}" presName="compNode" presStyleCnt="0"/>
      <dgm:spPr/>
    </dgm:pt>
    <dgm:pt modelId="{B66B33C9-6096-423C-9AAC-EB800239D2F5}" type="pres">
      <dgm:prSet presAssocID="{297DFC46-47BA-42BB-9B1D-F7E648BA9696}" presName="bgRect" presStyleLbl="bgShp" presStyleIdx="0" presStyleCnt="5" custLinFactNeighborX="1732" custLinFactNeighborY="-28542"/>
      <dgm:spPr/>
    </dgm:pt>
    <dgm:pt modelId="{020F7868-F100-4734-9688-316E6AB96492}" type="pres">
      <dgm:prSet presAssocID="{297DFC46-47BA-42BB-9B1D-F7E648BA969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C513DDD-C786-455C-B1CC-5B78C464F2D4}" type="pres">
      <dgm:prSet presAssocID="{297DFC46-47BA-42BB-9B1D-F7E648BA9696}" presName="spaceRect" presStyleCnt="0"/>
      <dgm:spPr/>
    </dgm:pt>
    <dgm:pt modelId="{005F41AD-FD80-4473-B33E-4270FBF783EF}" type="pres">
      <dgm:prSet presAssocID="{297DFC46-47BA-42BB-9B1D-F7E648BA9696}" presName="parTx" presStyleLbl="revTx" presStyleIdx="0" presStyleCnt="5">
        <dgm:presLayoutVars>
          <dgm:chMax val="0"/>
          <dgm:chPref val="0"/>
        </dgm:presLayoutVars>
      </dgm:prSet>
      <dgm:spPr/>
    </dgm:pt>
    <dgm:pt modelId="{DC5F7B86-E856-4697-A00F-8335A530417D}" type="pres">
      <dgm:prSet presAssocID="{45E83FDA-B603-4724-B9CF-398B24781C04}" presName="sibTrans" presStyleCnt="0"/>
      <dgm:spPr/>
    </dgm:pt>
    <dgm:pt modelId="{C33F6EA3-A6C5-4075-83F5-C247D74861A1}" type="pres">
      <dgm:prSet presAssocID="{97446A1F-0491-48EB-ADFF-7F2D2EEDC3FE}" presName="compNode" presStyleCnt="0"/>
      <dgm:spPr/>
    </dgm:pt>
    <dgm:pt modelId="{BBBB2476-CD60-40A6-9DF9-03BEF3BA8C71}" type="pres">
      <dgm:prSet presAssocID="{97446A1F-0491-48EB-ADFF-7F2D2EEDC3FE}" presName="bgRect" presStyleLbl="bgShp" presStyleIdx="1" presStyleCnt="5"/>
      <dgm:spPr/>
    </dgm:pt>
    <dgm:pt modelId="{B7A1FC6F-5D25-4F62-8B6A-4C5771E9BDED}" type="pres">
      <dgm:prSet presAssocID="{97446A1F-0491-48EB-ADFF-7F2D2EEDC3F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9A9BD7C0-B93D-4A40-9561-FA9972E361A5}" type="pres">
      <dgm:prSet presAssocID="{97446A1F-0491-48EB-ADFF-7F2D2EEDC3FE}" presName="spaceRect" presStyleCnt="0"/>
      <dgm:spPr/>
    </dgm:pt>
    <dgm:pt modelId="{4BC2DF60-23B0-4AE0-AD79-03ECDABF7650}" type="pres">
      <dgm:prSet presAssocID="{97446A1F-0491-48EB-ADFF-7F2D2EEDC3FE}" presName="parTx" presStyleLbl="revTx" presStyleIdx="1" presStyleCnt="5">
        <dgm:presLayoutVars>
          <dgm:chMax val="0"/>
          <dgm:chPref val="0"/>
        </dgm:presLayoutVars>
      </dgm:prSet>
      <dgm:spPr/>
    </dgm:pt>
    <dgm:pt modelId="{B9FDDC11-3AB4-49D2-A933-E622E8733812}" type="pres">
      <dgm:prSet presAssocID="{0A52AA82-6456-404F-A791-54936DED98BC}" presName="sibTrans" presStyleCnt="0"/>
      <dgm:spPr/>
    </dgm:pt>
    <dgm:pt modelId="{AFDB7424-AC73-48F6-BCE7-AE20D6B84B95}" type="pres">
      <dgm:prSet presAssocID="{0BEA633A-6A6D-41AC-94DA-EBA7584E7E72}" presName="compNode" presStyleCnt="0"/>
      <dgm:spPr/>
    </dgm:pt>
    <dgm:pt modelId="{65BFC2B8-A510-41D6-9B52-180C9464F20D}" type="pres">
      <dgm:prSet presAssocID="{0BEA633A-6A6D-41AC-94DA-EBA7584E7E72}" presName="bgRect" presStyleLbl="bgShp" presStyleIdx="2" presStyleCnt="5"/>
      <dgm:spPr/>
    </dgm:pt>
    <dgm:pt modelId="{74E3333C-CB22-4E66-8EE2-D09A320C1F1C}" type="pres">
      <dgm:prSet presAssocID="{0BEA633A-6A6D-41AC-94DA-EBA7584E7E7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5F7DF749-F3B2-4AB0-A308-EB60BC90C88D}" type="pres">
      <dgm:prSet presAssocID="{0BEA633A-6A6D-41AC-94DA-EBA7584E7E72}" presName="spaceRect" presStyleCnt="0"/>
      <dgm:spPr/>
    </dgm:pt>
    <dgm:pt modelId="{25D38BBF-9399-46F0-A030-0B70EE7DC453}" type="pres">
      <dgm:prSet presAssocID="{0BEA633A-6A6D-41AC-94DA-EBA7584E7E72}" presName="parTx" presStyleLbl="revTx" presStyleIdx="2" presStyleCnt="5">
        <dgm:presLayoutVars>
          <dgm:chMax val="0"/>
          <dgm:chPref val="0"/>
        </dgm:presLayoutVars>
      </dgm:prSet>
      <dgm:spPr/>
    </dgm:pt>
    <dgm:pt modelId="{CC0B2B15-CF98-4235-8B39-ADE1777BE476}" type="pres">
      <dgm:prSet presAssocID="{E1857A8A-5395-49C6-9720-23B03432562A}" presName="sibTrans" presStyleCnt="0"/>
      <dgm:spPr/>
    </dgm:pt>
    <dgm:pt modelId="{3BDF1F61-AB3B-42D8-B83B-35F9EB880585}" type="pres">
      <dgm:prSet presAssocID="{CA5BF8E1-E371-402A-99CD-0F0D22BE34AF}" presName="compNode" presStyleCnt="0"/>
      <dgm:spPr/>
    </dgm:pt>
    <dgm:pt modelId="{245ECA78-0C4F-4B14-8A72-A2B221510581}" type="pres">
      <dgm:prSet presAssocID="{CA5BF8E1-E371-402A-99CD-0F0D22BE34AF}" presName="bgRect" presStyleLbl="bgShp" presStyleIdx="3" presStyleCnt="5"/>
      <dgm:spPr/>
    </dgm:pt>
    <dgm:pt modelId="{F756DF5D-0977-400C-9B0C-D97D4CF16FDB}" type="pres">
      <dgm:prSet presAssocID="{CA5BF8E1-E371-402A-99CD-0F0D22BE34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67F9C090-93D8-437C-9B15-193CFAD626CF}" type="pres">
      <dgm:prSet presAssocID="{CA5BF8E1-E371-402A-99CD-0F0D22BE34AF}" presName="spaceRect" presStyleCnt="0"/>
      <dgm:spPr/>
    </dgm:pt>
    <dgm:pt modelId="{DC1A2863-90DF-4384-8D69-D076835BADB0}" type="pres">
      <dgm:prSet presAssocID="{CA5BF8E1-E371-402A-99CD-0F0D22BE34AF}" presName="parTx" presStyleLbl="revTx" presStyleIdx="3" presStyleCnt="5">
        <dgm:presLayoutVars>
          <dgm:chMax val="0"/>
          <dgm:chPref val="0"/>
        </dgm:presLayoutVars>
      </dgm:prSet>
      <dgm:spPr/>
    </dgm:pt>
    <dgm:pt modelId="{A9D49FA6-66A7-4830-971F-F41CDA5E7278}" type="pres">
      <dgm:prSet presAssocID="{4D2BE7F1-61E9-4CC4-8A92-2E4FC269F1FA}" presName="sibTrans" presStyleCnt="0"/>
      <dgm:spPr/>
    </dgm:pt>
    <dgm:pt modelId="{D6C2A345-F180-49B5-ABC2-2EF42E930A67}" type="pres">
      <dgm:prSet presAssocID="{31142A89-B6EE-4C4A-8D77-496BD7C89F71}" presName="compNode" presStyleCnt="0"/>
      <dgm:spPr/>
    </dgm:pt>
    <dgm:pt modelId="{C22E3D3D-4E85-480C-9027-D0381208CD75}" type="pres">
      <dgm:prSet presAssocID="{31142A89-B6EE-4C4A-8D77-496BD7C89F71}" presName="bgRect" presStyleLbl="bgShp" presStyleIdx="4" presStyleCnt="5"/>
      <dgm:spPr/>
    </dgm:pt>
    <dgm:pt modelId="{9F9E14DC-0D53-4774-9511-832CF1CD6763}" type="pres">
      <dgm:prSet presAssocID="{31142A89-B6EE-4C4A-8D77-496BD7C89F7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r"/>
        </a:ext>
      </dgm:extLst>
    </dgm:pt>
    <dgm:pt modelId="{31F6ED33-BAFA-4C51-9F81-CEA0C6717881}" type="pres">
      <dgm:prSet presAssocID="{31142A89-B6EE-4C4A-8D77-496BD7C89F71}" presName="spaceRect" presStyleCnt="0"/>
      <dgm:spPr/>
    </dgm:pt>
    <dgm:pt modelId="{4A780036-79D7-4239-8872-8129B0EA9FC0}" type="pres">
      <dgm:prSet presAssocID="{31142A89-B6EE-4C4A-8D77-496BD7C89F71}" presName="parTx" presStyleLbl="revTx" presStyleIdx="4" presStyleCnt="5">
        <dgm:presLayoutVars>
          <dgm:chMax val="0"/>
          <dgm:chPref val="0"/>
        </dgm:presLayoutVars>
      </dgm:prSet>
      <dgm:spPr/>
    </dgm:pt>
  </dgm:ptLst>
  <dgm:cxnLst>
    <dgm:cxn modelId="{7084EC10-3DA4-47A6-8246-BA50B195B1B5}" type="presOf" srcId="{CA5BF8E1-E371-402A-99CD-0F0D22BE34AF}" destId="{DC1A2863-90DF-4384-8D69-D076835BADB0}" srcOrd="0" destOrd="0" presId="urn:microsoft.com/office/officeart/2018/2/layout/IconVerticalSolidList"/>
    <dgm:cxn modelId="{A3FDF52B-E67F-4E27-837B-8A5411ABA8E6}" srcId="{1E5AFF2E-7698-4480-AE63-9D5CBB003F6D}" destId="{0BEA633A-6A6D-41AC-94DA-EBA7584E7E72}" srcOrd="2" destOrd="0" parTransId="{EDA36421-DBF2-405F-AD4A-DEC6E8F9D7BE}" sibTransId="{E1857A8A-5395-49C6-9720-23B03432562A}"/>
    <dgm:cxn modelId="{AB6B783C-9195-4D0F-A226-F24302424CA9}" type="presOf" srcId="{1E5AFF2E-7698-4480-AE63-9D5CBB003F6D}" destId="{F15B3EC2-22CA-47BF-A315-B013AF2E9819}" srcOrd="0" destOrd="0" presId="urn:microsoft.com/office/officeart/2018/2/layout/IconVerticalSolidList"/>
    <dgm:cxn modelId="{6B2AC33C-28F0-44A5-A017-B73455BEEF62}" type="presOf" srcId="{97446A1F-0491-48EB-ADFF-7F2D2EEDC3FE}" destId="{4BC2DF60-23B0-4AE0-AD79-03ECDABF7650}" srcOrd="0" destOrd="0" presId="urn:microsoft.com/office/officeart/2018/2/layout/IconVerticalSolidList"/>
    <dgm:cxn modelId="{A9700041-7E91-40F3-B508-43F2A3D8006B}" srcId="{1E5AFF2E-7698-4480-AE63-9D5CBB003F6D}" destId="{297DFC46-47BA-42BB-9B1D-F7E648BA9696}" srcOrd="0" destOrd="0" parTransId="{C1BDC891-C96A-4208-98AE-8BF5BE0F8831}" sibTransId="{45E83FDA-B603-4724-B9CF-398B24781C04}"/>
    <dgm:cxn modelId="{147FF697-A22C-42E7-88E4-9E4E4299C33B}" srcId="{1E5AFF2E-7698-4480-AE63-9D5CBB003F6D}" destId="{CA5BF8E1-E371-402A-99CD-0F0D22BE34AF}" srcOrd="3" destOrd="0" parTransId="{E0EE4307-68CF-4314-BBA5-812AEE1AAEA9}" sibTransId="{4D2BE7F1-61E9-4CC4-8A92-2E4FC269F1FA}"/>
    <dgm:cxn modelId="{AF79AE99-ABFD-41F6-B4F8-21D288B1DF15}" srcId="{1E5AFF2E-7698-4480-AE63-9D5CBB003F6D}" destId="{31142A89-B6EE-4C4A-8D77-496BD7C89F71}" srcOrd="4" destOrd="0" parTransId="{A2A5BF50-FD95-4F7C-B522-BAF431C10AD0}" sibTransId="{401EDAD9-9ABD-4467-B4D8-82F943A20AC9}"/>
    <dgm:cxn modelId="{E64510B4-AA8A-4F58-ADB0-ECD78DD79D2E}" srcId="{1E5AFF2E-7698-4480-AE63-9D5CBB003F6D}" destId="{97446A1F-0491-48EB-ADFF-7F2D2EEDC3FE}" srcOrd="1" destOrd="0" parTransId="{D3DD220C-85E6-45A7-AB6C-AC0F175DDFCB}" sibTransId="{0A52AA82-6456-404F-A791-54936DED98BC}"/>
    <dgm:cxn modelId="{34FAEFBA-E03A-4CDB-98D5-5AA11ED1067B}" type="presOf" srcId="{0BEA633A-6A6D-41AC-94DA-EBA7584E7E72}" destId="{25D38BBF-9399-46F0-A030-0B70EE7DC453}" srcOrd="0" destOrd="0" presId="urn:microsoft.com/office/officeart/2018/2/layout/IconVerticalSolidList"/>
    <dgm:cxn modelId="{FB1C48BC-2FEF-41DD-8716-BB561188655C}" type="presOf" srcId="{31142A89-B6EE-4C4A-8D77-496BD7C89F71}" destId="{4A780036-79D7-4239-8872-8129B0EA9FC0}" srcOrd="0" destOrd="0" presId="urn:microsoft.com/office/officeart/2018/2/layout/IconVerticalSolidList"/>
    <dgm:cxn modelId="{CAE31CC4-4CB8-4EE9-8A63-2605B1B3F15C}" type="presOf" srcId="{297DFC46-47BA-42BB-9B1D-F7E648BA9696}" destId="{005F41AD-FD80-4473-B33E-4270FBF783EF}" srcOrd="0" destOrd="0" presId="urn:microsoft.com/office/officeart/2018/2/layout/IconVerticalSolidList"/>
    <dgm:cxn modelId="{C0B62726-8AA8-481A-9EEA-E44307EC7F90}" type="presParOf" srcId="{F15B3EC2-22CA-47BF-A315-B013AF2E9819}" destId="{3D013998-E40F-4A5B-9CED-63F1BD7F0D8B}" srcOrd="0" destOrd="0" presId="urn:microsoft.com/office/officeart/2018/2/layout/IconVerticalSolidList"/>
    <dgm:cxn modelId="{52C19019-FA12-4696-B268-317D48015947}" type="presParOf" srcId="{3D013998-E40F-4A5B-9CED-63F1BD7F0D8B}" destId="{B66B33C9-6096-423C-9AAC-EB800239D2F5}" srcOrd="0" destOrd="0" presId="urn:microsoft.com/office/officeart/2018/2/layout/IconVerticalSolidList"/>
    <dgm:cxn modelId="{F891B089-AC61-441C-BBDA-F637C458AD35}" type="presParOf" srcId="{3D013998-E40F-4A5B-9CED-63F1BD7F0D8B}" destId="{020F7868-F100-4734-9688-316E6AB96492}" srcOrd="1" destOrd="0" presId="urn:microsoft.com/office/officeart/2018/2/layout/IconVerticalSolidList"/>
    <dgm:cxn modelId="{5D64509C-17B8-4EC6-97C3-A771C2C7AEC5}" type="presParOf" srcId="{3D013998-E40F-4A5B-9CED-63F1BD7F0D8B}" destId="{CC513DDD-C786-455C-B1CC-5B78C464F2D4}" srcOrd="2" destOrd="0" presId="urn:microsoft.com/office/officeart/2018/2/layout/IconVerticalSolidList"/>
    <dgm:cxn modelId="{AB59B3D6-676D-43B1-9B68-A7E8BA4950FE}" type="presParOf" srcId="{3D013998-E40F-4A5B-9CED-63F1BD7F0D8B}" destId="{005F41AD-FD80-4473-B33E-4270FBF783EF}" srcOrd="3" destOrd="0" presId="urn:microsoft.com/office/officeart/2018/2/layout/IconVerticalSolidList"/>
    <dgm:cxn modelId="{2AC0C9B3-EEB9-4D88-9669-8D44805A7F9D}" type="presParOf" srcId="{F15B3EC2-22CA-47BF-A315-B013AF2E9819}" destId="{DC5F7B86-E856-4697-A00F-8335A530417D}" srcOrd="1" destOrd="0" presId="urn:microsoft.com/office/officeart/2018/2/layout/IconVerticalSolidList"/>
    <dgm:cxn modelId="{7B7BECA1-E0E8-4FE9-8875-1A1122481F19}" type="presParOf" srcId="{F15B3EC2-22CA-47BF-A315-B013AF2E9819}" destId="{C33F6EA3-A6C5-4075-83F5-C247D74861A1}" srcOrd="2" destOrd="0" presId="urn:microsoft.com/office/officeart/2018/2/layout/IconVerticalSolidList"/>
    <dgm:cxn modelId="{1E3CA484-F47B-468A-A840-BE31213AA644}" type="presParOf" srcId="{C33F6EA3-A6C5-4075-83F5-C247D74861A1}" destId="{BBBB2476-CD60-40A6-9DF9-03BEF3BA8C71}" srcOrd="0" destOrd="0" presId="urn:microsoft.com/office/officeart/2018/2/layout/IconVerticalSolidList"/>
    <dgm:cxn modelId="{447A766D-8CC1-47E2-A14E-50C7B8599C08}" type="presParOf" srcId="{C33F6EA3-A6C5-4075-83F5-C247D74861A1}" destId="{B7A1FC6F-5D25-4F62-8B6A-4C5771E9BDED}" srcOrd="1" destOrd="0" presId="urn:microsoft.com/office/officeart/2018/2/layout/IconVerticalSolidList"/>
    <dgm:cxn modelId="{0758BCB6-10F3-4AE0-A2D3-14DB9BCAA986}" type="presParOf" srcId="{C33F6EA3-A6C5-4075-83F5-C247D74861A1}" destId="{9A9BD7C0-B93D-4A40-9561-FA9972E361A5}" srcOrd="2" destOrd="0" presId="urn:microsoft.com/office/officeart/2018/2/layout/IconVerticalSolidList"/>
    <dgm:cxn modelId="{F1F1103C-5F64-4FF4-B406-54D5208CC502}" type="presParOf" srcId="{C33F6EA3-A6C5-4075-83F5-C247D74861A1}" destId="{4BC2DF60-23B0-4AE0-AD79-03ECDABF7650}" srcOrd="3" destOrd="0" presId="urn:microsoft.com/office/officeart/2018/2/layout/IconVerticalSolidList"/>
    <dgm:cxn modelId="{3CB166E0-1882-49D3-A544-DFBF37F98889}" type="presParOf" srcId="{F15B3EC2-22CA-47BF-A315-B013AF2E9819}" destId="{B9FDDC11-3AB4-49D2-A933-E622E8733812}" srcOrd="3" destOrd="0" presId="urn:microsoft.com/office/officeart/2018/2/layout/IconVerticalSolidList"/>
    <dgm:cxn modelId="{0CBC5A14-DCD0-47C7-AA35-963E99C8BF26}" type="presParOf" srcId="{F15B3EC2-22CA-47BF-A315-B013AF2E9819}" destId="{AFDB7424-AC73-48F6-BCE7-AE20D6B84B95}" srcOrd="4" destOrd="0" presId="urn:microsoft.com/office/officeart/2018/2/layout/IconVerticalSolidList"/>
    <dgm:cxn modelId="{4BE15E5C-28BB-4DDF-A718-B9DA32834264}" type="presParOf" srcId="{AFDB7424-AC73-48F6-BCE7-AE20D6B84B95}" destId="{65BFC2B8-A510-41D6-9B52-180C9464F20D}" srcOrd="0" destOrd="0" presId="urn:microsoft.com/office/officeart/2018/2/layout/IconVerticalSolidList"/>
    <dgm:cxn modelId="{52E721E7-4EA4-4268-9DF1-5E5E528A9E58}" type="presParOf" srcId="{AFDB7424-AC73-48F6-BCE7-AE20D6B84B95}" destId="{74E3333C-CB22-4E66-8EE2-D09A320C1F1C}" srcOrd="1" destOrd="0" presId="urn:microsoft.com/office/officeart/2018/2/layout/IconVerticalSolidList"/>
    <dgm:cxn modelId="{9F75EF80-01ED-4D79-8CD8-B3661F314C2B}" type="presParOf" srcId="{AFDB7424-AC73-48F6-BCE7-AE20D6B84B95}" destId="{5F7DF749-F3B2-4AB0-A308-EB60BC90C88D}" srcOrd="2" destOrd="0" presId="urn:microsoft.com/office/officeart/2018/2/layout/IconVerticalSolidList"/>
    <dgm:cxn modelId="{D35AF166-E148-4A02-96E5-9CFF0A640A8C}" type="presParOf" srcId="{AFDB7424-AC73-48F6-BCE7-AE20D6B84B95}" destId="{25D38BBF-9399-46F0-A030-0B70EE7DC453}" srcOrd="3" destOrd="0" presId="urn:microsoft.com/office/officeart/2018/2/layout/IconVerticalSolidList"/>
    <dgm:cxn modelId="{9F9130F0-3C4D-42B2-B581-89BC955A1458}" type="presParOf" srcId="{F15B3EC2-22CA-47BF-A315-B013AF2E9819}" destId="{CC0B2B15-CF98-4235-8B39-ADE1777BE476}" srcOrd="5" destOrd="0" presId="urn:microsoft.com/office/officeart/2018/2/layout/IconVerticalSolidList"/>
    <dgm:cxn modelId="{38967DA0-C811-4E18-8EE0-6E85C192945A}" type="presParOf" srcId="{F15B3EC2-22CA-47BF-A315-B013AF2E9819}" destId="{3BDF1F61-AB3B-42D8-B83B-35F9EB880585}" srcOrd="6" destOrd="0" presId="urn:microsoft.com/office/officeart/2018/2/layout/IconVerticalSolidList"/>
    <dgm:cxn modelId="{1EB6E114-62D0-4E63-9D80-A4E86BC4EB9C}" type="presParOf" srcId="{3BDF1F61-AB3B-42D8-B83B-35F9EB880585}" destId="{245ECA78-0C4F-4B14-8A72-A2B221510581}" srcOrd="0" destOrd="0" presId="urn:microsoft.com/office/officeart/2018/2/layout/IconVerticalSolidList"/>
    <dgm:cxn modelId="{6B3B8C7B-2E61-45DB-9D9B-8D4DE52E57E3}" type="presParOf" srcId="{3BDF1F61-AB3B-42D8-B83B-35F9EB880585}" destId="{F756DF5D-0977-400C-9B0C-D97D4CF16FDB}" srcOrd="1" destOrd="0" presId="urn:microsoft.com/office/officeart/2018/2/layout/IconVerticalSolidList"/>
    <dgm:cxn modelId="{F4F511DF-22AD-4D62-99C1-311F0B525234}" type="presParOf" srcId="{3BDF1F61-AB3B-42D8-B83B-35F9EB880585}" destId="{67F9C090-93D8-437C-9B15-193CFAD626CF}" srcOrd="2" destOrd="0" presId="urn:microsoft.com/office/officeart/2018/2/layout/IconVerticalSolidList"/>
    <dgm:cxn modelId="{F2834C90-D791-443E-B4AD-E9A37B81A607}" type="presParOf" srcId="{3BDF1F61-AB3B-42D8-B83B-35F9EB880585}" destId="{DC1A2863-90DF-4384-8D69-D076835BADB0}" srcOrd="3" destOrd="0" presId="urn:microsoft.com/office/officeart/2018/2/layout/IconVerticalSolidList"/>
    <dgm:cxn modelId="{6535CB9B-B4D9-48C1-9702-4FD2443A137F}" type="presParOf" srcId="{F15B3EC2-22CA-47BF-A315-B013AF2E9819}" destId="{A9D49FA6-66A7-4830-971F-F41CDA5E7278}" srcOrd="7" destOrd="0" presId="urn:microsoft.com/office/officeart/2018/2/layout/IconVerticalSolidList"/>
    <dgm:cxn modelId="{B510A48F-B28F-445F-96FB-8E155DE9A65E}" type="presParOf" srcId="{F15B3EC2-22CA-47BF-A315-B013AF2E9819}" destId="{D6C2A345-F180-49B5-ABC2-2EF42E930A67}" srcOrd="8" destOrd="0" presId="urn:microsoft.com/office/officeart/2018/2/layout/IconVerticalSolidList"/>
    <dgm:cxn modelId="{9037681A-3C85-4064-BA86-C634D21AC702}" type="presParOf" srcId="{D6C2A345-F180-49B5-ABC2-2EF42E930A67}" destId="{C22E3D3D-4E85-480C-9027-D0381208CD75}" srcOrd="0" destOrd="0" presId="urn:microsoft.com/office/officeart/2018/2/layout/IconVerticalSolidList"/>
    <dgm:cxn modelId="{A07109B4-53B3-40C7-A0E3-E41894C9E779}" type="presParOf" srcId="{D6C2A345-F180-49B5-ABC2-2EF42E930A67}" destId="{9F9E14DC-0D53-4774-9511-832CF1CD6763}" srcOrd="1" destOrd="0" presId="urn:microsoft.com/office/officeart/2018/2/layout/IconVerticalSolidList"/>
    <dgm:cxn modelId="{184C52E7-6847-4339-BCEA-3DDFB8A544B0}" type="presParOf" srcId="{D6C2A345-F180-49B5-ABC2-2EF42E930A67}" destId="{31F6ED33-BAFA-4C51-9F81-CEA0C6717881}" srcOrd="2" destOrd="0" presId="urn:microsoft.com/office/officeart/2018/2/layout/IconVerticalSolidList"/>
    <dgm:cxn modelId="{C392B6DA-1925-4B82-9DFF-1C6D011F8383}" type="presParOf" srcId="{D6C2A345-F180-49B5-ABC2-2EF42E930A67}" destId="{4A780036-79D7-4239-8872-8129B0EA9F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5F555D-7182-40B8-914C-8332B5AEC6A6}"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A0E0BA34-67D3-4794-96DC-7DDB6FB4DD62}">
      <dgm:prSet/>
      <dgm:spPr/>
      <dgm:t>
        <a:bodyPr/>
        <a:lstStyle/>
        <a:p>
          <a:r>
            <a:rPr lang="en-US"/>
            <a:t>CFD with end plates and different angles of attack. </a:t>
          </a:r>
        </a:p>
      </dgm:t>
    </dgm:pt>
    <dgm:pt modelId="{B1D288A2-07ED-4E17-AFC5-03BBC23EC648}" type="parTrans" cxnId="{49213BFA-D062-4625-9036-E82B8210EB9C}">
      <dgm:prSet/>
      <dgm:spPr/>
      <dgm:t>
        <a:bodyPr/>
        <a:lstStyle/>
        <a:p>
          <a:endParaRPr lang="en-US"/>
        </a:p>
      </dgm:t>
    </dgm:pt>
    <dgm:pt modelId="{FBC16CF5-7527-40BF-8A4F-4D3891137033}" type="sibTrans" cxnId="{49213BFA-D062-4625-9036-E82B8210EB9C}">
      <dgm:prSet/>
      <dgm:spPr/>
      <dgm:t>
        <a:bodyPr/>
        <a:lstStyle/>
        <a:p>
          <a:endParaRPr lang="en-US"/>
        </a:p>
      </dgm:t>
    </dgm:pt>
    <dgm:pt modelId="{1A4072E9-D166-4B75-9E7B-D6DAC56D36FB}">
      <dgm:prSet/>
      <dgm:spPr/>
      <dgm:t>
        <a:bodyPr/>
        <a:lstStyle/>
        <a:p>
          <a:r>
            <a:rPr lang="en-US"/>
            <a:t>Incorporate the wing with the morgan model.</a:t>
          </a:r>
        </a:p>
      </dgm:t>
    </dgm:pt>
    <dgm:pt modelId="{70372C87-3201-46AA-A134-D65921C69186}" type="parTrans" cxnId="{B7F6FEAE-560A-4434-8FA2-3279CB9E3CF9}">
      <dgm:prSet/>
      <dgm:spPr/>
      <dgm:t>
        <a:bodyPr/>
        <a:lstStyle/>
        <a:p>
          <a:endParaRPr lang="en-US"/>
        </a:p>
      </dgm:t>
    </dgm:pt>
    <dgm:pt modelId="{CC5125C1-F585-4B27-971E-267845946052}" type="sibTrans" cxnId="{B7F6FEAE-560A-4434-8FA2-3279CB9E3CF9}">
      <dgm:prSet/>
      <dgm:spPr/>
      <dgm:t>
        <a:bodyPr/>
        <a:lstStyle/>
        <a:p>
          <a:endParaRPr lang="en-US"/>
        </a:p>
      </dgm:t>
    </dgm:pt>
    <dgm:pt modelId="{8E46836C-BE94-46B3-AAB0-ADDC3E0BBF65}">
      <dgm:prSet/>
      <dgm:spPr/>
      <dgm:t>
        <a:bodyPr/>
        <a:lstStyle/>
        <a:p>
          <a:r>
            <a:rPr lang="en-US"/>
            <a:t>3D Printing of our wing and </a:t>
          </a:r>
          <a:r>
            <a:rPr lang="en-US" b="1"/>
            <a:t>wind tunnel testing</a:t>
          </a:r>
        </a:p>
      </dgm:t>
    </dgm:pt>
    <dgm:pt modelId="{E1EE6A2D-FF47-4639-906A-A4D576545EFD}" type="parTrans" cxnId="{072B00B2-A703-4AA7-97FD-A5A3739A04B2}">
      <dgm:prSet/>
      <dgm:spPr/>
      <dgm:t>
        <a:bodyPr/>
        <a:lstStyle/>
        <a:p>
          <a:endParaRPr lang="en-US"/>
        </a:p>
      </dgm:t>
    </dgm:pt>
    <dgm:pt modelId="{8F8D7AA6-3310-4827-A4CD-E71905F82543}" type="sibTrans" cxnId="{072B00B2-A703-4AA7-97FD-A5A3739A04B2}">
      <dgm:prSet/>
      <dgm:spPr/>
      <dgm:t>
        <a:bodyPr/>
        <a:lstStyle/>
        <a:p>
          <a:endParaRPr lang="en-US"/>
        </a:p>
      </dgm:t>
    </dgm:pt>
    <dgm:pt modelId="{B13B3535-0BDC-4AE6-AD5A-F1668A4630A8}">
      <dgm:prSet/>
      <dgm:spPr/>
      <dgm:t>
        <a:bodyPr/>
        <a:lstStyle/>
        <a:p>
          <a:r>
            <a:rPr lang="en-US"/>
            <a:t>Research vortex generators </a:t>
          </a:r>
        </a:p>
      </dgm:t>
    </dgm:pt>
    <dgm:pt modelId="{44F0F660-2AA5-4BE8-936E-28ADFE3BA666}" type="parTrans" cxnId="{37F66362-D00D-46CF-8FC2-0A342B7ADFCA}">
      <dgm:prSet/>
      <dgm:spPr/>
      <dgm:t>
        <a:bodyPr/>
        <a:lstStyle/>
        <a:p>
          <a:endParaRPr lang="en-US"/>
        </a:p>
      </dgm:t>
    </dgm:pt>
    <dgm:pt modelId="{03A0724A-C080-42A0-8E8C-1B817A43DCDE}" type="sibTrans" cxnId="{37F66362-D00D-46CF-8FC2-0A342B7ADFCA}">
      <dgm:prSet/>
      <dgm:spPr/>
      <dgm:t>
        <a:bodyPr/>
        <a:lstStyle/>
        <a:p>
          <a:endParaRPr lang="en-US"/>
        </a:p>
      </dgm:t>
    </dgm:pt>
    <dgm:pt modelId="{1C68B9FD-FA16-4B7A-9569-4D52EF793D5D}">
      <dgm:prSet/>
      <dgm:spPr/>
      <dgm:t>
        <a:bodyPr/>
        <a:lstStyle/>
        <a:p>
          <a:r>
            <a:rPr lang="en-US"/>
            <a:t>Look into the addition of gurney flaps </a:t>
          </a:r>
        </a:p>
      </dgm:t>
    </dgm:pt>
    <dgm:pt modelId="{AA5263F0-0B10-4D3E-8116-F15044C5452F}" type="parTrans" cxnId="{89E65ED7-7EA4-4F45-A2E4-A5450156DBBC}">
      <dgm:prSet/>
      <dgm:spPr/>
      <dgm:t>
        <a:bodyPr/>
        <a:lstStyle/>
        <a:p>
          <a:endParaRPr lang="en-US"/>
        </a:p>
      </dgm:t>
    </dgm:pt>
    <dgm:pt modelId="{2504A7BD-8D2E-438B-AFAD-C33D62128A12}" type="sibTrans" cxnId="{89E65ED7-7EA4-4F45-A2E4-A5450156DBBC}">
      <dgm:prSet/>
      <dgm:spPr/>
      <dgm:t>
        <a:bodyPr/>
        <a:lstStyle/>
        <a:p>
          <a:endParaRPr lang="en-US"/>
        </a:p>
      </dgm:t>
    </dgm:pt>
    <dgm:pt modelId="{0333C7A2-49C0-4990-ADD4-9847D53586CD}">
      <dgm:prSet phldr="0"/>
      <dgm:spPr/>
      <dgm:t>
        <a:bodyPr/>
        <a:lstStyle/>
        <a:p>
          <a:pPr rtl="0"/>
          <a:r>
            <a:rPr lang="en-US">
              <a:latin typeface="Calibri Light" panose="020F0302020204030204"/>
            </a:rPr>
            <a:t>Research twisted wings</a:t>
          </a:r>
        </a:p>
      </dgm:t>
    </dgm:pt>
    <dgm:pt modelId="{DB176422-75E9-424D-A39A-E34084668CE1}" type="parTrans" cxnId="{E996EF3A-3056-4BF8-B4BA-6FED7514A5EA}">
      <dgm:prSet/>
      <dgm:spPr/>
    </dgm:pt>
    <dgm:pt modelId="{3C318E04-1D9A-40CF-8477-AB6C7C8FB87F}" type="sibTrans" cxnId="{E996EF3A-3056-4BF8-B4BA-6FED7514A5EA}">
      <dgm:prSet/>
      <dgm:spPr/>
    </dgm:pt>
    <dgm:pt modelId="{927B4D86-E5F1-49A0-A860-EF9F9C6A206A}" type="pres">
      <dgm:prSet presAssocID="{6D5F555D-7182-40B8-914C-8332B5AEC6A6}" presName="linear" presStyleCnt="0">
        <dgm:presLayoutVars>
          <dgm:animLvl val="lvl"/>
          <dgm:resizeHandles val="exact"/>
        </dgm:presLayoutVars>
      </dgm:prSet>
      <dgm:spPr/>
    </dgm:pt>
    <dgm:pt modelId="{D9833095-59EC-47AA-84B2-3939A67A4B12}" type="pres">
      <dgm:prSet presAssocID="{A0E0BA34-67D3-4794-96DC-7DDB6FB4DD62}" presName="parentText" presStyleLbl="node1" presStyleIdx="0" presStyleCnt="6">
        <dgm:presLayoutVars>
          <dgm:chMax val="0"/>
          <dgm:bulletEnabled val="1"/>
        </dgm:presLayoutVars>
      </dgm:prSet>
      <dgm:spPr/>
    </dgm:pt>
    <dgm:pt modelId="{4FFE4614-CFF1-4926-ADBA-B624C4105685}" type="pres">
      <dgm:prSet presAssocID="{FBC16CF5-7527-40BF-8A4F-4D3891137033}" presName="spacer" presStyleCnt="0"/>
      <dgm:spPr/>
    </dgm:pt>
    <dgm:pt modelId="{5B640B0C-5D48-497D-9AD5-FA535CA244BC}" type="pres">
      <dgm:prSet presAssocID="{1A4072E9-D166-4B75-9E7B-D6DAC56D36FB}" presName="parentText" presStyleLbl="node1" presStyleIdx="1" presStyleCnt="6">
        <dgm:presLayoutVars>
          <dgm:chMax val="0"/>
          <dgm:bulletEnabled val="1"/>
        </dgm:presLayoutVars>
      </dgm:prSet>
      <dgm:spPr/>
    </dgm:pt>
    <dgm:pt modelId="{15326572-BB3B-4504-8B81-15AC56D0F473}" type="pres">
      <dgm:prSet presAssocID="{CC5125C1-F585-4B27-971E-267845946052}" presName="spacer" presStyleCnt="0"/>
      <dgm:spPr/>
    </dgm:pt>
    <dgm:pt modelId="{81A479F9-DFD0-46A1-B23F-98DE2751DCE6}" type="pres">
      <dgm:prSet presAssocID="{8E46836C-BE94-46B3-AAB0-ADDC3E0BBF65}" presName="parentText" presStyleLbl="node1" presStyleIdx="2" presStyleCnt="6">
        <dgm:presLayoutVars>
          <dgm:chMax val="0"/>
          <dgm:bulletEnabled val="1"/>
        </dgm:presLayoutVars>
      </dgm:prSet>
      <dgm:spPr/>
    </dgm:pt>
    <dgm:pt modelId="{10807C3E-B607-4C30-91B7-AC07216BF887}" type="pres">
      <dgm:prSet presAssocID="{8F8D7AA6-3310-4827-A4CD-E71905F82543}" presName="spacer" presStyleCnt="0"/>
      <dgm:spPr/>
    </dgm:pt>
    <dgm:pt modelId="{44F6A919-615D-47F6-991F-F7B80D2B3DAF}" type="pres">
      <dgm:prSet presAssocID="{B13B3535-0BDC-4AE6-AD5A-F1668A4630A8}" presName="parentText" presStyleLbl="node1" presStyleIdx="3" presStyleCnt="6">
        <dgm:presLayoutVars>
          <dgm:chMax val="0"/>
          <dgm:bulletEnabled val="1"/>
        </dgm:presLayoutVars>
      </dgm:prSet>
      <dgm:spPr/>
    </dgm:pt>
    <dgm:pt modelId="{6B1C5600-67E4-4968-8229-97772B5249ED}" type="pres">
      <dgm:prSet presAssocID="{03A0724A-C080-42A0-8E8C-1B817A43DCDE}" presName="spacer" presStyleCnt="0"/>
      <dgm:spPr/>
    </dgm:pt>
    <dgm:pt modelId="{DDFFDFC4-7B1A-457C-9C82-3FE77C38F2B8}" type="pres">
      <dgm:prSet presAssocID="{1C68B9FD-FA16-4B7A-9569-4D52EF793D5D}" presName="parentText" presStyleLbl="node1" presStyleIdx="4" presStyleCnt="6">
        <dgm:presLayoutVars>
          <dgm:chMax val="0"/>
          <dgm:bulletEnabled val="1"/>
        </dgm:presLayoutVars>
      </dgm:prSet>
      <dgm:spPr/>
    </dgm:pt>
    <dgm:pt modelId="{48E6C917-DA11-4E4B-AA2B-3D0B39EB7E91}" type="pres">
      <dgm:prSet presAssocID="{2504A7BD-8D2E-438B-AFAD-C33D62128A12}" presName="spacer" presStyleCnt="0"/>
      <dgm:spPr/>
    </dgm:pt>
    <dgm:pt modelId="{7E2DAF7A-E0FB-4FDA-BF61-0147713D247C}" type="pres">
      <dgm:prSet presAssocID="{0333C7A2-49C0-4990-ADD4-9847D53586CD}" presName="parentText" presStyleLbl="node1" presStyleIdx="5" presStyleCnt="6">
        <dgm:presLayoutVars>
          <dgm:chMax val="0"/>
          <dgm:bulletEnabled val="1"/>
        </dgm:presLayoutVars>
      </dgm:prSet>
      <dgm:spPr/>
    </dgm:pt>
  </dgm:ptLst>
  <dgm:cxnLst>
    <dgm:cxn modelId="{E2D5280F-10C0-4BB8-99AB-38E94697C345}" type="presOf" srcId="{1A4072E9-D166-4B75-9E7B-D6DAC56D36FB}" destId="{5B640B0C-5D48-497D-9AD5-FA535CA244BC}" srcOrd="0" destOrd="0" presId="urn:microsoft.com/office/officeart/2005/8/layout/vList2"/>
    <dgm:cxn modelId="{A27BA60F-6658-4995-B4EE-CE67E9C9AF72}" type="presOf" srcId="{6D5F555D-7182-40B8-914C-8332B5AEC6A6}" destId="{927B4D86-E5F1-49A0-A860-EF9F9C6A206A}" srcOrd="0" destOrd="0" presId="urn:microsoft.com/office/officeart/2005/8/layout/vList2"/>
    <dgm:cxn modelId="{15D43520-72BD-48A8-9A64-326B018BFEB0}" type="presOf" srcId="{A0E0BA34-67D3-4794-96DC-7DDB6FB4DD62}" destId="{D9833095-59EC-47AA-84B2-3939A67A4B12}" srcOrd="0" destOrd="0" presId="urn:microsoft.com/office/officeart/2005/8/layout/vList2"/>
    <dgm:cxn modelId="{57A57133-D4F2-4A37-AECD-5AFE152D6491}" type="presOf" srcId="{1C68B9FD-FA16-4B7A-9569-4D52EF793D5D}" destId="{DDFFDFC4-7B1A-457C-9C82-3FE77C38F2B8}" srcOrd="0" destOrd="0" presId="urn:microsoft.com/office/officeart/2005/8/layout/vList2"/>
    <dgm:cxn modelId="{E996EF3A-3056-4BF8-B4BA-6FED7514A5EA}" srcId="{6D5F555D-7182-40B8-914C-8332B5AEC6A6}" destId="{0333C7A2-49C0-4990-ADD4-9847D53586CD}" srcOrd="5" destOrd="0" parTransId="{DB176422-75E9-424D-A39A-E34084668CE1}" sibTransId="{3C318E04-1D9A-40CF-8477-AB6C7C8FB87F}"/>
    <dgm:cxn modelId="{37F66362-D00D-46CF-8FC2-0A342B7ADFCA}" srcId="{6D5F555D-7182-40B8-914C-8332B5AEC6A6}" destId="{B13B3535-0BDC-4AE6-AD5A-F1668A4630A8}" srcOrd="3" destOrd="0" parTransId="{44F0F660-2AA5-4BE8-936E-28ADFE3BA666}" sibTransId="{03A0724A-C080-42A0-8E8C-1B817A43DCDE}"/>
    <dgm:cxn modelId="{CD9FE68E-E30D-4118-B2C9-0519EB4DFBAF}" type="presOf" srcId="{0333C7A2-49C0-4990-ADD4-9847D53586CD}" destId="{7E2DAF7A-E0FB-4FDA-BF61-0147713D247C}" srcOrd="0" destOrd="0" presId="urn:microsoft.com/office/officeart/2005/8/layout/vList2"/>
    <dgm:cxn modelId="{D0999FA5-6658-465E-B426-870D8C7F110B}" type="presOf" srcId="{8E46836C-BE94-46B3-AAB0-ADDC3E0BBF65}" destId="{81A479F9-DFD0-46A1-B23F-98DE2751DCE6}" srcOrd="0" destOrd="0" presId="urn:microsoft.com/office/officeart/2005/8/layout/vList2"/>
    <dgm:cxn modelId="{B7F6FEAE-560A-4434-8FA2-3279CB9E3CF9}" srcId="{6D5F555D-7182-40B8-914C-8332B5AEC6A6}" destId="{1A4072E9-D166-4B75-9E7B-D6DAC56D36FB}" srcOrd="1" destOrd="0" parTransId="{70372C87-3201-46AA-A134-D65921C69186}" sibTransId="{CC5125C1-F585-4B27-971E-267845946052}"/>
    <dgm:cxn modelId="{072B00B2-A703-4AA7-97FD-A5A3739A04B2}" srcId="{6D5F555D-7182-40B8-914C-8332B5AEC6A6}" destId="{8E46836C-BE94-46B3-AAB0-ADDC3E0BBF65}" srcOrd="2" destOrd="0" parTransId="{E1EE6A2D-FF47-4639-906A-A4D576545EFD}" sibTransId="{8F8D7AA6-3310-4827-A4CD-E71905F82543}"/>
    <dgm:cxn modelId="{89E65ED7-7EA4-4F45-A2E4-A5450156DBBC}" srcId="{6D5F555D-7182-40B8-914C-8332B5AEC6A6}" destId="{1C68B9FD-FA16-4B7A-9569-4D52EF793D5D}" srcOrd="4" destOrd="0" parTransId="{AA5263F0-0B10-4D3E-8116-F15044C5452F}" sibTransId="{2504A7BD-8D2E-438B-AFAD-C33D62128A12}"/>
    <dgm:cxn modelId="{6F13F6E8-47EC-4DA2-87D3-D5564833DA4F}" type="presOf" srcId="{B13B3535-0BDC-4AE6-AD5A-F1668A4630A8}" destId="{44F6A919-615D-47F6-991F-F7B80D2B3DAF}" srcOrd="0" destOrd="0" presId="urn:microsoft.com/office/officeart/2005/8/layout/vList2"/>
    <dgm:cxn modelId="{49213BFA-D062-4625-9036-E82B8210EB9C}" srcId="{6D5F555D-7182-40B8-914C-8332B5AEC6A6}" destId="{A0E0BA34-67D3-4794-96DC-7DDB6FB4DD62}" srcOrd="0" destOrd="0" parTransId="{B1D288A2-07ED-4E17-AFC5-03BBC23EC648}" sibTransId="{FBC16CF5-7527-40BF-8A4F-4D3891137033}"/>
    <dgm:cxn modelId="{AEB891CE-C52D-4DA3-90E8-2BF2F57A5D0B}" type="presParOf" srcId="{927B4D86-E5F1-49A0-A860-EF9F9C6A206A}" destId="{D9833095-59EC-47AA-84B2-3939A67A4B12}" srcOrd="0" destOrd="0" presId="urn:microsoft.com/office/officeart/2005/8/layout/vList2"/>
    <dgm:cxn modelId="{022015D9-EF08-4DF6-A89B-24BF628FCE53}" type="presParOf" srcId="{927B4D86-E5F1-49A0-A860-EF9F9C6A206A}" destId="{4FFE4614-CFF1-4926-ADBA-B624C4105685}" srcOrd="1" destOrd="0" presId="urn:microsoft.com/office/officeart/2005/8/layout/vList2"/>
    <dgm:cxn modelId="{7BB763B8-29C2-4C8B-956C-3B0CDEB897CE}" type="presParOf" srcId="{927B4D86-E5F1-49A0-A860-EF9F9C6A206A}" destId="{5B640B0C-5D48-497D-9AD5-FA535CA244BC}" srcOrd="2" destOrd="0" presId="urn:microsoft.com/office/officeart/2005/8/layout/vList2"/>
    <dgm:cxn modelId="{E6889430-EFDB-416B-A83A-DD955ABD97BF}" type="presParOf" srcId="{927B4D86-E5F1-49A0-A860-EF9F9C6A206A}" destId="{15326572-BB3B-4504-8B81-15AC56D0F473}" srcOrd="3" destOrd="0" presId="urn:microsoft.com/office/officeart/2005/8/layout/vList2"/>
    <dgm:cxn modelId="{1ABFC636-5E59-4709-945D-FF2C65DD12AE}" type="presParOf" srcId="{927B4D86-E5F1-49A0-A860-EF9F9C6A206A}" destId="{81A479F9-DFD0-46A1-B23F-98DE2751DCE6}" srcOrd="4" destOrd="0" presId="urn:microsoft.com/office/officeart/2005/8/layout/vList2"/>
    <dgm:cxn modelId="{31F8D7F2-CE00-4724-BAAA-5255AA3779AE}" type="presParOf" srcId="{927B4D86-E5F1-49A0-A860-EF9F9C6A206A}" destId="{10807C3E-B607-4C30-91B7-AC07216BF887}" srcOrd="5" destOrd="0" presId="urn:microsoft.com/office/officeart/2005/8/layout/vList2"/>
    <dgm:cxn modelId="{98A8907C-3A39-46BF-A136-946AF883A357}" type="presParOf" srcId="{927B4D86-E5F1-49A0-A860-EF9F9C6A206A}" destId="{44F6A919-615D-47F6-991F-F7B80D2B3DAF}" srcOrd="6" destOrd="0" presId="urn:microsoft.com/office/officeart/2005/8/layout/vList2"/>
    <dgm:cxn modelId="{50241BC7-4720-4747-A3C7-27B1BCFE57F9}" type="presParOf" srcId="{927B4D86-E5F1-49A0-A860-EF9F9C6A206A}" destId="{6B1C5600-67E4-4968-8229-97772B5249ED}" srcOrd="7" destOrd="0" presId="urn:microsoft.com/office/officeart/2005/8/layout/vList2"/>
    <dgm:cxn modelId="{19473DBE-1DF2-4B45-93CA-F10B40AECAB1}" type="presParOf" srcId="{927B4D86-E5F1-49A0-A860-EF9F9C6A206A}" destId="{DDFFDFC4-7B1A-457C-9C82-3FE77C38F2B8}" srcOrd="8" destOrd="0" presId="urn:microsoft.com/office/officeart/2005/8/layout/vList2"/>
    <dgm:cxn modelId="{787655A9-059E-4F36-83C4-D4348157A026}" type="presParOf" srcId="{927B4D86-E5F1-49A0-A860-EF9F9C6A206A}" destId="{48E6C917-DA11-4E4B-AA2B-3D0B39EB7E91}" srcOrd="9" destOrd="0" presId="urn:microsoft.com/office/officeart/2005/8/layout/vList2"/>
    <dgm:cxn modelId="{802E3599-F0EF-4F98-9828-70A3AFD0A727}" type="presParOf" srcId="{927B4D86-E5F1-49A0-A860-EF9F9C6A206A}" destId="{7E2DAF7A-E0FB-4FDA-BF61-0147713D247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AEBBCE-51BC-4F6A-9BC5-BE6101F7AC8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98F3A3-0804-4E65-8B31-A7A1976F76AB}">
      <dgm:prSet/>
      <dgm:spPr/>
      <dgm:t>
        <a:bodyPr/>
        <a:lstStyle/>
        <a:p>
          <a:pPr>
            <a:lnSpc>
              <a:spcPct val="100000"/>
            </a:lnSpc>
          </a:pPr>
          <a:r>
            <a:rPr lang="en-US"/>
            <a:t>Working on a design that has reversed swan necks acting as the support struts. </a:t>
          </a:r>
        </a:p>
      </dgm:t>
    </dgm:pt>
    <dgm:pt modelId="{7C230049-6560-4071-B45D-4D8BE4B1D19F}" type="parTrans" cxnId="{69933ED4-6250-493D-B18A-C4FB8389314F}">
      <dgm:prSet/>
      <dgm:spPr/>
      <dgm:t>
        <a:bodyPr/>
        <a:lstStyle/>
        <a:p>
          <a:endParaRPr lang="en-US"/>
        </a:p>
      </dgm:t>
    </dgm:pt>
    <dgm:pt modelId="{4A43FC61-34A7-4A7B-98AC-BBEE936993F6}" type="sibTrans" cxnId="{69933ED4-6250-493D-B18A-C4FB8389314F}">
      <dgm:prSet/>
      <dgm:spPr/>
      <dgm:t>
        <a:bodyPr/>
        <a:lstStyle/>
        <a:p>
          <a:endParaRPr lang="en-US"/>
        </a:p>
      </dgm:t>
    </dgm:pt>
    <dgm:pt modelId="{98D6CFC6-BEE4-43E2-BBBE-278AD3B6A205}">
      <dgm:prSet/>
      <dgm:spPr/>
      <dgm:t>
        <a:bodyPr/>
        <a:lstStyle/>
        <a:p>
          <a:pPr>
            <a:lnSpc>
              <a:spcPct val="100000"/>
            </a:lnSpc>
          </a:pPr>
          <a:r>
            <a:rPr lang="en-US"/>
            <a:t>What are the structural benefits of the swan necks?</a:t>
          </a:r>
        </a:p>
      </dgm:t>
    </dgm:pt>
    <dgm:pt modelId="{325E03AC-CA11-40AD-BBA9-55A283C28112}" type="parTrans" cxnId="{2AF98A96-98B6-41C2-B270-DB7C9589ACA2}">
      <dgm:prSet/>
      <dgm:spPr/>
      <dgm:t>
        <a:bodyPr/>
        <a:lstStyle/>
        <a:p>
          <a:endParaRPr lang="en-US"/>
        </a:p>
      </dgm:t>
    </dgm:pt>
    <dgm:pt modelId="{BAD756AE-ADA4-42A2-9A8B-DDE6E0A5268B}" type="sibTrans" cxnId="{2AF98A96-98B6-41C2-B270-DB7C9589ACA2}">
      <dgm:prSet/>
      <dgm:spPr/>
      <dgm:t>
        <a:bodyPr/>
        <a:lstStyle/>
        <a:p>
          <a:endParaRPr lang="en-US"/>
        </a:p>
      </dgm:t>
    </dgm:pt>
    <dgm:pt modelId="{A3A42906-8BC2-4475-B33B-9F190886F545}">
      <dgm:prSet/>
      <dgm:spPr/>
      <dgm:t>
        <a:bodyPr/>
        <a:lstStyle/>
        <a:p>
          <a:pPr>
            <a:lnSpc>
              <a:spcPct val="100000"/>
            </a:lnSpc>
          </a:pPr>
          <a:r>
            <a:rPr lang="en-US"/>
            <a:t>Loads? Stress concentrations?</a:t>
          </a:r>
        </a:p>
      </dgm:t>
    </dgm:pt>
    <dgm:pt modelId="{5C6FC4B3-E369-483D-B76B-291BD83A18B6}" type="parTrans" cxnId="{1074D5FB-B523-438D-A629-9DF9E97E6F86}">
      <dgm:prSet/>
      <dgm:spPr/>
      <dgm:t>
        <a:bodyPr/>
        <a:lstStyle/>
        <a:p>
          <a:endParaRPr lang="en-US"/>
        </a:p>
      </dgm:t>
    </dgm:pt>
    <dgm:pt modelId="{C3D8B58A-E0E4-4702-814A-DAB3A9E92CBF}" type="sibTrans" cxnId="{1074D5FB-B523-438D-A629-9DF9E97E6F86}">
      <dgm:prSet/>
      <dgm:spPr/>
      <dgm:t>
        <a:bodyPr/>
        <a:lstStyle/>
        <a:p>
          <a:endParaRPr lang="en-US"/>
        </a:p>
      </dgm:t>
    </dgm:pt>
    <dgm:pt modelId="{057AFD8C-02F6-4E5B-AC6E-5CF64458EB12}">
      <dgm:prSet/>
      <dgm:spPr/>
      <dgm:t>
        <a:bodyPr/>
        <a:lstStyle/>
        <a:p>
          <a:pPr>
            <a:lnSpc>
              <a:spcPct val="100000"/>
            </a:lnSpc>
          </a:pPr>
          <a:r>
            <a:rPr lang="en-US"/>
            <a:t>Intended function of this </a:t>
          </a:r>
          <a:r>
            <a:rPr lang="en-US">
              <a:latin typeface="Calibri Light" panose="020F0302020204030204"/>
            </a:rPr>
            <a:t>wing?</a:t>
          </a:r>
          <a:endParaRPr lang="en-US"/>
        </a:p>
      </dgm:t>
    </dgm:pt>
    <dgm:pt modelId="{168DCE85-6E26-40DA-8861-87C10D4C8798}" type="parTrans" cxnId="{E4C800F6-97F6-4607-BF9D-6DD31585CED1}">
      <dgm:prSet/>
      <dgm:spPr/>
      <dgm:t>
        <a:bodyPr/>
        <a:lstStyle/>
        <a:p>
          <a:endParaRPr lang="en-US"/>
        </a:p>
      </dgm:t>
    </dgm:pt>
    <dgm:pt modelId="{3AE6205F-763E-4DA9-8138-07C17539DF9A}" type="sibTrans" cxnId="{E4C800F6-97F6-4607-BF9D-6DD31585CED1}">
      <dgm:prSet/>
      <dgm:spPr/>
      <dgm:t>
        <a:bodyPr/>
        <a:lstStyle/>
        <a:p>
          <a:endParaRPr lang="en-US"/>
        </a:p>
      </dgm:t>
    </dgm:pt>
    <dgm:pt modelId="{4CADB1BA-3715-4E3D-AF41-0FE1C7D55EC5}" type="pres">
      <dgm:prSet presAssocID="{29AEBBCE-51BC-4F6A-9BC5-BE6101F7AC8F}" presName="linear" presStyleCnt="0">
        <dgm:presLayoutVars>
          <dgm:animLvl val="lvl"/>
          <dgm:resizeHandles val="exact"/>
        </dgm:presLayoutVars>
      </dgm:prSet>
      <dgm:spPr/>
    </dgm:pt>
    <dgm:pt modelId="{F71C5326-9E76-42BF-90EE-C4F557C23CBF}" type="pres">
      <dgm:prSet presAssocID="{E098F3A3-0804-4E65-8B31-A7A1976F76AB}" presName="parentText" presStyleLbl="node1" presStyleIdx="0" presStyleCnt="4">
        <dgm:presLayoutVars>
          <dgm:chMax val="0"/>
          <dgm:bulletEnabled val="1"/>
        </dgm:presLayoutVars>
      </dgm:prSet>
      <dgm:spPr/>
    </dgm:pt>
    <dgm:pt modelId="{CDB3420E-CEDA-4811-A629-93BF50E0A278}" type="pres">
      <dgm:prSet presAssocID="{4A43FC61-34A7-4A7B-98AC-BBEE936993F6}" presName="spacer" presStyleCnt="0"/>
      <dgm:spPr/>
    </dgm:pt>
    <dgm:pt modelId="{F711F6C1-8002-4B3F-A8DA-5CC5BC6B4699}" type="pres">
      <dgm:prSet presAssocID="{98D6CFC6-BEE4-43E2-BBBE-278AD3B6A205}" presName="parentText" presStyleLbl="node1" presStyleIdx="1" presStyleCnt="4">
        <dgm:presLayoutVars>
          <dgm:chMax val="0"/>
          <dgm:bulletEnabled val="1"/>
        </dgm:presLayoutVars>
      </dgm:prSet>
      <dgm:spPr/>
    </dgm:pt>
    <dgm:pt modelId="{1129B139-1281-4C66-8554-6B332ECFAE4B}" type="pres">
      <dgm:prSet presAssocID="{BAD756AE-ADA4-42A2-9A8B-DDE6E0A5268B}" presName="spacer" presStyleCnt="0"/>
      <dgm:spPr/>
    </dgm:pt>
    <dgm:pt modelId="{BE4888E8-9751-49EE-9202-F56F64D7D259}" type="pres">
      <dgm:prSet presAssocID="{A3A42906-8BC2-4475-B33B-9F190886F545}" presName="parentText" presStyleLbl="node1" presStyleIdx="2" presStyleCnt="4">
        <dgm:presLayoutVars>
          <dgm:chMax val="0"/>
          <dgm:bulletEnabled val="1"/>
        </dgm:presLayoutVars>
      </dgm:prSet>
      <dgm:spPr/>
    </dgm:pt>
    <dgm:pt modelId="{7ACD74AD-229F-4850-8F98-9ACBF838BD6F}" type="pres">
      <dgm:prSet presAssocID="{C3D8B58A-E0E4-4702-814A-DAB3A9E92CBF}" presName="spacer" presStyleCnt="0"/>
      <dgm:spPr/>
    </dgm:pt>
    <dgm:pt modelId="{6C714107-D5C9-470B-A97C-A327E4E3FBED}" type="pres">
      <dgm:prSet presAssocID="{057AFD8C-02F6-4E5B-AC6E-5CF64458EB12}" presName="parentText" presStyleLbl="node1" presStyleIdx="3" presStyleCnt="4">
        <dgm:presLayoutVars>
          <dgm:chMax val="0"/>
          <dgm:bulletEnabled val="1"/>
        </dgm:presLayoutVars>
      </dgm:prSet>
      <dgm:spPr/>
    </dgm:pt>
  </dgm:ptLst>
  <dgm:cxnLst>
    <dgm:cxn modelId="{78D86840-B153-4357-9F02-5C3B61494407}" type="presOf" srcId="{A3A42906-8BC2-4475-B33B-9F190886F545}" destId="{BE4888E8-9751-49EE-9202-F56F64D7D259}" srcOrd="0" destOrd="0" presId="urn:microsoft.com/office/officeart/2005/8/layout/vList2"/>
    <dgm:cxn modelId="{E5B54543-41C2-436D-B2B9-0DFC537605E2}" type="presOf" srcId="{057AFD8C-02F6-4E5B-AC6E-5CF64458EB12}" destId="{6C714107-D5C9-470B-A97C-A327E4E3FBED}" srcOrd="0" destOrd="0" presId="urn:microsoft.com/office/officeart/2005/8/layout/vList2"/>
    <dgm:cxn modelId="{48169746-A87B-4055-96B2-C3D8531627A6}" type="presOf" srcId="{29AEBBCE-51BC-4F6A-9BC5-BE6101F7AC8F}" destId="{4CADB1BA-3715-4E3D-AF41-0FE1C7D55EC5}" srcOrd="0" destOrd="0" presId="urn:microsoft.com/office/officeart/2005/8/layout/vList2"/>
    <dgm:cxn modelId="{94154950-E8FD-4540-AABE-71799FD9F51A}" type="presOf" srcId="{98D6CFC6-BEE4-43E2-BBBE-278AD3B6A205}" destId="{F711F6C1-8002-4B3F-A8DA-5CC5BC6B4699}" srcOrd="0" destOrd="0" presId="urn:microsoft.com/office/officeart/2005/8/layout/vList2"/>
    <dgm:cxn modelId="{6B53F888-2845-43EA-A542-4A9FBE625C5C}" type="presOf" srcId="{E098F3A3-0804-4E65-8B31-A7A1976F76AB}" destId="{F71C5326-9E76-42BF-90EE-C4F557C23CBF}" srcOrd="0" destOrd="0" presId="urn:microsoft.com/office/officeart/2005/8/layout/vList2"/>
    <dgm:cxn modelId="{2AF98A96-98B6-41C2-B270-DB7C9589ACA2}" srcId="{29AEBBCE-51BC-4F6A-9BC5-BE6101F7AC8F}" destId="{98D6CFC6-BEE4-43E2-BBBE-278AD3B6A205}" srcOrd="1" destOrd="0" parTransId="{325E03AC-CA11-40AD-BBA9-55A283C28112}" sibTransId="{BAD756AE-ADA4-42A2-9A8B-DDE6E0A5268B}"/>
    <dgm:cxn modelId="{69933ED4-6250-493D-B18A-C4FB8389314F}" srcId="{29AEBBCE-51BC-4F6A-9BC5-BE6101F7AC8F}" destId="{E098F3A3-0804-4E65-8B31-A7A1976F76AB}" srcOrd="0" destOrd="0" parTransId="{7C230049-6560-4071-B45D-4D8BE4B1D19F}" sibTransId="{4A43FC61-34A7-4A7B-98AC-BBEE936993F6}"/>
    <dgm:cxn modelId="{E4C800F6-97F6-4607-BF9D-6DD31585CED1}" srcId="{29AEBBCE-51BC-4F6A-9BC5-BE6101F7AC8F}" destId="{057AFD8C-02F6-4E5B-AC6E-5CF64458EB12}" srcOrd="3" destOrd="0" parTransId="{168DCE85-6E26-40DA-8861-87C10D4C8798}" sibTransId="{3AE6205F-763E-4DA9-8138-07C17539DF9A}"/>
    <dgm:cxn modelId="{1074D5FB-B523-438D-A629-9DF9E97E6F86}" srcId="{29AEBBCE-51BC-4F6A-9BC5-BE6101F7AC8F}" destId="{A3A42906-8BC2-4475-B33B-9F190886F545}" srcOrd="2" destOrd="0" parTransId="{5C6FC4B3-E369-483D-B76B-291BD83A18B6}" sibTransId="{C3D8B58A-E0E4-4702-814A-DAB3A9E92CBF}"/>
    <dgm:cxn modelId="{17A4BAE7-E795-41BB-B53E-45948B2BA813}" type="presParOf" srcId="{4CADB1BA-3715-4E3D-AF41-0FE1C7D55EC5}" destId="{F71C5326-9E76-42BF-90EE-C4F557C23CBF}" srcOrd="0" destOrd="0" presId="urn:microsoft.com/office/officeart/2005/8/layout/vList2"/>
    <dgm:cxn modelId="{8B3309E0-7F75-4781-8B6B-20B963C37EFE}" type="presParOf" srcId="{4CADB1BA-3715-4E3D-AF41-0FE1C7D55EC5}" destId="{CDB3420E-CEDA-4811-A629-93BF50E0A278}" srcOrd="1" destOrd="0" presId="urn:microsoft.com/office/officeart/2005/8/layout/vList2"/>
    <dgm:cxn modelId="{AD192D76-E356-4BF8-98E6-4B0674DF7FF5}" type="presParOf" srcId="{4CADB1BA-3715-4E3D-AF41-0FE1C7D55EC5}" destId="{F711F6C1-8002-4B3F-A8DA-5CC5BC6B4699}" srcOrd="2" destOrd="0" presId="urn:microsoft.com/office/officeart/2005/8/layout/vList2"/>
    <dgm:cxn modelId="{5CF97181-B35C-48E4-AE94-BDB7ADC32DF2}" type="presParOf" srcId="{4CADB1BA-3715-4E3D-AF41-0FE1C7D55EC5}" destId="{1129B139-1281-4C66-8554-6B332ECFAE4B}" srcOrd="3" destOrd="0" presId="urn:microsoft.com/office/officeart/2005/8/layout/vList2"/>
    <dgm:cxn modelId="{818BC756-CC5B-4BAD-ACAA-4959EB4CB25E}" type="presParOf" srcId="{4CADB1BA-3715-4E3D-AF41-0FE1C7D55EC5}" destId="{BE4888E8-9751-49EE-9202-F56F64D7D259}" srcOrd="4" destOrd="0" presId="urn:microsoft.com/office/officeart/2005/8/layout/vList2"/>
    <dgm:cxn modelId="{FA11ECFE-FA18-40CD-908B-E7CDC060153E}" type="presParOf" srcId="{4CADB1BA-3715-4E3D-AF41-0FE1C7D55EC5}" destId="{7ACD74AD-229F-4850-8F98-9ACBF838BD6F}" srcOrd="5" destOrd="0" presId="urn:microsoft.com/office/officeart/2005/8/layout/vList2"/>
    <dgm:cxn modelId="{F63B1C15-1025-49AC-ADA2-EF336B43DA76}" type="presParOf" srcId="{4CADB1BA-3715-4E3D-AF41-0FE1C7D55EC5}" destId="{6C714107-D5C9-470B-A97C-A327E4E3FBE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B33C9-6096-423C-9AAC-EB800239D2F5}">
      <dsp:nvSpPr>
        <dsp:cNvPr id="0" name=""/>
        <dsp:cNvSpPr/>
      </dsp:nvSpPr>
      <dsp:spPr>
        <a:xfrm>
          <a:off x="0" y="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F7868-F100-4734-9688-316E6AB96492}">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5F41AD-FD80-4473-B33E-4270FBF783EF}">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b="1" kern="1200"/>
            <a:t>Project Management</a:t>
          </a:r>
          <a:r>
            <a:rPr lang="en-GB" sz="1900" kern="1200"/>
            <a:t> – Chloe Rees</a:t>
          </a:r>
          <a:endParaRPr lang="en-US" sz="1900" kern="1200"/>
        </a:p>
      </dsp:txBody>
      <dsp:txXfrm>
        <a:off x="1074268" y="4366"/>
        <a:ext cx="5170996" cy="930102"/>
      </dsp:txXfrm>
    </dsp:sp>
    <dsp:sp modelId="{BBBB2476-CD60-40A6-9DF9-03BEF3BA8C71}">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1FC6F-5D25-4F62-8B6A-4C5771E9BDED}">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C2DF60-23B0-4AE0-AD79-03ECDABF7650}">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b="1" kern="1200"/>
            <a:t>Aerodynamics</a:t>
          </a:r>
          <a:r>
            <a:rPr lang="en-GB" sz="1900" kern="1200"/>
            <a:t> – Catriona Burn &amp; Ryan Boardman</a:t>
          </a:r>
          <a:endParaRPr lang="en-US" sz="1900" kern="1200"/>
        </a:p>
      </dsp:txBody>
      <dsp:txXfrm>
        <a:off x="1074268" y="1166994"/>
        <a:ext cx="5170996" cy="930102"/>
      </dsp:txXfrm>
    </dsp:sp>
    <dsp:sp modelId="{65BFC2B8-A510-41D6-9B52-180C9464F20D}">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E3333C-CB22-4E66-8EE2-D09A320C1F1C}">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D38BBF-9399-46F0-A030-0B70EE7DC453}">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b="1" kern="1200"/>
            <a:t>Structural Design &amp; Manufacturing</a:t>
          </a:r>
          <a:r>
            <a:rPr lang="en-GB" sz="1900" kern="1200"/>
            <a:t> – Tomos Cole &amp; Joe Howard</a:t>
          </a:r>
          <a:endParaRPr lang="en-US" sz="1900" kern="1200"/>
        </a:p>
      </dsp:txBody>
      <dsp:txXfrm>
        <a:off x="1074268" y="2329622"/>
        <a:ext cx="5170996" cy="930102"/>
      </dsp:txXfrm>
    </dsp:sp>
    <dsp:sp modelId="{245ECA78-0C4F-4B14-8A72-A2B221510581}">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6DF5D-0977-400C-9B0C-D97D4CF16FDB}">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1A2863-90DF-4384-8D69-D076835BADB0}">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b="1" kern="1200"/>
            <a:t>Control Systems &amp; Mechatronics</a:t>
          </a:r>
          <a:r>
            <a:rPr lang="en-GB" sz="1900" kern="1200"/>
            <a:t> – Charlie Jones &amp; Connor Casey</a:t>
          </a:r>
          <a:endParaRPr lang="en-US" sz="1900" kern="1200"/>
        </a:p>
      </dsp:txBody>
      <dsp:txXfrm>
        <a:off x="1074268" y="3492250"/>
        <a:ext cx="5170996" cy="930102"/>
      </dsp:txXfrm>
    </dsp:sp>
    <dsp:sp modelId="{C22E3D3D-4E85-480C-9027-D0381208CD75}">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E14DC-0D53-4774-9511-832CF1CD6763}">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780036-79D7-4239-8872-8129B0EA9FC0}">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b="1" kern="1200"/>
            <a:t>Vehicle Simulation</a:t>
          </a:r>
          <a:r>
            <a:rPr lang="en-GB" sz="1900" kern="1200"/>
            <a:t> – </a:t>
          </a:r>
          <a:r>
            <a:rPr lang="en-GB" sz="1900" kern="1200" err="1"/>
            <a:t>Munty</a:t>
          </a:r>
          <a:r>
            <a:rPr lang="en-GB" sz="1900" kern="1200"/>
            <a:t> Rahman</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33095-59EC-47AA-84B2-3939A67A4B12}">
      <dsp:nvSpPr>
        <dsp:cNvPr id="0" name=""/>
        <dsp:cNvSpPr/>
      </dsp:nvSpPr>
      <dsp:spPr>
        <a:xfrm>
          <a:off x="0" y="1212427"/>
          <a:ext cx="7657645" cy="67158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CFD with end plates and different angles of attack. </a:t>
          </a:r>
        </a:p>
      </dsp:txBody>
      <dsp:txXfrm>
        <a:off x="32784" y="1245211"/>
        <a:ext cx="7592077" cy="606012"/>
      </dsp:txXfrm>
    </dsp:sp>
    <dsp:sp modelId="{5B640B0C-5D48-497D-9AD5-FA535CA244BC}">
      <dsp:nvSpPr>
        <dsp:cNvPr id="0" name=""/>
        <dsp:cNvSpPr/>
      </dsp:nvSpPr>
      <dsp:spPr>
        <a:xfrm>
          <a:off x="0" y="1964647"/>
          <a:ext cx="7657645" cy="671580"/>
        </a:xfrm>
        <a:prstGeom prst="roundRect">
          <a:avLst/>
        </a:prstGeom>
        <a:solidFill>
          <a:schemeClr val="accent3">
            <a:hueOff val="2038523"/>
            <a:satOff val="-166"/>
            <a:lumOff val="-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Incorporate the wing with the morgan model.</a:t>
          </a:r>
        </a:p>
      </dsp:txBody>
      <dsp:txXfrm>
        <a:off x="32784" y="1997431"/>
        <a:ext cx="7592077" cy="606012"/>
      </dsp:txXfrm>
    </dsp:sp>
    <dsp:sp modelId="{81A479F9-DFD0-46A1-B23F-98DE2751DCE6}">
      <dsp:nvSpPr>
        <dsp:cNvPr id="0" name=""/>
        <dsp:cNvSpPr/>
      </dsp:nvSpPr>
      <dsp:spPr>
        <a:xfrm>
          <a:off x="0" y="2716867"/>
          <a:ext cx="7657645" cy="671580"/>
        </a:xfrm>
        <a:prstGeom prst="roundRect">
          <a:avLst/>
        </a:prstGeom>
        <a:solidFill>
          <a:schemeClr val="accent3">
            <a:hueOff val="4077046"/>
            <a:satOff val="-332"/>
            <a:lumOff val="-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3D Printing of our wing and </a:t>
          </a:r>
          <a:r>
            <a:rPr lang="en-US" sz="2800" b="1" kern="1200"/>
            <a:t>wind tunnel testing</a:t>
          </a:r>
        </a:p>
      </dsp:txBody>
      <dsp:txXfrm>
        <a:off x="32784" y="2749651"/>
        <a:ext cx="7592077" cy="606012"/>
      </dsp:txXfrm>
    </dsp:sp>
    <dsp:sp modelId="{44F6A919-615D-47F6-991F-F7B80D2B3DAF}">
      <dsp:nvSpPr>
        <dsp:cNvPr id="0" name=""/>
        <dsp:cNvSpPr/>
      </dsp:nvSpPr>
      <dsp:spPr>
        <a:xfrm>
          <a:off x="0" y="3469087"/>
          <a:ext cx="7657645" cy="671580"/>
        </a:xfrm>
        <a:prstGeom prst="roundRect">
          <a:avLst/>
        </a:prstGeom>
        <a:solidFill>
          <a:schemeClr val="accent3">
            <a:hueOff val="6115568"/>
            <a:satOff val="-499"/>
            <a:lumOff val="-1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Research vortex generators </a:t>
          </a:r>
        </a:p>
      </dsp:txBody>
      <dsp:txXfrm>
        <a:off x="32784" y="3501871"/>
        <a:ext cx="7592077" cy="606012"/>
      </dsp:txXfrm>
    </dsp:sp>
    <dsp:sp modelId="{DDFFDFC4-7B1A-457C-9C82-3FE77C38F2B8}">
      <dsp:nvSpPr>
        <dsp:cNvPr id="0" name=""/>
        <dsp:cNvSpPr/>
      </dsp:nvSpPr>
      <dsp:spPr>
        <a:xfrm>
          <a:off x="0" y="4221307"/>
          <a:ext cx="7657645" cy="671580"/>
        </a:xfrm>
        <a:prstGeom prst="roundRect">
          <a:avLst/>
        </a:prstGeom>
        <a:solidFill>
          <a:schemeClr val="accent3">
            <a:hueOff val="8154091"/>
            <a:satOff val="-665"/>
            <a:lumOff val="-17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Look into the addition of gurney flaps </a:t>
          </a:r>
        </a:p>
      </dsp:txBody>
      <dsp:txXfrm>
        <a:off x="32784" y="4254091"/>
        <a:ext cx="7592077" cy="606012"/>
      </dsp:txXfrm>
    </dsp:sp>
    <dsp:sp modelId="{7E2DAF7A-E0FB-4FDA-BF61-0147713D247C}">
      <dsp:nvSpPr>
        <dsp:cNvPr id="0" name=""/>
        <dsp:cNvSpPr/>
      </dsp:nvSpPr>
      <dsp:spPr>
        <a:xfrm>
          <a:off x="0" y="4973527"/>
          <a:ext cx="7657645" cy="671580"/>
        </a:xfrm>
        <a:prstGeom prst="roundRect">
          <a:avLst/>
        </a:prstGeom>
        <a:solidFill>
          <a:schemeClr val="accent3">
            <a:hueOff val="10192614"/>
            <a:satOff val="-831"/>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latin typeface="Calibri Light" panose="020F0302020204030204"/>
            </a:rPr>
            <a:t>Research twisted wings</a:t>
          </a:r>
        </a:p>
      </dsp:txBody>
      <dsp:txXfrm>
        <a:off x="32784" y="5006311"/>
        <a:ext cx="7592077" cy="606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C5326-9E76-42BF-90EE-C4F557C23CBF}">
      <dsp:nvSpPr>
        <dsp:cNvPr id="0" name=""/>
        <dsp:cNvSpPr/>
      </dsp:nvSpPr>
      <dsp:spPr>
        <a:xfrm>
          <a:off x="0" y="8333"/>
          <a:ext cx="5977938" cy="865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a:t>Working on a design that has reversed swan necks acting as the support struts. </a:t>
          </a:r>
        </a:p>
      </dsp:txBody>
      <dsp:txXfrm>
        <a:off x="42265" y="50598"/>
        <a:ext cx="5893408" cy="781270"/>
      </dsp:txXfrm>
    </dsp:sp>
    <dsp:sp modelId="{F711F6C1-8002-4B3F-A8DA-5CC5BC6B4699}">
      <dsp:nvSpPr>
        <dsp:cNvPr id="0" name=""/>
        <dsp:cNvSpPr/>
      </dsp:nvSpPr>
      <dsp:spPr>
        <a:xfrm>
          <a:off x="0" y="931733"/>
          <a:ext cx="5977938" cy="865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a:t>What are the structural benefits of the swan necks?</a:t>
          </a:r>
        </a:p>
      </dsp:txBody>
      <dsp:txXfrm>
        <a:off x="42265" y="973998"/>
        <a:ext cx="5893408" cy="781270"/>
      </dsp:txXfrm>
    </dsp:sp>
    <dsp:sp modelId="{BE4888E8-9751-49EE-9202-F56F64D7D259}">
      <dsp:nvSpPr>
        <dsp:cNvPr id="0" name=""/>
        <dsp:cNvSpPr/>
      </dsp:nvSpPr>
      <dsp:spPr>
        <a:xfrm>
          <a:off x="0" y="1855133"/>
          <a:ext cx="5977938" cy="865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a:t>Loads? Stress concentrations?</a:t>
          </a:r>
        </a:p>
      </dsp:txBody>
      <dsp:txXfrm>
        <a:off x="42265" y="1897398"/>
        <a:ext cx="5893408" cy="781270"/>
      </dsp:txXfrm>
    </dsp:sp>
    <dsp:sp modelId="{6C714107-D5C9-470B-A97C-A327E4E3FBED}">
      <dsp:nvSpPr>
        <dsp:cNvPr id="0" name=""/>
        <dsp:cNvSpPr/>
      </dsp:nvSpPr>
      <dsp:spPr>
        <a:xfrm>
          <a:off x="0" y="2778533"/>
          <a:ext cx="5977938" cy="865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a:t>Intended function of this </a:t>
          </a:r>
          <a:r>
            <a:rPr lang="en-US" sz="2000" kern="1200">
              <a:latin typeface="Calibri Light" panose="020F0302020204030204"/>
            </a:rPr>
            <a:t>wing?</a:t>
          </a:r>
          <a:endParaRPr lang="en-US" sz="2000" kern="1200"/>
        </a:p>
      </dsp:txBody>
      <dsp:txXfrm>
        <a:off x="42265" y="2820798"/>
        <a:ext cx="5893408" cy="7812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97108-5067-4096-9A75-05590A44BC6C}"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295052-132B-4EDC-8946-2E20323D1F2C}" type="slidenum">
              <a:rPr lang="en-GB" smtClean="0"/>
              <a:t>‹#›</a:t>
            </a:fld>
            <a:endParaRPr lang="en-GB"/>
          </a:p>
        </p:txBody>
      </p:sp>
    </p:spTree>
    <p:extLst>
      <p:ext uri="{BB962C8B-B14F-4D97-AF65-F5344CB8AC3E}">
        <p14:creationId xmlns:p14="http://schemas.microsoft.com/office/powerpoint/2010/main" val="3975696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Cfd</a:t>
            </a:r>
            <a:r>
              <a:rPr lang="en-GB"/>
              <a:t> using </a:t>
            </a:r>
            <a:r>
              <a:rPr lang="en-GB" err="1"/>
              <a:t>ansys</a:t>
            </a:r>
            <a:r>
              <a:rPr lang="en-GB"/>
              <a:t> workbench. Helps analyse air flow. Boundary conditions to be set: windspeed @ inlet plane, and </a:t>
            </a:r>
            <a:r>
              <a:rPr lang="en-GB" err="1"/>
              <a:t>boi</a:t>
            </a:r>
            <a:r>
              <a:rPr lang="en-GB"/>
              <a:t> size. 2 runs of each profile: 20 and 58 m/s. 2 sizes of </a:t>
            </a:r>
            <a:r>
              <a:rPr lang="en-GB" err="1"/>
              <a:t>boi</a:t>
            </a:r>
            <a:r>
              <a:rPr lang="en-GB"/>
              <a:t>: denser mesh, accurate results. </a:t>
            </a:r>
          </a:p>
          <a:p>
            <a:endParaRPr lang="en-GB"/>
          </a:p>
        </p:txBody>
      </p:sp>
      <p:sp>
        <p:nvSpPr>
          <p:cNvPr id="4" name="Slide Number Placeholder 3"/>
          <p:cNvSpPr>
            <a:spLocks noGrp="1"/>
          </p:cNvSpPr>
          <p:nvPr>
            <p:ph type="sldNum" sz="quarter" idx="5"/>
          </p:nvPr>
        </p:nvSpPr>
        <p:spPr/>
        <p:txBody>
          <a:bodyPr/>
          <a:lstStyle/>
          <a:p>
            <a:fld id="{9E295052-132B-4EDC-8946-2E20323D1F2C}" type="slidenum">
              <a:rPr lang="en-GB" smtClean="0"/>
              <a:t>8</a:t>
            </a:fld>
            <a:endParaRPr lang="en-GB"/>
          </a:p>
        </p:txBody>
      </p:sp>
    </p:spTree>
    <p:extLst>
      <p:ext uri="{BB962C8B-B14F-4D97-AF65-F5344CB8AC3E}">
        <p14:creationId xmlns:p14="http://schemas.microsoft.com/office/powerpoint/2010/main" val="3781371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20m/s &amp; 58m/s (max speed of morgan from </a:t>
            </a:r>
            <a:r>
              <a:rPr lang="en-GB" err="1"/>
              <a:t>veh.sim</a:t>
            </a:r>
            <a:r>
              <a:rPr lang="en-GB"/>
              <a:t>. data). Close up: low windspeed, created air turbulence, low energy, test other angles of attack. 4415: higher downforce due to low pressure acting as vacuum. </a:t>
            </a:r>
          </a:p>
        </p:txBody>
      </p:sp>
      <p:sp>
        <p:nvSpPr>
          <p:cNvPr id="4" name="Slide Number Placeholder 3"/>
          <p:cNvSpPr>
            <a:spLocks noGrp="1"/>
          </p:cNvSpPr>
          <p:nvPr>
            <p:ph type="sldNum" sz="quarter" idx="5"/>
          </p:nvPr>
        </p:nvSpPr>
        <p:spPr/>
        <p:txBody>
          <a:bodyPr/>
          <a:lstStyle/>
          <a:p>
            <a:fld id="{9E295052-132B-4EDC-8946-2E20323D1F2C}" type="slidenum">
              <a:rPr lang="en-GB" smtClean="0"/>
              <a:t>10</a:t>
            </a:fld>
            <a:endParaRPr lang="en-GB"/>
          </a:p>
        </p:txBody>
      </p:sp>
    </p:spTree>
    <p:extLst>
      <p:ext uri="{BB962C8B-B14F-4D97-AF65-F5344CB8AC3E}">
        <p14:creationId xmlns:p14="http://schemas.microsoft.com/office/powerpoint/2010/main" val="995617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a complete design chosen, Research into how the wing could move was done.</a:t>
            </a:r>
          </a:p>
          <a:p>
            <a:r>
              <a:rPr lang="en-GB"/>
              <a:t>Servo under wing possibility, could harm airflow. Bike seat with groove shows how wing could move.</a:t>
            </a:r>
          </a:p>
          <a:p>
            <a:r>
              <a:rPr lang="en-GB"/>
              <a:t>Top right initial drawings</a:t>
            </a:r>
          </a:p>
          <a:p>
            <a:r>
              <a:rPr lang="en-GB"/>
              <a:t>NACA6409 used for assembly </a:t>
            </a:r>
            <a:r>
              <a:rPr lang="en-GB" err="1"/>
              <a:t>mockups</a:t>
            </a:r>
            <a:r>
              <a:rPr lang="en-GB"/>
              <a:t>. Subject to change. Just gives rough idea</a:t>
            </a:r>
          </a:p>
          <a:p>
            <a:r>
              <a:rPr lang="en-GB"/>
              <a:t>Forces on vehicle calculations. SF of 1.25 considered</a:t>
            </a:r>
          </a:p>
          <a:p>
            <a:r>
              <a:rPr lang="en-GB"/>
              <a:t>1660 length = 737.5 N (SF </a:t>
            </a:r>
            <a:r>
              <a:rPr lang="en-GB" err="1"/>
              <a:t>inc</a:t>
            </a:r>
            <a:r>
              <a:rPr lang="en-GB"/>
              <a:t>) at 120MPH. Wing assembly must withstand</a:t>
            </a:r>
          </a:p>
        </p:txBody>
      </p:sp>
      <p:sp>
        <p:nvSpPr>
          <p:cNvPr id="4" name="Slide Number Placeholder 3"/>
          <p:cNvSpPr>
            <a:spLocks noGrp="1"/>
          </p:cNvSpPr>
          <p:nvPr>
            <p:ph type="sldNum" sz="quarter" idx="5"/>
          </p:nvPr>
        </p:nvSpPr>
        <p:spPr/>
        <p:txBody>
          <a:bodyPr/>
          <a:lstStyle/>
          <a:p>
            <a:fld id="{9E295052-132B-4EDC-8946-2E20323D1F2C}" type="slidenum">
              <a:rPr lang="en-GB" smtClean="0"/>
              <a:t>12</a:t>
            </a:fld>
            <a:endParaRPr lang="en-GB"/>
          </a:p>
        </p:txBody>
      </p:sp>
    </p:spTree>
    <p:extLst>
      <p:ext uri="{BB962C8B-B14F-4D97-AF65-F5344CB8AC3E}">
        <p14:creationId xmlns:p14="http://schemas.microsoft.com/office/powerpoint/2010/main" val="2316201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Examples of one way wing could look like.</a:t>
            </a:r>
          </a:p>
          <a:p>
            <a:r>
              <a:rPr lang="en-GB"/>
              <a:t>As group swan neck was discussed as best idea with mounting behind car.</a:t>
            </a:r>
          </a:p>
          <a:p>
            <a:r>
              <a:rPr lang="en-GB"/>
              <a:t>Mech members make 2 design variations each- then test and improve.</a:t>
            </a:r>
          </a:p>
          <a:p>
            <a:r>
              <a:rPr lang="en-GB"/>
              <a:t>Bike seat inspiration – how wing could be adjusted having one fixed point.</a:t>
            </a:r>
          </a:p>
          <a:p>
            <a:r>
              <a:rPr lang="en-GB"/>
              <a:t>Mount blocks added for ease of assy.</a:t>
            </a:r>
          </a:p>
          <a:p>
            <a:r>
              <a:rPr lang="en-GB"/>
              <a:t>Important strong design, reduce braking distance.</a:t>
            </a:r>
          </a:p>
          <a:p>
            <a:r>
              <a:rPr lang="en-GB"/>
              <a:t>Random end plate idea – unique. Grey area? Will be explored.</a:t>
            </a:r>
          </a:p>
        </p:txBody>
      </p:sp>
      <p:sp>
        <p:nvSpPr>
          <p:cNvPr id="4" name="Slide Number Placeholder 3"/>
          <p:cNvSpPr>
            <a:spLocks noGrp="1"/>
          </p:cNvSpPr>
          <p:nvPr>
            <p:ph type="sldNum" sz="quarter" idx="5"/>
          </p:nvPr>
        </p:nvSpPr>
        <p:spPr/>
        <p:txBody>
          <a:bodyPr/>
          <a:lstStyle/>
          <a:p>
            <a:fld id="{9E295052-132B-4EDC-8946-2E20323D1F2C}" type="slidenum">
              <a:rPr lang="en-GB" smtClean="0"/>
              <a:t>13</a:t>
            </a:fld>
            <a:endParaRPr lang="en-GB"/>
          </a:p>
        </p:txBody>
      </p:sp>
    </p:spTree>
    <p:extLst>
      <p:ext uri="{BB962C8B-B14F-4D97-AF65-F5344CB8AC3E}">
        <p14:creationId xmlns:p14="http://schemas.microsoft.com/office/powerpoint/2010/main" val="1960850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E295052-132B-4EDC-8946-2E20323D1F2C}" type="slidenum">
              <a:rPr lang="en-GB" smtClean="0"/>
              <a:t>14</a:t>
            </a:fld>
            <a:endParaRPr lang="en-GB"/>
          </a:p>
        </p:txBody>
      </p:sp>
    </p:spTree>
    <p:extLst>
      <p:ext uri="{BB962C8B-B14F-4D97-AF65-F5344CB8AC3E}">
        <p14:creationId xmlns:p14="http://schemas.microsoft.com/office/powerpoint/2010/main" val="1412625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E295052-132B-4EDC-8946-2E20323D1F2C}" type="slidenum">
              <a:rPr lang="en-GB" smtClean="0"/>
              <a:t>15</a:t>
            </a:fld>
            <a:endParaRPr lang="en-GB"/>
          </a:p>
        </p:txBody>
      </p:sp>
    </p:spTree>
    <p:extLst>
      <p:ext uri="{BB962C8B-B14F-4D97-AF65-F5344CB8AC3E}">
        <p14:creationId xmlns:p14="http://schemas.microsoft.com/office/powerpoint/2010/main" val="2861305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Compare forces</a:t>
            </a:r>
          </a:p>
          <a:p>
            <a:r>
              <a:rPr lang="en-GB"/>
              <a:t>timings</a:t>
            </a:r>
          </a:p>
        </p:txBody>
      </p:sp>
      <p:sp>
        <p:nvSpPr>
          <p:cNvPr id="4" name="Slide Number Placeholder 3"/>
          <p:cNvSpPr>
            <a:spLocks noGrp="1"/>
          </p:cNvSpPr>
          <p:nvPr>
            <p:ph type="sldNum" sz="quarter" idx="5"/>
          </p:nvPr>
        </p:nvSpPr>
        <p:spPr/>
        <p:txBody>
          <a:bodyPr/>
          <a:lstStyle/>
          <a:p>
            <a:fld id="{9E295052-132B-4EDC-8946-2E20323D1F2C}" type="slidenum">
              <a:rPr lang="en-GB" smtClean="0"/>
              <a:t>16</a:t>
            </a:fld>
            <a:endParaRPr lang="en-GB"/>
          </a:p>
        </p:txBody>
      </p:sp>
    </p:spTree>
    <p:extLst>
      <p:ext uri="{BB962C8B-B14F-4D97-AF65-F5344CB8AC3E}">
        <p14:creationId xmlns:p14="http://schemas.microsoft.com/office/powerpoint/2010/main" val="3507378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E295052-132B-4EDC-8946-2E20323D1F2C}" type="slidenum">
              <a:rPr lang="en-GB" smtClean="0"/>
              <a:t>17</a:t>
            </a:fld>
            <a:endParaRPr lang="en-GB"/>
          </a:p>
        </p:txBody>
      </p:sp>
    </p:spTree>
    <p:extLst>
      <p:ext uri="{BB962C8B-B14F-4D97-AF65-F5344CB8AC3E}">
        <p14:creationId xmlns:p14="http://schemas.microsoft.com/office/powerpoint/2010/main" val="2452071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4256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a:p>
        </p:txBody>
      </p:sp>
    </p:spTree>
    <p:extLst>
      <p:ext uri="{BB962C8B-B14F-4D97-AF65-F5344CB8AC3E}">
        <p14:creationId xmlns:p14="http://schemas.microsoft.com/office/powerpoint/2010/main" val="2382594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961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dirty="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58981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dirty="0"/>
              <a:t>12/11/2024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5013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dirty="0"/>
              <a:t>12/11/2024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6954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12/11/2024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53029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12/11/2024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7832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7462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4168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51347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12/11/2024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15763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5.jpe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s://www.geeky-gadgets.com/car-aerodynamics-controller-10-03-2020/" TargetMode="External"/><Relationship Id="rId13" Type="http://schemas.openxmlformats.org/officeDocument/2006/relationships/hyperlink" Target="https://www.gr86.org/threads/toyotas-swan-neck-rear-wing-for-the-gr86.9116/" TargetMode="External"/><Relationship Id="rId3" Type="http://schemas.openxmlformats.org/officeDocument/2006/relationships/hyperlink" Target="https://www.symscape.com/blog/cfd-study-comparing-racecar-wing-mounts.html#:~:text=This%20CFD%20study%20shows%20that,racecar%20than%20the%20standard%20mount" TargetMode="External"/><Relationship Id="rId7" Type="http://schemas.openxmlformats.org/officeDocument/2006/relationships/hyperlink" Target="https://occamsracers.com/2023/11/17/testing-end-plates-in-a-wind-tunnel/" TargetMode="External"/><Relationship Id="rId12" Type="http://schemas.openxmlformats.org/officeDocument/2006/relationships/hyperlink" Target="https://asm.matweb.com/search/specificmaterial.asp?bassnum=ma6061t6" TargetMode="External"/><Relationship Id="rId2" Type="http://schemas.openxmlformats.org/officeDocument/2006/relationships/hyperlink" Target="https://m-selig.ae.illinois.edu/ads/coord_database.html" TargetMode="External"/><Relationship Id="rId16" Type="http://schemas.openxmlformats.org/officeDocument/2006/relationships/hyperlink" Target="https://www.smithsadvanced.com/6061-aluminium.htm" TargetMode="External"/><Relationship Id="rId1" Type="http://schemas.openxmlformats.org/officeDocument/2006/relationships/slideLayout" Target="../slideLayouts/slideLayout7.xml"/><Relationship Id="rId6" Type="http://schemas.openxmlformats.org/officeDocument/2006/relationships/hyperlink" Target="https://www.diva-portal.org/smash/get/diva2:1342792/FULLTEXT01.pdf" TargetMode="External"/><Relationship Id="rId11" Type="http://schemas.openxmlformats.org/officeDocument/2006/relationships/hyperlink" Target="https://www.monolithicpower.com/en/learning/mpscholar/electric-motors/servo-motors/servo-motor-applications?" TargetMode="External"/><Relationship Id="rId5" Type="http://schemas.openxmlformats.org/officeDocument/2006/relationships/hyperlink" Target="https://ajhartmanaero.com/blog/swanneckwings" TargetMode="External"/><Relationship Id="rId15" Type="http://schemas.openxmlformats.org/officeDocument/2006/relationships/hyperlink" Target="https://www.sglcarbon.com/en/markets-solutions/material/sigratex-textile-materials/" TargetMode="External"/><Relationship Id="rId10" Type="http://schemas.openxmlformats.org/officeDocument/2006/relationships/hyperlink" Target="https://www.mdpi.com/1996-1073/14/23/7887" TargetMode="External"/><Relationship Id="rId4" Type="http://schemas.openxmlformats.org/officeDocument/2006/relationships/hyperlink" Target="https://www.electrolease.co.uk/news/the-science-and-style-of-swan-neck-wings-in-automotive-design#:~:text=What&#8217;s%20the%20Advantage%3F,airflow%20and%20more%20effective%20downforce.https://occamsracers.com/tag/wing-end-plates/" TargetMode="External"/><Relationship Id="rId9" Type="http://schemas.openxmlformats.org/officeDocument/2006/relationships/hyperlink" Target="https://xlab-usa.com/aero-carbon-wing.html" TargetMode="External"/><Relationship Id="rId14" Type="http://schemas.openxmlformats.org/officeDocument/2006/relationships/hyperlink" Target="https://sachiyasteel.com/blog/aluminium-6061-price-per-kg/?srsltid=AfmBOoqxwCr1Mn-G_FHHxbDSa9BpAxBgPBwcON3Izxtdaz0aVVTgg6D1#Aluminium_6061_Price_Per_Kg"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7D63-8125-F21D-F7DD-5257D131DAED}"/>
              </a:ext>
            </a:extLst>
          </p:cNvPr>
          <p:cNvSpPr>
            <a:spLocks noGrp="1"/>
          </p:cNvSpPr>
          <p:nvPr>
            <p:ph type="ctrTitle"/>
          </p:nvPr>
        </p:nvSpPr>
        <p:spPr>
          <a:xfrm>
            <a:off x="979712" y="735455"/>
            <a:ext cx="9889797" cy="2874471"/>
          </a:xfrm>
        </p:spPr>
        <p:txBody>
          <a:bodyPr anchor="ctr">
            <a:normAutofit/>
          </a:bodyPr>
          <a:lstStyle/>
          <a:p>
            <a:pPr algn="ctr"/>
            <a:r>
              <a:rPr lang="en-GB" sz="8000">
                <a:solidFill>
                  <a:schemeClr val="tx1"/>
                </a:solidFill>
              </a:rPr>
              <a:t>Active Rear Wing Project</a:t>
            </a:r>
            <a:endParaRPr lang="en-US" sz="8000">
              <a:solidFill>
                <a:schemeClr val="tx1"/>
              </a:solidFill>
              <a:ea typeface="Calibri Light" panose="020F0302020204030204"/>
              <a:cs typeface="Calibri Light" panose="020F0302020204030204"/>
            </a:endParaRPr>
          </a:p>
        </p:txBody>
      </p:sp>
      <p:sp>
        <p:nvSpPr>
          <p:cNvPr id="3" name="Subtitle 2">
            <a:extLst>
              <a:ext uri="{FF2B5EF4-FFF2-40B4-BE49-F238E27FC236}">
                <a16:creationId xmlns:a16="http://schemas.microsoft.com/office/drawing/2014/main" id="{F505DC51-FA21-4918-A820-117C739F5742}"/>
              </a:ext>
            </a:extLst>
          </p:cNvPr>
          <p:cNvSpPr>
            <a:spLocks noGrp="1"/>
          </p:cNvSpPr>
          <p:nvPr>
            <p:ph type="subTitle" idx="1"/>
          </p:nvPr>
        </p:nvSpPr>
        <p:spPr>
          <a:xfrm>
            <a:off x="1155558" y="4307684"/>
            <a:ext cx="9544153" cy="1906846"/>
          </a:xfrm>
        </p:spPr>
        <p:txBody>
          <a:bodyPr vert="horz" lIns="91440" tIns="45720" rIns="91440" bIns="45720" rtlCol="0" anchor="t">
            <a:normAutofit/>
          </a:bodyPr>
          <a:lstStyle/>
          <a:p>
            <a:pPr algn="ctr"/>
            <a:r>
              <a:rPr lang="en-GB" sz="3200"/>
              <a:t>Joe Howard, Catriona Burn, Ryan Boardman, Tomos Cole, Charlie Jones, Connor Casey, Munty Rahman and Chloe Rees.</a:t>
            </a:r>
            <a:endParaRPr lang="en-US"/>
          </a:p>
        </p:txBody>
      </p:sp>
      <p:sp>
        <p:nvSpPr>
          <p:cNvPr id="4" name="TextBox 3">
            <a:extLst>
              <a:ext uri="{FF2B5EF4-FFF2-40B4-BE49-F238E27FC236}">
                <a16:creationId xmlns:a16="http://schemas.microsoft.com/office/drawing/2014/main" id="{D08CC675-223B-79D4-0BBE-39C4BC1CB291}"/>
              </a:ext>
            </a:extLst>
          </p:cNvPr>
          <p:cNvSpPr txBox="1"/>
          <p:nvPr/>
        </p:nvSpPr>
        <p:spPr>
          <a:xfrm>
            <a:off x="10940142" y="6486071"/>
            <a:ext cx="1877785" cy="3719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Chloe Rees</a:t>
            </a:r>
            <a:endParaRPr lang="en-GB"/>
          </a:p>
        </p:txBody>
      </p:sp>
    </p:spTree>
    <p:extLst>
      <p:ext uri="{BB962C8B-B14F-4D97-AF65-F5344CB8AC3E}">
        <p14:creationId xmlns:p14="http://schemas.microsoft.com/office/powerpoint/2010/main" val="2667815456"/>
      </p:ext>
    </p:extLst>
  </p:cSld>
  <p:clrMapOvr>
    <a:masterClrMapping/>
  </p:clrMapOvr>
  <mc:AlternateContent xmlns:mc="http://schemas.openxmlformats.org/markup-compatibility/2006">
    <mc:Choice xmlns:p14="http://schemas.microsoft.com/office/powerpoint/2010/main" Requires="p14">
      <p:transition spd="slow" p14:dur="2000" advTm="3252"/>
    </mc:Choice>
    <mc:Fallback>
      <p:transition spd="slow" advTm="325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AD892-2A25-B924-72E4-4B2D98F91773}"/>
              </a:ext>
            </a:extLst>
          </p:cNvPr>
          <p:cNvSpPr>
            <a:spLocks noGrp="1"/>
          </p:cNvSpPr>
          <p:nvPr>
            <p:ph type="title"/>
          </p:nvPr>
        </p:nvSpPr>
        <p:spPr/>
        <p:txBody>
          <a:bodyPr/>
          <a:lstStyle/>
          <a:p>
            <a:r>
              <a:rPr lang="en-GB"/>
              <a:t>Introduction and Team Aims</a:t>
            </a:r>
          </a:p>
        </p:txBody>
      </p:sp>
      <p:sp>
        <p:nvSpPr>
          <p:cNvPr id="5" name="Content Placeholder 4">
            <a:extLst>
              <a:ext uri="{FF2B5EF4-FFF2-40B4-BE49-F238E27FC236}">
                <a16:creationId xmlns:a16="http://schemas.microsoft.com/office/drawing/2014/main" id="{003EC5A4-5734-121B-441E-92524471F034}"/>
              </a:ext>
            </a:extLst>
          </p:cNvPr>
          <p:cNvSpPr>
            <a:spLocks noGrp="1"/>
          </p:cNvSpPr>
          <p:nvPr>
            <p:ph idx="1"/>
          </p:nvPr>
        </p:nvSpPr>
        <p:spPr/>
        <p:txBody>
          <a:bodyPr vert="horz" lIns="0" tIns="45720" rIns="0" bIns="45720" rtlCol="0" anchor="t">
            <a:normAutofit lnSpcReduction="10000"/>
          </a:bodyPr>
          <a:lstStyle/>
          <a:p>
            <a:pPr marL="0" indent="0">
              <a:buNone/>
            </a:pPr>
            <a:r>
              <a:rPr lang="en-US" sz="1800" u="sng">
                <a:solidFill>
                  <a:srgbClr val="000000"/>
                </a:solidFill>
                <a:ea typeface="Calibri"/>
                <a:cs typeface="Calibri"/>
              </a:rPr>
              <a:t>Aim:</a:t>
            </a:r>
          </a:p>
          <a:p>
            <a:pPr>
              <a:buFont typeface="Arial" panose="020B0604020202020204" pitchFamily="34" charset="0"/>
              <a:buChar char="•"/>
            </a:pPr>
            <a:r>
              <a:rPr lang="en-US" sz="1800">
                <a:solidFill>
                  <a:srgbClr val="000000"/>
                </a:solidFill>
                <a:ea typeface="Calibri"/>
                <a:cs typeface="Calibri"/>
              </a:rPr>
              <a:t>To create an active rear wing for a Morgan Plus 4 that </a:t>
            </a:r>
            <a:r>
              <a:rPr lang="en-US" sz="1800" err="1">
                <a:solidFill>
                  <a:srgbClr val="000000"/>
                </a:solidFill>
                <a:ea typeface="Calibri"/>
                <a:cs typeface="Calibri"/>
              </a:rPr>
              <a:t>optimises</a:t>
            </a:r>
            <a:r>
              <a:rPr lang="en-US" sz="1800">
                <a:solidFill>
                  <a:srgbClr val="000000"/>
                </a:solidFill>
                <a:ea typeface="Calibri"/>
                <a:cs typeface="Calibri"/>
              </a:rPr>
              <a:t> downforce as well as increases drag during braking.</a:t>
            </a:r>
          </a:p>
          <a:p>
            <a:pPr marL="0" indent="0">
              <a:buNone/>
            </a:pPr>
            <a:r>
              <a:rPr lang="en-US" sz="1800" u="sng">
                <a:solidFill>
                  <a:srgbClr val="000000"/>
                </a:solidFill>
                <a:ea typeface="Calibri"/>
                <a:cs typeface="Calibri"/>
              </a:rPr>
              <a:t>Objectives:</a:t>
            </a:r>
          </a:p>
          <a:p>
            <a:pPr>
              <a:buFont typeface="Arial" panose="020B0604020202020204" pitchFamily="34" charset="0"/>
              <a:buChar char="•"/>
            </a:pPr>
            <a:r>
              <a:rPr lang="en-US" sz="1800">
                <a:solidFill>
                  <a:schemeClr val="tx1"/>
                </a:solidFill>
              </a:rPr>
              <a:t>Aerodynamics: Researching and </a:t>
            </a:r>
            <a:r>
              <a:rPr lang="en-US" sz="1800" err="1">
                <a:solidFill>
                  <a:schemeClr val="tx1"/>
                </a:solidFill>
              </a:rPr>
              <a:t>analysing</a:t>
            </a:r>
            <a:r>
              <a:rPr lang="en-US" sz="1800">
                <a:solidFill>
                  <a:schemeClr val="tx1"/>
                </a:solidFill>
              </a:rPr>
              <a:t> wing profiles and supports. </a:t>
            </a:r>
            <a:endParaRPr lang="en-US" sz="1800">
              <a:solidFill>
                <a:schemeClr val="tx1"/>
              </a:solidFill>
              <a:ea typeface="Calibri"/>
              <a:cs typeface="Calibri"/>
            </a:endParaRPr>
          </a:p>
          <a:p>
            <a:pPr>
              <a:buFont typeface="Arial" panose="020B0604020202020204" pitchFamily="34" charset="0"/>
              <a:buChar char="•"/>
            </a:pPr>
            <a:r>
              <a:rPr lang="en-US" sz="1800">
                <a:solidFill>
                  <a:schemeClr val="tx1"/>
                </a:solidFill>
              </a:rPr>
              <a:t>Mechanical: Communicate with the aerodynamics team to create and stress test a rear wing design. Includes: Specified wing shape, support structure and properties, end plate design.</a:t>
            </a:r>
            <a:endParaRPr lang="en-US" sz="1800">
              <a:solidFill>
                <a:schemeClr val="tx1"/>
              </a:solidFill>
              <a:ea typeface="Calibri"/>
              <a:cs typeface="Calibri"/>
            </a:endParaRPr>
          </a:p>
          <a:p>
            <a:pPr>
              <a:buFont typeface="Arial" panose="020B0604020202020204" pitchFamily="34" charset="0"/>
              <a:buChar char="•"/>
            </a:pPr>
            <a:r>
              <a:rPr lang="en-US" sz="1800">
                <a:solidFill>
                  <a:schemeClr val="tx1"/>
                </a:solidFill>
                <a:ea typeface="Calibri"/>
                <a:cs typeface="Calibri"/>
              </a:rPr>
              <a:t>Management: </a:t>
            </a:r>
            <a:r>
              <a:rPr lang="en-US" sz="1800" err="1">
                <a:solidFill>
                  <a:schemeClr val="tx1"/>
                </a:solidFill>
                <a:ea typeface="Calibri"/>
                <a:cs typeface="Calibri"/>
              </a:rPr>
              <a:t>Organising</a:t>
            </a:r>
            <a:r>
              <a:rPr lang="en-US" sz="1800">
                <a:solidFill>
                  <a:schemeClr val="tx1"/>
                </a:solidFill>
                <a:ea typeface="Calibri"/>
                <a:cs typeface="Calibri"/>
              </a:rPr>
              <a:t> and documenting meetings, creating the project </a:t>
            </a:r>
            <a:r>
              <a:rPr lang="en-GB" sz="1800">
                <a:solidFill>
                  <a:schemeClr val="tx1"/>
                </a:solidFill>
                <a:ea typeface="Calibri"/>
                <a:cs typeface="Calibri"/>
              </a:rPr>
              <a:t>Gantt chart, and keeping everyone on task</a:t>
            </a:r>
            <a:r>
              <a:rPr lang="en-US" sz="1800">
                <a:solidFill>
                  <a:schemeClr val="tx1"/>
                </a:solidFill>
                <a:ea typeface="Calibri"/>
                <a:cs typeface="Calibri"/>
              </a:rPr>
              <a:t>.</a:t>
            </a:r>
          </a:p>
          <a:p>
            <a:pPr>
              <a:buFont typeface="Arial" panose="020B0604020202020204" pitchFamily="34" charset="0"/>
              <a:buChar char="•"/>
            </a:pPr>
            <a:r>
              <a:rPr lang="en-US" sz="1800">
                <a:solidFill>
                  <a:schemeClr val="tx1"/>
                </a:solidFill>
                <a:ea typeface="Calibri"/>
                <a:cs typeface="Calibri"/>
              </a:rPr>
              <a:t>Control Systems and Mechatronics: </a:t>
            </a:r>
            <a:r>
              <a:rPr lang="en-GB" sz="1800">
                <a:solidFill>
                  <a:schemeClr val="tx1"/>
                </a:solidFill>
              </a:rPr>
              <a:t>Design and integrate sensors and control logic to automate wing adjustments, improving aerodynamic performance during braking and cornering.</a:t>
            </a:r>
            <a:endParaRPr lang="en-GB" sz="1800">
              <a:solidFill>
                <a:schemeClr val="tx1"/>
              </a:solidFill>
              <a:ea typeface="Calibri"/>
              <a:cs typeface="Calibri"/>
            </a:endParaRPr>
          </a:p>
          <a:p>
            <a:pPr>
              <a:buFont typeface="Arial" panose="020B0604020202020204" pitchFamily="34" charset="0"/>
              <a:buChar char="•"/>
            </a:pPr>
            <a:r>
              <a:rPr lang="en-US" sz="1800">
                <a:solidFill>
                  <a:schemeClr val="tx1"/>
                </a:solidFill>
                <a:ea typeface="Calibri"/>
                <a:cs typeface="Calibri"/>
              </a:rPr>
              <a:t>Vehicle Simulation: </a:t>
            </a:r>
            <a:r>
              <a:rPr lang="en-GB" sz="1800">
                <a:solidFill>
                  <a:schemeClr val="tx1"/>
                </a:solidFill>
                <a:ea typeface="Calibri"/>
                <a:cs typeface="Calibri"/>
              </a:rPr>
              <a:t>See where the wing needs to activate and the wing's effectiveness around</a:t>
            </a:r>
            <a:r>
              <a:rPr lang="en-US" sz="1800">
                <a:solidFill>
                  <a:schemeClr val="tx1"/>
                </a:solidFill>
                <a:ea typeface="Calibri"/>
                <a:cs typeface="Calibri"/>
              </a:rPr>
              <a:t> a lap.</a:t>
            </a:r>
          </a:p>
        </p:txBody>
      </p:sp>
      <p:sp>
        <p:nvSpPr>
          <p:cNvPr id="3" name="TextBox 2">
            <a:extLst>
              <a:ext uri="{FF2B5EF4-FFF2-40B4-BE49-F238E27FC236}">
                <a16:creationId xmlns:a16="http://schemas.microsoft.com/office/drawing/2014/main" id="{1B11B49E-9396-F31A-38C4-DFBC52ADD753}"/>
              </a:ext>
            </a:extLst>
          </p:cNvPr>
          <p:cNvSpPr txBox="1"/>
          <p:nvPr/>
        </p:nvSpPr>
        <p:spPr>
          <a:xfrm>
            <a:off x="10958285" y="6486071"/>
            <a:ext cx="1542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Chloe Rees</a:t>
            </a:r>
            <a:endParaRPr lang="en-GB"/>
          </a:p>
        </p:txBody>
      </p:sp>
    </p:spTree>
    <p:extLst>
      <p:ext uri="{BB962C8B-B14F-4D97-AF65-F5344CB8AC3E}">
        <p14:creationId xmlns:p14="http://schemas.microsoft.com/office/powerpoint/2010/main" val="3075045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0BC8-A981-55E9-E21C-4F35C53ACDF6}"/>
              </a:ext>
            </a:extLst>
          </p:cNvPr>
          <p:cNvSpPr>
            <a:spLocks noGrp="1"/>
          </p:cNvSpPr>
          <p:nvPr>
            <p:ph type="title"/>
          </p:nvPr>
        </p:nvSpPr>
        <p:spPr>
          <a:xfrm>
            <a:off x="1651701" y="265257"/>
            <a:ext cx="2005381" cy="5221665"/>
          </a:xfrm>
        </p:spPr>
        <p:txBody>
          <a:bodyPr>
            <a:normAutofit/>
          </a:bodyPr>
          <a:lstStyle/>
          <a:p>
            <a:pPr algn="ctr"/>
            <a:r>
              <a:rPr lang="en-GB" sz="6200"/>
              <a:t>Team      Roles </a:t>
            </a:r>
            <a:endParaRPr lang="en-US"/>
          </a:p>
        </p:txBody>
      </p:sp>
      <p:graphicFrame>
        <p:nvGraphicFramePr>
          <p:cNvPr id="5" name="Content Placeholder 2">
            <a:extLst>
              <a:ext uri="{FF2B5EF4-FFF2-40B4-BE49-F238E27FC236}">
                <a16:creationId xmlns:a16="http://schemas.microsoft.com/office/drawing/2014/main" id="{02FE098F-7D7D-ABE5-B6C8-73FBE0E84126}"/>
              </a:ext>
            </a:extLst>
          </p:cNvPr>
          <p:cNvGraphicFramePr>
            <a:graphicFrameLocks noGrp="1"/>
          </p:cNvGraphicFramePr>
          <p:nvPr>
            <p:ph idx="1"/>
            <p:extLst>
              <p:ext uri="{D42A27DB-BD31-4B8C-83A1-F6EECF244321}">
                <p14:modId xmlns:p14="http://schemas.microsoft.com/office/powerpoint/2010/main" val="3466065817"/>
              </p:ext>
            </p:extLst>
          </p:nvPr>
        </p:nvGraphicFramePr>
        <p:xfrm>
          <a:off x="5108535" y="530026"/>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 name="TextBox 35">
            <a:extLst>
              <a:ext uri="{FF2B5EF4-FFF2-40B4-BE49-F238E27FC236}">
                <a16:creationId xmlns:a16="http://schemas.microsoft.com/office/drawing/2014/main" id="{3A75E8B0-9D79-6FF9-E1BF-06DEB0F26A98}"/>
              </a:ext>
            </a:extLst>
          </p:cNvPr>
          <p:cNvSpPr txBox="1"/>
          <p:nvPr/>
        </p:nvSpPr>
        <p:spPr>
          <a:xfrm>
            <a:off x="10785928" y="6504213"/>
            <a:ext cx="1306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Chloe Rees</a:t>
            </a:r>
            <a:endParaRPr lang="en-GB"/>
          </a:p>
        </p:txBody>
      </p:sp>
    </p:spTree>
    <p:extLst>
      <p:ext uri="{BB962C8B-B14F-4D97-AF65-F5344CB8AC3E}">
        <p14:creationId xmlns:p14="http://schemas.microsoft.com/office/powerpoint/2010/main" val="286844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9716A-29E6-C4BB-600E-EEBC44A2C991}"/>
              </a:ext>
            </a:extLst>
          </p:cNvPr>
          <p:cNvSpPr>
            <a:spLocks noGrp="1"/>
          </p:cNvSpPr>
          <p:nvPr>
            <p:ph type="title" idx="4294967295"/>
          </p:nvPr>
        </p:nvSpPr>
        <p:spPr>
          <a:xfrm>
            <a:off x="239486" y="641350"/>
            <a:ext cx="4843236" cy="638402"/>
          </a:xfrm>
        </p:spPr>
        <p:txBody>
          <a:bodyPr>
            <a:noAutofit/>
          </a:bodyPr>
          <a:lstStyle/>
          <a:p>
            <a:r>
              <a:rPr lang="en-GB"/>
              <a:t>Project Gantt Chart</a:t>
            </a:r>
          </a:p>
        </p:txBody>
      </p:sp>
      <p:sp>
        <p:nvSpPr>
          <p:cNvPr id="8" name="Content Placeholder 7">
            <a:extLst>
              <a:ext uri="{FF2B5EF4-FFF2-40B4-BE49-F238E27FC236}">
                <a16:creationId xmlns:a16="http://schemas.microsoft.com/office/drawing/2014/main" id="{1A27C3A1-C521-41BA-58A0-C3BD64620232}"/>
              </a:ext>
            </a:extLst>
          </p:cNvPr>
          <p:cNvSpPr>
            <a:spLocks noGrp="1"/>
          </p:cNvSpPr>
          <p:nvPr>
            <p:ph idx="4294967295"/>
          </p:nvPr>
        </p:nvSpPr>
        <p:spPr>
          <a:xfrm>
            <a:off x="5877606" y="178707"/>
            <a:ext cx="6053137" cy="1536700"/>
          </a:xfrm>
        </p:spPr>
        <p:txBody>
          <a:bodyPr anchor="ctr">
            <a:normAutofit/>
          </a:bodyPr>
          <a:lstStyle/>
          <a:p>
            <a:pPr marL="0" indent="0">
              <a:buNone/>
            </a:pPr>
            <a:r>
              <a:rPr lang="en-US">
                <a:ea typeface="Calibri"/>
                <a:cs typeface="Calibri"/>
              </a:rPr>
              <a:t>Start Date: 7th of October 2024</a:t>
            </a:r>
          </a:p>
          <a:p>
            <a:pPr marL="0" indent="0">
              <a:buNone/>
            </a:pPr>
            <a:r>
              <a:rPr lang="en-US">
                <a:ea typeface="Calibri"/>
                <a:cs typeface="Calibri"/>
              </a:rPr>
              <a:t>Estimated End Date: 18th of March 2025</a:t>
            </a:r>
          </a:p>
        </p:txBody>
      </p:sp>
      <p:sp>
        <p:nvSpPr>
          <p:cNvPr id="3" name="TextBox 2">
            <a:extLst>
              <a:ext uri="{FF2B5EF4-FFF2-40B4-BE49-F238E27FC236}">
                <a16:creationId xmlns:a16="http://schemas.microsoft.com/office/drawing/2014/main" id="{3744EF30-F92F-C982-D907-3C373708F277}"/>
              </a:ext>
            </a:extLst>
          </p:cNvPr>
          <p:cNvSpPr txBox="1"/>
          <p:nvPr/>
        </p:nvSpPr>
        <p:spPr>
          <a:xfrm>
            <a:off x="10472057" y="6411685"/>
            <a:ext cx="2177142"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Chloe Rees</a:t>
            </a:r>
            <a:endParaRPr lang="en-US"/>
          </a:p>
        </p:txBody>
      </p:sp>
      <p:pic>
        <p:nvPicPr>
          <p:cNvPr id="4" name="Picture 3" descr="A screenshot of a project management&#10;&#10;Description automatically generated">
            <a:extLst>
              <a:ext uri="{FF2B5EF4-FFF2-40B4-BE49-F238E27FC236}">
                <a16:creationId xmlns:a16="http://schemas.microsoft.com/office/drawing/2014/main" id="{3F99F631-A1B0-9452-AACC-7609EEE9F95B}"/>
              </a:ext>
            </a:extLst>
          </p:cNvPr>
          <p:cNvPicPr>
            <a:picLocks noChangeAspect="1"/>
          </p:cNvPicPr>
          <p:nvPr/>
        </p:nvPicPr>
        <p:blipFill>
          <a:blip r:embed="rId2"/>
          <a:stretch>
            <a:fillRect/>
          </a:stretch>
        </p:blipFill>
        <p:spPr>
          <a:xfrm>
            <a:off x="816429" y="1398494"/>
            <a:ext cx="10559143" cy="4801240"/>
          </a:xfrm>
          <a:prstGeom prst="rect">
            <a:avLst/>
          </a:prstGeom>
        </p:spPr>
      </p:pic>
    </p:spTree>
    <p:extLst>
      <p:ext uri="{BB962C8B-B14F-4D97-AF65-F5344CB8AC3E}">
        <p14:creationId xmlns:p14="http://schemas.microsoft.com/office/powerpoint/2010/main" val="22586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1E3E-90D5-D19C-9228-B47D035B9C18}"/>
              </a:ext>
            </a:extLst>
          </p:cNvPr>
          <p:cNvSpPr>
            <a:spLocks noGrp="1"/>
          </p:cNvSpPr>
          <p:nvPr>
            <p:ph type="title"/>
          </p:nvPr>
        </p:nvSpPr>
        <p:spPr/>
        <p:txBody>
          <a:bodyPr/>
          <a:lstStyle/>
          <a:p>
            <a:r>
              <a:rPr lang="en-US">
                <a:ea typeface="Calibri Light"/>
                <a:cs typeface="Calibri Light"/>
              </a:rPr>
              <a:t>Resource List </a:t>
            </a:r>
            <a:endParaRPr lang="en-US"/>
          </a:p>
        </p:txBody>
      </p:sp>
      <p:pic>
        <p:nvPicPr>
          <p:cNvPr id="9" name="Content Placeholder 8" descr="A red text on a white background&#10;&#10;Description automatically generated">
            <a:extLst>
              <a:ext uri="{FF2B5EF4-FFF2-40B4-BE49-F238E27FC236}">
                <a16:creationId xmlns:a16="http://schemas.microsoft.com/office/drawing/2014/main" id="{C593C677-6BA3-7E27-58D5-BFC3C1EED8D4}"/>
              </a:ext>
            </a:extLst>
          </p:cNvPr>
          <p:cNvPicPr>
            <a:picLocks noGrp="1" noChangeAspect="1"/>
          </p:cNvPicPr>
          <p:nvPr>
            <p:ph idx="1"/>
          </p:nvPr>
        </p:nvPicPr>
        <p:blipFill>
          <a:blip r:embed="rId2"/>
          <a:stretch>
            <a:fillRect/>
          </a:stretch>
        </p:blipFill>
        <p:spPr>
          <a:xfrm>
            <a:off x="3192219" y="4718985"/>
            <a:ext cx="2758889" cy="805384"/>
          </a:xfrm>
        </p:spPr>
      </p:pic>
      <p:sp>
        <p:nvSpPr>
          <p:cNvPr id="5" name="TextBox 4">
            <a:extLst>
              <a:ext uri="{FF2B5EF4-FFF2-40B4-BE49-F238E27FC236}">
                <a16:creationId xmlns:a16="http://schemas.microsoft.com/office/drawing/2014/main" id="{3CFA329B-9854-51C6-192F-8113491396F5}"/>
              </a:ext>
            </a:extLst>
          </p:cNvPr>
          <p:cNvSpPr txBox="1"/>
          <p:nvPr/>
        </p:nvSpPr>
        <p:spPr>
          <a:xfrm>
            <a:off x="2652752" y="2228530"/>
            <a:ext cx="274320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Calibri"/>
                <a:cs typeface="Calibri"/>
              </a:rPr>
              <a:t>Aerodynamics:</a:t>
            </a:r>
            <a:endParaRPr lang="en-US" sz="2400">
              <a:ea typeface="Calibri"/>
              <a:cs typeface="Calibri"/>
            </a:endParaRPr>
          </a:p>
          <a:p>
            <a:pPr algn="ctr"/>
            <a:r>
              <a:rPr lang="en-US" sz="2400" err="1">
                <a:ea typeface="Calibri"/>
                <a:cs typeface="Calibri"/>
              </a:rPr>
              <a:t>Solidworks</a:t>
            </a:r>
            <a:r>
              <a:rPr lang="en-US" sz="2400">
                <a:ea typeface="Calibri"/>
                <a:cs typeface="Calibri"/>
              </a:rPr>
              <a:t> </a:t>
            </a:r>
          </a:p>
          <a:p>
            <a:pPr algn="ctr"/>
            <a:r>
              <a:rPr lang="en-US" sz="2400">
                <a:ea typeface="Calibri"/>
                <a:cs typeface="Calibri"/>
              </a:rPr>
              <a:t>ANSYS</a:t>
            </a:r>
          </a:p>
          <a:p>
            <a:pPr algn="ctr"/>
            <a:r>
              <a:rPr lang="en-US" sz="2400">
                <a:ea typeface="Calibri"/>
                <a:cs typeface="Calibri"/>
              </a:rPr>
              <a:t>Wind Tunnel </a:t>
            </a:r>
          </a:p>
          <a:p>
            <a:pPr algn="ctr"/>
            <a:r>
              <a:rPr lang="en-US" sz="2400">
                <a:ea typeface="Calibri"/>
                <a:cs typeface="Calibri"/>
              </a:rPr>
              <a:t>3D Printer </a:t>
            </a:r>
          </a:p>
          <a:p>
            <a:endParaRPr lang="en-US">
              <a:ea typeface="Calibri"/>
              <a:cs typeface="Calibri"/>
            </a:endParaRPr>
          </a:p>
        </p:txBody>
      </p:sp>
      <p:sp>
        <p:nvSpPr>
          <p:cNvPr id="6" name="TextBox 5">
            <a:extLst>
              <a:ext uri="{FF2B5EF4-FFF2-40B4-BE49-F238E27FC236}">
                <a16:creationId xmlns:a16="http://schemas.microsoft.com/office/drawing/2014/main" id="{C3C813C3-A617-CDA1-FA22-B315FAE491E2}"/>
              </a:ext>
            </a:extLst>
          </p:cNvPr>
          <p:cNvSpPr txBox="1"/>
          <p:nvPr/>
        </p:nvSpPr>
        <p:spPr>
          <a:xfrm>
            <a:off x="6956450" y="2229490"/>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Calibri"/>
                <a:cs typeface="Calibri"/>
              </a:rPr>
              <a:t>Control Systems:</a:t>
            </a:r>
            <a:endParaRPr lang="en-US" sz="2400">
              <a:ea typeface="Calibri"/>
              <a:cs typeface="Calibri"/>
            </a:endParaRPr>
          </a:p>
          <a:p>
            <a:pPr algn="ctr"/>
            <a:r>
              <a:rPr lang="en-US" sz="2400" err="1">
                <a:ea typeface="Calibri"/>
                <a:cs typeface="Calibri"/>
              </a:rPr>
              <a:t>Matlab</a:t>
            </a:r>
            <a:endParaRPr lang="en-US" sz="2400">
              <a:ea typeface="Calibri"/>
              <a:cs typeface="Calibri"/>
            </a:endParaRPr>
          </a:p>
          <a:p>
            <a:pPr algn="ctr"/>
            <a:r>
              <a:rPr lang="en-US" sz="2400">
                <a:ea typeface="Calibri"/>
                <a:cs typeface="Calibri"/>
              </a:rPr>
              <a:t>Simulink</a:t>
            </a:r>
          </a:p>
          <a:p>
            <a:pPr algn="ctr"/>
            <a:r>
              <a:rPr lang="en-US" sz="2400">
                <a:ea typeface="Calibri"/>
                <a:cs typeface="Calibri"/>
              </a:rPr>
              <a:t>Simscape</a:t>
            </a:r>
          </a:p>
        </p:txBody>
      </p:sp>
      <p:sp>
        <p:nvSpPr>
          <p:cNvPr id="7" name="TextBox 6">
            <a:extLst>
              <a:ext uri="{FF2B5EF4-FFF2-40B4-BE49-F238E27FC236}">
                <a16:creationId xmlns:a16="http://schemas.microsoft.com/office/drawing/2014/main" id="{1D6F22F6-360F-BC65-B5A7-5727893A2050}"/>
              </a:ext>
            </a:extLst>
          </p:cNvPr>
          <p:cNvSpPr txBox="1"/>
          <p:nvPr/>
        </p:nvSpPr>
        <p:spPr>
          <a:xfrm>
            <a:off x="4724757" y="222844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Calibri"/>
                <a:cs typeface="Calibri"/>
              </a:rPr>
              <a:t>Simulation:</a:t>
            </a:r>
          </a:p>
          <a:p>
            <a:pPr algn="ctr"/>
            <a:r>
              <a:rPr lang="en-US" sz="2400">
                <a:ea typeface="Calibri"/>
                <a:cs typeface="Calibri"/>
              </a:rPr>
              <a:t>OptimumLap</a:t>
            </a:r>
          </a:p>
          <a:p>
            <a:pPr algn="ctr"/>
            <a:r>
              <a:rPr lang="en-US" sz="2400">
                <a:ea typeface="Calibri"/>
                <a:cs typeface="Calibri"/>
              </a:rPr>
              <a:t>VI Grade</a:t>
            </a:r>
          </a:p>
        </p:txBody>
      </p:sp>
      <p:sp>
        <p:nvSpPr>
          <p:cNvPr id="4" name="TextBox 3">
            <a:extLst>
              <a:ext uri="{FF2B5EF4-FFF2-40B4-BE49-F238E27FC236}">
                <a16:creationId xmlns:a16="http://schemas.microsoft.com/office/drawing/2014/main" id="{1FEE6BFA-993A-45E0-843C-7C549486CC62}"/>
              </a:ext>
            </a:extLst>
          </p:cNvPr>
          <p:cNvSpPr txBox="1"/>
          <p:nvPr/>
        </p:nvSpPr>
        <p:spPr>
          <a:xfrm>
            <a:off x="462198" y="2227391"/>
            <a:ext cx="21892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Calibri"/>
                <a:cs typeface="Calibri"/>
              </a:rPr>
              <a:t>Mechanical:</a:t>
            </a:r>
          </a:p>
          <a:p>
            <a:pPr algn="ctr"/>
            <a:r>
              <a:rPr lang="en-US" sz="2400" err="1">
                <a:ea typeface="Calibri"/>
                <a:cs typeface="Calibri"/>
              </a:rPr>
              <a:t>Solidworks</a:t>
            </a:r>
            <a:endParaRPr lang="en-US" sz="2400">
              <a:ea typeface="Calibri"/>
              <a:cs typeface="Calibri"/>
            </a:endParaRPr>
          </a:p>
          <a:p>
            <a:pPr algn="ctr"/>
            <a:r>
              <a:rPr lang="en-US" sz="2400">
                <a:ea typeface="Calibri"/>
                <a:cs typeface="Calibri"/>
              </a:rPr>
              <a:t>ANSYS</a:t>
            </a:r>
          </a:p>
        </p:txBody>
      </p:sp>
      <p:pic>
        <p:nvPicPr>
          <p:cNvPr id="11" name="Picture 10" descr="A black text on a white background&#10;&#10;Description automatically generated">
            <a:extLst>
              <a:ext uri="{FF2B5EF4-FFF2-40B4-BE49-F238E27FC236}">
                <a16:creationId xmlns:a16="http://schemas.microsoft.com/office/drawing/2014/main" id="{1E05CDB7-874E-C4D1-BB32-F0EFEC75CDD4}"/>
              </a:ext>
            </a:extLst>
          </p:cNvPr>
          <p:cNvPicPr>
            <a:picLocks noChangeAspect="1"/>
          </p:cNvPicPr>
          <p:nvPr/>
        </p:nvPicPr>
        <p:blipFill>
          <a:blip r:embed="rId3"/>
          <a:stretch>
            <a:fillRect/>
          </a:stretch>
        </p:blipFill>
        <p:spPr>
          <a:xfrm>
            <a:off x="464484" y="4641476"/>
            <a:ext cx="2584077" cy="1015253"/>
          </a:xfrm>
          <a:prstGeom prst="rect">
            <a:avLst/>
          </a:prstGeom>
        </p:spPr>
      </p:pic>
      <p:pic>
        <p:nvPicPr>
          <p:cNvPr id="12" name="Picture 11" descr="A black text on a white background&#10;&#10;Description automatically generated">
            <a:extLst>
              <a:ext uri="{FF2B5EF4-FFF2-40B4-BE49-F238E27FC236}">
                <a16:creationId xmlns:a16="http://schemas.microsoft.com/office/drawing/2014/main" id="{56D27B77-9540-C752-EA60-B28EC98659AC}"/>
              </a:ext>
            </a:extLst>
          </p:cNvPr>
          <p:cNvPicPr>
            <a:picLocks noChangeAspect="1"/>
          </p:cNvPicPr>
          <p:nvPr/>
        </p:nvPicPr>
        <p:blipFill>
          <a:blip r:embed="rId4"/>
          <a:stretch>
            <a:fillRect/>
          </a:stretch>
        </p:blipFill>
        <p:spPr>
          <a:xfrm>
            <a:off x="8844243" y="4722158"/>
            <a:ext cx="2829486" cy="804104"/>
          </a:xfrm>
          <a:prstGeom prst="rect">
            <a:avLst/>
          </a:prstGeom>
        </p:spPr>
      </p:pic>
      <p:sp>
        <p:nvSpPr>
          <p:cNvPr id="14" name="TextBox 13">
            <a:extLst>
              <a:ext uri="{FF2B5EF4-FFF2-40B4-BE49-F238E27FC236}">
                <a16:creationId xmlns:a16="http://schemas.microsoft.com/office/drawing/2014/main" id="{2EF63D09-DD14-6C93-DC92-BFE458273FE1}"/>
              </a:ext>
            </a:extLst>
          </p:cNvPr>
          <p:cNvSpPr txBox="1"/>
          <p:nvPr/>
        </p:nvSpPr>
        <p:spPr>
          <a:xfrm>
            <a:off x="9301504" y="2227391"/>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Calibri"/>
                <a:cs typeface="Calibri"/>
              </a:rPr>
              <a:t>Management:</a:t>
            </a:r>
            <a:endParaRPr lang="en-US"/>
          </a:p>
          <a:p>
            <a:pPr algn="ctr"/>
            <a:r>
              <a:rPr lang="en-US" sz="2400">
                <a:ea typeface="Calibri"/>
                <a:cs typeface="Calibri"/>
              </a:rPr>
              <a:t>Excel</a:t>
            </a:r>
          </a:p>
        </p:txBody>
      </p:sp>
      <p:sp>
        <p:nvSpPr>
          <p:cNvPr id="3" name="TextBox 2">
            <a:extLst>
              <a:ext uri="{FF2B5EF4-FFF2-40B4-BE49-F238E27FC236}">
                <a16:creationId xmlns:a16="http://schemas.microsoft.com/office/drawing/2014/main" id="{B2BF5122-9D69-A7B8-9987-77554A611237}"/>
              </a:ext>
            </a:extLst>
          </p:cNvPr>
          <p:cNvSpPr txBox="1"/>
          <p:nvPr/>
        </p:nvSpPr>
        <p:spPr>
          <a:xfrm>
            <a:off x="10541000" y="6486071"/>
            <a:ext cx="1487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Chloe Rees</a:t>
            </a:r>
            <a:endParaRPr lang="en-GB"/>
          </a:p>
        </p:txBody>
      </p:sp>
      <p:pic>
        <p:nvPicPr>
          <p:cNvPr id="8" name="Picture 7" descr="A blue and white text&#10;&#10;Description automatically generated">
            <a:extLst>
              <a:ext uri="{FF2B5EF4-FFF2-40B4-BE49-F238E27FC236}">
                <a16:creationId xmlns:a16="http://schemas.microsoft.com/office/drawing/2014/main" id="{87A671A8-1401-160C-74B4-6F93196E9814}"/>
              </a:ext>
            </a:extLst>
          </p:cNvPr>
          <p:cNvPicPr>
            <a:picLocks noChangeAspect="1"/>
          </p:cNvPicPr>
          <p:nvPr/>
        </p:nvPicPr>
        <p:blipFill>
          <a:blip r:embed="rId5"/>
          <a:stretch>
            <a:fillRect/>
          </a:stretch>
        </p:blipFill>
        <p:spPr>
          <a:xfrm>
            <a:off x="6124575" y="4720317"/>
            <a:ext cx="2533650" cy="802822"/>
          </a:xfrm>
          <a:prstGeom prst="rect">
            <a:avLst/>
          </a:prstGeom>
        </p:spPr>
      </p:pic>
    </p:spTree>
    <p:extLst>
      <p:ext uri="{BB962C8B-B14F-4D97-AF65-F5344CB8AC3E}">
        <p14:creationId xmlns:p14="http://schemas.microsoft.com/office/powerpoint/2010/main" val="3763984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B7F-B703-00A5-59CE-B69561490155}"/>
              </a:ext>
            </a:extLst>
          </p:cNvPr>
          <p:cNvSpPr>
            <a:spLocks noGrp="1"/>
          </p:cNvSpPr>
          <p:nvPr>
            <p:ph type="title"/>
          </p:nvPr>
        </p:nvSpPr>
        <p:spPr>
          <a:xfrm>
            <a:off x="402029" y="880915"/>
            <a:ext cx="6425853" cy="740949"/>
          </a:xfrm>
        </p:spPr>
        <p:txBody>
          <a:bodyPr/>
          <a:lstStyle/>
          <a:p>
            <a:r>
              <a:rPr lang="en-US"/>
              <a:t>Aerodynamics - Research</a:t>
            </a:r>
          </a:p>
        </p:txBody>
      </p:sp>
      <p:pic>
        <p:nvPicPr>
          <p:cNvPr id="4" name="Content Placeholder 3" descr="A black object on a white background&#10;&#10;Description automatically generated">
            <a:extLst>
              <a:ext uri="{FF2B5EF4-FFF2-40B4-BE49-F238E27FC236}">
                <a16:creationId xmlns:a16="http://schemas.microsoft.com/office/drawing/2014/main" id="{252BBCA5-6BD7-EC04-B4AB-5B7B143D0EA7}"/>
              </a:ext>
            </a:extLst>
          </p:cNvPr>
          <p:cNvPicPr>
            <a:picLocks noGrp="1" noChangeAspect="1"/>
          </p:cNvPicPr>
          <p:nvPr>
            <p:ph idx="1"/>
          </p:nvPr>
        </p:nvPicPr>
        <p:blipFill>
          <a:blip r:embed="rId2"/>
          <a:stretch>
            <a:fillRect/>
          </a:stretch>
        </p:blipFill>
        <p:spPr>
          <a:xfrm>
            <a:off x="6972822" y="1120359"/>
            <a:ext cx="4707699" cy="2219148"/>
          </a:xfrm>
        </p:spPr>
      </p:pic>
      <p:sp>
        <p:nvSpPr>
          <p:cNvPr id="5" name="TextBox 4">
            <a:extLst>
              <a:ext uri="{FF2B5EF4-FFF2-40B4-BE49-F238E27FC236}">
                <a16:creationId xmlns:a16="http://schemas.microsoft.com/office/drawing/2014/main" id="{225C4635-B410-B049-277C-FA6310FB5675}"/>
              </a:ext>
            </a:extLst>
          </p:cNvPr>
          <p:cNvSpPr txBox="1"/>
          <p:nvPr/>
        </p:nvSpPr>
        <p:spPr>
          <a:xfrm>
            <a:off x="7026701" y="2969713"/>
            <a:ext cx="4605617" cy="3697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FX 60 100 </a:t>
            </a:r>
            <a:r>
              <a:rPr lang="en-US" err="1"/>
              <a:t>Aerofoil</a:t>
            </a:r>
            <a:endParaRPr lang="en-US"/>
          </a:p>
        </p:txBody>
      </p:sp>
      <p:pic>
        <p:nvPicPr>
          <p:cNvPr id="6" name="Picture 5" descr="A black object on a white background&#10;&#10;Description automatically generated">
            <a:extLst>
              <a:ext uri="{FF2B5EF4-FFF2-40B4-BE49-F238E27FC236}">
                <a16:creationId xmlns:a16="http://schemas.microsoft.com/office/drawing/2014/main" id="{04A37541-FA32-A338-698B-9F0F29C59A67}"/>
              </a:ext>
            </a:extLst>
          </p:cNvPr>
          <p:cNvPicPr>
            <a:picLocks noChangeAspect="1"/>
          </p:cNvPicPr>
          <p:nvPr/>
        </p:nvPicPr>
        <p:blipFill>
          <a:blip r:embed="rId3"/>
          <a:stretch>
            <a:fillRect/>
          </a:stretch>
        </p:blipFill>
        <p:spPr>
          <a:xfrm>
            <a:off x="6972822" y="3615762"/>
            <a:ext cx="4707699" cy="2430754"/>
          </a:xfrm>
          <a:prstGeom prst="rect">
            <a:avLst/>
          </a:prstGeom>
        </p:spPr>
      </p:pic>
      <p:sp>
        <p:nvSpPr>
          <p:cNvPr id="7" name="TextBox 6">
            <a:extLst>
              <a:ext uri="{FF2B5EF4-FFF2-40B4-BE49-F238E27FC236}">
                <a16:creationId xmlns:a16="http://schemas.microsoft.com/office/drawing/2014/main" id="{B5CF8282-9033-ABAE-80B8-C7D4E4471CFC}"/>
              </a:ext>
            </a:extLst>
          </p:cNvPr>
          <p:cNvSpPr txBox="1"/>
          <p:nvPr/>
        </p:nvSpPr>
        <p:spPr>
          <a:xfrm>
            <a:off x="7025168" y="5626247"/>
            <a:ext cx="470560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NACA 6409 </a:t>
            </a:r>
            <a:r>
              <a:rPr lang="en-US" err="1"/>
              <a:t>Aerofoil</a:t>
            </a:r>
            <a:endParaRPr lang="en-US"/>
          </a:p>
        </p:txBody>
      </p:sp>
      <p:sp>
        <p:nvSpPr>
          <p:cNvPr id="9" name="TextBox 8">
            <a:extLst>
              <a:ext uri="{FF2B5EF4-FFF2-40B4-BE49-F238E27FC236}">
                <a16:creationId xmlns:a16="http://schemas.microsoft.com/office/drawing/2014/main" id="{3AC3FB46-5441-EA0C-8EA0-C8035FF447B2}"/>
              </a:ext>
            </a:extLst>
          </p:cNvPr>
          <p:cNvSpPr txBox="1"/>
          <p:nvPr/>
        </p:nvSpPr>
        <p:spPr>
          <a:xfrm>
            <a:off x="574109" y="2307767"/>
            <a:ext cx="569267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a:ea typeface="Calibri"/>
                <a:cs typeface="Calibri"/>
              </a:rPr>
              <a:t>Types of </a:t>
            </a:r>
            <a:r>
              <a:rPr lang="en-US" sz="2000" err="1">
                <a:ea typeface="Calibri"/>
                <a:cs typeface="Calibri"/>
              </a:rPr>
              <a:t>aerofoils</a:t>
            </a:r>
            <a:endParaRPr lang="en-US" sz="2000"/>
          </a:p>
          <a:p>
            <a:pPr marL="285750" indent="-285750">
              <a:buFont typeface="Calibri"/>
              <a:buChar char="-"/>
            </a:pPr>
            <a:r>
              <a:rPr lang="en-US" sz="2000"/>
              <a:t>Advantages of end plates </a:t>
            </a:r>
            <a:r>
              <a:rPr kumimoji="0" lang="en-US" altLang="en-US" sz="1200" b="0" i="0" u="none" strike="noStrike" cap="none" normalizeH="0" baseline="0">
                <a:ln>
                  <a:noFill/>
                </a:ln>
                <a:effectLst/>
                <a:cs typeface="Times New Roman"/>
              </a:rPr>
              <a:t>(Gogel and Sakurai, 2006)</a:t>
            </a:r>
            <a:endParaRPr lang="en-US" sz="1200">
              <a:ea typeface="Calibri"/>
              <a:cs typeface="Times New Roman"/>
            </a:endParaRPr>
          </a:p>
          <a:p>
            <a:pPr marL="285750" indent="-285750">
              <a:buFont typeface="Calibri"/>
              <a:buChar char="-"/>
            </a:pPr>
            <a:r>
              <a:rPr lang="en-US" sz="2000"/>
              <a:t>Types of wing mounts </a:t>
            </a:r>
            <a:endParaRPr lang="en-US" sz="2000">
              <a:ea typeface="Calibri"/>
              <a:cs typeface="Calibri"/>
            </a:endParaRPr>
          </a:p>
          <a:p>
            <a:pPr marL="285750" indent="-285750">
              <a:buFont typeface="Calibri"/>
              <a:buChar char="-"/>
            </a:pPr>
            <a:endParaRPr lang="en-US" sz="2000">
              <a:ea typeface="Calibri"/>
              <a:cs typeface="Calibri"/>
            </a:endParaRPr>
          </a:p>
        </p:txBody>
      </p:sp>
      <p:pic>
        <p:nvPicPr>
          <p:cNvPr id="10" name="Picture 9" descr="A grey rectangular object with a shadow&#10;&#10;Description automatically generated">
            <a:extLst>
              <a:ext uri="{FF2B5EF4-FFF2-40B4-BE49-F238E27FC236}">
                <a16:creationId xmlns:a16="http://schemas.microsoft.com/office/drawing/2014/main" id="{453A82EE-0774-A02C-D045-2D27ADA9504F}"/>
              </a:ext>
            </a:extLst>
          </p:cNvPr>
          <p:cNvPicPr>
            <a:picLocks noChangeAspect="1"/>
          </p:cNvPicPr>
          <p:nvPr/>
        </p:nvPicPr>
        <p:blipFill>
          <a:blip r:embed="rId4"/>
          <a:stretch>
            <a:fillRect/>
          </a:stretch>
        </p:blipFill>
        <p:spPr>
          <a:xfrm>
            <a:off x="574386" y="3901565"/>
            <a:ext cx="4540685" cy="2093358"/>
          </a:xfrm>
          <a:prstGeom prst="rect">
            <a:avLst/>
          </a:prstGeom>
        </p:spPr>
      </p:pic>
      <p:sp>
        <p:nvSpPr>
          <p:cNvPr id="11" name="TextBox 10">
            <a:extLst>
              <a:ext uri="{FF2B5EF4-FFF2-40B4-BE49-F238E27FC236}">
                <a16:creationId xmlns:a16="http://schemas.microsoft.com/office/drawing/2014/main" id="{E4E9D8A5-AA95-8790-0353-87EC86BF7EBD}"/>
              </a:ext>
            </a:extLst>
          </p:cNvPr>
          <p:cNvSpPr txBox="1"/>
          <p:nvPr/>
        </p:nvSpPr>
        <p:spPr>
          <a:xfrm>
            <a:off x="574386" y="5627750"/>
            <a:ext cx="45385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Basic example of FX 60 100 with endplates</a:t>
            </a:r>
          </a:p>
        </p:txBody>
      </p:sp>
      <p:sp>
        <p:nvSpPr>
          <p:cNvPr id="3" name="TextBox 2">
            <a:extLst>
              <a:ext uri="{FF2B5EF4-FFF2-40B4-BE49-F238E27FC236}">
                <a16:creationId xmlns:a16="http://schemas.microsoft.com/office/drawing/2014/main" id="{19ADA669-EF52-5C2F-AE93-C40A3F5E3D2B}"/>
              </a:ext>
            </a:extLst>
          </p:cNvPr>
          <p:cNvSpPr txBox="1"/>
          <p:nvPr/>
        </p:nvSpPr>
        <p:spPr>
          <a:xfrm>
            <a:off x="10303732" y="6490508"/>
            <a:ext cx="1674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Ryan Boardman</a:t>
            </a:r>
            <a:endParaRPr lang="en-GB"/>
          </a:p>
        </p:txBody>
      </p:sp>
    </p:spTree>
    <p:extLst>
      <p:ext uri="{BB962C8B-B14F-4D97-AF65-F5344CB8AC3E}">
        <p14:creationId xmlns:p14="http://schemas.microsoft.com/office/powerpoint/2010/main" val="1934919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6C9D135-2BF4-4694-8732-88EEE18AA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F778FCE6-4D20-4A9A-90B4-C948024E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BCBF307-3BC6-4D33-BC45-E7DADD14F2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26B229C7-9B45-4F13-BD80-FF26C310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B3E97-76CF-8066-7A11-3146A3790FDA}"/>
              </a:ext>
            </a:extLst>
          </p:cNvPr>
          <p:cNvSpPr>
            <a:spLocks noGrp="1"/>
          </p:cNvSpPr>
          <p:nvPr>
            <p:ph type="title"/>
          </p:nvPr>
        </p:nvSpPr>
        <p:spPr>
          <a:xfrm>
            <a:off x="7822805" y="1893021"/>
            <a:ext cx="4183252" cy="2113788"/>
          </a:xfrm>
        </p:spPr>
        <p:txBody>
          <a:bodyPr vert="horz" lIns="91440" tIns="45720" rIns="91440" bIns="45720" rtlCol="0" anchor="b">
            <a:normAutofit/>
          </a:bodyPr>
          <a:lstStyle/>
          <a:p>
            <a:r>
              <a:rPr lang="en-US" sz="5100">
                <a:solidFill>
                  <a:schemeClr val="tx1">
                    <a:lumMod val="85000"/>
                    <a:lumOff val="15000"/>
                  </a:schemeClr>
                </a:solidFill>
              </a:rPr>
              <a:t>Types of wing mounts (Pros and Cons)</a:t>
            </a:r>
          </a:p>
        </p:txBody>
      </p:sp>
      <p:cxnSp>
        <p:nvCxnSpPr>
          <p:cNvPr id="18" name="Straight Connector 17">
            <a:extLst>
              <a:ext uri="{FF2B5EF4-FFF2-40B4-BE49-F238E27FC236}">
                <a16:creationId xmlns:a16="http://schemas.microsoft.com/office/drawing/2014/main" id="{CBFBA6A7-95D6-4239-B14C-C391C9AB0A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4FD99AF6-F027-43A0-A89A-36FCA2C85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8A33A5B0-1EE4-4C83-AC98-9F6452940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Table 4">
            <a:extLst>
              <a:ext uri="{FF2B5EF4-FFF2-40B4-BE49-F238E27FC236}">
                <a16:creationId xmlns:a16="http://schemas.microsoft.com/office/drawing/2014/main" id="{07E519D3-AB52-851C-6716-7B27C8C1C068}"/>
              </a:ext>
            </a:extLst>
          </p:cNvPr>
          <p:cNvGraphicFramePr>
            <a:graphicFrameLocks noGrp="1"/>
          </p:cNvGraphicFramePr>
          <p:nvPr>
            <p:extLst>
              <p:ext uri="{D42A27DB-BD31-4B8C-83A1-F6EECF244321}">
                <p14:modId xmlns:p14="http://schemas.microsoft.com/office/powerpoint/2010/main" val="435128506"/>
              </p:ext>
            </p:extLst>
          </p:nvPr>
        </p:nvGraphicFramePr>
        <p:xfrm>
          <a:off x="326571" y="402771"/>
          <a:ext cx="7198065" cy="5554847"/>
        </p:xfrm>
        <a:graphic>
          <a:graphicData uri="http://schemas.openxmlformats.org/drawingml/2006/table">
            <a:tbl>
              <a:tblPr firstRow="1" firstCol="1" bandRow="1">
                <a:tableStyleId>{5C22544A-7EE6-4342-B048-85BDC9FD1C3A}</a:tableStyleId>
              </a:tblPr>
              <a:tblGrid>
                <a:gridCol w="2432100">
                  <a:extLst>
                    <a:ext uri="{9D8B030D-6E8A-4147-A177-3AD203B41FA5}">
                      <a16:colId xmlns:a16="http://schemas.microsoft.com/office/drawing/2014/main" val="1562309815"/>
                    </a:ext>
                  </a:extLst>
                </a:gridCol>
                <a:gridCol w="2428607">
                  <a:extLst>
                    <a:ext uri="{9D8B030D-6E8A-4147-A177-3AD203B41FA5}">
                      <a16:colId xmlns:a16="http://schemas.microsoft.com/office/drawing/2014/main" val="1364307253"/>
                    </a:ext>
                  </a:extLst>
                </a:gridCol>
                <a:gridCol w="2337358">
                  <a:extLst>
                    <a:ext uri="{9D8B030D-6E8A-4147-A177-3AD203B41FA5}">
                      <a16:colId xmlns:a16="http://schemas.microsoft.com/office/drawing/2014/main" val="2535159833"/>
                    </a:ext>
                  </a:extLst>
                </a:gridCol>
              </a:tblGrid>
              <a:tr h="392106">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Mount type </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Pros</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Cons</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extLst>
                  <a:ext uri="{0D108BD9-81ED-4DB2-BD59-A6C34878D82A}">
                    <a16:rowId xmlns:a16="http://schemas.microsoft.com/office/drawing/2014/main" val="1944312350"/>
                  </a:ext>
                </a:extLst>
              </a:tr>
              <a:tr h="1813492">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Standard upright mount</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Simplicity</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Easily adjustable </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Causes drag</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Creates turbulent air</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30-40% effective wing area lost</a:t>
                      </a:r>
                      <a:endParaRPr lang="en-GB" sz="1300" kern="100">
                        <a:effectLst/>
                        <a:latin typeface="Aptos"/>
                        <a:ea typeface="Aptos" panose="020B0004020202020204" pitchFamily="34" charset="0"/>
                        <a:cs typeface="Times New Roman"/>
                      </a:endParaRPr>
                    </a:p>
                    <a:p>
                      <a:pPr marL="342900" lvl="0" indent="-342900">
                        <a:lnSpc>
                          <a:spcPct val="107000"/>
                        </a:lnSpc>
                        <a:spcAft>
                          <a:spcPts val="800"/>
                        </a:spcAft>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Prone to vibrations</a:t>
                      </a:r>
                      <a:endParaRPr lang="en-GB" sz="1300" kern="100">
                        <a:effectLst/>
                        <a:latin typeface="Aptos"/>
                        <a:ea typeface="Aptos" panose="020B0004020202020204" pitchFamily="34" charset="0"/>
                        <a:cs typeface="Times New Roman"/>
                      </a:endParaRPr>
                    </a:p>
                    <a:p>
                      <a:pPr>
                        <a:lnSpc>
                          <a:spcPct val="107000"/>
                        </a:lnSpc>
                        <a:spcAft>
                          <a:spcPts val="800"/>
                        </a:spcAft>
                      </a:pP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extLst>
                  <a:ext uri="{0D108BD9-81ED-4DB2-BD59-A6C34878D82A}">
                    <a16:rowId xmlns:a16="http://schemas.microsoft.com/office/drawing/2014/main" val="1386009929"/>
                  </a:ext>
                </a:extLst>
              </a:tr>
              <a:tr h="1682799">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Standard swan neck mount</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Reduces disruption of flow</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Optimises downforce</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Maximises low pressure face of the wing</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Complex</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Higher manufacturing costs</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Can increase weight </a:t>
                      </a: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Still slight obstruction of the underside of the wing</a:t>
                      </a: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extLst>
                  <a:ext uri="{0D108BD9-81ED-4DB2-BD59-A6C34878D82A}">
                    <a16:rowId xmlns:a16="http://schemas.microsoft.com/office/drawing/2014/main" val="1340473696"/>
                  </a:ext>
                </a:extLst>
              </a:tr>
              <a:tr h="1666450">
                <a:tc>
                  <a:txBody>
                    <a:bodyPr/>
                    <a:lstStyle/>
                    <a:p>
                      <a:pPr>
                        <a:lnSpc>
                          <a:spcPct val="107000"/>
                        </a:lnSpc>
                        <a:spcAft>
                          <a:spcPts val="800"/>
                        </a:spcAft>
                      </a:pPr>
                      <a:r>
                        <a:rPr lang="en-GB" sz="1300" b="1" kern="100">
                          <a:solidFill>
                            <a:srgbClr val="000000"/>
                          </a:solidFill>
                          <a:effectLst/>
                          <a:latin typeface="Aptos"/>
                          <a:ea typeface="Aptos" panose="020B0004020202020204" pitchFamily="34" charset="0"/>
                          <a:cs typeface="Times New Roman"/>
                        </a:rPr>
                        <a:t>Reverse swan neck wing mount</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Completely undisturbed low pressure zone</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Improved aerodynamic efficiency</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A5C9EB"/>
                    </a:solidFill>
                  </a:tcPr>
                </a:tc>
                <a:tc>
                  <a:txBody>
                    <a:bodyPr/>
                    <a:lstStyle/>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Complex</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Costs</a:t>
                      </a:r>
                      <a:endParaRPr lang="en-GB" sz="1300" kern="100">
                        <a:effectLst/>
                        <a:latin typeface="Aptos"/>
                        <a:ea typeface="Aptos" panose="020B0004020202020204" pitchFamily="34" charset="0"/>
                        <a:cs typeface="Times New Roman"/>
                      </a:endParaRPr>
                    </a:p>
                    <a:p>
                      <a:pPr marL="342900" lvl="0" indent="-342900">
                        <a:lnSpc>
                          <a:spcPct val="107000"/>
                        </a:lnSpc>
                        <a:buFont typeface="Aptos" panose="020B0004020202020204" pitchFamily="34" charset="0"/>
                        <a:buChar char="-"/>
                      </a:pPr>
                      <a:r>
                        <a:rPr lang="en-GB" sz="1300" kern="100">
                          <a:solidFill>
                            <a:srgbClr val="000000"/>
                          </a:solidFill>
                          <a:effectLst/>
                          <a:latin typeface="Aptos"/>
                          <a:ea typeface="Aptos" panose="020B0004020202020204" pitchFamily="34" charset="0"/>
                          <a:cs typeface="Times New Roman"/>
                        </a:rPr>
                        <a:t>Weight</a:t>
                      </a:r>
                      <a:endParaRPr lang="en-GB" sz="1300" kern="100">
                        <a:effectLst/>
                        <a:latin typeface="Aptos"/>
                        <a:ea typeface="Aptos" panose="020B0004020202020204" pitchFamily="34" charset="0"/>
                        <a:cs typeface="Times New Roman"/>
                      </a:endParaRPr>
                    </a:p>
                  </a:txBody>
                  <a:tcPr marL="83125" marR="83125" marT="0" marB="0">
                    <a:lnL w="19050" cap="flat" cmpd="sng" algn="ctr">
                      <a:solidFill>
                        <a:srgbClr val="0F9ED5"/>
                      </a:solidFill>
                      <a:prstDash val="solid"/>
                      <a:round/>
                      <a:headEnd type="none" w="med" len="med"/>
                      <a:tailEnd type="none" w="med" len="med"/>
                    </a:lnL>
                    <a:lnR w="19050" cap="flat" cmpd="sng" algn="ctr">
                      <a:solidFill>
                        <a:srgbClr val="0F9ED5"/>
                      </a:solidFill>
                      <a:prstDash val="solid"/>
                      <a:round/>
                      <a:headEnd type="none" w="med" len="med"/>
                      <a:tailEnd type="none" w="med" len="med"/>
                    </a:lnR>
                    <a:lnT w="19050" cap="flat" cmpd="sng" algn="ctr">
                      <a:solidFill>
                        <a:srgbClr val="0F9ED5"/>
                      </a:solidFill>
                      <a:prstDash val="solid"/>
                      <a:round/>
                      <a:headEnd type="none" w="med" len="med"/>
                      <a:tailEnd type="none" w="med" len="med"/>
                    </a:lnT>
                    <a:lnB w="19050" cap="flat" cmpd="sng" algn="ctr">
                      <a:solidFill>
                        <a:srgbClr val="0F9ED5"/>
                      </a:solidFill>
                      <a:prstDash val="solid"/>
                      <a:round/>
                      <a:headEnd type="none" w="med" len="med"/>
                      <a:tailEnd type="none" w="med" len="med"/>
                    </a:lnB>
                    <a:solidFill>
                      <a:srgbClr val="DAE9F7"/>
                    </a:solidFill>
                  </a:tcPr>
                </a:tc>
                <a:extLst>
                  <a:ext uri="{0D108BD9-81ED-4DB2-BD59-A6C34878D82A}">
                    <a16:rowId xmlns:a16="http://schemas.microsoft.com/office/drawing/2014/main" val="3912398608"/>
                  </a:ext>
                </a:extLst>
              </a:tr>
            </a:tbl>
          </a:graphicData>
        </a:graphic>
      </p:graphicFrame>
      <p:sp>
        <p:nvSpPr>
          <p:cNvPr id="6" name="TextBox 5">
            <a:extLst>
              <a:ext uri="{FF2B5EF4-FFF2-40B4-BE49-F238E27FC236}">
                <a16:creationId xmlns:a16="http://schemas.microsoft.com/office/drawing/2014/main" id="{6A8629ED-D716-8ED0-2EB6-7AD42B5B3832}"/>
              </a:ext>
            </a:extLst>
          </p:cNvPr>
          <p:cNvSpPr txBox="1"/>
          <p:nvPr/>
        </p:nvSpPr>
        <p:spPr>
          <a:xfrm>
            <a:off x="7830355" y="4573808"/>
            <a:ext cx="337257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rgbClr val="888888"/>
                </a:solidFill>
                <a:latin typeface="Arial"/>
                <a:cs typeface="Arial"/>
              </a:rPr>
              <a:t>(Richard Smith  November 7, 2013)</a:t>
            </a:r>
          </a:p>
          <a:p>
            <a:r>
              <a:rPr lang="en-GB" sz="1000">
                <a:solidFill>
                  <a:srgbClr val="888888"/>
                </a:solidFill>
                <a:latin typeface="Arial"/>
                <a:cs typeface="Arial"/>
              </a:rPr>
              <a:t>(sustainable production development, 2019)</a:t>
            </a:r>
            <a:endParaRPr lang="en-GB" sz="900">
              <a:solidFill>
                <a:srgbClr val="334DA2"/>
              </a:solidFill>
              <a:latin typeface="Verdana"/>
              <a:ea typeface="Verdana"/>
              <a:cs typeface="Arial"/>
            </a:endParaRPr>
          </a:p>
          <a:p>
            <a:endParaRPr lang="en-GB" sz="1000">
              <a:solidFill>
                <a:srgbClr val="888888"/>
              </a:solidFill>
              <a:latin typeface="Arial"/>
              <a:cs typeface="Arial"/>
            </a:endParaRPr>
          </a:p>
        </p:txBody>
      </p:sp>
      <p:sp>
        <p:nvSpPr>
          <p:cNvPr id="3" name="TextBox 2">
            <a:extLst>
              <a:ext uri="{FF2B5EF4-FFF2-40B4-BE49-F238E27FC236}">
                <a16:creationId xmlns:a16="http://schemas.microsoft.com/office/drawing/2014/main" id="{C28C5C61-1E12-4516-3E97-8A01788AA5D1}"/>
              </a:ext>
            </a:extLst>
          </p:cNvPr>
          <p:cNvSpPr txBox="1"/>
          <p:nvPr/>
        </p:nvSpPr>
        <p:spPr>
          <a:xfrm>
            <a:off x="10071958" y="6407373"/>
            <a:ext cx="2671020"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Ryan Boardman </a:t>
            </a:r>
            <a:endParaRPr lang="en-US"/>
          </a:p>
        </p:txBody>
      </p:sp>
    </p:spTree>
    <p:extLst>
      <p:ext uri="{BB962C8B-B14F-4D97-AF65-F5344CB8AC3E}">
        <p14:creationId xmlns:p14="http://schemas.microsoft.com/office/powerpoint/2010/main" val="1994019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C15CC95-D15C-492D-B567-D0F8578E9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B7C7D1C-EDCD-42CA-9A7D-BDAF0CE3A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7835CEEA-4A27-4008-A0D3-23EBA1C4E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1356A2EC-03A6-4D34-98C0-E07DE1859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02A2B75-07B4-82CF-2C5A-0368D8701401}"/>
              </a:ext>
            </a:extLst>
          </p:cNvPr>
          <p:cNvSpPr txBox="1"/>
          <p:nvPr/>
        </p:nvSpPr>
        <p:spPr>
          <a:xfrm>
            <a:off x="5144679" y="634946"/>
            <a:ext cx="6678353" cy="1450757"/>
          </a:xfrm>
          <a:prstGeom prst="rect">
            <a:avLst/>
          </a:prstGeom>
        </p:spPr>
        <p:txBody>
          <a:bodyPr vert="horz" lIns="91440" tIns="45720" rIns="91440" bIns="45720" rtlCol="0" anchor="b">
            <a:normAutofit/>
          </a:bodyPr>
          <a:lstStyle/>
          <a:p>
            <a:pPr>
              <a:lnSpc>
                <a:spcPct val="85000"/>
              </a:lnSpc>
              <a:spcBef>
                <a:spcPct val="0"/>
              </a:spcBef>
              <a:spcAft>
                <a:spcPts val="600"/>
              </a:spcAft>
            </a:pPr>
            <a:r>
              <a:rPr lang="en-US" sz="4800" u="sng" spc="-50">
                <a:solidFill>
                  <a:schemeClr val="tx1">
                    <a:lumMod val="75000"/>
                    <a:lumOff val="25000"/>
                  </a:schemeClr>
                </a:solidFill>
                <a:latin typeface="+mj-lt"/>
                <a:ea typeface="+mj-ea"/>
                <a:cs typeface="+mj-cs"/>
              </a:rPr>
              <a:t>Aerodynamics- CFD setup</a:t>
            </a:r>
          </a:p>
        </p:txBody>
      </p:sp>
      <p:pic>
        <p:nvPicPr>
          <p:cNvPr id="4" name="Picture 3" descr="A diagram of a box&#10;&#10;Description automatically generated">
            <a:extLst>
              <a:ext uri="{FF2B5EF4-FFF2-40B4-BE49-F238E27FC236}">
                <a16:creationId xmlns:a16="http://schemas.microsoft.com/office/drawing/2014/main" id="{0346A5DD-1364-7655-4A0D-9CBA244D3B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274" y="523684"/>
            <a:ext cx="4926699" cy="2500299"/>
          </a:xfrm>
          <a:prstGeom prst="rect">
            <a:avLst/>
          </a:prstGeom>
        </p:spPr>
      </p:pic>
      <p:cxnSp>
        <p:nvCxnSpPr>
          <p:cNvPr id="32" name="Straight Connector 31">
            <a:extLst>
              <a:ext uri="{FF2B5EF4-FFF2-40B4-BE49-F238E27FC236}">
                <a16:creationId xmlns:a16="http://schemas.microsoft.com/office/drawing/2014/main" id="{4CEBF212-BEAC-42E5-B3B1-9403F6E9BB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blue and purple rectangular object with a yellow object in the center&#10;&#10;Description automatically generated">
            <a:extLst>
              <a:ext uri="{FF2B5EF4-FFF2-40B4-BE49-F238E27FC236}">
                <a16:creationId xmlns:a16="http://schemas.microsoft.com/office/drawing/2014/main" id="{865A59A5-C472-D5AF-D8B7-7D662258F5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274" y="3233310"/>
            <a:ext cx="4926699" cy="2635784"/>
          </a:xfrm>
          <a:prstGeom prst="rect">
            <a:avLst/>
          </a:prstGeom>
        </p:spPr>
      </p:pic>
      <p:sp>
        <p:nvSpPr>
          <p:cNvPr id="3" name="TextBox 2">
            <a:extLst>
              <a:ext uri="{FF2B5EF4-FFF2-40B4-BE49-F238E27FC236}">
                <a16:creationId xmlns:a16="http://schemas.microsoft.com/office/drawing/2014/main" id="{6BD9038C-1B18-2EAF-D9E1-8EEC79E2F6B8}"/>
              </a:ext>
            </a:extLst>
          </p:cNvPr>
          <p:cNvSpPr txBox="1"/>
          <p:nvPr/>
        </p:nvSpPr>
        <p:spPr>
          <a:xfrm>
            <a:off x="5144679" y="2431525"/>
            <a:ext cx="6405063" cy="3670180"/>
          </a:xfrm>
          <a:prstGeom prst="rect">
            <a:avLst/>
          </a:prstGeom>
        </p:spPr>
        <p:txBody>
          <a:bodyPr vert="horz" lIns="0" tIns="45720" rIns="0" bIns="45720" rtlCol="0">
            <a:normAutofit/>
          </a:bodyPr>
          <a:lstStyle/>
          <a:p>
            <a:pPr marL="285750"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Boundary conditions:</a:t>
            </a:r>
          </a:p>
          <a:p>
            <a:pPr marL="742950" lvl="1"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Inlet Windspeed: 20m/s (45mph) &amp; 58m/s (130mph, max speed of Morgan)</a:t>
            </a:r>
          </a:p>
          <a:p>
            <a:pPr marL="742950" lvl="1"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Outlet: static pressure outlet</a:t>
            </a:r>
          </a:p>
          <a:p>
            <a:pPr marL="742950" lvl="1"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Modelled with symmetry, only half of the wing width.</a:t>
            </a:r>
          </a:p>
          <a:p>
            <a:pPr marL="285750"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2 sizes of body of influence. Allows for denser mesh nearer the wing for more accurate data.</a:t>
            </a:r>
          </a:p>
          <a:p>
            <a:pPr marL="285750" indent="-285750">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Standard polyhedral mesh: higher accuracy than tetrahedral mesh as it has more sides. </a:t>
            </a:r>
          </a:p>
        </p:txBody>
      </p:sp>
      <p:sp>
        <p:nvSpPr>
          <p:cNvPr id="34" name="Rectangle 33">
            <a:extLst>
              <a:ext uri="{FF2B5EF4-FFF2-40B4-BE49-F238E27FC236}">
                <a16:creationId xmlns:a16="http://schemas.microsoft.com/office/drawing/2014/main" id="{F13075F7-E0DE-4464-8452-04644BDC4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753F806E-C6E5-4496-86DF-BF50F97A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F7552F91-0F2B-4F83-B46A-A6BECD3AEC9E}"/>
              </a:ext>
            </a:extLst>
          </p:cNvPr>
          <p:cNvSpPr txBox="1"/>
          <p:nvPr/>
        </p:nvSpPr>
        <p:spPr>
          <a:xfrm>
            <a:off x="10615748" y="6488668"/>
            <a:ext cx="1674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Catriona Burn</a:t>
            </a:r>
            <a:endParaRPr lang="en-GB"/>
          </a:p>
        </p:txBody>
      </p:sp>
      <p:sp>
        <p:nvSpPr>
          <p:cNvPr id="7" name="TextBox 6">
            <a:extLst>
              <a:ext uri="{FF2B5EF4-FFF2-40B4-BE49-F238E27FC236}">
                <a16:creationId xmlns:a16="http://schemas.microsoft.com/office/drawing/2014/main" id="{247A1226-0316-6FC8-502F-536328C64525}"/>
              </a:ext>
            </a:extLst>
          </p:cNvPr>
          <p:cNvSpPr txBox="1"/>
          <p:nvPr/>
        </p:nvSpPr>
        <p:spPr>
          <a:xfrm>
            <a:off x="5053973" y="2068309"/>
            <a:ext cx="7562417" cy="307777"/>
          </a:xfrm>
          <a:prstGeom prst="rect">
            <a:avLst/>
          </a:prstGeom>
          <a:noFill/>
        </p:spPr>
        <p:txBody>
          <a:bodyPr wrap="square" rtlCol="0">
            <a:spAutoFit/>
          </a:bodyPr>
          <a:lstStyle/>
          <a:p>
            <a:r>
              <a:rPr lang="en-GB" sz="1400"/>
              <a:t>Computational Fluid Dynamics (CFD) completed using ANSYS workbench.</a:t>
            </a:r>
          </a:p>
        </p:txBody>
      </p:sp>
    </p:spTree>
    <p:extLst>
      <p:ext uri="{BB962C8B-B14F-4D97-AF65-F5344CB8AC3E}">
        <p14:creationId xmlns:p14="http://schemas.microsoft.com/office/powerpoint/2010/main" val="1711573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83A6A-3D39-3CE6-3341-E60B280ED1EF}"/>
              </a:ext>
            </a:extLst>
          </p:cNvPr>
          <p:cNvSpPr>
            <a:spLocks noGrp="1"/>
          </p:cNvSpPr>
          <p:nvPr>
            <p:ph type="title"/>
          </p:nvPr>
        </p:nvSpPr>
        <p:spPr>
          <a:xfrm>
            <a:off x="1213379" y="699888"/>
            <a:ext cx="10058400" cy="920855"/>
          </a:xfrm>
        </p:spPr>
        <p:txBody>
          <a:bodyPr/>
          <a:lstStyle/>
          <a:p>
            <a:r>
              <a:rPr lang="en-GB" u="sng">
                <a:solidFill>
                  <a:schemeClr val="tx1"/>
                </a:solidFill>
              </a:rPr>
              <a:t>Aerodynamics – Testing/Simulation</a:t>
            </a:r>
          </a:p>
        </p:txBody>
      </p:sp>
      <p:sp>
        <p:nvSpPr>
          <p:cNvPr id="3" name="Content Placeholder 2">
            <a:extLst>
              <a:ext uri="{FF2B5EF4-FFF2-40B4-BE49-F238E27FC236}">
                <a16:creationId xmlns:a16="http://schemas.microsoft.com/office/drawing/2014/main" id="{15D4406F-8F15-0639-D7C8-1D5ECF5FFF0A}"/>
              </a:ext>
            </a:extLst>
          </p:cNvPr>
          <p:cNvSpPr>
            <a:spLocks noGrp="1"/>
          </p:cNvSpPr>
          <p:nvPr>
            <p:ph sz="half" idx="1"/>
          </p:nvPr>
        </p:nvSpPr>
        <p:spPr>
          <a:xfrm>
            <a:off x="369607" y="2175555"/>
            <a:ext cx="4756870" cy="1165671"/>
          </a:xfrm>
        </p:spPr>
        <p:txBody>
          <a:bodyPr>
            <a:normAutofit/>
          </a:bodyPr>
          <a:lstStyle/>
          <a:p>
            <a:pPr>
              <a:buFont typeface="Arial" panose="020B0604020202020204" pitchFamily="34" charset="0"/>
              <a:buChar char="•"/>
            </a:pPr>
            <a:r>
              <a:rPr lang="en-GB" sz="1400">
                <a:solidFill>
                  <a:schemeClr val="tx1"/>
                </a:solidFill>
              </a:rPr>
              <a:t>Lift: -195N (downforce) coefficient of 0.98</a:t>
            </a:r>
          </a:p>
          <a:p>
            <a:pPr>
              <a:buFont typeface="Arial" panose="020B0604020202020204" pitchFamily="34" charset="0"/>
              <a:buChar char="•"/>
            </a:pPr>
            <a:r>
              <a:rPr lang="en-GB" sz="1400">
                <a:solidFill>
                  <a:schemeClr val="tx1"/>
                </a:solidFill>
              </a:rPr>
              <a:t>Drag: 22.75N, coefficient of 0.08</a:t>
            </a:r>
          </a:p>
          <a:p>
            <a:pPr>
              <a:buFont typeface="Arial" panose="020B0604020202020204" pitchFamily="34" charset="0"/>
              <a:buChar char="•"/>
            </a:pPr>
            <a:r>
              <a:rPr lang="en-GB" sz="1400">
                <a:solidFill>
                  <a:schemeClr val="tx1"/>
                </a:solidFill>
              </a:rPr>
              <a:t>Chord length in sim: 166mm</a:t>
            </a:r>
            <a:endParaRPr lang="en-GB">
              <a:solidFill>
                <a:schemeClr val="tx1"/>
              </a:solidFill>
            </a:endParaRPr>
          </a:p>
          <a:p>
            <a:endParaRPr lang="en-GB">
              <a:solidFill>
                <a:schemeClr val="tx1"/>
              </a:solidFill>
            </a:endParaRPr>
          </a:p>
        </p:txBody>
      </p:sp>
      <p:sp>
        <p:nvSpPr>
          <p:cNvPr id="4" name="Content Placeholder 3">
            <a:extLst>
              <a:ext uri="{FF2B5EF4-FFF2-40B4-BE49-F238E27FC236}">
                <a16:creationId xmlns:a16="http://schemas.microsoft.com/office/drawing/2014/main" id="{7A3B27EB-829E-77CF-C581-16D12D35658A}"/>
              </a:ext>
            </a:extLst>
          </p:cNvPr>
          <p:cNvSpPr>
            <a:spLocks noGrp="1"/>
          </p:cNvSpPr>
          <p:nvPr>
            <p:ph sz="half" idx="2"/>
          </p:nvPr>
        </p:nvSpPr>
        <p:spPr>
          <a:xfrm>
            <a:off x="8423871" y="4736942"/>
            <a:ext cx="3398522" cy="1158636"/>
          </a:xfrm>
        </p:spPr>
        <p:txBody>
          <a:bodyPr>
            <a:noAutofit/>
          </a:bodyPr>
          <a:lstStyle/>
          <a:p>
            <a:pPr>
              <a:buFont typeface="Arial" panose="020B0604020202020204" pitchFamily="34" charset="0"/>
              <a:buChar char="•"/>
            </a:pPr>
            <a:r>
              <a:rPr lang="en-GB" sz="1400">
                <a:solidFill>
                  <a:schemeClr val="tx1"/>
                </a:solidFill>
              </a:rPr>
              <a:t>Lift: 3N, coefficient of 0.13</a:t>
            </a:r>
          </a:p>
          <a:p>
            <a:pPr>
              <a:buFont typeface="Arial" panose="020B0604020202020204" pitchFamily="34" charset="0"/>
              <a:buChar char="•"/>
            </a:pPr>
            <a:r>
              <a:rPr lang="en-GB" sz="1400">
                <a:solidFill>
                  <a:schemeClr val="tx1"/>
                </a:solidFill>
              </a:rPr>
              <a:t>Drag: 3.5N, coefficient of 0.14</a:t>
            </a:r>
          </a:p>
          <a:p>
            <a:pPr>
              <a:buFont typeface="Arial" panose="020B0604020202020204" pitchFamily="34" charset="0"/>
              <a:buChar char="•"/>
            </a:pPr>
            <a:r>
              <a:rPr lang="en-GB" sz="1400">
                <a:solidFill>
                  <a:schemeClr val="tx1"/>
                </a:solidFill>
              </a:rPr>
              <a:t>Chord length:</a:t>
            </a:r>
          </a:p>
          <a:p>
            <a:pPr marL="0" indent="0">
              <a:buNone/>
            </a:pPr>
            <a:endParaRPr lang="en-GB" sz="1400">
              <a:solidFill>
                <a:schemeClr val="tx1"/>
              </a:solidFill>
            </a:endParaRPr>
          </a:p>
          <a:p>
            <a:pPr>
              <a:buFont typeface="Arial" panose="020B0604020202020204" pitchFamily="34" charset="0"/>
              <a:buChar char="•"/>
            </a:pPr>
            <a:endParaRPr lang="en-GB" sz="1400">
              <a:solidFill>
                <a:schemeClr val="tx1"/>
              </a:solidFill>
            </a:endParaRPr>
          </a:p>
          <a:p>
            <a:pPr>
              <a:buFont typeface="Arial" panose="020B0604020202020204" pitchFamily="34" charset="0"/>
              <a:buChar char="•"/>
            </a:pPr>
            <a:endParaRPr lang="en-GB" sz="1400">
              <a:solidFill>
                <a:schemeClr val="tx1"/>
              </a:solidFill>
            </a:endParaRPr>
          </a:p>
        </p:txBody>
      </p:sp>
      <p:sp>
        <p:nvSpPr>
          <p:cNvPr id="6" name="Text Placeholder 2">
            <a:extLst>
              <a:ext uri="{FF2B5EF4-FFF2-40B4-BE49-F238E27FC236}">
                <a16:creationId xmlns:a16="http://schemas.microsoft.com/office/drawing/2014/main" id="{1BA56BB4-F555-624E-1437-34CFDD716613}"/>
              </a:ext>
            </a:extLst>
          </p:cNvPr>
          <p:cNvSpPr txBox="1">
            <a:spLocks/>
          </p:cNvSpPr>
          <p:nvPr/>
        </p:nvSpPr>
        <p:spPr>
          <a:xfrm>
            <a:off x="417763" y="1834079"/>
            <a:ext cx="2258917" cy="397161"/>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u="sng">
                <a:solidFill>
                  <a:schemeClr val="tx1"/>
                </a:solidFill>
              </a:rPr>
              <a:t>NACA4415 at 8</a:t>
            </a:r>
            <a:r>
              <a:rPr lang="en-GB" b="1" u="sng">
                <a:solidFill>
                  <a:schemeClr val="tx1"/>
                </a:solidFill>
                <a:ea typeface="Calibri"/>
                <a:cs typeface="Calibri"/>
              </a:rPr>
              <a:t>° (58m/s)</a:t>
            </a:r>
            <a:endParaRPr lang="en-GB" b="1" u="sng">
              <a:solidFill>
                <a:schemeClr val="tx1"/>
              </a:solidFill>
            </a:endParaRPr>
          </a:p>
        </p:txBody>
      </p:sp>
      <p:sp>
        <p:nvSpPr>
          <p:cNvPr id="7" name="Text Placeholder 4">
            <a:extLst>
              <a:ext uri="{FF2B5EF4-FFF2-40B4-BE49-F238E27FC236}">
                <a16:creationId xmlns:a16="http://schemas.microsoft.com/office/drawing/2014/main" id="{33FA4A4E-3D71-BBCE-7930-2C02DE9C201F}"/>
              </a:ext>
            </a:extLst>
          </p:cNvPr>
          <p:cNvSpPr txBox="1">
            <a:spLocks/>
          </p:cNvSpPr>
          <p:nvPr/>
        </p:nvSpPr>
        <p:spPr>
          <a:xfrm>
            <a:off x="8686802" y="4408020"/>
            <a:ext cx="2584977" cy="446476"/>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u="sng">
                <a:solidFill>
                  <a:schemeClr val="tx1"/>
                </a:solidFill>
              </a:rPr>
              <a:t>FX 60 100: at 20m/s</a:t>
            </a:r>
          </a:p>
        </p:txBody>
      </p:sp>
      <p:pic>
        <p:nvPicPr>
          <p:cNvPr id="11" name="Picture 10" descr="A grey object with a shadow&#10;&#10;Description automatically generated">
            <a:extLst>
              <a:ext uri="{FF2B5EF4-FFF2-40B4-BE49-F238E27FC236}">
                <a16:creationId xmlns:a16="http://schemas.microsoft.com/office/drawing/2014/main" id="{BCAA6D39-D6E3-AD2A-26F3-D1EFA4AB3910}"/>
              </a:ext>
            </a:extLst>
          </p:cNvPr>
          <p:cNvPicPr>
            <a:picLocks noChangeAspect="1"/>
          </p:cNvPicPr>
          <p:nvPr/>
        </p:nvPicPr>
        <p:blipFill rotWithShape="1">
          <a:blip r:embed="rId2">
            <a:extLst>
              <a:ext uri="{28A0092B-C50C-407E-A947-70E740481C1C}">
                <a14:useLocalDpi xmlns:a14="http://schemas.microsoft.com/office/drawing/2010/main" val="0"/>
              </a:ext>
            </a:extLst>
          </a:blip>
          <a:srcRect l="15578" t="12293" r="11478" b="10972"/>
          <a:stretch/>
        </p:blipFill>
        <p:spPr>
          <a:xfrm>
            <a:off x="9762759" y="5377140"/>
            <a:ext cx="1972945" cy="780972"/>
          </a:xfrm>
          <a:prstGeom prst="rect">
            <a:avLst/>
          </a:prstGeom>
        </p:spPr>
      </p:pic>
      <p:sp>
        <p:nvSpPr>
          <p:cNvPr id="12" name="TextBox 11">
            <a:extLst>
              <a:ext uri="{FF2B5EF4-FFF2-40B4-BE49-F238E27FC236}">
                <a16:creationId xmlns:a16="http://schemas.microsoft.com/office/drawing/2014/main" id="{F0468B5C-395F-09D0-BABD-A95D249E209E}"/>
              </a:ext>
            </a:extLst>
          </p:cNvPr>
          <p:cNvSpPr txBox="1"/>
          <p:nvPr/>
        </p:nvSpPr>
        <p:spPr>
          <a:xfrm>
            <a:off x="10615748" y="6488668"/>
            <a:ext cx="1674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Catriona Burn</a:t>
            </a:r>
            <a:endParaRPr lang="en-GB"/>
          </a:p>
        </p:txBody>
      </p:sp>
      <p:sp>
        <p:nvSpPr>
          <p:cNvPr id="13" name="Rectangle 1">
            <a:extLst>
              <a:ext uri="{FF2B5EF4-FFF2-40B4-BE49-F238E27FC236}">
                <a16:creationId xmlns:a16="http://schemas.microsoft.com/office/drawing/2014/main" id="{B9BB034C-98DC-4014-967E-914C5A295F4A}"/>
              </a:ext>
            </a:extLst>
          </p:cNvPr>
          <p:cNvSpPr>
            <a:spLocks noChangeArrowheads="1"/>
          </p:cNvSpPr>
          <p:nvPr/>
        </p:nvSpPr>
        <p:spPr bwMode="auto">
          <a:xfrm>
            <a:off x="8672276" y="3795241"/>
            <a:ext cx="2258918" cy="253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effectLst/>
                <a:cs typeface="Times New Roman" panose="02020603050405020304" pitchFamily="18" charset="0"/>
              </a:rPr>
              <a:t>(Sudarsono, Huda and </a:t>
            </a:r>
            <a:r>
              <a:rPr kumimoji="0" lang="en-US" altLang="en-US" sz="1000" b="0" i="0" u="none" strike="noStrike" cap="none" normalizeH="0" baseline="0" err="1">
                <a:ln>
                  <a:noFill/>
                </a:ln>
                <a:effectLst/>
                <a:cs typeface="Times New Roman" panose="02020603050405020304" pitchFamily="18" charset="0"/>
              </a:rPr>
              <a:t>Rusianto</a:t>
            </a:r>
            <a:r>
              <a:rPr kumimoji="0" lang="en-US" altLang="en-US" sz="1000" b="0" i="0" u="none" strike="noStrike" cap="none" normalizeH="0" baseline="0">
                <a:ln>
                  <a:noFill/>
                </a:ln>
                <a:effectLst/>
                <a:cs typeface="Times New Roman" panose="02020603050405020304" pitchFamily="18" charset="0"/>
              </a:rPr>
              <a:t>, 2020)</a:t>
            </a:r>
            <a:endParaRPr kumimoji="0" lang="en-US" altLang="en-US" sz="1200" b="0" i="0" u="none" strike="noStrike" cap="none" normalizeH="0" baseline="0">
              <a:ln>
                <a:noFill/>
              </a:ln>
              <a:effectLst/>
            </a:endParaRPr>
          </a:p>
        </p:txBody>
      </p:sp>
      <p:pic>
        <p:nvPicPr>
          <p:cNvPr id="15" name="Picture 14" descr="A graph with numbers and lines&#10;&#10;Description automatically generated">
            <a:extLst>
              <a:ext uri="{FF2B5EF4-FFF2-40B4-BE49-F238E27FC236}">
                <a16:creationId xmlns:a16="http://schemas.microsoft.com/office/drawing/2014/main" id="{9C5AFC70-BA86-16D5-8E70-93D2870B43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5876" y="1908310"/>
            <a:ext cx="2652990" cy="1895902"/>
          </a:xfrm>
          <a:prstGeom prst="rect">
            <a:avLst/>
          </a:prstGeom>
        </p:spPr>
      </p:pic>
      <p:pic>
        <p:nvPicPr>
          <p:cNvPr id="19" name="Picture 18">
            <a:extLst>
              <a:ext uri="{FF2B5EF4-FFF2-40B4-BE49-F238E27FC236}">
                <a16:creationId xmlns:a16="http://schemas.microsoft.com/office/drawing/2014/main" id="{F66AE502-D657-5E15-D53A-151A14A08D8E}"/>
              </a:ext>
            </a:extLst>
          </p:cNvPr>
          <p:cNvPicPr>
            <a:picLocks noChangeAspect="1"/>
          </p:cNvPicPr>
          <p:nvPr/>
        </p:nvPicPr>
        <p:blipFill>
          <a:blip r:embed="rId4"/>
          <a:srcRect l="26629" t="37863" r="7933" b="10412"/>
          <a:stretch/>
        </p:blipFill>
        <p:spPr>
          <a:xfrm>
            <a:off x="4096397" y="2058907"/>
            <a:ext cx="3933825" cy="1522771"/>
          </a:xfrm>
          <a:prstGeom prst="rect">
            <a:avLst/>
          </a:prstGeom>
        </p:spPr>
      </p:pic>
      <p:pic>
        <p:nvPicPr>
          <p:cNvPr id="9" name="Picture 8" descr="A grey object with a shadow&#10;&#10;Description automatically generated">
            <a:extLst>
              <a:ext uri="{FF2B5EF4-FFF2-40B4-BE49-F238E27FC236}">
                <a16:creationId xmlns:a16="http://schemas.microsoft.com/office/drawing/2014/main" id="{377C4F2D-8A67-C8F7-ED9C-5103BC0D1206}"/>
              </a:ext>
            </a:extLst>
          </p:cNvPr>
          <p:cNvPicPr>
            <a:picLocks noChangeAspect="1"/>
          </p:cNvPicPr>
          <p:nvPr/>
        </p:nvPicPr>
        <p:blipFill>
          <a:blip r:embed="rId5">
            <a:extLst>
              <a:ext uri="{28A0092B-C50C-407E-A947-70E740481C1C}">
                <a14:useLocalDpi xmlns:a14="http://schemas.microsoft.com/office/drawing/2010/main" val="0"/>
              </a:ext>
            </a:extLst>
          </a:blip>
          <a:srcRect l="4162" t="21868" r="4692"/>
          <a:stretch/>
        </p:blipFill>
        <p:spPr>
          <a:xfrm>
            <a:off x="849415" y="4967428"/>
            <a:ext cx="4182358" cy="1277729"/>
          </a:xfrm>
          <a:prstGeom prst="rect">
            <a:avLst/>
          </a:prstGeom>
        </p:spPr>
      </p:pic>
      <p:pic>
        <p:nvPicPr>
          <p:cNvPr id="14" name="Picture 13" descr="A graph with a line graph&#10;&#10;Description automatically generated with medium confidence">
            <a:extLst>
              <a:ext uri="{FF2B5EF4-FFF2-40B4-BE49-F238E27FC236}">
                <a16:creationId xmlns:a16="http://schemas.microsoft.com/office/drawing/2014/main" id="{3B41DB2A-6FE1-ABAC-19C0-0A921E661A9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63922" y="4102039"/>
            <a:ext cx="2826602" cy="1930849"/>
          </a:xfrm>
          <a:prstGeom prst="rect">
            <a:avLst/>
          </a:prstGeom>
        </p:spPr>
      </p:pic>
      <p:sp>
        <p:nvSpPr>
          <p:cNvPr id="16" name="Content Placeholder 2">
            <a:extLst>
              <a:ext uri="{FF2B5EF4-FFF2-40B4-BE49-F238E27FC236}">
                <a16:creationId xmlns:a16="http://schemas.microsoft.com/office/drawing/2014/main" id="{40C87F82-7073-946B-4961-010142D758E1}"/>
              </a:ext>
            </a:extLst>
          </p:cNvPr>
          <p:cNvSpPr txBox="1">
            <a:spLocks/>
          </p:cNvSpPr>
          <p:nvPr/>
        </p:nvSpPr>
        <p:spPr>
          <a:xfrm>
            <a:off x="369607" y="3919267"/>
            <a:ext cx="5924868" cy="107102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1400">
                <a:solidFill>
                  <a:schemeClr val="tx1"/>
                </a:solidFill>
              </a:rPr>
              <a:t>Lift: -100N (downforce), coefficient of 0.8</a:t>
            </a:r>
          </a:p>
          <a:p>
            <a:pPr>
              <a:buFont typeface="Arial" panose="020B0604020202020204" pitchFamily="34" charset="0"/>
              <a:buChar char="•"/>
            </a:pPr>
            <a:r>
              <a:rPr lang="en-GB" sz="1400">
                <a:solidFill>
                  <a:schemeClr val="tx1"/>
                </a:solidFill>
              </a:rPr>
              <a:t>Drag: 5N, coefficient of 0.03</a:t>
            </a:r>
          </a:p>
          <a:p>
            <a:pPr>
              <a:buFont typeface="Arial" panose="020B0604020202020204" pitchFamily="34" charset="0"/>
              <a:buChar char="•"/>
            </a:pPr>
            <a:r>
              <a:rPr lang="en-GB" sz="1400">
                <a:solidFill>
                  <a:schemeClr val="tx1"/>
                </a:solidFill>
              </a:rPr>
              <a:t>Chord length in sim: 150mm</a:t>
            </a:r>
          </a:p>
          <a:p>
            <a:endParaRPr lang="en-GB" sz="1400">
              <a:solidFill>
                <a:schemeClr val="tx1"/>
              </a:solidFill>
            </a:endParaRPr>
          </a:p>
        </p:txBody>
      </p:sp>
      <p:sp>
        <p:nvSpPr>
          <p:cNvPr id="17" name="Text Placeholder 2">
            <a:extLst>
              <a:ext uri="{FF2B5EF4-FFF2-40B4-BE49-F238E27FC236}">
                <a16:creationId xmlns:a16="http://schemas.microsoft.com/office/drawing/2014/main" id="{5C29AE2E-82EF-5F80-F8A1-4F9FA39D9746}"/>
              </a:ext>
            </a:extLst>
          </p:cNvPr>
          <p:cNvSpPr txBox="1">
            <a:spLocks/>
          </p:cNvSpPr>
          <p:nvPr/>
        </p:nvSpPr>
        <p:spPr>
          <a:xfrm>
            <a:off x="417762" y="3554627"/>
            <a:ext cx="2258918" cy="397161"/>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u="sng">
                <a:solidFill>
                  <a:schemeClr val="tx1"/>
                </a:solidFill>
              </a:rPr>
              <a:t>NACA6409 at 2</a:t>
            </a:r>
            <a:r>
              <a:rPr lang="en-GB" b="1" u="sng">
                <a:solidFill>
                  <a:schemeClr val="tx1"/>
                </a:solidFill>
                <a:ea typeface="Calibri"/>
                <a:cs typeface="Calibri"/>
              </a:rPr>
              <a:t>° (58m/s)</a:t>
            </a:r>
            <a:endParaRPr lang="en-GB" b="1" u="sng">
              <a:solidFill>
                <a:schemeClr val="tx1"/>
              </a:solidFill>
            </a:endParaRPr>
          </a:p>
        </p:txBody>
      </p:sp>
      <p:sp>
        <p:nvSpPr>
          <p:cNvPr id="21" name="Rectangle 3">
            <a:extLst>
              <a:ext uri="{FF2B5EF4-FFF2-40B4-BE49-F238E27FC236}">
                <a16:creationId xmlns:a16="http://schemas.microsoft.com/office/drawing/2014/main" id="{C7062A49-5F5F-2369-BF84-56DCBAFAE3AC}"/>
              </a:ext>
            </a:extLst>
          </p:cNvPr>
          <p:cNvSpPr>
            <a:spLocks noChangeArrowheads="1"/>
          </p:cNvSpPr>
          <p:nvPr/>
        </p:nvSpPr>
        <p:spPr bwMode="auto">
          <a:xfrm>
            <a:off x="5163922" y="6035001"/>
            <a:ext cx="319225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cs typeface="Times New Roman" panose="02020603050405020304" pitchFamily="18" charset="0"/>
              </a:rPr>
              <a:t>(Joon Seok Lim, McAlister and Johnson, 2009)</a:t>
            </a:r>
            <a:endParaRPr kumimoji="0" lang="en-US" altLang="en-US" sz="12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1702845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848AB-48BD-FB45-6BA0-D3D780B9E67E}"/>
              </a:ext>
            </a:extLst>
          </p:cNvPr>
          <p:cNvSpPr txBox="1">
            <a:spLocks/>
          </p:cNvSpPr>
          <p:nvPr/>
        </p:nvSpPr>
        <p:spPr>
          <a:xfrm>
            <a:off x="286150" y="249802"/>
            <a:ext cx="4341495" cy="76114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u="sng">
                <a:solidFill>
                  <a:schemeClr val="tx1"/>
                </a:solidFill>
              </a:rPr>
              <a:t>Data analysis </a:t>
            </a:r>
          </a:p>
        </p:txBody>
      </p:sp>
      <p:pic>
        <p:nvPicPr>
          <p:cNvPr id="5" name="Picture 2" descr="A colorful image of a line&#10;&#10;Description automatically generated with medium confidence">
            <a:extLst>
              <a:ext uri="{FF2B5EF4-FFF2-40B4-BE49-F238E27FC236}">
                <a16:creationId xmlns:a16="http://schemas.microsoft.com/office/drawing/2014/main" id="{D52F3092-B2DD-1D6B-82C8-44A913FEC3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513" y="1694259"/>
            <a:ext cx="2864465" cy="1997461"/>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2">
            <a:extLst>
              <a:ext uri="{FF2B5EF4-FFF2-40B4-BE49-F238E27FC236}">
                <a16:creationId xmlns:a16="http://schemas.microsoft.com/office/drawing/2014/main" id="{98C6544D-C588-1E61-831A-C4808AAC7538}"/>
              </a:ext>
            </a:extLst>
          </p:cNvPr>
          <p:cNvSpPr txBox="1">
            <a:spLocks/>
          </p:cNvSpPr>
          <p:nvPr/>
        </p:nvSpPr>
        <p:spPr>
          <a:xfrm>
            <a:off x="180362" y="1345214"/>
            <a:ext cx="1836964" cy="39716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u="sng">
                <a:solidFill>
                  <a:schemeClr val="tx1"/>
                </a:solidFill>
              </a:rPr>
              <a:t>NACA4415</a:t>
            </a:r>
          </a:p>
        </p:txBody>
      </p:sp>
      <p:pic>
        <p:nvPicPr>
          <p:cNvPr id="10" name="Content Placeholder 6" descr="A rainbow colored background with black dots&#10;&#10;Description automatically generated">
            <a:extLst>
              <a:ext uri="{FF2B5EF4-FFF2-40B4-BE49-F238E27FC236}">
                <a16:creationId xmlns:a16="http://schemas.microsoft.com/office/drawing/2014/main" id="{F421CC6F-7F2C-C718-B388-FCA7398474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95807" y="1622340"/>
            <a:ext cx="2438716" cy="1684896"/>
          </a:xfrm>
          <a:prstGeom prst="rect">
            <a:avLst/>
          </a:prstGeom>
        </p:spPr>
      </p:pic>
      <p:sp>
        <p:nvSpPr>
          <p:cNvPr id="3" name="TextBox 2">
            <a:extLst>
              <a:ext uri="{FF2B5EF4-FFF2-40B4-BE49-F238E27FC236}">
                <a16:creationId xmlns:a16="http://schemas.microsoft.com/office/drawing/2014/main" id="{767F04B9-90F3-8E6C-85D8-0615FDF0A9E4}"/>
              </a:ext>
            </a:extLst>
          </p:cNvPr>
          <p:cNvSpPr txBox="1"/>
          <p:nvPr/>
        </p:nvSpPr>
        <p:spPr>
          <a:xfrm>
            <a:off x="286150" y="886362"/>
            <a:ext cx="4267200" cy="369332"/>
          </a:xfrm>
          <a:prstGeom prst="rect">
            <a:avLst/>
          </a:prstGeom>
          <a:noFill/>
        </p:spPr>
        <p:txBody>
          <a:bodyPr wrap="square" rtlCol="0">
            <a:spAutoFit/>
          </a:bodyPr>
          <a:lstStyle/>
          <a:p>
            <a:r>
              <a:rPr lang="en-GB"/>
              <a:t>Velocity and pressure contours</a:t>
            </a:r>
          </a:p>
        </p:txBody>
      </p:sp>
      <p:pic>
        <p:nvPicPr>
          <p:cNvPr id="4" name="Picture 3" descr="A colorful rainbow colored circle with black lines&#10;&#10;Description automatically generated with medium confidence">
            <a:extLst>
              <a:ext uri="{FF2B5EF4-FFF2-40B4-BE49-F238E27FC236}">
                <a16:creationId xmlns:a16="http://schemas.microsoft.com/office/drawing/2014/main" id="{FA1338F1-ACBE-247F-6328-766D8E26F6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8280" y="1354064"/>
            <a:ext cx="3283198" cy="2297484"/>
          </a:xfrm>
          <a:prstGeom prst="rect">
            <a:avLst/>
          </a:prstGeom>
        </p:spPr>
      </p:pic>
      <p:sp>
        <p:nvSpPr>
          <p:cNvPr id="6" name="TextBox 5">
            <a:extLst>
              <a:ext uri="{FF2B5EF4-FFF2-40B4-BE49-F238E27FC236}">
                <a16:creationId xmlns:a16="http://schemas.microsoft.com/office/drawing/2014/main" id="{F73552E5-4687-8804-727C-4B40655C8647}"/>
              </a:ext>
            </a:extLst>
          </p:cNvPr>
          <p:cNvSpPr txBox="1"/>
          <p:nvPr/>
        </p:nvSpPr>
        <p:spPr>
          <a:xfrm>
            <a:off x="8184634" y="586669"/>
            <a:ext cx="1094900" cy="369332"/>
          </a:xfrm>
          <a:prstGeom prst="rect">
            <a:avLst/>
          </a:prstGeom>
          <a:noFill/>
        </p:spPr>
        <p:txBody>
          <a:bodyPr wrap="square" rtlCol="0">
            <a:spAutoFit/>
          </a:bodyPr>
          <a:lstStyle/>
          <a:p>
            <a:r>
              <a:rPr lang="en-GB"/>
              <a:t>At 58m/s:</a:t>
            </a:r>
          </a:p>
        </p:txBody>
      </p:sp>
      <p:pic>
        <p:nvPicPr>
          <p:cNvPr id="13" name="Picture 12" descr="A screen shot of a computer generated image&#10;&#10;Description automatically generated">
            <a:extLst>
              <a:ext uri="{FF2B5EF4-FFF2-40B4-BE49-F238E27FC236}">
                <a16:creationId xmlns:a16="http://schemas.microsoft.com/office/drawing/2014/main" id="{9CB28728-7491-18E5-D180-98F61556665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28280" y="3871419"/>
            <a:ext cx="3283198" cy="2291053"/>
          </a:xfrm>
          <a:prstGeom prst="rect">
            <a:avLst/>
          </a:prstGeom>
        </p:spPr>
      </p:pic>
      <p:pic>
        <p:nvPicPr>
          <p:cNvPr id="15" name="Picture 14" descr="A green screen with a rainbow colored circle&#10;&#10;Description automatically generated with medium confidence">
            <a:extLst>
              <a:ext uri="{FF2B5EF4-FFF2-40B4-BE49-F238E27FC236}">
                <a16:creationId xmlns:a16="http://schemas.microsoft.com/office/drawing/2014/main" id="{732B467E-B4D9-DD01-CF78-B43529CC87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05369" y="3871419"/>
            <a:ext cx="3328617" cy="2291053"/>
          </a:xfrm>
          <a:prstGeom prst="rect">
            <a:avLst/>
          </a:prstGeom>
        </p:spPr>
      </p:pic>
      <p:sp>
        <p:nvSpPr>
          <p:cNvPr id="16" name="Text Placeholder 2">
            <a:extLst>
              <a:ext uri="{FF2B5EF4-FFF2-40B4-BE49-F238E27FC236}">
                <a16:creationId xmlns:a16="http://schemas.microsoft.com/office/drawing/2014/main" id="{23829CC4-FD39-89C0-19DB-89E9222D9212}"/>
              </a:ext>
            </a:extLst>
          </p:cNvPr>
          <p:cNvSpPr txBox="1">
            <a:spLocks/>
          </p:cNvSpPr>
          <p:nvPr/>
        </p:nvSpPr>
        <p:spPr>
          <a:xfrm>
            <a:off x="180362" y="3772160"/>
            <a:ext cx="1836964" cy="39716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u="sng">
                <a:solidFill>
                  <a:schemeClr val="tx1"/>
                </a:solidFill>
              </a:rPr>
              <a:t>NACA6409</a:t>
            </a:r>
          </a:p>
        </p:txBody>
      </p:sp>
      <p:pic>
        <p:nvPicPr>
          <p:cNvPr id="18" name="Picture 17" descr="A colorful rainbow colored circle&#10;&#10;Description automatically generated with medium confidence">
            <a:extLst>
              <a:ext uri="{FF2B5EF4-FFF2-40B4-BE49-F238E27FC236}">
                <a16:creationId xmlns:a16="http://schemas.microsoft.com/office/drawing/2014/main" id="{A63E5CD3-196F-5BC1-9786-F708D740231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05370" y="1348032"/>
            <a:ext cx="3299116" cy="2291053"/>
          </a:xfrm>
          <a:prstGeom prst="rect">
            <a:avLst/>
          </a:prstGeom>
        </p:spPr>
      </p:pic>
      <p:pic>
        <p:nvPicPr>
          <p:cNvPr id="20" name="Picture 19" descr="A yellow background with a yellow circle&#10;&#10;Description automatically generated with medium confidence">
            <a:extLst>
              <a:ext uri="{FF2B5EF4-FFF2-40B4-BE49-F238E27FC236}">
                <a16:creationId xmlns:a16="http://schemas.microsoft.com/office/drawing/2014/main" id="{6E05CB66-4193-8B28-799A-84C54BE4128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80362" y="4165010"/>
            <a:ext cx="2893633" cy="1997461"/>
          </a:xfrm>
          <a:prstGeom prst="rect">
            <a:avLst/>
          </a:prstGeom>
        </p:spPr>
      </p:pic>
      <p:pic>
        <p:nvPicPr>
          <p:cNvPr id="22" name="Picture 21" descr="A screen shot of a computer generated image&#10;&#10;Description automatically generated">
            <a:extLst>
              <a:ext uri="{FF2B5EF4-FFF2-40B4-BE49-F238E27FC236}">
                <a16:creationId xmlns:a16="http://schemas.microsoft.com/office/drawing/2014/main" id="{1C3B22D3-7181-1ACA-EC38-8D4A41CEE3C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95807" y="3850582"/>
            <a:ext cx="2587599" cy="1804796"/>
          </a:xfrm>
          <a:prstGeom prst="rect">
            <a:avLst/>
          </a:prstGeom>
        </p:spPr>
      </p:pic>
      <p:sp>
        <p:nvSpPr>
          <p:cNvPr id="23" name="TextBox 22">
            <a:extLst>
              <a:ext uri="{FF2B5EF4-FFF2-40B4-BE49-F238E27FC236}">
                <a16:creationId xmlns:a16="http://schemas.microsoft.com/office/drawing/2014/main" id="{3F19457D-1C35-8F85-2618-8AEC2F62933A}"/>
              </a:ext>
            </a:extLst>
          </p:cNvPr>
          <p:cNvSpPr txBox="1"/>
          <p:nvPr/>
        </p:nvSpPr>
        <p:spPr>
          <a:xfrm>
            <a:off x="9903715" y="931032"/>
            <a:ext cx="1077711" cy="369332"/>
          </a:xfrm>
          <a:prstGeom prst="rect">
            <a:avLst/>
          </a:prstGeom>
          <a:noFill/>
        </p:spPr>
        <p:txBody>
          <a:bodyPr wrap="square" rtlCol="0">
            <a:spAutoFit/>
          </a:bodyPr>
          <a:lstStyle/>
          <a:p>
            <a:r>
              <a:rPr lang="en-GB"/>
              <a:t>Pressure</a:t>
            </a:r>
          </a:p>
        </p:txBody>
      </p:sp>
      <p:sp>
        <p:nvSpPr>
          <p:cNvPr id="24" name="TextBox 23">
            <a:extLst>
              <a:ext uri="{FF2B5EF4-FFF2-40B4-BE49-F238E27FC236}">
                <a16:creationId xmlns:a16="http://schemas.microsoft.com/office/drawing/2014/main" id="{21EB2ECE-9F2A-AC8C-F755-F7A3890F4794}"/>
              </a:ext>
            </a:extLst>
          </p:cNvPr>
          <p:cNvSpPr txBox="1"/>
          <p:nvPr/>
        </p:nvSpPr>
        <p:spPr>
          <a:xfrm>
            <a:off x="6579306" y="956001"/>
            <a:ext cx="981146" cy="369332"/>
          </a:xfrm>
          <a:prstGeom prst="rect">
            <a:avLst/>
          </a:prstGeom>
          <a:noFill/>
        </p:spPr>
        <p:txBody>
          <a:bodyPr wrap="square" rtlCol="0">
            <a:spAutoFit/>
          </a:bodyPr>
          <a:lstStyle/>
          <a:p>
            <a:r>
              <a:rPr lang="en-GB"/>
              <a:t>Velocity</a:t>
            </a:r>
          </a:p>
        </p:txBody>
      </p:sp>
      <p:sp>
        <p:nvSpPr>
          <p:cNvPr id="9" name="TextBox 8">
            <a:extLst>
              <a:ext uri="{FF2B5EF4-FFF2-40B4-BE49-F238E27FC236}">
                <a16:creationId xmlns:a16="http://schemas.microsoft.com/office/drawing/2014/main" id="{7F63AC71-CB50-8966-3CA8-F47453C5F4D0}"/>
              </a:ext>
            </a:extLst>
          </p:cNvPr>
          <p:cNvSpPr txBox="1"/>
          <p:nvPr/>
        </p:nvSpPr>
        <p:spPr>
          <a:xfrm>
            <a:off x="10615748" y="6488668"/>
            <a:ext cx="1674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Catriona Burn</a:t>
            </a:r>
            <a:endParaRPr lang="en-GB"/>
          </a:p>
        </p:txBody>
      </p:sp>
      <p:sp>
        <p:nvSpPr>
          <p:cNvPr id="8" name="TextBox 7">
            <a:extLst>
              <a:ext uri="{FF2B5EF4-FFF2-40B4-BE49-F238E27FC236}">
                <a16:creationId xmlns:a16="http://schemas.microsoft.com/office/drawing/2014/main" id="{D05D6407-B49D-AF94-2D47-5C2102BD2DE0}"/>
              </a:ext>
            </a:extLst>
          </p:cNvPr>
          <p:cNvSpPr txBox="1"/>
          <p:nvPr/>
        </p:nvSpPr>
        <p:spPr>
          <a:xfrm>
            <a:off x="2146028" y="1279741"/>
            <a:ext cx="1094900" cy="369332"/>
          </a:xfrm>
          <a:prstGeom prst="rect">
            <a:avLst/>
          </a:prstGeom>
          <a:noFill/>
        </p:spPr>
        <p:txBody>
          <a:bodyPr wrap="square" rtlCol="0">
            <a:spAutoFit/>
          </a:bodyPr>
          <a:lstStyle/>
          <a:p>
            <a:r>
              <a:rPr lang="en-GB"/>
              <a:t>At 20m/s:</a:t>
            </a:r>
          </a:p>
        </p:txBody>
      </p:sp>
    </p:spTree>
    <p:extLst>
      <p:ext uri="{BB962C8B-B14F-4D97-AF65-F5344CB8AC3E}">
        <p14:creationId xmlns:p14="http://schemas.microsoft.com/office/powerpoint/2010/main" val="1962091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5B2D504-AD03-52B0-EABD-4AE59FC30798}"/>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ea typeface="Calibri Light"/>
                <a:cs typeface="Calibri Light"/>
              </a:rPr>
              <a:t>Aerodynamics – Further Work</a:t>
            </a:r>
            <a:endParaRPr lang="en-US" sz="3600">
              <a:solidFill>
                <a:srgbClr val="FFFFFF"/>
              </a:solidFill>
            </a:endParaRPr>
          </a:p>
        </p:txBody>
      </p:sp>
      <p:sp>
        <p:nvSpPr>
          <p:cNvPr id="12" name="Rectangle 11">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1365B0C0-7F0A-D259-CA81-1C8246288EED}"/>
              </a:ext>
            </a:extLst>
          </p:cNvPr>
          <p:cNvGraphicFramePr>
            <a:graphicFrameLocks noGrp="1"/>
          </p:cNvGraphicFramePr>
          <p:nvPr>
            <p:ph idx="1"/>
            <p:extLst>
              <p:ext uri="{D42A27DB-BD31-4B8C-83A1-F6EECF244321}">
                <p14:modId xmlns:p14="http://schemas.microsoft.com/office/powerpoint/2010/main" val="1018316880"/>
              </p:ext>
            </p:extLst>
          </p:nvPr>
        </p:nvGraphicFramePr>
        <p:xfrm>
          <a:off x="4278463" y="2743"/>
          <a:ext cx="7657645" cy="6857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DE9405E8-F650-4771-3DAE-7BC02A2A3949}"/>
              </a:ext>
            </a:extLst>
          </p:cNvPr>
          <p:cNvSpPr txBox="1"/>
          <p:nvPr/>
        </p:nvSpPr>
        <p:spPr>
          <a:xfrm>
            <a:off x="10441214" y="6431642"/>
            <a:ext cx="1750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Ryan Boardman</a:t>
            </a:r>
            <a:endParaRPr lang="en-GB"/>
          </a:p>
        </p:txBody>
      </p:sp>
    </p:spTree>
    <p:extLst>
      <p:ext uri="{BB962C8B-B14F-4D97-AF65-F5344CB8AC3E}">
        <p14:creationId xmlns:p14="http://schemas.microsoft.com/office/powerpoint/2010/main" val="2249054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8C518-55F4-F8A3-DCFD-67B9DF998ECC}"/>
              </a:ext>
            </a:extLst>
          </p:cNvPr>
          <p:cNvSpPr>
            <a:spLocks noGrp="1"/>
          </p:cNvSpPr>
          <p:nvPr>
            <p:ph type="title"/>
          </p:nvPr>
        </p:nvSpPr>
        <p:spPr/>
        <p:txBody>
          <a:bodyPr/>
          <a:lstStyle/>
          <a:p>
            <a:r>
              <a:rPr lang="en-GB"/>
              <a:t>Mechanical Team </a:t>
            </a:r>
          </a:p>
        </p:txBody>
      </p:sp>
      <p:pic>
        <p:nvPicPr>
          <p:cNvPr id="4" name="Picture 3" descr="Automate your cars spoiler with the Active Aero aerodynamics controller -  Geeky Gadgets">
            <a:extLst>
              <a:ext uri="{FF2B5EF4-FFF2-40B4-BE49-F238E27FC236}">
                <a16:creationId xmlns:a16="http://schemas.microsoft.com/office/drawing/2014/main" id="{4C026092-5F3E-0D93-B7C5-D4C2264A44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630" y="1728742"/>
            <a:ext cx="2833422" cy="2023516"/>
          </a:xfrm>
          <a:prstGeom prst="rect">
            <a:avLst/>
          </a:prstGeom>
          <a:noFill/>
          <a:ln>
            <a:noFill/>
          </a:ln>
        </p:spPr>
      </p:pic>
      <p:pic>
        <p:nvPicPr>
          <p:cNvPr id="6" name="Picture 5" descr="Rear Carbon Carrier | Rear Hydration System | Carrier System | Carbon Fiber  Carrier">
            <a:extLst>
              <a:ext uri="{FF2B5EF4-FFF2-40B4-BE49-F238E27FC236}">
                <a16:creationId xmlns:a16="http://schemas.microsoft.com/office/drawing/2014/main" id="{EF73CFFB-2F85-15D6-FE44-C5DEA5907D0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95915" y="550077"/>
            <a:ext cx="2833422" cy="2125280"/>
          </a:xfrm>
          <a:prstGeom prst="rect">
            <a:avLst/>
          </a:prstGeom>
          <a:noFill/>
          <a:ln>
            <a:noFill/>
          </a:ln>
        </p:spPr>
      </p:pic>
      <p:pic>
        <p:nvPicPr>
          <p:cNvPr id="8" name="Picture 7" descr="A drawing of different types of objects&#10;&#10;Description automatically generated">
            <a:extLst>
              <a:ext uri="{FF2B5EF4-FFF2-40B4-BE49-F238E27FC236}">
                <a16:creationId xmlns:a16="http://schemas.microsoft.com/office/drawing/2014/main" id="{89F8006A-DA53-8768-881D-BC412D76AC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37840" y="227105"/>
            <a:ext cx="3165987" cy="2374491"/>
          </a:xfrm>
          <a:prstGeom prst="rect">
            <a:avLst/>
          </a:prstGeom>
        </p:spPr>
      </p:pic>
      <p:pic>
        <p:nvPicPr>
          <p:cNvPr id="10" name="Picture 9">
            <a:extLst>
              <a:ext uri="{FF2B5EF4-FFF2-40B4-BE49-F238E27FC236}">
                <a16:creationId xmlns:a16="http://schemas.microsoft.com/office/drawing/2014/main" id="{6D1E85E7-D4F8-315D-D54B-77EFCE89A13A}"/>
              </a:ext>
            </a:extLst>
          </p:cNvPr>
          <p:cNvPicPr>
            <a:picLocks noChangeAspect="1"/>
          </p:cNvPicPr>
          <p:nvPr/>
        </p:nvPicPr>
        <p:blipFill>
          <a:blip r:embed="rId6"/>
          <a:stretch>
            <a:fillRect/>
          </a:stretch>
        </p:blipFill>
        <p:spPr>
          <a:xfrm>
            <a:off x="3797759" y="3115118"/>
            <a:ext cx="6034499" cy="970584"/>
          </a:xfrm>
          <a:prstGeom prst="rect">
            <a:avLst/>
          </a:prstGeom>
        </p:spPr>
      </p:pic>
      <p:sp>
        <p:nvSpPr>
          <p:cNvPr id="16" name="TextBox 15">
            <a:extLst>
              <a:ext uri="{FF2B5EF4-FFF2-40B4-BE49-F238E27FC236}">
                <a16:creationId xmlns:a16="http://schemas.microsoft.com/office/drawing/2014/main" id="{946C052E-1535-2932-02F2-0D33F4BAE92C}"/>
              </a:ext>
            </a:extLst>
          </p:cNvPr>
          <p:cNvSpPr txBox="1"/>
          <p:nvPr/>
        </p:nvSpPr>
        <p:spPr>
          <a:xfrm>
            <a:off x="422786" y="3957161"/>
            <a:ext cx="9547330" cy="3416320"/>
          </a:xfrm>
          <a:prstGeom prst="rect">
            <a:avLst/>
          </a:prstGeom>
          <a:noFill/>
        </p:spPr>
        <p:txBody>
          <a:bodyPr wrap="square" rtlCol="0">
            <a:spAutoFit/>
          </a:bodyPr>
          <a:lstStyle/>
          <a:p>
            <a:r>
              <a:rPr lang="en-GB"/>
              <a:t>NACA 6409 forces on vehicle</a:t>
            </a:r>
          </a:p>
          <a:p>
            <a:endParaRPr lang="en-GB"/>
          </a:p>
          <a:p>
            <a:r>
              <a:rPr lang="en-GB"/>
              <a:t>1040mm x 140mm profile = </a:t>
            </a:r>
            <a:r>
              <a:rPr lang="en-GB">
                <a:highlight>
                  <a:srgbClr val="00FF00"/>
                </a:highlight>
              </a:rPr>
              <a:t>370 Newtons of lift </a:t>
            </a:r>
            <a:r>
              <a:rPr lang="en-GB"/>
              <a:t>and </a:t>
            </a:r>
            <a:r>
              <a:rPr lang="en-GB">
                <a:highlight>
                  <a:srgbClr val="FF0000"/>
                </a:highlight>
              </a:rPr>
              <a:t>35.8 Newtons of drag  </a:t>
            </a:r>
            <a:r>
              <a:rPr lang="en-GB"/>
              <a:t>@13 degrees              (Joes initial concept)</a:t>
            </a:r>
          </a:p>
          <a:p>
            <a:endParaRPr lang="en-GB"/>
          </a:p>
          <a:p>
            <a:r>
              <a:rPr lang="en-GB"/>
              <a:t>1660 x 140mm profile </a:t>
            </a:r>
            <a:r>
              <a:rPr lang="en-GB">
                <a:highlight>
                  <a:srgbClr val="00FF00"/>
                </a:highlight>
              </a:rPr>
              <a:t>= 590 Newtons of lift </a:t>
            </a:r>
            <a:r>
              <a:rPr lang="en-GB"/>
              <a:t>and </a:t>
            </a:r>
            <a:r>
              <a:rPr lang="en-GB">
                <a:highlight>
                  <a:srgbClr val="FF0000"/>
                </a:highlight>
              </a:rPr>
              <a:t>57.29 Newtons of drag  </a:t>
            </a:r>
            <a:r>
              <a:rPr lang="en-GB"/>
              <a:t>@13 degrees                  (wing same width as car)</a:t>
            </a:r>
          </a:p>
          <a:p>
            <a:endParaRPr lang="en-GB"/>
          </a:p>
          <a:p>
            <a:r>
              <a:rPr lang="en-GB">
                <a:highlight>
                  <a:srgbClr val="00FF00"/>
                </a:highlight>
              </a:rPr>
              <a:t>Where Lift </a:t>
            </a:r>
            <a:r>
              <a:rPr lang="en-GB" sz="1800">
                <a:effectLst/>
                <a:highlight>
                  <a:srgbClr val="00FF00"/>
                </a:highlight>
                <a:latin typeface="Aptos" panose="020B0004020202020204" pitchFamily="34" charset="0"/>
                <a:ea typeface="Aptos" panose="020B0004020202020204" pitchFamily="34" charset="0"/>
                <a:cs typeface="Times New Roman" panose="02020603050405020304" pitchFamily="18" charset="0"/>
              </a:rPr>
              <a:t>= ½ x Air D x Velocity ^2 (53M/s) x Aerofoil Cl (1.48) x length x width</a:t>
            </a:r>
          </a:p>
          <a:p>
            <a:r>
              <a:rPr lang="en-GB">
                <a:highlight>
                  <a:srgbClr val="FF0000"/>
                </a:highlight>
                <a:latin typeface="Aptos" panose="020B0004020202020204" pitchFamily="34" charset="0"/>
                <a:cs typeface="Times New Roman" panose="02020603050405020304" pitchFamily="18" charset="0"/>
              </a:rPr>
              <a:t>Where Drag = Aerofoil Cd (0.07)</a:t>
            </a:r>
            <a:r>
              <a:rPr lang="en-GB" sz="1800">
                <a:effectLst/>
                <a:highlight>
                  <a:srgbClr val="FF0000"/>
                </a:highlight>
                <a:latin typeface="Aptos" panose="020B0004020202020204" pitchFamily="34" charset="0"/>
                <a:ea typeface="Aptos" panose="020B0004020202020204" pitchFamily="34" charset="0"/>
                <a:cs typeface="Times New Roman" panose="02020603050405020304" pitchFamily="18" charset="0"/>
              </a:rPr>
              <a:t> x (Air D x velocity^2(53M/s))/2 x Area</a:t>
            </a:r>
            <a:endParaRPr lang="en-GB">
              <a:highlight>
                <a:srgbClr val="FF0000"/>
              </a:highlight>
            </a:endParaRPr>
          </a:p>
          <a:p>
            <a:endParaRPr lang="en-GB"/>
          </a:p>
          <a:p>
            <a:endParaRPr lang="en-GB"/>
          </a:p>
        </p:txBody>
      </p:sp>
      <p:sp>
        <p:nvSpPr>
          <p:cNvPr id="3" name="TextBox 2">
            <a:extLst>
              <a:ext uri="{FF2B5EF4-FFF2-40B4-BE49-F238E27FC236}">
                <a16:creationId xmlns:a16="http://schemas.microsoft.com/office/drawing/2014/main" id="{21E52335-4DBF-3E7E-BFB3-C76A586F8B27}"/>
              </a:ext>
            </a:extLst>
          </p:cNvPr>
          <p:cNvSpPr txBox="1"/>
          <p:nvPr/>
        </p:nvSpPr>
        <p:spPr>
          <a:xfrm>
            <a:off x="9832258" y="4568117"/>
            <a:ext cx="2171569" cy="1200329"/>
          </a:xfrm>
          <a:prstGeom prst="rect">
            <a:avLst/>
          </a:prstGeom>
          <a:noFill/>
        </p:spPr>
        <p:txBody>
          <a:bodyPr wrap="square" rtlCol="0">
            <a:spAutoFit/>
          </a:bodyPr>
          <a:lstStyle/>
          <a:p>
            <a:r>
              <a:rPr lang="en-GB"/>
              <a:t>590N x 1.25 = 737.5 N (wing + supports must withstand this force)</a:t>
            </a:r>
          </a:p>
        </p:txBody>
      </p:sp>
      <p:sp>
        <p:nvSpPr>
          <p:cNvPr id="5" name="TextBox 4">
            <a:extLst>
              <a:ext uri="{FF2B5EF4-FFF2-40B4-BE49-F238E27FC236}">
                <a16:creationId xmlns:a16="http://schemas.microsoft.com/office/drawing/2014/main" id="{D2DDB65D-CA36-89C7-1E46-FAA45692786A}"/>
              </a:ext>
            </a:extLst>
          </p:cNvPr>
          <p:cNvSpPr txBox="1"/>
          <p:nvPr/>
        </p:nvSpPr>
        <p:spPr>
          <a:xfrm>
            <a:off x="10668000" y="6446229"/>
            <a:ext cx="1524000" cy="369332"/>
          </a:xfrm>
          <a:prstGeom prst="rect">
            <a:avLst/>
          </a:prstGeom>
          <a:noFill/>
        </p:spPr>
        <p:txBody>
          <a:bodyPr wrap="square" rtlCol="0">
            <a:spAutoFit/>
          </a:bodyPr>
          <a:lstStyle/>
          <a:p>
            <a:r>
              <a:rPr lang="en-GB"/>
              <a:t>Joe Howard</a:t>
            </a:r>
          </a:p>
        </p:txBody>
      </p:sp>
      <p:sp>
        <p:nvSpPr>
          <p:cNvPr id="7" name="TextBox 6">
            <a:extLst>
              <a:ext uri="{FF2B5EF4-FFF2-40B4-BE49-F238E27FC236}">
                <a16:creationId xmlns:a16="http://schemas.microsoft.com/office/drawing/2014/main" id="{598CE223-3B67-BEB8-D675-53943DFE4B0B}"/>
              </a:ext>
            </a:extLst>
          </p:cNvPr>
          <p:cNvSpPr txBox="1"/>
          <p:nvPr/>
        </p:nvSpPr>
        <p:spPr>
          <a:xfrm>
            <a:off x="294966" y="3720613"/>
            <a:ext cx="2300749" cy="253916"/>
          </a:xfrm>
          <a:prstGeom prst="rect">
            <a:avLst/>
          </a:prstGeom>
          <a:noFill/>
        </p:spPr>
        <p:txBody>
          <a:bodyPr wrap="square" rtlCol="0">
            <a:spAutoFit/>
          </a:bodyPr>
          <a:lstStyle/>
          <a:p>
            <a:r>
              <a:rPr lang="en-GB" sz="1050"/>
              <a:t>Figure 1 (Geeky Gadgets, 2020) </a:t>
            </a:r>
          </a:p>
        </p:txBody>
      </p:sp>
      <p:sp>
        <p:nvSpPr>
          <p:cNvPr id="12" name="TextBox 11">
            <a:extLst>
              <a:ext uri="{FF2B5EF4-FFF2-40B4-BE49-F238E27FC236}">
                <a16:creationId xmlns:a16="http://schemas.microsoft.com/office/drawing/2014/main" id="{9AF6DE82-D291-DD45-B0E9-7E4DEEEFC43B}"/>
              </a:ext>
            </a:extLst>
          </p:cNvPr>
          <p:cNvSpPr txBox="1"/>
          <p:nvPr/>
        </p:nvSpPr>
        <p:spPr>
          <a:xfrm>
            <a:off x="5525729" y="2675357"/>
            <a:ext cx="1995948" cy="415498"/>
          </a:xfrm>
          <a:prstGeom prst="rect">
            <a:avLst/>
          </a:prstGeom>
          <a:noFill/>
        </p:spPr>
        <p:txBody>
          <a:bodyPr wrap="square" rtlCol="0">
            <a:spAutoFit/>
          </a:bodyPr>
          <a:lstStyle/>
          <a:p>
            <a:r>
              <a:rPr lang="en-GB" sz="1050"/>
              <a:t>Figure 2 (Rear Carbon Drink Carrier, </a:t>
            </a:r>
            <a:r>
              <a:rPr lang="en-GB" sz="1050" err="1"/>
              <a:t>Xlab</a:t>
            </a:r>
            <a:r>
              <a:rPr lang="en-GB" sz="1050"/>
              <a:t>)</a:t>
            </a:r>
          </a:p>
        </p:txBody>
      </p:sp>
      <p:sp>
        <p:nvSpPr>
          <p:cNvPr id="13" name="TextBox 12">
            <a:extLst>
              <a:ext uri="{FF2B5EF4-FFF2-40B4-BE49-F238E27FC236}">
                <a16:creationId xmlns:a16="http://schemas.microsoft.com/office/drawing/2014/main" id="{835F431E-7FBC-D5E7-4AC8-5B2ECBBBB146}"/>
              </a:ext>
            </a:extLst>
          </p:cNvPr>
          <p:cNvSpPr txBox="1"/>
          <p:nvPr/>
        </p:nvSpPr>
        <p:spPr>
          <a:xfrm>
            <a:off x="5771536" y="4222897"/>
            <a:ext cx="2657801" cy="253916"/>
          </a:xfrm>
          <a:prstGeom prst="rect">
            <a:avLst/>
          </a:prstGeom>
          <a:noFill/>
        </p:spPr>
        <p:txBody>
          <a:bodyPr wrap="square" rtlCol="0">
            <a:spAutoFit/>
          </a:bodyPr>
          <a:lstStyle/>
          <a:p>
            <a:r>
              <a:rPr lang="en-GB" sz="1050"/>
              <a:t>Figure 4 (NACA6409, </a:t>
            </a:r>
            <a:r>
              <a:rPr lang="en-GB" sz="1050" err="1"/>
              <a:t>Airfoil</a:t>
            </a:r>
            <a:r>
              <a:rPr lang="en-GB" sz="1050"/>
              <a:t> Tools, 2024</a:t>
            </a:r>
          </a:p>
        </p:txBody>
      </p:sp>
      <p:sp>
        <p:nvSpPr>
          <p:cNvPr id="9" name="TextBox 8">
            <a:extLst>
              <a:ext uri="{FF2B5EF4-FFF2-40B4-BE49-F238E27FC236}">
                <a16:creationId xmlns:a16="http://schemas.microsoft.com/office/drawing/2014/main" id="{54860DE8-4DD8-1854-1F86-74BE25318862}"/>
              </a:ext>
            </a:extLst>
          </p:cNvPr>
          <p:cNvSpPr txBox="1"/>
          <p:nvPr/>
        </p:nvSpPr>
        <p:spPr>
          <a:xfrm>
            <a:off x="9670026" y="2601596"/>
            <a:ext cx="1995948" cy="253916"/>
          </a:xfrm>
          <a:prstGeom prst="rect">
            <a:avLst/>
          </a:prstGeom>
          <a:noFill/>
        </p:spPr>
        <p:txBody>
          <a:bodyPr wrap="square" rtlCol="0">
            <a:spAutoFit/>
          </a:bodyPr>
          <a:lstStyle/>
          <a:p>
            <a:r>
              <a:rPr lang="en-GB" sz="1050"/>
              <a:t>Figure 3</a:t>
            </a:r>
          </a:p>
        </p:txBody>
      </p:sp>
    </p:spTree>
    <p:extLst>
      <p:ext uri="{BB962C8B-B14F-4D97-AF65-F5344CB8AC3E}">
        <p14:creationId xmlns:p14="http://schemas.microsoft.com/office/powerpoint/2010/main" val="1047412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FE7A4-1D98-134B-B995-5BC2E73D2BCA}"/>
              </a:ext>
            </a:extLst>
          </p:cNvPr>
          <p:cNvSpPr>
            <a:spLocks noGrp="1"/>
          </p:cNvSpPr>
          <p:nvPr>
            <p:ph type="title"/>
          </p:nvPr>
        </p:nvSpPr>
        <p:spPr>
          <a:xfrm>
            <a:off x="5129818" y="501105"/>
            <a:ext cx="6870954" cy="1675626"/>
          </a:xfrm>
        </p:spPr>
        <p:txBody>
          <a:bodyPr vert="horz" lIns="91440" tIns="45720" rIns="91440" bIns="45720" rtlCol="0" anchor="ctr">
            <a:normAutofit/>
          </a:bodyPr>
          <a:lstStyle/>
          <a:p>
            <a:r>
              <a:rPr lang="en-US" sz="4000" kern="1200">
                <a:solidFill>
                  <a:schemeClr val="tx1"/>
                </a:solidFill>
                <a:latin typeface="+mj-lt"/>
                <a:ea typeface="+mj-ea"/>
                <a:cs typeface="+mj-cs"/>
              </a:rPr>
              <a:t>Initial designs</a:t>
            </a:r>
          </a:p>
        </p:txBody>
      </p:sp>
      <p:pic>
        <p:nvPicPr>
          <p:cNvPr id="16" name="Picture 15">
            <a:extLst>
              <a:ext uri="{FF2B5EF4-FFF2-40B4-BE49-F238E27FC236}">
                <a16:creationId xmlns:a16="http://schemas.microsoft.com/office/drawing/2014/main" id="{D0FFFD0C-E6DB-4836-FE2E-EF7AFECFD5B4}"/>
              </a:ext>
            </a:extLst>
          </p:cNvPr>
          <p:cNvPicPr>
            <a:picLocks noChangeAspect="1"/>
          </p:cNvPicPr>
          <p:nvPr/>
        </p:nvPicPr>
        <p:blipFill>
          <a:blip r:embed="rId3"/>
          <a:srcRect r="1822" b="3"/>
          <a:stretch/>
        </p:blipFill>
        <p:spPr>
          <a:xfrm>
            <a:off x="167159" y="255641"/>
            <a:ext cx="3942726" cy="2038008"/>
          </a:xfrm>
          <a:prstGeom prst="rect">
            <a:avLst/>
          </a:prstGeom>
        </p:spPr>
      </p:pic>
      <p:pic>
        <p:nvPicPr>
          <p:cNvPr id="12" name="Picture 11">
            <a:extLst>
              <a:ext uri="{FF2B5EF4-FFF2-40B4-BE49-F238E27FC236}">
                <a16:creationId xmlns:a16="http://schemas.microsoft.com/office/drawing/2014/main" id="{B6762DBA-4F27-F7EE-2F2C-BA0CA67F74CB}"/>
              </a:ext>
            </a:extLst>
          </p:cNvPr>
          <p:cNvPicPr>
            <a:picLocks noChangeAspect="1"/>
          </p:cNvPicPr>
          <p:nvPr/>
        </p:nvPicPr>
        <p:blipFill>
          <a:blip r:embed="rId4"/>
          <a:srcRect r="2789" b="2"/>
          <a:stretch/>
        </p:blipFill>
        <p:spPr>
          <a:xfrm>
            <a:off x="7708492" y="2029140"/>
            <a:ext cx="4292280" cy="2218694"/>
          </a:xfrm>
          <a:prstGeom prst="rect">
            <a:avLst/>
          </a:prstGeom>
        </p:spPr>
      </p:pic>
      <p:pic>
        <p:nvPicPr>
          <p:cNvPr id="14" name="Picture 13">
            <a:extLst>
              <a:ext uri="{FF2B5EF4-FFF2-40B4-BE49-F238E27FC236}">
                <a16:creationId xmlns:a16="http://schemas.microsoft.com/office/drawing/2014/main" id="{2206A637-E4F6-3CD8-E4A3-0A77BB722888}"/>
              </a:ext>
            </a:extLst>
          </p:cNvPr>
          <p:cNvPicPr>
            <a:picLocks noChangeAspect="1"/>
          </p:cNvPicPr>
          <p:nvPr/>
        </p:nvPicPr>
        <p:blipFill>
          <a:blip r:embed="rId5"/>
          <a:srcRect l="1407" r="1381" b="2"/>
          <a:stretch/>
        </p:blipFill>
        <p:spPr>
          <a:xfrm>
            <a:off x="167159" y="4297294"/>
            <a:ext cx="3628083" cy="1875368"/>
          </a:xfrm>
          <a:prstGeom prst="rect">
            <a:avLst/>
          </a:prstGeom>
        </p:spPr>
      </p:pic>
      <p:sp>
        <p:nvSpPr>
          <p:cNvPr id="3" name="TextBox 2">
            <a:extLst>
              <a:ext uri="{FF2B5EF4-FFF2-40B4-BE49-F238E27FC236}">
                <a16:creationId xmlns:a16="http://schemas.microsoft.com/office/drawing/2014/main" id="{E23A3C7C-E281-5D78-6BAE-13B24E78729E}"/>
              </a:ext>
            </a:extLst>
          </p:cNvPr>
          <p:cNvSpPr txBox="1"/>
          <p:nvPr/>
        </p:nvSpPr>
        <p:spPr>
          <a:xfrm>
            <a:off x="78667" y="2372466"/>
            <a:ext cx="6263148" cy="1477328"/>
          </a:xfrm>
          <a:prstGeom prst="rect">
            <a:avLst/>
          </a:prstGeom>
          <a:noFill/>
        </p:spPr>
        <p:txBody>
          <a:bodyPr wrap="square" rtlCol="0">
            <a:spAutoFit/>
          </a:bodyPr>
          <a:lstStyle/>
          <a:p>
            <a:pPr marL="285750" indent="-285750">
              <a:buFont typeface="Arial" panose="020B0604020202020204" pitchFamily="34" charset="0"/>
              <a:buChar char="•"/>
            </a:pPr>
            <a:r>
              <a:rPr lang="en-GB"/>
              <a:t>Getting ideas for how wing could be mounted</a:t>
            </a:r>
          </a:p>
          <a:p>
            <a:pPr marL="285750" indent="-285750">
              <a:buFont typeface="Arial" panose="020B0604020202020204" pitchFamily="34" charset="0"/>
              <a:buChar char="•"/>
            </a:pPr>
            <a:r>
              <a:rPr lang="en-GB"/>
              <a:t>Group discussed preferred design – Swan neck</a:t>
            </a:r>
          </a:p>
          <a:p>
            <a:pPr marL="285750" indent="-285750">
              <a:buFont typeface="Arial" panose="020B0604020202020204" pitchFamily="34" charset="0"/>
              <a:buChar char="•"/>
            </a:pPr>
            <a:r>
              <a:rPr lang="en-GB"/>
              <a:t>Back up ideas needed – Aero test every design + compare</a:t>
            </a:r>
          </a:p>
          <a:p>
            <a:pPr marL="285750" indent="-285750">
              <a:buFont typeface="Arial" panose="020B0604020202020204" pitchFamily="34" charset="0"/>
              <a:buChar char="•"/>
            </a:pPr>
            <a:r>
              <a:rPr lang="en-GB"/>
              <a:t>Image of how wing could actuate</a:t>
            </a:r>
          </a:p>
          <a:p>
            <a:pPr marL="285750" indent="-285750">
              <a:buFont typeface="Arial" panose="020B0604020202020204" pitchFamily="34" charset="0"/>
              <a:buChar char="•"/>
            </a:pPr>
            <a:r>
              <a:rPr lang="en-GB"/>
              <a:t>End plate + small wing? Grey area in rules?</a:t>
            </a:r>
          </a:p>
        </p:txBody>
      </p:sp>
      <p:sp>
        <p:nvSpPr>
          <p:cNvPr id="4" name="TextBox 3">
            <a:extLst>
              <a:ext uri="{FF2B5EF4-FFF2-40B4-BE49-F238E27FC236}">
                <a16:creationId xmlns:a16="http://schemas.microsoft.com/office/drawing/2014/main" id="{23BFC05A-B111-422F-C91A-745142EA9D41}"/>
              </a:ext>
            </a:extLst>
          </p:cNvPr>
          <p:cNvSpPr txBox="1"/>
          <p:nvPr/>
        </p:nvSpPr>
        <p:spPr>
          <a:xfrm>
            <a:off x="5211098" y="4639305"/>
            <a:ext cx="5604386" cy="1754326"/>
          </a:xfrm>
          <a:prstGeom prst="rect">
            <a:avLst/>
          </a:prstGeom>
          <a:noFill/>
        </p:spPr>
        <p:txBody>
          <a:bodyPr wrap="square" rtlCol="0">
            <a:spAutoFit/>
          </a:bodyPr>
          <a:lstStyle/>
          <a:p>
            <a:r>
              <a:rPr lang="en-GB"/>
              <a:t>End targets –</a:t>
            </a:r>
          </a:p>
          <a:p>
            <a:pPr marL="285750" indent="-285750">
              <a:buFont typeface="Arial" panose="020B0604020202020204" pitchFamily="34" charset="0"/>
              <a:buChar char="•"/>
            </a:pPr>
            <a:r>
              <a:rPr lang="en-GB"/>
              <a:t>Strong design no failure</a:t>
            </a:r>
          </a:p>
          <a:p>
            <a:pPr marL="285750" indent="-285750">
              <a:buFont typeface="Arial" panose="020B0604020202020204" pitchFamily="34" charset="0"/>
              <a:buChar char="•"/>
            </a:pPr>
            <a:r>
              <a:rPr lang="en-GB"/>
              <a:t>Reduce braking distance/ lap time</a:t>
            </a:r>
          </a:p>
          <a:p>
            <a:pPr marL="285750" indent="-285750">
              <a:buFont typeface="Arial" panose="020B0604020202020204" pitchFamily="34" charset="0"/>
              <a:buChar char="•"/>
            </a:pPr>
            <a:r>
              <a:rPr lang="en-GB"/>
              <a:t>Ansys knowledge ++</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5" name="TextBox 4">
            <a:extLst>
              <a:ext uri="{FF2B5EF4-FFF2-40B4-BE49-F238E27FC236}">
                <a16:creationId xmlns:a16="http://schemas.microsoft.com/office/drawing/2014/main" id="{012260A5-37FC-5E07-8D70-435574E567F2}"/>
              </a:ext>
            </a:extLst>
          </p:cNvPr>
          <p:cNvSpPr txBox="1"/>
          <p:nvPr/>
        </p:nvSpPr>
        <p:spPr>
          <a:xfrm>
            <a:off x="10668000" y="6446229"/>
            <a:ext cx="1524000" cy="369332"/>
          </a:xfrm>
          <a:prstGeom prst="rect">
            <a:avLst/>
          </a:prstGeom>
          <a:noFill/>
        </p:spPr>
        <p:txBody>
          <a:bodyPr wrap="square" rtlCol="0">
            <a:spAutoFit/>
          </a:bodyPr>
          <a:lstStyle/>
          <a:p>
            <a:r>
              <a:rPr lang="en-GB"/>
              <a:t>Joe Howard</a:t>
            </a:r>
          </a:p>
        </p:txBody>
      </p:sp>
      <p:sp>
        <p:nvSpPr>
          <p:cNvPr id="7" name="TextBox 6">
            <a:extLst>
              <a:ext uri="{FF2B5EF4-FFF2-40B4-BE49-F238E27FC236}">
                <a16:creationId xmlns:a16="http://schemas.microsoft.com/office/drawing/2014/main" id="{2EA8C173-5559-2CC7-A1D3-E67A6335D431}"/>
              </a:ext>
            </a:extLst>
          </p:cNvPr>
          <p:cNvSpPr txBox="1"/>
          <p:nvPr/>
        </p:nvSpPr>
        <p:spPr>
          <a:xfrm>
            <a:off x="3138790" y="1933678"/>
            <a:ext cx="1740310" cy="307777"/>
          </a:xfrm>
          <a:prstGeom prst="rect">
            <a:avLst/>
          </a:prstGeom>
          <a:noFill/>
        </p:spPr>
        <p:txBody>
          <a:bodyPr wrap="square" rtlCol="0">
            <a:spAutoFit/>
          </a:bodyPr>
          <a:lstStyle/>
          <a:p>
            <a:r>
              <a:rPr lang="en-GB" sz="1400"/>
              <a:t>Figure 5</a:t>
            </a:r>
          </a:p>
        </p:txBody>
      </p:sp>
      <p:sp>
        <p:nvSpPr>
          <p:cNvPr id="8" name="TextBox 7">
            <a:extLst>
              <a:ext uri="{FF2B5EF4-FFF2-40B4-BE49-F238E27FC236}">
                <a16:creationId xmlns:a16="http://schemas.microsoft.com/office/drawing/2014/main" id="{741137E1-4011-DBFA-E0C1-53634DA2B14C}"/>
              </a:ext>
            </a:extLst>
          </p:cNvPr>
          <p:cNvSpPr txBox="1"/>
          <p:nvPr/>
        </p:nvSpPr>
        <p:spPr>
          <a:xfrm>
            <a:off x="2762860" y="5763343"/>
            <a:ext cx="1740310" cy="307777"/>
          </a:xfrm>
          <a:prstGeom prst="rect">
            <a:avLst/>
          </a:prstGeom>
          <a:noFill/>
        </p:spPr>
        <p:txBody>
          <a:bodyPr wrap="square" rtlCol="0">
            <a:spAutoFit/>
          </a:bodyPr>
          <a:lstStyle/>
          <a:p>
            <a:r>
              <a:rPr lang="en-GB" sz="1400"/>
              <a:t>Figure 6</a:t>
            </a:r>
          </a:p>
        </p:txBody>
      </p:sp>
      <p:sp>
        <p:nvSpPr>
          <p:cNvPr id="9" name="TextBox 8">
            <a:extLst>
              <a:ext uri="{FF2B5EF4-FFF2-40B4-BE49-F238E27FC236}">
                <a16:creationId xmlns:a16="http://schemas.microsoft.com/office/drawing/2014/main" id="{2CFE467F-1766-6CC1-333A-258E28236EE5}"/>
              </a:ext>
            </a:extLst>
          </p:cNvPr>
          <p:cNvSpPr txBox="1"/>
          <p:nvPr/>
        </p:nvSpPr>
        <p:spPr>
          <a:xfrm>
            <a:off x="10559845" y="3849815"/>
            <a:ext cx="1740310" cy="307777"/>
          </a:xfrm>
          <a:prstGeom prst="rect">
            <a:avLst/>
          </a:prstGeom>
          <a:noFill/>
        </p:spPr>
        <p:txBody>
          <a:bodyPr wrap="square" rtlCol="0">
            <a:spAutoFit/>
          </a:bodyPr>
          <a:lstStyle/>
          <a:p>
            <a:r>
              <a:rPr lang="en-GB" sz="1400"/>
              <a:t>Figure 7</a:t>
            </a:r>
          </a:p>
        </p:txBody>
      </p:sp>
    </p:spTree>
    <p:extLst>
      <p:ext uri="{BB962C8B-B14F-4D97-AF65-F5344CB8AC3E}">
        <p14:creationId xmlns:p14="http://schemas.microsoft.com/office/powerpoint/2010/main" val="3979842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B26AB5B-D5D4-B111-935D-8372B2D85218}"/>
              </a:ext>
            </a:extLst>
          </p:cNvPr>
          <p:cNvSpPr txBox="1"/>
          <p:nvPr/>
        </p:nvSpPr>
        <p:spPr>
          <a:xfrm>
            <a:off x="10950864" y="6489369"/>
            <a:ext cx="17516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Tomos Cole</a:t>
            </a:r>
            <a:endParaRPr lang="en-US"/>
          </a:p>
        </p:txBody>
      </p:sp>
      <p:sp>
        <p:nvSpPr>
          <p:cNvPr id="266" name="TextBox 265">
            <a:extLst>
              <a:ext uri="{FF2B5EF4-FFF2-40B4-BE49-F238E27FC236}">
                <a16:creationId xmlns:a16="http://schemas.microsoft.com/office/drawing/2014/main" id="{8A23D311-A5D7-907D-3D92-C6DCC61BCCD9}"/>
              </a:ext>
            </a:extLst>
          </p:cNvPr>
          <p:cNvSpPr txBox="1"/>
          <p:nvPr/>
        </p:nvSpPr>
        <p:spPr>
          <a:xfrm>
            <a:off x="1852009" y="199482"/>
            <a:ext cx="317281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ea typeface="Calibri"/>
                <a:cs typeface="Calibri"/>
              </a:rPr>
              <a:t>Material Research</a:t>
            </a:r>
          </a:p>
        </p:txBody>
      </p:sp>
      <p:graphicFrame>
        <p:nvGraphicFramePr>
          <p:cNvPr id="28" name="Table 27">
            <a:extLst>
              <a:ext uri="{FF2B5EF4-FFF2-40B4-BE49-F238E27FC236}">
                <a16:creationId xmlns:a16="http://schemas.microsoft.com/office/drawing/2014/main" id="{7C034AF0-BC90-1B5F-8D15-0017F4A2F69E}"/>
              </a:ext>
            </a:extLst>
          </p:cNvPr>
          <p:cNvGraphicFramePr>
            <a:graphicFrameLocks noGrp="1"/>
          </p:cNvGraphicFramePr>
          <p:nvPr>
            <p:extLst>
              <p:ext uri="{D42A27DB-BD31-4B8C-83A1-F6EECF244321}">
                <p14:modId xmlns:p14="http://schemas.microsoft.com/office/powerpoint/2010/main" val="537935727"/>
              </p:ext>
            </p:extLst>
          </p:nvPr>
        </p:nvGraphicFramePr>
        <p:xfrm>
          <a:off x="161255" y="1478187"/>
          <a:ext cx="6809181" cy="4665496"/>
        </p:xfrm>
        <a:graphic>
          <a:graphicData uri="http://schemas.openxmlformats.org/drawingml/2006/table">
            <a:tbl>
              <a:tblPr firstRow="1" bandRow="1">
                <a:tableStyleId>{5C22544A-7EE6-4342-B048-85BDC9FD1C3A}</a:tableStyleId>
              </a:tblPr>
              <a:tblGrid>
                <a:gridCol w="1093555">
                  <a:extLst>
                    <a:ext uri="{9D8B030D-6E8A-4147-A177-3AD203B41FA5}">
                      <a16:colId xmlns:a16="http://schemas.microsoft.com/office/drawing/2014/main" val="2857490149"/>
                    </a:ext>
                  </a:extLst>
                </a:gridCol>
                <a:gridCol w="721282">
                  <a:extLst>
                    <a:ext uri="{9D8B030D-6E8A-4147-A177-3AD203B41FA5}">
                      <a16:colId xmlns:a16="http://schemas.microsoft.com/office/drawing/2014/main" val="3101872363"/>
                    </a:ext>
                  </a:extLst>
                </a:gridCol>
                <a:gridCol w="738604">
                  <a:extLst>
                    <a:ext uri="{9D8B030D-6E8A-4147-A177-3AD203B41FA5}">
                      <a16:colId xmlns:a16="http://schemas.microsoft.com/office/drawing/2014/main" val="3678258428"/>
                    </a:ext>
                  </a:extLst>
                </a:gridCol>
                <a:gridCol w="851148">
                  <a:extLst>
                    <a:ext uri="{9D8B030D-6E8A-4147-A177-3AD203B41FA5}">
                      <a16:colId xmlns:a16="http://schemas.microsoft.com/office/drawing/2014/main" val="3133332231"/>
                    </a:ext>
                  </a:extLst>
                </a:gridCol>
                <a:gridCol w="851148">
                  <a:extLst>
                    <a:ext uri="{9D8B030D-6E8A-4147-A177-3AD203B41FA5}">
                      <a16:colId xmlns:a16="http://schemas.microsoft.com/office/drawing/2014/main" val="3214014814"/>
                    </a:ext>
                  </a:extLst>
                </a:gridCol>
                <a:gridCol w="851148">
                  <a:extLst>
                    <a:ext uri="{9D8B030D-6E8A-4147-A177-3AD203B41FA5}">
                      <a16:colId xmlns:a16="http://schemas.microsoft.com/office/drawing/2014/main" val="1761486751"/>
                    </a:ext>
                  </a:extLst>
                </a:gridCol>
                <a:gridCol w="851148">
                  <a:extLst>
                    <a:ext uri="{9D8B030D-6E8A-4147-A177-3AD203B41FA5}">
                      <a16:colId xmlns:a16="http://schemas.microsoft.com/office/drawing/2014/main" val="1379545414"/>
                    </a:ext>
                  </a:extLst>
                </a:gridCol>
                <a:gridCol w="851148">
                  <a:extLst>
                    <a:ext uri="{9D8B030D-6E8A-4147-A177-3AD203B41FA5}">
                      <a16:colId xmlns:a16="http://schemas.microsoft.com/office/drawing/2014/main" val="4346283"/>
                    </a:ext>
                  </a:extLst>
                </a:gridCol>
              </a:tblGrid>
              <a:tr h="485212">
                <a:tc rowSpan="2">
                  <a:txBody>
                    <a:bodyPr/>
                    <a:lstStyle/>
                    <a:p>
                      <a:pPr lvl="0" algn="ctr">
                        <a:buNone/>
                      </a:pPr>
                      <a:r>
                        <a:rPr lang="en-GB" sz="1200"/>
                        <a:t>Properties</a:t>
                      </a:r>
                      <a:endParaRPr lang="en-US" sz="1200"/>
                    </a:p>
                  </a:txBody>
                  <a:tcPr marL="45720" marR="45720" anchor="ctr"/>
                </a:tc>
                <a:tc gridSpan="5">
                  <a:txBody>
                    <a:bodyPr/>
                    <a:lstStyle/>
                    <a:p>
                      <a:pPr algn="ctr"/>
                      <a:r>
                        <a:rPr lang="en-GB" sz="1200"/>
                        <a:t>Aluminium</a:t>
                      </a:r>
                    </a:p>
                  </a:txBody>
                  <a:tcPr marL="45720" marR="4572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2">
                  <a:txBody>
                    <a:bodyPr/>
                    <a:lstStyle/>
                    <a:p>
                      <a:pPr lvl="0" algn="ctr">
                        <a:buNone/>
                      </a:pPr>
                      <a:r>
                        <a:rPr lang="en-GB" sz="1200"/>
                        <a:t>Carbon Fiber</a:t>
                      </a:r>
                    </a:p>
                  </a:txBody>
                  <a:tcPr marL="45720" marR="45720" anchor="ctr"/>
                </a:tc>
                <a:tc hMerge="1">
                  <a:txBody>
                    <a:bodyPr/>
                    <a:lstStyle/>
                    <a:p>
                      <a:endParaRPr lang="en-US"/>
                    </a:p>
                  </a:txBody>
                  <a:tcPr anchor="ctr"/>
                </a:tc>
                <a:extLst>
                  <a:ext uri="{0D108BD9-81ED-4DB2-BD59-A6C34878D82A}">
                    <a16:rowId xmlns:a16="http://schemas.microsoft.com/office/drawing/2014/main" val="289703723"/>
                  </a:ext>
                </a:extLst>
              </a:tr>
              <a:tr h="323474">
                <a:tc vMerge="1">
                  <a:txBody>
                    <a:bodyPr/>
                    <a:lstStyle/>
                    <a:p>
                      <a:endParaRPr lang="en-GB"/>
                    </a:p>
                  </a:txBody>
                  <a:tcPr/>
                </a:tc>
                <a:tc>
                  <a:txBody>
                    <a:bodyPr/>
                    <a:lstStyle/>
                    <a:p>
                      <a:pPr algn="ctr"/>
                      <a:r>
                        <a:rPr lang="en-GB" sz="1200"/>
                        <a:t>1080</a:t>
                      </a:r>
                    </a:p>
                  </a:txBody>
                  <a:tcPr marL="45720" marR="45720" anchor="ctr"/>
                </a:tc>
                <a:tc>
                  <a:txBody>
                    <a:bodyPr/>
                    <a:lstStyle/>
                    <a:p>
                      <a:pPr algn="ctr"/>
                      <a:r>
                        <a:rPr lang="en-GB" sz="1200"/>
                        <a:t>2024</a:t>
                      </a:r>
                    </a:p>
                  </a:txBody>
                  <a:tcPr marL="45720" marR="45720" anchor="ctr"/>
                </a:tc>
                <a:tc>
                  <a:txBody>
                    <a:bodyPr/>
                    <a:lstStyle/>
                    <a:p>
                      <a:pPr algn="ctr"/>
                      <a:r>
                        <a:rPr lang="en-GB" sz="1200"/>
                        <a:t>3105</a:t>
                      </a:r>
                    </a:p>
                  </a:txBody>
                  <a:tcPr marL="45720" marR="45720" anchor="ctr"/>
                </a:tc>
                <a:tc>
                  <a:txBody>
                    <a:bodyPr/>
                    <a:lstStyle/>
                    <a:p>
                      <a:pPr algn="ctr"/>
                      <a:r>
                        <a:rPr lang="en-GB" sz="1200"/>
                        <a:t>5013</a:t>
                      </a:r>
                    </a:p>
                  </a:txBody>
                  <a:tcPr marL="45720" marR="45720" anchor="ctr"/>
                </a:tc>
                <a:tc>
                  <a:txBody>
                    <a:bodyPr/>
                    <a:lstStyle/>
                    <a:p>
                      <a:pPr algn="ctr"/>
                      <a:r>
                        <a:rPr lang="en-GB" sz="1200"/>
                        <a:t>6061</a:t>
                      </a:r>
                    </a:p>
                  </a:txBody>
                  <a:tcPr marL="45720" marR="45720" anchor="ctr"/>
                </a:tc>
                <a:tc>
                  <a:txBody>
                    <a:bodyPr/>
                    <a:lstStyle/>
                    <a:p>
                      <a:pPr lvl="0" algn="ctr">
                        <a:buNone/>
                      </a:pPr>
                      <a:r>
                        <a:rPr lang="en-GB" sz="1200"/>
                        <a:t>40 %</a:t>
                      </a:r>
                    </a:p>
                  </a:txBody>
                  <a:tcPr marL="45720" marR="45720" anchor="ctr"/>
                </a:tc>
                <a:tc>
                  <a:txBody>
                    <a:bodyPr/>
                    <a:lstStyle/>
                    <a:p>
                      <a:pPr lvl="0" algn="ctr">
                        <a:buNone/>
                      </a:pPr>
                      <a:r>
                        <a:rPr lang="en-GB" sz="1200"/>
                        <a:t>50 %</a:t>
                      </a:r>
                    </a:p>
                  </a:txBody>
                  <a:tcPr marL="45720" marR="45720" anchor="ctr"/>
                </a:tc>
                <a:extLst>
                  <a:ext uri="{0D108BD9-81ED-4DB2-BD59-A6C34878D82A}">
                    <a16:rowId xmlns:a16="http://schemas.microsoft.com/office/drawing/2014/main" val="3861676261"/>
                  </a:ext>
                </a:extLst>
              </a:tr>
              <a:tr h="771362">
                <a:tc>
                  <a:txBody>
                    <a:bodyPr/>
                    <a:lstStyle/>
                    <a:p>
                      <a:pPr algn="ctr"/>
                      <a:r>
                        <a:rPr lang="en-GB" sz="1200"/>
                        <a:t>Density </a:t>
                      </a:r>
                      <a:r>
                        <a:rPr lang="en-GB" sz="1050" b="0" i="0" u="none" strike="noStrike" noProof="0">
                          <a:solidFill>
                            <a:srgbClr val="000000"/>
                          </a:solidFill>
                          <a:latin typeface="Aptos"/>
                        </a:rPr>
                        <a:t>(</a:t>
                      </a:r>
                      <a:r>
                        <a:rPr lang="en-GB" sz="1200" b="0" i="0" u="none" strike="noStrike" noProof="0">
                          <a:solidFill>
                            <a:srgbClr val="000000"/>
                          </a:solidFill>
                          <a:latin typeface="Aptos"/>
                        </a:rPr>
                        <a:t>kg/m^3) </a:t>
                      </a:r>
                      <a:endParaRPr lang="en-GB" sz="1200"/>
                    </a:p>
                  </a:txBody>
                  <a:tcPr marL="45720" marR="45720" anchor="ctr"/>
                </a:tc>
                <a:tc>
                  <a:txBody>
                    <a:bodyPr/>
                    <a:lstStyle/>
                    <a:p>
                      <a:pPr algn="ctr"/>
                      <a:r>
                        <a:rPr lang="en-GB" sz="1200"/>
                        <a:t>2.67e3 - 2.73e3</a:t>
                      </a:r>
                    </a:p>
                  </a:txBody>
                  <a:tcPr marL="45720" marR="45720" anchor="ctr"/>
                </a:tc>
                <a:tc>
                  <a:txBody>
                    <a:bodyPr/>
                    <a:lstStyle/>
                    <a:p>
                      <a:pPr algn="ctr"/>
                      <a:r>
                        <a:rPr lang="en-GB" sz="1200"/>
                        <a:t>2.74e3 - 2.8e3</a:t>
                      </a:r>
                    </a:p>
                  </a:txBody>
                  <a:tcPr marL="45720" marR="45720" anchor="ctr"/>
                </a:tc>
                <a:tc>
                  <a:txBody>
                    <a:bodyPr/>
                    <a:lstStyle/>
                    <a:p>
                      <a:pPr algn="ctr"/>
                      <a:r>
                        <a:rPr lang="en-GB" sz="1200"/>
                        <a:t>2.67e3 - 2.73e3</a:t>
                      </a:r>
                    </a:p>
                  </a:txBody>
                  <a:tcPr marL="45720" marR="45720" anchor="ctr"/>
                </a:tc>
                <a:tc>
                  <a:txBody>
                    <a:bodyPr/>
                    <a:lstStyle/>
                    <a:p>
                      <a:pPr algn="ctr"/>
                      <a:r>
                        <a:rPr lang="en-GB" sz="1200"/>
                        <a:t>2.64e3 - 2.67e3</a:t>
                      </a:r>
                    </a:p>
                  </a:txBody>
                  <a:tcPr marL="45720" marR="45720" anchor="ctr"/>
                </a:tc>
                <a:tc>
                  <a:txBody>
                    <a:bodyPr/>
                    <a:lstStyle/>
                    <a:p>
                      <a:pPr algn="ctr"/>
                      <a:r>
                        <a:rPr lang="en-GB" sz="1200"/>
                        <a:t>2.69e3 - 2.73e3</a:t>
                      </a:r>
                    </a:p>
                  </a:txBody>
                  <a:tcPr marL="45720" marR="45720" anchor="ctr"/>
                </a:tc>
                <a:tc>
                  <a:txBody>
                    <a:bodyPr/>
                    <a:lstStyle/>
                    <a:p>
                      <a:pPr lvl="0" algn="ctr">
                        <a:buNone/>
                      </a:pPr>
                      <a:r>
                        <a:rPr lang="en-GB" sz="1200"/>
                        <a:t>1.68e3 - 1.72e3</a:t>
                      </a:r>
                    </a:p>
                  </a:txBody>
                  <a:tcPr marL="45720" marR="45720" anchor="ctr"/>
                </a:tc>
                <a:tc>
                  <a:txBody>
                    <a:bodyPr/>
                    <a:lstStyle/>
                    <a:p>
                      <a:pPr lvl="0" algn="ctr">
                        <a:buNone/>
                      </a:pPr>
                      <a:r>
                        <a:rPr lang="en-GB" sz="1200"/>
                        <a:t>1.68e3 - 1.72e3</a:t>
                      </a:r>
                    </a:p>
                  </a:txBody>
                  <a:tcPr marL="45720" marR="45720" anchor="ctr"/>
                </a:tc>
                <a:extLst>
                  <a:ext uri="{0D108BD9-81ED-4DB2-BD59-A6C34878D82A}">
                    <a16:rowId xmlns:a16="http://schemas.microsoft.com/office/drawing/2014/main" val="739707062"/>
                  </a:ext>
                </a:extLst>
              </a:tr>
              <a:tr h="771362">
                <a:tc>
                  <a:txBody>
                    <a:bodyPr/>
                    <a:lstStyle/>
                    <a:p>
                      <a:pPr algn="ctr"/>
                      <a:r>
                        <a:rPr lang="en-GB" sz="1200"/>
                        <a:t>Young's Modulus (GPa)</a:t>
                      </a:r>
                    </a:p>
                  </a:txBody>
                  <a:tcPr marL="45720" marR="45720" anchor="ctr"/>
                </a:tc>
                <a:tc>
                  <a:txBody>
                    <a:bodyPr/>
                    <a:lstStyle/>
                    <a:p>
                      <a:pPr algn="ctr"/>
                      <a:r>
                        <a:rPr lang="en-GB" sz="1200"/>
                        <a:t>69 - 72</a:t>
                      </a:r>
                    </a:p>
                  </a:txBody>
                  <a:tcPr marL="45720" marR="45720" anchor="ctr"/>
                </a:tc>
                <a:tc>
                  <a:txBody>
                    <a:bodyPr/>
                    <a:lstStyle/>
                    <a:p>
                      <a:pPr algn="ctr"/>
                      <a:r>
                        <a:rPr lang="en-GB" sz="1200"/>
                        <a:t>72 - 77</a:t>
                      </a:r>
                    </a:p>
                  </a:txBody>
                  <a:tcPr marL="45720" marR="45720" anchor="ctr"/>
                </a:tc>
                <a:tc>
                  <a:txBody>
                    <a:bodyPr/>
                    <a:lstStyle/>
                    <a:p>
                      <a:pPr algn="ctr"/>
                      <a:r>
                        <a:rPr lang="en-GB" sz="1200"/>
                        <a:t>69 - 72</a:t>
                      </a:r>
                    </a:p>
                  </a:txBody>
                  <a:tcPr marL="45720" marR="45720" anchor="ctr"/>
                </a:tc>
                <a:tc>
                  <a:txBody>
                    <a:bodyPr/>
                    <a:lstStyle/>
                    <a:p>
                      <a:pPr algn="ctr"/>
                      <a:r>
                        <a:rPr lang="en-GB" sz="1200"/>
                        <a:t>70 -73</a:t>
                      </a:r>
                    </a:p>
                  </a:txBody>
                  <a:tcPr marL="45720" marR="45720" anchor="ctr"/>
                </a:tc>
                <a:tc>
                  <a:txBody>
                    <a:bodyPr/>
                    <a:lstStyle/>
                    <a:p>
                      <a:pPr algn="ctr"/>
                      <a:r>
                        <a:rPr lang="en-GB" sz="1200"/>
                        <a:t>66.6 - 70</a:t>
                      </a:r>
                    </a:p>
                  </a:txBody>
                  <a:tcPr marL="45720" marR="45720" anchor="ctr"/>
                </a:tc>
                <a:tc>
                  <a:txBody>
                    <a:bodyPr/>
                    <a:lstStyle/>
                    <a:p>
                      <a:pPr lvl="0" algn="ctr">
                        <a:buNone/>
                      </a:pPr>
                      <a:r>
                        <a:rPr lang="en-GB" sz="1200"/>
                        <a:t>71 – 79 </a:t>
                      </a:r>
                    </a:p>
                  </a:txBody>
                  <a:tcPr marL="45720" marR="45720" anchor="ctr"/>
                </a:tc>
                <a:tc>
                  <a:txBody>
                    <a:bodyPr/>
                    <a:lstStyle/>
                    <a:p>
                      <a:pPr lvl="0" algn="ctr">
                        <a:buNone/>
                      </a:pPr>
                      <a:r>
                        <a:rPr lang="en-GB" sz="1200"/>
                        <a:t>90 – 100 </a:t>
                      </a:r>
                    </a:p>
                  </a:txBody>
                  <a:tcPr marL="45720" marR="45720" anchor="ctr"/>
                </a:tc>
                <a:extLst>
                  <a:ext uri="{0D108BD9-81ED-4DB2-BD59-A6C34878D82A}">
                    <a16:rowId xmlns:a16="http://schemas.microsoft.com/office/drawing/2014/main" val="85870558"/>
                  </a:ext>
                </a:extLst>
              </a:tr>
              <a:tr h="771362">
                <a:tc>
                  <a:txBody>
                    <a:bodyPr/>
                    <a:lstStyle/>
                    <a:p>
                      <a:pPr algn="ctr"/>
                      <a:r>
                        <a:rPr lang="en-GB" sz="1200"/>
                        <a:t>Yield Strength (MPa)</a:t>
                      </a:r>
                    </a:p>
                  </a:txBody>
                  <a:tcPr marL="45720" marR="45720" anchor="ctr"/>
                </a:tc>
                <a:tc>
                  <a:txBody>
                    <a:bodyPr/>
                    <a:lstStyle/>
                    <a:p>
                      <a:pPr algn="ctr"/>
                      <a:r>
                        <a:rPr lang="en-GB" sz="1200"/>
                        <a:t>48 - 53</a:t>
                      </a:r>
                    </a:p>
                  </a:txBody>
                  <a:tcPr marL="45720" marR="45720" anchor="ctr"/>
                </a:tc>
                <a:tc>
                  <a:txBody>
                    <a:bodyPr/>
                    <a:lstStyle/>
                    <a:p>
                      <a:pPr algn="ctr"/>
                      <a:r>
                        <a:rPr lang="en-GB" sz="1200"/>
                        <a:t>248 - 330</a:t>
                      </a:r>
                    </a:p>
                  </a:txBody>
                  <a:tcPr marL="45720" marR="45720" anchor="ctr"/>
                </a:tc>
                <a:tc>
                  <a:txBody>
                    <a:bodyPr/>
                    <a:lstStyle/>
                    <a:p>
                      <a:pPr algn="ctr"/>
                      <a:r>
                        <a:rPr lang="en-GB" sz="1200"/>
                        <a:t>86 - 95</a:t>
                      </a:r>
                    </a:p>
                  </a:txBody>
                  <a:tcPr marL="45720" marR="45720" anchor="ctr"/>
                </a:tc>
                <a:tc>
                  <a:txBody>
                    <a:bodyPr/>
                    <a:lstStyle/>
                    <a:p>
                      <a:pPr algn="ctr"/>
                      <a:r>
                        <a:rPr lang="en-GB" sz="1200"/>
                        <a:t>110 - 131</a:t>
                      </a:r>
                    </a:p>
                  </a:txBody>
                  <a:tcPr marL="45720" marR="45720" anchor="ctr"/>
                </a:tc>
                <a:tc>
                  <a:txBody>
                    <a:bodyPr/>
                    <a:lstStyle/>
                    <a:p>
                      <a:pPr algn="ctr"/>
                      <a:r>
                        <a:rPr lang="en-GB" sz="1200"/>
                        <a:t>110 - 145</a:t>
                      </a:r>
                    </a:p>
                  </a:txBody>
                  <a:tcPr marL="45720" marR="45720" anchor="ctr"/>
                </a:tc>
                <a:tc>
                  <a:txBody>
                    <a:bodyPr/>
                    <a:lstStyle/>
                    <a:p>
                      <a:pPr lvl="0" algn="ctr">
                        <a:buNone/>
                      </a:pPr>
                      <a:r>
                        <a:rPr lang="en-GB" sz="1200"/>
                        <a:t>479 - 504</a:t>
                      </a:r>
                    </a:p>
                  </a:txBody>
                  <a:tcPr marL="45720" marR="45720" anchor="ctr"/>
                </a:tc>
                <a:tc>
                  <a:txBody>
                    <a:bodyPr/>
                    <a:lstStyle/>
                    <a:p>
                      <a:pPr lvl="0" algn="ctr">
                        <a:buNone/>
                      </a:pPr>
                      <a:r>
                        <a:rPr lang="en-GB" sz="1200"/>
                        <a:t>479 - 529</a:t>
                      </a:r>
                    </a:p>
                  </a:txBody>
                  <a:tcPr marL="45720" marR="45720" anchor="ctr"/>
                </a:tc>
                <a:extLst>
                  <a:ext uri="{0D108BD9-81ED-4DB2-BD59-A6C34878D82A}">
                    <a16:rowId xmlns:a16="http://schemas.microsoft.com/office/drawing/2014/main" val="1964328986"/>
                  </a:ext>
                </a:extLst>
              </a:tr>
              <a:tr h="771362">
                <a:tc>
                  <a:txBody>
                    <a:bodyPr/>
                    <a:lstStyle/>
                    <a:p>
                      <a:pPr algn="ctr"/>
                      <a:r>
                        <a:rPr lang="en-GB" sz="1200"/>
                        <a:t>Tensile Strength (MPa)</a:t>
                      </a:r>
                    </a:p>
                  </a:txBody>
                  <a:tcPr marL="45720" marR="45720" anchor="ctr"/>
                </a:tc>
                <a:tc>
                  <a:txBody>
                    <a:bodyPr/>
                    <a:lstStyle/>
                    <a:p>
                      <a:pPr algn="ctr"/>
                      <a:r>
                        <a:rPr lang="en-GB" sz="1200"/>
                        <a:t>71 - 79</a:t>
                      </a:r>
                    </a:p>
                  </a:txBody>
                  <a:tcPr marL="45720" marR="45720" anchor="ctr"/>
                </a:tc>
                <a:tc>
                  <a:txBody>
                    <a:bodyPr/>
                    <a:lstStyle/>
                    <a:p>
                      <a:pPr algn="ctr"/>
                      <a:r>
                        <a:rPr lang="en-GB" sz="1200"/>
                        <a:t>359 - 445</a:t>
                      </a:r>
                    </a:p>
                  </a:txBody>
                  <a:tcPr marL="45720" marR="45720" anchor="ctr"/>
                </a:tc>
                <a:tc>
                  <a:txBody>
                    <a:bodyPr/>
                    <a:lstStyle/>
                    <a:p>
                      <a:pPr algn="ctr"/>
                      <a:r>
                        <a:rPr lang="en-GB" sz="1200"/>
                        <a:t>105 - 116</a:t>
                      </a:r>
                    </a:p>
                  </a:txBody>
                  <a:tcPr marL="45720" marR="45720" anchor="ctr"/>
                </a:tc>
                <a:tc>
                  <a:txBody>
                    <a:bodyPr/>
                    <a:lstStyle/>
                    <a:p>
                      <a:pPr algn="ctr"/>
                      <a:r>
                        <a:rPr lang="en-GB" sz="1200"/>
                        <a:t>248 - 283</a:t>
                      </a:r>
                    </a:p>
                  </a:txBody>
                  <a:tcPr marL="45720" marR="45720" anchor="ctr"/>
                </a:tc>
                <a:tc>
                  <a:txBody>
                    <a:bodyPr/>
                    <a:lstStyle/>
                    <a:p>
                      <a:pPr algn="ctr"/>
                      <a:r>
                        <a:rPr lang="en-GB" sz="1200"/>
                        <a:t>206 - 240</a:t>
                      </a:r>
                    </a:p>
                  </a:txBody>
                  <a:tcPr marL="45720" marR="45720" anchor="ctr"/>
                </a:tc>
                <a:tc>
                  <a:txBody>
                    <a:bodyPr/>
                    <a:lstStyle/>
                    <a:p>
                      <a:pPr lvl="0" algn="ctr">
                        <a:buNone/>
                      </a:pPr>
                      <a:r>
                        <a:rPr lang="en-GB" sz="1200"/>
                        <a:t>479 - 504</a:t>
                      </a:r>
                    </a:p>
                  </a:txBody>
                  <a:tcPr marL="45720" marR="45720" anchor="ctr"/>
                </a:tc>
                <a:tc>
                  <a:txBody>
                    <a:bodyPr/>
                    <a:lstStyle/>
                    <a:p>
                      <a:pPr lvl="0" algn="ctr">
                        <a:buNone/>
                      </a:pPr>
                      <a:r>
                        <a:rPr lang="en-GB" sz="1200"/>
                        <a:t>479 - 529</a:t>
                      </a:r>
                    </a:p>
                  </a:txBody>
                  <a:tcPr marL="45720" marR="45720" anchor="ctr"/>
                </a:tc>
                <a:extLst>
                  <a:ext uri="{0D108BD9-81ED-4DB2-BD59-A6C34878D82A}">
                    <a16:rowId xmlns:a16="http://schemas.microsoft.com/office/drawing/2014/main" val="3818281237"/>
                  </a:ext>
                </a:extLst>
              </a:tr>
              <a:tr h="771362">
                <a:tc>
                  <a:txBody>
                    <a:bodyPr/>
                    <a:lstStyle/>
                    <a:p>
                      <a:pPr algn="ctr"/>
                      <a:r>
                        <a:rPr lang="en-GB" sz="1200"/>
                        <a:t>Elongation (% Strain)</a:t>
                      </a:r>
                    </a:p>
                  </a:txBody>
                  <a:tcPr marL="45720" marR="45720" anchor="ctr"/>
                </a:tc>
                <a:tc>
                  <a:txBody>
                    <a:bodyPr/>
                    <a:lstStyle/>
                    <a:p>
                      <a:pPr algn="ctr"/>
                      <a:r>
                        <a:rPr lang="en-GB" sz="1200"/>
                        <a:t>29.6 - 34.4</a:t>
                      </a:r>
                    </a:p>
                  </a:txBody>
                  <a:tcPr marL="45720" marR="45720" anchor="ctr"/>
                </a:tc>
                <a:tc>
                  <a:txBody>
                    <a:bodyPr/>
                    <a:lstStyle/>
                    <a:p>
                      <a:pPr algn="ctr"/>
                      <a:r>
                        <a:rPr lang="en-GB" sz="1200"/>
                        <a:t>6 - 20</a:t>
                      </a:r>
                    </a:p>
                  </a:txBody>
                  <a:tcPr marL="45720" marR="45720" anchor="ctr"/>
                </a:tc>
                <a:tc>
                  <a:txBody>
                    <a:bodyPr/>
                    <a:lstStyle/>
                    <a:p>
                      <a:pPr algn="ctr"/>
                      <a:r>
                        <a:rPr lang="en-GB" sz="1200"/>
                        <a:t>16.7 - 19.4</a:t>
                      </a:r>
                    </a:p>
                  </a:txBody>
                  <a:tcPr marL="45720" marR="45720" anchor="ctr"/>
                </a:tc>
                <a:tc>
                  <a:txBody>
                    <a:bodyPr/>
                    <a:lstStyle/>
                    <a:p>
                      <a:pPr algn="ctr"/>
                      <a:r>
                        <a:rPr lang="en-GB" sz="1200"/>
                        <a:t>12 - 16</a:t>
                      </a:r>
                    </a:p>
                  </a:txBody>
                  <a:tcPr marL="45720" marR="45720" anchor="ctr"/>
                </a:tc>
                <a:tc>
                  <a:txBody>
                    <a:bodyPr/>
                    <a:lstStyle/>
                    <a:p>
                      <a:pPr marL="0" indent="0" algn="ctr">
                        <a:buNone/>
                      </a:pPr>
                      <a:r>
                        <a:rPr lang="en-GB" sz="1200"/>
                        <a:t>12 –17 *</a:t>
                      </a:r>
                    </a:p>
                  </a:txBody>
                  <a:tcPr marL="45720" marR="45720" anchor="ctr"/>
                </a:tc>
                <a:tc>
                  <a:txBody>
                    <a:bodyPr/>
                    <a:lstStyle/>
                    <a:p>
                      <a:pPr marL="0" lvl="0" indent="0" algn="ctr">
                        <a:buNone/>
                      </a:pPr>
                      <a:r>
                        <a:rPr lang="en-GB" sz="1200"/>
                        <a:t>0.02</a:t>
                      </a:r>
                    </a:p>
                  </a:txBody>
                  <a:tcPr marL="45720" marR="45720" anchor="ctr"/>
                </a:tc>
                <a:tc>
                  <a:txBody>
                    <a:bodyPr/>
                    <a:lstStyle/>
                    <a:p>
                      <a:pPr marL="0" lvl="0" indent="0" algn="ctr">
                        <a:buNone/>
                      </a:pPr>
                      <a:r>
                        <a:rPr lang="en-GB" sz="1200"/>
                        <a:t>0.01 - 0.03</a:t>
                      </a:r>
                    </a:p>
                  </a:txBody>
                  <a:tcPr marL="45720" marR="45720" anchor="ctr"/>
                </a:tc>
                <a:extLst>
                  <a:ext uri="{0D108BD9-81ED-4DB2-BD59-A6C34878D82A}">
                    <a16:rowId xmlns:a16="http://schemas.microsoft.com/office/drawing/2014/main" val="3851418100"/>
                  </a:ext>
                </a:extLst>
              </a:tr>
            </a:tbl>
          </a:graphicData>
        </a:graphic>
      </p:graphicFrame>
      <p:pic>
        <p:nvPicPr>
          <p:cNvPr id="4" name="Picture 3" descr="SIGRATEX Carbonfaser-Gewebe-Rolle">
            <a:extLst>
              <a:ext uri="{FF2B5EF4-FFF2-40B4-BE49-F238E27FC236}">
                <a16:creationId xmlns:a16="http://schemas.microsoft.com/office/drawing/2014/main" id="{AEBD25EE-F2BE-052B-1627-FF8DC561DC11}"/>
              </a:ext>
            </a:extLst>
          </p:cNvPr>
          <p:cNvPicPr>
            <a:picLocks noChangeAspect="1"/>
          </p:cNvPicPr>
          <p:nvPr/>
        </p:nvPicPr>
        <p:blipFill>
          <a:blip r:embed="rId3"/>
          <a:stretch>
            <a:fillRect/>
          </a:stretch>
        </p:blipFill>
        <p:spPr>
          <a:xfrm>
            <a:off x="8149450" y="3606079"/>
            <a:ext cx="3213653" cy="2045611"/>
          </a:xfrm>
          <a:prstGeom prst="rect">
            <a:avLst/>
          </a:prstGeom>
        </p:spPr>
      </p:pic>
      <p:sp>
        <p:nvSpPr>
          <p:cNvPr id="3" name="TextBox 2">
            <a:extLst>
              <a:ext uri="{FF2B5EF4-FFF2-40B4-BE49-F238E27FC236}">
                <a16:creationId xmlns:a16="http://schemas.microsoft.com/office/drawing/2014/main" id="{EB201E89-BA4A-BB35-7824-5B9B9ADD75BA}"/>
              </a:ext>
            </a:extLst>
          </p:cNvPr>
          <p:cNvSpPr txBox="1"/>
          <p:nvPr/>
        </p:nvSpPr>
        <p:spPr>
          <a:xfrm>
            <a:off x="3619208" y="614951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lumMod val="49000"/>
                  </a:schemeClr>
                </a:solidFill>
                <a:latin typeface="-webkit-standard"/>
              </a:rPr>
              <a:t>(</a:t>
            </a:r>
            <a:r>
              <a:rPr lang="en-US" sz="1100" i="1">
                <a:solidFill>
                  <a:schemeClr val="bg1">
                    <a:lumMod val="49000"/>
                  </a:schemeClr>
                </a:solidFill>
              </a:rPr>
              <a:t>ASM material data sheet</a:t>
            </a:r>
            <a:r>
              <a:rPr lang="en-US" sz="1100">
                <a:solidFill>
                  <a:schemeClr val="bg1">
                    <a:lumMod val="49000"/>
                  </a:schemeClr>
                </a:solidFill>
                <a:latin typeface="-webkit-standard"/>
              </a:rPr>
              <a:t>)</a:t>
            </a:r>
            <a:endParaRPr lang="en-US" sz="1100">
              <a:solidFill>
                <a:schemeClr val="bg1">
                  <a:lumMod val="49000"/>
                </a:schemeClr>
              </a:solidFill>
            </a:endParaRPr>
          </a:p>
        </p:txBody>
      </p:sp>
      <p:sp>
        <p:nvSpPr>
          <p:cNvPr id="7" name="TextBox 6">
            <a:extLst>
              <a:ext uri="{FF2B5EF4-FFF2-40B4-BE49-F238E27FC236}">
                <a16:creationId xmlns:a16="http://schemas.microsoft.com/office/drawing/2014/main" id="{2D16936A-9476-38C8-954F-6728E54C213E}"/>
              </a:ext>
            </a:extLst>
          </p:cNvPr>
          <p:cNvSpPr txBox="1"/>
          <p:nvPr/>
        </p:nvSpPr>
        <p:spPr>
          <a:xfrm>
            <a:off x="2286001" y="6148351"/>
            <a:ext cx="230344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bg1">
                    <a:lumMod val="49000"/>
                  </a:schemeClr>
                </a:solidFill>
                <a:ea typeface="Calibri"/>
                <a:cs typeface="Calibri"/>
              </a:rPr>
              <a:t>ANSYS Granta (2022)</a:t>
            </a:r>
          </a:p>
        </p:txBody>
      </p:sp>
      <p:pic>
        <p:nvPicPr>
          <p:cNvPr id="8" name="Picture 7" descr="A group of white cylindrical objects&#10;&#10;Description automatically generated">
            <a:extLst>
              <a:ext uri="{FF2B5EF4-FFF2-40B4-BE49-F238E27FC236}">
                <a16:creationId xmlns:a16="http://schemas.microsoft.com/office/drawing/2014/main" id="{D822528E-E33E-C240-3792-2096DCC69897}"/>
              </a:ext>
            </a:extLst>
          </p:cNvPr>
          <p:cNvPicPr>
            <a:picLocks noChangeAspect="1"/>
          </p:cNvPicPr>
          <p:nvPr/>
        </p:nvPicPr>
        <p:blipFill>
          <a:blip r:embed="rId4"/>
          <a:stretch>
            <a:fillRect/>
          </a:stretch>
        </p:blipFill>
        <p:spPr>
          <a:xfrm>
            <a:off x="8159284" y="603783"/>
            <a:ext cx="3202593" cy="2055656"/>
          </a:xfrm>
          <a:prstGeom prst="rect">
            <a:avLst/>
          </a:prstGeom>
        </p:spPr>
      </p:pic>
      <p:sp>
        <p:nvSpPr>
          <p:cNvPr id="9" name="TextBox 8">
            <a:extLst>
              <a:ext uri="{FF2B5EF4-FFF2-40B4-BE49-F238E27FC236}">
                <a16:creationId xmlns:a16="http://schemas.microsoft.com/office/drawing/2014/main" id="{48A5D576-0F88-74E0-2AB0-43A75903BEC4}"/>
              </a:ext>
            </a:extLst>
          </p:cNvPr>
          <p:cNvSpPr txBox="1"/>
          <p:nvPr/>
        </p:nvSpPr>
        <p:spPr>
          <a:xfrm>
            <a:off x="7749133" y="5695805"/>
            <a:ext cx="431373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lumMod val="49000"/>
                  </a:schemeClr>
                </a:solidFill>
                <a:latin typeface="-webkit-standard"/>
              </a:rPr>
              <a:t>(</a:t>
            </a:r>
            <a:r>
              <a:rPr lang="en-US" sz="1100" i="1" err="1">
                <a:solidFill>
                  <a:schemeClr val="bg1">
                    <a:lumMod val="49000"/>
                  </a:schemeClr>
                </a:solidFill>
              </a:rPr>
              <a:t>Sigratex</a:t>
            </a:r>
            <a:r>
              <a:rPr lang="en-US" sz="1100" i="1">
                <a:solidFill>
                  <a:schemeClr val="bg1">
                    <a:lumMod val="49000"/>
                  </a:schemeClr>
                </a:solidFill>
              </a:rPr>
              <a:t>® non-crimp fabrics, woven fabrics, non-wovens &amp; stacks</a:t>
            </a:r>
            <a:r>
              <a:rPr lang="en-US" sz="1100">
                <a:solidFill>
                  <a:schemeClr val="bg1">
                    <a:lumMod val="49000"/>
                  </a:schemeClr>
                </a:solidFill>
                <a:latin typeface="-webkit-standard"/>
              </a:rPr>
              <a:t>)</a:t>
            </a:r>
            <a:endParaRPr lang="en-US" sz="1100">
              <a:solidFill>
                <a:schemeClr val="bg1">
                  <a:lumMod val="49000"/>
                </a:schemeClr>
              </a:solidFill>
              <a:ea typeface="Calibri"/>
              <a:cs typeface="Calibri"/>
            </a:endParaRPr>
          </a:p>
        </p:txBody>
      </p:sp>
      <p:sp>
        <p:nvSpPr>
          <p:cNvPr id="10" name="TextBox 9">
            <a:extLst>
              <a:ext uri="{FF2B5EF4-FFF2-40B4-BE49-F238E27FC236}">
                <a16:creationId xmlns:a16="http://schemas.microsoft.com/office/drawing/2014/main" id="{7162E37F-C0BF-7343-F334-0173581FE86B}"/>
              </a:ext>
            </a:extLst>
          </p:cNvPr>
          <p:cNvSpPr txBox="1"/>
          <p:nvPr/>
        </p:nvSpPr>
        <p:spPr>
          <a:xfrm>
            <a:off x="9081179" y="2659438"/>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lumMod val="49000"/>
                  </a:schemeClr>
                </a:solidFill>
                <a:latin typeface="-webkit-standard"/>
              </a:rPr>
              <a:t>(</a:t>
            </a:r>
            <a:r>
              <a:rPr lang="en-US" sz="1100" i="1">
                <a:solidFill>
                  <a:schemeClr val="bg1">
                    <a:lumMod val="49000"/>
                  </a:schemeClr>
                </a:solidFill>
              </a:rPr>
              <a:t>6061 (AMS4117)</a:t>
            </a:r>
            <a:r>
              <a:rPr lang="en-US" sz="1100">
                <a:solidFill>
                  <a:schemeClr val="bg1">
                    <a:lumMod val="49000"/>
                  </a:schemeClr>
                </a:solidFill>
                <a:latin typeface="-webkit-standard"/>
              </a:rPr>
              <a:t>)</a:t>
            </a:r>
            <a:endParaRPr lang="en-US" sz="1100">
              <a:solidFill>
                <a:schemeClr val="bg1">
                  <a:lumMod val="49000"/>
                </a:schemeClr>
              </a:solidFill>
              <a:ea typeface="Calibri"/>
              <a:cs typeface="Calibri"/>
            </a:endParaRPr>
          </a:p>
        </p:txBody>
      </p:sp>
      <p:sp>
        <p:nvSpPr>
          <p:cNvPr id="5" name="TextBox 4">
            <a:extLst>
              <a:ext uri="{FF2B5EF4-FFF2-40B4-BE49-F238E27FC236}">
                <a16:creationId xmlns:a16="http://schemas.microsoft.com/office/drawing/2014/main" id="{D4F7A6BF-7D84-B864-2112-2B3ADB67D10A}"/>
              </a:ext>
            </a:extLst>
          </p:cNvPr>
          <p:cNvSpPr txBox="1"/>
          <p:nvPr/>
        </p:nvSpPr>
        <p:spPr>
          <a:xfrm>
            <a:off x="290840" y="884152"/>
            <a:ext cx="39903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ea typeface="Calibri" panose="020F0502020204030204"/>
                <a:cs typeface="Calibri" panose="020F0502020204030204"/>
              </a:rPr>
              <a:t>Where have these values come from?</a:t>
            </a:r>
          </a:p>
        </p:txBody>
      </p:sp>
      <p:sp>
        <p:nvSpPr>
          <p:cNvPr id="6" name="TextBox 5">
            <a:extLst>
              <a:ext uri="{FF2B5EF4-FFF2-40B4-BE49-F238E27FC236}">
                <a16:creationId xmlns:a16="http://schemas.microsoft.com/office/drawing/2014/main" id="{4DB7A7D8-0484-F892-3BD2-0E8F99434D47}"/>
              </a:ext>
            </a:extLst>
          </p:cNvPr>
          <p:cNvSpPr txBox="1"/>
          <p:nvPr/>
        </p:nvSpPr>
        <p:spPr>
          <a:xfrm>
            <a:off x="3711115" y="884153"/>
            <a:ext cx="30363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ea typeface="Calibri"/>
                <a:cs typeface="Calibri"/>
              </a:rPr>
              <a:t>What do these values mean?</a:t>
            </a:r>
            <a:endParaRPr lang="en-US"/>
          </a:p>
        </p:txBody>
      </p:sp>
      <p:sp>
        <p:nvSpPr>
          <p:cNvPr id="12" name="TextBox 11">
            <a:extLst>
              <a:ext uri="{FF2B5EF4-FFF2-40B4-BE49-F238E27FC236}">
                <a16:creationId xmlns:a16="http://schemas.microsoft.com/office/drawing/2014/main" id="{EDED2EF0-92C3-9A9A-7674-B24AE016A5A9}"/>
              </a:ext>
            </a:extLst>
          </p:cNvPr>
          <p:cNvSpPr txBox="1"/>
          <p:nvPr/>
        </p:nvSpPr>
        <p:spPr>
          <a:xfrm>
            <a:off x="2501221" y="1169176"/>
            <a:ext cx="22336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ea typeface="Calibri"/>
                <a:cs typeface="Calibri"/>
              </a:rPr>
              <a:t>Material testing?</a:t>
            </a:r>
          </a:p>
        </p:txBody>
      </p:sp>
    </p:spTree>
    <p:extLst>
      <p:ext uri="{BB962C8B-B14F-4D97-AF65-F5344CB8AC3E}">
        <p14:creationId xmlns:p14="http://schemas.microsoft.com/office/powerpoint/2010/main" val="1407568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EF40EF0-C7AA-4ED1-ACD4-9B5BD5A5F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3BB0F72-0CA0-4BB4-B974-A51DFEF34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C4A935F-2A5D-F6DD-421F-BE111FBF51B0}"/>
              </a:ext>
            </a:extLst>
          </p:cNvPr>
          <p:cNvSpPr>
            <a:spLocks noGrp="1"/>
          </p:cNvSpPr>
          <p:nvPr>
            <p:ph type="title"/>
          </p:nvPr>
        </p:nvSpPr>
        <p:spPr>
          <a:xfrm>
            <a:off x="2109402" y="-693058"/>
            <a:ext cx="5977937" cy="1666501"/>
          </a:xfrm>
        </p:spPr>
        <p:txBody>
          <a:bodyPr>
            <a:normAutofit/>
          </a:bodyPr>
          <a:lstStyle/>
          <a:p>
            <a:r>
              <a:rPr lang="en-US" sz="4000">
                <a:solidFill>
                  <a:srgbClr val="FFFFFF"/>
                </a:solidFill>
                <a:ea typeface="Calibri Light"/>
                <a:cs typeface="Calibri Light"/>
              </a:rPr>
              <a:t>Wing Design</a:t>
            </a:r>
          </a:p>
        </p:txBody>
      </p:sp>
      <p:graphicFrame>
        <p:nvGraphicFramePr>
          <p:cNvPr id="23" name="Content Placeholder 2">
            <a:extLst>
              <a:ext uri="{FF2B5EF4-FFF2-40B4-BE49-F238E27FC236}">
                <a16:creationId xmlns:a16="http://schemas.microsoft.com/office/drawing/2014/main" id="{CD970F6D-2084-0139-1CF7-EC9860870777}"/>
              </a:ext>
            </a:extLst>
          </p:cNvPr>
          <p:cNvGraphicFramePr>
            <a:graphicFrameLocks noGrp="1"/>
          </p:cNvGraphicFramePr>
          <p:nvPr>
            <p:ph idx="1"/>
            <p:extLst>
              <p:ext uri="{D42A27DB-BD31-4B8C-83A1-F6EECF244321}">
                <p14:modId xmlns:p14="http://schemas.microsoft.com/office/powerpoint/2010/main" val="1797852662"/>
              </p:ext>
            </p:extLst>
          </p:nvPr>
        </p:nvGraphicFramePr>
        <p:xfrm>
          <a:off x="934409" y="1922197"/>
          <a:ext cx="5977938" cy="3652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19">
            <a:extLst>
              <a:ext uri="{FF2B5EF4-FFF2-40B4-BE49-F238E27FC236}">
                <a16:creationId xmlns:a16="http://schemas.microsoft.com/office/drawing/2014/main" id="{DBA0130E-CA66-44A8-82BD-6AFE8CAB6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descr="The back of a white car&#10;&#10;Description automatically generated">
            <a:extLst>
              <a:ext uri="{FF2B5EF4-FFF2-40B4-BE49-F238E27FC236}">
                <a16:creationId xmlns:a16="http://schemas.microsoft.com/office/drawing/2014/main" id="{48E790CD-3E16-9191-13F6-E5EDAA175105}"/>
              </a:ext>
            </a:extLst>
          </p:cNvPr>
          <p:cNvPicPr>
            <a:picLocks noChangeAspect="1"/>
          </p:cNvPicPr>
          <p:nvPr/>
        </p:nvPicPr>
        <p:blipFill>
          <a:blip r:embed="rId8"/>
          <a:stretch>
            <a:fillRect/>
          </a:stretch>
        </p:blipFill>
        <p:spPr>
          <a:xfrm>
            <a:off x="8084579" y="384160"/>
            <a:ext cx="3626041" cy="2640852"/>
          </a:xfrm>
          <a:prstGeom prst="rect">
            <a:avLst/>
          </a:prstGeom>
        </p:spPr>
      </p:pic>
      <p:sp>
        <p:nvSpPr>
          <p:cNvPr id="21" name="Rectangle 20">
            <a:extLst>
              <a:ext uri="{FF2B5EF4-FFF2-40B4-BE49-F238E27FC236}">
                <a16:creationId xmlns:a16="http://schemas.microsoft.com/office/drawing/2014/main" id="{1DC08AFC-512C-4F2A-958F-C06AEE3CF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3396996"/>
            <a:ext cx="464256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different types of objects&#10;&#10;Description automatically generated">
            <a:extLst>
              <a:ext uri="{FF2B5EF4-FFF2-40B4-BE49-F238E27FC236}">
                <a16:creationId xmlns:a16="http://schemas.microsoft.com/office/drawing/2014/main" id="{FDD478DE-3F76-C10D-BD69-CA4B7E7657D0}"/>
              </a:ext>
            </a:extLst>
          </p:cNvPr>
          <p:cNvPicPr>
            <a:picLocks noChangeAspect="1"/>
          </p:cNvPicPr>
          <p:nvPr/>
        </p:nvPicPr>
        <p:blipFill>
          <a:blip r:embed="rId9">
            <a:extLst>
              <a:ext uri="{28A0092B-C50C-407E-A947-70E740481C1C}">
                <a14:useLocalDpi xmlns:a14="http://schemas.microsoft.com/office/drawing/2010/main" val="0"/>
              </a:ext>
            </a:extLst>
          </a:blip>
          <a:srcRect l="56000" t="10947" r="4173" b="57101"/>
          <a:stretch/>
        </p:blipFill>
        <p:spPr>
          <a:xfrm>
            <a:off x="8084579" y="3841466"/>
            <a:ext cx="3609294" cy="2632269"/>
          </a:xfrm>
          <a:prstGeom prst="rect">
            <a:avLst/>
          </a:prstGeom>
        </p:spPr>
      </p:pic>
      <p:sp>
        <p:nvSpPr>
          <p:cNvPr id="6" name="TextBox 5">
            <a:extLst>
              <a:ext uri="{FF2B5EF4-FFF2-40B4-BE49-F238E27FC236}">
                <a16:creationId xmlns:a16="http://schemas.microsoft.com/office/drawing/2014/main" id="{D10A9004-D03E-F0ED-281E-08C54D5BB793}"/>
              </a:ext>
            </a:extLst>
          </p:cNvPr>
          <p:cNvSpPr txBox="1"/>
          <p:nvPr/>
        </p:nvSpPr>
        <p:spPr>
          <a:xfrm>
            <a:off x="10912927" y="6486071"/>
            <a:ext cx="1279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Tomos Cole</a:t>
            </a:r>
            <a:endParaRPr lang="en-GB"/>
          </a:p>
        </p:txBody>
      </p:sp>
      <p:sp>
        <p:nvSpPr>
          <p:cNvPr id="7" name="TextBox 6">
            <a:extLst>
              <a:ext uri="{FF2B5EF4-FFF2-40B4-BE49-F238E27FC236}">
                <a16:creationId xmlns:a16="http://schemas.microsoft.com/office/drawing/2014/main" id="{E5CB14BF-091F-C9F4-B7BA-D40623A647A6}"/>
              </a:ext>
            </a:extLst>
          </p:cNvPr>
          <p:cNvSpPr txBox="1"/>
          <p:nvPr/>
        </p:nvSpPr>
        <p:spPr>
          <a:xfrm>
            <a:off x="9434840" y="3088717"/>
            <a:ext cx="21173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(Apex, 2023)</a:t>
            </a:r>
            <a:endParaRPr lang="en-US" sz="1400"/>
          </a:p>
        </p:txBody>
      </p:sp>
    </p:spTree>
    <p:extLst>
      <p:ext uri="{BB962C8B-B14F-4D97-AF65-F5344CB8AC3E}">
        <p14:creationId xmlns:p14="http://schemas.microsoft.com/office/powerpoint/2010/main" val="2038169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50BFF-D1CC-FE0F-B700-70EF3219A22D}"/>
            </a:ext>
          </a:extLst>
        </p:cNvPr>
        <p:cNvGrpSpPr/>
        <p:nvPr/>
      </p:nvGrpSpPr>
      <p:grpSpPr>
        <a:xfrm>
          <a:off x="0" y="0"/>
          <a:ext cx="0" cy="0"/>
          <a:chOff x="0" y="0"/>
          <a:chExt cx="0" cy="0"/>
        </a:xfrm>
      </p:grpSpPr>
      <p:sp>
        <p:nvSpPr>
          <p:cNvPr id="2" name="Oval 1">
            <a:extLst>
              <a:ext uri="{FF2B5EF4-FFF2-40B4-BE49-F238E27FC236}">
                <a16:creationId xmlns:a16="http://schemas.microsoft.com/office/drawing/2014/main" id="{0F37D239-1196-6D64-71D1-99C59DBB7800}"/>
              </a:ext>
            </a:extLst>
          </p:cNvPr>
          <p:cNvSpPr/>
          <p:nvPr/>
        </p:nvSpPr>
        <p:spPr>
          <a:xfrm>
            <a:off x="4457700" y="2614613"/>
            <a:ext cx="3276600" cy="16287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Next steps</a:t>
            </a:r>
          </a:p>
        </p:txBody>
      </p:sp>
      <p:sp>
        <p:nvSpPr>
          <p:cNvPr id="649" name="TextBox 648">
            <a:extLst>
              <a:ext uri="{FF2B5EF4-FFF2-40B4-BE49-F238E27FC236}">
                <a16:creationId xmlns:a16="http://schemas.microsoft.com/office/drawing/2014/main" id="{7E74FBB5-D618-ECC2-BA93-A029EFEEEB13}"/>
              </a:ext>
            </a:extLst>
          </p:cNvPr>
          <p:cNvSpPr txBox="1"/>
          <p:nvPr/>
        </p:nvSpPr>
        <p:spPr>
          <a:xfrm>
            <a:off x="160833" y="1698228"/>
            <a:ext cx="2685658" cy="107721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Discussion for wing profile</a:t>
            </a:r>
            <a:endParaRPr lang="en-GB" sz="3200"/>
          </a:p>
        </p:txBody>
      </p:sp>
      <p:sp>
        <p:nvSpPr>
          <p:cNvPr id="650" name="TextBox 649">
            <a:extLst>
              <a:ext uri="{FF2B5EF4-FFF2-40B4-BE49-F238E27FC236}">
                <a16:creationId xmlns:a16="http://schemas.microsoft.com/office/drawing/2014/main" id="{5E1C356E-5631-12B7-0249-C8374A4E3F54}"/>
              </a:ext>
            </a:extLst>
          </p:cNvPr>
          <p:cNvSpPr txBox="1"/>
          <p:nvPr/>
        </p:nvSpPr>
        <p:spPr>
          <a:xfrm>
            <a:off x="3202380" y="245472"/>
            <a:ext cx="2040476" cy="107721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End plate design</a:t>
            </a:r>
            <a:endParaRPr lang="en-GB" sz="3200"/>
          </a:p>
        </p:txBody>
      </p:sp>
      <p:sp>
        <p:nvSpPr>
          <p:cNvPr id="651" name="TextBox 650">
            <a:extLst>
              <a:ext uri="{FF2B5EF4-FFF2-40B4-BE49-F238E27FC236}">
                <a16:creationId xmlns:a16="http://schemas.microsoft.com/office/drawing/2014/main" id="{0E0C0B82-7F60-953E-796A-1DE839CD1F07}"/>
              </a:ext>
            </a:extLst>
          </p:cNvPr>
          <p:cNvSpPr txBox="1"/>
          <p:nvPr/>
        </p:nvSpPr>
        <p:spPr>
          <a:xfrm>
            <a:off x="257539" y="3951000"/>
            <a:ext cx="2417552" cy="584775"/>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Wing height</a:t>
            </a:r>
            <a:endParaRPr lang="en-GB" sz="3200"/>
          </a:p>
        </p:txBody>
      </p:sp>
      <p:sp>
        <p:nvSpPr>
          <p:cNvPr id="652" name="TextBox 651">
            <a:extLst>
              <a:ext uri="{FF2B5EF4-FFF2-40B4-BE49-F238E27FC236}">
                <a16:creationId xmlns:a16="http://schemas.microsoft.com/office/drawing/2014/main" id="{B2B38FA4-B43B-CC0A-A944-46836ADD89B5}"/>
              </a:ext>
            </a:extLst>
          </p:cNvPr>
          <p:cNvSpPr txBox="1"/>
          <p:nvPr/>
        </p:nvSpPr>
        <p:spPr>
          <a:xfrm>
            <a:off x="2449533" y="4862076"/>
            <a:ext cx="2549555" cy="107721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Material Consideration</a:t>
            </a:r>
            <a:endParaRPr lang="en-GB" sz="3200"/>
          </a:p>
        </p:txBody>
      </p:sp>
      <p:sp>
        <p:nvSpPr>
          <p:cNvPr id="653" name="TextBox 652">
            <a:extLst>
              <a:ext uri="{FF2B5EF4-FFF2-40B4-BE49-F238E27FC236}">
                <a16:creationId xmlns:a16="http://schemas.microsoft.com/office/drawing/2014/main" id="{C47362B5-138C-DCE2-FA6A-6E1313C0982E}"/>
              </a:ext>
            </a:extLst>
          </p:cNvPr>
          <p:cNvSpPr txBox="1"/>
          <p:nvPr/>
        </p:nvSpPr>
        <p:spPr>
          <a:xfrm>
            <a:off x="8015141" y="1004595"/>
            <a:ext cx="2374948" cy="1077218"/>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Prototype production</a:t>
            </a:r>
          </a:p>
        </p:txBody>
      </p:sp>
      <p:sp>
        <p:nvSpPr>
          <p:cNvPr id="655" name="TextBox 654">
            <a:extLst>
              <a:ext uri="{FF2B5EF4-FFF2-40B4-BE49-F238E27FC236}">
                <a16:creationId xmlns:a16="http://schemas.microsoft.com/office/drawing/2014/main" id="{D414A1A5-E482-F285-284B-1713A038F1F4}"/>
              </a:ext>
            </a:extLst>
          </p:cNvPr>
          <p:cNvSpPr txBox="1"/>
          <p:nvPr/>
        </p:nvSpPr>
        <p:spPr>
          <a:xfrm>
            <a:off x="10030308" y="3083910"/>
            <a:ext cx="1939942" cy="584775"/>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Assembly</a:t>
            </a:r>
            <a:endParaRPr lang="en-GB" sz="3200"/>
          </a:p>
        </p:txBody>
      </p:sp>
      <p:sp>
        <p:nvSpPr>
          <p:cNvPr id="656" name="TextBox 655">
            <a:extLst>
              <a:ext uri="{FF2B5EF4-FFF2-40B4-BE49-F238E27FC236}">
                <a16:creationId xmlns:a16="http://schemas.microsoft.com/office/drawing/2014/main" id="{2D3F2ACE-8349-8458-58F1-109EA6D225B7}"/>
              </a:ext>
            </a:extLst>
          </p:cNvPr>
          <p:cNvSpPr txBox="1"/>
          <p:nvPr/>
        </p:nvSpPr>
        <p:spPr>
          <a:xfrm>
            <a:off x="8354968" y="4569688"/>
            <a:ext cx="2774998" cy="584775"/>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ea typeface="Calibri"/>
                <a:cs typeface="Calibri"/>
              </a:rPr>
              <a:t>Stress analysis</a:t>
            </a:r>
            <a:endParaRPr lang="en-GB" sz="3200"/>
          </a:p>
        </p:txBody>
      </p:sp>
      <p:sp>
        <p:nvSpPr>
          <p:cNvPr id="3" name="TextBox 2">
            <a:extLst>
              <a:ext uri="{FF2B5EF4-FFF2-40B4-BE49-F238E27FC236}">
                <a16:creationId xmlns:a16="http://schemas.microsoft.com/office/drawing/2014/main" id="{4892C410-A567-8D7F-BD10-63A6E33AC3DB}"/>
              </a:ext>
            </a:extLst>
          </p:cNvPr>
          <p:cNvSpPr txBox="1"/>
          <p:nvPr/>
        </p:nvSpPr>
        <p:spPr>
          <a:xfrm>
            <a:off x="7349568" y="3207663"/>
            <a:ext cx="1718232" cy="442674"/>
          </a:xfrm>
          <a:prstGeom prst="flowChartAlternateProcess">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Calibri"/>
                <a:cs typeface="Calibri"/>
              </a:rPr>
              <a:t>Long term</a:t>
            </a:r>
          </a:p>
        </p:txBody>
      </p:sp>
      <p:sp>
        <p:nvSpPr>
          <p:cNvPr id="4" name="TextBox 3">
            <a:extLst>
              <a:ext uri="{FF2B5EF4-FFF2-40B4-BE49-F238E27FC236}">
                <a16:creationId xmlns:a16="http://schemas.microsoft.com/office/drawing/2014/main" id="{E872726F-7E71-EB32-F67F-068617E3849C}"/>
              </a:ext>
            </a:extLst>
          </p:cNvPr>
          <p:cNvSpPr txBox="1"/>
          <p:nvPr/>
        </p:nvSpPr>
        <p:spPr>
          <a:xfrm>
            <a:off x="3042193" y="3207663"/>
            <a:ext cx="1718232" cy="442674"/>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Calibri"/>
                <a:cs typeface="Calibri"/>
              </a:rPr>
              <a:t>Short term</a:t>
            </a:r>
          </a:p>
        </p:txBody>
      </p:sp>
      <p:cxnSp>
        <p:nvCxnSpPr>
          <p:cNvPr id="6" name="Straight Arrow Connector 5">
            <a:extLst>
              <a:ext uri="{FF2B5EF4-FFF2-40B4-BE49-F238E27FC236}">
                <a16:creationId xmlns:a16="http://schemas.microsoft.com/office/drawing/2014/main" id="{01BEB14F-E853-EB4A-8053-26ACCAAE7315}"/>
              </a:ext>
            </a:extLst>
          </p:cNvPr>
          <p:cNvCxnSpPr>
            <a:cxnSpLocks/>
          </p:cNvCxnSpPr>
          <p:nvPr/>
        </p:nvCxnSpPr>
        <p:spPr>
          <a:xfrm flipV="1">
            <a:off x="8448621" y="2144405"/>
            <a:ext cx="257175" cy="1000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635DAFC-CF1F-9AFB-2CDA-E2236C85D891}"/>
              </a:ext>
            </a:extLst>
          </p:cNvPr>
          <p:cNvCxnSpPr>
            <a:cxnSpLocks/>
          </p:cNvCxnSpPr>
          <p:nvPr/>
        </p:nvCxnSpPr>
        <p:spPr>
          <a:xfrm>
            <a:off x="8460486" y="3736689"/>
            <a:ext cx="204761" cy="7466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65F86FC-DCDB-C49A-D7EC-79F3CAAB202D}"/>
              </a:ext>
            </a:extLst>
          </p:cNvPr>
          <p:cNvCxnSpPr>
            <a:cxnSpLocks/>
          </p:cNvCxnSpPr>
          <p:nvPr/>
        </p:nvCxnSpPr>
        <p:spPr>
          <a:xfrm flipV="1">
            <a:off x="9202615" y="3376297"/>
            <a:ext cx="722435" cy="600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ADD81A1-D1D3-AAE9-C1FA-CFAC07A58331}"/>
              </a:ext>
            </a:extLst>
          </p:cNvPr>
          <p:cNvCxnSpPr>
            <a:cxnSpLocks/>
          </p:cNvCxnSpPr>
          <p:nvPr/>
        </p:nvCxnSpPr>
        <p:spPr>
          <a:xfrm flipH="1">
            <a:off x="3743379" y="3746503"/>
            <a:ext cx="108293" cy="10159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AB91AFA-FADC-C13B-06E7-A889033C0733}"/>
              </a:ext>
            </a:extLst>
          </p:cNvPr>
          <p:cNvCxnSpPr>
            <a:cxnSpLocks/>
          </p:cNvCxnSpPr>
          <p:nvPr/>
        </p:nvCxnSpPr>
        <p:spPr>
          <a:xfrm flipH="1">
            <a:off x="2771558" y="3697868"/>
            <a:ext cx="437676" cy="5058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E39BE2E-2458-7C55-8DB5-AC23C691EBFA}"/>
              </a:ext>
            </a:extLst>
          </p:cNvPr>
          <p:cNvCxnSpPr>
            <a:cxnSpLocks/>
          </p:cNvCxnSpPr>
          <p:nvPr/>
        </p:nvCxnSpPr>
        <p:spPr>
          <a:xfrm flipH="1" flipV="1">
            <a:off x="2990396" y="2305269"/>
            <a:ext cx="648923" cy="854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8047CAE-06D7-6BF1-E874-A436A63962E7}"/>
              </a:ext>
            </a:extLst>
          </p:cNvPr>
          <p:cNvCxnSpPr>
            <a:cxnSpLocks/>
          </p:cNvCxnSpPr>
          <p:nvPr/>
        </p:nvCxnSpPr>
        <p:spPr>
          <a:xfrm flipV="1">
            <a:off x="4061036" y="1422266"/>
            <a:ext cx="15091" cy="16892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CAF7884-A4FB-F6A0-C103-EE9FE05B8303}"/>
              </a:ext>
            </a:extLst>
          </p:cNvPr>
          <p:cNvSpPr txBox="1"/>
          <p:nvPr/>
        </p:nvSpPr>
        <p:spPr>
          <a:xfrm>
            <a:off x="10840357" y="6486071"/>
            <a:ext cx="2104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Joe Howard</a:t>
            </a:r>
            <a:endParaRPr lang="en-GB"/>
          </a:p>
        </p:txBody>
      </p:sp>
    </p:spTree>
    <p:extLst>
      <p:ext uri="{BB962C8B-B14F-4D97-AF65-F5344CB8AC3E}">
        <p14:creationId xmlns:p14="http://schemas.microsoft.com/office/powerpoint/2010/main" val="93365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FDFAF-9871-0CE8-51E7-48AA948CCC14}"/>
              </a:ext>
            </a:extLst>
          </p:cNvPr>
          <p:cNvSpPr>
            <a:spLocks noGrp="1"/>
          </p:cNvSpPr>
          <p:nvPr>
            <p:ph type="title"/>
          </p:nvPr>
        </p:nvSpPr>
        <p:spPr/>
        <p:txBody>
          <a:bodyPr/>
          <a:lstStyle/>
          <a:p>
            <a:r>
              <a:rPr lang="en-GB" sz="4300"/>
              <a:t>Control Systems and Mechatronics</a:t>
            </a:r>
            <a:endParaRPr lang="en-US"/>
          </a:p>
        </p:txBody>
      </p:sp>
      <p:sp>
        <p:nvSpPr>
          <p:cNvPr id="3" name="Content Placeholder 2">
            <a:extLst>
              <a:ext uri="{FF2B5EF4-FFF2-40B4-BE49-F238E27FC236}">
                <a16:creationId xmlns:a16="http://schemas.microsoft.com/office/drawing/2014/main" id="{1D07B6AB-7A23-5AD4-1BD0-E8BE26854C7D}"/>
              </a:ext>
            </a:extLst>
          </p:cNvPr>
          <p:cNvSpPr>
            <a:spLocks noGrp="1"/>
          </p:cNvSpPr>
          <p:nvPr>
            <p:ph idx="1"/>
          </p:nvPr>
        </p:nvSpPr>
        <p:spPr/>
        <p:txBody>
          <a:bodyPr vert="horz" lIns="0" tIns="45720" rIns="0" bIns="45720" rtlCol="0" anchor="t">
            <a:normAutofit fontScale="85000" lnSpcReduction="20000"/>
          </a:bodyPr>
          <a:lstStyle/>
          <a:p>
            <a:pPr marL="0" indent="0">
              <a:buNone/>
            </a:pPr>
            <a:r>
              <a:rPr lang="en-GB" b="1">
                <a:solidFill>
                  <a:schemeClr val="tx1"/>
                </a:solidFill>
              </a:rPr>
              <a:t>Purpose:</a:t>
            </a:r>
            <a:endParaRPr lang="en-GB">
              <a:solidFill>
                <a:schemeClr val="tx1"/>
              </a:solidFill>
            </a:endParaRPr>
          </a:p>
          <a:p>
            <a:pPr marL="742950" lvl="1" indent="-285750">
              <a:buFont typeface="Arial" panose="020B0604020202020204" pitchFamily="34" charset="0"/>
              <a:buChar char="•"/>
            </a:pPr>
            <a:r>
              <a:rPr lang="en-GB"/>
              <a:t>Create automated active rear wing adjustments for braking and cornering to optimise aerodynamic performance.</a:t>
            </a:r>
          </a:p>
          <a:p>
            <a:pPr marL="0" indent="0">
              <a:buNone/>
            </a:pPr>
            <a:r>
              <a:rPr lang="en-GB" b="1">
                <a:solidFill>
                  <a:schemeClr val="tx1"/>
                </a:solidFill>
              </a:rPr>
              <a:t>Key Components:</a:t>
            </a:r>
            <a:endParaRPr lang="en-GB">
              <a:solidFill>
                <a:schemeClr val="tx1"/>
              </a:solidFill>
            </a:endParaRPr>
          </a:p>
          <a:p>
            <a:pPr marL="742950" lvl="1" indent="-285750">
              <a:buFont typeface="Arial" panose="020B0604020202020204" pitchFamily="34" charset="0"/>
              <a:buChar char="•"/>
            </a:pPr>
            <a:r>
              <a:rPr lang="en-GB" b="1">
                <a:solidFill>
                  <a:schemeClr val="tx1"/>
                </a:solidFill>
              </a:rPr>
              <a:t>Sensors:</a:t>
            </a:r>
            <a:r>
              <a:rPr lang="en-GB">
                <a:solidFill>
                  <a:schemeClr val="tx1"/>
                </a:solidFill>
              </a:rPr>
              <a:t> </a:t>
            </a:r>
          </a:p>
          <a:p>
            <a:pPr marL="944118" lvl="3" indent="-285750" eaLnBrk="0" fontAlgn="base" hangingPunct="0">
              <a:lnSpc>
                <a:spcPct val="100000"/>
              </a:lnSpc>
              <a:spcBef>
                <a:spcPct val="0"/>
              </a:spcBef>
              <a:spcAft>
                <a:spcPct val="0"/>
              </a:spcAft>
              <a:buClrTx/>
              <a:buFont typeface="Courier New" panose="02070309020205020404" pitchFamily="49" charset="0"/>
              <a:buChar char="o"/>
            </a:pPr>
            <a:r>
              <a:rPr kumimoji="0" lang="en-US" altLang="en-US" sz="1600" b="0" i="0" u="none" strike="noStrike" cap="none" normalizeH="0" baseline="0">
                <a:ln>
                  <a:noFill/>
                </a:ln>
                <a:effectLst/>
              </a:rPr>
              <a:t>Wheel Speed Sensors: Detect braking to adjust the wing.</a:t>
            </a:r>
          </a:p>
          <a:p>
            <a:pPr marL="944118" lvl="3" indent="-285750" eaLnBrk="0" fontAlgn="base" hangingPunct="0">
              <a:lnSpc>
                <a:spcPct val="100000"/>
              </a:lnSpc>
              <a:spcBef>
                <a:spcPct val="0"/>
              </a:spcBef>
              <a:spcAft>
                <a:spcPct val="0"/>
              </a:spcAft>
              <a:buClrTx/>
              <a:buFont typeface="Courier New" panose="02070309020205020404" pitchFamily="49" charset="0"/>
              <a:buChar char="o"/>
            </a:pPr>
            <a:r>
              <a:rPr kumimoji="0" lang="en-US" altLang="en-US" sz="1600" b="0" i="0" u="none" strike="noStrike" cap="none" normalizeH="0" baseline="0">
                <a:ln>
                  <a:noFill/>
                </a:ln>
                <a:effectLst/>
              </a:rPr>
              <a:t>Steering Sensors: Adjust wing dynamically for cornering.</a:t>
            </a:r>
          </a:p>
          <a:p>
            <a:pPr marL="944118" lvl="3" indent="-285750" eaLnBrk="0" fontAlgn="base" hangingPunct="0">
              <a:lnSpc>
                <a:spcPct val="100000"/>
              </a:lnSpc>
              <a:spcBef>
                <a:spcPct val="0"/>
              </a:spcBef>
              <a:spcAft>
                <a:spcPct val="0"/>
              </a:spcAft>
              <a:buClrTx/>
              <a:buFont typeface="Courier New" panose="02070309020205020404" pitchFamily="49" charset="0"/>
              <a:buChar char="o"/>
            </a:pPr>
            <a:r>
              <a:rPr kumimoji="0" lang="en-US" altLang="en-US" sz="1600" b="0" i="0" u="none" strike="noStrike" cap="none" normalizeH="0" baseline="0">
                <a:ln>
                  <a:noFill/>
                </a:ln>
                <a:effectLst/>
              </a:rPr>
              <a:t>Pitot Tube: Potential </a:t>
            </a:r>
            <a:r>
              <a:rPr lang="en-US" altLang="en-US" sz="1600"/>
              <a:t>b</a:t>
            </a:r>
            <a:r>
              <a:rPr kumimoji="0" lang="en-US" altLang="en-US" sz="1600" b="0" i="0" u="none" strike="noStrike" cap="none" normalizeH="0" baseline="0">
                <a:ln>
                  <a:noFill/>
                </a:ln>
                <a:effectLst/>
              </a:rPr>
              <a:t>ackup speed measurement. </a:t>
            </a:r>
          </a:p>
          <a:p>
            <a:pPr marL="658368" lvl="3" indent="0" eaLnBrk="0" fontAlgn="base" hangingPunct="0">
              <a:lnSpc>
                <a:spcPct val="100000"/>
              </a:lnSpc>
              <a:spcBef>
                <a:spcPct val="0"/>
              </a:spcBef>
              <a:spcAft>
                <a:spcPct val="0"/>
              </a:spcAft>
              <a:buClrTx/>
              <a:buNone/>
            </a:pPr>
            <a:endParaRPr kumimoji="0" lang="en-US" altLang="en-US" sz="1600" b="0" i="0" u="none" strike="noStrike" cap="none" normalizeH="0" baseline="0">
              <a:ln>
                <a:noFill/>
              </a:ln>
              <a:solidFill>
                <a:schemeClr val="tx1"/>
              </a:solidFill>
              <a:effectLst/>
              <a:latin typeface="Arial" panose="020B0604020202020204" pitchFamily="34" charset="0"/>
            </a:endParaRPr>
          </a:p>
          <a:p>
            <a:pPr marL="742950" lvl="1" indent="-285750">
              <a:buFont typeface="Arial" panose="020B0604020202020204" pitchFamily="34" charset="0"/>
              <a:buChar char="•"/>
            </a:pPr>
            <a:r>
              <a:rPr lang="en-GB" b="1">
                <a:solidFill>
                  <a:schemeClr val="tx1"/>
                </a:solidFill>
              </a:rPr>
              <a:t>Actuation:</a:t>
            </a:r>
            <a:r>
              <a:rPr lang="en-GB">
                <a:solidFill>
                  <a:schemeClr val="tx1"/>
                </a:solidFill>
              </a:rPr>
              <a:t> A Single or dual </a:t>
            </a:r>
            <a:r>
              <a:rPr lang="en-GB"/>
              <a:t>servo motor/s controlled by a PID system for precise movement.</a:t>
            </a:r>
          </a:p>
          <a:p>
            <a:pPr marL="0" indent="0">
              <a:buNone/>
            </a:pPr>
            <a:r>
              <a:rPr lang="en-GB" b="1">
                <a:solidFill>
                  <a:schemeClr val="tx1"/>
                </a:solidFill>
              </a:rPr>
              <a:t>Objective:</a:t>
            </a:r>
            <a:endParaRPr lang="en-GB">
              <a:solidFill>
                <a:schemeClr val="tx1"/>
              </a:solidFill>
            </a:endParaRPr>
          </a:p>
          <a:p>
            <a:pPr marL="742950" lvl="1" indent="-285750">
              <a:buFont typeface="Arial" panose="020B0604020202020204" pitchFamily="34" charset="0"/>
              <a:buChar char="•"/>
            </a:pPr>
            <a:r>
              <a:rPr lang="en-GB" sz="1800"/>
              <a:t>Design and integrate sensors and control logic to automate wing adjustments, improving aerodynamic performance during braking and cornering</a:t>
            </a:r>
            <a:r>
              <a:rPr lang="en-GB"/>
              <a:t>.</a:t>
            </a:r>
          </a:p>
          <a:p>
            <a:pPr marL="742950" lvl="1" indent="-285750">
              <a:buFont typeface="Arial" panose="020B0604020202020204" pitchFamily="34" charset="0"/>
              <a:buChar char="•"/>
            </a:pPr>
            <a:r>
              <a:rPr lang="en-GB"/>
              <a:t>Improve lap times by optimising aerodynamic performance.</a:t>
            </a:r>
          </a:p>
          <a:p>
            <a:pPr marL="742950" lvl="1" indent="-285750">
              <a:buFont typeface="Arial" panose="020B0604020202020204" pitchFamily="34" charset="0"/>
              <a:buChar char="•"/>
            </a:pPr>
            <a:r>
              <a:rPr lang="en-GB"/>
              <a:t>To improve the vehicle’s aerodynamic stability during high-speed manoeuvres.</a:t>
            </a:r>
          </a:p>
          <a:p>
            <a:pPr marL="0" indent="0">
              <a:buNone/>
            </a:pPr>
            <a:r>
              <a:rPr lang="en-GB" b="1">
                <a:solidFill>
                  <a:schemeClr val="tx1"/>
                </a:solidFill>
              </a:rPr>
              <a:t>Research</a:t>
            </a:r>
          </a:p>
          <a:p>
            <a:pPr lvl="1">
              <a:buFont typeface="Arial" panose="020B0604020202020204" pitchFamily="34" charset="0"/>
              <a:buChar char="•"/>
            </a:pPr>
            <a:r>
              <a:rPr lang="en-GB"/>
              <a:t>Research was conducted using the source “Review of Active Aerodynamics: Future of Road Vehicle Aerodynamics” (Piechna, 2021), providing valuable insights that informed and supported the design phase.</a:t>
            </a:r>
          </a:p>
        </p:txBody>
      </p:sp>
      <p:sp>
        <p:nvSpPr>
          <p:cNvPr id="5" name="TextBox 4">
            <a:extLst>
              <a:ext uri="{FF2B5EF4-FFF2-40B4-BE49-F238E27FC236}">
                <a16:creationId xmlns:a16="http://schemas.microsoft.com/office/drawing/2014/main" id="{6B270261-B2C1-3DE4-E0AD-828EBA1CFA7E}"/>
              </a:ext>
            </a:extLst>
          </p:cNvPr>
          <p:cNvSpPr txBox="1"/>
          <p:nvPr/>
        </p:nvSpPr>
        <p:spPr>
          <a:xfrm>
            <a:off x="10823050" y="65196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Charlie Jones</a:t>
            </a:r>
            <a:endParaRPr lang="en-US" sz="1600"/>
          </a:p>
        </p:txBody>
      </p:sp>
    </p:spTree>
    <p:extLst>
      <p:ext uri="{BB962C8B-B14F-4D97-AF65-F5344CB8AC3E}">
        <p14:creationId xmlns:p14="http://schemas.microsoft.com/office/powerpoint/2010/main" val="1412178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1898E-D309-A2B0-845F-0CDB8AC676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960FC-59EC-1BDF-F666-CFF0E45A90C8}"/>
              </a:ext>
            </a:extLst>
          </p:cNvPr>
          <p:cNvSpPr>
            <a:spLocks noGrp="1"/>
          </p:cNvSpPr>
          <p:nvPr>
            <p:ph type="title"/>
          </p:nvPr>
        </p:nvSpPr>
        <p:spPr>
          <a:xfrm>
            <a:off x="1097280" y="66052"/>
            <a:ext cx="10058400" cy="1204864"/>
          </a:xfrm>
        </p:spPr>
        <p:txBody>
          <a:bodyPr>
            <a:normAutofit fontScale="90000"/>
          </a:bodyPr>
          <a:lstStyle/>
          <a:p>
            <a:r>
              <a:rPr lang="en-GB" sz="4400"/>
              <a:t>Control Systems and Mechatronics</a:t>
            </a:r>
            <a:br>
              <a:rPr lang="en-GB" sz="4400"/>
            </a:br>
            <a:r>
              <a:rPr lang="en-GB" sz="4000"/>
              <a:t>(</a:t>
            </a:r>
            <a:r>
              <a:rPr lang="en-GB" sz="4400" i="1"/>
              <a:t>Proposed Design and Sensor Integration)</a:t>
            </a:r>
            <a:endParaRPr lang="en-US"/>
          </a:p>
        </p:txBody>
      </p:sp>
      <p:sp>
        <p:nvSpPr>
          <p:cNvPr id="5" name="TextBox 4">
            <a:extLst>
              <a:ext uri="{FF2B5EF4-FFF2-40B4-BE49-F238E27FC236}">
                <a16:creationId xmlns:a16="http://schemas.microsoft.com/office/drawing/2014/main" id="{6F6A187F-3DC0-F5A0-6EBA-2F8DE7D31CDE}"/>
              </a:ext>
            </a:extLst>
          </p:cNvPr>
          <p:cNvSpPr txBox="1"/>
          <p:nvPr/>
        </p:nvSpPr>
        <p:spPr>
          <a:xfrm>
            <a:off x="10823050" y="65196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Charlie Jones</a:t>
            </a:r>
            <a:endParaRPr lang="en-US" sz="1600"/>
          </a:p>
        </p:txBody>
      </p:sp>
      <p:sp>
        <p:nvSpPr>
          <p:cNvPr id="8" name="TextBox 7">
            <a:extLst>
              <a:ext uri="{FF2B5EF4-FFF2-40B4-BE49-F238E27FC236}">
                <a16:creationId xmlns:a16="http://schemas.microsoft.com/office/drawing/2014/main" id="{38280B47-797A-4D88-DD0E-AC9E85DC64CA}"/>
              </a:ext>
            </a:extLst>
          </p:cNvPr>
          <p:cNvSpPr txBox="1"/>
          <p:nvPr/>
        </p:nvSpPr>
        <p:spPr>
          <a:xfrm>
            <a:off x="4174131" y="1946665"/>
            <a:ext cx="7599060" cy="19209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a:ln>
                  <a:noFill/>
                </a:ln>
                <a:solidFill>
                  <a:schemeClr val="tx1"/>
                </a:solidFill>
                <a:effectLst/>
              </a:rPr>
              <a:t>Sensor Integration:</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a:ln>
                  <a:noFill/>
                </a:ln>
                <a:solidFill>
                  <a:schemeClr val="tx1"/>
                </a:solidFill>
                <a:effectLst/>
              </a:rPr>
              <a:t>Wheel speed sensors:</a:t>
            </a:r>
            <a:r>
              <a:rPr kumimoji="0" lang="en-US" altLang="en-US" sz="1400" b="0" i="0" u="none" strike="noStrike" cap="none" normalizeH="0" baseline="0">
                <a:ln>
                  <a:noFill/>
                </a:ln>
                <a:solidFill>
                  <a:schemeClr val="tx1"/>
                </a:solidFill>
                <a:effectLst/>
              </a:rPr>
              <a:t> Detect braking to signal drag adjustment.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a:ln>
                  <a:noFill/>
                </a:ln>
                <a:solidFill>
                  <a:schemeClr val="tx1"/>
                </a:solidFill>
                <a:effectLst/>
              </a:rPr>
              <a:t>Steering angle sensor:</a:t>
            </a:r>
            <a:r>
              <a:rPr kumimoji="0" lang="en-US" altLang="en-US" sz="1400" b="0" i="0" u="none" strike="noStrike" cap="none" normalizeH="0" baseline="0">
                <a:ln>
                  <a:noFill/>
                </a:ln>
                <a:solidFill>
                  <a:schemeClr val="tx1"/>
                </a:solidFill>
                <a:effectLst/>
              </a:rPr>
              <a:t> Provides input for dynamic downforce adjustments.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a:ln>
                  <a:noFill/>
                </a:ln>
                <a:solidFill>
                  <a:schemeClr val="tx1"/>
                </a:solidFill>
                <a:effectLst/>
              </a:rPr>
              <a:t>Pitot tube setup:</a:t>
            </a:r>
            <a:r>
              <a:rPr kumimoji="0" lang="en-US" altLang="en-US" sz="1400" b="0" i="0" u="none" strike="noStrike" cap="none" normalizeH="0" baseline="0">
                <a:ln>
                  <a:noFill/>
                </a:ln>
                <a:solidFill>
                  <a:schemeClr val="tx1"/>
                </a:solidFill>
                <a:effectLst/>
              </a:rPr>
              <a:t> Backup speed measurement for redundancy.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a:ln>
                  <a:noFill/>
                </a:ln>
                <a:solidFill>
                  <a:schemeClr val="tx1"/>
                </a:solidFill>
                <a:effectLst/>
              </a:rPr>
              <a:t>KY-040 Rotary Encoder:</a:t>
            </a:r>
            <a:r>
              <a:rPr kumimoji="0" lang="en-US" altLang="en-US" sz="1400" b="0" i="0" u="none" strike="noStrike" cap="none" normalizeH="0" baseline="0">
                <a:ln>
                  <a:noFill/>
                </a:ln>
                <a:solidFill>
                  <a:schemeClr val="tx1"/>
                </a:solidFill>
                <a:effectLst/>
              </a:rPr>
              <a:t> Tracks servo motor’s position for precision.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a:ln>
                  <a:noFill/>
                </a:ln>
                <a:solidFill>
                  <a:schemeClr val="tx1"/>
                </a:solidFill>
                <a:effectLst/>
              </a:rPr>
              <a:t>MPU-6050 Accelerometer/Gyroscope:</a:t>
            </a:r>
            <a:r>
              <a:rPr kumimoji="0" lang="en-US" altLang="en-US" sz="1400" b="0" i="0" u="none" strike="noStrike" cap="none" normalizeH="0" baseline="0">
                <a:ln>
                  <a:noFill/>
                </a:ln>
                <a:solidFill>
                  <a:schemeClr val="tx1"/>
                </a:solidFill>
                <a:effectLst/>
              </a:rPr>
              <a:t> Measures vehicle pitch, roll, or yaw for dynamic stability.</a:t>
            </a:r>
          </a:p>
        </p:txBody>
      </p:sp>
      <p:sp>
        <p:nvSpPr>
          <p:cNvPr id="9" name="TextBox 8">
            <a:extLst>
              <a:ext uri="{FF2B5EF4-FFF2-40B4-BE49-F238E27FC236}">
                <a16:creationId xmlns:a16="http://schemas.microsoft.com/office/drawing/2014/main" id="{25EDBC23-AC57-EF92-E8FF-3F21F61E5BE0}"/>
              </a:ext>
            </a:extLst>
          </p:cNvPr>
          <p:cNvSpPr txBox="1"/>
          <p:nvPr/>
        </p:nvSpPr>
        <p:spPr>
          <a:xfrm>
            <a:off x="413227" y="4389032"/>
            <a:ext cx="3406082" cy="1846659"/>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GB" sz="1600" b="1"/>
              <a:t>Wing Position Holding:</a:t>
            </a:r>
          </a:p>
          <a:p>
            <a:r>
              <a:rPr lang="en-GB" sz="1400"/>
              <a:t>The Servo motor/s holds the moving plate securely in place using:</a:t>
            </a:r>
          </a:p>
          <a:p>
            <a:endParaRPr lang="en-GB" sz="1400"/>
          </a:p>
          <a:p>
            <a:pPr marL="285750" indent="-285750">
              <a:buFont typeface="Arial" panose="020B0604020202020204" pitchFamily="34" charset="0"/>
              <a:buChar char="•"/>
            </a:pPr>
            <a:r>
              <a:rPr lang="en-GB" sz="1400"/>
              <a:t>Rotary encoder feedback for precise adjustments.</a:t>
            </a:r>
          </a:p>
          <a:p>
            <a:pPr marL="285750" indent="-285750">
              <a:buFont typeface="Arial" panose="020B0604020202020204" pitchFamily="34" charset="0"/>
              <a:buChar char="•"/>
            </a:pPr>
            <a:r>
              <a:rPr lang="en-GB" sz="1400"/>
              <a:t>Mechanical stops to handle high aerodynamic loads. </a:t>
            </a:r>
          </a:p>
        </p:txBody>
      </p:sp>
      <p:sp>
        <p:nvSpPr>
          <p:cNvPr id="10" name="TextBox 9">
            <a:extLst>
              <a:ext uri="{FF2B5EF4-FFF2-40B4-BE49-F238E27FC236}">
                <a16:creationId xmlns:a16="http://schemas.microsoft.com/office/drawing/2014/main" id="{F3EBFF4E-E043-F60D-6829-920100389F61}"/>
              </a:ext>
            </a:extLst>
          </p:cNvPr>
          <p:cNvSpPr txBox="1"/>
          <p:nvPr/>
        </p:nvSpPr>
        <p:spPr>
          <a:xfrm>
            <a:off x="413227" y="1824013"/>
            <a:ext cx="3406082" cy="140468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0" indent="0">
              <a:lnSpc>
                <a:spcPct val="120000"/>
              </a:lnSpc>
              <a:buNone/>
            </a:pPr>
            <a:r>
              <a:rPr lang="en-GB" sz="1600" b="1"/>
              <a:t>Moveable Plate Mechanism:</a:t>
            </a:r>
          </a:p>
          <a:p>
            <a:pPr>
              <a:lnSpc>
                <a:spcPct val="120000"/>
              </a:lnSpc>
              <a:buFont typeface="Arial" panose="020B0604020202020204" pitchFamily="34" charset="0"/>
              <a:buChar char="•"/>
            </a:pPr>
            <a:r>
              <a:rPr lang="en-GB" sz="1400"/>
              <a:t>Located inside the swan neck shrouding.</a:t>
            </a:r>
          </a:p>
          <a:p>
            <a:pPr>
              <a:lnSpc>
                <a:spcPct val="120000"/>
              </a:lnSpc>
              <a:buFont typeface="Arial" panose="020B0604020202020204" pitchFamily="34" charset="0"/>
              <a:buChar char="•"/>
            </a:pPr>
            <a:r>
              <a:rPr lang="en-GB" sz="1400"/>
              <a:t>Adjusts between baseline (Minimum) and deceleration (Maximum) positions via a servo motor.</a:t>
            </a:r>
          </a:p>
        </p:txBody>
      </p:sp>
      <p:sp>
        <p:nvSpPr>
          <p:cNvPr id="11" name="TextBox 10">
            <a:extLst>
              <a:ext uri="{FF2B5EF4-FFF2-40B4-BE49-F238E27FC236}">
                <a16:creationId xmlns:a16="http://schemas.microsoft.com/office/drawing/2014/main" id="{4C549996-A57D-04AB-10BE-63064E21FAD3}"/>
              </a:ext>
            </a:extLst>
          </p:cNvPr>
          <p:cNvSpPr txBox="1"/>
          <p:nvPr/>
        </p:nvSpPr>
        <p:spPr>
          <a:xfrm>
            <a:off x="4174131" y="4445616"/>
            <a:ext cx="7599060" cy="984885"/>
          </a:xfrm>
          <a:prstGeom prst="rect">
            <a:avLst/>
          </a:prstGeom>
          <a:solidFill>
            <a:srgbClr val="43CEFF"/>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600" b="1"/>
              <a:t>Research:</a:t>
            </a:r>
          </a:p>
          <a:p>
            <a:r>
              <a:rPr kumimoji="0" lang="en-US" altLang="en-US" sz="1400" b="0" i="0" u="none" strike="noStrike" cap="none" normalizeH="0" baseline="0">
                <a:ln>
                  <a:noFill/>
                </a:ln>
                <a:solidFill>
                  <a:schemeClr val="tx1"/>
                </a:solidFill>
                <a:effectLst/>
              </a:rPr>
              <a:t>Research was also conducted on servo motors for this project using the source “Servo Motors Applications” (Monolithic Power Systems, 2016), which provided valuable insights into their precision and reliability and how they could be effectively implemented in the project.</a:t>
            </a:r>
            <a:endParaRPr lang="en-GB" sz="1400"/>
          </a:p>
        </p:txBody>
      </p:sp>
      <p:sp>
        <p:nvSpPr>
          <p:cNvPr id="14" name="TextBox 13">
            <a:extLst>
              <a:ext uri="{FF2B5EF4-FFF2-40B4-BE49-F238E27FC236}">
                <a16:creationId xmlns:a16="http://schemas.microsoft.com/office/drawing/2014/main" id="{63FEBA43-D901-0832-926A-8A5DBF562F19}"/>
              </a:ext>
            </a:extLst>
          </p:cNvPr>
          <p:cNvSpPr txBox="1"/>
          <p:nvPr/>
        </p:nvSpPr>
        <p:spPr>
          <a:xfrm>
            <a:off x="418809" y="3289347"/>
            <a:ext cx="3400500" cy="984885"/>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600" b="1"/>
              <a:t>Dynamic Adjustments:</a:t>
            </a:r>
          </a:p>
          <a:p>
            <a:pPr>
              <a:buFont typeface="Arial" panose="020B0604020202020204" pitchFamily="34" charset="0"/>
              <a:buChar char="•"/>
            </a:pPr>
            <a:r>
              <a:rPr lang="en-GB" sz="1400"/>
              <a:t>Braking: Plate shifts to a high drag position.</a:t>
            </a:r>
          </a:p>
          <a:p>
            <a:pPr>
              <a:buFont typeface="Arial" panose="020B0604020202020204" pitchFamily="34" charset="0"/>
              <a:buChar char="•"/>
            </a:pPr>
            <a:r>
              <a:rPr lang="en-GB" sz="1400"/>
              <a:t>Cornering: Plate adjusts to balance downforce.</a:t>
            </a:r>
          </a:p>
        </p:txBody>
      </p:sp>
    </p:spTree>
    <p:extLst>
      <p:ext uri="{BB962C8B-B14F-4D97-AF65-F5344CB8AC3E}">
        <p14:creationId xmlns:p14="http://schemas.microsoft.com/office/powerpoint/2010/main" val="177607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F875B-DA89-8F0B-07F8-90D1E44B59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39E86F-3363-F16A-9D55-068AFCA61F69}"/>
              </a:ext>
            </a:extLst>
          </p:cNvPr>
          <p:cNvSpPr>
            <a:spLocks noGrp="1"/>
          </p:cNvSpPr>
          <p:nvPr>
            <p:ph type="title"/>
          </p:nvPr>
        </p:nvSpPr>
        <p:spPr>
          <a:xfrm>
            <a:off x="1097280" y="66052"/>
            <a:ext cx="10058400" cy="1204864"/>
          </a:xfrm>
        </p:spPr>
        <p:txBody>
          <a:bodyPr>
            <a:normAutofit fontScale="90000"/>
          </a:bodyPr>
          <a:lstStyle/>
          <a:p>
            <a:r>
              <a:rPr lang="en-GB" sz="4400"/>
              <a:t>Control Systems and Mechatronics</a:t>
            </a:r>
            <a:br>
              <a:rPr lang="en-GB" sz="4400"/>
            </a:br>
            <a:r>
              <a:rPr lang="en-GB" sz="4000"/>
              <a:t>(</a:t>
            </a:r>
            <a:r>
              <a:rPr lang="en-GB" sz="4400" i="1"/>
              <a:t>Proposed Design and Sensor Integration)</a:t>
            </a:r>
            <a:endParaRPr lang="en-US"/>
          </a:p>
        </p:txBody>
      </p:sp>
      <p:sp>
        <p:nvSpPr>
          <p:cNvPr id="5" name="TextBox 4">
            <a:extLst>
              <a:ext uri="{FF2B5EF4-FFF2-40B4-BE49-F238E27FC236}">
                <a16:creationId xmlns:a16="http://schemas.microsoft.com/office/drawing/2014/main" id="{F6CF63D3-74EF-5A28-DA6B-5A1B8EA0A780}"/>
              </a:ext>
            </a:extLst>
          </p:cNvPr>
          <p:cNvSpPr txBox="1"/>
          <p:nvPr/>
        </p:nvSpPr>
        <p:spPr>
          <a:xfrm>
            <a:off x="10823050" y="65196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Charlie Jones</a:t>
            </a:r>
            <a:endParaRPr lang="en-US" sz="1600"/>
          </a:p>
        </p:txBody>
      </p:sp>
      <p:pic>
        <p:nvPicPr>
          <p:cNvPr id="12" name="Picture 11">
            <a:extLst>
              <a:ext uri="{FF2B5EF4-FFF2-40B4-BE49-F238E27FC236}">
                <a16:creationId xmlns:a16="http://schemas.microsoft.com/office/drawing/2014/main" id="{0B1EFA4A-2830-D788-554C-78CD0CAA32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8126" y="1859682"/>
            <a:ext cx="3513720" cy="1853759"/>
          </a:xfrm>
          <a:prstGeom prst="rect">
            <a:avLst/>
          </a:prstGeom>
        </p:spPr>
      </p:pic>
      <p:sp>
        <p:nvSpPr>
          <p:cNvPr id="13" name="TextBox 12">
            <a:extLst>
              <a:ext uri="{FF2B5EF4-FFF2-40B4-BE49-F238E27FC236}">
                <a16:creationId xmlns:a16="http://schemas.microsoft.com/office/drawing/2014/main" id="{E2F8BD34-CCC8-9ED2-F7AD-32706B04086D}"/>
              </a:ext>
            </a:extLst>
          </p:cNvPr>
          <p:cNvSpPr txBox="1"/>
          <p:nvPr/>
        </p:nvSpPr>
        <p:spPr>
          <a:xfrm>
            <a:off x="385305" y="3839295"/>
            <a:ext cx="1720376" cy="2246769"/>
          </a:xfrm>
          <a:prstGeom prst="rect">
            <a:avLst/>
          </a:prstGeom>
          <a:noFill/>
        </p:spPr>
        <p:txBody>
          <a:bodyPr wrap="square" rtlCol="0">
            <a:spAutoFit/>
          </a:bodyPr>
          <a:lstStyle/>
          <a:p>
            <a:r>
              <a:rPr lang="en-GB" sz="1400"/>
              <a:t>This design sketch illustrates the project's integration of control systems and mechatronics, demonstrating how various potential wing angles and Profiles can be accommodated.</a:t>
            </a:r>
          </a:p>
        </p:txBody>
      </p:sp>
      <p:sp>
        <p:nvSpPr>
          <p:cNvPr id="15" name="TextBox 14">
            <a:extLst>
              <a:ext uri="{FF2B5EF4-FFF2-40B4-BE49-F238E27FC236}">
                <a16:creationId xmlns:a16="http://schemas.microsoft.com/office/drawing/2014/main" id="{17112016-9877-7C85-D04B-1FAF82A5A1D8}"/>
              </a:ext>
            </a:extLst>
          </p:cNvPr>
          <p:cNvSpPr txBox="1"/>
          <p:nvPr/>
        </p:nvSpPr>
        <p:spPr>
          <a:xfrm>
            <a:off x="2297776" y="3808736"/>
            <a:ext cx="1664070" cy="518343"/>
          </a:xfrm>
          <a:prstGeom prst="rect">
            <a:avLst/>
          </a:prstGeom>
          <a:noFill/>
        </p:spPr>
        <p:txBody>
          <a:bodyPr wrap="square" rtlCol="0">
            <a:spAutoFit/>
          </a:bodyPr>
          <a:lstStyle/>
          <a:p>
            <a:r>
              <a:rPr lang="en-GB" sz="1400"/>
              <a:t>The Wing position is not final.</a:t>
            </a:r>
          </a:p>
        </p:txBody>
      </p:sp>
      <p:pic>
        <p:nvPicPr>
          <p:cNvPr id="7" name="Picture 6" descr="A diagram of a computer mouse&#10;&#10;Description automatically generated">
            <a:extLst>
              <a:ext uri="{FF2B5EF4-FFF2-40B4-BE49-F238E27FC236}">
                <a16:creationId xmlns:a16="http://schemas.microsoft.com/office/drawing/2014/main" id="{A946C4E6-862E-1ED6-C7C3-294F0010AB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361" y="4136052"/>
            <a:ext cx="3597500" cy="1926134"/>
          </a:xfrm>
          <a:prstGeom prst="rect">
            <a:avLst/>
          </a:prstGeom>
        </p:spPr>
      </p:pic>
      <p:cxnSp>
        <p:nvCxnSpPr>
          <p:cNvPr id="10" name="Straight Arrow Connector 9">
            <a:extLst>
              <a:ext uri="{FF2B5EF4-FFF2-40B4-BE49-F238E27FC236}">
                <a16:creationId xmlns:a16="http://schemas.microsoft.com/office/drawing/2014/main" id="{F29A1D05-AC25-4757-FF9B-E25AD7272AB0}"/>
              </a:ext>
            </a:extLst>
          </p:cNvPr>
          <p:cNvCxnSpPr>
            <a:cxnSpLocks/>
          </p:cNvCxnSpPr>
          <p:nvPr/>
        </p:nvCxnSpPr>
        <p:spPr>
          <a:xfrm flipV="1">
            <a:off x="10142162" y="4028171"/>
            <a:ext cx="0" cy="21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CFD5B2B9-5BCA-7C59-8A22-46C21DB0C43E}"/>
              </a:ext>
            </a:extLst>
          </p:cNvPr>
          <p:cNvSpPr txBox="1"/>
          <p:nvPr/>
        </p:nvSpPr>
        <p:spPr>
          <a:xfrm>
            <a:off x="8017367" y="4191413"/>
            <a:ext cx="3597500" cy="738664"/>
          </a:xfrm>
          <a:prstGeom prst="rect">
            <a:avLst/>
          </a:prstGeom>
          <a:noFill/>
        </p:spPr>
        <p:txBody>
          <a:bodyPr wrap="square" rtlCol="0">
            <a:spAutoFit/>
          </a:bodyPr>
          <a:lstStyle/>
          <a:p>
            <a:r>
              <a:rPr lang="en-GB" sz="1400"/>
              <a:t>This illustration initially represents how the mechatronics system could be integrated within the vehicle.</a:t>
            </a:r>
          </a:p>
        </p:txBody>
      </p:sp>
      <p:cxnSp>
        <p:nvCxnSpPr>
          <p:cNvPr id="17" name="Straight Arrow Connector 16">
            <a:extLst>
              <a:ext uri="{FF2B5EF4-FFF2-40B4-BE49-F238E27FC236}">
                <a16:creationId xmlns:a16="http://schemas.microsoft.com/office/drawing/2014/main" id="{B61C553D-FAF6-55B1-A174-AC96EEB741CC}"/>
              </a:ext>
            </a:extLst>
          </p:cNvPr>
          <p:cNvCxnSpPr>
            <a:cxnSpLocks/>
          </p:cNvCxnSpPr>
          <p:nvPr/>
        </p:nvCxnSpPr>
        <p:spPr>
          <a:xfrm flipV="1">
            <a:off x="3114688" y="3731414"/>
            <a:ext cx="0" cy="21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09AF497-B9B8-84DD-3920-A9E2A41ACB50}"/>
              </a:ext>
            </a:extLst>
          </p:cNvPr>
          <p:cNvCxnSpPr>
            <a:cxnSpLocks/>
          </p:cNvCxnSpPr>
          <p:nvPr/>
        </p:nvCxnSpPr>
        <p:spPr>
          <a:xfrm flipV="1">
            <a:off x="1245493" y="3713441"/>
            <a:ext cx="0" cy="21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D76E5A5-D755-5FFC-A321-302363468031}"/>
              </a:ext>
            </a:extLst>
          </p:cNvPr>
          <p:cNvSpPr txBox="1"/>
          <p:nvPr/>
        </p:nvSpPr>
        <p:spPr>
          <a:xfrm>
            <a:off x="4341332" y="2993069"/>
            <a:ext cx="3101044" cy="954107"/>
          </a:xfrm>
          <a:prstGeom prst="rect">
            <a:avLst/>
          </a:prstGeom>
          <a:noFill/>
        </p:spPr>
        <p:txBody>
          <a:bodyPr wrap="square" rtlCol="0">
            <a:spAutoFit/>
          </a:bodyPr>
          <a:lstStyle/>
          <a:p>
            <a:pPr algn="ctr"/>
            <a:r>
              <a:rPr lang="en-GB" sz="1400"/>
              <a:t>This drawing provides a more comprehensive view of the mechatronics design integrated within the wing and Swan Neck struts.</a:t>
            </a:r>
          </a:p>
        </p:txBody>
      </p:sp>
      <p:cxnSp>
        <p:nvCxnSpPr>
          <p:cNvPr id="20" name="Straight Arrow Connector 19">
            <a:extLst>
              <a:ext uri="{FF2B5EF4-FFF2-40B4-BE49-F238E27FC236}">
                <a16:creationId xmlns:a16="http://schemas.microsoft.com/office/drawing/2014/main" id="{88C3B5AA-969A-4E36-25CC-43397D864209}"/>
              </a:ext>
            </a:extLst>
          </p:cNvPr>
          <p:cNvCxnSpPr>
            <a:cxnSpLocks/>
          </p:cNvCxnSpPr>
          <p:nvPr/>
        </p:nvCxnSpPr>
        <p:spPr>
          <a:xfrm>
            <a:off x="5786923" y="3880965"/>
            <a:ext cx="0" cy="362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Picture 7" descr="A diagram of a car&#10;&#10;Description automatically generated">
            <a:extLst>
              <a:ext uri="{FF2B5EF4-FFF2-40B4-BE49-F238E27FC236}">
                <a16:creationId xmlns:a16="http://schemas.microsoft.com/office/drawing/2014/main" id="{4605AE00-700A-7F20-29DB-4CF67222F8C1}"/>
              </a:ext>
            </a:extLst>
          </p:cNvPr>
          <p:cNvPicPr>
            <a:picLocks noChangeAspect="1"/>
          </p:cNvPicPr>
          <p:nvPr/>
        </p:nvPicPr>
        <p:blipFill>
          <a:blip r:embed="rId4">
            <a:extLst>
              <a:ext uri="{28A0092B-C50C-407E-A947-70E740481C1C}">
                <a14:useLocalDpi xmlns:a14="http://schemas.microsoft.com/office/drawing/2010/main" val="0"/>
              </a:ext>
            </a:extLst>
          </a:blip>
          <a:srcRect l="12522" t="9873" b="11256"/>
          <a:stretch/>
        </p:blipFill>
        <p:spPr>
          <a:xfrm>
            <a:off x="8208551" y="1967535"/>
            <a:ext cx="3406316" cy="2047449"/>
          </a:xfrm>
          <a:prstGeom prst="rect">
            <a:avLst/>
          </a:prstGeom>
        </p:spPr>
      </p:pic>
    </p:spTree>
    <p:extLst>
      <p:ext uri="{BB962C8B-B14F-4D97-AF65-F5344CB8AC3E}">
        <p14:creationId xmlns:p14="http://schemas.microsoft.com/office/powerpoint/2010/main" val="4170005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A8C4-3445-9D1C-58AF-1769E229EC16}"/>
              </a:ext>
            </a:extLst>
          </p:cNvPr>
          <p:cNvSpPr>
            <a:spLocks noGrp="1"/>
          </p:cNvSpPr>
          <p:nvPr>
            <p:ph type="title"/>
          </p:nvPr>
        </p:nvSpPr>
        <p:spPr>
          <a:xfrm>
            <a:off x="1075928" y="465101"/>
            <a:ext cx="10046677" cy="747373"/>
          </a:xfrm>
        </p:spPr>
        <p:txBody>
          <a:bodyPr/>
          <a:lstStyle/>
          <a:p>
            <a:r>
              <a:rPr lang="en-US">
                <a:ea typeface="Calibri Light"/>
                <a:cs typeface="Calibri Light"/>
              </a:rPr>
              <a:t>Mechatronics Prototyping </a:t>
            </a:r>
            <a:endParaRPr lang="en-US"/>
          </a:p>
        </p:txBody>
      </p:sp>
      <p:pic>
        <p:nvPicPr>
          <p:cNvPr id="5" name="Picture 4" descr="A yellow circuit board with wires and wires on a table&#10;&#10;Description automatically generated">
            <a:extLst>
              <a:ext uri="{FF2B5EF4-FFF2-40B4-BE49-F238E27FC236}">
                <a16:creationId xmlns:a16="http://schemas.microsoft.com/office/drawing/2014/main" id="{D7449905-75DA-2668-C105-B8CD17F50D57}"/>
              </a:ext>
            </a:extLst>
          </p:cNvPr>
          <p:cNvPicPr>
            <a:picLocks noChangeAspect="1"/>
          </p:cNvPicPr>
          <p:nvPr/>
        </p:nvPicPr>
        <p:blipFill>
          <a:blip r:embed="rId2"/>
          <a:srcRect l="23588" t="28603" r="39867" b="222"/>
          <a:stretch/>
        </p:blipFill>
        <p:spPr>
          <a:xfrm rot="5400000">
            <a:off x="8175910" y="1376380"/>
            <a:ext cx="2821363" cy="4094165"/>
          </a:xfrm>
          <a:prstGeom prst="rect">
            <a:avLst/>
          </a:prstGeom>
        </p:spPr>
      </p:pic>
      <p:sp>
        <p:nvSpPr>
          <p:cNvPr id="9" name="TextBox 8">
            <a:extLst>
              <a:ext uri="{FF2B5EF4-FFF2-40B4-BE49-F238E27FC236}">
                <a16:creationId xmlns:a16="http://schemas.microsoft.com/office/drawing/2014/main" id="{D932C27E-3308-929B-8FC6-BE7C761EA29F}"/>
              </a:ext>
            </a:extLst>
          </p:cNvPr>
          <p:cNvSpPr txBox="1"/>
          <p:nvPr/>
        </p:nvSpPr>
        <p:spPr>
          <a:xfrm>
            <a:off x="7540692" y="4830531"/>
            <a:ext cx="40839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This figure shows our initial prototype of our mechatronics system.</a:t>
            </a:r>
            <a:endParaRPr lang="en-US" sz="1400"/>
          </a:p>
        </p:txBody>
      </p:sp>
      <p:sp>
        <p:nvSpPr>
          <p:cNvPr id="10" name="TextBox 9">
            <a:extLst>
              <a:ext uri="{FF2B5EF4-FFF2-40B4-BE49-F238E27FC236}">
                <a16:creationId xmlns:a16="http://schemas.microsoft.com/office/drawing/2014/main" id="{526F6EAC-0C00-0A83-6CCC-6C3080FDEA2C}"/>
              </a:ext>
            </a:extLst>
          </p:cNvPr>
          <p:cNvSpPr txBox="1"/>
          <p:nvPr/>
        </p:nvSpPr>
        <p:spPr>
          <a:xfrm>
            <a:off x="10820400" y="651803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Connor Casey</a:t>
            </a:r>
            <a:endParaRPr lang="en-US"/>
          </a:p>
        </p:txBody>
      </p:sp>
      <p:sp>
        <p:nvSpPr>
          <p:cNvPr id="11" name="TextBox 10">
            <a:extLst>
              <a:ext uri="{FF2B5EF4-FFF2-40B4-BE49-F238E27FC236}">
                <a16:creationId xmlns:a16="http://schemas.microsoft.com/office/drawing/2014/main" id="{2D53E262-4838-FFCB-E56E-A7A689B3215C}"/>
              </a:ext>
            </a:extLst>
          </p:cNvPr>
          <p:cNvSpPr txBox="1"/>
          <p:nvPr/>
        </p:nvSpPr>
        <p:spPr>
          <a:xfrm>
            <a:off x="281214" y="1912422"/>
            <a:ext cx="708561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Control System: </a:t>
            </a:r>
            <a:endParaRPr lang="en-US"/>
          </a:p>
          <a:p>
            <a:pPr marL="285750" indent="-285750">
              <a:buFont typeface="Arial"/>
              <a:buChar char="•"/>
            </a:pPr>
            <a:r>
              <a:rPr lang="en-GB">
                <a:ea typeface="Calibri"/>
                <a:cs typeface="Calibri"/>
              </a:rPr>
              <a:t>Utilise</a:t>
            </a:r>
            <a:r>
              <a:rPr lang="en-US">
                <a:ea typeface="Calibri"/>
                <a:cs typeface="Calibri"/>
              </a:rPr>
              <a:t> Arduino Uno or Arduino Mega as the main control system. </a:t>
            </a:r>
            <a:endParaRPr lang="en-US"/>
          </a:p>
          <a:p>
            <a:pPr marL="285750" indent="-285750">
              <a:buFont typeface="Arial"/>
              <a:buChar char="•"/>
            </a:pPr>
            <a:r>
              <a:rPr lang="en-US">
                <a:ea typeface="Calibri"/>
                <a:cs typeface="Calibri"/>
              </a:rPr>
              <a:t>Program a PID controller into the Arduino for precise control. </a:t>
            </a:r>
            <a:endParaRPr lang="en-US"/>
          </a:p>
          <a:p>
            <a:r>
              <a:rPr lang="en-US">
                <a:ea typeface="Calibri"/>
                <a:cs typeface="Calibri"/>
              </a:rPr>
              <a:t>Circuit Construction: </a:t>
            </a:r>
            <a:endParaRPr lang="en-US"/>
          </a:p>
          <a:p>
            <a:pPr marL="285750" indent="-285750">
              <a:buFont typeface="Arial"/>
              <a:buChar char="•"/>
            </a:pPr>
            <a:r>
              <a:rPr lang="en-US">
                <a:ea typeface="Calibri"/>
                <a:cs typeface="Calibri"/>
              </a:rPr>
              <a:t>Use breadboards to build the circuit. </a:t>
            </a:r>
            <a:endParaRPr lang="en-US"/>
          </a:p>
          <a:p>
            <a:pPr marL="285750" indent="-285750">
              <a:buFont typeface="Arial"/>
              <a:buChar char="•"/>
            </a:pPr>
            <a:r>
              <a:rPr lang="en-US">
                <a:ea typeface="Calibri"/>
                <a:cs typeface="Calibri"/>
              </a:rPr>
              <a:t>Incorporate sensors, drivers, wiring, and a power supply to complete the setup. </a:t>
            </a:r>
            <a:endParaRPr lang="en-US"/>
          </a:p>
          <a:p>
            <a:r>
              <a:rPr lang="en-US">
                <a:ea typeface="Calibri"/>
                <a:cs typeface="Calibri"/>
              </a:rPr>
              <a:t>Simulated Wing: </a:t>
            </a:r>
            <a:endParaRPr lang="en-US"/>
          </a:p>
          <a:p>
            <a:pPr marL="285750" indent="-285750">
              <a:buFont typeface="Arial"/>
              <a:buChar char="•"/>
            </a:pPr>
            <a:r>
              <a:rPr lang="en-US">
                <a:ea typeface="Calibri"/>
                <a:cs typeface="Calibri"/>
              </a:rPr>
              <a:t>Attach a flap to simulate wing movement. </a:t>
            </a:r>
            <a:endParaRPr lang="en-US"/>
          </a:p>
          <a:p>
            <a:pPr marL="285750" indent="-285750">
              <a:buFont typeface="Arial"/>
              <a:buChar char="•"/>
            </a:pPr>
            <a:r>
              <a:rPr lang="en-US">
                <a:ea typeface="Calibri"/>
                <a:cs typeface="Calibri"/>
              </a:rPr>
              <a:t>Control the flap's movement using the Arduino-based control system. </a:t>
            </a:r>
            <a:endParaRPr lang="en-US"/>
          </a:p>
          <a:p>
            <a:r>
              <a:rPr lang="en-US">
                <a:ea typeface="Calibri"/>
                <a:cs typeface="Calibri"/>
              </a:rPr>
              <a:t>Software Tools: </a:t>
            </a:r>
            <a:endParaRPr lang="en-US"/>
          </a:p>
          <a:p>
            <a:pPr marL="285750" indent="-285750">
              <a:buFont typeface="Arial"/>
              <a:buChar char="•"/>
            </a:pPr>
            <a:r>
              <a:rPr lang="en-US">
                <a:ea typeface="Calibri"/>
                <a:cs typeface="Calibri"/>
              </a:rPr>
              <a:t>Use MATLAB, Simulink, and Simscape for modelling, simulation, and system analysis.</a:t>
            </a:r>
            <a:endParaRPr lang="en-US"/>
          </a:p>
          <a:p>
            <a:pPr algn="l"/>
            <a:endParaRPr lang="en-US">
              <a:ea typeface="Calibri"/>
              <a:cs typeface="Calibri"/>
            </a:endParaRPr>
          </a:p>
        </p:txBody>
      </p:sp>
    </p:spTree>
    <p:extLst>
      <p:ext uri="{BB962C8B-B14F-4D97-AF65-F5344CB8AC3E}">
        <p14:creationId xmlns:p14="http://schemas.microsoft.com/office/powerpoint/2010/main" val="236253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4BFE6-217D-405E-4050-1F3BDA066992}"/>
              </a:ext>
            </a:extLst>
          </p:cNvPr>
          <p:cNvSpPr>
            <a:spLocks noGrp="1"/>
          </p:cNvSpPr>
          <p:nvPr>
            <p:ph type="title"/>
          </p:nvPr>
        </p:nvSpPr>
        <p:spPr>
          <a:xfrm>
            <a:off x="1133566" y="263157"/>
            <a:ext cx="10058400" cy="1450757"/>
          </a:xfrm>
        </p:spPr>
        <p:txBody>
          <a:bodyPr/>
          <a:lstStyle/>
          <a:p>
            <a:r>
              <a:rPr lang="en-GB">
                <a:ea typeface="Calibri Light"/>
                <a:cs typeface="Calibri Light"/>
              </a:rPr>
              <a:t>Control System Software and how we intend to use them</a:t>
            </a:r>
          </a:p>
        </p:txBody>
      </p:sp>
      <p:sp>
        <p:nvSpPr>
          <p:cNvPr id="5" name="TextBox 4">
            <a:extLst>
              <a:ext uri="{FF2B5EF4-FFF2-40B4-BE49-F238E27FC236}">
                <a16:creationId xmlns:a16="http://schemas.microsoft.com/office/drawing/2014/main" id="{6211B855-6A6E-0315-FBCF-6F603164FA95}"/>
              </a:ext>
            </a:extLst>
          </p:cNvPr>
          <p:cNvSpPr txBox="1"/>
          <p:nvPr/>
        </p:nvSpPr>
        <p:spPr>
          <a:xfrm>
            <a:off x="10823050" y="65196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Connor Casey</a:t>
            </a:r>
            <a:endParaRPr lang="en-US" sz="1600"/>
          </a:p>
        </p:txBody>
      </p:sp>
      <p:sp>
        <p:nvSpPr>
          <p:cNvPr id="7" name="TextBox 6">
            <a:extLst>
              <a:ext uri="{FF2B5EF4-FFF2-40B4-BE49-F238E27FC236}">
                <a16:creationId xmlns:a16="http://schemas.microsoft.com/office/drawing/2014/main" id="{DD865655-805E-5BCE-6228-B1C4D4FEE1CC}"/>
              </a:ext>
            </a:extLst>
          </p:cNvPr>
          <p:cNvSpPr txBox="1"/>
          <p:nvPr/>
        </p:nvSpPr>
        <p:spPr>
          <a:xfrm>
            <a:off x="333052" y="1872732"/>
            <a:ext cx="576872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How we intend to use MATLAB:</a:t>
            </a:r>
          </a:p>
          <a:p>
            <a:endParaRPr lang="en-US" u="sng"/>
          </a:p>
          <a:p>
            <a:pPr marL="285750" indent="-285750">
              <a:buFont typeface="Arial"/>
              <a:buChar char="•"/>
            </a:pPr>
            <a:r>
              <a:rPr lang="en-US"/>
              <a:t>Develop code to define when and how the wing will activate.</a:t>
            </a:r>
            <a:endParaRPr lang="en-US">
              <a:ea typeface="Calibri"/>
              <a:cs typeface="Calibri"/>
            </a:endParaRPr>
          </a:p>
          <a:p>
            <a:pPr marL="285750" indent="-285750">
              <a:buFont typeface="Arial"/>
              <a:buChar char="•"/>
            </a:pPr>
            <a:r>
              <a:rPr lang="en-US"/>
              <a:t>Collaboration:</a:t>
            </a:r>
            <a:endParaRPr lang="en-US">
              <a:ea typeface="Calibri"/>
              <a:cs typeface="Calibri"/>
            </a:endParaRPr>
          </a:p>
          <a:p>
            <a:pPr marL="285750" indent="-285750">
              <a:buFont typeface="Arial"/>
              <a:buChar char="•"/>
            </a:pPr>
            <a:r>
              <a:rPr lang="en-US"/>
              <a:t>Work closely with the Aero and Simulation teams to ensure accurate modelling and functionality.</a:t>
            </a:r>
            <a:endParaRPr lang="en-US">
              <a:ea typeface="Calibri"/>
              <a:cs typeface="Calibri"/>
            </a:endParaRPr>
          </a:p>
          <a:p>
            <a:pPr marL="285750" indent="-285750">
              <a:buFont typeface="Arial"/>
              <a:buChar char="•"/>
            </a:pPr>
            <a:r>
              <a:rPr lang="en-US"/>
              <a:t>Preliminary Code:</a:t>
            </a:r>
            <a:endParaRPr lang="en-US">
              <a:ea typeface="Calibri"/>
              <a:cs typeface="Calibri"/>
            </a:endParaRPr>
          </a:p>
          <a:p>
            <a:pPr marL="285750" indent="-285750">
              <a:buFont typeface="Arial"/>
              <a:buChar char="•"/>
            </a:pPr>
            <a:r>
              <a:rPr lang="en-US"/>
              <a:t>Use initial data, including figures from the Morgan 4x4, to guide wing deployment logic.</a:t>
            </a:r>
            <a:endParaRPr lang="en-US">
              <a:ea typeface="Calibri"/>
              <a:cs typeface="Calibri"/>
            </a:endParaRPr>
          </a:p>
          <a:p>
            <a:pPr marL="285750" indent="-285750">
              <a:buFont typeface="Arial"/>
              <a:buChar char="•"/>
            </a:pPr>
            <a:r>
              <a:rPr lang="en-US"/>
              <a:t>The current code is preliminary and expected to evolve as the project progresses. </a:t>
            </a:r>
            <a:endParaRPr lang="en-US">
              <a:ea typeface="Calibri"/>
              <a:cs typeface="Calibri"/>
            </a:endParaRPr>
          </a:p>
          <a:p>
            <a:endParaRPr lang="en-US">
              <a:ea typeface="Calibri"/>
              <a:cs typeface="Calibri"/>
            </a:endParaRPr>
          </a:p>
          <a:p>
            <a:endParaRPr lang="en-US">
              <a:ea typeface="Calibri"/>
              <a:cs typeface="Calibri"/>
            </a:endParaRPr>
          </a:p>
        </p:txBody>
      </p:sp>
      <p:pic>
        <p:nvPicPr>
          <p:cNvPr id="8" name="Picture 7" descr="A screenshot of a computer&#10;&#10;Description automatically generated">
            <a:extLst>
              <a:ext uri="{FF2B5EF4-FFF2-40B4-BE49-F238E27FC236}">
                <a16:creationId xmlns:a16="http://schemas.microsoft.com/office/drawing/2014/main" id="{2E75088B-3EE8-CE78-D043-67FF4876A43C}"/>
              </a:ext>
            </a:extLst>
          </p:cNvPr>
          <p:cNvPicPr>
            <a:picLocks noChangeAspect="1"/>
          </p:cNvPicPr>
          <p:nvPr/>
        </p:nvPicPr>
        <p:blipFill>
          <a:blip r:embed="rId2"/>
          <a:srcRect t="10591" r="40288" b="-1478"/>
          <a:stretch/>
        </p:blipFill>
        <p:spPr>
          <a:xfrm>
            <a:off x="6330463" y="1867780"/>
            <a:ext cx="5767760" cy="3520648"/>
          </a:xfrm>
          <a:prstGeom prst="rect">
            <a:avLst/>
          </a:prstGeom>
        </p:spPr>
      </p:pic>
      <p:sp>
        <p:nvSpPr>
          <p:cNvPr id="13" name="TextBox 12">
            <a:extLst>
              <a:ext uri="{FF2B5EF4-FFF2-40B4-BE49-F238E27FC236}">
                <a16:creationId xmlns:a16="http://schemas.microsoft.com/office/drawing/2014/main" id="{C12933D8-DBFE-26EA-13CD-55D4B16E7499}"/>
              </a:ext>
            </a:extLst>
          </p:cNvPr>
          <p:cNvSpPr txBox="1"/>
          <p:nvPr/>
        </p:nvSpPr>
        <p:spPr>
          <a:xfrm>
            <a:off x="6327772" y="5310759"/>
            <a:ext cx="46445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This figure shows our initial MATLAB code that is theoretical simulation of our rear wing activating </a:t>
            </a:r>
          </a:p>
        </p:txBody>
      </p:sp>
    </p:spTree>
    <p:extLst>
      <p:ext uri="{BB962C8B-B14F-4D97-AF65-F5344CB8AC3E}">
        <p14:creationId xmlns:p14="http://schemas.microsoft.com/office/powerpoint/2010/main" val="2460681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CAB28-5B07-DD1B-1F6D-0A37A0E7E70D}"/>
              </a:ext>
            </a:extLst>
          </p:cNvPr>
          <p:cNvSpPr>
            <a:spLocks noGrp="1"/>
          </p:cNvSpPr>
          <p:nvPr>
            <p:ph type="title" idx="4294967295"/>
          </p:nvPr>
        </p:nvSpPr>
        <p:spPr>
          <a:xfrm>
            <a:off x="1135742" y="261483"/>
            <a:ext cx="10058400" cy="1450976"/>
          </a:xfrm>
        </p:spPr>
        <p:txBody>
          <a:bodyPr/>
          <a:lstStyle/>
          <a:p>
            <a:r>
              <a:rPr lang="en-GB">
                <a:ea typeface="Calibri Light"/>
                <a:cs typeface="Calibri Light"/>
              </a:rPr>
              <a:t>Control System Software and how we intend to use them</a:t>
            </a:r>
            <a:endParaRPr lang="en-US"/>
          </a:p>
        </p:txBody>
      </p:sp>
      <p:sp>
        <p:nvSpPr>
          <p:cNvPr id="3" name="Content Placeholder 2">
            <a:extLst>
              <a:ext uri="{FF2B5EF4-FFF2-40B4-BE49-F238E27FC236}">
                <a16:creationId xmlns:a16="http://schemas.microsoft.com/office/drawing/2014/main" id="{C82DA08E-36EC-162C-4573-DCC6B146E30D}"/>
              </a:ext>
            </a:extLst>
          </p:cNvPr>
          <p:cNvSpPr>
            <a:spLocks noGrp="1"/>
          </p:cNvSpPr>
          <p:nvPr>
            <p:ph idx="4294967295"/>
          </p:nvPr>
        </p:nvSpPr>
        <p:spPr>
          <a:xfrm>
            <a:off x="435429" y="2105704"/>
            <a:ext cx="4922383" cy="4224792"/>
          </a:xfrm>
        </p:spPr>
        <p:txBody>
          <a:bodyPr vert="horz" lIns="0" tIns="45720" rIns="0" bIns="45720" rtlCol="0" anchor="t">
            <a:normAutofit/>
          </a:bodyPr>
          <a:lstStyle/>
          <a:p>
            <a:pPr marL="0" indent="0">
              <a:buNone/>
            </a:pPr>
            <a:r>
              <a:rPr lang="en-US" sz="1800">
                <a:solidFill>
                  <a:schemeClr val="tx1"/>
                </a:solidFill>
                <a:ea typeface="Calibri"/>
                <a:cs typeface="Calibri"/>
              </a:rPr>
              <a:t>How we intend to use Simulink:</a:t>
            </a:r>
          </a:p>
          <a:p>
            <a:pPr>
              <a:buFont typeface="Arial" panose="020F0502020204030204" pitchFamily="34" charset="0"/>
              <a:buChar char="•"/>
            </a:pPr>
            <a:r>
              <a:rPr lang="en-US" sz="1800">
                <a:solidFill>
                  <a:schemeClr val="tx1"/>
                </a:solidFill>
                <a:ea typeface="+mn-lt"/>
                <a:cs typeface="+mn-lt"/>
              </a:rPr>
              <a:t>An Arduino will be used as the control module for the active rear wing prototype.</a:t>
            </a:r>
            <a:endParaRPr lang="en-US" sz="1800">
              <a:solidFill>
                <a:schemeClr val="tx1"/>
              </a:solidFill>
              <a:ea typeface="Calibri" panose="020F0502020204030204"/>
              <a:cs typeface="Calibri" panose="020F0502020204030204"/>
            </a:endParaRPr>
          </a:p>
          <a:p>
            <a:pPr>
              <a:buFont typeface="Arial" panose="020F0502020204030204" pitchFamily="34" charset="0"/>
              <a:buChar char="•"/>
            </a:pPr>
            <a:r>
              <a:rPr lang="en-US" sz="1800">
                <a:solidFill>
                  <a:schemeClr val="tx1"/>
                </a:solidFill>
                <a:ea typeface="+mn-lt"/>
                <a:cs typeface="+mn-lt"/>
              </a:rPr>
              <a:t>Both MATLAB and Simulink provide an Arduino Add-On package, allowing:</a:t>
            </a:r>
            <a:endParaRPr lang="en-US" sz="1800">
              <a:solidFill>
                <a:schemeClr val="tx1"/>
              </a:solidFill>
              <a:ea typeface="Calibri" panose="020F0502020204030204"/>
              <a:cs typeface="Calibri" panose="020F0502020204030204"/>
            </a:endParaRPr>
          </a:p>
          <a:p>
            <a:pPr marL="383540" lvl="1">
              <a:buFont typeface="Arial" pitchFamily="34" charset="0"/>
              <a:buChar char="•"/>
            </a:pPr>
            <a:r>
              <a:rPr lang="en-US">
                <a:solidFill>
                  <a:schemeClr val="tx1"/>
                </a:solidFill>
                <a:ea typeface="+mn-lt"/>
                <a:cs typeface="+mn-lt"/>
              </a:rPr>
              <a:t>Coding of the Arduino to perform the required tasks in the prototype.</a:t>
            </a:r>
            <a:endParaRPr lang="en-US">
              <a:solidFill>
                <a:schemeClr val="tx1"/>
              </a:solidFill>
              <a:ea typeface="Calibri" panose="020F0502020204030204"/>
              <a:cs typeface="Calibri" panose="020F0502020204030204"/>
            </a:endParaRPr>
          </a:p>
          <a:p>
            <a:pPr marL="383540" lvl="1">
              <a:buFont typeface="Arial" pitchFamily="34" charset="0"/>
              <a:buChar char="•"/>
            </a:pPr>
            <a:r>
              <a:rPr lang="en-US">
                <a:solidFill>
                  <a:schemeClr val="tx1"/>
                </a:solidFill>
                <a:ea typeface="+mn-lt"/>
                <a:cs typeface="+mn-lt"/>
              </a:rPr>
              <a:t>Seamless simulation and integration with the system by using a block with our MATLAB code in it to set parameters for simulation activation </a:t>
            </a:r>
            <a:endParaRPr lang="en-US">
              <a:solidFill>
                <a:schemeClr val="tx1"/>
              </a:solidFill>
              <a:ea typeface="Calibri" panose="020F0502020204030204"/>
              <a:cs typeface="Calibri" panose="020F0502020204030204"/>
            </a:endParaRPr>
          </a:p>
          <a:p>
            <a:pPr>
              <a:buFont typeface="Arial" panose="020F0502020204030204" pitchFamily="34" charset="0"/>
              <a:buChar char="•"/>
            </a:pPr>
            <a:r>
              <a:rPr lang="en-US" sz="1800">
                <a:solidFill>
                  <a:schemeClr val="tx1"/>
                </a:solidFill>
                <a:ea typeface="+mn-lt"/>
                <a:cs typeface="+mn-lt"/>
              </a:rPr>
              <a:t>Using these tools, we can create a circuit to simulate the activation of our rear wing prototype.</a:t>
            </a:r>
            <a:endParaRPr lang="en-US" sz="1800">
              <a:solidFill>
                <a:schemeClr val="tx1"/>
              </a:solidFill>
              <a:ea typeface="Calibri" panose="020F0502020204030204"/>
              <a:cs typeface="Calibri" panose="020F0502020204030204"/>
            </a:endParaRPr>
          </a:p>
          <a:p>
            <a:pPr>
              <a:buFont typeface="Arial" panose="020F0502020204030204" pitchFamily="34" charset="0"/>
              <a:buChar char="•"/>
            </a:pPr>
            <a:endParaRPr lang="en-US">
              <a:ea typeface="Calibri"/>
              <a:cs typeface="Calibri"/>
            </a:endParaRPr>
          </a:p>
          <a:p>
            <a:pPr>
              <a:buFont typeface="Arial" panose="020F0502020204030204" pitchFamily="34" charset="0"/>
              <a:buChar char="•"/>
            </a:pPr>
            <a:endParaRPr lang="en-US">
              <a:ea typeface="Calibri"/>
              <a:cs typeface="Calibri"/>
            </a:endParaRPr>
          </a:p>
        </p:txBody>
      </p:sp>
      <p:sp>
        <p:nvSpPr>
          <p:cNvPr id="4" name="TextBox 3">
            <a:extLst>
              <a:ext uri="{FF2B5EF4-FFF2-40B4-BE49-F238E27FC236}">
                <a16:creationId xmlns:a16="http://schemas.microsoft.com/office/drawing/2014/main" id="{266BF803-C637-B378-93CC-6E3257EDF279}"/>
              </a:ext>
            </a:extLst>
          </p:cNvPr>
          <p:cNvSpPr txBox="1"/>
          <p:nvPr/>
        </p:nvSpPr>
        <p:spPr>
          <a:xfrm>
            <a:off x="10820400" y="651613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Connor Casey</a:t>
            </a:r>
            <a:endParaRPr lang="en-US"/>
          </a:p>
        </p:txBody>
      </p:sp>
      <p:pic>
        <p:nvPicPr>
          <p:cNvPr id="7" name="Picture 6" descr="A diagram of a computer&#10;&#10;Description automatically generated">
            <a:extLst>
              <a:ext uri="{FF2B5EF4-FFF2-40B4-BE49-F238E27FC236}">
                <a16:creationId xmlns:a16="http://schemas.microsoft.com/office/drawing/2014/main" id="{598F74F5-A8EA-45C4-0A4D-6F67D8FFC65C}"/>
              </a:ext>
            </a:extLst>
          </p:cNvPr>
          <p:cNvPicPr>
            <a:picLocks noChangeAspect="1"/>
          </p:cNvPicPr>
          <p:nvPr/>
        </p:nvPicPr>
        <p:blipFill>
          <a:blip r:embed="rId2"/>
          <a:stretch>
            <a:fillRect/>
          </a:stretch>
        </p:blipFill>
        <p:spPr>
          <a:xfrm>
            <a:off x="5359357" y="2317461"/>
            <a:ext cx="6817584" cy="2349586"/>
          </a:xfrm>
          <a:prstGeom prst="rect">
            <a:avLst/>
          </a:prstGeom>
        </p:spPr>
      </p:pic>
      <p:sp>
        <p:nvSpPr>
          <p:cNvPr id="11" name="TextBox 10">
            <a:extLst>
              <a:ext uri="{FF2B5EF4-FFF2-40B4-BE49-F238E27FC236}">
                <a16:creationId xmlns:a16="http://schemas.microsoft.com/office/drawing/2014/main" id="{41BA516D-A72F-1F1E-4624-38B62DC84046}"/>
              </a:ext>
            </a:extLst>
          </p:cNvPr>
          <p:cNvSpPr txBox="1"/>
          <p:nvPr/>
        </p:nvSpPr>
        <p:spPr>
          <a:xfrm>
            <a:off x="5359250" y="4673476"/>
            <a:ext cx="416027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This figure shows our initial open loop Simulink block diagram including a MATLAB function block representing one of the pins of the Arduino </a:t>
            </a:r>
          </a:p>
        </p:txBody>
      </p:sp>
    </p:spTree>
    <p:extLst>
      <p:ext uri="{BB962C8B-B14F-4D97-AF65-F5344CB8AC3E}">
        <p14:creationId xmlns:p14="http://schemas.microsoft.com/office/powerpoint/2010/main" val="822509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AF1F8-037F-1955-490B-54A229412284}"/>
              </a:ext>
            </a:extLst>
          </p:cNvPr>
          <p:cNvSpPr>
            <a:spLocks noGrp="1"/>
          </p:cNvSpPr>
          <p:nvPr>
            <p:ph type="title"/>
          </p:nvPr>
        </p:nvSpPr>
        <p:spPr/>
        <p:txBody>
          <a:bodyPr/>
          <a:lstStyle/>
          <a:p>
            <a:r>
              <a:rPr lang="en-GB">
                <a:ea typeface="Calibri Light"/>
                <a:cs typeface="Calibri Light"/>
              </a:rPr>
              <a:t>Control System Software and how we intend to use them</a:t>
            </a:r>
            <a:endParaRPr lang="en-US"/>
          </a:p>
        </p:txBody>
      </p:sp>
      <p:sp>
        <p:nvSpPr>
          <p:cNvPr id="3" name="Content Placeholder 2">
            <a:extLst>
              <a:ext uri="{FF2B5EF4-FFF2-40B4-BE49-F238E27FC236}">
                <a16:creationId xmlns:a16="http://schemas.microsoft.com/office/drawing/2014/main" id="{41659891-4C3C-1323-A61E-99D9E0CF325A}"/>
              </a:ext>
            </a:extLst>
          </p:cNvPr>
          <p:cNvSpPr>
            <a:spLocks noGrp="1"/>
          </p:cNvSpPr>
          <p:nvPr>
            <p:ph idx="1"/>
          </p:nvPr>
        </p:nvSpPr>
        <p:spPr>
          <a:xfrm>
            <a:off x="1097280" y="1845734"/>
            <a:ext cx="4995008" cy="4023360"/>
          </a:xfrm>
        </p:spPr>
        <p:txBody>
          <a:bodyPr vert="horz" lIns="0" tIns="45720" rIns="0" bIns="45720" rtlCol="0" anchor="t">
            <a:normAutofit/>
          </a:bodyPr>
          <a:lstStyle/>
          <a:p>
            <a:pPr marL="0" indent="0">
              <a:buNone/>
            </a:pPr>
            <a:r>
              <a:rPr lang="en-US" sz="1800">
                <a:solidFill>
                  <a:schemeClr val="tx1"/>
                </a:solidFill>
                <a:ea typeface="Calibri"/>
                <a:cs typeface="Calibri"/>
              </a:rPr>
              <a:t>How we intend to use Simscape:</a:t>
            </a:r>
          </a:p>
          <a:p>
            <a:pPr>
              <a:buFont typeface="Arial" panose="020F0502020204030204" pitchFamily="34" charset="0"/>
              <a:buChar char="•"/>
            </a:pPr>
            <a:r>
              <a:rPr lang="en-US" sz="1800">
                <a:solidFill>
                  <a:schemeClr val="tx1"/>
                </a:solidFill>
                <a:ea typeface="+mn-lt"/>
                <a:cs typeface="+mn-lt"/>
              </a:rPr>
              <a:t>Transition to Simscape after finalising the simulated mechatronic circuit in Simulink.</a:t>
            </a:r>
            <a:endParaRPr lang="en-US" sz="1800">
              <a:solidFill>
                <a:schemeClr val="tx1"/>
              </a:solidFill>
              <a:ea typeface="Calibri"/>
              <a:cs typeface="Calibri"/>
            </a:endParaRPr>
          </a:p>
          <a:p>
            <a:pPr>
              <a:buFont typeface="Arial" panose="020F0502020204030204" pitchFamily="34" charset="0"/>
              <a:buChar char="•"/>
            </a:pPr>
            <a:r>
              <a:rPr lang="en-US" sz="1800">
                <a:solidFill>
                  <a:schemeClr val="tx1"/>
                </a:solidFill>
                <a:ea typeface="+mn-lt"/>
                <a:cs typeface="+mn-lt"/>
              </a:rPr>
              <a:t>Adjust and refine the active rear wing prototype's circuit in Simscape for further improvements.</a:t>
            </a:r>
            <a:endParaRPr lang="en-US" sz="1800">
              <a:solidFill>
                <a:schemeClr val="tx1"/>
              </a:solidFill>
              <a:ea typeface="Calibri"/>
              <a:cs typeface="Calibri"/>
            </a:endParaRPr>
          </a:p>
          <a:p>
            <a:pPr>
              <a:buFont typeface="Arial" panose="020F0502020204030204" pitchFamily="34" charset="0"/>
              <a:buChar char="•"/>
            </a:pPr>
            <a:r>
              <a:rPr lang="en-US" sz="1800">
                <a:solidFill>
                  <a:schemeClr val="tx1"/>
                </a:solidFill>
                <a:ea typeface="+mn-lt"/>
                <a:cs typeface="+mn-lt"/>
              </a:rPr>
              <a:t>Leverage Simscape's advanced features to enhance the accuracy and performance of the design.</a:t>
            </a:r>
            <a:endParaRPr lang="en-US" sz="1800">
              <a:solidFill>
                <a:schemeClr val="tx1"/>
              </a:solidFill>
              <a:ea typeface="Calibri" panose="020F0502020204030204"/>
              <a:cs typeface="Calibri" panose="020F0502020204030204"/>
            </a:endParaRPr>
          </a:p>
          <a:p>
            <a:pPr>
              <a:buFont typeface="Arial" panose="020F0502020204030204" pitchFamily="34" charset="0"/>
              <a:buChar char="•"/>
            </a:pPr>
            <a:r>
              <a:rPr lang="en-US" sz="1800">
                <a:solidFill>
                  <a:schemeClr val="tx1"/>
                </a:solidFill>
                <a:ea typeface="Calibri" panose="020F0502020204030204"/>
                <a:cs typeface="Calibri" panose="020F0502020204030204"/>
              </a:rPr>
              <a:t>Convert our Simulink block diagram into schematics that are ready for further use.</a:t>
            </a:r>
          </a:p>
          <a:p>
            <a:pPr>
              <a:buFont typeface="Arial" panose="020F0502020204030204" pitchFamily="34" charset="0"/>
              <a:buChar char="•"/>
            </a:pPr>
            <a:endParaRPr lang="en-US">
              <a:ea typeface="Calibri"/>
              <a:cs typeface="Calibri"/>
            </a:endParaRPr>
          </a:p>
        </p:txBody>
      </p:sp>
      <p:sp>
        <p:nvSpPr>
          <p:cNvPr id="4" name="TextBox 3">
            <a:extLst>
              <a:ext uri="{FF2B5EF4-FFF2-40B4-BE49-F238E27FC236}">
                <a16:creationId xmlns:a16="http://schemas.microsoft.com/office/drawing/2014/main" id="{44050434-3567-8C50-204B-328CDCB4064A}"/>
              </a:ext>
            </a:extLst>
          </p:cNvPr>
          <p:cNvSpPr txBox="1"/>
          <p:nvPr/>
        </p:nvSpPr>
        <p:spPr>
          <a:xfrm>
            <a:off x="10459356" y="6440714"/>
            <a:ext cx="1660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Connor Casey</a:t>
            </a:r>
            <a:endParaRPr lang="en-GB"/>
          </a:p>
        </p:txBody>
      </p:sp>
      <p:pic>
        <p:nvPicPr>
          <p:cNvPr id="5" name="Picture 4" descr="Simulink Vs Simscape : Difference between Simulink and Simscape - YouTube">
            <a:extLst>
              <a:ext uri="{FF2B5EF4-FFF2-40B4-BE49-F238E27FC236}">
                <a16:creationId xmlns:a16="http://schemas.microsoft.com/office/drawing/2014/main" id="{791DC13C-E73D-0002-2B3B-3424A4CAF6C1}"/>
              </a:ext>
            </a:extLst>
          </p:cNvPr>
          <p:cNvPicPr>
            <a:picLocks noChangeAspect="1"/>
          </p:cNvPicPr>
          <p:nvPr/>
        </p:nvPicPr>
        <p:blipFill>
          <a:blip r:embed="rId2"/>
          <a:srcRect t="23724" b="24024"/>
          <a:stretch/>
        </p:blipFill>
        <p:spPr>
          <a:xfrm>
            <a:off x="6116595" y="1848364"/>
            <a:ext cx="5776783" cy="2224215"/>
          </a:xfrm>
          <a:prstGeom prst="rect">
            <a:avLst/>
          </a:prstGeom>
        </p:spPr>
      </p:pic>
      <p:sp>
        <p:nvSpPr>
          <p:cNvPr id="6" name="TextBox 5">
            <a:extLst>
              <a:ext uri="{FF2B5EF4-FFF2-40B4-BE49-F238E27FC236}">
                <a16:creationId xmlns:a16="http://schemas.microsoft.com/office/drawing/2014/main" id="{FDFC90A5-993D-9995-888C-A0765C7B483D}"/>
              </a:ext>
            </a:extLst>
          </p:cNvPr>
          <p:cNvSpPr txBox="1"/>
          <p:nvPr/>
        </p:nvSpPr>
        <p:spPr>
          <a:xfrm>
            <a:off x="6144890" y="4276720"/>
            <a:ext cx="36900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Calibri"/>
                <a:cs typeface="Calibri"/>
              </a:rPr>
              <a:t>This figure shows an example of a comparison between Simulink block models and Simscape schematics </a:t>
            </a:r>
          </a:p>
        </p:txBody>
      </p:sp>
    </p:spTree>
    <p:extLst>
      <p:ext uri="{BB962C8B-B14F-4D97-AF65-F5344CB8AC3E}">
        <p14:creationId xmlns:p14="http://schemas.microsoft.com/office/powerpoint/2010/main" val="3107568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887BB-E4C3-9E96-D4DB-32F06C1CE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C9D94-258A-A3D2-7175-F78C5BA13C4E}"/>
              </a:ext>
            </a:extLst>
          </p:cNvPr>
          <p:cNvSpPr>
            <a:spLocks noGrp="1"/>
          </p:cNvSpPr>
          <p:nvPr>
            <p:ph type="title"/>
          </p:nvPr>
        </p:nvSpPr>
        <p:spPr/>
        <p:txBody>
          <a:bodyPr/>
          <a:lstStyle/>
          <a:p>
            <a:r>
              <a:rPr lang="en-GB" sz="4400"/>
              <a:t>Control Systems and Mechatronics    </a:t>
            </a:r>
            <a:br>
              <a:rPr lang="en-GB" sz="4400"/>
            </a:br>
            <a:r>
              <a:rPr lang="en-GB" sz="2800"/>
              <a:t>(Current Progress and Next Steps)</a:t>
            </a:r>
            <a:endParaRPr lang="en-US"/>
          </a:p>
        </p:txBody>
      </p:sp>
      <p:sp>
        <p:nvSpPr>
          <p:cNvPr id="5" name="TextBox 4">
            <a:extLst>
              <a:ext uri="{FF2B5EF4-FFF2-40B4-BE49-F238E27FC236}">
                <a16:creationId xmlns:a16="http://schemas.microsoft.com/office/drawing/2014/main" id="{6C48875A-4149-1A9B-E3E3-50BFEF4A7CF0}"/>
              </a:ext>
            </a:extLst>
          </p:cNvPr>
          <p:cNvSpPr txBox="1"/>
          <p:nvPr/>
        </p:nvSpPr>
        <p:spPr>
          <a:xfrm>
            <a:off x="10823050" y="65196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Charlie Jones</a:t>
            </a:r>
            <a:endParaRPr lang="en-US" sz="1600"/>
          </a:p>
        </p:txBody>
      </p:sp>
      <p:sp>
        <p:nvSpPr>
          <p:cNvPr id="7" name="Rectangle 1">
            <a:extLst>
              <a:ext uri="{FF2B5EF4-FFF2-40B4-BE49-F238E27FC236}">
                <a16:creationId xmlns:a16="http://schemas.microsoft.com/office/drawing/2014/main" id="{B0ECC032-E7F4-15ED-62BF-F2DBE82EEA42}"/>
              </a:ext>
            </a:extLst>
          </p:cNvPr>
          <p:cNvSpPr>
            <a:spLocks noGrp="1" noChangeArrowheads="1"/>
          </p:cNvSpPr>
          <p:nvPr>
            <p:ph idx="1"/>
          </p:nvPr>
        </p:nvSpPr>
        <p:spPr bwMode="auto">
          <a:xfrm>
            <a:off x="309454" y="1830261"/>
            <a:ext cx="5972685" cy="2411045"/>
          </a:xfrm>
          <a:prstGeom prst="rect">
            <a:avLst/>
          </a:prstGeom>
          <a:ln/>
          <a:effectLst>
            <a:softEdge rad="127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a:ln>
                  <a:noFill/>
                </a:ln>
                <a:solidFill>
                  <a:schemeClr val="tx1"/>
                </a:solidFill>
                <a:effectLst/>
              </a:rPr>
              <a:t>Current Progress:</a:t>
            </a:r>
            <a:endParaRPr kumimoji="0" lang="en-US" altLang="en-US" sz="1800" b="0" i="0" u="none" strike="noStrike" cap="none" normalizeH="0" baseline="0">
              <a:ln>
                <a:noFill/>
              </a:ln>
              <a:solidFill>
                <a:schemeClr val="tx1"/>
              </a:solidFill>
              <a:effectLst/>
            </a:endParaRPr>
          </a:p>
          <a:p>
            <a:pPr marR="0" lvl="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rPr>
              <a:t>Continue with the initial servo motor concept for moveable plate actuation.</a:t>
            </a:r>
          </a:p>
          <a:p>
            <a:pPr marR="0" lvl="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rPr>
              <a:t>Design MATLAB-Simulink models for PID-based control logic.</a:t>
            </a:r>
          </a:p>
          <a:p>
            <a:pPr marR="0" lvl="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rPr>
              <a:t>Evaluate sensor placement for optimal performance.</a:t>
            </a:r>
          </a:p>
          <a:p>
            <a:pPr marR="0" lvl="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rPr>
              <a:t>Collaborate with the </a:t>
            </a:r>
            <a:r>
              <a:rPr kumimoji="0" lang="en-US" altLang="en-US" sz="1500" i="0" u="none" strike="noStrike" cap="none" normalizeH="0" baseline="0">
                <a:ln>
                  <a:noFill/>
                </a:ln>
                <a:solidFill>
                  <a:schemeClr val="tx1"/>
                </a:solidFill>
                <a:effectLst/>
              </a:rPr>
              <a:t>aerodynamics team </a:t>
            </a:r>
            <a:r>
              <a:rPr kumimoji="0" lang="en-US" altLang="en-US" sz="1500" b="0" i="0" u="none" strike="noStrike" cap="none" normalizeH="0" baseline="0">
                <a:ln>
                  <a:noFill/>
                </a:ln>
                <a:solidFill>
                  <a:schemeClr val="tx1"/>
                </a:solidFill>
                <a:effectLst/>
              </a:rPr>
              <a:t>to get the wing angle adjustments set through with aerodynamic studies.</a:t>
            </a:r>
          </a:p>
        </p:txBody>
      </p:sp>
      <p:sp>
        <p:nvSpPr>
          <p:cNvPr id="8" name="TextBox 7">
            <a:extLst>
              <a:ext uri="{FF2B5EF4-FFF2-40B4-BE49-F238E27FC236}">
                <a16:creationId xmlns:a16="http://schemas.microsoft.com/office/drawing/2014/main" id="{51CF1F3E-E826-2115-32B2-E643E52A7710}"/>
              </a:ext>
            </a:extLst>
          </p:cNvPr>
          <p:cNvSpPr txBox="1"/>
          <p:nvPr/>
        </p:nvSpPr>
        <p:spPr>
          <a:xfrm>
            <a:off x="6407780" y="1874760"/>
            <a:ext cx="5074571" cy="180844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b="1"/>
              <a:t>Short Term Plans:</a:t>
            </a:r>
          </a:p>
          <a:p>
            <a:pPr marL="285750" indent="-285750">
              <a:lnSpc>
                <a:spcPct val="150000"/>
              </a:lnSpc>
              <a:buFont typeface="Arial" panose="020B0604020202020204" pitchFamily="34" charset="0"/>
              <a:buChar char="•"/>
            </a:pPr>
            <a:r>
              <a:rPr lang="en-GB" sz="1600"/>
              <a:t>Validate control logic through MATLAB simulations.</a:t>
            </a:r>
          </a:p>
          <a:p>
            <a:pPr marL="285750" indent="-285750">
              <a:lnSpc>
                <a:spcPct val="150000"/>
              </a:lnSpc>
              <a:buFont typeface="Arial" panose="020B0604020202020204" pitchFamily="34" charset="0"/>
              <a:buChar char="•"/>
            </a:pPr>
            <a:r>
              <a:rPr lang="en-GB" sz="1600"/>
              <a:t>Integrate sensors and servo motors into hardware.</a:t>
            </a:r>
          </a:p>
          <a:p>
            <a:pPr marL="285750" indent="-285750">
              <a:lnSpc>
                <a:spcPct val="150000"/>
              </a:lnSpc>
              <a:buFont typeface="Arial" panose="020B0604020202020204" pitchFamily="34" charset="0"/>
              <a:buChar char="•"/>
            </a:pPr>
            <a:r>
              <a:rPr lang="en-GB" sz="1600"/>
              <a:t>Conduct initial system tests to verify real-time responsiveness.</a:t>
            </a:r>
          </a:p>
        </p:txBody>
      </p:sp>
      <p:sp>
        <p:nvSpPr>
          <p:cNvPr id="9" name="TextBox 8">
            <a:extLst>
              <a:ext uri="{FF2B5EF4-FFF2-40B4-BE49-F238E27FC236}">
                <a16:creationId xmlns:a16="http://schemas.microsoft.com/office/drawing/2014/main" id="{3F19D016-9A63-8099-4371-49B09A1B699D}"/>
              </a:ext>
            </a:extLst>
          </p:cNvPr>
          <p:cNvSpPr txBox="1"/>
          <p:nvPr/>
        </p:nvSpPr>
        <p:spPr>
          <a:xfrm>
            <a:off x="309454" y="4385219"/>
            <a:ext cx="10846226" cy="1572866"/>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b="1"/>
              <a:t>Long Term Plans:</a:t>
            </a:r>
          </a:p>
          <a:p>
            <a:pPr marL="285750" indent="-285750">
              <a:lnSpc>
                <a:spcPct val="150000"/>
              </a:lnSpc>
              <a:buFont typeface="Arial" panose="020B0604020202020204" pitchFamily="34" charset="0"/>
              <a:buChar char="•"/>
            </a:pPr>
            <a:r>
              <a:rPr lang="en-GB"/>
              <a:t>Ensure the systems’ reliability through real-world testing.</a:t>
            </a:r>
          </a:p>
          <a:p>
            <a:pPr marL="285750" indent="-285750">
              <a:lnSpc>
                <a:spcPct val="150000"/>
              </a:lnSpc>
              <a:buFont typeface="Arial" panose="020B0604020202020204" pitchFamily="34" charset="0"/>
              <a:buChar char="•"/>
            </a:pPr>
            <a:r>
              <a:rPr lang="en-GB"/>
              <a:t>Finalise designs for prototype production. </a:t>
            </a:r>
          </a:p>
          <a:p>
            <a:pPr marL="285750" indent="-285750">
              <a:lnSpc>
                <a:spcPct val="150000"/>
              </a:lnSpc>
              <a:buFont typeface="Arial" panose="020B0604020202020204" pitchFamily="34" charset="0"/>
              <a:buChar char="•"/>
            </a:pPr>
            <a:r>
              <a:rPr lang="en-GB"/>
              <a:t>Collaborate with the mechanical team to make sure of structural compatibility of the servo and sensor mounts.</a:t>
            </a:r>
          </a:p>
        </p:txBody>
      </p:sp>
    </p:spTree>
    <p:extLst>
      <p:ext uri="{BB962C8B-B14F-4D97-AF65-F5344CB8AC3E}">
        <p14:creationId xmlns:p14="http://schemas.microsoft.com/office/powerpoint/2010/main" val="2372850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C09C7-AB36-491F-3BE0-0804EC5F4977}"/>
              </a:ext>
            </a:extLst>
          </p:cNvPr>
          <p:cNvSpPr txBox="1"/>
          <p:nvPr/>
        </p:nvSpPr>
        <p:spPr>
          <a:xfrm>
            <a:off x="10605699" y="6443428"/>
            <a:ext cx="1583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Calibri"/>
                <a:cs typeface="Calibri"/>
              </a:rPr>
              <a:t>Munty Rahman</a:t>
            </a:r>
            <a:endParaRPr lang="en-US" sz="1600"/>
          </a:p>
        </p:txBody>
      </p:sp>
      <p:sp>
        <p:nvSpPr>
          <p:cNvPr id="7" name="Title 6">
            <a:extLst>
              <a:ext uri="{FF2B5EF4-FFF2-40B4-BE49-F238E27FC236}">
                <a16:creationId xmlns:a16="http://schemas.microsoft.com/office/drawing/2014/main" id="{A2A9A2BE-F8D5-443E-8031-A8A4EF1E2507}"/>
              </a:ext>
            </a:extLst>
          </p:cNvPr>
          <p:cNvSpPr>
            <a:spLocks noGrp="1"/>
          </p:cNvSpPr>
          <p:nvPr>
            <p:ph type="title"/>
          </p:nvPr>
        </p:nvSpPr>
        <p:spPr/>
        <p:txBody>
          <a:bodyPr>
            <a:normAutofit/>
          </a:bodyPr>
          <a:lstStyle/>
          <a:p>
            <a:r>
              <a:rPr kumimoji="0" lang="en-GB" b="0" i="0" u="none" strike="noStrike" kern="1200" cap="none" spc="0" normalizeH="0" baseline="0" noProof="0">
                <a:ln>
                  <a:noFill/>
                </a:ln>
                <a:solidFill>
                  <a:prstClr val="black"/>
                </a:solidFill>
                <a:effectLst/>
                <a:uLnTx/>
                <a:uFillTx/>
                <a:latin typeface="Calibri Light"/>
                <a:ea typeface="Calibri Light"/>
                <a:cs typeface="Calibri Light"/>
              </a:rPr>
              <a:t>Vehicle </a:t>
            </a:r>
            <a:r>
              <a:rPr lang="en-GB" spc="0">
                <a:solidFill>
                  <a:prstClr val="black"/>
                </a:solidFill>
                <a:latin typeface="Calibri Light"/>
                <a:ea typeface="Calibri Light"/>
                <a:cs typeface="Calibri Light"/>
              </a:rPr>
              <a:t>Simulation</a:t>
            </a:r>
            <a:r>
              <a:rPr kumimoji="0" lang="en-GB" b="0" i="0" u="none" strike="noStrike" kern="1200" cap="none" spc="0" normalizeH="0" baseline="0" noProof="0">
                <a:ln>
                  <a:noFill/>
                </a:ln>
                <a:solidFill>
                  <a:prstClr val="black"/>
                </a:solidFill>
                <a:effectLst/>
                <a:uLnTx/>
                <a:uFillTx/>
                <a:latin typeface="Calibri Light"/>
                <a:ea typeface="Calibri Light"/>
                <a:cs typeface="Calibri Light"/>
              </a:rPr>
              <a:t> </a:t>
            </a:r>
            <a:endParaRPr lang="en-GB">
              <a:solidFill>
                <a:prstClr val="black"/>
              </a:solidFill>
              <a:latin typeface="Calibri Light"/>
              <a:ea typeface="Calibri Light"/>
              <a:cs typeface="Calibri Light"/>
            </a:endParaRPr>
          </a:p>
        </p:txBody>
      </p:sp>
      <p:sp>
        <p:nvSpPr>
          <p:cNvPr id="8" name="TextBox 7">
            <a:extLst>
              <a:ext uri="{FF2B5EF4-FFF2-40B4-BE49-F238E27FC236}">
                <a16:creationId xmlns:a16="http://schemas.microsoft.com/office/drawing/2014/main" id="{D61324C5-2550-9554-1D57-DB307DA286C2}"/>
              </a:ext>
            </a:extLst>
          </p:cNvPr>
          <p:cNvSpPr txBox="1"/>
          <p:nvPr/>
        </p:nvSpPr>
        <p:spPr>
          <a:xfrm>
            <a:off x="513347" y="2277979"/>
            <a:ext cx="3737811" cy="286411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a:ln>
                  <a:noFill/>
                </a:ln>
                <a:solidFill>
                  <a:prstClr val="black"/>
                </a:solidFill>
                <a:effectLst/>
                <a:uLnTx/>
                <a:uFillTx/>
                <a:latin typeface="Calibri"/>
                <a:ea typeface="Calibri"/>
                <a:cs typeface="Calibri"/>
              </a:rPr>
              <a:t>For the simulation testing the group decided to carry the testing out without any input of the driver details, as this would make calculations more straight forward. Minimising any errors that can be made by a human, e.g. shuffling around corners, overdriving the car, late or early gear shifts, braking too late etc.</a:t>
            </a:r>
          </a:p>
        </p:txBody>
      </p:sp>
      <p:pic>
        <p:nvPicPr>
          <p:cNvPr id="9" name="Picture 8" descr="A graph of a engine torque and power&#10;&#10;Description automatically generated">
            <a:extLst>
              <a:ext uri="{FF2B5EF4-FFF2-40B4-BE49-F238E27FC236}">
                <a16:creationId xmlns:a16="http://schemas.microsoft.com/office/drawing/2014/main" id="{44E90EB1-5177-3120-D170-647849F72178}"/>
              </a:ext>
            </a:extLst>
          </p:cNvPr>
          <p:cNvPicPr>
            <a:picLocks noChangeAspect="1"/>
          </p:cNvPicPr>
          <p:nvPr/>
        </p:nvPicPr>
        <p:blipFill>
          <a:blip r:embed="rId2"/>
          <a:stretch>
            <a:fillRect/>
          </a:stretch>
        </p:blipFill>
        <p:spPr>
          <a:xfrm>
            <a:off x="4892841" y="1938865"/>
            <a:ext cx="6640745" cy="4156741"/>
          </a:xfrm>
          <a:prstGeom prst="rect">
            <a:avLst/>
          </a:prstGeom>
        </p:spPr>
      </p:pic>
    </p:spTree>
    <p:extLst>
      <p:ext uri="{BB962C8B-B14F-4D97-AF65-F5344CB8AC3E}">
        <p14:creationId xmlns:p14="http://schemas.microsoft.com/office/powerpoint/2010/main" val="695019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CAB65B-A071-075D-8459-0F9D0EEDE444}"/>
              </a:ext>
            </a:extLst>
          </p:cNvPr>
          <p:cNvPicPr>
            <a:picLocks noChangeAspect="1"/>
          </p:cNvPicPr>
          <p:nvPr/>
        </p:nvPicPr>
        <p:blipFill>
          <a:blip r:embed="rId2"/>
          <a:stretch>
            <a:fillRect/>
          </a:stretch>
        </p:blipFill>
        <p:spPr>
          <a:xfrm>
            <a:off x="0" y="2751"/>
            <a:ext cx="6096000" cy="4112788"/>
          </a:xfrm>
          <a:prstGeom prst="rect">
            <a:avLst/>
          </a:prstGeom>
        </p:spPr>
      </p:pic>
      <p:sp>
        <p:nvSpPr>
          <p:cNvPr id="3" name="Content Placeholder 2">
            <a:extLst>
              <a:ext uri="{FF2B5EF4-FFF2-40B4-BE49-F238E27FC236}">
                <a16:creationId xmlns:a16="http://schemas.microsoft.com/office/drawing/2014/main" id="{4A78DD2D-4DB7-9614-3DCD-7BAE763F36A4}"/>
              </a:ext>
            </a:extLst>
          </p:cNvPr>
          <p:cNvSpPr>
            <a:spLocks noGrp="1"/>
          </p:cNvSpPr>
          <p:nvPr>
            <p:ph idx="1"/>
          </p:nvPr>
        </p:nvSpPr>
        <p:spPr>
          <a:xfrm>
            <a:off x="279133" y="4241125"/>
            <a:ext cx="11599014" cy="1888072"/>
          </a:xfrm>
        </p:spPr>
        <p:txBody>
          <a:bodyPr vert="horz" lIns="0" tIns="45720" rIns="0" bIns="45720" rtlCol="0" anchor="t">
            <a:normAutofit fontScale="8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a:solidFill>
                  <a:prstClr val="black"/>
                </a:solidFill>
                <a:latin typeface="Calibri"/>
                <a:ea typeface="Calibri"/>
                <a:cs typeface="Calibri"/>
              </a:rPr>
              <a:t>Using OptimumLap allowed us to </a:t>
            </a:r>
            <a:r>
              <a:rPr kumimoji="0" lang="en-GB" sz="2000" b="0" i="0" u="none" strike="noStrike" kern="1200" cap="none" spc="0" normalizeH="0" baseline="0" noProof="0">
                <a:ln>
                  <a:noFill/>
                </a:ln>
                <a:solidFill>
                  <a:prstClr val="black"/>
                </a:solidFill>
                <a:effectLst/>
                <a:uLnTx/>
                <a:uFillTx/>
                <a:latin typeface="Calibri"/>
                <a:ea typeface="Calibri"/>
                <a:cs typeface="Calibri"/>
              </a:rPr>
              <a:t>add all the vehicle details like weight, transmission gear ratios, RPM speeds, rolling resistance, frontal area etc. From this we were able to see main aspects that will see a difference once the active rear wing is fitted on. This includes:</a:t>
            </a:r>
            <a:endParaRPr lang="en-GB" sz="2000" b="0" i="0" u="none" strike="noStrike" kern="1200" cap="none" spc="0" normalizeH="0" baseline="0" noProof="0">
              <a:ln>
                <a:noFill/>
              </a:ln>
              <a:solidFill>
                <a:prstClr val="black"/>
              </a:solidFill>
              <a:effectLst/>
              <a:uLnTx/>
              <a:uFillTx/>
              <a:latin typeface="Calibri"/>
              <a:ea typeface="Calibri"/>
              <a:cs typeface="Calibri"/>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Calibri"/>
                <a:ea typeface="Calibri"/>
                <a:cs typeface="Calibri"/>
              </a:rPr>
              <a:t>Lap time</a:t>
            </a:r>
            <a:endParaRPr lang="en-GB" sz="2000" b="0" i="0" u="none" strike="noStrike" kern="1200" cap="none" spc="0" normalizeH="0" baseline="0" noProof="0">
              <a:ln>
                <a:noFill/>
              </a:ln>
              <a:solidFill>
                <a:prstClr val="black"/>
              </a:solidFill>
              <a:effectLst/>
              <a:uLnTx/>
              <a:uFillTx/>
              <a:latin typeface="Calibri"/>
              <a:ea typeface="Calibri"/>
              <a:cs typeface="Calibri"/>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Calibri"/>
                <a:ea typeface="Calibri"/>
                <a:cs typeface="Calibri"/>
              </a:rPr>
              <a:t>Speeds</a:t>
            </a:r>
            <a:endParaRPr lang="en-GB" sz="2000" b="0" i="0" u="none" strike="noStrike" kern="1200" cap="none" spc="0" normalizeH="0" baseline="0" noProof="0">
              <a:ln>
                <a:noFill/>
              </a:ln>
              <a:solidFill>
                <a:prstClr val="black"/>
              </a:solidFill>
              <a:effectLst/>
              <a:uLnTx/>
              <a:uFillTx/>
              <a:latin typeface="Calibri"/>
              <a:ea typeface="Calibri"/>
              <a:cs typeface="Calibri"/>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Calibri"/>
                <a:ea typeface="Calibri"/>
                <a:cs typeface="Calibri"/>
              </a:rPr>
              <a:t>Drag</a:t>
            </a:r>
            <a:endParaRPr lang="en-GB" sz="2000" b="0" i="0" u="none" strike="noStrike" kern="1200" cap="none" spc="0" normalizeH="0" baseline="0" noProof="0">
              <a:ln>
                <a:noFill/>
              </a:ln>
              <a:solidFill>
                <a:prstClr val="black"/>
              </a:solidFill>
              <a:effectLst/>
              <a:uLnTx/>
              <a:uFillTx/>
              <a:latin typeface="Calibri"/>
              <a:ea typeface="Calibri"/>
              <a:cs typeface="Calibri"/>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Calibri"/>
                <a:ea typeface="Calibri"/>
                <a:cs typeface="Calibri"/>
              </a:rPr>
              <a:t>Downforce</a:t>
            </a:r>
            <a:endParaRPr lang="en-GB" sz="2000" b="0" i="0" u="none" strike="noStrike" kern="1200" cap="none" spc="0" normalizeH="0" baseline="0" noProof="0">
              <a:ln>
                <a:noFill/>
              </a:ln>
              <a:solidFill>
                <a:prstClr val="black"/>
              </a:solidFill>
              <a:effectLst/>
              <a:uLnTx/>
              <a:uFillTx/>
              <a:latin typeface="Calibri"/>
              <a:ea typeface="Calibri"/>
              <a:cs typeface="Calibri"/>
            </a:endParaRPr>
          </a:p>
          <a:p>
            <a:endParaRPr lang="en-GB"/>
          </a:p>
        </p:txBody>
      </p:sp>
      <p:pic>
        <p:nvPicPr>
          <p:cNvPr id="5" name="Picture 4">
            <a:extLst>
              <a:ext uri="{FF2B5EF4-FFF2-40B4-BE49-F238E27FC236}">
                <a16:creationId xmlns:a16="http://schemas.microsoft.com/office/drawing/2014/main" id="{50F72C4F-BE9C-17F2-C962-C1BF7989F8AE}"/>
              </a:ext>
            </a:extLst>
          </p:cNvPr>
          <p:cNvPicPr>
            <a:picLocks noChangeAspect="1"/>
          </p:cNvPicPr>
          <p:nvPr/>
        </p:nvPicPr>
        <p:blipFill>
          <a:blip r:embed="rId3"/>
          <a:stretch>
            <a:fillRect/>
          </a:stretch>
        </p:blipFill>
        <p:spPr>
          <a:xfrm>
            <a:off x="6096000" y="-1"/>
            <a:ext cx="6096000" cy="4112788"/>
          </a:xfrm>
          <a:prstGeom prst="rect">
            <a:avLst/>
          </a:prstGeom>
        </p:spPr>
      </p:pic>
      <p:sp>
        <p:nvSpPr>
          <p:cNvPr id="2" name="TextBox 1">
            <a:extLst>
              <a:ext uri="{FF2B5EF4-FFF2-40B4-BE49-F238E27FC236}">
                <a16:creationId xmlns:a16="http://schemas.microsoft.com/office/drawing/2014/main" id="{E6717E32-F410-0B44-C469-9AB36B4DF4F5}"/>
              </a:ext>
            </a:extLst>
          </p:cNvPr>
          <p:cNvSpPr txBox="1"/>
          <p:nvPr/>
        </p:nvSpPr>
        <p:spPr>
          <a:xfrm>
            <a:off x="10504714" y="641712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Munty Rahman</a:t>
            </a:r>
            <a:endParaRPr lang="en-US"/>
          </a:p>
        </p:txBody>
      </p:sp>
    </p:spTree>
    <p:extLst>
      <p:ext uri="{BB962C8B-B14F-4D97-AF65-F5344CB8AC3E}">
        <p14:creationId xmlns:p14="http://schemas.microsoft.com/office/powerpoint/2010/main" val="506203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55545B-7379-EDDA-C65D-3C8888FC52A6}"/>
              </a:ext>
            </a:extLst>
          </p:cNvPr>
          <p:cNvSpPr>
            <a:spLocks noGrp="1"/>
          </p:cNvSpPr>
          <p:nvPr>
            <p:ph idx="1"/>
          </p:nvPr>
        </p:nvSpPr>
        <p:spPr>
          <a:xfrm>
            <a:off x="279133" y="4556850"/>
            <a:ext cx="10058400" cy="1507066"/>
          </a:xfrm>
        </p:spPr>
        <p:txBody>
          <a:bodyPr vert="horz" lIns="0" tIns="45720" rIns="0" bIns="45720" rtlCol="0" anchor="t">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Calibri"/>
                <a:ea typeface="Calibri"/>
                <a:cs typeface="Calibri"/>
              </a:rPr>
              <a:t>Aerodynamic downforce vs Time</a:t>
            </a:r>
            <a:endParaRPr lang="en-US" sz="1800" b="0" i="0" u="none" strike="noStrike" kern="1200" cap="none" spc="0" normalizeH="0" baseline="0" noProof="0">
              <a:ln>
                <a:noFill/>
              </a:ln>
              <a:solidFill>
                <a:prstClr val="black"/>
              </a:solidFill>
              <a:effectLst/>
              <a:uLnTx/>
              <a:uFillTx/>
              <a:latin typeface="Calibri"/>
              <a:ea typeface="Calibri"/>
              <a:cs typeface="Calibri"/>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Calibri"/>
                <a:ea typeface="Calibri"/>
                <a:cs typeface="Calibri"/>
              </a:rPr>
              <a:t>Speed vs Distance</a:t>
            </a:r>
            <a:endParaRPr lang="en-US" sz="1800" b="0" i="0" u="none" strike="noStrike" kern="1200" cap="none" spc="0" normalizeH="0" baseline="0" noProof="0">
              <a:ln>
                <a:noFill/>
              </a:ln>
              <a:solidFill>
                <a:prstClr val="black"/>
              </a:solidFill>
              <a:effectLst/>
              <a:uLnTx/>
              <a:uFillTx/>
              <a:latin typeface="Calibri"/>
              <a:ea typeface="Calibri"/>
              <a:cs typeface="Calibri"/>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Calibri"/>
                <a:ea typeface="Calibri"/>
                <a:cs typeface="Calibri"/>
              </a:rPr>
              <a:t>Tracking these factors is essential for improving the cars performance and vehicle control, this helped the group tune setups that would change overall lap times leading to a better performance.</a:t>
            </a:r>
            <a:endParaRPr lang="en-US" sz="1800" b="0" i="0" u="none" strike="noStrike" kern="1200" cap="none" spc="0" normalizeH="0" baseline="0" noProof="0">
              <a:ln>
                <a:noFill/>
              </a:ln>
              <a:solidFill>
                <a:prstClr val="black"/>
              </a:solidFill>
              <a:effectLst/>
              <a:uLnTx/>
              <a:uFillTx/>
              <a:latin typeface="Calibri"/>
              <a:ea typeface="Calibri"/>
              <a:cs typeface="Calibri"/>
            </a:endParaRPr>
          </a:p>
          <a:p>
            <a:endParaRPr lang="en-GB"/>
          </a:p>
        </p:txBody>
      </p:sp>
      <p:pic>
        <p:nvPicPr>
          <p:cNvPr id="4" name="Picture 3" descr="A graph with orange lines&#10;&#10;Description automatically generated">
            <a:extLst>
              <a:ext uri="{FF2B5EF4-FFF2-40B4-BE49-F238E27FC236}">
                <a16:creationId xmlns:a16="http://schemas.microsoft.com/office/drawing/2014/main" id="{5DC5AC1B-16CD-F35A-85CA-5AC051420FEE}"/>
              </a:ext>
            </a:extLst>
          </p:cNvPr>
          <p:cNvPicPr>
            <a:picLocks noChangeAspect="1"/>
          </p:cNvPicPr>
          <p:nvPr/>
        </p:nvPicPr>
        <p:blipFill>
          <a:blip r:embed="rId2"/>
          <a:srcRect r="22042" b="-2"/>
          <a:stretch/>
        </p:blipFill>
        <p:spPr>
          <a:xfrm>
            <a:off x="274854" y="128337"/>
            <a:ext cx="5714087" cy="3638956"/>
          </a:xfrm>
          <a:prstGeom prst="rect">
            <a:avLst/>
          </a:prstGeom>
        </p:spPr>
      </p:pic>
      <p:pic>
        <p:nvPicPr>
          <p:cNvPr id="5" name="Content Placeholder 3" descr="A graph with orange lines&#10;&#10;Description automatically generated">
            <a:extLst>
              <a:ext uri="{FF2B5EF4-FFF2-40B4-BE49-F238E27FC236}">
                <a16:creationId xmlns:a16="http://schemas.microsoft.com/office/drawing/2014/main" id="{BAC447AC-8A7C-AC7C-2CB4-C6AC427509ED}"/>
              </a:ext>
            </a:extLst>
          </p:cNvPr>
          <p:cNvPicPr>
            <a:picLocks noChangeAspect="1"/>
          </p:cNvPicPr>
          <p:nvPr/>
        </p:nvPicPr>
        <p:blipFill>
          <a:blip r:embed="rId3"/>
          <a:srcRect r="20576"/>
          <a:stretch/>
        </p:blipFill>
        <p:spPr>
          <a:xfrm>
            <a:off x="6100701" y="127617"/>
            <a:ext cx="5610226" cy="3638881"/>
          </a:xfrm>
          <a:prstGeom prst="rect">
            <a:avLst/>
          </a:prstGeom>
        </p:spPr>
      </p:pic>
      <p:sp>
        <p:nvSpPr>
          <p:cNvPr id="2" name="TextBox 1">
            <a:extLst>
              <a:ext uri="{FF2B5EF4-FFF2-40B4-BE49-F238E27FC236}">
                <a16:creationId xmlns:a16="http://schemas.microsoft.com/office/drawing/2014/main" id="{021E6C72-AB71-03D1-8FCD-63FD05345F4F}"/>
              </a:ext>
            </a:extLst>
          </p:cNvPr>
          <p:cNvSpPr txBox="1"/>
          <p:nvPr/>
        </p:nvSpPr>
        <p:spPr>
          <a:xfrm>
            <a:off x="10335985" y="641712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Munty Rahman</a:t>
            </a:r>
            <a:endParaRPr lang="en-US"/>
          </a:p>
        </p:txBody>
      </p:sp>
    </p:spTree>
    <p:extLst>
      <p:ext uri="{BB962C8B-B14F-4D97-AF65-F5344CB8AC3E}">
        <p14:creationId xmlns:p14="http://schemas.microsoft.com/office/powerpoint/2010/main" val="22957206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3EA740-C6A8-A217-04D2-0F55199E74E8}"/>
              </a:ext>
            </a:extLst>
          </p:cNvPr>
          <p:cNvSpPr>
            <a:spLocks noGrp="1"/>
          </p:cNvSpPr>
          <p:nvPr>
            <p:ph idx="1"/>
          </p:nvPr>
        </p:nvSpPr>
        <p:spPr>
          <a:xfrm>
            <a:off x="6868886" y="3369461"/>
            <a:ext cx="4401954" cy="3218400"/>
          </a:xfrm>
        </p:spPr>
        <p:txBody>
          <a:bodyPr vert="horz" lIns="0" tIns="45720" rIns="0" bIns="45720" rtlCol="0" anchor="t">
            <a:normAutofit fontScale="77500" lnSpcReduction="2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black">
                    <a:alpha val="80000"/>
                  </a:prstClr>
                </a:solidFill>
                <a:effectLst/>
                <a:uLnTx/>
                <a:uFillTx/>
                <a:latin typeface="Calibri"/>
                <a:ea typeface="Calibri"/>
                <a:cs typeface="Calibri"/>
              </a:rPr>
              <a:t>Using OptimumLap allowed me to manipulate aspects such </a:t>
            </a:r>
            <a:r>
              <a:rPr kumimoji="0" lang="en-US" sz="2300" b="0" i="0" u="none" strike="noStrike" kern="1200" cap="none" spc="0" normalizeH="0" baseline="0" noProof="0">
                <a:ln>
                  <a:noFill/>
                </a:ln>
                <a:solidFill>
                  <a:prstClr val="black"/>
                </a:solidFill>
                <a:effectLst/>
                <a:uLnTx/>
                <a:uFillTx/>
                <a:latin typeface="Calibri"/>
                <a:ea typeface="Calibri"/>
                <a:cs typeface="Calibri"/>
              </a:rPr>
              <a:t>as downforce, drag and aero by plotting different points, we can see what may work out the best for the active rear wing and how we can improve lap times. This can be done by altering the angle the wing is placed at, the position of the rear wing and additional mounting brackets. </a:t>
            </a:r>
            <a:endParaRPr lang="en-US" sz="2300" b="0" i="0" u="none" strike="noStrike" kern="1200" cap="none" spc="0" normalizeH="0" baseline="0" noProof="0">
              <a:ln>
                <a:noFill/>
              </a:ln>
              <a:solidFill>
                <a:prstClr val="black"/>
              </a:solidFill>
              <a:effectLst/>
              <a:uLnTx/>
              <a:uFillTx/>
              <a:latin typeface="Calibri"/>
              <a:ea typeface="Calibri"/>
              <a:cs typeface="Calibri"/>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300" b="0" i="0" u="none" strike="noStrike" kern="1200" cap="none" spc="0" normalizeH="0" baseline="0" noProof="0">
                <a:ln>
                  <a:noFill/>
                </a:ln>
                <a:solidFill>
                  <a:prstClr val="black"/>
                </a:solidFill>
                <a:effectLst/>
                <a:uLnTx/>
                <a:uFillTx/>
                <a:latin typeface="Calibri"/>
                <a:ea typeface="Calibri"/>
                <a:cs typeface="Calibri"/>
              </a:rPr>
              <a:t>We have got the main fundamentals for the car and the performance, with graphs and figures, we are now looking into taking these factors for a even more detailed analysis with the software VI-Grade, this helps us produce a simulation where all aspects can be looked at in a virtual environment.</a:t>
            </a:r>
            <a:endParaRPr lang="en-US" sz="2300" b="0" i="0" u="none" strike="noStrike" kern="1200" cap="none" spc="0" normalizeH="0" baseline="0" noProof="0">
              <a:ln>
                <a:noFill/>
              </a:ln>
              <a:solidFill>
                <a:prstClr val="black"/>
              </a:solidFill>
              <a:effectLst/>
              <a:uLnTx/>
              <a:uFillTx/>
              <a:latin typeface="Calibri"/>
              <a:ea typeface="Calibri"/>
              <a:cs typeface="Calibri"/>
            </a:endParaRPr>
          </a:p>
          <a:p>
            <a:endParaRPr lang="en-GB"/>
          </a:p>
        </p:txBody>
      </p:sp>
      <p:pic>
        <p:nvPicPr>
          <p:cNvPr id="4" name="Content Placeholder 3" descr="A graph with numbers and colored dots&#10;&#10;Description automatically generated">
            <a:extLst>
              <a:ext uri="{FF2B5EF4-FFF2-40B4-BE49-F238E27FC236}">
                <a16:creationId xmlns:a16="http://schemas.microsoft.com/office/drawing/2014/main" id="{11CAC2D9-C9B3-9716-1BFA-71EBED00FBF2}"/>
              </a:ext>
            </a:extLst>
          </p:cNvPr>
          <p:cNvPicPr>
            <a:picLocks noChangeAspect="1"/>
          </p:cNvPicPr>
          <p:nvPr/>
        </p:nvPicPr>
        <p:blipFill>
          <a:blip r:embed="rId2"/>
          <a:stretch>
            <a:fillRect/>
          </a:stretch>
        </p:blipFill>
        <p:spPr>
          <a:xfrm>
            <a:off x="214926" y="7101"/>
            <a:ext cx="5881074" cy="3213351"/>
          </a:xfrm>
          <a:prstGeom prst="rect">
            <a:avLst/>
          </a:prstGeom>
        </p:spPr>
      </p:pic>
      <p:pic>
        <p:nvPicPr>
          <p:cNvPr id="5" name="Picture 4" descr="A graph with colored dots&#10;&#10;Description automatically generated">
            <a:extLst>
              <a:ext uri="{FF2B5EF4-FFF2-40B4-BE49-F238E27FC236}">
                <a16:creationId xmlns:a16="http://schemas.microsoft.com/office/drawing/2014/main" id="{8ED18B3C-BA15-35DD-F8F8-3775F34EDF10}"/>
              </a:ext>
            </a:extLst>
          </p:cNvPr>
          <p:cNvPicPr>
            <a:picLocks noChangeAspect="1"/>
          </p:cNvPicPr>
          <p:nvPr/>
        </p:nvPicPr>
        <p:blipFill>
          <a:blip r:embed="rId3"/>
          <a:stretch>
            <a:fillRect/>
          </a:stretch>
        </p:blipFill>
        <p:spPr>
          <a:xfrm>
            <a:off x="6302887" y="2052"/>
            <a:ext cx="5889113" cy="3218400"/>
          </a:xfrm>
          <a:prstGeom prst="rect">
            <a:avLst/>
          </a:prstGeom>
        </p:spPr>
      </p:pic>
      <p:pic>
        <p:nvPicPr>
          <p:cNvPr id="6" name="Picture 5" descr="A graph with numbers and a line graph&#10;&#10;Description automatically generated">
            <a:extLst>
              <a:ext uri="{FF2B5EF4-FFF2-40B4-BE49-F238E27FC236}">
                <a16:creationId xmlns:a16="http://schemas.microsoft.com/office/drawing/2014/main" id="{72636E4B-4C48-4157-81FF-679E8A83EC8B}"/>
              </a:ext>
            </a:extLst>
          </p:cNvPr>
          <p:cNvPicPr>
            <a:picLocks noChangeAspect="1"/>
          </p:cNvPicPr>
          <p:nvPr/>
        </p:nvPicPr>
        <p:blipFill>
          <a:blip r:embed="rId4"/>
          <a:stretch>
            <a:fillRect/>
          </a:stretch>
        </p:blipFill>
        <p:spPr>
          <a:xfrm>
            <a:off x="214926" y="3310736"/>
            <a:ext cx="5881074" cy="2807369"/>
          </a:xfrm>
          <a:prstGeom prst="rect">
            <a:avLst/>
          </a:prstGeom>
        </p:spPr>
      </p:pic>
      <p:sp>
        <p:nvSpPr>
          <p:cNvPr id="2" name="TextBox 1">
            <a:extLst>
              <a:ext uri="{FF2B5EF4-FFF2-40B4-BE49-F238E27FC236}">
                <a16:creationId xmlns:a16="http://schemas.microsoft.com/office/drawing/2014/main" id="{563F62E0-A183-7FF8-FBCF-6ABC239A29FB}"/>
              </a:ext>
            </a:extLst>
          </p:cNvPr>
          <p:cNvSpPr txBox="1"/>
          <p:nvPr/>
        </p:nvSpPr>
        <p:spPr>
          <a:xfrm>
            <a:off x="10406743" y="640624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Munty Rahman</a:t>
            </a:r>
            <a:endParaRPr lang="en-US"/>
          </a:p>
        </p:txBody>
      </p:sp>
    </p:spTree>
    <p:extLst>
      <p:ext uri="{BB962C8B-B14F-4D97-AF65-F5344CB8AC3E}">
        <p14:creationId xmlns:p14="http://schemas.microsoft.com/office/powerpoint/2010/main" val="16058059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E9661-CC47-1CBC-28A7-273AE0663BC9}"/>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41FBBEC6-3BB9-AC29-285D-759758AD3011}"/>
              </a:ext>
            </a:extLst>
          </p:cNvPr>
          <p:cNvSpPr txBox="1"/>
          <p:nvPr/>
        </p:nvSpPr>
        <p:spPr>
          <a:xfrm>
            <a:off x="397865" y="850900"/>
            <a:ext cx="4662745" cy="2240485"/>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sz="1800" b="0" kern="100">
                <a:solidFill>
                  <a:srgbClr val="002060"/>
                </a:solidFill>
                <a:effectLst/>
                <a:latin typeface="Calibri Light"/>
                <a:ea typeface="Times New Roman" panose="02020603050405020304" pitchFamily="18" charset="0"/>
                <a:cs typeface="Times New Roman"/>
              </a:rPr>
              <a:t>1. Sensors (Control Inputs)</a:t>
            </a:r>
            <a:endParaRPr lang="en-GB" sz="1800" b="1" kern="100">
              <a:solidFill>
                <a:srgbClr val="002060"/>
              </a:solidFill>
              <a:effectLst/>
              <a:latin typeface="Calibri Light"/>
              <a:ea typeface="Times New Roman" panose="02020603050405020304" pitchFamily="18" charset="0"/>
              <a:cs typeface="Times New Roman"/>
            </a:endParaRPr>
          </a:p>
          <a:p>
            <a:pPr marL="171450" lvl="0" indent="-171450">
              <a:spcAft>
                <a:spcPts val="800"/>
              </a:spcAft>
              <a:buSzPts val="1000"/>
              <a:buFont typeface="Arial"/>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Wheel Speed Sensors </a:t>
            </a:r>
            <a:r>
              <a:rPr lang="en-GB" sz="1100" kern="100">
                <a:effectLst/>
                <a:latin typeface="Calibri" panose="020F0502020204030204" pitchFamily="34" charset="0"/>
                <a:ea typeface="Calibri" panose="020F0502020204030204" pitchFamily="34" charset="0"/>
                <a:cs typeface="Times New Roman" panose="02020603050405020304" pitchFamily="18" charset="0"/>
              </a:rPr>
              <a:t>– Cost: £36.00</a:t>
            </a:r>
          </a:p>
          <a:p>
            <a:pPr marL="342900" lvl="0" indent="-342900">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Steering Angle Sensor </a:t>
            </a:r>
            <a:r>
              <a:rPr lang="en-GB" sz="1100" kern="100">
                <a:effectLst/>
                <a:latin typeface="Calibri" panose="020F0502020204030204" pitchFamily="34" charset="0"/>
                <a:ea typeface="Calibri" panose="020F0502020204030204" pitchFamily="34" charset="0"/>
                <a:cs typeface="Times New Roman" panose="02020603050405020304" pitchFamily="18" charset="0"/>
              </a:rPr>
              <a:t>– Cost: £115.00</a:t>
            </a:r>
          </a:p>
          <a:p>
            <a:pPr marL="342900" lvl="0" indent="-342900">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Pitot Tube </a:t>
            </a:r>
            <a:r>
              <a:rPr lang="en-GB" sz="1100" kern="100">
                <a:effectLst/>
                <a:latin typeface="Calibri" panose="020F0502020204030204" pitchFamily="34" charset="0"/>
                <a:ea typeface="Calibri" panose="020F0502020204030204" pitchFamily="34" charset="0"/>
                <a:cs typeface="Times New Roman" panose="02020603050405020304" pitchFamily="18" charset="0"/>
              </a:rPr>
              <a:t>– Cost: £43.00</a:t>
            </a:r>
          </a:p>
          <a:p>
            <a:pPr marL="342900" lvl="0" indent="-342900">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MPU-6050 Accelerometer and Gyroscope</a:t>
            </a:r>
            <a:r>
              <a:rPr lang="en-GB" sz="1100" kern="100">
                <a:effectLst/>
                <a:latin typeface="Calibri" panose="020F0502020204030204" pitchFamily="34" charset="0"/>
                <a:ea typeface="Calibri" panose="020F0502020204030204" pitchFamily="34" charset="0"/>
                <a:cs typeface="Times New Roman" panose="02020603050405020304" pitchFamily="18" charset="0"/>
              </a:rPr>
              <a:t> – Cost: £10.00</a:t>
            </a:r>
          </a:p>
          <a:p>
            <a:pPr marL="342900" lvl="0" indent="-342900">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KY-040 Rotary Encoder</a:t>
            </a:r>
            <a:r>
              <a:rPr lang="en-GB" sz="1100" kern="100">
                <a:effectLst/>
                <a:latin typeface="Calibri" panose="020F0502020204030204" pitchFamily="34" charset="0"/>
                <a:ea typeface="Calibri" panose="020F0502020204030204" pitchFamily="34" charset="0"/>
                <a:cs typeface="Times New Roman" panose="02020603050405020304" pitchFamily="18" charset="0"/>
              </a:rPr>
              <a:t> – Cost: £9.00</a:t>
            </a:r>
          </a:p>
          <a:p>
            <a:pPr marL="342900" lvl="0" indent="-342900">
              <a:spcAft>
                <a:spcPts val="800"/>
              </a:spcAft>
              <a:buSzPts val="1000"/>
              <a:buFont typeface="Arial" panose="05050102010706020507" pitchFamily="18" charset="2"/>
              <a:buChar char="•"/>
              <a:tabLst>
                <a:tab pos="457200" algn="l"/>
              </a:tabLst>
            </a:pPr>
            <a:r>
              <a:rPr lang="en-GB" sz="1100" b="1" kern="100">
                <a:effectLst/>
                <a:latin typeface="Calibri"/>
                <a:ea typeface="Calibri"/>
                <a:cs typeface="Times New Roman"/>
              </a:rPr>
              <a:t>Youmile 5PCS 10K Logarithmic Slide Potentiometer </a:t>
            </a:r>
            <a:r>
              <a:rPr lang="en-GB" sz="1100" kern="100">
                <a:effectLst/>
                <a:latin typeface="Calibri"/>
                <a:ea typeface="Calibri"/>
                <a:cs typeface="Times New Roman"/>
              </a:rPr>
              <a:t>– Cost: £14.00</a:t>
            </a:r>
          </a:p>
          <a:p>
            <a:pPr marL="342900" lvl="0" indent="-342900">
              <a:spcAft>
                <a:spcPts val="800"/>
              </a:spcAft>
              <a:buSzPts val="1000"/>
              <a:buFont typeface="Arial" panose="05050102010706020507" pitchFamily="18" charset="2"/>
              <a:buChar char="•"/>
              <a:tabLst>
                <a:tab pos="457200" algn="l"/>
              </a:tabLst>
            </a:pPr>
            <a:r>
              <a:rPr lang="en-GB" sz="1100" kern="100">
                <a:highlight>
                  <a:srgbClr val="FFFF00"/>
                </a:highlight>
                <a:latin typeface="Calibri"/>
                <a:ea typeface="Calibri"/>
                <a:cs typeface="Times New Roman"/>
              </a:rPr>
              <a:t>Total = £227 </a:t>
            </a:r>
            <a:endParaRPr lang="en-GB" sz="1100" kern="100">
              <a:effectLst/>
              <a:highlight>
                <a:srgbClr val="FFFF00"/>
              </a:highlight>
              <a:latin typeface="Calibri"/>
              <a:ea typeface="Calibri"/>
              <a:cs typeface="Times New Roman"/>
            </a:endParaRPr>
          </a:p>
        </p:txBody>
      </p:sp>
      <p:sp>
        <p:nvSpPr>
          <p:cNvPr id="15" name="TextBox 14">
            <a:extLst>
              <a:ext uri="{FF2B5EF4-FFF2-40B4-BE49-F238E27FC236}">
                <a16:creationId xmlns:a16="http://schemas.microsoft.com/office/drawing/2014/main" id="{32BAEB44-42B2-59B3-2DE3-6A22B31C36AE}"/>
              </a:ext>
            </a:extLst>
          </p:cNvPr>
          <p:cNvSpPr txBox="1"/>
          <p:nvPr/>
        </p:nvSpPr>
        <p:spPr>
          <a:xfrm>
            <a:off x="397865" y="3081637"/>
            <a:ext cx="4537099" cy="1542858"/>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sz="1800" b="0" kern="100">
                <a:solidFill>
                  <a:srgbClr val="002060"/>
                </a:solidFill>
                <a:effectLst/>
                <a:latin typeface="Calibri Light"/>
                <a:ea typeface="Times New Roman" panose="02020603050405020304" pitchFamily="18" charset="0"/>
                <a:cs typeface="Times New Roman"/>
              </a:rPr>
              <a:t>2. Actuation</a:t>
            </a:r>
            <a:endParaRPr lang="en-GB" sz="1800" b="1" kern="100">
              <a:solidFill>
                <a:srgbClr val="002060"/>
              </a:solidFill>
              <a:effectLst/>
              <a:latin typeface="Calibri Light"/>
              <a:ea typeface="Times New Roman" panose="02020603050405020304" pitchFamily="18" charset="0"/>
              <a:cs typeface="Times New Roman"/>
            </a:endParaRPr>
          </a:p>
          <a:p>
            <a:pPr marL="171450" lvl="0" indent="-171450">
              <a:lnSpc>
                <a:spcPct val="107000"/>
              </a:lnSpc>
              <a:spcAft>
                <a:spcPts val="800"/>
              </a:spcAft>
              <a:buSzPts val="1000"/>
              <a:buFont typeface="Arial"/>
              <a:buChar char="•"/>
              <a:tabLst>
                <a:tab pos="457200" algn="l"/>
              </a:tabLst>
            </a:pPr>
            <a:r>
              <a:rPr lang="en-GB" sz="1100" b="1" kern="100">
                <a:effectLst/>
                <a:latin typeface="Calibri"/>
                <a:ea typeface="Calibri"/>
                <a:cs typeface="Times New Roman"/>
              </a:rPr>
              <a:t>Miuzei Servo Metal Gearbox 90 Servo Motor</a:t>
            </a:r>
            <a:r>
              <a:rPr lang="en-GB" sz="1100" kern="100">
                <a:effectLst/>
                <a:latin typeface="Calibri"/>
                <a:ea typeface="Calibri"/>
                <a:cs typeface="Times New Roman"/>
              </a:rPr>
              <a:t>: Actuates the moveable plate for precise adjustments. – Cost: £19.00</a:t>
            </a:r>
          </a:p>
          <a:p>
            <a:pPr marL="342900" lvl="0" indent="-342900">
              <a:lnSpc>
                <a:spcPct val="107000"/>
              </a:lnSpc>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Mechanical Stops</a:t>
            </a:r>
            <a:r>
              <a:rPr lang="en-GB" sz="1100" kern="100">
                <a:effectLst/>
                <a:latin typeface="Calibri" panose="020F0502020204030204" pitchFamily="34" charset="0"/>
                <a:ea typeface="Calibri" panose="020F0502020204030204" pitchFamily="34" charset="0"/>
                <a:cs typeface="Times New Roman" panose="02020603050405020304" pitchFamily="18" charset="0"/>
              </a:rPr>
              <a:t>: Limit the plate's movement and ensure stability under high aerodynamic loads. – Cost: £25.00</a:t>
            </a:r>
          </a:p>
          <a:p>
            <a:pPr marL="342900" lvl="0" indent="-342900">
              <a:lnSpc>
                <a:spcPct val="107000"/>
              </a:lnSpc>
              <a:spcAft>
                <a:spcPts val="800"/>
              </a:spcAft>
              <a:buSzPts val="1000"/>
              <a:buFont typeface="Arial" panose="05050102010706020507" pitchFamily="18" charset="2"/>
              <a:buChar char="•"/>
              <a:tabLst>
                <a:tab pos="457200" algn="l"/>
              </a:tabLst>
            </a:pPr>
            <a:r>
              <a:rPr lang="en-GB" sz="1100" kern="100">
                <a:highlight>
                  <a:srgbClr val="FFFF00"/>
                </a:highlight>
                <a:latin typeface="Calibri" panose="020F0502020204030204" pitchFamily="34" charset="0"/>
                <a:ea typeface="Calibri" panose="020F0502020204030204" pitchFamily="34" charset="0"/>
                <a:cs typeface="Times New Roman" panose="02020603050405020304" pitchFamily="18" charset="0"/>
              </a:rPr>
              <a:t>Total = £44</a:t>
            </a:r>
            <a:endParaRPr lang="en-GB" sz="1100" kern="10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FF52CB67-0BF0-C22B-21BB-2BF72E19F66F}"/>
              </a:ext>
            </a:extLst>
          </p:cNvPr>
          <p:cNvSpPr txBox="1"/>
          <p:nvPr/>
        </p:nvSpPr>
        <p:spPr>
          <a:xfrm>
            <a:off x="397865" y="4634327"/>
            <a:ext cx="4537099" cy="1723998"/>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sz="1800" b="0" kern="100">
                <a:solidFill>
                  <a:srgbClr val="002060"/>
                </a:solidFill>
                <a:effectLst/>
                <a:latin typeface="Calibri Light"/>
                <a:ea typeface="Times New Roman" panose="02020603050405020304" pitchFamily="18" charset="0"/>
                <a:cs typeface="Times New Roman"/>
              </a:rPr>
              <a:t>3. Control System</a:t>
            </a:r>
            <a:endParaRPr lang="en-GB" sz="1800" b="1" kern="100">
              <a:solidFill>
                <a:srgbClr val="002060"/>
              </a:solidFill>
              <a:effectLst/>
              <a:latin typeface="Calibri Light"/>
              <a:ea typeface="Times New Roman" panose="02020603050405020304" pitchFamily="18" charset="0"/>
              <a:cs typeface="Times New Roman"/>
            </a:endParaRPr>
          </a:p>
          <a:p>
            <a:pPr marL="171450" lvl="0" indent="-171450">
              <a:lnSpc>
                <a:spcPct val="107000"/>
              </a:lnSpc>
              <a:spcAft>
                <a:spcPts val="800"/>
              </a:spcAft>
              <a:buSzPts val="1000"/>
              <a:buFont typeface="Arial"/>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Arduino Uno or Arduino Mega</a:t>
            </a:r>
            <a:r>
              <a:rPr lang="en-GB" sz="1100" kern="100">
                <a:effectLst/>
                <a:latin typeface="Calibri" panose="020F0502020204030204" pitchFamily="34" charset="0"/>
                <a:ea typeface="Calibri" panose="020F0502020204030204" pitchFamily="34" charset="0"/>
                <a:cs typeface="Times New Roman" panose="02020603050405020304" pitchFamily="18" charset="0"/>
              </a:rPr>
              <a:t>: A main control unit for processing sensor data and driving the servo motor. – Cost: £25.00/£44.00</a:t>
            </a:r>
          </a:p>
          <a:p>
            <a:pPr marL="342900" lvl="0" indent="-342900">
              <a:lnSpc>
                <a:spcPct val="107000"/>
              </a:lnSpc>
              <a:spcAft>
                <a:spcPts val="800"/>
              </a:spcAft>
              <a:buSzPts val="1000"/>
              <a:buFont typeface="Arial" panose="05050102010706020507" pitchFamily="18" charset="2"/>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PID Controller (Programmed in Arduino Software)</a:t>
            </a:r>
            <a:r>
              <a:rPr lang="en-GB" sz="1100" kern="100">
                <a:effectLst/>
                <a:latin typeface="Calibri" panose="020F0502020204030204" pitchFamily="34" charset="0"/>
                <a:ea typeface="Calibri" panose="020F0502020204030204" pitchFamily="34" charset="0"/>
                <a:cs typeface="Times New Roman" panose="02020603050405020304" pitchFamily="18" charset="0"/>
              </a:rPr>
              <a:t>: Ensures smooth, precise servo motor actuation. The Cost is made up of multiple components - £136 </a:t>
            </a:r>
          </a:p>
          <a:p>
            <a:pPr marL="342900" lvl="0" indent="-342900">
              <a:lnSpc>
                <a:spcPct val="107000"/>
              </a:lnSpc>
              <a:spcAft>
                <a:spcPts val="800"/>
              </a:spcAft>
              <a:buSzPts val="1000"/>
              <a:buFont typeface="Arial" panose="05050102010706020507" pitchFamily="18" charset="2"/>
              <a:buChar char="•"/>
              <a:tabLst>
                <a:tab pos="457200" algn="l"/>
              </a:tabLst>
            </a:pPr>
            <a:r>
              <a:rPr lang="en-GB" sz="1100" kern="100">
                <a:highlight>
                  <a:srgbClr val="FFFF00"/>
                </a:highlight>
                <a:latin typeface="Calibri" panose="020F0502020204030204" pitchFamily="34" charset="0"/>
                <a:ea typeface="Calibri" panose="020F0502020204030204" pitchFamily="34" charset="0"/>
                <a:cs typeface="Times New Roman" panose="02020603050405020304" pitchFamily="18" charset="0"/>
              </a:rPr>
              <a:t>Total = £205</a:t>
            </a:r>
            <a:endParaRPr lang="en-GB" sz="1100" kern="10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2BC8BC8C-CB20-562E-20FC-857558B88DFA}"/>
              </a:ext>
            </a:extLst>
          </p:cNvPr>
          <p:cNvSpPr txBox="1"/>
          <p:nvPr/>
        </p:nvSpPr>
        <p:spPr>
          <a:xfrm>
            <a:off x="6406617" y="847681"/>
            <a:ext cx="4732544" cy="2007729"/>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b="0" kern="100">
                <a:solidFill>
                  <a:srgbClr val="002060"/>
                </a:solidFill>
                <a:effectLst/>
                <a:latin typeface="Calibri Light"/>
                <a:ea typeface="Times New Roman" panose="02020603050405020304" pitchFamily="18" charset="0"/>
                <a:cs typeface="Times New Roman"/>
              </a:rPr>
              <a:t>4. Wiring and Power</a:t>
            </a:r>
            <a:endParaRPr lang="en-GB" b="1" kern="100">
              <a:solidFill>
                <a:srgbClr val="002060"/>
              </a:solidFill>
              <a:effectLst/>
              <a:latin typeface="Calibri Light"/>
              <a:ea typeface="Times New Roman" panose="02020603050405020304" pitchFamily="18" charset="0"/>
              <a:cs typeface="Times New Roman"/>
            </a:endParaRPr>
          </a:p>
          <a:p>
            <a:pPr marL="171450" lvl="0" indent="-171450">
              <a:lnSpc>
                <a:spcPct val="107000"/>
              </a:lnSpc>
              <a:spcAft>
                <a:spcPts val="800"/>
              </a:spcAft>
              <a:buSzPts val="1000"/>
              <a:buFont typeface="Arial"/>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Hook-Up Wires and Breadboard</a:t>
            </a:r>
            <a:r>
              <a:rPr lang="en-GB" sz="1100" kern="100">
                <a:effectLst/>
                <a:latin typeface="Calibri" panose="020F0502020204030204" pitchFamily="34" charset="0"/>
                <a:ea typeface="Calibri" panose="020F0502020204030204" pitchFamily="34" charset="0"/>
                <a:cs typeface="Times New Roman" panose="02020603050405020304" pitchFamily="18" charset="0"/>
              </a:rPr>
              <a:t>: Connect sensors, Arduino, and servo motor. – Cost: £18.00/£2.00</a:t>
            </a:r>
          </a:p>
          <a:p>
            <a:pPr marL="171450" lvl="0" indent="-171450">
              <a:lnSpc>
                <a:spcPct val="107000"/>
              </a:lnSpc>
              <a:spcAft>
                <a:spcPts val="800"/>
              </a:spcAft>
              <a:buSzPts val="1000"/>
              <a:buFont typeface="Arial"/>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Power Supply (</a:t>
            </a:r>
            <a:r>
              <a:rPr lang="en-GB" sz="1100" kern="100">
                <a:effectLst/>
                <a:latin typeface="Calibri" panose="020F0502020204030204" pitchFamily="34" charset="0"/>
                <a:ea typeface="Calibri" panose="020F0502020204030204" pitchFamily="34" charset="0"/>
                <a:cs typeface="Times New Roman" panose="02020603050405020304" pitchFamily="18" charset="0"/>
              </a:rPr>
              <a:t>COLM 9V 1A Power Supply Adapter</a:t>
            </a:r>
            <a:r>
              <a:rPr lang="en-GB" sz="1100" b="1" kern="100">
                <a:effectLst/>
                <a:latin typeface="Calibri" panose="020F0502020204030204" pitchFamily="34" charset="0"/>
                <a:ea typeface="Calibri" panose="020F0502020204030204" pitchFamily="34" charset="0"/>
                <a:cs typeface="Times New Roman" panose="02020603050405020304" pitchFamily="18" charset="0"/>
              </a:rPr>
              <a:t>)</a:t>
            </a:r>
            <a:r>
              <a:rPr lang="en-GB" sz="1100" kern="100">
                <a:effectLst/>
                <a:latin typeface="Calibri" panose="020F0502020204030204" pitchFamily="34" charset="0"/>
                <a:ea typeface="Calibri" panose="020F0502020204030204" pitchFamily="34" charset="0"/>
                <a:cs typeface="Times New Roman" panose="02020603050405020304" pitchFamily="18" charset="0"/>
              </a:rPr>
              <a:t>: Powers the Arduino and connected components. – Cost £9.00</a:t>
            </a:r>
          </a:p>
          <a:p>
            <a:pPr marL="171450" lvl="0" indent="-171450">
              <a:lnSpc>
                <a:spcPct val="107000"/>
              </a:lnSpc>
              <a:spcAft>
                <a:spcPts val="800"/>
              </a:spcAft>
              <a:buSzPts val="1000"/>
              <a:buFont typeface="Arial"/>
              <a:buChar char="•"/>
              <a:tabLst>
                <a:tab pos="457200" algn="l"/>
              </a:tabLs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Soldering Kit</a:t>
            </a:r>
            <a:r>
              <a:rPr lang="en-GB" sz="1100" kern="100">
                <a:effectLst/>
                <a:latin typeface="Calibri" panose="020F0502020204030204" pitchFamily="34" charset="0"/>
                <a:ea typeface="Calibri" panose="020F0502020204030204" pitchFamily="34" charset="0"/>
                <a:cs typeface="Times New Roman" panose="02020603050405020304" pitchFamily="18" charset="0"/>
              </a:rPr>
              <a:t>: This is for securing permanent connections if needed.  – Cost £13.00</a:t>
            </a:r>
          </a:p>
          <a:p>
            <a:pPr marL="171450" lvl="0" indent="-171450">
              <a:lnSpc>
                <a:spcPct val="107000"/>
              </a:lnSpc>
              <a:spcAft>
                <a:spcPts val="800"/>
              </a:spcAft>
              <a:buSzPts val="1000"/>
              <a:buFont typeface="Arial"/>
              <a:buChar char="•"/>
              <a:tabLst>
                <a:tab pos="457200" algn="l"/>
              </a:tabLst>
            </a:pPr>
            <a:r>
              <a:rPr lang="en-GB" sz="1100" kern="100">
                <a:highlight>
                  <a:srgbClr val="FFFF00"/>
                </a:highlight>
                <a:latin typeface="Calibri" panose="020F0502020204030204" pitchFamily="34" charset="0"/>
                <a:ea typeface="Calibri" panose="020F0502020204030204" pitchFamily="34" charset="0"/>
                <a:cs typeface="Times New Roman" panose="02020603050405020304" pitchFamily="18" charset="0"/>
              </a:rPr>
              <a:t>Total = £42 </a:t>
            </a:r>
            <a:endParaRPr lang="en-GB" sz="1100" kern="10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A79DAAD2-C123-A381-DBCD-1F262187BC45}"/>
              </a:ext>
            </a:extLst>
          </p:cNvPr>
          <p:cNvSpPr txBox="1"/>
          <p:nvPr/>
        </p:nvSpPr>
        <p:spPr>
          <a:xfrm>
            <a:off x="6406617" y="2855410"/>
            <a:ext cx="4732544" cy="1077987"/>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sz="1800" b="0" kern="100">
                <a:solidFill>
                  <a:srgbClr val="002060"/>
                </a:solidFill>
                <a:effectLst/>
                <a:latin typeface="Calibri Light"/>
                <a:ea typeface="Times New Roman" panose="02020603050405020304" pitchFamily="18" charset="0"/>
                <a:cs typeface="Times New Roman"/>
              </a:rPr>
              <a:t>5. Software Tools</a:t>
            </a:r>
            <a:endParaRPr lang="en-GB" sz="1800" b="1" kern="100">
              <a:solidFill>
                <a:srgbClr val="002060"/>
              </a:solidFill>
              <a:effectLst/>
              <a:latin typeface="Calibri Light"/>
              <a:ea typeface="Times New Roman" panose="02020603050405020304" pitchFamily="18" charset="0"/>
              <a:cs typeface="Times New Roman"/>
            </a:endParaRPr>
          </a:p>
          <a:p>
            <a:pPr marL="171450" lvl="0" indent="-171450">
              <a:lnSpc>
                <a:spcPct val="107000"/>
              </a:lnSpc>
              <a:spcAft>
                <a:spcPts val="800"/>
              </a:spcAft>
              <a:buSzPts val="1000"/>
              <a:buFont typeface="Arial"/>
              <a:buChar char="•"/>
              <a:tabLst>
                <a:tab pos="457200" algn="l"/>
              </a:tabLst>
            </a:pPr>
            <a:r>
              <a:rPr lang="en-GB" sz="1100" b="1" kern="100">
                <a:effectLst/>
                <a:latin typeface="Calibri"/>
                <a:ea typeface="Calibri"/>
                <a:cs typeface="Times New Roman"/>
              </a:rPr>
              <a:t>MATLAB and Simulink</a:t>
            </a:r>
            <a:r>
              <a:rPr lang="en-GB" sz="1100" kern="100">
                <a:effectLst/>
                <a:latin typeface="Calibri"/>
                <a:ea typeface="Calibri"/>
                <a:cs typeface="Times New Roman"/>
              </a:rPr>
              <a:t>: For modelling and validating the PID control system. – Cost £0.00</a:t>
            </a:r>
          </a:p>
          <a:p>
            <a:pPr marL="171450" lvl="0" indent="-171450">
              <a:lnSpc>
                <a:spcPct val="107000"/>
              </a:lnSpc>
              <a:spcAft>
                <a:spcPts val="800"/>
              </a:spcAft>
              <a:buSzPts val="1000"/>
              <a:buFont typeface="Arial"/>
              <a:buChar char="•"/>
              <a:tabLst>
                <a:tab pos="457200" algn="l"/>
              </a:tabLst>
            </a:pPr>
            <a:r>
              <a:rPr lang="en-GB" sz="1100" kern="100">
                <a:highlight>
                  <a:srgbClr val="FFFF00"/>
                </a:highlight>
                <a:latin typeface="Calibri"/>
                <a:ea typeface="Calibri"/>
                <a:cs typeface="Times New Roman"/>
              </a:rPr>
              <a:t>Total = £0 </a:t>
            </a:r>
            <a:endParaRPr lang="en-GB" sz="1100" kern="100">
              <a:effectLst/>
              <a:highlight>
                <a:srgbClr val="FFFF00"/>
              </a:highlight>
              <a:latin typeface="Calibri"/>
              <a:ea typeface="Calibri"/>
              <a:cs typeface="Times New Roman"/>
            </a:endParaRPr>
          </a:p>
        </p:txBody>
      </p:sp>
      <p:sp>
        <p:nvSpPr>
          <p:cNvPr id="19" name="TextBox 18">
            <a:extLst>
              <a:ext uri="{FF2B5EF4-FFF2-40B4-BE49-F238E27FC236}">
                <a16:creationId xmlns:a16="http://schemas.microsoft.com/office/drawing/2014/main" id="{D6D7C478-8FFB-3F6F-4C9D-557CEF236AC0}"/>
              </a:ext>
            </a:extLst>
          </p:cNvPr>
          <p:cNvSpPr txBox="1"/>
          <p:nvPr/>
        </p:nvSpPr>
        <p:spPr>
          <a:xfrm>
            <a:off x="6406617" y="4011131"/>
            <a:ext cx="4732544" cy="1077987"/>
          </a:xfrm>
          <a:prstGeom prst="rect">
            <a:avLst/>
          </a:prstGeom>
          <a:noFill/>
        </p:spPr>
        <p:txBody>
          <a:bodyPr wrap="square" lIns="91440" tIns="45720" rIns="91440" bIns="45720" rtlCol="0" anchor="t">
            <a:spAutoFit/>
          </a:bodyPr>
          <a:lstStyle/>
          <a:p>
            <a:pPr>
              <a:lnSpc>
                <a:spcPct val="107000"/>
              </a:lnSpc>
              <a:spcBef>
                <a:spcPts val="1800"/>
              </a:spcBef>
              <a:spcAft>
                <a:spcPts val="400"/>
              </a:spcAft>
            </a:pPr>
            <a:r>
              <a:rPr lang="en-GB" sz="1800" b="0" kern="100">
                <a:solidFill>
                  <a:srgbClr val="002060"/>
                </a:solidFill>
                <a:effectLst/>
                <a:latin typeface="Calibri Light"/>
                <a:ea typeface="Times New Roman" panose="02020603050405020304" pitchFamily="18" charset="0"/>
                <a:cs typeface="Times New Roman"/>
              </a:rPr>
              <a:t>6. Drive Module</a:t>
            </a:r>
            <a:endParaRPr lang="en-GB" sz="1800" b="1" kern="100">
              <a:solidFill>
                <a:srgbClr val="002060"/>
              </a:solidFill>
              <a:effectLst/>
              <a:latin typeface="Calibri Light"/>
              <a:ea typeface="Times New Roman" panose="02020603050405020304" pitchFamily="18" charset="0"/>
              <a:cs typeface="Times New Roman"/>
            </a:endParaRPr>
          </a:p>
          <a:p>
            <a:pPr marL="342900" lvl="0" indent="-342900">
              <a:lnSpc>
                <a:spcPct val="107000"/>
              </a:lnSpc>
              <a:spcAft>
                <a:spcPts val="800"/>
              </a:spcAft>
              <a:buSzPts val="1000"/>
              <a:buFont typeface="Arial" panose="05050102010706020507" pitchFamily="18" charset="2"/>
              <a:buChar char="•"/>
              <a:tabLst>
                <a:tab pos="457200" algn="l"/>
              </a:tabLst>
            </a:pPr>
            <a:r>
              <a:rPr lang="en-GB" sz="1100" b="1" kern="100">
                <a:effectLst/>
                <a:latin typeface="Calibri"/>
                <a:ea typeface="Calibri"/>
                <a:cs typeface="Times New Roman"/>
              </a:rPr>
              <a:t>Youmile 4-Channel Driver Module PWM MOS FET Trigger Switch</a:t>
            </a:r>
            <a:r>
              <a:rPr lang="en-GB" sz="1100" kern="100">
                <a:effectLst/>
                <a:latin typeface="Calibri"/>
                <a:ea typeface="Calibri"/>
                <a:cs typeface="Times New Roman"/>
              </a:rPr>
              <a:t>: Amplifies the signals from the Arduino to the servo motor. – Cost £6.99</a:t>
            </a:r>
          </a:p>
          <a:p>
            <a:pPr marL="342900" lvl="0" indent="-342900">
              <a:lnSpc>
                <a:spcPct val="107000"/>
              </a:lnSpc>
              <a:spcAft>
                <a:spcPts val="800"/>
              </a:spcAft>
              <a:buSzPts val="1000"/>
              <a:buFont typeface="Arial" panose="05050102010706020507" pitchFamily="18" charset="2"/>
              <a:buChar char="•"/>
              <a:tabLst>
                <a:tab pos="457200" algn="l"/>
              </a:tabLst>
            </a:pPr>
            <a:r>
              <a:rPr lang="en-GB" sz="1100" kern="100">
                <a:highlight>
                  <a:srgbClr val="FFFF00"/>
                </a:highlight>
                <a:latin typeface="Calibri"/>
                <a:ea typeface="Calibri"/>
                <a:cs typeface="Times New Roman"/>
              </a:rPr>
              <a:t>Total = £6.99 </a:t>
            </a:r>
          </a:p>
        </p:txBody>
      </p:sp>
      <p:sp>
        <p:nvSpPr>
          <p:cNvPr id="3" name="TextBox 2">
            <a:extLst>
              <a:ext uri="{FF2B5EF4-FFF2-40B4-BE49-F238E27FC236}">
                <a16:creationId xmlns:a16="http://schemas.microsoft.com/office/drawing/2014/main" id="{482687C0-0BA8-8302-ED98-653BE374BE92}"/>
              </a:ext>
            </a:extLst>
          </p:cNvPr>
          <p:cNvSpPr txBox="1"/>
          <p:nvPr/>
        </p:nvSpPr>
        <p:spPr>
          <a:xfrm>
            <a:off x="6405769" y="5237921"/>
            <a:ext cx="4722743"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2060"/>
                </a:solidFill>
                <a:latin typeface="Calibri Light"/>
                <a:ea typeface="Calibri Light"/>
                <a:cs typeface="Segoe UI"/>
              </a:rPr>
              <a:t>7. Structural</a:t>
            </a:r>
            <a:endParaRPr lang="en-US">
              <a:solidFill>
                <a:srgbClr val="002060"/>
              </a:solidFill>
            </a:endParaRPr>
          </a:p>
          <a:p>
            <a:pPr marL="171450" indent="-171450">
              <a:buFont typeface="Arial"/>
              <a:buChar char="•"/>
            </a:pPr>
            <a:r>
              <a:rPr lang="en-US" sz="1100">
                <a:cs typeface="Arial"/>
              </a:rPr>
              <a:t>50% Carbon </a:t>
            </a:r>
            <a:r>
              <a:rPr lang="en-GB" sz="1100">
                <a:cs typeface="Arial"/>
              </a:rPr>
              <a:t>Fibre</a:t>
            </a:r>
            <a:r>
              <a:rPr lang="en-US" sz="1100">
                <a:cs typeface="Arial"/>
              </a:rPr>
              <a:t>: £156-£171 Per Kg​</a:t>
            </a:r>
            <a:endParaRPr lang="en-US" sz="1100">
              <a:ea typeface="Calibri"/>
              <a:cs typeface="Arial"/>
            </a:endParaRPr>
          </a:p>
          <a:p>
            <a:pPr marL="228600" indent="-228600">
              <a:buFont typeface="Arial"/>
              <a:buChar char="•"/>
            </a:pPr>
            <a:r>
              <a:rPr lang="en-US" sz="1100">
                <a:cs typeface="Arial"/>
              </a:rPr>
              <a:t>6061 Aluminum: £​</a:t>
            </a:r>
            <a:r>
              <a:rPr lang="en-US" sz="1100">
                <a:latin typeface="Calibri"/>
                <a:ea typeface="Calibri Light"/>
                <a:cs typeface="Arial"/>
              </a:rPr>
              <a:t>2.31 per kg (6mm thickness)</a:t>
            </a:r>
          </a:p>
          <a:p>
            <a:pPr marL="171450" indent="-171450">
              <a:buFont typeface="Arial" panose="020B0604020202020204" pitchFamily="34" charset="0"/>
              <a:buChar char="•"/>
            </a:pPr>
            <a:r>
              <a:rPr lang="en-US" sz="1100">
                <a:cs typeface="Segoe UI"/>
              </a:rPr>
              <a:t>2024 Aluminum: £1.65-£1.88 Per Kg</a:t>
            </a:r>
            <a:endParaRPr lang="en-US" sz="1100">
              <a:ea typeface="Calibri"/>
              <a:cs typeface="Segoe UI"/>
            </a:endParaRPr>
          </a:p>
        </p:txBody>
      </p:sp>
      <p:sp>
        <p:nvSpPr>
          <p:cNvPr id="6" name="Title 5">
            <a:extLst>
              <a:ext uri="{FF2B5EF4-FFF2-40B4-BE49-F238E27FC236}">
                <a16:creationId xmlns:a16="http://schemas.microsoft.com/office/drawing/2014/main" id="{B79CB75E-A5B5-F1CC-A386-32640D77F551}"/>
              </a:ext>
            </a:extLst>
          </p:cNvPr>
          <p:cNvSpPr>
            <a:spLocks noGrp="1"/>
          </p:cNvSpPr>
          <p:nvPr>
            <p:ph type="title" idx="4294967295"/>
          </p:nvPr>
        </p:nvSpPr>
        <p:spPr>
          <a:xfrm>
            <a:off x="2133600" y="-600075"/>
            <a:ext cx="10058400" cy="1450975"/>
          </a:xfrm>
        </p:spPr>
        <p:txBody>
          <a:bodyPr/>
          <a:lstStyle/>
          <a:p>
            <a:r>
              <a:rPr lang="en-GB">
                <a:ea typeface="Calibri Light"/>
                <a:cs typeface="Calibri Light"/>
              </a:rPr>
              <a:t>Overall Group Costings</a:t>
            </a:r>
            <a:endParaRPr lang="en-GB"/>
          </a:p>
        </p:txBody>
      </p:sp>
      <p:sp>
        <p:nvSpPr>
          <p:cNvPr id="4" name="TextBox 3">
            <a:extLst>
              <a:ext uri="{FF2B5EF4-FFF2-40B4-BE49-F238E27FC236}">
                <a16:creationId xmlns:a16="http://schemas.microsoft.com/office/drawing/2014/main" id="{2EBD73E9-A2BB-C7A1-55EA-C5AB2CDC51B5}"/>
              </a:ext>
            </a:extLst>
          </p:cNvPr>
          <p:cNvSpPr txBox="1"/>
          <p:nvPr/>
        </p:nvSpPr>
        <p:spPr>
          <a:xfrm>
            <a:off x="10744200" y="6492708"/>
            <a:ext cx="1341120" cy="369332"/>
          </a:xfrm>
          <a:prstGeom prst="rect">
            <a:avLst/>
          </a:prstGeom>
          <a:noFill/>
        </p:spPr>
        <p:txBody>
          <a:bodyPr wrap="square" rtlCol="0">
            <a:spAutoFit/>
          </a:bodyPr>
          <a:lstStyle/>
          <a:p>
            <a:r>
              <a:rPr lang="en-GB"/>
              <a:t>Chloe Rees</a:t>
            </a:r>
          </a:p>
        </p:txBody>
      </p:sp>
      <p:sp>
        <p:nvSpPr>
          <p:cNvPr id="2" name="TextBox 1">
            <a:extLst>
              <a:ext uri="{FF2B5EF4-FFF2-40B4-BE49-F238E27FC236}">
                <a16:creationId xmlns:a16="http://schemas.microsoft.com/office/drawing/2014/main" id="{2B9F1552-62B6-D0CC-B694-CA0BB499274B}"/>
              </a:ext>
            </a:extLst>
          </p:cNvPr>
          <p:cNvSpPr txBox="1"/>
          <p:nvPr/>
        </p:nvSpPr>
        <p:spPr>
          <a:xfrm>
            <a:off x="4934964" y="3101217"/>
            <a:ext cx="1569368" cy="646331"/>
          </a:xfrm>
          <a:prstGeom prst="rect">
            <a:avLst/>
          </a:prstGeom>
          <a:noFill/>
        </p:spPr>
        <p:txBody>
          <a:bodyPr wrap="square" rtlCol="0">
            <a:spAutoFit/>
          </a:bodyPr>
          <a:lstStyle/>
          <a:p>
            <a:pPr algn="ctr"/>
            <a:r>
              <a:rPr lang="en-GB" sz="1800" kern="100">
                <a:highlight>
                  <a:srgbClr val="FF0000"/>
                </a:highlight>
                <a:latin typeface="Calibri"/>
                <a:ea typeface="Calibri"/>
                <a:cs typeface="Times New Roman"/>
              </a:rPr>
              <a:t>CS Total Cost</a:t>
            </a:r>
          </a:p>
          <a:p>
            <a:pPr algn="ctr"/>
            <a:r>
              <a:rPr lang="en-GB" sz="1800" kern="100">
                <a:highlight>
                  <a:srgbClr val="FF0000"/>
                </a:highlight>
                <a:latin typeface="Calibri"/>
                <a:ea typeface="Calibri"/>
                <a:cs typeface="Times New Roman"/>
              </a:rPr>
              <a:t> = £524.99</a:t>
            </a:r>
          </a:p>
        </p:txBody>
      </p:sp>
    </p:spTree>
    <p:extLst>
      <p:ext uri="{BB962C8B-B14F-4D97-AF65-F5344CB8AC3E}">
        <p14:creationId xmlns:p14="http://schemas.microsoft.com/office/powerpoint/2010/main" val="3420976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6030945-AD90-CDC1-1B4C-57DE3CBB7937}"/>
              </a:ext>
            </a:extLst>
          </p:cNvPr>
          <p:cNvSpPr/>
          <p:nvPr/>
        </p:nvSpPr>
        <p:spPr>
          <a:xfrm>
            <a:off x="3886200" y="2547897"/>
            <a:ext cx="3940628" cy="1763485"/>
          </a:xfrm>
          <a:prstGeom prst="ellipse">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solidFill>
                  <a:schemeClr val="bg1"/>
                </a:solidFill>
                <a:ea typeface="Calibri"/>
                <a:cs typeface="Calibri"/>
              </a:rPr>
              <a:t>Project Risks</a:t>
            </a:r>
            <a:endParaRPr lang="en-US" sz="2400">
              <a:solidFill>
                <a:schemeClr val="bg1"/>
              </a:solidFill>
            </a:endParaRPr>
          </a:p>
        </p:txBody>
      </p:sp>
      <p:sp>
        <p:nvSpPr>
          <p:cNvPr id="5" name="Rectangle: Rounded Corners 4">
            <a:extLst>
              <a:ext uri="{FF2B5EF4-FFF2-40B4-BE49-F238E27FC236}">
                <a16:creationId xmlns:a16="http://schemas.microsoft.com/office/drawing/2014/main" id="{A8693528-4249-7E92-002A-452AA1B2D4CD}"/>
              </a:ext>
            </a:extLst>
          </p:cNvPr>
          <p:cNvSpPr/>
          <p:nvPr/>
        </p:nvSpPr>
        <p:spPr>
          <a:xfrm>
            <a:off x="381640" y="1634138"/>
            <a:ext cx="2286000" cy="914400"/>
          </a:xfrm>
          <a:prstGeom prst="roundRect">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ea typeface="Calibri"/>
                <a:cs typeface="Calibri"/>
              </a:rPr>
              <a:t>Computers or Wind Tunnel unavailable</a:t>
            </a:r>
            <a:endParaRPr lang="en-US" err="1"/>
          </a:p>
        </p:txBody>
      </p:sp>
      <p:sp>
        <p:nvSpPr>
          <p:cNvPr id="6" name="Rectangle: Rounded Corners 5">
            <a:extLst>
              <a:ext uri="{FF2B5EF4-FFF2-40B4-BE49-F238E27FC236}">
                <a16:creationId xmlns:a16="http://schemas.microsoft.com/office/drawing/2014/main" id="{1E43AD4D-28DD-1D95-1457-B0DF982DF9A6}"/>
              </a:ext>
            </a:extLst>
          </p:cNvPr>
          <p:cNvSpPr/>
          <p:nvPr/>
        </p:nvSpPr>
        <p:spPr>
          <a:xfrm>
            <a:off x="4756416" y="797858"/>
            <a:ext cx="2188028" cy="914400"/>
          </a:xfrm>
          <a:prstGeom prst="roundRect">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Calibri"/>
                <a:cs typeface="Calibri"/>
              </a:rPr>
              <a:t>No access to facilities</a:t>
            </a:r>
            <a:endParaRPr lang="en-US" err="1"/>
          </a:p>
        </p:txBody>
      </p:sp>
      <p:sp>
        <p:nvSpPr>
          <p:cNvPr id="7" name="Rectangle: Rounded Corners 6">
            <a:extLst>
              <a:ext uri="{FF2B5EF4-FFF2-40B4-BE49-F238E27FC236}">
                <a16:creationId xmlns:a16="http://schemas.microsoft.com/office/drawing/2014/main" id="{F097E610-B8E9-597D-5276-768843BBE099}"/>
              </a:ext>
            </a:extLst>
          </p:cNvPr>
          <p:cNvSpPr/>
          <p:nvPr/>
        </p:nvSpPr>
        <p:spPr>
          <a:xfrm>
            <a:off x="9124149" y="1934775"/>
            <a:ext cx="2286000" cy="914400"/>
          </a:xfrm>
          <a:prstGeom prst="roundRect">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Calibri"/>
                <a:cs typeface="Calibri"/>
              </a:rPr>
              <a:t>Tasks delays</a:t>
            </a:r>
            <a:endParaRPr lang="en-US" err="1"/>
          </a:p>
        </p:txBody>
      </p:sp>
      <p:sp>
        <p:nvSpPr>
          <p:cNvPr id="8" name="Rectangle: Rounded Corners 7">
            <a:extLst>
              <a:ext uri="{FF2B5EF4-FFF2-40B4-BE49-F238E27FC236}">
                <a16:creationId xmlns:a16="http://schemas.microsoft.com/office/drawing/2014/main" id="{0D80F0AB-FABF-28BB-98B0-6DAE47D41AB6}"/>
              </a:ext>
            </a:extLst>
          </p:cNvPr>
          <p:cNvSpPr/>
          <p:nvPr/>
        </p:nvSpPr>
        <p:spPr>
          <a:xfrm>
            <a:off x="8752111" y="4758657"/>
            <a:ext cx="2286000" cy="914400"/>
          </a:xfrm>
          <a:prstGeom prst="roundRect">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Calibri"/>
                <a:cs typeface="Calibri"/>
              </a:rPr>
              <a:t>Poor communication</a:t>
            </a:r>
            <a:endParaRPr lang="en-US"/>
          </a:p>
        </p:txBody>
      </p:sp>
      <p:sp>
        <p:nvSpPr>
          <p:cNvPr id="9" name="Rectangle: Rounded Corners 8">
            <a:extLst>
              <a:ext uri="{FF2B5EF4-FFF2-40B4-BE49-F238E27FC236}">
                <a16:creationId xmlns:a16="http://schemas.microsoft.com/office/drawing/2014/main" id="{51E0404E-C597-74F5-60DD-37F990E28B35}"/>
              </a:ext>
            </a:extLst>
          </p:cNvPr>
          <p:cNvSpPr/>
          <p:nvPr/>
        </p:nvSpPr>
        <p:spPr>
          <a:xfrm>
            <a:off x="1012371" y="4759618"/>
            <a:ext cx="2286000" cy="914400"/>
          </a:xfrm>
          <a:prstGeom prst="roundRect">
            <a:avLst/>
          </a:prstGeom>
          <a:solidFill>
            <a:schemeClr val="accent4">
              <a:lumMod val="75000"/>
            </a:schemeClr>
          </a:solidFill>
          <a:ln w="127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Calibri"/>
                <a:cs typeface="Calibri"/>
              </a:rPr>
              <a:t>Exceeding budget</a:t>
            </a:r>
            <a:endParaRPr lang="en-US"/>
          </a:p>
        </p:txBody>
      </p:sp>
      <p:cxnSp>
        <p:nvCxnSpPr>
          <p:cNvPr id="2" name="Straight Arrow Connector 1">
            <a:extLst>
              <a:ext uri="{FF2B5EF4-FFF2-40B4-BE49-F238E27FC236}">
                <a16:creationId xmlns:a16="http://schemas.microsoft.com/office/drawing/2014/main" id="{46689A1A-EFCD-528B-94C4-950ADA4EC058}"/>
              </a:ext>
            </a:extLst>
          </p:cNvPr>
          <p:cNvCxnSpPr/>
          <p:nvPr/>
        </p:nvCxnSpPr>
        <p:spPr>
          <a:xfrm flipH="1" flipV="1">
            <a:off x="5853953" y="1792942"/>
            <a:ext cx="26893" cy="77096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0F609FF9-E229-A39A-DB04-CA2AF9B88AFA}"/>
              </a:ext>
            </a:extLst>
          </p:cNvPr>
          <p:cNvCxnSpPr>
            <a:cxnSpLocks/>
          </p:cNvCxnSpPr>
          <p:nvPr/>
        </p:nvCxnSpPr>
        <p:spPr>
          <a:xfrm>
            <a:off x="7602070" y="3971364"/>
            <a:ext cx="1111623" cy="90543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863A5D4-EF49-D620-57AB-918489AFDB04}"/>
              </a:ext>
            </a:extLst>
          </p:cNvPr>
          <p:cNvCxnSpPr>
            <a:cxnSpLocks/>
          </p:cNvCxnSpPr>
          <p:nvPr/>
        </p:nvCxnSpPr>
        <p:spPr>
          <a:xfrm flipH="1">
            <a:off x="3245224" y="4123764"/>
            <a:ext cx="1120586" cy="61856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B8E4007-28B3-1B4D-3301-1EA25B389061}"/>
              </a:ext>
            </a:extLst>
          </p:cNvPr>
          <p:cNvCxnSpPr>
            <a:cxnSpLocks/>
          </p:cNvCxnSpPr>
          <p:nvPr/>
        </p:nvCxnSpPr>
        <p:spPr>
          <a:xfrm flipH="1" flipV="1">
            <a:off x="2689412" y="2366682"/>
            <a:ext cx="1219197" cy="77992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08B5AE8-DCA3-763F-5783-451240FB4170}"/>
              </a:ext>
            </a:extLst>
          </p:cNvPr>
          <p:cNvCxnSpPr>
            <a:cxnSpLocks/>
          </p:cNvCxnSpPr>
          <p:nvPr/>
        </p:nvCxnSpPr>
        <p:spPr>
          <a:xfrm flipV="1">
            <a:off x="7619999" y="2662518"/>
            <a:ext cx="1488141" cy="3137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243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24CA8-880B-65D3-6378-29404B1B421C}"/>
              </a:ext>
            </a:extLst>
          </p:cNvPr>
          <p:cNvSpPr>
            <a:spLocks noGrp="1"/>
          </p:cNvSpPr>
          <p:nvPr>
            <p:ph type="title"/>
          </p:nvPr>
        </p:nvSpPr>
        <p:spPr/>
        <p:txBody>
          <a:bodyPr/>
          <a:lstStyle/>
          <a:p>
            <a:r>
              <a:rPr lang="en-GB"/>
              <a:t>Conclusions</a:t>
            </a:r>
          </a:p>
        </p:txBody>
      </p:sp>
      <p:sp>
        <p:nvSpPr>
          <p:cNvPr id="3" name="Content Placeholder 2">
            <a:extLst>
              <a:ext uri="{FF2B5EF4-FFF2-40B4-BE49-F238E27FC236}">
                <a16:creationId xmlns:a16="http://schemas.microsoft.com/office/drawing/2014/main" id="{10788E75-4A22-BAFB-1EEF-724173635FF1}"/>
              </a:ext>
            </a:extLst>
          </p:cNvPr>
          <p:cNvSpPr>
            <a:spLocks noGrp="1"/>
          </p:cNvSpPr>
          <p:nvPr>
            <p:ph idx="1"/>
          </p:nvPr>
        </p:nvSpPr>
        <p:spPr/>
        <p:txBody>
          <a:bodyPr vert="horz" lIns="0" tIns="45720" rIns="0" bIns="45720" rtlCol="0" anchor="t">
            <a:normAutofit/>
          </a:bodyPr>
          <a:lstStyle/>
          <a:p>
            <a:pPr>
              <a:buFont typeface="Arial" panose="020F0502020204030204" pitchFamily="34" charset="0"/>
              <a:buChar char="•"/>
            </a:pPr>
            <a:r>
              <a:rPr lang="en-GB">
                <a:ea typeface="Calibri"/>
                <a:cs typeface="Calibri"/>
              </a:rPr>
              <a:t>Wing profiles have been simulated using computational fluid dynamics. More simulations were necessary to decide which profile to use. </a:t>
            </a:r>
            <a:endParaRPr lang="en-US">
              <a:ea typeface="Calibri" panose="020F0502020204030204"/>
              <a:cs typeface="Calibri" panose="020F0502020204030204"/>
            </a:endParaRPr>
          </a:p>
          <a:p>
            <a:pPr>
              <a:buFont typeface="Arial" panose="020F0502020204030204" pitchFamily="34" charset="0"/>
              <a:buChar char="•"/>
            </a:pPr>
            <a:r>
              <a:rPr lang="en-GB">
                <a:ea typeface="Calibri"/>
                <a:cs typeface="Calibri"/>
              </a:rPr>
              <a:t>Different mounting points, as well as the wing mounts, have been discussed.</a:t>
            </a:r>
          </a:p>
          <a:p>
            <a:pPr>
              <a:buFont typeface="Arial" panose="020F0502020204030204" pitchFamily="34" charset="0"/>
              <a:buChar char="•"/>
            </a:pPr>
            <a:r>
              <a:rPr lang="en-GB">
                <a:ea typeface="Calibri"/>
                <a:cs typeface="Calibri"/>
              </a:rPr>
              <a:t>Material selection has been narrowed down to aluminium or carbon fibre.</a:t>
            </a:r>
          </a:p>
          <a:p>
            <a:pPr>
              <a:buFont typeface="Arial" panose="020F0502020204030204" pitchFamily="34" charset="0"/>
              <a:buChar char="•"/>
            </a:pPr>
            <a:r>
              <a:rPr lang="en-GB">
                <a:ea typeface="Calibri"/>
                <a:cs typeface="Calibri"/>
              </a:rPr>
              <a:t>The control system for the movement of the wing is being researched and tested for potential prototyping.</a:t>
            </a:r>
          </a:p>
          <a:p>
            <a:pPr>
              <a:buFont typeface="Arial" panose="020F0502020204030204" pitchFamily="34" charset="0"/>
              <a:buChar char="•"/>
            </a:pPr>
            <a:r>
              <a:rPr lang="en-GB">
                <a:ea typeface="Calibri"/>
                <a:cs typeface="Calibri"/>
              </a:rPr>
              <a:t>The code is being created for the wing actuation. </a:t>
            </a:r>
          </a:p>
          <a:p>
            <a:pPr>
              <a:buFont typeface="Arial" panose="020F0502020204030204" pitchFamily="34" charset="0"/>
              <a:buChar char="•"/>
            </a:pPr>
            <a:endParaRPr lang="en-GB">
              <a:ea typeface="Calibri"/>
              <a:cs typeface="Calibri"/>
            </a:endParaRPr>
          </a:p>
          <a:p>
            <a:pPr>
              <a:buFont typeface="Arial" panose="020F0502020204030204" pitchFamily="34" charset="0"/>
              <a:buChar char="•"/>
            </a:pPr>
            <a:endParaRPr lang="en-GB">
              <a:ea typeface="Calibri"/>
              <a:cs typeface="Calibri"/>
            </a:endParaRPr>
          </a:p>
          <a:p>
            <a:pPr>
              <a:buFont typeface="Arial" panose="020F0502020204030204" pitchFamily="34" charset="0"/>
              <a:buChar char="•"/>
            </a:pPr>
            <a:endParaRPr lang="en-GB">
              <a:ea typeface="Calibri"/>
              <a:cs typeface="Calibri"/>
            </a:endParaRPr>
          </a:p>
          <a:p>
            <a:pPr>
              <a:buFont typeface="Arial" panose="020F0502020204030204" pitchFamily="34" charset="0"/>
              <a:buChar char="•"/>
            </a:pPr>
            <a:endParaRPr lang="en-GB">
              <a:ea typeface="Calibri"/>
              <a:cs typeface="Calibri"/>
            </a:endParaRPr>
          </a:p>
        </p:txBody>
      </p:sp>
      <p:sp>
        <p:nvSpPr>
          <p:cNvPr id="6" name="TextBox 5">
            <a:extLst>
              <a:ext uri="{FF2B5EF4-FFF2-40B4-BE49-F238E27FC236}">
                <a16:creationId xmlns:a16="http://schemas.microsoft.com/office/drawing/2014/main" id="{E01B79EA-FBBF-BA05-260B-7E75981A0FFF}"/>
              </a:ext>
            </a:extLst>
          </p:cNvPr>
          <p:cNvSpPr txBox="1"/>
          <p:nvPr/>
        </p:nvSpPr>
        <p:spPr>
          <a:xfrm>
            <a:off x="10611042" y="6386731"/>
            <a:ext cx="1502229"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Chloe Rees</a:t>
            </a:r>
            <a:endParaRPr lang="en-US"/>
          </a:p>
        </p:txBody>
      </p:sp>
    </p:spTree>
    <p:extLst>
      <p:ext uri="{BB962C8B-B14F-4D97-AF65-F5344CB8AC3E}">
        <p14:creationId xmlns:p14="http://schemas.microsoft.com/office/powerpoint/2010/main" val="1944857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9213-4A57-8DB3-A7EF-BE3956D56B50}"/>
              </a:ext>
            </a:extLst>
          </p:cNvPr>
          <p:cNvSpPr>
            <a:spLocks noGrp="1"/>
          </p:cNvSpPr>
          <p:nvPr>
            <p:ph type="title"/>
          </p:nvPr>
        </p:nvSpPr>
        <p:spPr/>
        <p:txBody>
          <a:bodyPr/>
          <a:lstStyle/>
          <a:p>
            <a:r>
              <a:rPr lang="en-GB"/>
              <a:t>Future Work</a:t>
            </a:r>
          </a:p>
        </p:txBody>
      </p:sp>
      <p:sp>
        <p:nvSpPr>
          <p:cNvPr id="7" name="TextBox 6">
            <a:extLst>
              <a:ext uri="{FF2B5EF4-FFF2-40B4-BE49-F238E27FC236}">
                <a16:creationId xmlns:a16="http://schemas.microsoft.com/office/drawing/2014/main" id="{578FC617-7B61-F4E1-7DB2-6C68F60DDB50}"/>
              </a:ext>
            </a:extLst>
          </p:cNvPr>
          <p:cNvSpPr txBox="1"/>
          <p:nvPr/>
        </p:nvSpPr>
        <p:spPr>
          <a:xfrm>
            <a:off x="1262742" y="1981199"/>
            <a:ext cx="5366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These are all the main project tasks for the future. </a:t>
            </a:r>
            <a:endParaRPr lang="en-US"/>
          </a:p>
        </p:txBody>
      </p:sp>
      <p:sp>
        <p:nvSpPr>
          <p:cNvPr id="3" name="TextBox 2">
            <a:extLst>
              <a:ext uri="{FF2B5EF4-FFF2-40B4-BE49-F238E27FC236}">
                <a16:creationId xmlns:a16="http://schemas.microsoft.com/office/drawing/2014/main" id="{409910E6-BE18-A2E6-11E6-768D310F13F3}"/>
              </a:ext>
            </a:extLst>
          </p:cNvPr>
          <p:cNvSpPr txBox="1"/>
          <p:nvPr/>
        </p:nvSpPr>
        <p:spPr>
          <a:xfrm>
            <a:off x="10689771" y="6386731"/>
            <a:ext cx="1502229"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Chloe Rees</a:t>
            </a:r>
            <a:endParaRPr lang="en-US"/>
          </a:p>
        </p:txBody>
      </p:sp>
      <p:pic>
        <p:nvPicPr>
          <p:cNvPr id="8" name="Content Placeholder 7">
            <a:extLst>
              <a:ext uri="{FF2B5EF4-FFF2-40B4-BE49-F238E27FC236}">
                <a16:creationId xmlns:a16="http://schemas.microsoft.com/office/drawing/2014/main" id="{06E4E244-AB17-7D24-4DB6-911E37170093}"/>
              </a:ext>
            </a:extLst>
          </p:cNvPr>
          <p:cNvPicPr>
            <a:picLocks noGrp="1" noChangeAspect="1"/>
          </p:cNvPicPr>
          <p:nvPr>
            <p:ph idx="1"/>
          </p:nvPr>
        </p:nvPicPr>
        <p:blipFill>
          <a:blip r:embed="rId2"/>
          <a:stretch>
            <a:fillRect/>
          </a:stretch>
        </p:blipFill>
        <p:spPr>
          <a:xfrm>
            <a:off x="542109" y="2599089"/>
            <a:ext cx="10613571" cy="2505763"/>
          </a:xfrm>
        </p:spPr>
      </p:pic>
    </p:spTree>
    <p:extLst>
      <p:ext uri="{BB962C8B-B14F-4D97-AF65-F5344CB8AC3E}">
        <p14:creationId xmlns:p14="http://schemas.microsoft.com/office/powerpoint/2010/main" val="2497004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E6BDD-6568-3AF0-0165-4696E6815283}"/>
              </a:ext>
            </a:extLst>
          </p:cNvPr>
          <p:cNvSpPr txBox="1">
            <a:spLocks/>
          </p:cNvSpPr>
          <p:nvPr/>
        </p:nvSpPr>
        <p:spPr>
          <a:xfrm>
            <a:off x="1097280" y="477377"/>
            <a:ext cx="10058400" cy="806382"/>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u="sng">
                <a:ea typeface="Calibri Light"/>
                <a:cs typeface="Calibri Light"/>
              </a:rPr>
              <a:t>References</a:t>
            </a:r>
            <a:endParaRPr lang="en-GB" u="sng"/>
          </a:p>
        </p:txBody>
      </p:sp>
      <p:sp>
        <p:nvSpPr>
          <p:cNvPr id="3" name="Content Placeholder 2">
            <a:extLst>
              <a:ext uri="{FF2B5EF4-FFF2-40B4-BE49-F238E27FC236}">
                <a16:creationId xmlns:a16="http://schemas.microsoft.com/office/drawing/2014/main" id="{FC904B96-5E69-59F4-C1C6-6B14C629F83F}"/>
              </a:ext>
            </a:extLst>
          </p:cNvPr>
          <p:cNvSpPr txBox="1">
            <a:spLocks/>
          </p:cNvSpPr>
          <p:nvPr/>
        </p:nvSpPr>
        <p:spPr>
          <a:xfrm>
            <a:off x="192659" y="1190690"/>
            <a:ext cx="11957692" cy="4481256"/>
          </a:xfrm>
          <a:prstGeom prst="rect">
            <a:avLst/>
          </a:prstGeom>
        </p:spPr>
        <p:txBody>
          <a:bodyPr vert="horz" lIns="0" tIns="45720" rIns="0" bIns="45720" rtlCol="0" anchor="t">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00000"/>
              </a:lnSpc>
            </a:pPr>
            <a:r>
              <a:rPr lang="en-GB" sz="800" b="1">
                <a:ea typeface="Calibri"/>
                <a:cs typeface="Calibri"/>
              </a:rPr>
              <a:t>Aerofoil study and design</a:t>
            </a:r>
            <a:r>
              <a:rPr lang="en-GB" sz="800">
                <a:ea typeface="Calibri"/>
                <a:cs typeface="Calibri"/>
              </a:rPr>
              <a:t> -</a:t>
            </a:r>
            <a:r>
              <a:rPr lang="en-GB" sz="800">
                <a:ea typeface="+mn-lt"/>
                <a:cs typeface="+mn-lt"/>
              </a:rPr>
              <a:t>(No date) </a:t>
            </a:r>
            <a:r>
              <a:rPr lang="en-GB" sz="800" i="1">
                <a:ea typeface="+mn-lt"/>
                <a:cs typeface="+mn-lt"/>
              </a:rPr>
              <a:t>UIUC airfoil data site</a:t>
            </a:r>
            <a:r>
              <a:rPr lang="en-GB" sz="800">
                <a:ea typeface="+mn-lt"/>
                <a:cs typeface="+mn-lt"/>
              </a:rPr>
              <a:t>. Available at: </a:t>
            </a:r>
            <a:r>
              <a:rPr lang="en-GB" sz="800">
                <a:ea typeface="+mn-lt"/>
                <a:cs typeface="+mn-lt"/>
                <a:hlinkClick r:id="rId2"/>
              </a:rPr>
              <a:t>https://m-selig.ae.illinois.edu/ads/coord_database.html</a:t>
            </a:r>
            <a:r>
              <a:rPr lang="en-GB" sz="800">
                <a:ea typeface="+mn-lt"/>
                <a:cs typeface="+mn-lt"/>
              </a:rPr>
              <a:t> (Accessed: 09 December 2024). //Masters, D.A. </a:t>
            </a:r>
            <a:r>
              <a:rPr lang="en-GB" sz="800" i="1">
                <a:ea typeface="+mn-lt"/>
                <a:cs typeface="+mn-lt"/>
              </a:rPr>
              <a:t>et al.</a:t>
            </a:r>
            <a:r>
              <a:rPr lang="en-GB" sz="800">
                <a:ea typeface="+mn-lt"/>
                <a:cs typeface="+mn-lt"/>
              </a:rPr>
              <a:t> (2017) ‘Geometric comparison of aerofoil shape parameterization methods’, </a:t>
            </a:r>
            <a:r>
              <a:rPr lang="en-GB" sz="800" i="1">
                <a:ea typeface="+mn-lt"/>
                <a:cs typeface="+mn-lt"/>
              </a:rPr>
              <a:t>AIAA Journal</a:t>
            </a:r>
            <a:r>
              <a:rPr lang="en-GB" sz="800">
                <a:ea typeface="+mn-lt"/>
                <a:cs typeface="+mn-lt"/>
              </a:rPr>
              <a:t>, 55(5), pp. 1575–1589. doi:10.2514/1.j054943. </a:t>
            </a:r>
            <a:r>
              <a:rPr lang="en-GB" sz="800">
                <a:ea typeface="Calibri"/>
                <a:cs typeface="Calibri"/>
              </a:rPr>
              <a:t>// </a:t>
            </a:r>
            <a:r>
              <a:rPr lang="en-GB" sz="800" b="1">
                <a:ea typeface="Calibri"/>
                <a:cs typeface="Calibri"/>
              </a:rPr>
              <a:t>wing mounts</a:t>
            </a:r>
            <a:r>
              <a:rPr lang="en-GB" sz="800">
                <a:ea typeface="Calibri"/>
                <a:cs typeface="Calibri"/>
              </a:rPr>
              <a:t> - </a:t>
            </a:r>
            <a:r>
              <a:rPr lang="en-GB" sz="800">
                <a:ea typeface="+mn-lt"/>
                <a:cs typeface="+mn-lt"/>
              </a:rPr>
              <a:t>  Smith, R. (no date) </a:t>
            </a:r>
            <a:r>
              <a:rPr lang="en-GB" sz="800" i="1">
                <a:ea typeface="+mn-lt"/>
                <a:cs typeface="+mn-lt"/>
              </a:rPr>
              <a:t>CFD Study Comparing </a:t>
            </a:r>
            <a:r>
              <a:rPr lang="en-GB" sz="800" i="1" err="1">
                <a:ea typeface="+mn-lt"/>
                <a:cs typeface="+mn-lt"/>
              </a:rPr>
              <a:t>Racecar</a:t>
            </a:r>
            <a:r>
              <a:rPr lang="en-GB" sz="800" i="1">
                <a:ea typeface="+mn-lt"/>
                <a:cs typeface="+mn-lt"/>
              </a:rPr>
              <a:t> Wing Mounts</a:t>
            </a:r>
            <a:r>
              <a:rPr lang="en-GB" sz="800">
                <a:ea typeface="+mn-lt"/>
                <a:cs typeface="+mn-lt"/>
              </a:rPr>
              <a:t>, </a:t>
            </a:r>
            <a:r>
              <a:rPr lang="en-GB" sz="800" i="1" err="1">
                <a:ea typeface="+mn-lt"/>
                <a:cs typeface="+mn-lt"/>
              </a:rPr>
              <a:t>Symscape</a:t>
            </a:r>
            <a:r>
              <a:rPr lang="en-GB" sz="800">
                <a:ea typeface="+mn-lt"/>
                <a:cs typeface="+mn-lt"/>
              </a:rPr>
              <a:t>. Available at: </a:t>
            </a:r>
            <a:r>
              <a:rPr lang="en-GB" sz="800">
                <a:ea typeface="+mn-lt"/>
                <a:cs typeface="+mn-lt"/>
                <a:hlinkClick r:id="rId3"/>
              </a:rPr>
              <a:t>https://www.symscape.com/blog/cfd-study-comparing-racecar-wing-mounts.html#:~:text=This%20CFD%20study%20shows%20that,racecar%20than%20the%20standard%20mount</a:t>
            </a:r>
            <a:r>
              <a:rPr lang="en-GB" sz="800">
                <a:ea typeface="+mn-lt"/>
                <a:cs typeface="+mn-lt"/>
              </a:rPr>
              <a:t>. (Accessed: 09 December 2024). // </a:t>
            </a:r>
            <a:r>
              <a:rPr lang="en-GB" sz="800" i="1">
                <a:ea typeface="+mn-lt"/>
                <a:cs typeface="+mn-lt"/>
              </a:rPr>
              <a:t>The science and style of Swan neck wings in Automotive Design</a:t>
            </a:r>
            <a:r>
              <a:rPr lang="en-GB" sz="800">
                <a:ea typeface="+mn-lt"/>
                <a:cs typeface="+mn-lt"/>
              </a:rPr>
              <a:t> (no date) </a:t>
            </a:r>
            <a:r>
              <a:rPr lang="en-GB" sz="800" i="1" err="1">
                <a:ea typeface="+mn-lt"/>
                <a:cs typeface="+mn-lt"/>
              </a:rPr>
              <a:t>ElectroLease</a:t>
            </a:r>
            <a:r>
              <a:rPr lang="en-GB" sz="800" i="1">
                <a:ea typeface="+mn-lt"/>
                <a:cs typeface="+mn-lt"/>
              </a:rPr>
              <a:t> Group Ltd</a:t>
            </a:r>
            <a:r>
              <a:rPr lang="en-GB" sz="800">
                <a:ea typeface="+mn-lt"/>
                <a:cs typeface="+mn-lt"/>
              </a:rPr>
              <a:t>. Available at: </a:t>
            </a:r>
            <a:r>
              <a:rPr lang="en-GB" sz="800">
                <a:ea typeface="+mn-lt"/>
                <a:cs typeface="+mn-lt"/>
                <a:hlinkClick r:id="rId4"/>
              </a:rPr>
              <a:t>https://www.electrolease.co.uk/news/the-science-and-style-of-swan-neck-wings-in-automotive-design#:~:text=What’s%20the%20Advantage%3F,airflow%20and%20more%20effective%20downforce.https://occamsracers.com/tag/wing-end-plates/</a:t>
            </a:r>
            <a:r>
              <a:rPr lang="en-GB" sz="800">
                <a:ea typeface="+mn-lt"/>
                <a:cs typeface="+mn-lt"/>
              </a:rPr>
              <a:t> / </a:t>
            </a:r>
            <a:r>
              <a:rPr lang="en-GB" sz="800">
                <a:ea typeface="+mn-lt"/>
                <a:cs typeface="+mn-lt"/>
                <a:hlinkClick r:id="rId5"/>
              </a:rPr>
              <a:t>https://ajhartmanaero.com/blog//swanneckwings</a:t>
            </a:r>
            <a:r>
              <a:rPr lang="en-GB" sz="800">
                <a:ea typeface="+mn-lt"/>
                <a:cs typeface="+mn-lt"/>
              </a:rPr>
              <a:t> (Accessed: 09 December 2024). </a:t>
            </a:r>
            <a:r>
              <a:rPr lang="en-GB" sz="800">
                <a:ea typeface="Calibri"/>
                <a:cs typeface="Calibri"/>
              </a:rPr>
              <a:t>//</a:t>
            </a:r>
            <a:r>
              <a:rPr lang="en-GB" sz="800">
                <a:ea typeface="+mn-lt"/>
                <a:cs typeface="+mn-lt"/>
              </a:rPr>
              <a:t>(2019) </a:t>
            </a:r>
            <a:r>
              <a:rPr lang="en-GB" sz="800" i="1">
                <a:ea typeface="+mn-lt"/>
                <a:cs typeface="+mn-lt"/>
              </a:rPr>
              <a:t>Design and analysis of wing mounts for a formula student ...</a:t>
            </a:r>
            <a:r>
              <a:rPr lang="en-GB" sz="800">
                <a:ea typeface="+mn-lt"/>
                <a:cs typeface="+mn-lt"/>
              </a:rPr>
              <a:t> Available at: </a:t>
            </a:r>
            <a:r>
              <a:rPr lang="en-GB" sz="800">
                <a:ea typeface="+mn-lt"/>
                <a:cs typeface="+mn-lt"/>
                <a:hlinkClick r:id="rId6"/>
              </a:rPr>
              <a:t>https://www.diva-portal.org/smash/get/diva2:1342792/FULLTEXT01.pdf</a:t>
            </a:r>
            <a:r>
              <a:rPr lang="en-GB" sz="800">
                <a:ea typeface="+mn-lt"/>
                <a:cs typeface="+mn-lt"/>
              </a:rPr>
              <a:t> (Accessed: 09 December 2024). </a:t>
            </a:r>
            <a:r>
              <a:rPr lang="en-GB" sz="800">
                <a:ea typeface="Calibri"/>
                <a:cs typeface="Calibri"/>
              </a:rPr>
              <a:t>// </a:t>
            </a:r>
            <a:r>
              <a:rPr lang="en-GB" sz="800" b="1">
                <a:ea typeface="Calibri"/>
                <a:cs typeface="Calibri"/>
              </a:rPr>
              <a:t>End plate research</a:t>
            </a:r>
            <a:r>
              <a:rPr lang="en-GB" sz="800">
                <a:ea typeface="Calibri"/>
                <a:cs typeface="Calibri"/>
              </a:rPr>
              <a:t> -</a:t>
            </a:r>
            <a:r>
              <a:rPr lang="en-GB" sz="800" err="1">
                <a:ea typeface="+mn-lt"/>
                <a:cs typeface="+mn-lt"/>
              </a:rPr>
              <a:t>occamsracers</a:t>
            </a:r>
            <a:r>
              <a:rPr lang="en-GB" sz="800">
                <a:ea typeface="+mn-lt"/>
                <a:cs typeface="+mn-lt"/>
              </a:rPr>
              <a:t> (2023) </a:t>
            </a:r>
            <a:r>
              <a:rPr lang="en-GB" sz="800" i="1">
                <a:ea typeface="+mn-lt"/>
                <a:cs typeface="+mn-lt"/>
              </a:rPr>
              <a:t>Testing wing end plates in a wind tunnel</a:t>
            </a:r>
            <a:r>
              <a:rPr lang="en-GB" sz="800">
                <a:ea typeface="+mn-lt"/>
                <a:cs typeface="+mn-lt"/>
              </a:rPr>
              <a:t>, </a:t>
            </a:r>
            <a:r>
              <a:rPr lang="en-GB" sz="800" i="1">
                <a:ea typeface="+mn-lt"/>
                <a:cs typeface="+mn-lt"/>
              </a:rPr>
              <a:t>Occam’s Racer</a:t>
            </a:r>
            <a:r>
              <a:rPr lang="en-GB" sz="800">
                <a:ea typeface="+mn-lt"/>
                <a:cs typeface="+mn-lt"/>
              </a:rPr>
              <a:t>. Available at: </a:t>
            </a:r>
            <a:r>
              <a:rPr lang="en-GB" sz="800">
                <a:ea typeface="+mn-lt"/>
                <a:cs typeface="+mn-lt"/>
                <a:hlinkClick r:id="rId7"/>
              </a:rPr>
              <a:t>https://occamsracers.com/2023/11/17/testing-end-plates-in-a-wind-tunnel/</a:t>
            </a:r>
            <a:r>
              <a:rPr lang="en-GB" sz="800">
                <a:ea typeface="+mn-lt"/>
                <a:cs typeface="+mn-lt"/>
              </a:rPr>
              <a:t> (Accessed: 09 December 2024). </a:t>
            </a:r>
          </a:p>
          <a:p>
            <a:pPr>
              <a:lnSpc>
                <a:spcPct val="100000"/>
              </a:lnSpc>
            </a:pPr>
            <a:r>
              <a:rPr lang="en-US" altLang="en-US" sz="800">
                <a:solidFill>
                  <a:schemeClr val="tx1"/>
                </a:solidFill>
                <a:cs typeface="Times New Roman"/>
              </a:rPr>
              <a:t>NACA4415 coefficient: Sudarsono, Huda, S. and </a:t>
            </a:r>
            <a:r>
              <a:rPr lang="en-US" altLang="en-US" sz="800" err="1">
                <a:solidFill>
                  <a:schemeClr val="tx1"/>
                </a:solidFill>
                <a:cs typeface="Times New Roman"/>
              </a:rPr>
              <a:t>Rusianto</a:t>
            </a:r>
            <a:r>
              <a:rPr lang="en-US" altLang="en-US" sz="800">
                <a:solidFill>
                  <a:schemeClr val="tx1"/>
                </a:solidFill>
                <a:cs typeface="Times New Roman"/>
              </a:rPr>
              <a:t>, T. (2020). Prediction of Aerodynamics Coefficients of Modified NACA 4415 Airfoil Using Computational Fluid Dynamics. </a:t>
            </a:r>
            <a:r>
              <a:rPr lang="en-US" altLang="en-US" sz="800" i="1">
                <a:solidFill>
                  <a:schemeClr val="tx1"/>
                </a:solidFill>
                <a:cs typeface="Times New Roman"/>
              </a:rPr>
              <a:t>E3S Web of Conferences</a:t>
            </a:r>
            <a:r>
              <a:rPr lang="en-US" altLang="en-US" sz="800">
                <a:solidFill>
                  <a:schemeClr val="tx1"/>
                </a:solidFill>
                <a:cs typeface="Times New Roman"/>
              </a:rPr>
              <a:t>, 202, p.11002. </a:t>
            </a:r>
            <a:r>
              <a:rPr lang="en-US" altLang="en-US" sz="800" err="1">
                <a:solidFill>
                  <a:schemeClr val="tx1"/>
                </a:solidFill>
                <a:cs typeface="Times New Roman"/>
              </a:rPr>
              <a:t>doi:https</a:t>
            </a:r>
            <a:r>
              <a:rPr lang="en-US" altLang="en-US" sz="800">
                <a:solidFill>
                  <a:schemeClr val="tx1"/>
                </a:solidFill>
                <a:cs typeface="Times New Roman"/>
              </a:rPr>
              <a:t>://doi.org/10.1051/e3sconf/202020211002.</a:t>
            </a:r>
            <a:endParaRPr lang="en-US" altLang="en-US" sz="800">
              <a:solidFill>
                <a:schemeClr val="tx1"/>
              </a:solidFill>
              <a:ea typeface="Calibri"/>
              <a:cs typeface="Times New Roman"/>
            </a:endParaRPr>
          </a:p>
          <a:p>
            <a:pPr>
              <a:lnSpc>
                <a:spcPct val="100000"/>
              </a:lnSpc>
            </a:pPr>
            <a:r>
              <a:rPr lang="en-US" altLang="en-US" sz="800">
                <a:solidFill>
                  <a:schemeClr val="tx1"/>
                </a:solidFill>
                <a:cs typeface="Times New Roman"/>
              </a:rPr>
              <a:t>NACA6409 coefficient: Joon Seok Lim, McAlister, K.W. and Johnson, W. (2009). Hover Performance Correlation for Full‐Scale and Model‐Scale Coaxial Rotors. </a:t>
            </a:r>
            <a:r>
              <a:rPr lang="en-US" altLang="en-US" sz="800" i="1">
                <a:solidFill>
                  <a:schemeClr val="tx1"/>
                </a:solidFill>
                <a:cs typeface="Times New Roman"/>
              </a:rPr>
              <a:t>Journal of The American Helicopter Society</a:t>
            </a:r>
            <a:r>
              <a:rPr lang="en-US" altLang="en-US" sz="800">
                <a:solidFill>
                  <a:schemeClr val="tx1"/>
                </a:solidFill>
                <a:cs typeface="Times New Roman"/>
              </a:rPr>
              <a:t>, 54(3), pp.32005–3200514. </a:t>
            </a:r>
            <a:r>
              <a:rPr lang="en-US" altLang="en-US" sz="800" err="1">
                <a:solidFill>
                  <a:schemeClr val="tx1"/>
                </a:solidFill>
                <a:cs typeface="Times New Roman"/>
              </a:rPr>
              <a:t>doi:https</a:t>
            </a:r>
            <a:r>
              <a:rPr lang="en-US" altLang="en-US" sz="800">
                <a:solidFill>
                  <a:schemeClr val="tx1"/>
                </a:solidFill>
                <a:cs typeface="Times New Roman"/>
              </a:rPr>
              <a:t>://doi.org/10.4050/jahs.54.032005.</a:t>
            </a:r>
            <a:endParaRPr lang="en-GB" sz="800">
              <a:solidFill>
                <a:schemeClr val="tx1"/>
              </a:solidFill>
              <a:ea typeface="Calibri"/>
              <a:cs typeface="Times New Roman"/>
            </a:endParaRPr>
          </a:p>
          <a:p>
            <a:pPr>
              <a:lnSpc>
                <a:spcPct val="100000"/>
              </a:lnSpc>
            </a:pPr>
            <a:r>
              <a:rPr lang="en-GB" sz="800">
                <a:ea typeface="+mn-lt"/>
                <a:cs typeface="+mn-lt"/>
              </a:rPr>
              <a:t>Wing mechanism - </a:t>
            </a:r>
            <a:r>
              <a:rPr lang="en-GB" sz="800">
                <a:ea typeface="+mn-lt"/>
                <a:cs typeface="+mn-lt"/>
                <a:hlinkClick r:id="rId8"/>
              </a:rPr>
              <a:t>https://www.geeky-gadgets.com/car-aerodynamics-controller-10-03-2020/</a:t>
            </a:r>
            <a:endParaRPr lang="en-GB" sz="800">
              <a:ea typeface="+mn-lt"/>
              <a:cs typeface="+mn-lt"/>
            </a:endParaRPr>
          </a:p>
          <a:p>
            <a:pPr>
              <a:lnSpc>
                <a:spcPct val="100000"/>
              </a:lnSpc>
            </a:pPr>
            <a:r>
              <a:rPr lang="en-GB" sz="800">
                <a:ea typeface="Calibri"/>
                <a:cs typeface="Calibri"/>
              </a:rPr>
              <a:t>Bike seat inspiration - </a:t>
            </a:r>
            <a:r>
              <a:rPr lang="en-GB" sz="800" kern="100">
                <a:ea typeface="Aptos" panose="020B0004020202020204" pitchFamily="34" charset="0"/>
                <a:cs typeface="Times New Roman"/>
                <a:hlinkClick r:id="rId9"/>
              </a:rPr>
              <a:t>https://xlab-usa.com/aero-carbon-wing.html</a:t>
            </a:r>
            <a:endParaRPr lang="en-GB" sz="800" kern="100">
              <a:ea typeface="Aptos" panose="020B0004020202020204" pitchFamily="34" charset="0"/>
              <a:cs typeface="Times New Roman"/>
            </a:endParaRPr>
          </a:p>
          <a:p>
            <a:pPr>
              <a:lnSpc>
                <a:spcPct val="100000"/>
              </a:lnSpc>
            </a:pPr>
            <a:r>
              <a:rPr lang="en-GB" sz="800" kern="100">
                <a:ea typeface="Aptos" panose="020B0004020202020204" pitchFamily="34" charset="0"/>
                <a:cs typeface="Calibri"/>
              </a:rPr>
              <a:t>NACA 6409 - http://airfoiltools.com/polar/details?polar=xf-n6409-il-50000</a:t>
            </a:r>
          </a:p>
          <a:p>
            <a:pPr>
              <a:lnSpc>
                <a:spcPct val="100000"/>
              </a:lnSpc>
            </a:pPr>
            <a:r>
              <a:rPr lang="en-GB" altLang="en-US" sz="800">
                <a:ea typeface="DengXian"/>
                <a:cs typeface="Times New Roman"/>
              </a:rPr>
              <a:t>Piechna, J., 2021. A Review of Active Aerodynamic. </a:t>
            </a:r>
            <a:r>
              <a:rPr lang="en-GB" altLang="en-US" sz="800" i="1">
                <a:ea typeface="DengXian"/>
                <a:cs typeface="Times New Roman"/>
              </a:rPr>
              <a:t>Future of Road Vehicle Aerodynamics, </a:t>
            </a:r>
            <a:r>
              <a:rPr lang="en-GB" altLang="en-US" sz="800">
                <a:ea typeface="DengXian"/>
                <a:cs typeface="Times New Roman"/>
              </a:rPr>
              <a:t>pp. 2-32  </a:t>
            </a:r>
            <a:r>
              <a:rPr lang="en-GB" altLang="en-US" sz="800">
                <a:solidFill>
                  <a:schemeClr val="tx1"/>
                </a:solidFill>
                <a:ea typeface="DengXian"/>
                <a:cs typeface="Times New Roman"/>
                <a:hlinkClick r:id="rId10">
                  <a:extLst>
                    <a:ext uri="{A12FA001-AC4F-418D-AE19-62706E023703}">
                      <ahyp:hlinkClr xmlns:ahyp="http://schemas.microsoft.com/office/drawing/2018/hyperlinkcolor" val="tx"/>
                    </a:ext>
                  </a:extLst>
                </a:hlinkClick>
              </a:rPr>
              <a:t>Journal Link</a:t>
            </a:r>
            <a:endParaRPr lang="en-GB" altLang="en-US" sz="800">
              <a:solidFill>
                <a:schemeClr val="tx1"/>
              </a:solidFill>
              <a:ea typeface="DengXian"/>
              <a:cs typeface="Times New Roman"/>
            </a:endParaRPr>
          </a:p>
          <a:p>
            <a:pPr>
              <a:lnSpc>
                <a:spcPct val="100000"/>
              </a:lnSpc>
            </a:pPr>
            <a:r>
              <a:rPr lang="en-GB" sz="800" kern="100">
                <a:ea typeface="Calibri"/>
                <a:cs typeface="Times New Roman"/>
              </a:rPr>
              <a:t>Monolithic Power Systems, 2016. Servo Motors Applications. [Online] </a:t>
            </a:r>
            <a:br>
              <a:rPr lang="en-GB" sz="800" kern="100">
                <a:ea typeface="Calibri" panose="020F0502020204030204" pitchFamily="34" charset="0"/>
                <a:cs typeface="Times New Roman" panose="02020603050405020304" pitchFamily="18" charset="0"/>
              </a:rPr>
            </a:br>
            <a:r>
              <a:rPr lang="en-GB" sz="800" kern="100">
                <a:ea typeface="Calibri"/>
                <a:cs typeface="Times New Roman"/>
              </a:rPr>
              <a:t>Available at: </a:t>
            </a:r>
            <a:r>
              <a:rPr lang="en-GB" sz="800" u="sng" kern="100">
                <a:ea typeface="Calibri"/>
                <a:cs typeface="Times New Roman"/>
                <a:hlinkClick r:id="rId11"/>
              </a:rPr>
              <a:t>Reference Link</a:t>
            </a:r>
            <a:r>
              <a:rPr lang="en-GB" sz="800" u="sng" kern="100">
                <a:ea typeface="Calibri"/>
                <a:cs typeface="Times New Roman"/>
              </a:rPr>
              <a:t> </a:t>
            </a:r>
            <a:r>
              <a:rPr lang="en-GB" sz="800" kern="100">
                <a:ea typeface="Calibri"/>
                <a:cs typeface="Times New Roman"/>
              </a:rPr>
              <a:t>[Accessed December 2024].</a:t>
            </a:r>
          </a:p>
          <a:p>
            <a:pPr>
              <a:lnSpc>
                <a:spcPct val="100000"/>
              </a:lnSpc>
            </a:pPr>
            <a:r>
              <a:rPr lang="en-GB" sz="800" b="1">
                <a:ea typeface="+mn-lt"/>
                <a:cs typeface="+mn-lt"/>
              </a:rPr>
              <a:t>Ansys Granta</a:t>
            </a:r>
            <a:r>
              <a:rPr lang="en-GB" sz="800">
                <a:ea typeface="+mn-lt"/>
                <a:cs typeface="+mn-lt"/>
              </a:rPr>
              <a:t> (2022) </a:t>
            </a:r>
            <a:r>
              <a:rPr lang="en-GB" sz="800" i="1">
                <a:ea typeface="+mn-lt"/>
                <a:cs typeface="+mn-lt"/>
              </a:rPr>
              <a:t>Granta </a:t>
            </a:r>
            <a:r>
              <a:rPr lang="en-GB" sz="800" i="1" err="1">
                <a:ea typeface="+mn-lt"/>
                <a:cs typeface="+mn-lt"/>
              </a:rPr>
              <a:t>EduPack</a:t>
            </a:r>
            <a:r>
              <a:rPr lang="en-GB" sz="800" i="1">
                <a:ea typeface="+mn-lt"/>
                <a:cs typeface="+mn-lt"/>
              </a:rPr>
              <a:t> 2022 R2</a:t>
            </a:r>
            <a:r>
              <a:rPr lang="en-GB" sz="800">
                <a:ea typeface="+mn-lt"/>
                <a:cs typeface="+mn-lt"/>
              </a:rPr>
              <a:t> [Computer software]. UK: Ansys. (Accessed: 10 December 2024).</a:t>
            </a:r>
            <a:endParaRPr lang="en-GB" sz="800">
              <a:ea typeface="Calibri"/>
              <a:cs typeface="Calibri"/>
            </a:endParaRPr>
          </a:p>
          <a:p>
            <a:pPr>
              <a:lnSpc>
                <a:spcPct val="100000"/>
              </a:lnSpc>
            </a:pPr>
            <a:r>
              <a:rPr lang="en-GB" sz="800">
                <a:solidFill>
                  <a:srgbClr val="000000"/>
                </a:solidFill>
                <a:ea typeface="+mn-lt"/>
                <a:cs typeface="+mn-lt"/>
              </a:rPr>
              <a:t>(No date) </a:t>
            </a:r>
            <a:r>
              <a:rPr lang="en-GB" sz="800" i="1">
                <a:solidFill>
                  <a:srgbClr val="000000"/>
                </a:solidFill>
                <a:ea typeface="+mn-lt"/>
                <a:cs typeface="+mn-lt"/>
              </a:rPr>
              <a:t>ASM material data sheet</a:t>
            </a:r>
            <a:r>
              <a:rPr lang="en-GB" sz="800">
                <a:solidFill>
                  <a:srgbClr val="000000"/>
                </a:solidFill>
                <a:ea typeface="+mn-lt"/>
                <a:cs typeface="+mn-lt"/>
              </a:rPr>
              <a:t>. Available at: </a:t>
            </a:r>
            <a:r>
              <a:rPr lang="en-GB" sz="800">
                <a:solidFill>
                  <a:srgbClr val="000000"/>
                </a:solidFill>
                <a:ea typeface="+mn-lt"/>
                <a:cs typeface="+mn-lt"/>
                <a:hlinkClick r:id="rId12"/>
              </a:rPr>
              <a:t>https://asm.matweb.com/search/specificmaterial.asp?bassnum=ma6061t6</a:t>
            </a:r>
            <a:r>
              <a:rPr lang="en-GB" sz="800">
                <a:solidFill>
                  <a:srgbClr val="000000"/>
                </a:solidFill>
                <a:ea typeface="+mn-lt"/>
                <a:cs typeface="+mn-lt"/>
              </a:rPr>
              <a:t> (Accessed: 10 December 2024). </a:t>
            </a:r>
            <a:endParaRPr lang="en-GB" sz="800">
              <a:solidFill>
                <a:srgbClr val="000000"/>
              </a:solidFill>
              <a:ea typeface="Calibri"/>
              <a:cs typeface="Calibri"/>
            </a:endParaRPr>
          </a:p>
          <a:p>
            <a:pPr>
              <a:lnSpc>
                <a:spcPct val="100000"/>
              </a:lnSpc>
            </a:pPr>
            <a:r>
              <a:rPr lang="en-GB" sz="800">
                <a:solidFill>
                  <a:srgbClr val="000000"/>
                </a:solidFill>
                <a:ea typeface="+mn-lt"/>
                <a:cs typeface="+mn-lt"/>
              </a:rPr>
              <a:t>Apex (2023a) </a:t>
            </a:r>
            <a:r>
              <a:rPr lang="en-GB" sz="800" i="1">
                <a:solidFill>
                  <a:srgbClr val="000000"/>
                </a:solidFill>
                <a:ea typeface="+mn-lt"/>
                <a:cs typeface="+mn-lt"/>
              </a:rPr>
              <a:t>Toyota’s swan-neck rear wing for the GR86</a:t>
            </a:r>
            <a:r>
              <a:rPr lang="en-GB" sz="800">
                <a:solidFill>
                  <a:srgbClr val="000000"/>
                </a:solidFill>
                <a:ea typeface="+mn-lt"/>
                <a:cs typeface="+mn-lt"/>
              </a:rPr>
              <a:t>, </a:t>
            </a:r>
            <a:r>
              <a:rPr lang="en-GB" sz="800" i="1">
                <a:solidFill>
                  <a:srgbClr val="000000"/>
                </a:solidFill>
                <a:ea typeface="+mn-lt"/>
                <a:cs typeface="+mn-lt"/>
              </a:rPr>
              <a:t>Toyota GR86 Forum - GT86 Forum, Subaru BRZ Forum, Scion ...</a:t>
            </a:r>
            <a:r>
              <a:rPr lang="en-GB" sz="800">
                <a:solidFill>
                  <a:srgbClr val="000000"/>
                </a:solidFill>
                <a:ea typeface="+mn-lt"/>
                <a:cs typeface="+mn-lt"/>
              </a:rPr>
              <a:t> Available at: </a:t>
            </a:r>
            <a:r>
              <a:rPr lang="en-GB" sz="800">
                <a:solidFill>
                  <a:srgbClr val="000000"/>
                </a:solidFill>
                <a:ea typeface="+mn-lt"/>
                <a:cs typeface="+mn-lt"/>
                <a:hlinkClick r:id="rId13"/>
              </a:rPr>
              <a:t>https://www.gr86.org/threads/toyotas-swan-neck-rear-wing-for-the-gr86.9116/</a:t>
            </a:r>
            <a:r>
              <a:rPr lang="en-GB" sz="800">
                <a:solidFill>
                  <a:srgbClr val="000000"/>
                </a:solidFill>
                <a:ea typeface="+mn-lt"/>
                <a:cs typeface="+mn-lt"/>
              </a:rPr>
              <a:t> (Accessed: 11 December 2024). </a:t>
            </a:r>
            <a:endParaRPr lang="en-GB" sz="800">
              <a:solidFill>
                <a:srgbClr val="000000"/>
              </a:solidFill>
              <a:ea typeface="Calibri"/>
              <a:cs typeface="Calibri"/>
            </a:endParaRPr>
          </a:p>
          <a:p>
            <a:pPr>
              <a:lnSpc>
                <a:spcPct val="100000"/>
              </a:lnSpc>
            </a:pPr>
            <a:r>
              <a:rPr lang="en-GB" sz="800">
                <a:solidFill>
                  <a:srgbClr val="000000"/>
                </a:solidFill>
                <a:ea typeface="+mn-lt"/>
                <a:cs typeface="+mn-lt"/>
              </a:rPr>
              <a:t>International, S.S. (2024) </a:t>
            </a:r>
            <a:r>
              <a:rPr lang="en-GB" sz="800" i="1">
                <a:solidFill>
                  <a:srgbClr val="000000"/>
                </a:solidFill>
                <a:ea typeface="+mn-lt"/>
                <a:cs typeface="+mn-lt"/>
              </a:rPr>
              <a:t>Aluminium 6061 price per kg</a:t>
            </a:r>
            <a:r>
              <a:rPr lang="en-GB" sz="800">
                <a:solidFill>
                  <a:srgbClr val="000000"/>
                </a:solidFill>
                <a:ea typeface="+mn-lt"/>
                <a:cs typeface="+mn-lt"/>
              </a:rPr>
              <a:t>, </a:t>
            </a:r>
            <a:r>
              <a:rPr lang="en-GB" sz="800" i="1" err="1">
                <a:solidFill>
                  <a:srgbClr val="000000"/>
                </a:solidFill>
                <a:ea typeface="+mn-lt"/>
                <a:cs typeface="+mn-lt"/>
              </a:rPr>
              <a:t>Sachiya</a:t>
            </a:r>
            <a:r>
              <a:rPr lang="en-GB" sz="800" i="1">
                <a:solidFill>
                  <a:srgbClr val="000000"/>
                </a:solidFill>
                <a:ea typeface="+mn-lt"/>
                <a:cs typeface="+mn-lt"/>
              </a:rPr>
              <a:t> Steel International </a:t>
            </a:r>
            <a:r>
              <a:rPr lang="en-GB" sz="800" i="1" err="1">
                <a:solidFill>
                  <a:srgbClr val="000000"/>
                </a:solidFill>
                <a:ea typeface="+mn-lt"/>
                <a:cs typeface="+mn-lt"/>
              </a:rPr>
              <a:t>Pvt.</a:t>
            </a:r>
            <a:r>
              <a:rPr lang="en-GB" sz="800" i="1">
                <a:solidFill>
                  <a:srgbClr val="000000"/>
                </a:solidFill>
                <a:ea typeface="+mn-lt"/>
                <a:cs typeface="+mn-lt"/>
              </a:rPr>
              <a:t> Ltd.</a:t>
            </a:r>
            <a:r>
              <a:rPr lang="en-GB" sz="800">
                <a:solidFill>
                  <a:srgbClr val="000000"/>
                </a:solidFill>
                <a:ea typeface="+mn-lt"/>
                <a:cs typeface="+mn-lt"/>
              </a:rPr>
              <a:t> Available at: </a:t>
            </a:r>
            <a:r>
              <a:rPr lang="en-GB" sz="800">
                <a:solidFill>
                  <a:srgbClr val="000000"/>
                </a:solidFill>
                <a:ea typeface="+mn-lt"/>
                <a:cs typeface="+mn-lt"/>
                <a:hlinkClick r:id="rId14"/>
              </a:rPr>
              <a:t>https://sachiyasteel.com/blog/aluminium-6061-price-per-kg/?srsltid=AfmBOoqxwCr1Mn-G_FHHxbDSa9BpAxBgPBwcON3Izxtdaz0aVVTgg6D1#Aluminium_6061_Price_Per_Kg</a:t>
            </a:r>
            <a:r>
              <a:rPr lang="en-GB" sz="800">
                <a:solidFill>
                  <a:srgbClr val="000000"/>
                </a:solidFill>
                <a:ea typeface="+mn-lt"/>
                <a:cs typeface="+mn-lt"/>
              </a:rPr>
              <a:t> (Accessed: 11 December 2024). </a:t>
            </a:r>
            <a:endParaRPr lang="en-GB" sz="800">
              <a:solidFill>
                <a:srgbClr val="000000"/>
              </a:solidFill>
              <a:ea typeface="Calibri"/>
              <a:cs typeface="Calibri"/>
            </a:endParaRPr>
          </a:p>
          <a:p>
            <a:pPr>
              <a:lnSpc>
                <a:spcPct val="100000"/>
              </a:lnSpc>
            </a:pPr>
            <a:r>
              <a:rPr lang="en-GB" sz="800" i="1" err="1">
                <a:solidFill>
                  <a:srgbClr val="000000"/>
                </a:solidFill>
                <a:ea typeface="+mn-lt"/>
                <a:cs typeface="+mn-lt"/>
              </a:rPr>
              <a:t>Sigratex</a:t>
            </a:r>
            <a:r>
              <a:rPr lang="en-GB" sz="800" i="1">
                <a:solidFill>
                  <a:srgbClr val="000000"/>
                </a:solidFill>
                <a:ea typeface="+mn-lt"/>
                <a:cs typeface="+mn-lt"/>
              </a:rPr>
              <a:t>® non-crimp fabrics, woven fabrics, non-wovens &amp;amp; stacks</a:t>
            </a:r>
            <a:r>
              <a:rPr lang="en-GB" sz="800">
                <a:solidFill>
                  <a:srgbClr val="000000"/>
                </a:solidFill>
                <a:ea typeface="+mn-lt"/>
                <a:cs typeface="+mn-lt"/>
              </a:rPr>
              <a:t> (no date) </a:t>
            </a:r>
            <a:r>
              <a:rPr lang="en-GB" sz="800" i="1">
                <a:solidFill>
                  <a:srgbClr val="000000"/>
                </a:solidFill>
                <a:ea typeface="+mn-lt"/>
                <a:cs typeface="+mn-lt"/>
              </a:rPr>
              <a:t>SIGRATEX® non-crimp fabrics, woven fabrics, non-wovens &amp; stacks | SGL Carbon</a:t>
            </a:r>
            <a:r>
              <a:rPr lang="en-GB" sz="800">
                <a:solidFill>
                  <a:srgbClr val="000000"/>
                </a:solidFill>
                <a:ea typeface="+mn-lt"/>
                <a:cs typeface="+mn-lt"/>
              </a:rPr>
              <a:t>. Available at: </a:t>
            </a:r>
            <a:r>
              <a:rPr lang="en-GB" sz="800">
                <a:solidFill>
                  <a:srgbClr val="000000"/>
                </a:solidFill>
                <a:ea typeface="+mn-lt"/>
                <a:cs typeface="+mn-lt"/>
                <a:hlinkClick r:id="rId15"/>
              </a:rPr>
              <a:t>https://www.sglcarbon.com/en/markets-solutions/material/sigratex-textile-materials/</a:t>
            </a:r>
            <a:r>
              <a:rPr lang="en-GB" sz="800">
                <a:solidFill>
                  <a:srgbClr val="000000"/>
                </a:solidFill>
                <a:ea typeface="+mn-lt"/>
                <a:cs typeface="+mn-lt"/>
              </a:rPr>
              <a:t> (Accessed: 11 December 2024). </a:t>
            </a:r>
            <a:endParaRPr lang="en-GB" sz="800">
              <a:solidFill>
                <a:srgbClr val="000000"/>
              </a:solidFill>
              <a:ea typeface="Calibri"/>
              <a:cs typeface="Calibri"/>
            </a:endParaRPr>
          </a:p>
          <a:p>
            <a:pPr>
              <a:lnSpc>
                <a:spcPct val="100000"/>
              </a:lnSpc>
            </a:pPr>
            <a:r>
              <a:rPr lang="en-GB" sz="800" i="1">
                <a:solidFill>
                  <a:srgbClr val="000000"/>
                </a:solidFill>
                <a:ea typeface="+mn-lt"/>
                <a:cs typeface="+mn-lt"/>
              </a:rPr>
              <a:t>6061 (AMS4117)</a:t>
            </a:r>
            <a:r>
              <a:rPr lang="en-GB" sz="800">
                <a:solidFill>
                  <a:srgbClr val="000000"/>
                </a:solidFill>
                <a:ea typeface="+mn-lt"/>
                <a:cs typeface="+mn-lt"/>
              </a:rPr>
              <a:t> (no date) </a:t>
            </a:r>
            <a:r>
              <a:rPr lang="en-GB" sz="800" i="1">
                <a:solidFill>
                  <a:srgbClr val="000000"/>
                </a:solidFill>
                <a:ea typeface="+mn-lt"/>
                <a:cs typeface="+mn-lt"/>
              </a:rPr>
              <a:t>6061 Aluminium | AMS4117 | 6061 Aluminium Bar</a:t>
            </a:r>
            <a:r>
              <a:rPr lang="en-GB" sz="800">
                <a:solidFill>
                  <a:srgbClr val="000000"/>
                </a:solidFill>
                <a:ea typeface="+mn-lt"/>
                <a:cs typeface="+mn-lt"/>
              </a:rPr>
              <a:t>. Available at: </a:t>
            </a:r>
            <a:r>
              <a:rPr lang="en-GB" sz="800">
                <a:solidFill>
                  <a:srgbClr val="000000"/>
                </a:solidFill>
                <a:ea typeface="+mn-lt"/>
                <a:cs typeface="+mn-lt"/>
                <a:hlinkClick r:id="rId16"/>
              </a:rPr>
              <a:t>https://www.smithsadvanced.com/6061-aluminium.htm</a:t>
            </a:r>
            <a:r>
              <a:rPr lang="en-GB" sz="800">
                <a:solidFill>
                  <a:srgbClr val="000000"/>
                </a:solidFill>
                <a:ea typeface="+mn-lt"/>
                <a:cs typeface="+mn-lt"/>
              </a:rPr>
              <a:t> (Accessed: 11 December 2024). </a:t>
            </a:r>
            <a:endParaRPr lang="en-GB" sz="800">
              <a:solidFill>
                <a:srgbClr val="000000"/>
              </a:solidFill>
              <a:ea typeface="Calibri"/>
              <a:cs typeface="Calibri"/>
            </a:endParaRPr>
          </a:p>
          <a:p>
            <a:pPr>
              <a:lnSpc>
                <a:spcPct val="100000"/>
              </a:lnSpc>
            </a:pPr>
            <a:endParaRPr lang="en-GB" sz="800">
              <a:solidFill>
                <a:srgbClr val="000000"/>
              </a:solidFill>
              <a:ea typeface="Calibri"/>
              <a:cs typeface="Calibri"/>
            </a:endParaRPr>
          </a:p>
          <a:p>
            <a:pPr>
              <a:lnSpc>
                <a:spcPct val="100000"/>
              </a:lnSpc>
            </a:pPr>
            <a:endParaRPr lang="en-GB" sz="800">
              <a:solidFill>
                <a:srgbClr val="000000"/>
              </a:solidFill>
              <a:ea typeface="Calibri"/>
              <a:cs typeface="Calibri"/>
            </a:endParaRPr>
          </a:p>
          <a:p>
            <a:pPr>
              <a:lnSpc>
                <a:spcPct val="100000"/>
              </a:lnSpc>
            </a:pPr>
            <a:endParaRPr lang="en-GB" sz="900">
              <a:solidFill>
                <a:srgbClr val="000000"/>
              </a:solidFill>
              <a:ea typeface="Calibri"/>
              <a:cs typeface="Calibri"/>
            </a:endParaRPr>
          </a:p>
          <a:p>
            <a:pPr>
              <a:lnSpc>
                <a:spcPct val="100000"/>
              </a:lnSpc>
            </a:pPr>
            <a:endParaRPr lang="en-GB" sz="900">
              <a:solidFill>
                <a:srgbClr val="000000"/>
              </a:solidFill>
              <a:ea typeface="Calibri"/>
              <a:cs typeface="Calibri"/>
            </a:endParaRPr>
          </a:p>
          <a:p>
            <a:pPr>
              <a:lnSpc>
                <a:spcPct val="100000"/>
              </a:lnSpc>
            </a:pPr>
            <a:endParaRPr lang="en-GB" sz="1000">
              <a:solidFill>
                <a:srgbClr val="000000"/>
              </a:solidFill>
              <a:ea typeface="Calibri"/>
              <a:cs typeface="Calibri"/>
            </a:endParaRPr>
          </a:p>
          <a:p>
            <a:pPr>
              <a:lnSpc>
                <a:spcPct val="100000"/>
              </a:lnSpc>
            </a:pPr>
            <a:endParaRPr lang="en-GB" sz="1000">
              <a:ea typeface="Calibri"/>
              <a:cs typeface="Calibri"/>
            </a:endParaRPr>
          </a:p>
          <a:p>
            <a:endParaRPr lang="en-GB" sz="1000">
              <a:ea typeface="Calibri"/>
              <a:cs typeface="Calibri"/>
            </a:endParaRPr>
          </a:p>
          <a:p>
            <a:endParaRPr lang="en-GB" sz="1000">
              <a:ea typeface="Calibri"/>
              <a:cs typeface="Calibri"/>
            </a:endParaRPr>
          </a:p>
        </p:txBody>
      </p:sp>
    </p:spTree>
    <p:extLst>
      <p:ext uri="{BB962C8B-B14F-4D97-AF65-F5344CB8AC3E}">
        <p14:creationId xmlns:p14="http://schemas.microsoft.com/office/powerpoint/2010/main" val="2368582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EAE489-0B14-BCE9-D37A-344C9E002E40}"/>
              </a:ext>
            </a:extLst>
          </p:cNvPr>
          <p:cNvSpPr txBox="1"/>
          <p:nvPr/>
        </p:nvSpPr>
        <p:spPr>
          <a:xfrm>
            <a:off x="2613660" y="2644170"/>
            <a:ext cx="696467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ea typeface="Calibri"/>
                <a:cs typeface="Calibri"/>
              </a:rPr>
              <a:t>Thank you for listening, any questions?</a:t>
            </a:r>
            <a:endParaRPr lang="en-US" sz="4800"/>
          </a:p>
        </p:txBody>
      </p:sp>
    </p:spTree>
    <p:extLst>
      <p:ext uri="{BB962C8B-B14F-4D97-AF65-F5344CB8AC3E}">
        <p14:creationId xmlns:p14="http://schemas.microsoft.com/office/powerpoint/2010/main" val="2914184469"/>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7" ma:contentTypeDescription="Create a new document." ma:contentTypeScope="" ma:versionID="ac1293e40853d139240ac963eee8b2b2">
  <xsd:schema xmlns:xsd="http://www.w3.org/2001/XMLSchema" xmlns:xs="http://www.w3.org/2001/XMLSchema" xmlns:p="http://schemas.microsoft.com/office/2006/metadata/properties" xmlns:ns2="a07acfd4-2c96-4ef5-a0a4-65bc3feddee9" targetNamespace="http://schemas.microsoft.com/office/2006/metadata/properties" ma:root="true" ma:fieldsID="ecd44d7a70984111e44c6905e6ad7703" ns2:_="">
    <xsd:import namespace="a07acfd4-2c96-4ef5-a0a4-65bc3fedde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04B752-20E9-45D7-99A8-1A314C1A0043}">
  <ds:schemaRefs>
    <ds:schemaRef ds:uri="a07acfd4-2c96-4ef5-a0a4-65bc3feddee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D2A6DF9-7D1E-4B0F-9EE9-8D3CB364262E}">
  <ds:schemaRefs>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FC414B78-EDBC-4DE6-B86C-12F7B55C6D8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8</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Retrospect</vt:lpstr>
      <vt:lpstr>Active Rear Wing Project</vt:lpstr>
      <vt:lpstr>Introduction and Team Aims</vt:lpstr>
      <vt:lpstr>Team      Roles </vt:lpstr>
      <vt:lpstr>Project Gantt Chart</vt:lpstr>
      <vt:lpstr>Resource List </vt:lpstr>
      <vt:lpstr>Aerodynamics - Research</vt:lpstr>
      <vt:lpstr>Types of wing mounts (Pros and Cons)</vt:lpstr>
      <vt:lpstr>PowerPoint Presentation</vt:lpstr>
      <vt:lpstr>Aerodynamics – Testing/Simulation</vt:lpstr>
      <vt:lpstr>PowerPoint Presentation</vt:lpstr>
      <vt:lpstr>Aerodynamics – Further Work</vt:lpstr>
      <vt:lpstr>Mechanical Team </vt:lpstr>
      <vt:lpstr>Initial designs</vt:lpstr>
      <vt:lpstr>PowerPoint Presentation</vt:lpstr>
      <vt:lpstr>Wing Design</vt:lpstr>
      <vt:lpstr>PowerPoint Presentation</vt:lpstr>
      <vt:lpstr>Control Systems and Mechatronics</vt:lpstr>
      <vt:lpstr>Control Systems and Mechatronics (Proposed Design and Sensor Integration)</vt:lpstr>
      <vt:lpstr>Control Systems and Mechatronics (Proposed Design and Sensor Integration)</vt:lpstr>
      <vt:lpstr>Mechatronics Prototyping </vt:lpstr>
      <vt:lpstr>Control System Software and how we intend to use them</vt:lpstr>
      <vt:lpstr>Control System Software and how we intend to use them</vt:lpstr>
      <vt:lpstr>Control System Software and how we intend to use them</vt:lpstr>
      <vt:lpstr>Control Systems and Mechatronics     (Current Progress and Next Steps)</vt:lpstr>
      <vt:lpstr>Vehicle Simulation </vt:lpstr>
      <vt:lpstr>PowerPoint Presentation</vt:lpstr>
      <vt:lpstr>PowerPoint Presentation</vt:lpstr>
      <vt:lpstr>PowerPoint Presentation</vt:lpstr>
      <vt:lpstr>Overall Group Costings</vt:lpstr>
      <vt:lpstr>PowerPoint Presentation</vt:lpstr>
      <vt:lpstr>Conclusions</vt:lpstr>
      <vt:lpstr>Future Work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Active Rear Wing Project</dc:title>
  <dc:creator>Joe Howard (2100922)</dc:creator>
  <cp:revision>1</cp:revision>
  <dcterms:created xsi:type="dcterms:W3CDTF">2024-11-18T11:37:19Z</dcterms:created>
  <dcterms:modified xsi:type="dcterms:W3CDTF">2024-12-11T20:45:45Z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ies>
</file>