
<file path=[Content_Types].xml><?xml version="1.0" encoding="utf-8"?>
<Types xmlns="http://schemas.openxmlformats.org/package/2006/content-types">
  <Default Extension="emf" ContentType="image/x-emf"/>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4"/>
    <p:sldMasterId id="2147483863" r:id="rId5"/>
  </p:sldMasterIdLst>
  <p:notesMasterIdLst>
    <p:notesMasterId r:id="rId16"/>
  </p:notesMasterIdLst>
  <p:handoutMasterIdLst>
    <p:handoutMasterId r:id="rId17"/>
  </p:handoutMasterIdLst>
  <p:sldIdLst>
    <p:sldId id="288" r:id="rId6"/>
    <p:sldId id="279" r:id="rId7"/>
    <p:sldId id="281" r:id="rId8"/>
    <p:sldId id="291" r:id="rId9"/>
    <p:sldId id="285" r:id="rId10"/>
    <p:sldId id="283" r:id="rId11"/>
    <p:sldId id="290" r:id="rId12"/>
    <p:sldId id="284" r:id="rId13"/>
    <p:sldId id="287" r:id="rId14"/>
    <p:sldId id="289" r:id="rId15"/>
  </p:sldIdLst>
  <p:sldSz cx="9144000" cy="5143500" type="screen16x9"/>
  <p:notesSz cx="6742113" cy="98726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02B2D58-50A2-437C-9D3E-068956BE114E}">
          <p14:sldIdLst>
            <p14:sldId id="288"/>
            <p14:sldId id="279"/>
            <p14:sldId id="281"/>
            <p14:sldId id="291"/>
            <p14:sldId id="285"/>
            <p14:sldId id="283"/>
            <p14:sldId id="290"/>
            <p14:sldId id="284"/>
            <p14:sldId id="287"/>
            <p14:sldId id="289"/>
          </p14:sldIdLst>
        </p14:section>
        <p14:section name="Section 1" id="{590D57CB-7062-4556-9482-77BA1A330431}">
          <p14:sldIdLst/>
        </p14:section>
        <p14:section name="End" id="{9BFE455D-CAC8-4794-A658-DD4097F1953F}">
          <p14:sldIdLst/>
        </p14:section>
      </p14:sectionLst>
    </p:ext>
    <p:ext uri="{EFAFB233-063F-42B5-8137-9DF3F51BA10A}">
      <p15:sldGuideLst xmlns:p15="http://schemas.microsoft.com/office/powerpoint/2012/main">
        <p15:guide id="1" orient="horz" pos="1620">
          <p15:clr>
            <a:srgbClr val="A4A3A4"/>
          </p15:clr>
        </p15:guide>
        <p15:guide id="2" orient="horz" pos="278">
          <p15:clr>
            <a:srgbClr val="A4A3A4"/>
          </p15:clr>
        </p15:guide>
        <p15:guide id="3" orient="horz" pos="2963">
          <p15:clr>
            <a:srgbClr val="A4A3A4"/>
          </p15:clr>
        </p15:guide>
        <p15:guide id="4" orient="horz" pos="598">
          <p15:clr>
            <a:srgbClr val="A4A3A4"/>
          </p15:clr>
        </p15:guide>
        <p15:guide id="5" orient="horz" pos="161">
          <p15:clr>
            <a:srgbClr val="A4A3A4"/>
          </p15:clr>
        </p15:guide>
        <p15:guide id="6" orient="horz" pos="2859">
          <p15:clr>
            <a:srgbClr val="A4A3A4"/>
          </p15:clr>
        </p15:guide>
        <p15:guide id="7" pos="2880">
          <p15:clr>
            <a:srgbClr val="A4A3A4"/>
          </p15:clr>
        </p15:guide>
        <p15:guide id="8" pos="359">
          <p15:clr>
            <a:srgbClr val="A4A3A4"/>
          </p15:clr>
        </p15:guide>
        <p15:guide id="9" pos="5403">
          <p15:clr>
            <a:srgbClr val="A4A3A4"/>
          </p15:clr>
        </p15:guide>
        <p15:guide id="10" pos="3845">
          <p15:clr>
            <a:srgbClr val="A4A3A4"/>
          </p15:clr>
        </p15:guide>
        <p15:guide id="11" pos="1796">
          <p15:clr>
            <a:srgbClr val="A4A3A4"/>
          </p15:clr>
        </p15:guide>
        <p15:guide id="12" pos="5499">
          <p15:clr>
            <a:srgbClr val="A4A3A4"/>
          </p15:clr>
        </p15:guide>
        <p15:guide id="13" pos="263">
          <p15:clr>
            <a:srgbClr val="A4A3A4"/>
          </p15:clr>
        </p15:guide>
        <p15:guide id="14" pos="3607">
          <p15:clr>
            <a:srgbClr val="A4A3A4"/>
          </p15:clr>
        </p15:guide>
        <p15:guide id="15" pos="2644">
          <p15:clr>
            <a:srgbClr val="A4A3A4"/>
          </p15:clr>
        </p15:guide>
        <p15:guide id="16" orient="horz" pos="1252">
          <p15:clr>
            <a:srgbClr val="A4A3A4"/>
          </p15:clr>
        </p15:guide>
        <p15:guide id="17" orient="horz" pos="641">
          <p15:clr>
            <a:srgbClr val="A4A3A4"/>
          </p15:clr>
        </p15:guide>
        <p15:guide id="18" orient="horz" pos="894">
          <p15:clr>
            <a:srgbClr val="A4A3A4"/>
          </p15:clr>
        </p15:guide>
        <p15:guide id="19" orient="horz">
          <p15:clr>
            <a:srgbClr val="A4A3A4"/>
          </p15:clr>
        </p15:guide>
        <p15:guide id="20" pos="3602">
          <p15:clr>
            <a:srgbClr val="A4A3A4"/>
          </p15:clr>
        </p15:guide>
        <p15:guide id="21" pos="2532">
          <p15:clr>
            <a:srgbClr val="A4A3A4"/>
          </p15:clr>
        </p15:guide>
        <p15:guide id="22" orient="horz" pos="2663">
          <p15:clr>
            <a:srgbClr val="A4A3A4"/>
          </p15:clr>
        </p15:guide>
        <p15:guide id="23" orient="horz" pos="2299">
          <p15:clr>
            <a:srgbClr val="A4A3A4"/>
          </p15:clr>
        </p15:guide>
      </p15:sldGuideLst>
    </p:ext>
    <p:ext uri="{2D200454-40CA-4A62-9FC3-DE9A4176ACB9}">
      <p15:notesGuideLst xmlns:p15="http://schemas.microsoft.com/office/powerpoint/2012/main">
        <p15:guide id="1" orient="horz" pos="3110" userDrawn="1">
          <p15:clr>
            <a:srgbClr val="A4A3A4"/>
          </p15:clr>
        </p15:guide>
        <p15:guide id="2" pos="2124"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D7EDB"/>
    <a:srgbClr val="D8D5CA"/>
    <a:srgbClr val="BEB9A6"/>
    <a:srgbClr val="EBEAE4"/>
    <a:srgbClr val="E5E3DB"/>
    <a:srgbClr val="E0E0E0"/>
    <a:srgbClr val="999999"/>
    <a:srgbClr val="D6D6D6"/>
    <a:srgbClr val="C4D8F4"/>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9B7185-D641-4ECE-A718-A10A390E54EA}" v="14" dt="2022-06-06T19:35:35.6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383" autoAdjust="0"/>
    <p:restoredTop sz="85052" autoAdjust="0"/>
  </p:normalViewPr>
  <p:slideViewPr>
    <p:cSldViewPr snapToGrid="0" showGuides="1">
      <p:cViewPr varScale="1">
        <p:scale>
          <a:sx n="113" d="100"/>
          <a:sy n="113" d="100"/>
        </p:scale>
        <p:origin x="413" y="62"/>
      </p:cViewPr>
      <p:guideLst>
        <p:guide orient="horz" pos="1620"/>
        <p:guide orient="horz" pos="278"/>
        <p:guide orient="horz" pos="2963"/>
        <p:guide orient="horz" pos="598"/>
        <p:guide orient="horz" pos="161"/>
        <p:guide orient="horz" pos="2859"/>
        <p:guide pos="2880"/>
        <p:guide pos="359"/>
        <p:guide pos="5403"/>
        <p:guide pos="3845"/>
        <p:guide pos="1796"/>
        <p:guide pos="5499"/>
        <p:guide pos="263"/>
        <p:guide pos="3607"/>
        <p:guide pos="2644"/>
        <p:guide orient="horz" pos="1252"/>
        <p:guide orient="horz" pos="641"/>
        <p:guide orient="horz" pos="894"/>
        <p:guide orient="horz"/>
        <p:guide pos="3602"/>
        <p:guide pos="2532"/>
        <p:guide orient="horz" pos="2663"/>
        <p:guide orient="horz" pos="2299"/>
      </p:guideLst>
    </p:cSldViewPr>
  </p:slideViewPr>
  <p:outlineViewPr>
    <p:cViewPr>
      <p:scale>
        <a:sx n="33" d="100"/>
        <a:sy n="33" d="100"/>
      </p:scale>
      <p:origin x="0" y="27042"/>
    </p:cViewPr>
  </p:outlineViewPr>
  <p:notesTextViewPr>
    <p:cViewPr>
      <p:scale>
        <a:sx n="1" d="1"/>
        <a:sy n="1" d="1"/>
      </p:scale>
      <p:origin x="0" y="0"/>
    </p:cViewPr>
  </p:notesTextViewPr>
  <p:sorterViewPr>
    <p:cViewPr varScale="1">
      <p:scale>
        <a:sx n="100" d="100"/>
        <a:sy n="100" d="100"/>
      </p:scale>
      <p:origin x="0" y="-60"/>
    </p:cViewPr>
  </p:sorterViewPr>
  <p:notesViewPr>
    <p:cSldViewPr snapToGrid="0" showGuides="1">
      <p:cViewPr varScale="1">
        <p:scale>
          <a:sx n="82" d="100"/>
          <a:sy n="82" d="100"/>
        </p:scale>
        <p:origin x="-3168" y="-96"/>
      </p:cViewPr>
      <p:guideLst>
        <p:guide orient="horz" pos="3110"/>
        <p:guide pos="2124"/>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slide" Target="slides/slide10.xml"/><Relationship Id="rId10" Type="http://schemas.openxmlformats.org/officeDocument/2006/relationships/slide" Target="slides/slide5.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21582" cy="493633"/>
          </a:xfrm>
          <a:prstGeom prst="rect">
            <a:avLst/>
          </a:prstGeom>
        </p:spPr>
        <p:txBody>
          <a:bodyPr vert="horz" lIns="94938" tIns="47469" rIns="94938" bIns="47469" rtlCol="0"/>
          <a:lstStyle>
            <a:lvl1pPr algn="l">
              <a:defRPr sz="1200"/>
            </a:lvl1pPr>
          </a:lstStyle>
          <a:p>
            <a:endParaRPr lang="nl-NL"/>
          </a:p>
        </p:txBody>
      </p:sp>
      <p:sp>
        <p:nvSpPr>
          <p:cNvPr id="3" name="Date Placeholder 2"/>
          <p:cNvSpPr>
            <a:spLocks noGrp="1"/>
          </p:cNvSpPr>
          <p:nvPr>
            <p:ph type="dt" sz="quarter" idx="1"/>
          </p:nvPr>
        </p:nvSpPr>
        <p:spPr>
          <a:xfrm>
            <a:off x="3818971" y="1"/>
            <a:ext cx="2921582" cy="493633"/>
          </a:xfrm>
          <a:prstGeom prst="rect">
            <a:avLst/>
          </a:prstGeom>
        </p:spPr>
        <p:txBody>
          <a:bodyPr vert="horz" lIns="94938" tIns="47469" rIns="94938" bIns="47469" rtlCol="0"/>
          <a:lstStyle>
            <a:lvl1pPr algn="r">
              <a:defRPr sz="1200"/>
            </a:lvl1pPr>
          </a:lstStyle>
          <a:p>
            <a:fld id="{5DD6265A-E304-4306-9A88-E5792CB4882E}" type="datetimeFigureOut">
              <a:rPr lang="nl-NL" smtClean="0"/>
              <a:t>6-6-2022</a:t>
            </a:fld>
            <a:endParaRPr lang="nl-NL"/>
          </a:p>
        </p:txBody>
      </p:sp>
      <p:sp>
        <p:nvSpPr>
          <p:cNvPr id="4" name="Footer Placeholder 3"/>
          <p:cNvSpPr>
            <a:spLocks noGrp="1"/>
          </p:cNvSpPr>
          <p:nvPr>
            <p:ph type="ftr" sz="quarter" idx="2"/>
          </p:nvPr>
        </p:nvSpPr>
        <p:spPr>
          <a:xfrm>
            <a:off x="0" y="9377317"/>
            <a:ext cx="2921582" cy="493633"/>
          </a:xfrm>
          <a:prstGeom prst="rect">
            <a:avLst/>
          </a:prstGeom>
        </p:spPr>
        <p:txBody>
          <a:bodyPr vert="horz" lIns="94938" tIns="47469" rIns="94938" bIns="47469" rtlCol="0" anchor="b"/>
          <a:lstStyle>
            <a:lvl1pPr algn="l">
              <a:defRPr sz="1200"/>
            </a:lvl1pPr>
          </a:lstStyle>
          <a:p>
            <a:endParaRPr lang="nl-NL"/>
          </a:p>
        </p:txBody>
      </p:sp>
      <p:sp>
        <p:nvSpPr>
          <p:cNvPr id="5" name="Slide Number Placeholder 4"/>
          <p:cNvSpPr>
            <a:spLocks noGrp="1"/>
          </p:cNvSpPr>
          <p:nvPr>
            <p:ph type="sldNum" sz="quarter" idx="3"/>
          </p:nvPr>
        </p:nvSpPr>
        <p:spPr>
          <a:xfrm>
            <a:off x="3818971" y="9377317"/>
            <a:ext cx="2921582" cy="493633"/>
          </a:xfrm>
          <a:prstGeom prst="rect">
            <a:avLst/>
          </a:prstGeom>
        </p:spPr>
        <p:txBody>
          <a:bodyPr vert="horz" lIns="94938" tIns="47469" rIns="94938" bIns="47469" rtlCol="0" anchor="b"/>
          <a:lstStyle>
            <a:lvl1pPr algn="r">
              <a:defRPr sz="1200"/>
            </a:lvl1pPr>
          </a:lstStyle>
          <a:p>
            <a:fld id="{4C4D0ECF-1825-485F-892B-3B901BEB1B2B}" type="slidenum">
              <a:rPr lang="nl-NL" smtClean="0"/>
              <a:t>‹#›</a:t>
            </a:fld>
            <a:endParaRPr lang="nl-NL"/>
          </a:p>
        </p:txBody>
      </p:sp>
    </p:spTree>
    <p:extLst>
      <p:ext uri="{BB962C8B-B14F-4D97-AF65-F5344CB8AC3E}">
        <p14:creationId xmlns:p14="http://schemas.microsoft.com/office/powerpoint/2010/main" val="4926666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21582" cy="493633"/>
          </a:xfrm>
          <a:prstGeom prst="rect">
            <a:avLst/>
          </a:prstGeom>
        </p:spPr>
        <p:txBody>
          <a:bodyPr vert="horz" lIns="94938" tIns="47469" rIns="94938" bIns="47469" rtlCol="0"/>
          <a:lstStyle>
            <a:lvl1pPr algn="l">
              <a:defRPr sz="1200"/>
            </a:lvl1pPr>
          </a:lstStyle>
          <a:p>
            <a:endParaRPr lang="nl-NL"/>
          </a:p>
        </p:txBody>
      </p:sp>
      <p:sp>
        <p:nvSpPr>
          <p:cNvPr id="3" name="Date Placeholder 2"/>
          <p:cNvSpPr>
            <a:spLocks noGrp="1"/>
          </p:cNvSpPr>
          <p:nvPr>
            <p:ph type="dt" idx="1"/>
          </p:nvPr>
        </p:nvSpPr>
        <p:spPr>
          <a:xfrm>
            <a:off x="3818971" y="1"/>
            <a:ext cx="2921582" cy="493633"/>
          </a:xfrm>
          <a:prstGeom prst="rect">
            <a:avLst/>
          </a:prstGeom>
        </p:spPr>
        <p:txBody>
          <a:bodyPr vert="horz" lIns="94938" tIns="47469" rIns="94938" bIns="47469" rtlCol="0"/>
          <a:lstStyle>
            <a:lvl1pPr algn="r">
              <a:defRPr sz="1200"/>
            </a:lvl1pPr>
          </a:lstStyle>
          <a:p>
            <a:fld id="{D14C50CD-24A7-4808-AE3B-2F34A7018126}" type="datetimeFigureOut">
              <a:rPr lang="nl-NL" smtClean="0"/>
              <a:t>6-6-2022</a:t>
            </a:fld>
            <a:endParaRPr lang="nl-NL"/>
          </a:p>
        </p:txBody>
      </p:sp>
      <p:sp>
        <p:nvSpPr>
          <p:cNvPr id="4" name="Slide Image Placeholder 3"/>
          <p:cNvSpPr>
            <a:spLocks noGrp="1" noRot="1" noChangeAspect="1"/>
          </p:cNvSpPr>
          <p:nvPr>
            <p:ph type="sldImg" idx="2"/>
          </p:nvPr>
        </p:nvSpPr>
        <p:spPr>
          <a:xfrm>
            <a:off x="82550" y="741363"/>
            <a:ext cx="6577013" cy="3700462"/>
          </a:xfrm>
          <a:prstGeom prst="rect">
            <a:avLst/>
          </a:prstGeom>
          <a:noFill/>
          <a:ln w="12700">
            <a:solidFill>
              <a:prstClr val="black"/>
            </a:solidFill>
          </a:ln>
        </p:spPr>
        <p:txBody>
          <a:bodyPr vert="horz" lIns="94938" tIns="47469" rIns="94938" bIns="47469" rtlCol="0" anchor="ctr"/>
          <a:lstStyle/>
          <a:p>
            <a:endParaRPr lang="nl-NL"/>
          </a:p>
        </p:txBody>
      </p:sp>
      <p:sp>
        <p:nvSpPr>
          <p:cNvPr id="5" name="Notes Placeholder 4"/>
          <p:cNvSpPr>
            <a:spLocks noGrp="1"/>
          </p:cNvSpPr>
          <p:nvPr>
            <p:ph type="body" sz="quarter" idx="3"/>
          </p:nvPr>
        </p:nvSpPr>
        <p:spPr>
          <a:xfrm>
            <a:off x="674212" y="4689515"/>
            <a:ext cx="5393690" cy="4442698"/>
          </a:xfrm>
          <a:prstGeom prst="rect">
            <a:avLst/>
          </a:prstGeom>
        </p:spPr>
        <p:txBody>
          <a:bodyPr vert="horz" lIns="94938" tIns="47469" rIns="94938" bIns="4746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nl-NL"/>
          </a:p>
        </p:txBody>
      </p:sp>
      <p:sp>
        <p:nvSpPr>
          <p:cNvPr id="6" name="Footer Placeholder 5"/>
          <p:cNvSpPr>
            <a:spLocks noGrp="1"/>
          </p:cNvSpPr>
          <p:nvPr>
            <p:ph type="ftr" sz="quarter" idx="4"/>
          </p:nvPr>
        </p:nvSpPr>
        <p:spPr>
          <a:xfrm>
            <a:off x="0" y="9377317"/>
            <a:ext cx="2921582" cy="493633"/>
          </a:xfrm>
          <a:prstGeom prst="rect">
            <a:avLst/>
          </a:prstGeom>
        </p:spPr>
        <p:txBody>
          <a:bodyPr vert="horz" lIns="94938" tIns="47469" rIns="94938" bIns="47469" rtlCol="0" anchor="b"/>
          <a:lstStyle>
            <a:lvl1pPr algn="l">
              <a:defRPr sz="1200"/>
            </a:lvl1pPr>
          </a:lstStyle>
          <a:p>
            <a:endParaRPr lang="nl-NL"/>
          </a:p>
        </p:txBody>
      </p:sp>
      <p:sp>
        <p:nvSpPr>
          <p:cNvPr id="7" name="Slide Number Placeholder 6"/>
          <p:cNvSpPr>
            <a:spLocks noGrp="1"/>
          </p:cNvSpPr>
          <p:nvPr>
            <p:ph type="sldNum" sz="quarter" idx="5"/>
          </p:nvPr>
        </p:nvSpPr>
        <p:spPr>
          <a:xfrm>
            <a:off x="3818971" y="9377317"/>
            <a:ext cx="2921582" cy="493633"/>
          </a:xfrm>
          <a:prstGeom prst="rect">
            <a:avLst/>
          </a:prstGeom>
        </p:spPr>
        <p:txBody>
          <a:bodyPr vert="horz" lIns="94938" tIns="47469" rIns="94938" bIns="47469" rtlCol="0" anchor="b"/>
          <a:lstStyle>
            <a:lvl1pPr algn="r">
              <a:defRPr sz="1200"/>
            </a:lvl1pPr>
          </a:lstStyle>
          <a:p>
            <a:fld id="{A5DB9DF4-39C0-4F8C-BEB7-288A19F8CDC5}" type="slidenum">
              <a:rPr lang="nl-NL" smtClean="0"/>
              <a:t>‹#›</a:t>
            </a:fld>
            <a:endParaRPr lang="nl-NL"/>
          </a:p>
        </p:txBody>
      </p:sp>
    </p:spTree>
    <p:extLst>
      <p:ext uri="{BB962C8B-B14F-4D97-AF65-F5344CB8AC3E}">
        <p14:creationId xmlns:p14="http://schemas.microsoft.com/office/powerpoint/2010/main" val="33859799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bwMode="gray">
      <p:bgPr>
        <a:blipFill dpi="0" rotWithShape="1">
          <a:blip r:embed="rId2"/>
          <a:srcRect/>
          <a:stretch>
            <a:fillRect t="-17000" b="-17000"/>
          </a:stretch>
        </a:blipFill>
        <a:effectLst/>
      </p:bgPr>
    </p:bg>
    <p:spTree>
      <p:nvGrpSpPr>
        <p:cNvPr id="1" name=""/>
        <p:cNvGrpSpPr/>
        <p:nvPr/>
      </p:nvGrpSpPr>
      <p:grpSpPr>
        <a:xfrm>
          <a:off x="0" y="0"/>
          <a:ext cx="0" cy="0"/>
          <a:chOff x="0" y="0"/>
          <a:chExt cx="0" cy="0"/>
        </a:xfrm>
      </p:grpSpPr>
      <p:pic>
        <p:nvPicPr>
          <p:cNvPr id="2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grpSp>
        <p:nvGrpSpPr>
          <p:cNvPr id="27" name="Group 26"/>
          <p:cNvGrpSpPr/>
          <p:nvPr userDrawn="1"/>
        </p:nvGrpSpPr>
        <p:grpSpPr>
          <a:xfrm>
            <a:off x="7884368" y="336904"/>
            <a:ext cx="688976" cy="601663"/>
            <a:chOff x="7915275" y="358775"/>
            <a:chExt cx="688976" cy="601663"/>
          </a:xfrm>
          <a:solidFill>
            <a:schemeClr val="bg1"/>
          </a:solidFill>
        </p:grpSpPr>
        <p:sp>
          <p:nvSpPr>
            <p:cNvPr id="20" name="Freeform 15"/>
            <p:cNvSpPr>
              <a:spLocks/>
            </p:cNvSpPr>
            <p:nvPr userDrawn="1"/>
          </p:nvSpPr>
          <p:spPr bwMode="auto">
            <a:xfrm>
              <a:off x="8016875" y="358775"/>
              <a:ext cx="485775" cy="344488"/>
            </a:xfrm>
            <a:custGeom>
              <a:avLst/>
              <a:gdLst>
                <a:gd name="T0" fmla="*/ 183 w 183"/>
                <a:gd name="T1" fmla="*/ 43 h 129"/>
                <a:gd name="T2" fmla="*/ 174 w 183"/>
                <a:gd name="T3" fmla="*/ 30 h 129"/>
                <a:gd name="T4" fmla="*/ 139 w 183"/>
                <a:gd name="T5" fmla="*/ 8 h 129"/>
                <a:gd name="T6" fmla="*/ 92 w 183"/>
                <a:gd name="T7" fmla="*/ 0 h 129"/>
                <a:gd name="T8" fmla="*/ 44 w 183"/>
                <a:gd name="T9" fmla="*/ 8 h 129"/>
                <a:gd name="T10" fmla="*/ 9 w 183"/>
                <a:gd name="T11" fmla="*/ 30 h 129"/>
                <a:gd name="T12" fmla="*/ 0 w 183"/>
                <a:gd name="T13" fmla="*/ 43 h 129"/>
                <a:gd name="T14" fmla="*/ 80 w 183"/>
                <a:gd name="T15" fmla="*/ 32 h 129"/>
                <a:gd name="T16" fmla="*/ 86 w 183"/>
                <a:gd name="T17" fmla="*/ 35 h 129"/>
                <a:gd name="T18" fmla="*/ 87 w 183"/>
                <a:gd name="T19" fmla="*/ 47 h 129"/>
                <a:gd name="T20" fmla="*/ 86 w 183"/>
                <a:gd name="T21" fmla="*/ 129 h 129"/>
                <a:gd name="T22" fmla="*/ 92 w 183"/>
                <a:gd name="T23" fmla="*/ 129 h 129"/>
                <a:gd name="T24" fmla="*/ 97 w 183"/>
                <a:gd name="T25" fmla="*/ 129 h 129"/>
                <a:gd name="T26" fmla="*/ 96 w 183"/>
                <a:gd name="T27" fmla="*/ 47 h 129"/>
                <a:gd name="T28" fmla="*/ 97 w 183"/>
                <a:gd name="T29" fmla="*/ 35 h 129"/>
                <a:gd name="T30" fmla="*/ 103 w 183"/>
                <a:gd name="T31" fmla="*/ 32 h 129"/>
                <a:gd name="T32" fmla="*/ 183 w 183"/>
                <a:gd name="T33" fmla="*/ 43 h 1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83" h="129">
                  <a:moveTo>
                    <a:pt x="183" y="43"/>
                  </a:moveTo>
                  <a:cubicBezTo>
                    <a:pt x="181" y="39"/>
                    <a:pt x="178" y="34"/>
                    <a:pt x="174" y="30"/>
                  </a:cubicBezTo>
                  <a:cubicBezTo>
                    <a:pt x="165" y="21"/>
                    <a:pt x="153" y="13"/>
                    <a:pt x="139" y="8"/>
                  </a:cubicBezTo>
                  <a:cubicBezTo>
                    <a:pt x="125" y="3"/>
                    <a:pt x="108" y="0"/>
                    <a:pt x="92" y="0"/>
                  </a:cubicBezTo>
                  <a:cubicBezTo>
                    <a:pt x="75" y="0"/>
                    <a:pt x="58" y="3"/>
                    <a:pt x="44" y="8"/>
                  </a:cubicBezTo>
                  <a:cubicBezTo>
                    <a:pt x="30" y="13"/>
                    <a:pt x="18" y="21"/>
                    <a:pt x="9" y="30"/>
                  </a:cubicBezTo>
                  <a:cubicBezTo>
                    <a:pt x="5" y="34"/>
                    <a:pt x="2" y="39"/>
                    <a:pt x="0" y="43"/>
                  </a:cubicBezTo>
                  <a:cubicBezTo>
                    <a:pt x="18" y="39"/>
                    <a:pt x="50" y="33"/>
                    <a:pt x="80" y="32"/>
                  </a:cubicBezTo>
                  <a:cubicBezTo>
                    <a:pt x="83" y="32"/>
                    <a:pt x="85" y="33"/>
                    <a:pt x="86" y="35"/>
                  </a:cubicBezTo>
                  <a:cubicBezTo>
                    <a:pt x="87" y="37"/>
                    <a:pt x="87" y="44"/>
                    <a:pt x="87" y="47"/>
                  </a:cubicBezTo>
                  <a:cubicBezTo>
                    <a:pt x="86" y="129"/>
                    <a:pt x="86" y="129"/>
                    <a:pt x="86" y="129"/>
                  </a:cubicBezTo>
                  <a:cubicBezTo>
                    <a:pt x="88" y="129"/>
                    <a:pt x="90" y="129"/>
                    <a:pt x="92" y="129"/>
                  </a:cubicBezTo>
                  <a:cubicBezTo>
                    <a:pt x="93" y="129"/>
                    <a:pt x="95" y="129"/>
                    <a:pt x="97" y="129"/>
                  </a:cubicBezTo>
                  <a:cubicBezTo>
                    <a:pt x="96" y="47"/>
                    <a:pt x="96" y="47"/>
                    <a:pt x="96" y="47"/>
                  </a:cubicBezTo>
                  <a:cubicBezTo>
                    <a:pt x="96" y="44"/>
                    <a:pt x="96" y="37"/>
                    <a:pt x="97" y="35"/>
                  </a:cubicBezTo>
                  <a:cubicBezTo>
                    <a:pt x="98" y="33"/>
                    <a:pt x="100" y="32"/>
                    <a:pt x="103" y="32"/>
                  </a:cubicBezTo>
                  <a:cubicBezTo>
                    <a:pt x="133" y="33"/>
                    <a:pt x="165" y="39"/>
                    <a:pt x="183" y="4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1" name="Freeform 16"/>
            <p:cNvSpPr>
              <a:spLocks/>
            </p:cNvSpPr>
            <p:nvPr userDrawn="1"/>
          </p:nvSpPr>
          <p:spPr bwMode="auto">
            <a:xfrm>
              <a:off x="7989888" y="479425"/>
              <a:ext cx="225425" cy="215900"/>
            </a:xfrm>
            <a:custGeom>
              <a:avLst/>
              <a:gdLst>
                <a:gd name="T0" fmla="*/ 84 w 85"/>
                <a:gd name="T1" fmla="*/ 16 h 81"/>
                <a:gd name="T2" fmla="*/ 69 w 85"/>
                <a:gd name="T3" fmla="*/ 1 h 81"/>
                <a:gd name="T4" fmla="*/ 6 w 85"/>
                <a:gd name="T5" fmla="*/ 9 h 81"/>
                <a:gd name="T6" fmla="*/ 19 w 85"/>
                <a:gd name="T7" fmla="*/ 54 h 81"/>
                <a:gd name="T8" fmla="*/ 54 w 85"/>
                <a:gd name="T9" fmla="*/ 76 h 81"/>
                <a:gd name="T10" fmla="*/ 70 w 85"/>
                <a:gd name="T11" fmla="*/ 81 h 81"/>
                <a:gd name="T12" fmla="*/ 84 w 85"/>
                <a:gd name="T13" fmla="*/ 16 h 81"/>
              </a:gdLst>
              <a:ahLst/>
              <a:cxnLst>
                <a:cxn ang="0">
                  <a:pos x="T0" y="T1"/>
                </a:cxn>
                <a:cxn ang="0">
                  <a:pos x="T2" y="T3"/>
                </a:cxn>
                <a:cxn ang="0">
                  <a:pos x="T4" y="T5"/>
                </a:cxn>
                <a:cxn ang="0">
                  <a:pos x="T6" y="T7"/>
                </a:cxn>
                <a:cxn ang="0">
                  <a:pos x="T8" y="T9"/>
                </a:cxn>
                <a:cxn ang="0">
                  <a:pos x="T10" y="T11"/>
                </a:cxn>
                <a:cxn ang="0">
                  <a:pos x="T12" y="T13"/>
                </a:cxn>
              </a:cxnLst>
              <a:rect l="0" t="0" r="r" b="b"/>
              <a:pathLst>
                <a:path w="85" h="81">
                  <a:moveTo>
                    <a:pt x="84" y="16"/>
                  </a:moveTo>
                  <a:cubicBezTo>
                    <a:pt x="85" y="6"/>
                    <a:pt x="85" y="0"/>
                    <a:pt x="69" y="1"/>
                  </a:cubicBezTo>
                  <a:cubicBezTo>
                    <a:pt x="51" y="2"/>
                    <a:pt x="33" y="3"/>
                    <a:pt x="6" y="9"/>
                  </a:cubicBezTo>
                  <a:cubicBezTo>
                    <a:pt x="5" y="12"/>
                    <a:pt x="0" y="33"/>
                    <a:pt x="19" y="54"/>
                  </a:cubicBezTo>
                  <a:cubicBezTo>
                    <a:pt x="28" y="63"/>
                    <a:pt x="40" y="71"/>
                    <a:pt x="54" y="76"/>
                  </a:cubicBezTo>
                  <a:cubicBezTo>
                    <a:pt x="59" y="78"/>
                    <a:pt x="65" y="80"/>
                    <a:pt x="70" y="81"/>
                  </a:cubicBezTo>
                  <a:cubicBezTo>
                    <a:pt x="78" y="48"/>
                    <a:pt x="82" y="27"/>
                    <a:pt x="84" y="1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2" name="Freeform 17"/>
            <p:cNvSpPr>
              <a:spLocks/>
            </p:cNvSpPr>
            <p:nvPr userDrawn="1"/>
          </p:nvSpPr>
          <p:spPr bwMode="auto">
            <a:xfrm>
              <a:off x="8304213" y="479425"/>
              <a:ext cx="225425" cy="215900"/>
            </a:xfrm>
            <a:custGeom>
              <a:avLst/>
              <a:gdLst>
                <a:gd name="T0" fmla="*/ 1 w 85"/>
                <a:gd name="T1" fmla="*/ 16 h 81"/>
                <a:gd name="T2" fmla="*/ 16 w 85"/>
                <a:gd name="T3" fmla="*/ 1 h 81"/>
                <a:gd name="T4" fmla="*/ 79 w 85"/>
                <a:gd name="T5" fmla="*/ 9 h 81"/>
                <a:gd name="T6" fmla="*/ 66 w 85"/>
                <a:gd name="T7" fmla="*/ 54 h 81"/>
                <a:gd name="T8" fmla="*/ 31 w 85"/>
                <a:gd name="T9" fmla="*/ 76 h 81"/>
                <a:gd name="T10" fmla="*/ 15 w 85"/>
                <a:gd name="T11" fmla="*/ 81 h 81"/>
                <a:gd name="T12" fmla="*/ 1 w 85"/>
                <a:gd name="T13" fmla="*/ 16 h 81"/>
              </a:gdLst>
              <a:ahLst/>
              <a:cxnLst>
                <a:cxn ang="0">
                  <a:pos x="T0" y="T1"/>
                </a:cxn>
                <a:cxn ang="0">
                  <a:pos x="T2" y="T3"/>
                </a:cxn>
                <a:cxn ang="0">
                  <a:pos x="T4" y="T5"/>
                </a:cxn>
                <a:cxn ang="0">
                  <a:pos x="T6" y="T7"/>
                </a:cxn>
                <a:cxn ang="0">
                  <a:pos x="T8" y="T9"/>
                </a:cxn>
                <a:cxn ang="0">
                  <a:pos x="T10" y="T11"/>
                </a:cxn>
                <a:cxn ang="0">
                  <a:pos x="T12" y="T13"/>
                </a:cxn>
              </a:cxnLst>
              <a:rect l="0" t="0" r="r" b="b"/>
              <a:pathLst>
                <a:path w="85" h="81">
                  <a:moveTo>
                    <a:pt x="1" y="16"/>
                  </a:moveTo>
                  <a:cubicBezTo>
                    <a:pt x="0" y="6"/>
                    <a:pt x="0" y="0"/>
                    <a:pt x="16" y="1"/>
                  </a:cubicBezTo>
                  <a:cubicBezTo>
                    <a:pt x="34" y="2"/>
                    <a:pt x="52" y="3"/>
                    <a:pt x="79" y="9"/>
                  </a:cubicBezTo>
                  <a:cubicBezTo>
                    <a:pt x="80" y="12"/>
                    <a:pt x="85" y="33"/>
                    <a:pt x="66" y="54"/>
                  </a:cubicBezTo>
                  <a:cubicBezTo>
                    <a:pt x="57" y="63"/>
                    <a:pt x="45" y="71"/>
                    <a:pt x="31" y="76"/>
                  </a:cubicBezTo>
                  <a:cubicBezTo>
                    <a:pt x="26" y="78"/>
                    <a:pt x="20" y="80"/>
                    <a:pt x="15" y="81"/>
                  </a:cubicBezTo>
                  <a:cubicBezTo>
                    <a:pt x="7" y="48"/>
                    <a:pt x="3" y="27"/>
                    <a:pt x="1" y="1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3" name="Freeform 18"/>
            <p:cNvSpPr>
              <a:spLocks/>
            </p:cNvSpPr>
            <p:nvPr userDrawn="1"/>
          </p:nvSpPr>
          <p:spPr bwMode="auto">
            <a:xfrm>
              <a:off x="7915275" y="790575"/>
              <a:ext cx="165100" cy="169863"/>
            </a:xfrm>
            <a:custGeom>
              <a:avLst/>
              <a:gdLst>
                <a:gd name="T0" fmla="*/ 0 w 104"/>
                <a:gd name="T1" fmla="*/ 0 h 107"/>
                <a:gd name="T2" fmla="*/ 104 w 104"/>
                <a:gd name="T3" fmla="*/ 0 h 107"/>
                <a:gd name="T4" fmla="*/ 104 w 104"/>
                <a:gd name="T5" fmla="*/ 32 h 107"/>
                <a:gd name="T6" fmla="*/ 75 w 104"/>
                <a:gd name="T7" fmla="*/ 32 h 107"/>
                <a:gd name="T8" fmla="*/ 75 w 104"/>
                <a:gd name="T9" fmla="*/ 107 h 107"/>
                <a:gd name="T10" fmla="*/ 32 w 104"/>
                <a:gd name="T11" fmla="*/ 107 h 107"/>
                <a:gd name="T12" fmla="*/ 32 w 104"/>
                <a:gd name="T13" fmla="*/ 32 h 107"/>
                <a:gd name="T14" fmla="*/ 0 w 104"/>
                <a:gd name="T15" fmla="*/ 32 h 107"/>
                <a:gd name="T16" fmla="*/ 0 w 104"/>
                <a:gd name="T17"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4" h="107">
                  <a:moveTo>
                    <a:pt x="0" y="0"/>
                  </a:moveTo>
                  <a:lnTo>
                    <a:pt x="104" y="0"/>
                  </a:lnTo>
                  <a:lnTo>
                    <a:pt x="104" y="32"/>
                  </a:lnTo>
                  <a:lnTo>
                    <a:pt x="75" y="32"/>
                  </a:lnTo>
                  <a:lnTo>
                    <a:pt x="75" y="107"/>
                  </a:lnTo>
                  <a:lnTo>
                    <a:pt x="32" y="107"/>
                  </a:lnTo>
                  <a:lnTo>
                    <a:pt x="32" y="32"/>
                  </a:lnTo>
                  <a:lnTo>
                    <a:pt x="0" y="32"/>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4" name="Freeform 19"/>
            <p:cNvSpPr>
              <a:spLocks/>
            </p:cNvSpPr>
            <p:nvPr userDrawn="1"/>
          </p:nvSpPr>
          <p:spPr bwMode="auto">
            <a:xfrm>
              <a:off x="8064500" y="790575"/>
              <a:ext cx="201613" cy="169863"/>
            </a:xfrm>
            <a:custGeom>
              <a:avLst/>
              <a:gdLst>
                <a:gd name="T0" fmla="*/ 63 w 127"/>
                <a:gd name="T1" fmla="*/ 44 h 107"/>
                <a:gd name="T2" fmla="*/ 42 w 127"/>
                <a:gd name="T3" fmla="*/ 107 h 107"/>
                <a:gd name="T4" fmla="*/ 0 w 127"/>
                <a:gd name="T5" fmla="*/ 107 h 107"/>
                <a:gd name="T6" fmla="*/ 40 w 127"/>
                <a:gd name="T7" fmla="*/ 0 h 107"/>
                <a:gd name="T8" fmla="*/ 85 w 127"/>
                <a:gd name="T9" fmla="*/ 0 h 107"/>
                <a:gd name="T10" fmla="*/ 127 w 127"/>
                <a:gd name="T11" fmla="*/ 107 h 107"/>
                <a:gd name="T12" fmla="*/ 85 w 127"/>
                <a:gd name="T13" fmla="*/ 107 h 107"/>
                <a:gd name="T14" fmla="*/ 63 w 127"/>
                <a:gd name="T15" fmla="*/ 44 h 10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7" h="107">
                  <a:moveTo>
                    <a:pt x="63" y="44"/>
                  </a:moveTo>
                  <a:lnTo>
                    <a:pt x="42" y="107"/>
                  </a:lnTo>
                  <a:lnTo>
                    <a:pt x="0" y="107"/>
                  </a:lnTo>
                  <a:lnTo>
                    <a:pt x="40" y="0"/>
                  </a:lnTo>
                  <a:lnTo>
                    <a:pt x="85" y="0"/>
                  </a:lnTo>
                  <a:lnTo>
                    <a:pt x="127" y="107"/>
                  </a:lnTo>
                  <a:lnTo>
                    <a:pt x="85" y="107"/>
                  </a:lnTo>
                  <a:lnTo>
                    <a:pt x="63" y="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5" name="Freeform 20"/>
            <p:cNvSpPr>
              <a:spLocks/>
            </p:cNvSpPr>
            <p:nvPr userDrawn="1"/>
          </p:nvSpPr>
          <p:spPr bwMode="auto">
            <a:xfrm>
              <a:off x="8250238" y="790575"/>
              <a:ext cx="168275" cy="169863"/>
            </a:xfrm>
            <a:custGeom>
              <a:avLst/>
              <a:gdLst>
                <a:gd name="T0" fmla="*/ 0 w 106"/>
                <a:gd name="T1" fmla="*/ 0 h 107"/>
                <a:gd name="T2" fmla="*/ 106 w 106"/>
                <a:gd name="T3" fmla="*/ 0 h 107"/>
                <a:gd name="T4" fmla="*/ 106 w 106"/>
                <a:gd name="T5" fmla="*/ 32 h 107"/>
                <a:gd name="T6" fmla="*/ 75 w 106"/>
                <a:gd name="T7" fmla="*/ 32 h 107"/>
                <a:gd name="T8" fmla="*/ 75 w 106"/>
                <a:gd name="T9" fmla="*/ 107 h 107"/>
                <a:gd name="T10" fmla="*/ 32 w 106"/>
                <a:gd name="T11" fmla="*/ 107 h 107"/>
                <a:gd name="T12" fmla="*/ 32 w 106"/>
                <a:gd name="T13" fmla="*/ 32 h 107"/>
                <a:gd name="T14" fmla="*/ 0 w 106"/>
                <a:gd name="T15" fmla="*/ 32 h 107"/>
                <a:gd name="T16" fmla="*/ 0 w 106"/>
                <a:gd name="T17"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6" h="107">
                  <a:moveTo>
                    <a:pt x="0" y="0"/>
                  </a:moveTo>
                  <a:lnTo>
                    <a:pt x="106" y="0"/>
                  </a:lnTo>
                  <a:lnTo>
                    <a:pt x="106" y="32"/>
                  </a:lnTo>
                  <a:lnTo>
                    <a:pt x="75" y="32"/>
                  </a:lnTo>
                  <a:lnTo>
                    <a:pt x="75" y="107"/>
                  </a:lnTo>
                  <a:lnTo>
                    <a:pt x="32" y="107"/>
                  </a:lnTo>
                  <a:lnTo>
                    <a:pt x="32" y="32"/>
                  </a:lnTo>
                  <a:lnTo>
                    <a:pt x="0" y="32"/>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6" name="Freeform 21"/>
            <p:cNvSpPr>
              <a:spLocks/>
            </p:cNvSpPr>
            <p:nvPr userDrawn="1"/>
          </p:nvSpPr>
          <p:spPr bwMode="auto">
            <a:xfrm>
              <a:off x="8399463" y="790575"/>
              <a:ext cx="204788" cy="169863"/>
            </a:xfrm>
            <a:custGeom>
              <a:avLst/>
              <a:gdLst>
                <a:gd name="T0" fmla="*/ 63 w 129"/>
                <a:gd name="T1" fmla="*/ 44 h 107"/>
                <a:gd name="T2" fmla="*/ 42 w 129"/>
                <a:gd name="T3" fmla="*/ 107 h 107"/>
                <a:gd name="T4" fmla="*/ 0 w 129"/>
                <a:gd name="T5" fmla="*/ 107 h 107"/>
                <a:gd name="T6" fmla="*/ 42 w 129"/>
                <a:gd name="T7" fmla="*/ 0 h 107"/>
                <a:gd name="T8" fmla="*/ 87 w 129"/>
                <a:gd name="T9" fmla="*/ 0 h 107"/>
                <a:gd name="T10" fmla="*/ 129 w 129"/>
                <a:gd name="T11" fmla="*/ 107 h 107"/>
                <a:gd name="T12" fmla="*/ 87 w 129"/>
                <a:gd name="T13" fmla="*/ 107 h 107"/>
                <a:gd name="T14" fmla="*/ 63 w 129"/>
                <a:gd name="T15" fmla="*/ 44 h 10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9" h="107">
                  <a:moveTo>
                    <a:pt x="63" y="44"/>
                  </a:moveTo>
                  <a:lnTo>
                    <a:pt x="42" y="107"/>
                  </a:lnTo>
                  <a:lnTo>
                    <a:pt x="0" y="107"/>
                  </a:lnTo>
                  <a:lnTo>
                    <a:pt x="42" y="0"/>
                  </a:lnTo>
                  <a:lnTo>
                    <a:pt x="87" y="0"/>
                  </a:lnTo>
                  <a:lnTo>
                    <a:pt x="129" y="107"/>
                  </a:lnTo>
                  <a:lnTo>
                    <a:pt x="87" y="107"/>
                  </a:lnTo>
                  <a:lnTo>
                    <a:pt x="63" y="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grpSp>
      <p:sp>
        <p:nvSpPr>
          <p:cNvPr id="30" name="Title 1"/>
          <p:cNvSpPr>
            <a:spLocks noGrp="1"/>
          </p:cNvSpPr>
          <p:nvPr>
            <p:ph type="ctrTitle"/>
          </p:nvPr>
        </p:nvSpPr>
        <p:spPr>
          <a:xfrm>
            <a:off x="457200" y="2211712"/>
            <a:ext cx="8229600" cy="1102519"/>
          </a:xfrm>
        </p:spPr>
        <p:txBody>
          <a:bodyPr/>
          <a:lstStyle>
            <a:lvl1pPr>
              <a:defRPr sz="4000" b="0" cap="none" baseline="0">
                <a:solidFill>
                  <a:schemeClr val="bg1"/>
                </a:solidFill>
              </a:defRPr>
            </a:lvl1pPr>
          </a:lstStyle>
          <a:p>
            <a:r>
              <a:rPr lang="en-US" noProof="0"/>
              <a:t>Click to edit Master title style</a:t>
            </a:r>
            <a:endParaRPr lang="en-GB" noProof="0" dirty="0"/>
          </a:p>
        </p:txBody>
      </p:sp>
      <p:sp>
        <p:nvSpPr>
          <p:cNvPr id="31" name="Subtitle 2"/>
          <p:cNvSpPr>
            <a:spLocks noGrp="1"/>
          </p:cNvSpPr>
          <p:nvPr>
            <p:ph type="subTitle" idx="1"/>
          </p:nvPr>
        </p:nvSpPr>
        <p:spPr>
          <a:xfrm>
            <a:off x="457200" y="3370619"/>
            <a:ext cx="8229600" cy="327077"/>
          </a:xfrm>
        </p:spPr>
        <p:txBody>
          <a:bodyPr>
            <a:spAutoFit/>
          </a:bodyPr>
          <a:lstStyle>
            <a:lvl1pPr marL="0" indent="0" algn="l">
              <a:buNone/>
              <a:defRPr>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noProof="0"/>
              <a:t>Click to edit Master subtitle style</a:t>
            </a:r>
            <a:endParaRPr lang="en-GB" noProof="0" dirty="0"/>
          </a:p>
        </p:txBody>
      </p:sp>
      <p:sp>
        <p:nvSpPr>
          <p:cNvPr id="34" name="Freeform 5"/>
          <p:cNvSpPr>
            <a:spLocks/>
          </p:cNvSpPr>
          <p:nvPr userDrawn="1"/>
        </p:nvSpPr>
        <p:spPr bwMode="gray">
          <a:xfrm>
            <a:off x="727" y="1037441"/>
            <a:ext cx="9136475" cy="693279"/>
          </a:xfrm>
          <a:custGeom>
            <a:avLst/>
            <a:gdLst>
              <a:gd name="T0" fmla="*/ 2721 w 2721"/>
              <a:gd name="T1" fmla="*/ 87 h 255"/>
              <a:gd name="T2" fmla="*/ 0 w 2721"/>
              <a:gd name="T3" fmla="*/ 255 h 255"/>
              <a:gd name="connsiteX0" fmla="*/ 10000 w 10000"/>
              <a:gd name="connsiteY0" fmla="*/ 1764 h 8352"/>
              <a:gd name="connsiteX1" fmla="*/ 9637 w 10000"/>
              <a:gd name="connsiteY1" fmla="*/ 1539 h 8352"/>
              <a:gd name="connsiteX2" fmla="*/ 0 w 10000"/>
              <a:gd name="connsiteY2" fmla="*/ 8352 h 8352"/>
              <a:gd name="connsiteX0" fmla="*/ 9637 w 9637"/>
              <a:gd name="connsiteY0" fmla="*/ 1843 h 10000"/>
              <a:gd name="connsiteX1" fmla="*/ 0 w 9637"/>
              <a:gd name="connsiteY1" fmla="*/ 10000 h 10000"/>
              <a:gd name="connsiteX0" fmla="*/ 9616 w 9616"/>
              <a:gd name="connsiteY0" fmla="*/ 2208 h 9263"/>
              <a:gd name="connsiteX1" fmla="*/ 0 w 9616"/>
              <a:gd name="connsiteY1" fmla="*/ 9263 h 9263"/>
              <a:gd name="connsiteX0" fmla="*/ 10000 w 10000"/>
              <a:gd name="connsiteY0" fmla="*/ 2002 h 9618"/>
              <a:gd name="connsiteX1" fmla="*/ 0 w 10000"/>
              <a:gd name="connsiteY1" fmla="*/ 9618 h 9618"/>
              <a:gd name="connsiteX0" fmla="*/ 10000 w 10000"/>
              <a:gd name="connsiteY0" fmla="*/ 2106 h 10024"/>
              <a:gd name="connsiteX1" fmla="*/ 0 w 10000"/>
              <a:gd name="connsiteY1" fmla="*/ 10024 h 10024"/>
              <a:gd name="connsiteX0" fmla="*/ 10000 w 10000"/>
              <a:gd name="connsiteY0" fmla="*/ 2136 h 9959"/>
              <a:gd name="connsiteX1" fmla="*/ 0 w 10000"/>
              <a:gd name="connsiteY1" fmla="*/ 9959 h 9959"/>
            </a:gdLst>
            <a:ahLst/>
            <a:cxnLst>
              <a:cxn ang="0">
                <a:pos x="connsiteX0" y="connsiteY0"/>
              </a:cxn>
              <a:cxn ang="0">
                <a:pos x="connsiteX1" y="connsiteY1"/>
              </a:cxn>
            </a:cxnLst>
            <a:rect l="l" t="t" r="r" b="b"/>
            <a:pathLst>
              <a:path w="10000" h="9959">
                <a:moveTo>
                  <a:pt x="10000" y="2136"/>
                </a:moveTo>
                <a:cubicBezTo>
                  <a:pt x="6648" y="-1094"/>
                  <a:pt x="3637" y="-2148"/>
                  <a:pt x="0" y="9959"/>
                </a:cubicBezTo>
              </a:path>
            </a:pathLst>
          </a:custGeom>
          <a:noFill/>
          <a:ln w="8890" cap="flat">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nl-NL"/>
          </a:p>
        </p:txBody>
      </p:sp>
      <p:grpSp>
        <p:nvGrpSpPr>
          <p:cNvPr id="3" name="Groep 2"/>
          <p:cNvGrpSpPr/>
          <p:nvPr userDrawn="1"/>
        </p:nvGrpSpPr>
        <p:grpSpPr bwMode="gray">
          <a:xfrm>
            <a:off x="457200" y="760765"/>
            <a:ext cx="3678764" cy="4039454"/>
            <a:chOff x="457200" y="760765"/>
            <a:chExt cx="3678764" cy="4039454"/>
          </a:xfrm>
        </p:grpSpPr>
        <p:grpSp>
          <p:nvGrpSpPr>
            <p:cNvPr id="28" name="Group 27"/>
            <p:cNvGrpSpPr/>
            <p:nvPr userDrawn="1"/>
          </p:nvGrpSpPr>
          <p:grpSpPr bwMode="gray">
            <a:xfrm>
              <a:off x="569917" y="760765"/>
              <a:ext cx="1393825" cy="177800"/>
              <a:chOff x="547688" y="782638"/>
              <a:chExt cx="1393825" cy="177800"/>
            </a:xfrm>
            <a:solidFill>
              <a:schemeClr val="bg1"/>
            </a:solidFill>
          </p:grpSpPr>
          <p:sp>
            <p:nvSpPr>
              <p:cNvPr id="8" name="Freeform 5"/>
              <p:cNvSpPr>
                <a:spLocks/>
              </p:cNvSpPr>
              <p:nvPr userDrawn="1"/>
            </p:nvSpPr>
            <p:spPr bwMode="gray">
              <a:xfrm>
                <a:off x="547688" y="785813"/>
                <a:ext cx="165100" cy="169863"/>
              </a:xfrm>
              <a:custGeom>
                <a:avLst/>
                <a:gdLst>
                  <a:gd name="T0" fmla="*/ 0 w 104"/>
                  <a:gd name="T1" fmla="*/ 0 h 107"/>
                  <a:gd name="T2" fmla="*/ 104 w 104"/>
                  <a:gd name="T3" fmla="*/ 0 h 107"/>
                  <a:gd name="T4" fmla="*/ 104 w 104"/>
                  <a:gd name="T5" fmla="*/ 31 h 107"/>
                  <a:gd name="T6" fmla="*/ 74 w 104"/>
                  <a:gd name="T7" fmla="*/ 31 h 107"/>
                  <a:gd name="T8" fmla="*/ 74 w 104"/>
                  <a:gd name="T9" fmla="*/ 107 h 107"/>
                  <a:gd name="T10" fmla="*/ 30 w 104"/>
                  <a:gd name="T11" fmla="*/ 107 h 107"/>
                  <a:gd name="T12" fmla="*/ 30 w 104"/>
                  <a:gd name="T13" fmla="*/ 31 h 107"/>
                  <a:gd name="T14" fmla="*/ 0 w 104"/>
                  <a:gd name="T15" fmla="*/ 31 h 107"/>
                  <a:gd name="T16" fmla="*/ 0 w 104"/>
                  <a:gd name="T17"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4" h="107">
                    <a:moveTo>
                      <a:pt x="0" y="0"/>
                    </a:moveTo>
                    <a:lnTo>
                      <a:pt x="104" y="0"/>
                    </a:lnTo>
                    <a:lnTo>
                      <a:pt x="104" y="31"/>
                    </a:lnTo>
                    <a:lnTo>
                      <a:pt x="74" y="31"/>
                    </a:lnTo>
                    <a:lnTo>
                      <a:pt x="74" y="107"/>
                    </a:lnTo>
                    <a:lnTo>
                      <a:pt x="30" y="107"/>
                    </a:lnTo>
                    <a:lnTo>
                      <a:pt x="30" y="31"/>
                    </a:lnTo>
                    <a:lnTo>
                      <a:pt x="0" y="3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9" name="Freeform 6"/>
              <p:cNvSpPr>
                <a:spLocks/>
              </p:cNvSpPr>
              <p:nvPr userDrawn="1"/>
            </p:nvSpPr>
            <p:spPr bwMode="gray">
              <a:xfrm>
                <a:off x="693738" y="785813"/>
                <a:ext cx="203200" cy="169863"/>
              </a:xfrm>
              <a:custGeom>
                <a:avLst/>
                <a:gdLst>
                  <a:gd name="T0" fmla="*/ 64 w 128"/>
                  <a:gd name="T1" fmla="*/ 43 h 107"/>
                  <a:gd name="T2" fmla="*/ 42 w 128"/>
                  <a:gd name="T3" fmla="*/ 107 h 107"/>
                  <a:gd name="T4" fmla="*/ 0 w 128"/>
                  <a:gd name="T5" fmla="*/ 107 h 107"/>
                  <a:gd name="T6" fmla="*/ 40 w 128"/>
                  <a:gd name="T7" fmla="*/ 0 h 107"/>
                  <a:gd name="T8" fmla="*/ 86 w 128"/>
                  <a:gd name="T9" fmla="*/ 0 h 107"/>
                  <a:gd name="T10" fmla="*/ 128 w 128"/>
                  <a:gd name="T11" fmla="*/ 107 h 107"/>
                  <a:gd name="T12" fmla="*/ 86 w 128"/>
                  <a:gd name="T13" fmla="*/ 107 h 107"/>
                  <a:gd name="T14" fmla="*/ 64 w 128"/>
                  <a:gd name="T15" fmla="*/ 43 h 10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8" h="107">
                    <a:moveTo>
                      <a:pt x="64" y="43"/>
                    </a:moveTo>
                    <a:lnTo>
                      <a:pt x="42" y="107"/>
                    </a:lnTo>
                    <a:lnTo>
                      <a:pt x="0" y="107"/>
                    </a:lnTo>
                    <a:lnTo>
                      <a:pt x="40" y="0"/>
                    </a:lnTo>
                    <a:lnTo>
                      <a:pt x="86" y="0"/>
                    </a:lnTo>
                    <a:lnTo>
                      <a:pt x="128" y="107"/>
                    </a:lnTo>
                    <a:lnTo>
                      <a:pt x="86" y="107"/>
                    </a:lnTo>
                    <a:lnTo>
                      <a:pt x="64" y="4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0" name="Freeform 7"/>
              <p:cNvSpPr>
                <a:spLocks/>
              </p:cNvSpPr>
              <p:nvPr userDrawn="1"/>
            </p:nvSpPr>
            <p:spPr bwMode="gray">
              <a:xfrm>
                <a:off x="881063" y="785813"/>
                <a:ext cx="163513" cy="169863"/>
              </a:xfrm>
              <a:custGeom>
                <a:avLst/>
                <a:gdLst>
                  <a:gd name="T0" fmla="*/ 0 w 103"/>
                  <a:gd name="T1" fmla="*/ 0 h 107"/>
                  <a:gd name="T2" fmla="*/ 103 w 103"/>
                  <a:gd name="T3" fmla="*/ 0 h 107"/>
                  <a:gd name="T4" fmla="*/ 103 w 103"/>
                  <a:gd name="T5" fmla="*/ 31 h 107"/>
                  <a:gd name="T6" fmla="*/ 73 w 103"/>
                  <a:gd name="T7" fmla="*/ 31 h 107"/>
                  <a:gd name="T8" fmla="*/ 73 w 103"/>
                  <a:gd name="T9" fmla="*/ 107 h 107"/>
                  <a:gd name="T10" fmla="*/ 30 w 103"/>
                  <a:gd name="T11" fmla="*/ 107 h 107"/>
                  <a:gd name="T12" fmla="*/ 30 w 103"/>
                  <a:gd name="T13" fmla="*/ 31 h 107"/>
                  <a:gd name="T14" fmla="*/ 0 w 103"/>
                  <a:gd name="T15" fmla="*/ 31 h 107"/>
                  <a:gd name="T16" fmla="*/ 0 w 103"/>
                  <a:gd name="T17"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3" h="107">
                    <a:moveTo>
                      <a:pt x="0" y="0"/>
                    </a:moveTo>
                    <a:lnTo>
                      <a:pt x="103" y="0"/>
                    </a:lnTo>
                    <a:lnTo>
                      <a:pt x="103" y="31"/>
                    </a:lnTo>
                    <a:lnTo>
                      <a:pt x="73" y="31"/>
                    </a:lnTo>
                    <a:lnTo>
                      <a:pt x="73" y="107"/>
                    </a:lnTo>
                    <a:lnTo>
                      <a:pt x="30" y="107"/>
                    </a:lnTo>
                    <a:lnTo>
                      <a:pt x="30" y="31"/>
                    </a:lnTo>
                    <a:lnTo>
                      <a:pt x="0" y="3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2" name="Freeform 8"/>
              <p:cNvSpPr>
                <a:spLocks/>
              </p:cNvSpPr>
              <p:nvPr userDrawn="1"/>
            </p:nvSpPr>
            <p:spPr bwMode="gray">
              <a:xfrm>
                <a:off x="1027113" y="785813"/>
                <a:ext cx="201613" cy="169863"/>
              </a:xfrm>
              <a:custGeom>
                <a:avLst/>
                <a:gdLst>
                  <a:gd name="T0" fmla="*/ 63 w 127"/>
                  <a:gd name="T1" fmla="*/ 43 h 107"/>
                  <a:gd name="T2" fmla="*/ 42 w 127"/>
                  <a:gd name="T3" fmla="*/ 107 h 107"/>
                  <a:gd name="T4" fmla="*/ 0 w 127"/>
                  <a:gd name="T5" fmla="*/ 107 h 107"/>
                  <a:gd name="T6" fmla="*/ 42 w 127"/>
                  <a:gd name="T7" fmla="*/ 0 h 107"/>
                  <a:gd name="T8" fmla="*/ 85 w 127"/>
                  <a:gd name="T9" fmla="*/ 0 h 107"/>
                  <a:gd name="T10" fmla="*/ 127 w 127"/>
                  <a:gd name="T11" fmla="*/ 107 h 107"/>
                  <a:gd name="T12" fmla="*/ 85 w 127"/>
                  <a:gd name="T13" fmla="*/ 107 h 107"/>
                  <a:gd name="T14" fmla="*/ 63 w 127"/>
                  <a:gd name="T15" fmla="*/ 43 h 10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7" h="107">
                    <a:moveTo>
                      <a:pt x="63" y="43"/>
                    </a:moveTo>
                    <a:lnTo>
                      <a:pt x="42" y="107"/>
                    </a:lnTo>
                    <a:lnTo>
                      <a:pt x="0" y="107"/>
                    </a:lnTo>
                    <a:lnTo>
                      <a:pt x="42" y="0"/>
                    </a:lnTo>
                    <a:lnTo>
                      <a:pt x="85" y="0"/>
                    </a:lnTo>
                    <a:lnTo>
                      <a:pt x="127" y="107"/>
                    </a:lnTo>
                    <a:lnTo>
                      <a:pt x="85" y="107"/>
                    </a:lnTo>
                    <a:lnTo>
                      <a:pt x="63" y="4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3" name="Freeform 9"/>
              <p:cNvSpPr>
                <a:spLocks/>
              </p:cNvSpPr>
              <p:nvPr userDrawn="1"/>
            </p:nvSpPr>
            <p:spPr bwMode="gray">
              <a:xfrm>
                <a:off x="1306513" y="782638"/>
                <a:ext cx="111125" cy="177800"/>
              </a:xfrm>
              <a:custGeom>
                <a:avLst/>
                <a:gdLst>
                  <a:gd name="T0" fmla="*/ 25 w 42"/>
                  <a:gd name="T1" fmla="*/ 28 h 67"/>
                  <a:gd name="T2" fmla="*/ 13 w 42"/>
                  <a:gd name="T3" fmla="*/ 17 h 67"/>
                  <a:gd name="T4" fmla="*/ 24 w 42"/>
                  <a:gd name="T5" fmla="*/ 10 h 67"/>
                  <a:gd name="T6" fmla="*/ 36 w 42"/>
                  <a:gd name="T7" fmla="*/ 13 h 67"/>
                  <a:gd name="T8" fmla="*/ 39 w 42"/>
                  <a:gd name="T9" fmla="*/ 3 h 67"/>
                  <a:gd name="T10" fmla="*/ 24 w 42"/>
                  <a:gd name="T11" fmla="*/ 0 h 67"/>
                  <a:gd name="T12" fmla="*/ 1 w 42"/>
                  <a:gd name="T13" fmla="*/ 19 h 67"/>
                  <a:gd name="T14" fmla="*/ 18 w 42"/>
                  <a:gd name="T15" fmla="*/ 37 h 67"/>
                  <a:gd name="T16" fmla="*/ 30 w 42"/>
                  <a:gd name="T17" fmla="*/ 48 h 67"/>
                  <a:gd name="T18" fmla="*/ 18 w 42"/>
                  <a:gd name="T19" fmla="*/ 57 h 67"/>
                  <a:gd name="T20" fmla="*/ 2 w 42"/>
                  <a:gd name="T21" fmla="*/ 53 h 67"/>
                  <a:gd name="T22" fmla="*/ 0 w 42"/>
                  <a:gd name="T23" fmla="*/ 63 h 67"/>
                  <a:gd name="T24" fmla="*/ 17 w 42"/>
                  <a:gd name="T25" fmla="*/ 67 h 67"/>
                  <a:gd name="T26" fmla="*/ 42 w 42"/>
                  <a:gd name="T27" fmla="*/ 47 h 67"/>
                  <a:gd name="T28" fmla="*/ 25 w 42"/>
                  <a:gd name="T29" fmla="*/ 28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2" h="67">
                    <a:moveTo>
                      <a:pt x="25" y="28"/>
                    </a:moveTo>
                    <a:cubicBezTo>
                      <a:pt x="17" y="25"/>
                      <a:pt x="13" y="22"/>
                      <a:pt x="13" y="17"/>
                    </a:cubicBezTo>
                    <a:cubicBezTo>
                      <a:pt x="13" y="14"/>
                      <a:pt x="16" y="10"/>
                      <a:pt x="24" y="10"/>
                    </a:cubicBezTo>
                    <a:cubicBezTo>
                      <a:pt x="30" y="10"/>
                      <a:pt x="34" y="11"/>
                      <a:pt x="36" y="13"/>
                    </a:cubicBezTo>
                    <a:cubicBezTo>
                      <a:pt x="39" y="3"/>
                      <a:pt x="39" y="3"/>
                      <a:pt x="39" y="3"/>
                    </a:cubicBezTo>
                    <a:cubicBezTo>
                      <a:pt x="36" y="1"/>
                      <a:pt x="31" y="0"/>
                      <a:pt x="24" y="0"/>
                    </a:cubicBezTo>
                    <a:cubicBezTo>
                      <a:pt x="10" y="0"/>
                      <a:pt x="1" y="8"/>
                      <a:pt x="1" y="19"/>
                    </a:cubicBezTo>
                    <a:cubicBezTo>
                      <a:pt x="1" y="28"/>
                      <a:pt x="8" y="34"/>
                      <a:pt x="18" y="37"/>
                    </a:cubicBezTo>
                    <a:cubicBezTo>
                      <a:pt x="27" y="40"/>
                      <a:pt x="30" y="43"/>
                      <a:pt x="30" y="48"/>
                    </a:cubicBezTo>
                    <a:cubicBezTo>
                      <a:pt x="30" y="53"/>
                      <a:pt x="26" y="57"/>
                      <a:pt x="18" y="57"/>
                    </a:cubicBezTo>
                    <a:cubicBezTo>
                      <a:pt x="12" y="57"/>
                      <a:pt x="6" y="55"/>
                      <a:pt x="2" y="53"/>
                    </a:cubicBezTo>
                    <a:cubicBezTo>
                      <a:pt x="0" y="63"/>
                      <a:pt x="0" y="63"/>
                      <a:pt x="0" y="63"/>
                    </a:cubicBezTo>
                    <a:cubicBezTo>
                      <a:pt x="3" y="65"/>
                      <a:pt x="10" y="67"/>
                      <a:pt x="17" y="67"/>
                    </a:cubicBezTo>
                    <a:cubicBezTo>
                      <a:pt x="34" y="67"/>
                      <a:pt x="42" y="58"/>
                      <a:pt x="42" y="47"/>
                    </a:cubicBezTo>
                    <a:cubicBezTo>
                      <a:pt x="42" y="38"/>
                      <a:pt x="36" y="32"/>
                      <a:pt x="25" y="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5" name="Freeform 10"/>
              <p:cNvSpPr>
                <a:spLocks/>
              </p:cNvSpPr>
              <p:nvPr userDrawn="1"/>
            </p:nvSpPr>
            <p:spPr bwMode="gray">
              <a:xfrm>
                <a:off x="1425575" y="785813"/>
                <a:ext cx="130175" cy="173038"/>
              </a:xfrm>
              <a:custGeom>
                <a:avLst/>
                <a:gdLst>
                  <a:gd name="T0" fmla="*/ 0 w 82"/>
                  <a:gd name="T1" fmla="*/ 16 h 109"/>
                  <a:gd name="T2" fmla="*/ 32 w 82"/>
                  <a:gd name="T3" fmla="*/ 16 h 109"/>
                  <a:gd name="T4" fmla="*/ 32 w 82"/>
                  <a:gd name="T5" fmla="*/ 109 h 109"/>
                  <a:gd name="T6" fmla="*/ 52 w 82"/>
                  <a:gd name="T7" fmla="*/ 109 h 109"/>
                  <a:gd name="T8" fmla="*/ 52 w 82"/>
                  <a:gd name="T9" fmla="*/ 16 h 109"/>
                  <a:gd name="T10" fmla="*/ 82 w 82"/>
                  <a:gd name="T11" fmla="*/ 16 h 109"/>
                  <a:gd name="T12" fmla="*/ 82 w 82"/>
                  <a:gd name="T13" fmla="*/ 0 h 109"/>
                  <a:gd name="T14" fmla="*/ 0 w 82"/>
                  <a:gd name="T15" fmla="*/ 0 h 109"/>
                  <a:gd name="T16" fmla="*/ 0 w 82"/>
                  <a:gd name="T17" fmla="*/ 16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2" h="109">
                    <a:moveTo>
                      <a:pt x="0" y="16"/>
                    </a:moveTo>
                    <a:lnTo>
                      <a:pt x="32" y="16"/>
                    </a:lnTo>
                    <a:lnTo>
                      <a:pt x="32" y="109"/>
                    </a:lnTo>
                    <a:lnTo>
                      <a:pt x="52" y="109"/>
                    </a:lnTo>
                    <a:lnTo>
                      <a:pt x="52" y="16"/>
                    </a:lnTo>
                    <a:lnTo>
                      <a:pt x="82" y="16"/>
                    </a:lnTo>
                    <a:lnTo>
                      <a:pt x="82" y="0"/>
                    </a:lnTo>
                    <a:lnTo>
                      <a:pt x="0" y="0"/>
                    </a:lnTo>
                    <a:lnTo>
                      <a:pt x="0"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6" name="Freeform 11"/>
              <p:cNvSpPr>
                <a:spLocks/>
              </p:cNvSpPr>
              <p:nvPr userDrawn="1"/>
            </p:nvSpPr>
            <p:spPr bwMode="gray">
              <a:xfrm>
                <a:off x="1708150" y="785813"/>
                <a:ext cx="103188" cy="173038"/>
              </a:xfrm>
              <a:custGeom>
                <a:avLst/>
                <a:gdLst>
                  <a:gd name="T0" fmla="*/ 20 w 65"/>
                  <a:gd name="T1" fmla="*/ 60 h 109"/>
                  <a:gd name="T2" fmla="*/ 62 w 65"/>
                  <a:gd name="T3" fmla="*/ 60 h 109"/>
                  <a:gd name="T4" fmla="*/ 62 w 65"/>
                  <a:gd name="T5" fmla="*/ 43 h 109"/>
                  <a:gd name="T6" fmla="*/ 20 w 65"/>
                  <a:gd name="T7" fmla="*/ 43 h 109"/>
                  <a:gd name="T8" fmla="*/ 20 w 65"/>
                  <a:gd name="T9" fmla="*/ 16 h 109"/>
                  <a:gd name="T10" fmla="*/ 63 w 65"/>
                  <a:gd name="T11" fmla="*/ 16 h 109"/>
                  <a:gd name="T12" fmla="*/ 63 w 65"/>
                  <a:gd name="T13" fmla="*/ 0 h 109"/>
                  <a:gd name="T14" fmla="*/ 0 w 65"/>
                  <a:gd name="T15" fmla="*/ 0 h 109"/>
                  <a:gd name="T16" fmla="*/ 0 w 65"/>
                  <a:gd name="T17" fmla="*/ 109 h 109"/>
                  <a:gd name="T18" fmla="*/ 65 w 65"/>
                  <a:gd name="T19" fmla="*/ 109 h 109"/>
                  <a:gd name="T20" fmla="*/ 65 w 65"/>
                  <a:gd name="T21" fmla="*/ 92 h 109"/>
                  <a:gd name="T22" fmla="*/ 20 w 65"/>
                  <a:gd name="T23" fmla="*/ 92 h 109"/>
                  <a:gd name="T24" fmla="*/ 20 w 65"/>
                  <a:gd name="T25" fmla="*/ 6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5" h="109">
                    <a:moveTo>
                      <a:pt x="20" y="60"/>
                    </a:moveTo>
                    <a:lnTo>
                      <a:pt x="62" y="60"/>
                    </a:lnTo>
                    <a:lnTo>
                      <a:pt x="62" y="43"/>
                    </a:lnTo>
                    <a:lnTo>
                      <a:pt x="20" y="43"/>
                    </a:lnTo>
                    <a:lnTo>
                      <a:pt x="20" y="16"/>
                    </a:lnTo>
                    <a:lnTo>
                      <a:pt x="63" y="16"/>
                    </a:lnTo>
                    <a:lnTo>
                      <a:pt x="63" y="0"/>
                    </a:lnTo>
                    <a:lnTo>
                      <a:pt x="0" y="0"/>
                    </a:lnTo>
                    <a:lnTo>
                      <a:pt x="0" y="109"/>
                    </a:lnTo>
                    <a:lnTo>
                      <a:pt x="65" y="109"/>
                    </a:lnTo>
                    <a:lnTo>
                      <a:pt x="65" y="92"/>
                    </a:lnTo>
                    <a:lnTo>
                      <a:pt x="20" y="92"/>
                    </a:lnTo>
                    <a:lnTo>
                      <a:pt x="20" y="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7" name="Freeform 12"/>
              <p:cNvSpPr>
                <a:spLocks/>
              </p:cNvSpPr>
              <p:nvPr userDrawn="1"/>
            </p:nvSpPr>
            <p:spPr bwMode="gray">
              <a:xfrm>
                <a:off x="1839913" y="785813"/>
                <a:ext cx="101600" cy="173038"/>
              </a:xfrm>
              <a:custGeom>
                <a:avLst/>
                <a:gdLst>
                  <a:gd name="T0" fmla="*/ 20 w 64"/>
                  <a:gd name="T1" fmla="*/ 92 h 109"/>
                  <a:gd name="T2" fmla="*/ 20 w 64"/>
                  <a:gd name="T3" fmla="*/ 0 h 109"/>
                  <a:gd name="T4" fmla="*/ 0 w 64"/>
                  <a:gd name="T5" fmla="*/ 0 h 109"/>
                  <a:gd name="T6" fmla="*/ 0 w 64"/>
                  <a:gd name="T7" fmla="*/ 109 h 109"/>
                  <a:gd name="T8" fmla="*/ 64 w 64"/>
                  <a:gd name="T9" fmla="*/ 109 h 109"/>
                  <a:gd name="T10" fmla="*/ 64 w 64"/>
                  <a:gd name="T11" fmla="*/ 92 h 109"/>
                  <a:gd name="T12" fmla="*/ 20 w 64"/>
                  <a:gd name="T13" fmla="*/ 92 h 109"/>
                </a:gdLst>
                <a:ahLst/>
                <a:cxnLst>
                  <a:cxn ang="0">
                    <a:pos x="T0" y="T1"/>
                  </a:cxn>
                  <a:cxn ang="0">
                    <a:pos x="T2" y="T3"/>
                  </a:cxn>
                  <a:cxn ang="0">
                    <a:pos x="T4" y="T5"/>
                  </a:cxn>
                  <a:cxn ang="0">
                    <a:pos x="T6" y="T7"/>
                  </a:cxn>
                  <a:cxn ang="0">
                    <a:pos x="T8" y="T9"/>
                  </a:cxn>
                  <a:cxn ang="0">
                    <a:pos x="T10" y="T11"/>
                  </a:cxn>
                  <a:cxn ang="0">
                    <a:pos x="T12" y="T13"/>
                  </a:cxn>
                </a:cxnLst>
                <a:rect l="0" t="0" r="r" b="b"/>
                <a:pathLst>
                  <a:path w="64" h="109">
                    <a:moveTo>
                      <a:pt x="20" y="92"/>
                    </a:moveTo>
                    <a:lnTo>
                      <a:pt x="20" y="0"/>
                    </a:lnTo>
                    <a:lnTo>
                      <a:pt x="0" y="0"/>
                    </a:lnTo>
                    <a:lnTo>
                      <a:pt x="0" y="109"/>
                    </a:lnTo>
                    <a:lnTo>
                      <a:pt x="64" y="109"/>
                    </a:lnTo>
                    <a:lnTo>
                      <a:pt x="64" y="92"/>
                    </a:lnTo>
                    <a:lnTo>
                      <a:pt x="20" y="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8" name="Freeform 13"/>
              <p:cNvSpPr>
                <a:spLocks/>
              </p:cNvSpPr>
              <p:nvPr userDrawn="1"/>
            </p:nvSpPr>
            <p:spPr bwMode="gray">
              <a:xfrm>
                <a:off x="1576388" y="785813"/>
                <a:ext cx="104775" cy="173038"/>
              </a:xfrm>
              <a:custGeom>
                <a:avLst/>
                <a:gdLst>
                  <a:gd name="T0" fmla="*/ 21 w 66"/>
                  <a:gd name="T1" fmla="*/ 60 h 109"/>
                  <a:gd name="T2" fmla="*/ 61 w 66"/>
                  <a:gd name="T3" fmla="*/ 60 h 109"/>
                  <a:gd name="T4" fmla="*/ 61 w 66"/>
                  <a:gd name="T5" fmla="*/ 43 h 109"/>
                  <a:gd name="T6" fmla="*/ 21 w 66"/>
                  <a:gd name="T7" fmla="*/ 43 h 109"/>
                  <a:gd name="T8" fmla="*/ 21 w 66"/>
                  <a:gd name="T9" fmla="*/ 16 h 109"/>
                  <a:gd name="T10" fmla="*/ 62 w 66"/>
                  <a:gd name="T11" fmla="*/ 16 h 109"/>
                  <a:gd name="T12" fmla="*/ 62 w 66"/>
                  <a:gd name="T13" fmla="*/ 0 h 109"/>
                  <a:gd name="T14" fmla="*/ 0 w 66"/>
                  <a:gd name="T15" fmla="*/ 0 h 109"/>
                  <a:gd name="T16" fmla="*/ 0 w 66"/>
                  <a:gd name="T17" fmla="*/ 109 h 109"/>
                  <a:gd name="T18" fmla="*/ 66 w 66"/>
                  <a:gd name="T19" fmla="*/ 109 h 109"/>
                  <a:gd name="T20" fmla="*/ 66 w 66"/>
                  <a:gd name="T21" fmla="*/ 92 h 109"/>
                  <a:gd name="T22" fmla="*/ 21 w 66"/>
                  <a:gd name="T23" fmla="*/ 92 h 109"/>
                  <a:gd name="T24" fmla="*/ 21 w 66"/>
                  <a:gd name="T25" fmla="*/ 6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6" h="109">
                    <a:moveTo>
                      <a:pt x="21" y="60"/>
                    </a:moveTo>
                    <a:lnTo>
                      <a:pt x="61" y="60"/>
                    </a:lnTo>
                    <a:lnTo>
                      <a:pt x="61" y="43"/>
                    </a:lnTo>
                    <a:lnTo>
                      <a:pt x="21" y="43"/>
                    </a:lnTo>
                    <a:lnTo>
                      <a:pt x="21" y="16"/>
                    </a:lnTo>
                    <a:lnTo>
                      <a:pt x="62" y="16"/>
                    </a:lnTo>
                    <a:lnTo>
                      <a:pt x="62" y="0"/>
                    </a:lnTo>
                    <a:lnTo>
                      <a:pt x="0" y="0"/>
                    </a:lnTo>
                    <a:lnTo>
                      <a:pt x="0" y="109"/>
                    </a:lnTo>
                    <a:lnTo>
                      <a:pt x="66" y="109"/>
                    </a:lnTo>
                    <a:lnTo>
                      <a:pt x="66" y="92"/>
                    </a:lnTo>
                    <a:lnTo>
                      <a:pt x="21" y="92"/>
                    </a:lnTo>
                    <a:lnTo>
                      <a:pt x="21" y="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grpSp>
        <p:sp>
          <p:nvSpPr>
            <p:cNvPr id="2" name="Tekstvak 1"/>
            <p:cNvSpPr txBox="1"/>
            <p:nvPr userDrawn="1"/>
          </p:nvSpPr>
          <p:spPr bwMode="gray">
            <a:xfrm>
              <a:off x="457200" y="4430887"/>
              <a:ext cx="3678764" cy="369332"/>
            </a:xfrm>
            <a:prstGeom prst="rect">
              <a:avLst/>
            </a:prstGeom>
            <a:noFill/>
          </p:spPr>
          <p:txBody>
            <a:bodyPr wrap="none" rtlCol="0">
              <a:spAutoFit/>
            </a:bodyPr>
            <a:lstStyle/>
            <a:p>
              <a:r>
                <a:rPr lang="en-GB" sz="1800" b="1" spc="-20" baseline="0" noProof="0" dirty="0">
                  <a:solidFill>
                    <a:schemeClr val="bg1"/>
                  </a:solidFill>
                </a:rPr>
                <a:t>Together we make the difference</a:t>
              </a:r>
            </a:p>
          </p:txBody>
        </p:sp>
      </p:grpSp>
    </p:spTree>
    <p:extLst>
      <p:ext uri="{BB962C8B-B14F-4D97-AF65-F5344CB8AC3E}">
        <p14:creationId xmlns:p14="http://schemas.microsoft.com/office/powerpoint/2010/main" val="244057300"/>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3702997" y="0"/>
            <a:ext cx="5441003" cy="5143500"/>
          </a:xfrm>
          <a:custGeom>
            <a:avLst/>
            <a:gdLst/>
            <a:ahLst/>
            <a:cxnLst/>
            <a:rect l="l" t="t" r="r" b="b"/>
            <a:pathLst>
              <a:path w="5441003" h="5143500">
                <a:moveTo>
                  <a:pt x="245991" y="0"/>
                </a:moveTo>
                <a:lnTo>
                  <a:pt x="5441003" y="0"/>
                </a:lnTo>
                <a:lnTo>
                  <a:pt x="5441003" y="5143500"/>
                </a:lnTo>
                <a:lnTo>
                  <a:pt x="284902" y="5143500"/>
                </a:lnTo>
                <a:cubicBezTo>
                  <a:pt x="153186" y="4282872"/>
                  <a:pt x="2014" y="3344424"/>
                  <a:pt x="0" y="2483796"/>
                </a:cubicBezTo>
                <a:cubicBezTo>
                  <a:pt x="2014" y="1629924"/>
                  <a:pt x="94819" y="847387"/>
                  <a:pt x="245991" y="0"/>
                </a:cubicBezTo>
                <a:close/>
              </a:path>
            </a:pathLst>
          </a:custGeo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dirty="0"/>
          </a:p>
        </p:txBody>
      </p:sp>
      <p:sp>
        <p:nvSpPr>
          <p:cNvPr id="13" name="Content Placeholder 2"/>
          <p:cNvSpPr>
            <a:spLocks noGrp="1"/>
          </p:cNvSpPr>
          <p:nvPr>
            <p:ph sz="half" idx="1"/>
          </p:nvPr>
        </p:nvSpPr>
        <p:spPr>
          <a:xfrm>
            <a:off x="457203" y="1184447"/>
            <a:ext cx="3110400" cy="3394800"/>
          </a:xfrm>
        </p:spPr>
        <p:txBody>
          <a:bodyPr/>
          <a:lstStyle>
            <a:lvl1pPr>
              <a:tabLst>
                <a:tab pos="2600325" algn="r"/>
              </a:tabLst>
              <a:defRPr sz="1400"/>
            </a:lvl1pPr>
            <a:lvl2pPr>
              <a:tabLst>
                <a:tab pos="2600325" algn="r"/>
              </a:tabLst>
              <a:defRPr sz="1400"/>
            </a:lvl2pPr>
            <a:lvl3pPr>
              <a:tabLst>
                <a:tab pos="2600325" algn="r"/>
              </a:tabLst>
              <a:defRPr sz="1400"/>
            </a:lvl3pPr>
            <a:lvl4pPr>
              <a:tabLst>
                <a:tab pos="2600325" algn="r"/>
              </a:tabLst>
              <a:defRPr sz="1400"/>
            </a:lvl4pPr>
            <a:lvl5pPr>
              <a:spcBef>
                <a:spcPts val="800"/>
              </a:spcBef>
              <a:tabLst>
                <a:tab pos="2600325" algn="r"/>
              </a:tabLst>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3" name="Title 2"/>
          <p:cNvSpPr>
            <a:spLocks noGrp="1"/>
          </p:cNvSpPr>
          <p:nvPr>
            <p:ph type="title"/>
          </p:nvPr>
        </p:nvSpPr>
        <p:spPr>
          <a:xfrm>
            <a:off x="457200" y="337225"/>
            <a:ext cx="3200400" cy="799032"/>
          </a:xfrm>
        </p:spPr>
        <p:txBody>
          <a:bodyPr/>
          <a:lstStyle/>
          <a:p>
            <a:r>
              <a:rPr lang="en-US" noProof="0"/>
              <a:t>Click to edit Master title style</a:t>
            </a:r>
            <a:endParaRPr lang="en-GB" noProof="0" dirty="0"/>
          </a:p>
        </p:txBody>
      </p:sp>
      <p:sp>
        <p:nvSpPr>
          <p:cNvPr id="14" name="Date Placeholder 13"/>
          <p:cNvSpPr>
            <a:spLocks noGrp="1"/>
          </p:cNvSpPr>
          <p:nvPr>
            <p:ph type="dt" sz="half" idx="14"/>
          </p:nvPr>
        </p:nvSpPr>
        <p:spPr/>
        <p:txBody>
          <a:bodyPr/>
          <a:lstStyle/>
          <a:p>
            <a:fld id="{095D71E4-E973-438F-A4DC-B1518620F05B}" type="datetime1">
              <a:rPr lang="en-GB" noProof="0" smtClean="0"/>
              <a:t>06/06/2022</a:t>
            </a:fld>
            <a:endParaRPr lang="en-GB" noProof="0" dirty="0"/>
          </a:p>
        </p:txBody>
      </p:sp>
      <p:sp>
        <p:nvSpPr>
          <p:cNvPr id="15" name="Footer Placeholder 14"/>
          <p:cNvSpPr>
            <a:spLocks noGrp="1"/>
          </p:cNvSpPr>
          <p:nvPr>
            <p:ph type="ftr" sz="quarter" idx="15"/>
          </p:nvPr>
        </p:nvSpPr>
        <p:spPr/>
        <p:txBody>
          <a:bodyPr/>
          <a:lstStyle/>
          <a:p>
            <a:r>
              <a:rPr lang="en-GB" noProof="0"/>
              <a:t>Tata Steel | TITLE POWERPOINT PRESENTATION</a:t>
            </a:r>
            <a:endParaRPr lang="en-GB" noProof="0" dirty="0"/>
          </a:p>
        </p:txBody>
      </p:sp>
      <p:sp>
        <p:nvSpPr>
          <p:cNvPr id="16" name="Slide Number Placeholder 15"/>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556139658"/>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genda Two Content">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5810379" y="0"/>
            <a:ext cx="3333621" cy="5143500"/>
          </a:xfrm>
          <a:custGeom>
            <a:avLst/>
            <a:gdLst/>
            <a:ahLst/>
            <a:cxnLst/>
            <a:rect l="l" t="t" r="r" b="b"/>
            <a:pathLst>
              <a:path w="3333621" h="5143500">
                <a:moveTo>
                  <a:pt x="245991" y="0"/>
                </a:moveTo>
                <a:lnTo>
                  <a:pt x="3333621" y="0"/>
                </a:lnTo>
                <a:lnTo>
                  <a:pt x="3333621" y="5143500"/>
                </a:lnTo>
                <a:lnTo>
                  <a:pt x="284902" y="5143500"/>
                </a:lnTo>
                <a:cubicBezTo>
                  <a:pt x="153186" y="4282872"/>
                  <a:pt x="2014" y="3344424"/>
                  <a:pt x="0" y="2483796"/>
                </a:cubicBezTo>
                <a:cubicBezTo>
                  <a:pt x="2014" y="1629924"/>
                  <a:pt x="94819" y="847387"/>
                  <a:pt x="245991" y="0"/>
                </a:cubicBezTo>
                <a:close/>
              </a:path>
            </a:pathLst>
          </a:custGeo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dirty="0"/>
          </a:p>
        </p:txBody>
      </p:sp>
      <p:sp>
        <p:nvSpPr>
          <p:cNvPr id="13" name="Content Placeholder 2"/>
          <p:cNvSpPr>
            <a:spLocks noGrp="1"/>
          </p:cNvSpPr>
          <p:nvPr>
            <p:ph sz="half" idx="1"/>
          </p:nvPr>
        </p:nvSpPr>
        <p:spPr>
          <a:xfrm>
            <a:off x="457204" y="1184447"/>
            <a:ext cx="2500352" cy="3394800"/>
          </a:xfrm>
        </p:spPr>
        <p:txBody>
          <a:bodyPr/>
          <a:lstStyle>
            <a:lvl1pPr>
              <a:tabLst>
                <a:tab pos="2239963" algn="r"/>
                <a:tab pos="2600325" algn="r"/>
              </a:tabLst>
              <a:defRPr sz="1200"/>
            </a:lvl1pPr>
            <a:lvl2pPr>
              <a:tabLst>
                <a:tab pos="2239963" algn="r"/>
                <a:tab pos="2600325" algn="r"/>
              </a:tabLst>
              <a:defRPr sz="1200"/>
            </a:lvl2pPr>
            <a:lvl3pPr>
              <a:tabLst>
                <a:tab pos="2239963" algn="r"/>
                <a:tab pos="2600325" algn="r"/>
              </a:tabLst>
              <a:defRPr sz="1200"/>
            </a:lvl3pPr>
            <a:lvl4pPr>
              <a:tabLst>
                <a:tab pos="2239963" algn="r"/>
                <a:tab pos="2600325" algn="r"/>
              </a:tabLst>
              <a:defRPr sz="1200"/>
            </a:lvl4pPr>
            <a:lvl5pPr>
              <a:spcBef>
                <a:spcPts val="800"/>
              </a:spcBef>
              <a:tabLst>
                <a:tab pos="2239963" algn="r"/>
                <a:tab pos="2600325" algn="r"/>
              </a:tabLst>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3" name="Title 2"/>
          <p:cNvSpPr>
            <a:spLocks noGrp="1"/>
          </p:cNvSpPr>
          <p:nvPr>
            <p:ph type="title"/>
          </p:nvPr>
        </p:nvSpPr>
        <p:spPr>
          <a:xfrm>
            <a:off x="457200" y="337225"/>
            <a:ext cx="3200400" cy="799032"/>
          </a:xfrm>
        </p:spPr>
        <p:txBody>
          <a:bodyPr/>
          <a:lstStyle/>
          <a:p>
            <a:r>
              <a:rPr lang="en-US" noProof="0"/>
              <a:t>Click to edit Master title style</a:t>
            </a:r>
            <a:endParaRPr lang="en-GB" noProof="0" dirty="0"/>
          </a:p>
        </p:txBody>
      </p:sp>
      <p:sp>
        <p:nvSpPr>
          <p:cNvPr id="10" name="Content Placeholder 2"/>
          <p:cNvSpPr>
            <a:spLocks noGrp="1"/>
          </p:cNvSpPr>
          <p:nvPr>
            <p:ph sz="half" idx="17"/>
          </p:nvPr>
        </p:nvSpPr>
        <p:spPr>
          <a:xfrm>
            <a:off x="3092065" y="1184447"/>
            <a:ext cx="2500352" cy="3394800"/>
          </a:xfrm>
        </p:spPr>
        <p:txBody>
          <a:bodyPr/>
          <a:lstStyle>
            <a:lvl1pPr>
              <a:tabLst>
                <a:tab pos="2239963" algn="r"/>
                <a:tab pos="2600325" algn="r"/>
              </a:tabLst>
              <a:defRPr sz="1200"/>
            </a:lvl1pPr>
            <a:lvl2pPr>
              <a:tabLst>
                <a:tab pos="2239963" algn="r"/>
                <a:tab pos="2600325" algn="r"/>
              </a:tabLst>
              <a:defRPr sz="1200"/>
            </a:lvl2pPr>
            <a:lvl3pPr>
              <a:tabLst>
                <a:tab pos="2239963" algn="r"/>
                <a:tab pos="2600325" algn="r"/>
              </a:tabLst>
              <a:defRPr sz="1200"/>
            </a:lvl3pPr>
            <a:lvl4pPr>
              <a:tabLst>
                <a:tab pos="2239963" algn="r"/>
                <a:tab pos="2600325" algn="r"/>
              </a:tabLst>
              <a:defRPr sz="1200"/>
            </a:lvl4pPr>
            <a:lvl5pPr>
              <a:spcBef>
                <a:spcPts val="800"/>
              </a:spcBef>
              <a:tabLst>
                <a:tab pos="2239963" algn="r"/>
                <a:tab pos="2600325" algn="r"/>
              </a:tabLst>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Date Placeholder 3"/>
          <p:cNvSpPr>
            <a:spLocks noGrp="1"/>
          </p:cNvSpPr>
          <p:nvPr>
            <p:ph type="dt" sz="half" idx="18"/>
          </p:nvPr>
        </p:nvSpPr>
        <p:spPr/>
        <p:txBody>
          <a:bodyPr/>
          <a:lstStyle/>
          <a:p>
            <a:fld id="{22D0B827-2DDC-4DCA-BC37-D8C8B6574ABB}" type="datetime1">
              <a:rPr lang="en-GB" noProof="0" smtClean="0"/>
              <a:t>06/06/2022</a:t>
            </a:fld>
            <a:endParaRPr lang="en-GB" noProof="0" dirty="0"/>
          </a:p>
        </p:txBody>
      </p:sp>
      <p:sp>
        <p:nvSpPr>
          <p:cNvPr id="5" name="Footer Placeholder 4"/>
          <p:cNvSpPr>
            <a:spLocks noGrp="1"/>
          </p:cNvSpPr>
          <p:nvPr>
            <p:ph type="ftr" sz="quarter" idx="19"/>
          </p:nvPr>
        </p:nvSpPr>
        <p:spPr/>
        <p:txBody>
          <a:bodyPr/>
          <a:lstStyle/>
          <a:p>
            <a:r>
              <a:rPr lang="en-GB" noProof="0"/>
              <a:t>Tata Steel | TITLE POWERPOINT PRESENTATION</a:t>
            </a:r>
            <a:endParaRPr lang="en-GB" noProof="0" dirty="0"/>
          </a:p>
        </p:txBody>
      </p:sp>
      <p:sp>
        <p:nvSpPr>
          <p:cNvPr id="6" name="Slide Number Placeholder 5"/>
          <p:cNvSpPr>
            <a:spLocks noGrp="1"/>
          </p:cNvSpPr>
          <p:nvPr>
            <p:ph type="sldNum" sz="quarter" idx="20"/>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336855758"/>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dirty="0"/>
          </a:p>
        </p:txBody>
      </p:sp>
      <p:sp>
        <p:nvSpPr>
          <p:cNvPr id="3" name="Content Placeholder 2"/>
          <p:cNvSpPr>
            <a:spLocks noGrp="1"/>
          </p:cNvSpPr>
          <p:nvPr>
            <p:ph idx="1"/>
          </p:nvPr>
        </p:nvSpPr>
        <p:spPr>
          <a:xfrm>
            <a:off x="457200" y="1184449"/>
            <a:ext cx="8229600" cy="339447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10" name="Date Placeholder 9"/>
          <p:cNvSpPr>
            <a:spLocks noGrp="1"/>
          </p:cNvSpPr>
          <p:nvPr>
            <p:ph type="dt" sz="half" idx="10"/>
          </p:nvPr>
        </p:nvSpPr>
        <p:spPr/>
        <p:txBody>
          <a:bodyPr/>
          <a:lstStyle/>
          <a:p>
            <a:fld id="{C417921E-CD43-4085-800D-1BC2DC1605F0}" type="datetime1">
              <a:rPr lang="en-GB" noProof="0" smtClean="0"/>
              <a:t>06/06/2022</a:t>
            </a:fld>
            <a:endParaRPr lang="en-GB" noProof="0" dirty="0"/>
          </a:p>
        </p:txBody>
      </p:sp>
      <p:sp>
        <p:nvSpPr>
          <p:cNvPr id="11" name="Footer Placeholder 10"/>
          <p:cNvSpPr>
            <a:spLocks noGrp="1"/>
          </p:cNvSpPr>
          <p:nvPr>
            <p:ph type="ftr" sz="quarter" idx="11"/>
          </p:nvPr>
        </p:nvSpPr>
        <p:spPr/>
        <p:txBody>
          <a:bodyPr/>
          <a:lstStyle/>
          <a:p>
            <a:r>
              <a:rPr lang="en-GB" noProof="0"/>
              <a:t>Tata Steel | TITLE POWERPOINT PRESENTATION</a:t>
            </a:r>
            <a:endParaRPr lang="en-GB" noProof="0" dirty="0"/>
          </a:p>
        </p:txBody>
      </p:sp>
      <p:sp>
        <p:nvSpPr>
          <p:cNvPr id="12" name="Slide Number Placeholder 11"/>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874267674"/>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Line">
    <p:spTree>
      <p:nvGrpSpPr>
        <p:cNvPr id="1" name=""/>
        <p:cNvGrpSpPr/>
        <p:nvPr/>
      </p:nvGrpSpPr>
      <p:grpSpPr>
        <a:xfrm>
          <a:off x="0" y="0"/>
          <a:ext cx="0" cy="0"/>
          <a:chOff x="0" y="0"/>
          <a:chExt cx="0" cy="0"/>
        </a:xfrm>
      </p:grpSpPr>
      <p:sp>
        <p:nvSpPr>
          <p:cNvPr id="7" name="Freeform 5"/>
          <p:cNvSpPr>
            <a:spLocks/>
          </p:cNvSpPr>
          <p:nvPr userDrawn="1"/>
        </p:nvSpPr>
        <p:spPr bwMode="gray">
          <a:xfrm>
            <a:off x="6465042" y="3291831"/>
            <a:ext cx="2678958" cy="1851670"/>
          </a:xfrm>
          <a:custGeom>
            <a:avLst/>
            <a:gdLst>
              <a:gd name="T0" fmla="*/ 435 w 435"/>
              <a:gd name="T1" fmla="*/ 0 h 300"/>
              <a:gd name="T2" fmla="*/ 12 w 435"/>
              <a:gd name="T3" fmla="*/ 153 h 300"/>
              <a:gd name="T4" fmla="*/ 40 w 435"/>
              <a:gd name="T5" fmla="*/ 300 h 300"/>
            </a:gdLst>
            <a:ahLst/>
            <a:cxnLst>
              <a:cxn ang="0">
                <a:pos x="T0" y="T1"/>
              </a:cxn>
              <a:cxn ang="0">
                <a:pos x="T2" y="T3"/>
              </a:cxn>
              <a:cxn ang="0">
                <a:pos x="T4" y="T5"/>
              </a:cxn>
            </a:cxnLst>
            <a:rect l="0" t="0" r="r" b="b"/>
            <a:pathLst>
              <a:path w="435" h="300">
                <a:moveTo>
                  <a:pt x="435" y="0"/>
                </a:moveTo>
                <a:cubicBezTo>
                  <a:pt x="435" y="0"/>
                  <a:pt x="33" y="26"/>
                  <a:pt x="12" y="153"/>
                </a:cubicBezTo>
                <a:cubicBezTo>
                  <a:pt x="12" y="153"/>
                  <a:pt x="0" y="208"/>
                  <a:pt x="40" y="300"/>
                </a:cubicBezTo>
              </a:path>
            </a:pathLst>
          </a:custGeom>
          <a:noFill/>
          <a:ln w="8890" cap="flat">
            <a:solidFill>
              <a:schemeClr val="accent3"/>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nl-NL"/>
          </a:p>
        </p:txBody>
      </p:sp>
      <p:sp>
        <p:nvSpPr>
          <p:cNvPr id="2" name="Title 1"/>
          <p:cNvSpPr>
            <a:spLocks noGrp="1"/>
          </p:cNvSpPr>
          <p:nvPr>
            <p:ph type="title"/>
          </p:nvPr>
        </p:nvSpPr>
        <p:spPr/>
        <p:txBody>
          <a:bodyPr/>
          <a:lstStyle/>
          <a:p>
            <a:r>
              <a:rPr lang="en-US" noProof="0"/>
              <a:t>Click to edit Master title style</a:t>
            </a:r>
            <a:endParaRPr lang="en-GB" noProof="0" dirty="0"/>
          </a:p>
        </p:txBody>
      </p:sp>
      <p:sp>
        <p:nvSpPr>
          <p:cNvPr id="3" name="Content Placeholder 2"/>
          <p:cNvSpPr>
            <a:spLocks noGrp="1"/>
          </p:cNvSpPr>
          <p:nvPr>
            <p:ph idx="1"/>
          </p:nvPr>
        </p:nvSpPr>
        <p:spPr>
          <a:xfrm>
            <a:off x="457200" y="1184449"/>
            <a:ext cx="8229600" cy="3394472"/>
          </a:xfrm>
        </p:spPr>
        <p:txBody>
          <a:bodyPr/>
          <a:lstStyle>
            <a:lvl1pPr>
              <a:spcBef>
                <a:spcPts val="0"/>
              </a:spcBef>
              <a:defRPr/>
            </a:lvl1pPr>
            <a:lvl2pPr>
              <a:spcBef>
                <a:spcPts val="0"/>
              </a:spcBef>
              <a:defRPr/>
            </a:lvl2pPr>
            <a:lvl3pPr>
              <a:spcBef>
                <a:spcPts val="0"/>
              </a:spcBef>
              <a:defRPr/>
            </a:lvl3pPr>
            <a:lvl4pPr>
              <a:spcBef>
                <a:spcPts val="0"/>
              </a:spcBef>
              <a:defRPr/>
            </a:lvl4pPr>
            <a:lvl5pPr>
              <a:spcBef>
                <a:spcPts val="0"/>
              </a:spcBef>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11" name="Date Placeholder 10"/>
          <p:cNvSpPr>
            <a:spLocks noGrp="1"/>
          </p:cNvSpPr>
          <p:nvPr>
            <p:ph type="dt" sz="half" idx="10"/>
          </p:nvPr>
        </p:nvSpPr>
        <p:spPr/>
        <p:txBody>
          <a:bodyPr/>
          <a:lstStyle/>
          <a:p>
            <a:fld id="{C7D87CA5-09D6-4499-AB33-BD10E620DAD3}" type="datetime1">
              <a:rPr lang="en-GB" noProof="0" smtClean="0"/>
              <a:t>06/06/2022</a:t>
            </a:fld>
            <a:endParaRPr lang="en-GB" noProof="0" dirty="0"/>
          </a:p>
        </p:txBody>
      </p:sp>
      <p:sp>
        <p:nvSpPr>
          <p:cNvPr id="12" name="Footer Placeholder 11"/>
          <p:cNvSpPr>
            <a:spLocks noGrp="1"/>
          </p:cNvSpPr>
          <p:nvPr>
            <p:ph type="ftr" sz="quarter" idx="11"/>
          </p:nvPr>
        </p:nvSpPr>
        <p:spPr/>
        <p:txBody>
          <a:bodyPr/>
          <a:lstStyle/>
          <a:p>
            <a:r>
              <a:rPr lang="en-GB" noProof="0"/>
              <a:t>Tata Steel | TITLE POWERPOINT PRESENTATION</a:t>
            </a:r>
            <a:endParaRPr lang="en-GB" noProof="0" dirty="0"/>
          </a:p>
        </p:txBody>
      </p:sp>
      <p:sp>
        <p:nvSpPr>
          <p:cNvPr id="13" name="Slide Number Placeholder 12"/>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3188182982"/>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207642"/>
            <a:ext cx="8229600" cy="297004"/>
          </a:xfrm>
        </p:spPr>
        <p:txBody>
          <a:bodyPr anchor="b">
            <a:spAutoFit/>
          </a:bodyPr>
          <a:lstStyle>
            <a:lvl1pPr marL="0" indent="0">
              <a:lnSpc>
                <a:spcPct val="95000"/>
              </a:lnSpc>
              <a:spcBef>
                <a:spcPts val="0"/>
              </a:spcBef>
              <a:buNone/>
              <a:defRPr sz="1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3"/>
          <p:cNvSpPr>
            <a:spLocks noGrp="1"/>
          </p:cNvSpPr>
          <p:nvPr>
            <p:ph sz="half" idx="2"/>
          </p:nvPr>
        </p:nvSpPr>
        <p:spPr>
          <a:xfrm>
            <a:off x="457200" y="1616526"/>
            <a:ext cx="8229600" cy="2963466"/>
          </a:xfrm>
        </p:spPr>
        <p:txBody>
          <a:bodyPr/>
          <a:lstStyle>
            <a:lvl1pPr>
              <a:defRPr sz="1400"/>
            </a:lvl1pPr>
            <a:lvl2pPr>
              <a:defRPr sz="1400"/>
            </a:lvl2pPr>
            <a:lvl3pPr>
              <a:defRPr sz="1400"/>
            </a:lvl3pPr>
            <a:lvl4pPr>
              <a:defRPr sz="1400"/>
            </a:lvl4pPr>
            <a:lvl5pPr>
              <a:defRPr sz="1400"/>
            </a:lvl5pPr>
            <a:lvl6pPr>
              <a:defRPr sz="1600"/>
            </a:lvl6pPr>
            <a:lvl7pPr>
              <a:defRPr sz="1600"/>
            </a:lvl7pPr>
            <a:lvl8pPr>
              <a:defRPr sz="1600"/>
            </a:lvl8pPr>
            <a:lvl9pPr>
              <a:defRPr sz="16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cxnSp>
        <p:nvCxnSpPr>
          <p:cNvPr id="12" name="Straight Connector 11"/>
          <p:cNvCxnSpPr/>
          <p:nvPr userDrawn="1"/>
        </p:nvCxnSpPr>
        <p:spPr>
          <a:xfrm>
            <a:off x="570711" y="1511130"/>
            <a:ext cx="8002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itle 4"/>
          <p:cNvSpPr>
            <a:spLocks noGrp="1"/>
          </p:cNvSpPr>
          <p:nvPr>
            <p:ph type="title"/>
          </p:nvPr>
        </p:nvSpPr>
        <p:spPr/>
        <p:txBody>
          <a:bodyPr/>
          <a:lstStyle/>
          <a:p>
            <a:r>
              <a:rPr lang="en-US"/>
              <a:t>Click to edit Master title style</a:t>
            </a:r>
            <a:endParaRPr lang="nl-NL"/>
          </a:p>
        </p:txBody>
      </p:sp>
      <p:sp>
        <p:nvSpPr>
          <p:cNvPr id="11" name="Date Placeholder 10"/>
          <p:cNvSpPr>
            <a:spLocks noGrp="1"/>
          </p:cNvSpPr>
          <p:nvPr>
            <p:ph type="dt" sz="half" idx="10"/>
          </p:nvPr>
        </p:nvSpPr>
        <p:spPr/>
        <p:txBody>
          <a:bodyPr/>
          <a:lstStyle/>
          <a:p>
            <a:fld id="{35AEE25A-677C-405A-8F9B-776DDC17EB38}" type="datetime1">
              <a:rPr lang="en-GB" noProof="0" smtClean="0"/>
              <a:t>06/06/2022</a:t>
            </a:fld>
            <a:endParaRPr lang="en-GB" noProof="0" dirty="0"/>
          </a:p>
        </p:txBody>
      </p:sp>
      <p:sp>
        <p:nvSpPr>
          <p:cNvPr id="13" name="Footer Placeholder 12"/>
          <p:cNvSpPr>
            <a:spLocks noGrp="1"/>
          </p:cNvSpPr>
          <p:nvPr>
            <p:ph type="ftr" sz="quarter" idx="11"/>
          </p:nvPr>
        </p:nvSpPr>
        <p:spPr/>
        <p:txBody>
          <a:bodyPr/>
          <a:lstStyle/>
          <a:p>
            <a:r>
              <a:rPr lang="en-GB" noProof="0"/>
              <a:t>Tata Steel | TITLE POWERPOINT PRESENTATION</a:t>
            </a:r>
            <a:endParaRPr lang="en-GB" noProof="0" dirty="0"/>
          </a:p>
        </p:txBody>
      </p:sp>
      <p:sp>
        <p:nvSpPr>
          <p:cNvPr id="14" name="Slide Number Placeholder 13"/>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387945483"/>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gray">
      <p:bgPr>
        <a:blipFill dpi="0" rotWithShape="1">
          <a:blip r:embed="rId2" cstate="screen">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11" name="Rectangle 10"/>
          <p:cNvSpPr/>
          <p:nvPr userDrawn="1"/>
        </p:nvSpPr>
        <p:spPr>
          <a:xfrm>
            <a:off x="0" y="0"/>
            <a:ext cx="9144000" cy="5143500"/>
          </a:xfrm>
          <a:prstGeom prst="rect">
            <a:avLst/>
          </a:prstGeom>
          <a:gradFill flip="none" rotWithShape="1">
            <a:gsLst>
              <a:gs pos="0">
                <a:schemeClr val="tx1">
                  <a:alpha val="30000"/>
                </a:schemeClr>
              </a:gs>
              <a:gs pos="100000">
                <a:schemeClr val="tx1">
                  <a:alpha val="0"/>
                </a:schemeClr>
              </a:gs>
            </a:gsLst>
            <a:lin ang="16200000" scaled="1"/>
            <a:tileRect/>
          </a:gra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
        <p:nvSpPr>
          <p:cNvPr id="10" name="Freeform 9"/>
          <p:cNvSpPr>
            <a:spLocks/>
          </p:cNvSpPr>
          <p:nvPr userDrawn="1"/>
        </p:nvSpPr>
        <p:spPr bwMode="gray">
          <a:xfrm flipV="1">
            <a:off x="0" y="972849"/>
            <a:ext cx="6660232" cy="4170653"/>
          </a:xfrm>
          <a:custGeom>
            <a:avLst/>
            <a:gdLst>
              <a:gd name="T0" fmla="*/ 0 w 350"/>
              <a:gd name="T1" fmla="*/ 219 h 219"/>
              <a:gd name="T2" fmla="*/ 339 w 350"/>
              <a:gd name="T3" fmla="*/ 116 h 219"/>
              <a:gd name="T4" fmla="*/ 322 w 350"/>
              <a:gd name="T5" fmla="*/ 0 h 219"/>
            </a:gdLst>
            <a:ahLst/>
            <a:cxnLst>
              <a:cxn ang="0">
                <a:pos x="T0" y="T1"/>
              </a:cxn>
              <a:cxn ang="0">
                <a:pos x="T2" y="T3"/>
              </a:cxn>
              <a:cxn ang="0">
                <a:pos x="T4" y="T5"/>
              </a:cxn>
            </a:cxnLst>
            <a:rect l="0" t="0" r="r" b="b"/>
            <a:pathLst>
              <a:path w="350" h="219">
                <a:moveTo>
                  <a:pt x="0" y="219"/>
                </a:moveTo>
                <a:cubicBezTo>
                  <a:pt x="0" y="219"/>
                  <a:pt x="316" y="215"/>
                  <a:pt x="339" y="116"/>
                </a:cubicBezTo>
                <a:cubicBezTo>
                  <a:pt x="339" y="116"/>
                  <a:pt x="350" y="74"/>
                  <a:pt x="322" y="0"/>
                </a:cubicBezTo>
              </a:path>
            </a:pathLst>
          </a:custGeom>
          <a:noFill/>
          <a:ln w="8890" cap="flat">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 name="Title 1"/>
          <p:cNvSpPr>
            <a:spLocks noGrp="1"/>
          </p:cNvSpPr>
          <p:nvPr>
            <p:ph type="title"/>
          </p:nvPr>
        </p:nvSpPr>
        <p:spPr bwMode="gray">
          <a:xfrm>
            <a:off x="457204" y="3137396"/>
            <a:ext cx="6040877" cy="1261884"/>
          </a:xfrm>
          <a:effectLst>
            <a:outerShdw blurRad="177800" dist="38100" dir="2700000" algn="tl" rotWithShape="0">
              <a:prstClr val="black">
                <a:alpha val="40000"/>
              </a:prstClr>
            </a:outerShdw>
          </a:effectLst>
        </p:spPr>
        <p:txBody>
          <a:bodyPr anchor="t">
            <a:spAutoFit/>
          </a:bodyPr>
          <a:lstStyle>
            <a:lvl1pPr algn="l">
              <a:defRPr sz="4000" b="1" cap="none" baseline="0">
                <a:solidFill>
                  <a:schemeClr val="bg1"/>
                </a:solidFill>
              </a:defRPr>
            </a:lvl1pPr>
          </a:lstStyle>
          <a:p>
            <a:r>
              <a:rPr lang="en-US" noProof="0"/>
              <a:t>Click to edit Master title style</a:t>
            </a:r>
            <a:endParaRPr lang="en-GB" noProof="0" dirty="0"/>
          </a:p>
        </p:txBody>
      </p:sp>
      <p:sp>
        <p:nvSpPr>
          <p:cNvPr id="3" name="Text Placeholder 2"/>
          <p:cNvSpPr>
            <a:spLocks noGrp="1"/>
          </p:cNvSpPr>
          <p:nvPr>
            <p:ph type="body" idx="1"/>
          </p:nvPr>
        </p:nvSpPr>
        <p:spPr bwMode="gray">
          <a:xfrm>
            <a:off x="457204" y="2445914"/>
            <a:ext cx="6040877" cy="733425"/>
          </a:xfrm>
          <a:effectLst>
            <a:outerShdw blurRad="177800" dist="38100" dir="2700000" algn="tl" rotWithShape="0">
              <a:prstClr val="black">
                <a:alpha val="40000"/>
              </a:prstClr>
            </a:outerShdw>
          </a:effectLst>
        </p:spPr>
        <p:txBody>
          <a:bodyPr anchor="b"/>
          <a:lstStyle>
            <a:lvl1pPr marL="0" indent="0">
              <a:buNone/>
              <a:defRPr sz="20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7" name="Date Placeholder 6"/>
          <p:cNvSpPr>
            <a:spLocks noGrp="1"/>
          </p:cNvSpPr>
          <p:nvPr>
            <p:ph type="dt" sz="half" idx="10"/>
          </p:nvPr>
        </p:nvSpPr>
        <p:spPr/>
        <p:txBody>
          <a:bodyPr/>
          <a:lstStyle>
            <a:lvl1pPr>
              <a:defRPr>
                <a:solidFill>
                  <a:schemeClr val="bg1"/>
                </a:solidFill>
              </a:defRPr>
            </a:lvl1pPr>
          </a:lstStyle>
          <a:p>
            <a:fld id="{B19D3B9B-F074-46F9-989A-BC669655BBD8}" type="datetime1">
              <a:rPr lang="en-GB" smtClean="0"/>
              <a:t>06/06/2022</a:t>
            </a:fld>
            <a:endParaRPr lang="en-GB" dirty="0"/>
          </a:p>
        </p:txBody>
      </p:sp>
      <p:sp>
        <p:nvSpPr>
          <p:cNvPr id="8" name="Footer Placeholder 7"/>
          <p:cNvSpPr>
            <a:spLocks noGrp="1"/>
          </p:cNvSpPr>
          <p:nvPr>
            <p:ph type="ftr" sz="quarter" idx="11"/>
          </p:nvPr>
        </p:nvSpPr>
        <p:spPr/>
        <p:txBody>
          <a:bodyPr/>
          <a:lstStyle>
            <a:lvl1pPr>
              <a:defRPr>
                <a:solidFill>
                  <a:schemeClr val="bg1"/>
                </a:solidFill>
              </a:defRPr>
            </a:lvl1pPr>
          </a:lstStyle>
          <a:p>
            <a:r>
              <a:rPr lang="en-GB"/>
              <a:t>Tata Steel | TITLE POWERPOINT PRESENTATION</a:t>
            </a:r>
            <a:endParaRPr lang="en-GB" dirty="0"/>
          </a:p>
        </p:txBody>
      </p:sp>
      <p:sp>
        <p:nvSpPr>
          <p:cNvPr id="9" name="Slide Number Placeholder 8"/>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3895407925"/>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secHead" preserve="1">
  <p:cSld name="Section Header No Line">
    <p:bg bwMode="gray">
      <p:bgPr>
        <a:blipFill dpi="0" rotWithShape="1">
          <a:blip r:embed="rId2" cstate="screen">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11" name="Rectangle 10"/>
          <p:cNvSpPr/>
          <p:nvPr userDrawn="1"/>
        </p:nvSpPr>
        <p:spPr>
          <a:xfrm>
            <a:off x="0" y="0"/>
            <a:ext cx="9144000" cy="5143500"/>
          </a:xfrm>
          <a:prstGeom prst="rect">
            <a:avLst/>
          </a:prstGeom>
          <a:gradFill flip="none" rotWithShape="1">
            <a:gsLst>
              <a:gs pos="0">
                <a:schemeClr val="tx1">
                  <a:alpha val="30000"/>
                </a:schemeClr>
              </a:gs>
              <a:gs pos="100000">
                <a:schemeClr val="tx1">
                  <a:alpha val="0"/>
                </a:schemeClr>
              </a:gs>
            </a:gsLst>
            <a:lin ang="16200000" scaled="1"/>
            <a:tileRect/>
          </a:gra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
        <p:nvSpPr>
          <p:cNvPr id="2" name="Title 1"/>
          <p:cNvSpPr>
            <a:spLocks noGrp="1"/>
          </p:cNvSpPr>
          <p:nvPr>
            <p:ph type="title"/>
          </p:nvPr>
        </p:nvSpPr>
        <p:spPr bwMode="gray">
          <a:xfrm>
            <a:off x="457204" y="3137396"/>
            <a:ext cx="6040877" cy="1261884"/>
          </a:xfrm>
          <a:effectLst>
            <a:outerShdw blurRad="177800" dist="38100" dir="2700000" algn="tl" rotWithShape="0">
              <a:prstClr val="black">
                <a:alpha val="40000"/>
              </a:prstClr>
            </a:outerShdw>
          </a:effectLst>
        </p:spPr>
        <p:txBody>
          <a:bodyPr anchor="t">
            <a:spAutoFit/>
          </a:bodyPr>
          <a:lstStyle>
            <a:lvl1pPr algn="l">
              <a:defRPr sz="4000" b="1" cap="none" baseline="0">
                <a:solidFill>
                  <a:schemeClr val="bg1"/>
                </a:solidFill>
              </a:defRPr>
            </a:lvl1pPr>
          </a:lstStyle>
          <a:p>
            <a:r>
              <a:rPr lang="en-US" noProof="0"/>
              <a:t>Click to edit Master title style</a:t>
            </a:r>
            <a:endParaRPr lang="en-GB" noProof="0" dirty="0"/>
          </a:p>
        </p:txBody>
      </p:sp>
      <p:sp>
        <p:nvSpPr>
          <p:cNvPr id="3" name="Text Placeholder 2"/>
          <p:cNvSpPr>
            <a:spLocks noGrp="1"/>
          </p:cNvSpPr>
          <p:nvPr>
            <p:ph type="body" idx="1"/>
          </p:nvPr>
        </p:nvSpPr>
        <p:spPr bwMode="gray">
          <a:xfrm>
            <a:off x="457204" y="2445914"/>
            <a:ext cx="6040877" cy="733425"/>
          </a:xfrm>
          <a:effectLst>
            <a:outerShdw blurRad="177800" dist="38100" dir="2700000" algn="tl" rotWithShape="0">
              <a:prstClr val="black">
                <a:alpha val="40000"/>
              </a:prstClr>
            </a:outerShdw>
          </a:effectLst>
        </p:spPr>
        <p:txBody>
          <a:bodyPr anchor="b"/>
          <a:lstStyle>
            <a:lvl1pPr marL="0" indent="0">
              <a:buNone/>
              <a:defRPr sz="20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7" name="Date Placeholder 6"/>
          <p:cNvSpPr>
            <a:spLocks noGrp="1"/>
          </p:cNvSpPr>
          <p:nvPr>
            <p:ph type="dt" sz="half" idx="10"/>
          </p:nvPr>
        </p:nvSpPr>
        <p:spPr/>
        <p:txBody>
          <a:bodyPr/>
          <a:lstStyle>
            <a:lvl1pPr>
              <a:defRPr>
                <a:solidFill>
                  <a:schemeClr val="bg1"/>
                </a:solidFill>
              </a:defRPr>
            </a:lvl1pPr>
          </a:lstStyle>
          <a:p>
            <a:fld id="{8A89B1B3-1351-4394-97E5-C60BA6D1A05A}" type="datetime1">
              <a:rPr lang="en-GB" smtClean="0"/>
              <a:t>06/06/2022</a:t>
            </a:fld>
            <a:endParaRPr lang="en-GB" dirty="0"/>
          </a:p>
        </p:txBody>
      </p:sp>
      <p:sp>
        <p:nvSpPr>
          <p:cNvPr id="8" name="Footer Placeholder 7"/>
          <p:cNvSpPr>
            <a:spLocks noGrp="1"/>
          </p:cNvSpPr>
          <p:nvPr>
            <p:ph type="ftr" sz="quarter" idx="11"/>
          </p:nvPr>
        </p:nvSpPr>
        <p:spPr/>
        <p:txBody>
          <a:bodyPr/>
          <a:lstStyle>
            <a:lvl1pPr>
              <a:defRPr>
                <a:solidFill>
                  <a:schemeClr val="bg1"/>
                </a:solidFill>
              </a:defRPr>
            </a:lvl1pPr>
          </a:lstStyle>
          <a:p>
            <a:r>
              <a:rPr lang="en-GB"/>
              <a:t>Tata Steel | TITLE POWERPOINT PRESENTATION</a:t>
            </a:r>
            <a:endParaRPr lang="en-GB" dirty="0"/>
          </a:p>
        </p:txBody>
      </p:sp>
      <p:sp>
        <p:nvSpPr>
          <p:cNvPr id="9" name="Slide Number Placeholder 8"/>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665709868"/>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Content and Picture 1/2">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4572000" y="0"/>
            <a:ext cx="4572000" cy="51435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3" name="Content Placeholder 2"/>
          <p:cNvSpPr>
            <a:spLocks noGrp="1"/>
          </p:cNvSpPr>
          <p:nvPr>
            <p:ph idx="1"/>
          </p:nvPr>
        </p:nvSpPr>
        <p:spPr>
          <a:xfrm>
            <a:off x="457205" y="1184449"/>
            <a:ext cx="3740149" cy="339447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10" name="Title 9"/>
          <p:cNvSpPr>
            <a:spLocks noGrp="1"/>
          </p:cNvSpPr>
          <p:nvPr>
            <p:ph type="title"/>
          </p:nvPr>
        </p:nvSpPr>
        <p:spPr>
          <a:xfrm>
            <a:off x="457200" y="337225"/>
            <a:ext cx="3740400" cy="799032"/>
          </a:xfrm>
        </p:spPr>
        <p:txBody>
          <a:bodyPr/>
          <a:lstStyle/>
          <a:p>
            <a:r>
              <a:rPr lang="en-US" noProof="0"/>
              <a:t>Click to edit Master title style</a:t>
            </a:r>
            <a:endParaRPr lang="en-GB" noProof="0" dirty="0"/>
          </a:p>
        </p:txBody>
      </p:sp>
      <p:sp>
        <p:nvSpPr>
          <p:cNvPr id="11" name="Date Placeholder 10"/>
          <p:cNvSpPr>
            <a:spLocks noGrp="1"/>
          </p:cNvSpPr>
          <p:nvPr>
            <p:ph type="dt" sz="half" idx="14"/>
          </p:nvPr>
        </p:nvSpPr>
        <p:spPr/>
        <p:txBody>
          <a:bodyPr/>
          <a:lstStyle/>
          <a:p>
            <a:fld id="{B4E5E6DD-5CB3-4B13-8FE9-5D24883D7293}" type="datetime1">
              <a:rPr lang="en-GB" noProof="0" smtClean="0"/>
              <a:t>06/06/2022</a:t>
            </a:fld>
            <a:endParaRPr lang="en-GB" noProof="0" dirty="0"/>
          </a:p>
        </p:txBody>
      </p:sp>
      <p:sp>
        <p:nvSpPr>
          <p:cNvPr id="12" name="Footer Placeholder 11"/>
          <p:cNvSpPr>
            <a:spLocks noGrp="1"/>
          </p:cNvSpPr>
          <p:nvPr>
            <p:ph type="ftr" sz="quarter" idx="15"/>
          </p:nvPr>
        </p:nvSpPr>
        <p:spPr/>
        <p:txBody>
          <a:bodyPr/>
          <a:lstStyle/>
          <a:p>
            <a:r>
              <a:rPr lang="en-GB" noProof="0"/>
              <a:t>Tata Steel | TITLE POWERPOINT PRESENTATION</a:t>
            </a:r>
            <a:endParaRPr lang="en-GB" noProof="0" dirty="0"/>
          </a:p>
        </p:txBody>
      </p:sp>
      <p:sp>
        <p:nvSpPr>
          <p:cNvPr id="13" name="Slide Number Placeholder 12"/>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3605011402"/>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1/2 Violet">
    <p:bg bwMode="gray">
      <p:bgPr>
        <a:solidFill>
          <a:schemeClr val="tx2"/>
        </a:solidFill>
        <a:effectLst/>
      </p:bgPr>
    </p:bg>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4572000" y="0"/>
            <a:ext cx="4572000" cy="51435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3" name="Content Placeholder 2"/>
          <p:cNvSpPr>
            <a:spLocks noGrp="1"/>
          </p:cNvSpPr>
          <p:nvPr>
            <p:ph idx="1"/>
          </p:nvPr>
        </p:nvSpPr>
        <p:spPr>
          <a:xfrm>
            <a:off x="457200" y="1199079"/>
            <a:ext cx="3740149" cy="3394472"/>
          </a:xfrm>
        </p:spPr>
        <p:txBody>
          <a:bodyPr/>
          <a:lstStyle>
            <a:lvl1pPr>
              <a:buClr>
                <a:schemeClr val="bg1"/>
              </a:buCl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2" name="Title 1"/>
          <p:cNvSpPr>
            <a:spLocks noGrp="1"/>
          </p:cNvSpPr>
          <p:nvPr>
            <p:ph type="title"/>
          </p:nvPr>
        </p:nvSpPr>
        <p:spPr>
          <a:xfrm>
            <a:off x="457200" y="337225"/>
            <a:ext cx="3740400" cy="799032"/>
          </a:xfrm>
        </p:spPr>
        <p:txBody>
          <a:bodyPr/>
          <a:lstStyle>
            <a:lvl1pPr>
              <a:defRPr>
                <a:solidFill>
                  <a:schemeClr val="bg1"/>
                </a:solidFill>
              </a:defRPr>
            </a:lvl1pPr>
          </a:lstStyle>
          <a:p>
            <a:r>
              <a:rPr lang="en-US" noProof="0"/>
              <a:t>Click to edit Master title style</a:t>
            </a:r>
            <a:endParaRPr lang="en-GB" noProof="0" dirty="0"/>
          </a:p>
        </p:txBody>
      </p:sp>
      <p:sp>
        <p:nvSpPr>
          <p:cNvPr id="8" name="Date Placeholder 7"/>
          <p:cNvSpPr>
            <a:spLocks noGrp="1"/>
          </p:cNvSpPr>
          <p:nvPr>
            <p:ph type="dt" sz="half" idx="14"/>
          </p:nvPr>
        </p:nvSpPr>
        <p:spPr/>
        <p:txBody>
          <a:bodyPr/>
          <a:lstStyle>
            <a:lvl1pPr>
              <a:defRPr>
                <a:solidFill>
                  <a:schemeClr val="bg1"/>
                </a:solidFill>
              </a:defRPr>
            </a:lvl1pPr>
          </a:lstStyle>
          <a:p>
            <a:fld id="{1B1B9532-7E1A-49CE-A5BD-7BB533469177}" type="datetime1">
              <a:rPr lang="en-GB" smtClean="0"/>
              <a:t>06/06/2022</a:t>
            </a:fld>
            <a:endParaRPr lang="en-GB" dirty="0"/>
          </a:p>
        </p:txBody>
      </p:sp>
      <p:sp>
        <p:nvSpPr>
          <p:cNvPr id="9" name="Footer Placeholder 8"/>
          <p:cNvSpPr>
            <a:spLocks noGrp="1"/>
          </p:cNvSpPr>
          <p:nvPr>
            <p:ph type="ftr" sz="quarter" idx="15"/>
          </p:nvPr>
        </p:nvSpPr>
        <p:spPr/>
        <p:txBody>
          <a:bodyPr/>
          <a:lstStyle>
            <a:lvl1pPr>
              <a:defRPr>
                <a:solidFill>
                  <a:schemeClr val="bg1"/>
                </a:solidFill>
              </a:defRPr>
            </a:lvl1pPr>
          </a:lstStyle>
          <a:p>
            <a:r>
              <a:rPr lang="en-GB"/>
              <a:t>Tata Steel | TITLE POWERPOINT PRESENTATION</a:t>
            </a:r>
            <a:endParaRPr lang="en-GB" dirty="0"/>
          </a:p>
        </p:txBody>
      </p:sp>
      <p:sp>
        <p:nvSpPr>
          <p:cNvPr id="10" name="Slide Number Placeholder 9"/>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478892229"/>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Content and Picture Curve">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3702997" y="0"/>
            <a:ext cx="5441003" cy="5143500"/>
          </a:xfrm>
          <a:custGeom>
            <a:avLst/>
            <a:gdLst/>
            <a:ahLst/>
            <a:cxnLst/>
            <a:rect l="l" t="t" r="r" b="b"/>
            <a:pathLst>
              <a:path w="5441003" h="5143500">
                <a:moveTo>
                  <a:pt x="245991" y="0"/>
                </a:moveTo>
                <a:lnTo>
                  <a:pt x="5441003" y="0"/>
                </a:lnTo>
                <a:lnTo>
                  <a:pt x="5441003" y="5143500"/>
                </a:lnTo>
                <a:lnTo>
                  <a:pt x="284902" y="5143500"/>
                </a:lnTo>
                <a:cubicBezTo>
                  <a:pt x="153186" y="4282872"/>
                  <a:pt x="2014" y="3344424"/>
                  <a:pt x="0" y="2483796"/>
                </a:cubicBezTo>
                <a:cubicBezTo>
                  <a:pt x="2014" y="1629924"/>
                  <a:pt x="94819" y="847387"/>
                  <a:pt x="245991" y="0"/>
                </a:cubicBezTo>
                <a:close/>
              </a:path>
            </a:pathLst>
          </a:custGeo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dirty="0"/>
          </a:p>
        </p:txBody>
      </p:sp>
      <p:sp>
        <p:nvSpPr>
          <p:cNvPr id="13" name="Content Placeholder 2"/>
          <p:cNvSpPr>
            <a:spLocks noGrp="1"/>
          </p:cNvSpPr>
          <p:nvPr>
            <p:ph sz="half" idx="1"/>
          </p:nvPr>
        </p:nvSpPr>
        <p:spPr>
          <a:xfrm>
            <a:off x="457203" y="1184447"/>
            <a:ext cx="3110400" cy="3394800"/>
          </a:xfrm>
        </p:spPr>
        <p:txBody>
          <a:bodyPr/>
          <a:lstStyle>
            <a:lvl1pPr>
              <a:tabLst>
                <a:tab pos="2600325" algn="r"/>
              </a:tabLst>
              <a:defRPr sz="1400"/>
            </a:lvl1pPr>
            <a:lvl2pPr>
              <a:tabLst>
                <a:tab pos="2600325" algn="r"/>
              </a:tabLst>
              <a:defRPr sz="1400"/>
            </a:lvl2pPr>
            <a:lvl3pPr>
              <a:tabLst>
                <a:tab pos="2600325" algn="r"/>
              </a:tabLst>
              <a:defRPr sz="1400"/>
            </a:lvl3pPr>
            <a:lvl4pPr>
              <a:tabLst>
                <a:tab pos="2600325" algn="r"/>
              </a:tabLst>
              <a:defRPr sz="1400"/>
            </a:lvl4pPr>
            <a:lvl5pPr>
              <a:tabLst>
                <a:tab pos="2600325" algn="r"/>
              </a:tabLst>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3" name="Title 2"/>
          <p:cNvSpPr>
            <a:spLocks noGrp="1"/>
          </p:cNvSpPr>
          <p:nvPr>
            <p:ph type="title"/>
          </p:nvPr>
        </p:nvSpPr>
        <p:spPr>
          <a:xfrm>
            <a:off x="457200" y="337225"/>
            <a:ext cx="3200400" cy="799032"/>
          </a:xfrm>
        </p:spPr>
        <p:txBody>
          <a:bodyPr/>
          <a:lstStyle/>
          <a:p>
            <a:r>
              <a:rPr lang="en-US" noProof="0"/>
              <a:t>Click to edit Master title style</a:t>
            </a:r>
            <a:endParaRPr lang="en-GB" noProof="0" dirty="0"/>
          </a:p>
        </p:txBody>
      </p:sp>
      <p:sp>
        <p:nvSpPr>
          <p:cNvPr id="10" name="Date Placeholder 9"/>
          <p:cNvSpPr>
            <a:spLocks noGrp="1"/>
          </p:cNvSpPr>
          <p:nvPr>
            <p:ph type="dt" sz="half" idx="14"/>
          </p:nvPr>
        </p:nvSpPr>
        <p:spPr/>
        <p:txBody>
          <a:bodyPr/>
          <a:lstStyle/>
          <a:p>
            <a:fld id="{D67988AC-E587-4DDA-84C8-802B104B513E}" type="datetime1">
              <a:rPr lang="en-GB" noProof="0" smtClean="0"/>
              <a:t>06/06/2022</a:t>
            </a:fld>
            <a:endParaRPr lang="en-GB" noProof="0" dirty="0"/>
          </a:p>
        </p:txBody>
      </p:sp>
      <p:sp>
        <p:nvSpPr>
          <p:cNvPr id="11" name="Footer Placeholder 10"/>
          <p:cNvSpPr>
            <a:spLocks noGrp="1"/>
          </p:cNvSpPr>
          <p:nvPr>
            <p:ph type="ftr" sz="quarter" idx="15"/>
          </p:nvPr>
        </p:nvSpPr>
        <p:spPr/>
        <p:txBody>
          <a:bodyPr/>
          <a:lstStyle/>
          <a:p>
            <a:r>
              <a:rPr lang="en-GB" noProof="0"/>
              <a:t>Tata Steel | TITLE POWERPOINT PRESENTATION</a:t>
            </a:r>
            <a:endParaRPr lang="en-GB" noProof="0" dirty="0"/>
          </a:p>
        </p:txBody>
      </p:sp>
      <p:sp>
        <p:nvSpPr>
          <p:cNvPr id="12" name="Slide Number Placeholder 11"/>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15736866"/>
      </p:ext>
    </p:extLst>
  </p:cSld>
  <p:clrMapOvr>
    <a:masterClrMapping/>
  </p:clrMapOvr>
  <p:transition spd="slow">
    <p:push dir="u"/>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Content and Picture 1/3">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6103938" y="0"/>
            <a:ext cx="3040062" cy="51435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3" name="Content Placeholder 2"/>
          <p:cNvSpPr>
            <a:spLocks noGrp="1"/>
          </p:cNvSpPr>
          <p:nvPr>
            <p:ph idx="1"/>
          </p:nvPr>
        </p:nvSpPr>
        <p:spPr>
          <a:xfrm>
            <a:off x="457201" y="1184449"/>
            <a:ext cx="5272088" cy="339447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8" name="Title 7"/>
          <p:cNvSpPr>
            <a:spLocks noGrp="1"/>
          </p:cNvSpPr>
          <p:nvPr>
            <p:ph type="title"/>
          </p:nvPr>
        </p:nvSpPr>
        <p:spPr>
          <a:xfrm>
            <a:off x="457200" y="337225"/>
            <a:ext cx="5274000" cy="799032"/>
          </a:xfrm>
        </p:spPr>
        <p:txBody>
          <a:bodyPr/>
          <a:lstStyle/>
          <a:p>
            <a:r>
              <a:rPr lang="en-US" noProof="0"/>
              <a:t>Click to edit Master title style</a:t>
            </a:r>
            <a:endParaRPr lang="en-GB" noProof="0" dirty="0"/>
          </a:p>
        </p:txBody>
      </p:sp>
      <p:sp>
        <p:nvSpPr>
          <p:cNvPr id="11" name="Date Placeholder 10"/>
          <p:cNvSpPr>
            <a:spLocks noGrp="1"/>
          </p:cNvSpPr>
          <p:nvPr>
            <p:ph type="dt" sz="half" idx="14"/>
          </p:nvPr>
        </p:nvSpPr>
        <p:spPr/>
        <p:txBody>
          <a:bodyPr/>
          <a:lstStyle/>
          <a:p>
            <a:fld id="{CF7C234A-AA53-4BF5-88C1-596684D23AE5}" type="datetime1">
              <a:rPr lang="en-GB" noProof="0" smtClean="0"/>
              <a:t>06/06/2022</a:t>
            </a:fld>
            <a:endParaRPr lang="en-GB" noProof="0" dirty="0"/>
          </a:p>
        </p:txBody>
      </p:sp>
      <p:sp>
        <p:nvSpPr>
          <p:cNvPr id="12" name="Footer Placeholder 11"/>
          <p:cNvSpPr>
            <a:spLocks noGrp="1"/>
          </p:cNvSpPr>
          <p:nvPr>
            <p:ph type="ftr" sz="quarter" idx="15"/>
          </p:nvPr>
        </p:nvSpPr>
        <p:spPr/>
        <p:txBody>
          <a:bodyPr/>
          <a:lstStyle/>
          <a:p>
            <a:r>
              <a:rPr lang="en-GB" noProof="0"/>
              <a:t>Tata Steel | TITLE POWERPOINT PRESENTATION</a:t>
            </a:r>
            <a:endParaRPr lang="en-GB" noProof="0" dirty="0"/>
          </a:p>
        </p:txBody>
      </p:sp>
      <p:sp>
        <p:nvSpPr>
          <p:cNvPr id="13" name="Slide Number Placeholder 12"/>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106864224"/>
      </p:ext>
    </p:extLst>
  </p:cSld>
  <p:clrMapOvr>
    <a:masterClrMapping/>
  </p:clrMapOvr>
  <p:transition spd="slow">
    <p:push dir="u"/>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Content and Pullout">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84449"/>
            <a:ext cx="5274000" cy="339447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12" name="Text Placeholder 11"/>
          <p:cNvSpPr>
            <a:spLocks noGrp="1"/>
          </p:cNvSpPr>
          <p:nvPr>
            <p:ph type="body" sz="quarter" idx="14"/>
          </p:nvPr>
        </p:nvSpPr>
        <p:spPr bwMode="gray">
          <a:xfrm>
            <a:off x="6439711" y="124403"/>
            <a:ext cx="2704289" cy="4703766"/>
          </a:xfrm>
          <a:custGeom>
            <a:avLst/>
            <a:gdLst>
              <a:gd name="connsiteX0" fmla="*/ 0 w 2553005"/>
              <a:gd name="connsiteY0" fmla="*/ 0 h 4454957"/>
              <a:gd name="connsiteX1" fmla="*/ 2553005 w 2553005"/>
              <a:gd name="connsiteY1" fmla="*/ 0 h 4454957"/>
              <a:gd name="connsiteX2" fmla="*/ 2553005 w 2553005"/>
              <a:gd name="connsiteY2" fmla="*/ 4454957 h 4454957"/>
              <a:gd name="connsiteX3" fmla="*/ 0 w 2553005"/>
              <a:gd name="connsiteY3" fmla="*/ 4454957 h 4454957"/>
              <a:gd name="connsiteX4" fmla="*/ 0 w 2553005"/>
              <a:gd name="connsiteY4" fmla="*/ 0 h 4454957"/>
              <a:gd name="connsiteX0" fmla="*/ 117043 w 2553005"/>
              <a:gd name="connsiteY0" fmla="*/ 1338681 h 4454957"/>
              <a:gd name="connsiteX1" fmla="*/ 2553005 w 2553005"/>
              <a:gd name="connsiteY1" fmla="*/ 0 h 4454957"/>
              <a:gd name="connsiteX2" fmla="*/ 2553005 w 2553005"/>
              <a:gd name="connsiteY2" fmla="*/ 4454957 h 4454957"/>
              <a:gd name="connsiteX3" fmla="*/ 0 w 2553005"/>
              <a:gd name="connsiteY3" fmla="*/ 4454957 h 4454957"/>
              <a:gd name="connsiteX4" fmla="*/ 117043 w 2553005"/>
              <a:gd name="connsiteY4" fmla="*/ 1338681 h 4454957"/>
              <a:gd name="connsiteX0" fmla="*/ 375477 w 2811439"/>
              <a:gd name="connsiteY0" fmla="*/ 1471949 h 4588225"/>
              <a:gd name="connsiteX1" fmla="*/ 2811439 w 2811439"/>
              <a:gd name="connsiteY1" fmla="*/ 133268 h 4588225"/>
              <a:gd name="connsiteX2" fmla="*/ 2811439 w 2811439"/>
              <a:gd name="connsiteY2" fmla="*/ 4588225 h 4588225"/>
              <a:gd name="connsiteX3" fmla="*/ 258434 w 2811439"/>
              <a:gd name="connsiteY3" fmla="*/ 4588225 h 4588225"/>
              <a:gd name="connsiteX4" fmla="*/ 375477 w 2811439"/>
              <a:gd name="connsiteY4" fmla="*/ 1471949 h 4588225"/>
              <a:gd name="connsiteX0" fmla="*/ 375477 w 2811439"/>
              <a:gd name="connsiteY0" fmla="*/ 1338681 h 4454957"/>
              <a:gd name="connsiteX1" fmla="*/ 2811439 w 2811439"/>
              <a:gd name="connsiteY1" fmla="*/ 0 h 4454957"/>
              <a:gd name="connsiteX2" fmla="*/ 2811439 w 2811439"/>
              <a:gd name="connsiteY2" fmla="*/ 4454957 h 4454957"/>
              <a:gd name="connsiteX3" fmla="*/ 258434 w 2811439"/>
              <a:gd name="connsiteY3" fmla="*/ 4454957 h 4454957"/>
              <a:gd name="connsiteX4" fmla="*/ 375477 w 2811439"/>
              <a:gd name="connsiteY4" fmla="*/ 1338681 h 4454957"/>
              <a:gd name="connsiteX0" fmla="*/ 342142 w 2836626"/>
              <a:gd name="connsiteY0" fmla="*/ 1477669 h 4454957"/>
              <a:gd name="connsiteX1" fmla="*/ 2836626 w 2836626"/>
              <a:gd name="connsiteY1" fmla="*/ 0 h 4454957"/>
              <a:gd name="connsiteX2" fmla="*/ 2836626 w 2836626"/>
              <a:gd name="connsiteY2" fmla="*/ 4454957 h 4454957"/>
              <a:gd name="connsiteX3" fmla="*/ 283621 w 2836626"/>
              <a:gd name="connsiteY3" fmla="*/ 4454957 h 4454957"/>
              <a:gd name="connsiteX4" fmla="*/ 342142 w 2836626"/>
              <a:gd name="connsiteY4" fmla="*/ 1477669 h 4454957"/>
              <a:gd name="connsiteX0" fmla="*/ 360501 w 2854985"/>
              <a:gd name="connsiteY0" fmla="*/ 1477669 h 4454957"/>
              <a:gd name="connsiteX1" fmla="*/ 2854985 w 2854985"/>
              <a:gd name="connsiteY1" fmla="*/ 0 h 4454957"/>
              <a:gd name="connsiteX2" fmla="*/ 2854985 w 2854985"/>
              <a:gd name="connsiteY2" fmla="*/ 4454957 h 4454957"/>
              <a:gd name="connsiteX3" fmla="*/ 301980 w 2854985"/>
              <a:gd name="connsiteY3" fmla="*/ 4454957 h 4454957"/>
              <a:gd name="connsiteX4" fmla="*/ 360501 w 2854985"/>
              <a:gd name="connsiteY4" fmla="*/ 1477669 h 4454957"/>
              <a:gd name="connsiteX0" fmla="*/ 44999 w 2539483"/>
              <a:gd name="connsiteY0" fmla="*/ 1477669 h 4454957"/>
              <a:gd name="connsiteX1" fmla="*/ 2539483 w 2539483"/>
              <a:gd name="connsiteY1" fmla="*/ 0 h 4454957"/>
              <a:gd name="connsiteX2" fmla="*/ 2539483 w 2539483"/>
              <a:gd name="connsiteY2" fmla="*/ 4454957 h 4454957"/>
              <a:gd name="connsiteX3" fmla="*/ 1047182 w 2539483"/>
              <a:gd name="connsiteY3" fmla="*/ 3430829 h 4454957"/>
              <a:gd name="connsiteX4" fmla="*/ 44999 w 2539483"/>
              <a:gd name="connsiteY4" fmla="*/ 1477669 h 4454957"/>
              <a:gd name="connsiteX0" fmla="*/ 45399 w 2539883"/>
              <a:gd name="connsiteY0" fmla="*/ 1477669 h 4615678"/>
              <a:gd name="connsiteX1" fmla="*/ 2539883 w 2539883"/>
              <a:gd name="connsiteY1" fmla="*/ 0 h 4615678"/>
              <a:gd name="connsiteX2" fmla="*/ 2539883 w 2539883"/>
              <a:gd name="connsiteY2" fmla="*/ 4454957 h 4615678"/>
              <a:gd name="connsiteX3" fmla="*/ 1047582 w 2539883"/>
              <a:gd name="connsiteY3" fmla="*/ 3430829 h 4615678"/>
              <a:gd name="connsiteX4" fmla="*/ 45399 w 2539883"/>
              <a:gd name="connsiteY4" fmla="*/ 1477669 h 4615678"/>
              <a:gd name="connsiteX0" fmla="*/ 45399 w 2539883"/>
              <a:gd name="connsiteY0" fmla="*/ 1477669 h 4454957"/>
              <a:gd name="connsiteX1" fmla="*/ 2539883 w 2539883"/>
              <a:gd name="connsiteY1" fmla="*/ 0 h 4454957"/>
              <a:gd name="connsiteX2" fmla="*/ 2539883 w 2539883"/>
              <a:gd name="connsiteY2" fmla="*/ 4454957 h 4454957"/>
              <a:gd name="connsiteX3" fmla="*/ 1047582 w 2539883"/>
              <a:gd name="connsiteY3" fmla="*/ 3430829 h 4454957"/>
              <a:gd name="connsiteX4" fmla="*/ 45399 w 2539883"/>
              <a:gd name="connsiteY4" fmla="*/ 1477669 h 4454957"/>
              <a:gd name="connsiteX0" fmla="*/ 102396 w 2596880"/>
              <a:gd name="connsiteY0" fmla="*/ 1477669 h 4454957"/>
              <a:gd name="connsiteX1" fmla="*/ 2596880 w 2596880"/>
              <a:gd name="connsiteY1" fmla="*/ 0 h 4454957"/>
              <a:gd name="connsiteX2" fmla="*/ 2596880 w 2596880"/>
              <a:gd name="connsiteY2" fmla="*/ 4454957 h 4454957"/>
              <a:gd name="connsiteX3" fmla="*/ 687613 w 2596880"/>
              <a:gd name="connsiteY3" fmla="*/ 2962656 h 4454957"/>
              <a:gd name="connsiteX4" fmla="*/ 102396 w 2596880"/>
              <a:gd name="connsiteY4" fmla="*/ 1477669 h 4454957"/>
              <a:gd name="connsiteX0" fmla="*/ 106554 w 2564462"/>
              <a:gd name="connsiteY0" fmla="*/ 1375256 h 4454957"/>
              <a:gd name="connsiteX1" fmla="*/ 2564462 w 2564462"/>
              <a:gd name="connsiteY1" fmla="*/ 0 h 4454957"/>
              <a:gd name="connsiteX2" fmla="*/ 2564462 w 2564462"/>
              <a:gd name="connsiteY2" fmla="*/ 4454957 h 4454957"/>
              <a:gd name="connsiteX3" fmla="*/ 655195 w 2564462"/>
              <a:gd name="connsiteY3" fmla="*/ 2962656 h 4454957"/>
              <a:gd name="connsiteX4" fmla="*/ 106554 w 2564462"/>
              <a:gd name="connsiteY4" fmla="*/ 1375256 h 4454957"/>
              <a:gd name="connsiteX0" fmla="*/ 106554 w 2564462"/>
              <a:gd name="connsiteY0" fmla="*/ 1411832 h 4454957"/>
              <a:gd name="connsiteX1" fmla="*/ 2564462 w 2564462"/>
              <a:gd name="connsiteY1" fmla="*/ 0 h 4454957"/>
              <a:gd name="connsiteX2" fmla="*/ 2564462 w 2564462"/>
              <a:gd name="connsiteY2" fmla="*/ 4454957 h 4454957"/>
              <a:gd name="connsiteX3" fmla="*/ 655195 w 2564462"/>
              <a:gd name="connsiteY3" fmla="*/ 2962656 h 4454957"/>
              <a:gd name="connsiteX4" fmla="*/ 106554 w 2564462"/>
              <a:gd name="connsiteY4" fmla="*/ 1411832 h 4454957"/>
              <a:gd name="connsiteX0" fmla="*/ 108424 w 2566332"/>
              <a:gd name="connsiteY0" fmla="*/ 1411832 h 4454957"/>
              <a:gd name="connsiteX1" fmla="*/ 2566332 w 2566332"/>
              <a:gd name="connsiteY1" fmla="*/ 0 h 4454957"/>
              <a:gd name="connsiteX2" fmla="*/ 2566332 w 2566332"/>
              <a:gd name="connsiteY2" fmla="*/ 4454957 h 4454957"/>
              <a:gd name="connsiteX3" fmla="*/ 657065 w 2566332"/>
              <a:gd name="connsiteY3" fmla="*/ 2962656 h 4454957"/>
              <a:gd name="connsiteX4" fmla="*/ 108424 w 2566332"/>
              <a:gd name="connsiteY4" fmla="*/ 1411832 h 4454957"/>
              <a:gd name="connsiteX0" fmla="*/ 109379 w 2567287"/>
              <a:gd name="connsiteY0" fmla="*/ 1411832 h 4454957"/>
              <a:gd name="connsiteX1" fmla="*/ 2567287 w 2567287"/>
              <a:gd name="connsiteY1" fmla="*/ 0 h 4454957"/>
              <a:gd name="connsiteX2" fmla="*/ 2567287 w 2567287"/>
              <a:gd name="connsiteY2" fmla="*/ 4454957 h 4454957"/>
              <a:gd name="connsiteX3" fmla="*/ 658020 w 2567287"/>
              <a:gd name="connsiteY3" fmla="*/ 2962656 h 4454957"/>
              <a:gd name="connsiteX4" fmla="*/ 109379 w 2567287"/>
              <a:gd name="connsiteY4" fmla="*/ 1411832 h 4454957"/>
              <a:gd name="connsiteX0" fmla="*/ 107424 w 2558016"/>
              <a:gd name="connsiteY0" fmla="*/ 1397202 h 4454957"/>
              <a:gd name="connsiteX1" fmla="*/ 2558016 w 2558016"/>
              <a:gd name="connsiteY1" fmla="*/ 0 h 4454957"/>
              <a:gd name="connsiteX2" fmla="*/ 2558016 w 2558016"/>
              <a:gd name="connsiteY2" fmla="*/ 4454957 h 4454957"/>
              <a:gd name="connsiteX3" fmla="*/ 648749 w 2558016"/>
              <a:gd name="connsiteY3" fmla="*/ 2962656 h 4454957"/>
              <a:gd name="connsiteX4" fmla="*/ 107424 w 2558016"/>
              <a:gd name="connsiteY4" fmla="*/ 1397202 h 4454957"/>
              <a:gd name="connsiteX0" fmla="*/ 107424 w 2558016"/>
              <a:gd name="connsiteY0" fmla="*/ 1397202 h 4454957"/>
              <a:gd name="connsiteX1" fmla="*/ 2558016 w 2558016"/>
              <a:gd name="connsiteY1" fmla="*/ 0 h 4454957"/>
              <a:gd name="connsiteX2" fmla="*/ 2558016 w 2558016"/>
              <a:gd name="connsiteY2" fmla="*/ 4454957 h 4454957"/>
              <a:gd name="connsiteX3" fmla="*/ 648749 w 2558016"/>
              <a:gd name="connsiteY3" fmla="*/ 2962656 h 4454957"/>
              <a:gd name="connsiteX4" fmla="*/ 107424 w 2558016"/>
              <a:gd name="connsiteY4" fmla="*/ 1397202 h 4454957"/>
              <a:gd name="connsiteX0" fmla="*/ 105185 w 2574827"/>
              <a:gd name="connsiteY0" fmla="*/ 1416252 h 4454957"/>
              <a:gd name="connsiteX1" fmla="*/ 2574827 w 2574827"/>
              <a:gd name="connsiteY1" fmla="*/ 0 h 4454957"/>
              <a:gd name="connsiteX2" fmla="*/ 2574827 w 2574827"/>
              <a:gd name="connsiteY2" fmla="*/ 4454957 h 4454957"/>
              <a:gd name="connsiteX3" fmla="*/ 665560 w 2574827"/>
              <a:gd name="connsiteY3" fmla="*/ 2962656 h 4454957"/>
              <a:gd name="connsiteX4" fmla="*/ 105185 w 2574827"/>
              <a:gd name="connsiteY4" fmla="*/ 1416252 h 4454957"/>
              <a:gd name="connsiteX0" fmla="*/ 91602 w 2561244"/>
              <a:gd name="connsiteY0" fmla="*/ 1416252 h 4454957"/>
              <a:gd name="connsiteX1" fmla="*/ 2561244 w 2561244"/>
              <a:gd name="connsiteY1" fmla="*/ 0 h 4454957"/>
              <a:gd name="connsiteX2" fmla="*/ 2561244 w 2561244"/>
              <a:gd name="connsiteY2" fmla="*/ 4454957 h 4454957"/>
              <a:gd name="connsiteX3" fmla="*/ 651977 w 2561244"/>
              <a:gd name="connsiteY3" fmla="*/ 2962656 h 4454957"/>
              <a:gd name="connsiteX4" fmla="*/ 91602 w 2561244"/>
              <a:gd name="connsiteY4" fmla="*/ 1416252 h 44549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1244" h="4454957">
                <a:moveTo>
                  <a:pt x="91602" y="1416252"/>
                </a:moveTo>
                <a:cubicBezTo>
                  <a:pt x="376476" y="960576"/>
                  <a:pt x="1862642" y="204826"/>
                  <a:pt x="2561244" y="0"/>
                </a:cubicBezTo>
                <a:lnTo>
                  <a:pt x="2561244" y="4454957"/>
                </a:lnTo>
                <a:cubicBezTo>
                  <a:pt x="1866300" y="4061156"/>
                  <a:pt x="1063584" y="3469107"/>
                  <a:pt x="651977" y="2962656"/>
                </a:cubicBezTo>
                <a:cubicBezTo>
                  <a:pt x="240370" y="2456205"/>
                  <a:pt x="-193272" y="1871928"/>
                  <a:pt x="91602" y="1416252"/>
                </a:cubicBezTo>
                <a:close/>
              </a:path>
            </a:pathLst>
          </a:custGeom>
          <a:solidFill>
            <a:schemeClr val="accent4"/>
          </a:solidFill>
          <a:ln>
            <a:noFill/>
          </a:ln>
        </p:spPr>
        <p:txBody>
          <a:bodyPr lIns="18000" rIns="252000" anchor="ctr" anchorCtr="0"/>
          <a:lstStyle>
            <a:lvl1pPr marL="0" indent="0" algn="r">
              <a:lnSpc>
                <a:spcPct val="80000"/>
              </a:lnSpc>
              <a:buNone/>
              <a:defRPr sz="1000">
                <a:solidFill>
                  <a:schemeClr val="bg1"/>
                </a:solidFill>
              </a:defRPr>
            </a:lvl1pPr>
            <a:lvl2pPr marL="179388" indent="0" algn="r">
              <a:lnSpc>
                <a:spcPct val="80000"/>
              </a:lnSpc>
              <a:buNone/>
              <a:defRPr sz="1000">
                <a:solidFill>
                  <a:schemeClr val="bg1"/>
                </a:solidFill>
              </a:defRPr>
            </a:lvl2pPr>
            <a:lvl3pPr marL="357187" indent="0" algn="r">
              <a:lnSpc>
                <a:spcPct val="80000"/>
              </a:lnSpc>
              <a:buNone/>
              <a:defRPr sz="1000">
                <a:solidFill>
                  <a:schemeClr val="bg1"/>
                </a:solidFill>
              </a:defRPr>
            </a:lvl3pPr>
            <a:lvl4pPr marL="536575" indent="0" algn="r">
              <a:lnSpc>
                <a:spcPct val="80000"/>
              </a:lnSpc>
              <a:buNone/>
              <a:defRPr sz="1000">
                <a:solidFill>
                  <a:schemeClr val="bg1"/>
                </a:solidFill>
              </a:defRPr>
            </a:lvl4pPr>
            <a:lvl5pPr marL="0" indent="0" algn="r">
              <a:lnSpc>
                <a:spcPct val="80000"/>
              </a:lnSpc>
              <a:buFont typeface="Arial" panose="020B0604020202020204" pitchFamily="34" charset="0"/>
              <a:buNone/>
              <a:defRPr sz="10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8" name="Title 7"/>
          <p:cNvSpPr>
            <a:spLocks noGrp="1"/>
          </p:cNvSpPr>
          <p:nvPr>
            <p:ph type="title"/>
          </p:nvPr>
        </p:nvSpPr>
        <p:spPr>
          <a:xfrm>
            <a:off x="457200" y="337225"/>
            <a:ext cx="5274000" cy="799032"/>
          </a:xfrm>
        </p:spPr>
        <p:txBody>
          <a:bodyPr/>
          <a:lstStyle/>
          <a:p>
            <a:r>
              <a:rPr lang="en-US" noProof="0"/>
              <a:t>Click to edit Master title style</a:t>
            </a:r>
            <a:endParaRPr lang="en-GB" noProof="0" dirty="0"/>
          </a:p>
        </p:txBody>
      </p:sp>
      <p:sp>
        <p:nvSpPr>
          <p:cNvPr id="2" name="Date Placeholder 1"/>
          <p:cNvSpPr>
            <a:spLocks noGrp="1"/>
          </p:cNvSpPr>
          <p:nvPr>
            <p:ph type="dt" sz="half" idx="15"/>
          </p:nvPr>
        </p:nvSpPr>
        <p:spPr/>
        <p:txBody>
          <a:bodyPr/>
          <a:lstStyle/>
          <a:p>
            <a:fld id="{B4DF5529-5816-4701-AD82-A14096065691}" type="datetime1">
              <a:rPr lang="en-GB" noProof="0" smtClean="0"/>
              <a:t>06/06/2022</a:t>
            </a:fld>
            <a:endParaRPr lang="en-GB" noProof="0" dirty="0"/>
          </a:p>
        </p:txBody>
      </p:sp>
      <p:sp>
        <p:nvSpPr>
          <p:cNvPr id="4" name="Footer Placeholder 3"/>
          <p:cNvSpPr>
            <a:spLocks noGrp="1"/>
          </p:cNvSpPr>
          <p:nvPr>
            <p:ph type="ftr" sz="quarter" idx="16"/>
          </p:nvPr>
        </p:nvSpPr>
        <p:spPr/>
        <p:txBody>
          <a:bodyPr/>
          <a:lstStyle/>
          <a:p>
            <a:r>
              <a:rPr lang="en-GB" noProof="0"/>
              <a:t>Tata Steel | TITLE POWERPOINT PRESENTATION</a:t>
            </a:r>
            <a:endParaRPr lang="en-GB" noProof="0" dirty="0"/>
          </a:p>
        </p:txBody>
      </p:sp>
      <p:sp>
        <p:nvSpPr>
          <p:cNvPr id="5" name="Slide Number Placeholder 4"/>
          <p:cNvSpPr>
            <a:spLocks noGrp="1"/>
          </p:cNvSpPr>
          <p:nvPr>
            <p:ph type="sldNum" sz="quarter" idx="17"/>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84869599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50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1+#ppt_w/2"/>
                                          </p:val>
                                        </p:tav>
                                        <p:tav tm="100000">
                                          <p:val>
                                            <p:strVal val="#ppt_x"/>
                                          </p:val>
                                        </p:tav>
                                      </p:tavLst>
                                    </p:anim>
                                    <p:anim calcmode="lin" valueType="num">
                                      <p:cBhvr additive="base">
                                        <p:cTn id="8" dur="500" fill="hold"/>
                                        <p:tgtEl>
                                          <p:spTgt spid="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tmplLst>
          <p:tmpl>
            <p:tnLst>
              <p:par>
                <p:cTn presetID="2" presetClass="entr" presetSubtype="2" fill="hold" nodeType="afterEffect">
                  <p:stCondLst>
                    <p:cond delay="500"/>
                  </p:stCondLst>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1+#ppt_w/2"/>
                          </p:val>
                        </p:tav>
                        <p:tav tm="100000">
                          <p:val>
                            <p:strVal val="#ppt_x"/>
                          </p:val>
                        </p:tav>
                      </p:tavLst>
                    </p:anim>
                    <p:anim calcmode="lin" valueType="num">
                      <p:cBhvr additive="base">
                        <p:cTn dur="500" fill="hold"/>
                        <p:tgtEl>
                          <p:spTgt spid="12"/>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and Pullout">
    <p:spTree>
      <p:nvGrpSpPr>
        <p:cNvPr id="1" name=""/>
        <p:cNvGrpSpPr/>
        <p:nvPr/>
      </p:nvGrpSpPr>
      <p:grpSpPr>
        <a:xfrm>
          <a:off x="0" y="0"/>
          <a:ext cx="0" cy="0"/>
          <a:chOff x="0" y="0"/>
          <a:chExt cx="0" cy="0"/>
        </a:xfrm>
      </p:grpSpPr>
      <p:sp>
        <p:nvSpPr>
          <p:cNvPr id="9" name="Picture Placeholder 2"/>
          <p:cNvSpPr>
            <a:spLocks noGrp="1"/>
          </p:cNvSpPr>
          <p:nvPr>
            <p:ph type="pic" idx="13"/>
          </p:nvPr>
        </p:nvSpPr>
        <p:spPr>
          <a:xfrm>
            <a:off x="0" y="0"/>
            <a:ext cx="9144000" cy="51435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10" name="Text Placeholder 11"/>
          <p:cNvSpPr>
            <a:spLocks noGrp="1"/>
          </p:cNvSpPr>
          <p:nvPr>
            <p:ph type="body" sz="quarter" idx="14"/>
          </p:nvPr>
        </p:nvSpPr>
        <p:spPr bwMode="gray">
          <a:xfrm>
            <a:off x="6439711" y="124403"/>
            <a:ext cx="2704289" cy="4703766"/>
          </a:xfrm>
          <a:custGeom>
            <a:avLst/>
            <a:gdLst>
              <a:gd name="connsiteX0" fmla="*/ 0 w 2553005"/>
              <a:gd name="connsiteY0" fmla="*/ 0 h 4454957"/>
              <a:gd name="connsiteX1" fmla="*/ 2553005 w 2553005"/>
              <a:gd name="connsiteY1" fmla="*/ 0 h 4454957"/>
              <a:gd name="connsiteX2" fmla="*/ 2553005 w 2553005"/>
              <a:gd name="connsiteY2" fmla="*/ 4454957 h 4454957"/>
              <a:gd name="connsiteX3" fmla="*/ 0 w 2553005"/>
              <a:gd name="connsiteY3" fmla="*/ 4454957 h 4454957"/>
              <a:gd name="connsiteX4" fmla="*/ 0 w 2553005"/>
              <a:gd name="connsiteY4" fmla="*/ 0 h 4454957"/>
              <a:gd name="connsiteX0" fmla="*/ 117043 w 2553005"/>
              <a:gd name="connsiteY0" fmla="*/ 1338681 h 4454957"/>
              <a:gd name="connsiteX1" fmla="*/ 2553005 w 2553005"/>
              <a:gd name="connsiteY1" fmla="*/ 0 h 4454957"/>
              <a:gd name="connsiteX2" fmla="*/ 2553005 w 2553005"/>
              <a:gd name="connsiteY2" fmla="*/ 4454957 h 4454957"/>
              <a:gd name="connsiteX3" fmla="*/ 0 w 2553005"/>
              <a:gd name="connsiteY3" fmla="*/ 4454957 h 4454957"/>
              <a:gd name="connsiteX4" fmla="*/ 117043 w 2553005"/>
              <a:gd name="connsiteY4" fmla="*/ 1338681 h 4454957"/>
              <a:gd name="connsiteX0" fmla="*/ 375477 w 2811439"/>
              <a:gd name="connsiteY0" fmla="*/ 1471949 h 4588225"/>
              <a:gd name="connsiteX1" fmla="*/ 2811439 w 2811439"/>
              <a:gd name="connsiteY1" fmla="*/ 133268 h 4588225"/>
              <a:gd name="connsiteX2" fmla="*/ 2811439 w 2811439"/>
              <a:gd name="connsiteY2" fmla="*/ 4588225 h 4588225"/>
              <a:gd name="connsiteX3" fmla="*/ 258434 w 2811439"/>
              <a:gd name="connsiteY3" fmla="*/ 4588225 h 4588225"/>
              <a:gd name="connsiteX4" fmla="*/ 375477 w 2811439"/>
              <a:gd name="connsiteY4" fmla="*/ 1471949 h 4588225"/>
              <a:gd name="connsiteX0" fmla="*/ 375477 w 2811439"/>
              <a:gd name="connsiteY0" fmla="*/ 1338681 h 4454957"/>
              <a:gd name="connsiteX1" fmla="*/ 2811439 w 2811439"/>
              <a:gd name="connsiteY1" fmla="*/ 0 h 4454957"/>
              <a:gd name="connsiteX2" fmla="*/ 2811439 w 2811439"/>
              <a:gd name="connsiteY2" fmla="*/ 4454957 h 4454957"/>
              <a:gd name="connsiteX3" fmla="*/ 258434 w 2811439"/>
              <a:gd name="connsiteY3" fmla="*/ 4454957 h 4454957"/>
              <a:gd name="connsiteX4" fmla="*/ 375477 w 2811439"/>
              <a:gd name="connsiteY4" fmla="*/ 1338681 h 4454957"/>
              <a:gd name="connsiteX0" fmla="*/ 342142 w 2836626"/>
              <a:gd name="connsiteY0" fmla="*/ 1477669 h 4454957"/>
              <a:gd name="connsiteX1" fmla="*/ 2836626 w 2836626"/>
              <a:gd name="connsiteY1" fmla="*/ 0 h 4454957"/>
              <a:gd name="connsiteX2" fmla="*/ 2836626 w 2836626"/>
              <a:gd name="connsiteY2" fmla="*/ 4454957 h 4454957"/>
              <a:gd name="connsiteX3" fmla="*/ 283621 w 2836626"/>
              <a:gd name="connsiteY3" fmla="*/ 4454957 h 4454957"/>
              <a:gd name="connsiteX4" fmla="*/ 342142 w 2836626"/>
              <a:gd name="connsiteY4" fmla="*/ 1477669 h 4454957"/>
              <a:gd name="connsiteX0" fmla="*/ 360501 w 2854985"/>
              <a:gd name="connsiteY0" fmla="*/ 1477669 h 4454957"/>
              <a:gd name="connsiteX1" fmla="*/ 2854985 w 2854985"/>
              <a:gd name="connsiteY1" fmla="*/ 0 h 4454957"/>
              <a:gd name="connsiteX2" fmla="*/ 2854985 w 2854985"/>
              <a:gd name="connsiteY2" fmla="*/ 4454957 h 4454957"/>
              <a:gd name="connsiteX3" fmla="*/ 301980 w 2854985"/>
              <a:gd name="connsiteY3" fmla="*/ 4454957 h 4454957"/>
              <a:gd name="connsiteX4" fmla="*/ 360501 w 2854985"/>
              <a:gd name="connsiteY4" fmla="*/ 1477669 h 4454957"/>
              <a:gd name="connsiteX0" fmla="*/ 44999 w 2539483"/>
              <a:gd name="connsiteY0" fmla="*/ 1477669 h 4454957"/>
              <a:gd name="connsiteX1" fmla="*/ 2539483 w 2539483"/>
              <a:gd name="connsiteY1" fmla="*/ 0 h 4454957"/>
              <a:gd name="connsiteX2" fmla="*/ 2539483 w 2539483"/>
              <a:gd name="connsiteY2" fmla="*/ 4454957 h 4454957"/>
              <a:gd name="connsiteX3" fmla="*/ 1047182 w 2539483"/>
              <a:gd name="connsiteY3" fmla="*/ 3430829 h 4454957"/>
              <a:gd name="connsiteX4" fmla="*/ 44999 w 2539483"/>
              <a:gd name="connsiteY4" fmla="*/ 1477669 h 4454957"/>
              <a:gd name="connsiteX0" fmla="*/ 45399 w 2539883"/>
              <a:gd name="connsiteY0" fmla="*/ 1477669 h 4615678"/>
              <a:gd name="connsiteX1" fmla="*/ 2539883 w 2539883"/>
              <a:gd name="connsiteY1" fmla="*/ 0 h 4615678"/>
              <a:gd name="connsiteX2" fmla="*/ 2539883 w 2539883"/>
              <a:gd name="connsiteY2" fmla="*/ 4454957 h 4615678"/>
              <a:gd name="connsiteX3" fmla="*/ 1047582 w 2539883"/>
              <a:gd name="connsiteY3" fmla="*/ 3430829 h 4615678"/>
              <a:gd name="connsiteX4" fmla="*/ 45399 w 2539883"/>
              <a:gd name="connsiteY4" fmla="*/ 1477669 h 4615678"/>
              <a:gd name="connsiteX0" fmla="*/ 45399 w 2539883"/>
              <a:gd name="connsiteY0" fmla="*/ 1477669 h 4454957"/>
              <a:gd name="connsiteX1" fmla="*/ 2539883 w 2539883"/>
              <a:gd name="connsiteY1" fmla="*/ 0 h 4454957"/>
              <a:gd name="connsiteX2" fmla="*/ 2539883 w 2539883"/>
              <a:gd name="connsiteY2" fmla="*/ 4454957 h 4454957"/>
              <a:gd name="connsiteX3" fmla="*/ 1047582 w 2539883"/>
              <a:gd name="connsiteY3" fmla="*/ 3430829 h 4454957"/>
              <a:gd name="connsiteX4" fmla="*/ 45399 w 2539883"/>
              <a:gd name="connsiteY4" fmla="*/ 1477669 h 4454957"/>
              <a:gd name="connsiteX0" fmla="*/ 102396 w 2596880"/>
              <a:gd name="connsiteY0" fmla="*/ 1477669 h 4454957"/>
              <a:gd name="connsiteX1" fmla="*/ 2596880 w 2596880"/>
              <a:gd name="connsiteY1" fmla="*/ 0 h 4454957"/>
              <a:gd name="connsiteX2" fmla="*/ 2596880 w 2596880"/>
              <a:gd name="connsiteY2" fmla="*/ 4454957 h 4454957"/>
              <a:gd name="connsiteX3" fmla="*/ 687613 w 2596880"/>
              <a:gd name="connsiteY3" fmla="*/ 2962656 h 4454957"/>
              <a:gd name="connsiteX4" fmla="*/ 102396 w 2596880"/>
              <a:gd name="connsiteY4" fmla="*/ 1477669 h 4454957"/>
              <a:gd name="connsiteX0" fmla="*/ 106554 w 2564462"/>
              <a:gd name="connsiteY0" fmla="*/ 1375256 h 4454957"/>
              <a:gd name="connsiteX1" fmla="*/ 2564462 w 2564462"/>
              <a:gd name="connsiteY1" fmla="*/ 0 h 4454957"/>
              <a:gd name="connsiteX2" fmla="*/ 2564462 w 2564462"/>
              <a:gd name="connsiteY2" fmla="*/ 4454957 h 4454957"/>
              <a:gd name="connsiteX3" fmla="*/ 655195 w 2564462"/>
              <a:gd name="connsiteY3" fmla="*/ 2962656 h 4454957"/>
              <a:gd name="connsiteX4" fmla="*/ 106554 w 2564462"/>
              <a:gd name="connsiteY4" fmla="*/ 1375256 h 4454957"/>
              <a:gd name="connsiteX0" fmla="*/ 106554 w 2564462"/>
              <a:gd name="connsiteY0" fmla="*/ 1411832 h 4454957"/>
              <a:gd name="connsiteX1" fmla="*/ 2564462 w 2564462"/>
              <a:gd name="connsiteY1" fmla="*/ 0 h 4454957"/>
              <a:gd name="connsiteX2" fmla="*/ 2564462 w 2564462"/>
              <a:gd name="connsiteY2" fmla="*/ 4454957 h 4454957"/>
              <a:gd name="connsiteX3" fmla="*/ 655195 w 2564462"/>
              <a:gd name="connsiteY3" fmla="*/ 2962656 h 4454957"/>
              <a:gd name="connsiteX4" fmla="*/ 106554 w 2564462"/>
              <a:gd name="connsiteY4" fmla="*/ 1411832 h 4454957"/>
              <a:gd name="connsiteX0" fmla="*/ 108424 w 2566332"/>
              <a:gd name="connsiteY0" fmla="*/ 1411832 h 4454957"/>
              <a:gd name="connsiteX1" fmla="*/ 2566332 w 2566332"/>
              <a:gd name="connsiteY1" fmla="*/ 0 h 4454957"/>
              <a:gd name="connsiteX2" fmla="*/ 2566332 w 2566332"/>
              <a:gd name="connsiteY2" fmla="*/ 4454957 h 4454957"/>
              <a:gd name="connsiteX3" fmla="*/ 657065 w 2566332"/>
              <a:gd name="connsiteY3" fmla="*/ 2962656 h 4454957"/>
              <a:gd name="connsiteX4" fmla="*/ 108424 w 2566332"/>
              <a:gd name="connsiteY4" fmla="*/ 1411832 h 4454957"/>
              <a:gd name="connsiteX0" fmla="*/ 109379 w 2567287"/>
              <a:gd name="connsiteY0" fmla="*/ 1411832 h 4454957"/>
              <a:gd name="connsiteX1" fmla="*/ 2567287 w 2567287"/>
              <a:gd name="connsiteY1" fmla="*/ 0 h 4454957"/>
              <a:gd name="connsiteX2" fmla="*/ 2567287 w 2567287"/>
              <a:gd name="connsiteY2" fmla="*/ 4454957 h 4454957"/>
              <a:gd name="connsiteX3" fmla="*/ 658020 w 2567287"/>
              <a:gd name="connsiteY3" fmla="*/ 2962656 h 4454957"/>
              <a:gd name="connsiteX4" fmla="*/ 109379 w 2567287"/>
              <a:gd name="connsiteY4" fmla="*/ 1411832 h 4454957"/>
              <a:gd name="connsiteX0" fmla="*/ 107424 w 2558016"/>
              <a:gd name="connsiteY0" fmla="*/ 1397202 h 4454957"/>
              <a:gd name="connsiteX1" fmla="*/ 2558016 w 2558016"/>
              <a:gd name="connsiteY1" fmla="*/ 0 h 4454957"/>
              <a:gd name="connsiteX2" fmla="*/ 2558016 w 2558016"/>
              <a:gd name="connsiteY2" fmla="*/ 4454957 h 4454957"/>
              <a:gd name="connsiteX3" fmla="*/ 648749 w 2558016"/>
              <a:gd name="connsiteY3" fmla="*/ 2962656 h 4454957"/>
              <a:gd name="connsiteX4" fmla="*/ 107424 w 2558016"/>
              <a:gd name="connsiteY4" fmla="*/ 1397202 h 4454957"/>
              <a:gd name="connsiteX0" fmla="*/ 107424 w 2558016"/>
              <a:gd name="connsiteY0" fmla="*/ 1397202 h 4454957"/>
              <a:gd name="connsiteX1" fmla="*/ 2558016 w 2558016"/>
              <a:gd name="connsiteY1" fmla="*/ 0 h 4454957"/>
              <a:gd name="connsiteX2" fmla="*/ 2558016 w 2558016"/>
              <a:gd name="connsiteY2" fmla="*/ 4454957 h 4454957"/>
              <a:gd name="connsiteX3" fmla="*/ 648749 w 2558016"/>
              <a:gd name="connsiteY3" fmla="*/ 2962656 h 4454957"/>
              <a:gd name="connsiteX4" fmla="*/ 107424 w 2558016"/>
              <a:gd name="connsiteY4" fmla="*/ 1397202 h 4454957"/>
              <a:gd name="connsiteX0" fmla="*/ 105185 w 2574827"/>
              <a:gd name="connsiteY0" fmla="*/ 1416252 h 4454957"/>
              <a:gd name="connsiteX1" fmla="*/ 2574827 w 2574827"/>
              <a:gd name="connsiteY1" fmla="*/ 0 h 4454957"/>
              <a:gd name="connsiteX2" fmla="*/ 2574827 w 2574827"/>
              <a:gd name="connsiteY2" fmla="*/ 4454957 h 4454957"/>
              <a:gd name="connsiteX3" fmla="*/ 665560 w 2574827"/>
              <a:gd name="connsiteY3" fmla="*/ 2962656 h 4454957"/>
              <a:gd name="connsiteX4" fmla="*/ 105185 w 2574827"/>
              <a:gd name="connsiteY4" fmla="*/ 1416252 h 4454957"/>
              <a:gd name="connsiteX0" fmla="*/ 91602 w 2561244"/>
              <a:gd name="connsiteY0" fmla="*/ 1416252 h 4454957"/>
              <a:gd name="connsiteX1" fmla="*/ 2561244 w 2561244"/>
              <a:gd name="connsiteY1" fmla="*/ 0 h 4454957"/>
              <a:gd name="connsiteX2" fmla="*/ 2561244 w 2561244"/>
              <a:gd name="connsiteY2" fmla="*/ 4454957 h 4454957"/>
              <a:gd name="connsiteX3" fmla="*/ 651977 w 2561244"/>
              <a:gd name="connsiteY3" fmla="*/ 2962656 h 4454957"/>
              <a:gd name="connsiteX4" fmla="*/ 91602 w 2561244"/>
              <a:gd name="connsiteY4" fmla="*/ 1416252 h 44549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1244" h="4454957">
                <a:moveTo>
                  <a:pt x="91602" y="1416252"/>
                </a:moveTo>
                <a:cubicBezTo>
                  <a:pt x="376476" y="960576"/>
                  <a:pt x="1862642" y="204826"/>
                  <a:pt x="2561244" y="0"/>
                </a:cubicBezTo>
                <a:lnTo>
                  <a:pt x="2561244" y="4454957"/>
                </a:lnTo>
                <a:cubicBezTo>
                  <a:pt x="1866300" y="4061156"/>
                  <a:pt x="1063584" y="3469107"/>
                  <a:pt x="651977" y="2962656"/>
                </a:cubicBezTo>
                <a:cubicBezTo>
                  <a:pt x="240370" y="2456205"/>
                  <a:pt x="-193272" y="1871928"/>
                  <a:pt x="91602" y="1416252"/>
                </a:cubicBezTo>
                <a:close/>
              </a:path>
            </a:pathLst>
          </a:custGeom>
          <a:solidFill>
            <a:schemeClr val="accent4"/>
          </a:solidFill>
          <a:ln>
            <a:noFill/>
          </a:ln>
        </p:spPr>
        <p:txBody>
          <a:bodyPr lIns="18000" rIns="252000" anchor="ctr" anchorCtr="0"/>
          <a:lstStyle>
            <a:lvl1pPr marL="0" indent="0" algn="r">
              <a:lnSpc>
                <a:spcPct val="80000"/>
              </a:lnSpc>
              <a:buNone/>
              <a:defRPr sz="1000">
                <a:solidFill>
                  <a:schemeClr val="bg1"/>
                </a:solidFill>
              </a:defRPr>
            </a:lvl1pPr>
            <a:lvl2pPr marL="179388" indent="0" algn="r">
              <a:lnSpc>
                <a:spcPct val="80000"/>
              </a:lnSpc>
              <a:buNone/>
              <a:defRPr sz="1000">
                <a:solidFill>
                  <a:schemeClr val="bg1"/>
                </a:solidFill>
              </a:defRPr>
            </a:lvl2pPr>
            <a:lvl3pPr marL="357187" indent="0" algn="r">
              <a:lnSpc>
                <a:spcPct val="80000"/>
              </a:lnSpc>
              <a:buNone/>
              <a:defRPr sz="1000">
                <a:solidFill>
                  <a:schemeClr val="bg1"/>
                </a:solidFill>
              </a:defRPr>
            </a:lvl3pPr>
            <a:lvl4pPr marL="536575" indent="0" algn="r">
              <a:lnSpc>
                <a:spcPct val="80000"/>
              </a:lnSpc>
              <a:buNone/>
              <a:defRPr sz="1000">
                <a:solidFill>
                  <a:schemeClr val="bg1"/>
                </a:solidFill>
              </a:defRPr>
            </a:lvl4pPr>
            <a:lvl5pPr marL="0" indent="0" algn="r">
              <a:lnSpc>
                <a:spcPct val="80000"/>
              </a:lnSpc>
              <a:buFont typeface="Arial" panose="020B0604020202020204" pitchFamily="34" charset="0"/>
              <a:buNone/>
              <a:defRPr sz="10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2" name="Date Placeholder 1"/>
          <p:cNvSpPr>
            <a:spLocks noGrp="1"/>
          </p:cNvSpPr>
          <p:nvPr>
            <p:ph type="dt" sz="half" idx="15"/>
          </p:nvPr>
        </p:nvSpPr>
        <p:spPr/>
        <p:txBody>
          <a:bodyPr/>
          <a:lstStyle>
            <a:lvl1pPr>
              <a:defRPr>
                <a:solidFill>
                  <a:schemeClr val="bg1"/>
                </a:solidFill>
              </a:defRPr>
            </a:lvl1pPr>
          </a:lstStyle>
          <a:p>
            <a:fld id="{9A45EA40-C02B-4A55-BA37-7FEB02933582}" type="datetime1">
              <a:rPr lang="en-GB" smtClean="0"/>
              <a:t>06/06/2022</a:t>
            </a:fld>
            <a:endParaRPr lang="en-GB" dirty="0"/>
          </a:p>
        </p:txBody>
      </p:sp>
      <p:sp>
        <p:nvSpPr>
          <p:cNvPr id="3" name="Footer Placeholder 2"/>
          <p:cNvSpPr>
            <a:spLocks noGrp="1"/>
          </p:cNvSpPr>
          <p:nvPr>
            <p:ph type="ftr" sz="quarter" idx="16"/>
          </p:nvPr>
        </p:nvSpPr>
        <p:spPr/>
        <p:txBody>
          <a:bodyPr/>
          <a:lstStyle>
            <a:lvl1pPr>
              <a:defRPr>
                <a:solidFill>
                  <a:schemeClr val="bg1"/>
                </a:solidFill>
              </a:defRPr>
            </a:lvl1pPr>
          </a:lstStyle>
          <a:p>
            <a:r>
              <a:rPr lang="en-GB"/>
              <a:t>Tata Steel | TITLE POWERPOINT PRESENTATION</a:t>
            </a:r>
            <a:endParaRPr lang="en-GB" dirty="0"/>
          </a:p>
        </p:txBody>
      </p:sp>
      <p:sp>
        <p:nvSpPr>
          <p:cNvPr id="7" name="Slide Number Placeholder 6"/>
          <p:cNvSpPr>
            <a:spLocks noGrp="1"/>
          </p:cNvSpPr>
          <p:nvPr>
            <p:ph type="sldNum" sz="quarter" idx="17"/>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68632904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50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1+#ppt_w/2"/>
                                          </p:val>
                                        </p:tav>
                                        <p:tav tm="100000">
                                          <p:val>
                                            <p:strVal val="#ppt_x"/>
                                          </p:val>
                                        </p:tav>
                                      </p:tavLst>
                                    </p:anim>
                                    <p:anim calcmode="lin" valueType="num">
                                      <p:cBhvr additive="base">
                                        <p:cTn id="8" dur="500" fill="hold"/>
                                        <p:tgtEl>
                                          <p:spTgt spid="1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tmplLst>
          <p:tmpl>
            <p:tnLst>
              <p:par>
                <p:cTn presetID="2" presetClass="entr" presetSubtype="2" fill="hold" nodeType="afterEffect">
                  <p:stCondLst>
                    <p:cond delay="500"/>
                  </p:stCondLst>
                  <p:childTnLst>
                    <p:set>
                      <p:cBhvr>
                        <p:cTn dur="1" fill="hold">
                          <p:stCondLst>
                            <p:cond delay="0"/>
                          </p:stCondLst>
                        </p:cTn>
                        <p:tgtEl>
                          <p:spTgt spid="10"/>
                        </p:tgtEl>
                        <p:attrNameLst>
                          <p:attrName>style.visibility</p:attrName>
                        </p:attrNameLst>
                      </p:cBhvr>
                      <p:to>
                        <p:strVal val="visible"/>
                      </p:to>
                    </p:set>
                    <p:anim calcmode="lin" valueType="num">
                      <p:cBhvr additive="base">
                        <p:cTn dur="500" fill="hold"/>
                        <p:tgtEl>
                          <p:spTgt spid="10"/>
                        </p:tgtEl>
                        <p:attrNameLst>
                          <p:attrName>ppt_x</p:attrName>
                        </p:attrNameLst>
                      </p:cBhvr>
                      <p:tavLst>
                        <p:tav tm="0">
                          <p:val>
                            <p:strVal val="1+#ppt_w/2"/>
                          </p:val>
                        </p:tav>
                        <p:tav tm="100000">
                          <p:val>
                            <p:strVal val="#ppt_x"/>
                          </p:val>
                        </p:tav>
                      </p:tavLst>
                    </p:anim>
                    <p:anim calcmode="lin" valueType="num">
                      <p:cBhvr additive="base">
                        <p:cTn dur="500" fill="hold"/>
                        <p:tgtEl>
                          <p:spTgt spid="10"/>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dirty="0"/>
          </a:p>
        </p:txBody>
      </p:sp>
      <p:sp>
        <p:nvSpPr>
          <p:cNvPr id="3" name="Content Placeholder 2"/>
          <p:cNvSpPr>
            <a:spLocks noGrp="1"/>
          </p:cNvSpPr>
          <p:nvPr>
            <p:ph sz="half" idx="1"/>
          </p:nvPr>
        </p:nvSpPr>
        <p:spPr>
          <a:xfrm>
            <a:off x="457200" y="1184447"/>
            <a:ext cx="4038600" cy="3394800"/>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Content Placeholder 3"/>
          <p:cNvSpPr>
            <a:spLocks noGrp="1"/>
          </p:cNvSpPr>
          <p:nvPr>
            <p:ph sz="half" idx="2"/>
          </p:nvPr>
        </p:nvSpPr>
        <p:spPr>
          <a:xfrm>
            <a:off x="4648200" y="1190932"/>
            <a:ext cx="4038600" cy="3394800"/>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11" name="Date Placeholder 10"/>
          <p:cNvSpPr>
            <a:spLocks noGrp="1"/>
          </p:cNvSpPr>
          <p:nvPr>
            <p:ph type="dt" sz="half" idx="10"/>
          </p:nvPr>
        </p:nvSpPr>
        <p:spPr/>
        <p:txBody>
          <a:bodyPr/>
          <a:lstStyle/>
          <a:p>
            <a:fld id="{935BFC90-A58D-46E0-87B3-DB56AB627FE2}" type="datetime1">
              <a:rPr lang="en-GB" noProof="0" smtClean="0"/>
              <a:t>06/06/2022</a:t>
            </a:fld>
            <a:endParaRPr lang="en-GB" noProof="0" dirty="0"/>
          </a:p>
        </p:txBody>
      </p:sp>
      <p:sp>
        <p:nvSpPr>
          <p:cNvPr id="12" name="Footer Placeholder 11"/>
          <p:cNvSpPr>
            <a:spLocks noGrp="1"/>
          </p:cNvSpPr>
          <p:nvPr>
            <p:ph type="ftr" sz="quarter" idx="11"/>
          </p:nvPr>
        </p:nvSpPr>
        <p:spPr/>
        <p:txBody>
          <a:bodyPr/>
          <a:lstStyle/>
          <a:p>
            <a:r>
              <a:rPr lang="en-GB" noProof="0"/>
              <a:t>Tata Steel | TITLE POWERPOINT PRESENTATION</a:t>
            </a:r>
            <a:endParaRPr lang="en-GB" noProof="0" dirty="0"/>
          </a:p>
        </p:txBody>
      </p:sp>
      <p:sp>
        <p:nvSpPr>
          <p:cNvPr id="13" name="Slide Number Placeholder 12"/>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932328440"/>
      </p:ext>
    </p:extLst>
  </p:cSld>
  <p:clrMapOvr>
    <a:masterClrMapping/>
  </p:clrMapOvr>
  <p:transition spd="slow">
    <p:push dir="u"/>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and Pictures">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2879387"/>
            <a:ext cx="4038600" cy="1699860"/>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Content Placeholder 3"/>
          <p:cNvSpPr>
            <a:spLocks noGrp="1"/>
          </p:cNvSpPr>
          <p:nvPr>
            <p:ph sz="half" idx="2"/>
          </p:nvPr>
        </p:nvSpPr>
        <p:spPr>
          <a:xfrm>
            <a:off x="4648200" y="2885872"/>
            <a:ext cx="4038600" cy="1699860"/>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2" name="Title 1"/>
          <p:cNvSpPr>
            <a:spLocks noGrp="1"/>
          </p:cNvSpPr>
          <p:nvPr>
            <p:ph type="title"/>
          </p:nvPr>
        </p:nvSpPr>
        <p:spPr/>
        <p:txBody>
          <a:bodyPr/>
          <a:lstStyle/>
          <a:p>
            <a:r>
              <a:rPr lang="en-US" noProof="0"/>
              <a:t>Click to edit Master title style</a:t>
            </a:r>
            <a:endParaRPr lang="en-GB" noProof="0" dirty="0"/>
          </a:p>
        </p:txBody>
      </p:sp>
      <p:sp>
        <p:nvSpPr>
          <p:cNvPr id="8" name="Picture Placeholder 2"/>
          <p:cNvSpPr>
            <a:spLocks noGrp="1" noChangeAspect="1"/>
          </p:cNvSpPr>
          <p:nvPr>
            <p:ph type="pic" idx="13"/>
          </p:nvPr>
        </p:nvSpPr>
        <p:spPr>
          <a:xfrm>
            <a:off x="569912" y="1017588"/>
            <a:ext cx="3170600" cy="17892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9" name="Picture Placeholder 2"/>
          <p:cNvSpPr>
            <a:spLocks noGrp="1" noChangeAspect="1"/>
          </p:cNvSpPr>
          <p:nvPr>
            <p:ph type="pic" idx="15"/>
          </p:nvPr>
        </p:nvSpPr>
        <p:spPr>
          <a:xfrm>
            <a:off x="4754804" y="1017588"/>
            <a:ext cx="3170600" cy="17892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14" name="Date Placeholder 13"/>
          <p:cNvSpPr>
            <a:spLocks noGrp="1"/>
          </p:cNvSpPr>
          <p:nvPr>
            <p:ph type="dt" sz="half" idx="16"/>
          </p:nvPr>
        </p:nvSpPr>
        <p:spPr/>
        <p:txBody>
          <a:bodyPr/>
          <a:lstStyle/>
          <a:p>
            <a:fld id="{9F8C278F-D68A-4E3E-815E-823A6CF96EEE}" type="datetime1">
              <a:rPr lang="en-GB" noProof="0" smtClean="0"/>
              <a:t>06/06/2022</a:t>
            </a:fld>
            <a:endParaRPr lang="en-GB" noProof="0" dirty="0"/>
          </a:p>
        </p:txBody>
      </p:sp>
      <p:sp>
        <p:nvSpPr>
          <p:cNvPr id="15" name="Footer Placeholder 14"/>
          <p:cNvSpPr>
            <a:spLocks noGrp="1"/>
          </p:cNvSpPr>
          <p:nvPr>
            <p:ph type="ftr" sz="quarter" idx="17"/>
          </p:nvPr>
        </p:nvSpPr>
        <p:spPr/>
        <p:txBody>
          <a:bodyPr/>
          <a:lstStyle/>
          <a:p>
            <a:r>
              <a:rPr lang="en-GB" noProof="0"/>
              <a:t>Tata Steel | TITLE POWERPOINT PRESENTATION</a:t>
            </a:r>
            <a:endParaRPr lang="en-GB" noProof="0" dirty="0"/>
          </a:p>
        </p:txBody>
      </p:sp>
      <p:sp>
        <p:nvSpPr>
          <p:cNvPr id="16" name="Slide Number Placeholder 15"/>
          <p:cNvSpPr>
            <a:spLocks noGrp="1"/>
          </p:cNvSpPr>
          <p:nvPr>
            <p:ph type="sldNum" sz="quarter" idx="18"/>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772110365"/>
      </p:ext>
    </p:extLst>
  </p:cSld>
  <p:clrMapOvr>
    <a:masterClrMapping/>
  </p:clrMapOvr>
  <p:transition spd="slow">
    <p:push dir="u"/>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ntent and Pictures right">
    <p:spTree>
      <p:nvGrpSpPr>
        <p:cNvPr id="1" name=""/>
        <p:cNvGrpSpPr/>
        <p:nvPr/>
      </p:nvGrpSpPr>
      <p:grpSpPr>
        <a:xfrm>
          <a:off x="0" y="0"/>
          <a:ext cx="0" cy="0"/>
          <a:chOff x="0" y="0"/>
          <a:chExt cx="0" cy="0"/>
        </a:xfrm>
      </p:grpSpPr>
      <p:sp>
        <p:nvSpPr>
          <p:cNvPr id="2" name="Title 1"/>
          <p:cNvSpPr>
            <a:spLocks noGrp="1"/>
          </p:cNvSpPr>
          <p:nvPr>
            <p:ph type="title"/>
          </p:nvPr>
        </p:nvSpPr>
        <p:spPr>
          <a:xfrm>
            <a:off x="457200" y="337225"/>
            <a:ext cx="8229600" cy="799032"/>
          </a:xfrm>
        </p:spPr>
        <p:txBody>
          <a:bodyPr/>
          <a:lstStyle/>
          <a:p>
            <a:r>
              <a:rPr lang="en-US" noProof="0"/>
              <a:t>Click to edit Master title style</a:t>
            </a:r>
            <a:endParaRPr lang="en-GB" noProof="0" dirty="0"/>
          </a:p>
        </p:txBody>
      </p:sp>
      <p:sp>
        <p:nvSpPr>
          <p:cNvPr id="3" name="Content Placeholder 2"/>
          <p:cNvSpPr>
            <a:spLocks noGrp="1"/>
          </p:cNvSpPr>
          <p:nvPr>
            <p:ph sz="half" idx="1"/>
          </p:nvPr>
        </p:nvSpPr>
        <p:spPr>
          <a:xfrm>
            <a:off x="457200" y="1184447"/>
            <a:ext cx="5274000" cy="1442021"/>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Content Placeholder 3"/>
          <p:cNvSpPr>
            <a:spLocks noGrp="1"/>
          </p:cNvSpPr>
          <p:nvPr>
            <p:ph sz="half" idx="2"/>
          </p:nvPr>
        </p:nvSpPr>
        <p:spPr>
          <a:xfrm>
            <a:off x="457200" y="2828025"/>
            <a:ext cx="5274000" cy="1443600"/>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10" name="Picture Placeholder 2"/>
          <p:cNvSpPr>
            <a:spLocks noGrp="1"/>
          </p:cNvSpPr>
          <p:nvPr>
            <p:ph type="pic" idx="13"/>
          </p:nvPr>
        </p:nvSpPr>
        <p:spPr>
          <a:xfrm>
            <a:off x="6103938" y="1017588"/>
            <a:ext cx="2473325" cy="1610459"/>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dirty="0"/>
          </a:p>
        </p:txBody>
      </p:sp>
      <p:sp>
        <p:nvSpPr>
          <p:cNvPr id="11" name="Picture Placeholder 2"/>
          <p:cNvSpPr>
            <a:spLocks noGrp="1"/>
          </p:cNvSpPr>
          <p:nvPr>
            <p:ph type="pic" idx="15"/>
          </p:nvPr>
        </p:nvSpPr>
        <p:spPr>
          <a:xfrm>
            <a:off x="6103938" y="2790869"/>
            <a:ext cx="2473325" cy="1610459"/>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13" name="Date Placeholder 12"/>
          <p:cNvSpPr>
            <a:spLocks noGrp="1"/>
          </p:cNvSpPr>
          <p:nvPr>
            <p:ph type="dt" sz="half" idx="16"/>
          </p:nvPr>
        </p:nvSpPr>
        <p:spPr/>
        <p:txBody>
          <a:bodyPr/>
          <a:lstStyle/>
          <a:p>
            <a:fld id="{F5E76CD9-35CC-40B1-9A6D-E4B453500984}" type="datetime1">
              <a:rPr lang="en-GB" noProof="0" smtClean="0"/>
              <a:t>06/06/2022</a:t>
            </a:fld>
            <a:endParaRPr lang="en-GB" noProof="0" dirty="0"/>
          </a:p>
        </p:txBody>
      </p:sp>
      <p:sp>
        <p:nvSpPr>
          <p:cNvPr id="14" name="Footer Placeholder 13"/>
          <p:cNvSpPr>
            <a:spLocks noGrp="1"/>
          </p:cNvSpPr>
          <p:nvPr>
            <p:ph type="ftr" sz="quarter" idx="17"/>
          </p:nvPr>
        </p:nvSpPr>
        <p:spPr/>
        <p:txBody>
          <a:bodyPr/>
          <a:lstStyle/>
          <a:p>
            <a:r>
              <a:rPr lang="en-GB" noProof="0"/>
              <a:t>Tata Steel | TITLE POWERPOINT PRESENTATION</a:t>
            </a:r>
            <a:endParaRPr lang="en-GB" noProof="0" dirty="0"/>
          </a:p>
        </p:txBody>
      </p:sp>
      <p:sp>
        <p:nvSpPr>
          <p:cNvPr id="15" name="Slide Number Placeholder 14"/>
          <p:cNvSpPr>
            <a:spLocks noGrp="1"/>
          </p:cNvSpPr>
          <p:nvPr>
            <p:ph type="sldNum" sz="quarter" idx="18"/>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3867907383"/>
      </p:ext>
    </p:extLst>
  </p:cSld>
  <p:clrMapOvr>
    <a:masterClrMapping/>
  </p:clrMapOvr>
  <p:transition spd="slow">
    <p:push dir="u"/>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4" y="1184447"/>
            <a:ext cx="2597285" cy="3394800"/>
          </a:xfrm>
        </p:spPr>
        <p:txBody>
          <a:bodyPr/>
          <a:lstStyle>
            <a:lvl1pPr>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Content Placeholder 3"/>
          <p:cNvSpPr>
            <a:spLocks noGrp="1"/>
          </p:cNvSpPr>
          <p:nvPr>
            <p:ph sz="half" idx="2"/>
          </p:nvPr>
        </p:nvSpPr>
        <p:spPr>
          <a:xfrm>
            <a:off x="3271443" y="1184447"/>
            <a:ext cx="2599200" cy="3394800"/>
          </a:xfrm>
        </p:spPr>
        <p:txBody>
          <a:bodyPr/>
          <a:lstStyle>
            <a:lvl1pPr>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8" name="Content Placeholder 3"/>
          <p:cNvSpPr>
            <a:spLocks noGrp="1"/>
          </p:cNvSpPr>
          <p:nvPr>
            <p:ph sz="half" idx="13"/>
          </p:nvPr>
        </p:nvSpPr>
        <p:spPr>
          <a:xfrm>
            <a:off x="6087600" y="1184447"/>
            <a:ext cx="2599200" cy="3394800"/>
          </a:xfrm>
        </p:spPr>
        <p:txBody>
          <a:bodyPr/>
          <a:lstStyle>
            <a:lvl1pPr>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9" name="Title 8"/>
          <p:cNvSpPr>
            <a:spLocks noGrp="1"/>
          </p:cNvSpPr>
          <p:nvPr>
            <p:ph type="title"/>
          </p:nvPr>
        </p:nvSpPr>
        <p:spPr/>
        <p:txBody>
          <a:bodyPr/>
          <a:lstStyle/>
          <a:p>
            <a:r>
              <a:rPr lang="en-US" noProof="0"/>
              <a:t>Click to edit Master title style</a:t>
            </a:r>
            <a:endParaRPr lang="en-GB" noProof="0" dirty="0"/>
          </a:p>
        </p:txBody>
      </p:sp>
      <p:sp>
        <p:nvSpPr>
          <p:cNvPr id="12" name="Date Placeholder 11"/>
          <p:cNvSpPr>
            <a:spLocks noGrp="1"/>
          </p:cNvSpPr>
          <p:nvPr>
            <p:ph type="dt" sz="half" idx="14"/>
          </p:nvPr>
        </p:nvSpPr>
        <p:spPr/>
        <p:txBody>
          <a:bodyPr/>
          <a:lstStyle/>
          <a:p>
            <a:fld id="{1F2FEE4E-64F3-4D7C-97BD-A2D47D5152CB}" type="datetime1">
              <a:rPr lang="en-GB" noProof="0" smtClean="0"/>
              <a:t>06/06/2022</a:t>
            </a:fld>
            <a:endParaRPr lang="en-GB" noProof="0" dirty="0"/>
          </a:p>
        </p:txBody>
      </p:sp>
      <p:sp>
        <p:nvSpPr>
          <p:cNvPr id="13" name="Footer Placeholder 12"/>
          <p:cNvSpPr>
            <a:spLocks noGrp="1"/>
          </p:cNvSpPr>
          <p:nvPr>
            <p:ph type="ftr" sz="quarter" idx="15"/>
          </p:nvPr>
        </p:nvSpPr>
        <p:spPr/>
        <p:txBody>
          <a:bodyPr/>
          <a:lstStyle/>
          <a:p>
            <a:r>
              <a:rPr lang="en-GB" noProof="0"/>
              <a:t>Tata Steel | TITLE POWERPOINT PRESENTATION</a:t>
            </a:r>
            <a:endParaRPr lang="en-GB" noProof="0" dirty="0"/>
          </a:p>
        </p:txBody>
      </p:sp>
      <p:sp>
        <p:nvSpPr>
          <p:cNvPr id="14" name="Slide Number Placeholder 13"/>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3346358244"/>
      </p:ext>
    </p:extLst>
  </p:cSld>
  <p:clrMapOvr>
    <a:masterClrMapping/>
  </p:clrMapOvr>
  <p:transition spd="slow">
    <p:push dir="u"/>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hree Content and Pictures">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4" y="2743199"/>
            <a:ext cx="2597285" cy="1836047"/>
          </a:xfrm>
        </p:spPr>
        <p:txBody>
          <a:bodyPr/>
          <a:lstStyle>
            <a:lvl1pPr>
              <a:defRPr sz="1200"/>
            </a:lvl1pPr>
            <a:lvl2pPr>
              <a:defRPr sz="1200"/>
            </a:lvl2pPr>
            <a:lvl3pPr>
              <a:defRPr sz="1200"/>
            </a:lvl3pPr>
            <a:lvl4pPr>
              <a:defRPr sz="1200"/>
            </a:lvl4pPr>
            <a:lvl5pPr>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Content Placeholder 3"/>
          <p:cNvSpPr>
            <a:spLocks noGrp="1"/>
          </p:cNvSpPr>
          <p:nvPr>
            <p:ph sz="half" idx="2"/>
          </p:nvPr>
        </p:nvSpPr>
        <p:spPr>
          <a:xfrm>
            <a:off x="3271443" y="2743199"/>
            <a:ext cx="2599200" cy="1836047"/>
          </a:xfrm>
        </p:spPr>
        <p:txBody>
          <a:bodyPr/>
          <a:lstStyle>
            <a:lvl1pPr>
              <a:defRPr sz="1200"/>
            </a:lvl1pPr>
            <a:lvl2pPr>
              <a:defRPr sz="1200"/>
            </a:lvl2pPr>
            <a:lvl3pPr>
              <a:defRPr sz="1200"/>
            </a:lvl3pPr>
            <a:lvl4pPr>
              <a:defRPr sz="1200"/>
            </a:lvl4pPr>
            <a:lvl5pPr>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8" name="Content Placeholder 3"/>
          <p:cNvSpPr>
            <a:spLocks noGrp="1"/>
          </p:cNvSpPr>
          <p:nvPr>
            <p:ph sz="half" idx="13"/>
          </p:nvPr>
        </p:nvSpPr>
        <p:spPr>
          <a:xfrm>
            <a:off x="6087600" y="2743199"/>
            <a:ext cx="2599200" cy="1836047"/>
          </a:xfrm>
        </p:spPr>
        <p:txBody>
          <a:bodyPr/>
          <a:lstStyle>
            <a:lvl1pPr>
              <a:defRPr sz="1200"/>
            </a:lvl1pPr>
            <a:lvl2pPr>
              <a:defRPr sz="1200"/>
            </a:lvl2pPr>
            <a:lvl3pPr>
              <a:defRPr sz="1200"/>
            </a:lvl3pPr>
            <a:lvl4pPr>
              <a:defRPr sz="1200"/>
            </a:lvl4pPr>
            <a:lvl5pPr>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9" name="Title 8"/>
          <p:cNvSpPr>
            <a:spLocks noGrp="1"/>
          </p:cNvSpPr>
          <p:nvPr>
            <p:ph type="title"/>
          </p:nvPr>
        </p:nvSpPr>
        <p:spPr/>
        <p:txBody>
          <a:bodyPr/>
          <a:lstStyle/>
          <a:p>
            <a:r>
              <a:rPr lang="en-US" noProof="0"/>
              <a:t>Click to edit Master title style</a:t>
            </a:r>
            <a:endParaRPr lang="en-GB" noProof="0" dirty="0"/>
          </a:p>
        </p:txBody>
      </p:sp>
      <p:sp>
        <p:nvSpPr>
          <p:cNvPr id="10" name="Picture Placeholder 2"/>
          <p:cNvSpPr>
            <a:spLocks noGrp="1"/>
          </p:cNvSpPr>
          <p:nvPr>
            <p:ph type="pic" idx="14"/>
          </p:nvPr>
        </p:nvSpPr>
        <p:spPr>
          <a:xfrm>
            <a:off x="569913" y="1017588"/>
            <a:ext cx="2473325" cy="1610459"/>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dirty="0"/>
          </a:p>
        </p:txBody>
      </p:sp>
      <p:sp>
        <p:nvSpPr>
          <p:cNvPr id="11" name="Picture Placeholder 2"/>
          <p:cNvSpPr>
            <a:spLocks noGrp="1"/>
          </p:cNvSpPr>
          <p:nvPr>
            <p:ph type="pic" idx="15"/>
          </p:nvPr>
        </p:nvSpPr>
        <p:spPr>
          <a:xfrm>
            <a:off x="3333683" y="1017588"/>
            <a:ext cx="2473325" cy="1610459"/>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dirty="0"/>
          </a:p>
        </p:txBody>
      </p:sp>
      <p:sp>
        <p:nvSpPr>
          <p:cNvPr id="12" name="Picture Placeholder 2"/>
          <p:cNvSpPr>
            <a:spLocks noGrp="1"/>
          </p:cNvSpPr>
          <p:nvPr>
            <p:ph type="pic" idx="16"/>
          </p:nvPr>
        </p:nvSpPr>
        <p:spPr>
          <a:xfrm>
            <a:off x="6097453" y="1017588"/>
            <a:ext cx="2473325" cy="1610459"/>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dirty="0"/>
          </a:p>
        </p:txBody>
      </p:sp>
      <p:sp>
        <p:nvSpPr>
          <p:cNvPr id="15" name="Date Placeholder 14"/>
          <p:cNvSpPr>
            <a:spLocks noGrp="1"/>
          </p:cNvSpPr>
          <p:nvPr>
            <p:ph type="dt" sz="half" idx="17"/>
          </p:nvPr>
        </p:nvSpPr>
        <p:spPr/>
        <p:txBody>
          <a:bodyPr/>
          <a:lstStyle/>
          <a:p>
            <a:fld id="{BAC32F1E-744F-46B4-A6C4-01E6BF893D80}" type="datetime1">
              <a:rPr lang="en-GB" noProof="0" smtClean="0"/>
              <a:t>06/06/2022</a:t>
            </a:fld>
            <a:endParaRPr lang="en-GB" noProof="0" dirty="0"/>
          </a:p>
        </p:txBody>
      </p:sp>
      <p:sp>
        <p:nvSpPr>
          <p:cNvPr id="16" name="Footer Placeholder 15"/>
          <p:cNvSpPr>
            <a:spLocks noGrp="1"/>
          </p:cNvSpPr>
          <p:nvPr>
            <p:ph type="ftr" sz="quarter" idx="18"/>
          </p:nvPr>
        </p:nvSpPr>
        <p:spPr/>
        <p:txBody>
          <a:bodyPr/>
          <a:lstStyle/>
          <a:p>
            <a:r>
              <a:rPr lang="en-GB" noProof="0"/>
              <a:t>Tata Steel | TITLE POWERPOINT PRESENTATION</a:t>
            </a:r>
            <a:endParaRPr lang="en-GB" noProof="0" dirty="0"/>
          </a:p>
        </p:txBody>
      </p:sp>
      <p:sp>
        <p:nvSpPr>
          <p:cNvPr id="17" name="Slide Number Placeholder 16"/>
          <p:cNvSpPr>
            <a:spLocks noGrp="1"/>
          </p:cNvSpPr>
          <p:nvPr>
            <p:ph type="sldNum" sz="quarter" idx="19"/>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354969828"/>
      </p:ext>
    </p:extLst>
  </p:cSld>
  <p:clrMapOvr>
    <a:masterClrMapping/>
  </p:clrMapOvr>
  <p:transition spd="slow">
    <p:push dir="u"/>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dirty="0"/>
          </a:p>
        </p:txBody>
      </p:sp>
      <p:sp>
        <p:nvSpPr>
          <p:cNvPr id="8" name="Table Placeholder 7"/>
          <p:cNvSpPr>
            <a:spLocks noGrp="1"/>
          </p:cNvSpPr>
          <p:nvPr>
            <p:ph type="tbl" sz="quarter" idx="13"/>
          </p:nvPr>
        </p:nvSpPr>
        <p:spPr>
          <a:xfrm>
            <a:off x="569917" y="1180696"/>
            <a:ext cx="8002587" cy="3394800"/>
          </a:xfrm>
        </p:spPr>
        <p:txBody>
          <a:bodyPr/>
          <a:lstStyle>
            <a:lvl1pPr marL="0" indent="0">
              <a:buNone/>
              <a:defRPr/>
            </a:lvl1pPr>
          </a:lstStyle>
          <a:p>
            <a:r>
              <a:rPr lang="en-US" noProof="0"/>
              <a:t>Click icon to add table</a:t>
            </a:r>
            <a:endParaRPr lang="en-GB" noProof="0" dirty="0"/>
          </a:p>
        </p:txBody>
      </p:sp>
      <p:sp>
        <p:nvSpPr>
          <p:cNvPr id="10" name="Date Placeholder 9"/>
          <p:cNvSpPr>
            <a:spLocks noGrp="1"/>
          </p:cNvSpPr>
          <p:nvPr>
            <p:ph type="dt" sz="half" idx="14"/>
          </p:nvPr>
        </p:nvSpPr>
        <p:spPr/>
        <p:txBody>
          <a:bodyPr/>
          <a:lstStyle/>
          <a:p>
            <a:fld id="{2F0AA33A-9D03-4F1A-8446-942D22170815}" type="datetime1">
              <a:rPr lang="en-GB" noProof="0" smtClean="0"/>
              <a:t>06/06/2022</a:t>
            </a:fld>
            <a:endParaRPr lang="en-GB" noProof="0" dirty="0"/>
          </a:p>
        </p:txBody>
      </p:sp>
      <p:sp>
        <p:nvSpPr>
          <p:cNvPr id="11" name="Footer Placeholder 10"/>
          <p:cNvSpPr>
            <a:spLocks noGrp="1"/>
          </p:cNvSpPr>
          <p:nvPr>
            <p:ph type="ftr" sz="quarter" idx="15"/>
          </p:nvPr>
        </p:nvSpPr>
        <p:spPr/>
        <p:txBody>
          <a:bodyPr/>
          <a:lstStyle/>
          <a:p>
            <a:r>
              <a:rPr lang="en-GB" noProof="0"/>
              <a:t>Tata Steel | TITLE POWERPOINT PRESENTATION</a:t>
            </a:r>
            <a:endParaRPr lang="en-GB" noProof="0" dirty="0"/>
          </a:p>
        </p:txBody>
      </p:sp>
      <p:sp>
        <p:nvSpPr>
          <p:cNvPr id="12" name="Slide Number Placeholder 11"/>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610209189"/>
      </p:ext>
    </p:extLst>
  </p:cSld>
  <p:clrMapOvr>
    <a:masterClrMapping/>
  </p:clrMapOvr>
  <p:transition spd="slow">
    <p:push dir="u"/>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dirty="0"/>
          </a:p>
        </p:txBody>
      </p:sp>
      <p:sp>
        <p:nvSpPr>
          <p:cNvPr id="9" name="Date Placeholder 8"/>
          <p:cNvSpPr>
            <a:spLocks noGrp="1"/>
          </p:cNvSpPr>
          <p:nvPr>
            <p:ph type="dt" sz="half" idx="10"/>
          </p:nvPr>
        </p:nvSpPr>
        <p:spPr/>
        <p:txBody>
          <a:bodyPr/>
          <a:lstStyle/>
          <a:p>
            <a:fld id="{FB9BFCD8-9B70-4579-8446-397BDFF25A51}" type="datetime1">
              <a:rPr lang="en-GB" noProof="0" smtClean="0"/>
              <a:t>06/06/2022</a:t>
            </a:fld>
            <a:endParaRPr lang="en-GB" noProof="0" dirty="0"/>
          </a:p>
        </p:txBody>
      </p:sp>
      <p:sp>
        <p:nvSpPr>
          <p:cNvPr id="10" name="Footer Placeholder 9"/>
          <p:cNvSpPr>
            <a:spLocks noGrp="1"/>
          </p:cNvSpPr>
          <p:nvPr>
            <p:ph type="ftr" sz="quarter" idx="11"/>
          </p:nvPr>
        </p:nvSpPr>
        <p:spPr/>
        <p:txBody>
          <a:bodyPr/>
          <a:lstStyle/>
          <a:p>
            <a:r>
              <a:rPr lang="en-GB" noProof="0"/>
              <a:t>Tata Steel | TITLE POWERPOINT PRESENTATION</a:t>
            </a:r>
            <a:endParaRPr lang="en-GB" noProof="0" dirty="0"/>
          </a:p>
        </p:txBody>
      </p:sp>
      <p:sp>
        <p:nvSpPr>
          <p:cNvPr id="11" name="Slide Number Placeholder 10"/>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861831602"/>
      </p:ext>
    </p:extLst>
  </p:cSld>
  <p:clrMapOvr>
    <a:masterClrMapping/>
  </p:clrMapOvr>
  <p:transition spd="slow">
    <p:push dir="u"/>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and 4 Picture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dirty="0"/>
          </a:p>
        </p:txBody>
      </p:sp>
      <p:sp>
        <p:nvSpPr>
          <p:cNvPr id="6" name="Picture Placeholder 2"/>
          <p:cNvSpPr>
            <a:spLocks noGrp="1"/>
          </p:cNvSpPr>
          <p:nvPr>
            <p:ph type="pic" idx="13"/>
          </p:nvPr>
        </p:nvSpPr>
        <p:spPr>
          <a:xfrm>
            <a:off x="569913" y="1333144"/>
            <a:ext cx="1900800" cy="18144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8" name="Picture Placeholder 2"/>
          <p:cNvSpPr>
            <a:spLocks noGrp="1"/>
          </p:cNvSpPr>
          <p:nvPr>
            <p:ph type="pic" idx="14"/>
          </p:nvPr>
        </p:nvSpPr>
        <p:spPr>
          <a:xfrm>
            <a:off x="6676463" y="1333144"/>
            <a:ext cx="1900800" cy="18144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9" name="Picture Placeholder 2"/>
          <p:cNvSpPr>
            <a:spLocks noGrp="1"/>
          </p:cNvSpPr>
          <p:nvPr>
            <p:ph type="pic" idx="15"/>
          </p:nvPr>
        </p:nvSpPr>
        <p:spPr>
          <a:xfrm>
            <a:off x="2605430" y="1333144"/>
            <a:ext cx="1900800" cy="18144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10" name="Picture Placeholder 2"/>
          <p:cNvSpPr>
            <a:spLocks noGrp="1"/>
          </p:cNvSpPr>
          <p:nvPr>
            <p:ph type="pic" idx="16"/>
          </p:nvPr>
        </p:nvSpPr>
        <p:spPr>
          <a:xfrm>
            <a:off x="4640947" y="1333144"/>
            <a:ext cx="1900800" cy="18144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13" name="Date Placeholder 12"/>
          <p:cNvSpPr>
            <a:spLocks noGrp="1"/>
          </p:cNvSpPr>
          <p:nvPr>
            <p:ph type="dt" sz="half" idx="17"/>
          </p:nvPr>
        </p:nvSpPr>
        <p:spPr/>
        <p:txBody>
          <a:bodyPr/>
          <a:lstStyle/>
          <a:p>
            <a:fld id="{A20BF6D2-C812-45FF-B53B-F4C36D6BAC1E}" type="datetime1">
              <a:rPr lang="en-GB" noProof="0" smtClean="0"/>
              <a:t>06/06/2022</a:t>
            </a:fld>
            <a:endParaRPr lang="en-GB" noProof="0" dirty="0"/>
          </a:p>
        </p:txBody>
      </p:sp>
      <p:sp>
        <p:nvSpPr>
          <p:cNvPr id="14" name="Footer Placeholder 13"/>
          <p:cNvSpPr>
            <a:spLocks noGrp="1"/>
          </p:cNvSpPr>
          <p:nvPr>
            <p:ph type="ftr" sz="quarter" idx="18"/>
          </p:nvPr>
        </p:nvSpPr>
        <p:spPr/>
        <p:txBody>
          <a:bodyPr/>
          <a:lstStyle/>
          <a:p>
            <a:r>
              <a:rPr lang="en-GB" noProof="0"/>
              <a:t>Tata Steel | TITLE POWERPOINT PRESENTATION</a:t>
            </a:r>
            <a:endParaRPr lang="en-GB" noProof="0" dirty="0"/>
          </a:p>
        </p:txBody>
      </p:sp>
      <p:sp>
        <p:nvSpPr>
          <p:cNvPr id="15" name="Slide Number Placeholder 14"/>
          <p:cNvSpPr>
            <a:spLocks noGrp="1"/>
          </p:cNvSpPr>
          <p:nvPr>
            <p:ph type="sldNum" sz="quarter" idx="19"/>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071652531"/>
      </p:ext>
    </p:extLst>
  </p:cSld>
  <p:clrMapOvr>
    <a:masterClrMapping/>
  </p:clrMapOvr>
  <p:transition spd="slow">
    <p:push dir="u"/>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388B18C5-6E8D-4277-89B5-DD5C232E8591}" type="datetime1">
              <a:rPr lang="en-GB" noProof="0" smtClean="0"/>
              <a:t>06/06/2022</a:t>
            </a:fld>
            <a:endParaRPr lang="en-GB" noProof="0" dirty="0"/>
          </a:p>
        </p:txBody>
      </p:sp>
      <p:sp>
        <p:nvSpPr>
          <p:cNvPr id="9" name="Footer Placeholder 8"/>
          <p:cNvSpPr>
            <a:spLocks noGrp="1"/>
          </p:cNvSpPr>
          <p:nvPr>
            <p:ph type="ftr" sz="quarter" idx="11"/>
          </p:nvPr>
        </p:nvSpPr>
        <p:spPr/>
        <p:txBody>
          <a:bodyPr/>
          <a:lstStyle/>
          <a:p>
            <a:r>
              <a:rPr lang="en-GB" noProof="0"/>
              <a:t>Tata Steel | TITLE POWERPOINT PRESENTATION</a:t>
            </a:r>
            <a:endParaRPr lang="en-GB" noProof="0" dirty="0"/>
          </a:p>
        </p:txBody>
      </p:sp>
      <p:sp>
        <p:nvSpPr>
          <p:cNvPr id="10" name="Slide Number Placeholder 9"/>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83089354"/>
      </p:ext>
    </p:extLst>
  </p:cSld>
  <p:clrMapOvr>
    <a:masterClrMapping/>
  </p:clrMapOvr>
  <p:transition spd="slow">
    <p:push dir="u"/>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End">
    <p:bg bwMode="gray">
      <p:bgPr>
        <a:solidFill>
          <a:schemeClr val="accent1"/>
        </a:solid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a:xfrm>
            <a:off x="457200" y="1217655"/>
            <a:ext cx="8229600" cy="857250"/>
          </a:xfrm>
        </p:spPr>
        <p:txBody>
          <a:bodyPr/>
          <a:lstStyle>
            <a:lvl1pPr>
              <a:defRPr>
                <a:solidFill>
                  <a:schemeClr val="bg1"/>
                </a:solidFill>
              </a:defRPr>
            </a:lvl1pPr>
          </a:lstStyle>
          <a:p>
            <a:r>
              <a:rPr lang="en-US" noProof="0"/>
              <a:t>Click to edit Master title style</a:t>
            </a:r>
            <a:endParaRPr lang="en-GB" noProof="0" dirty="0"/>
          </a:p>
        </p:txBody>
      </p:sp>
      <p:sp>
        <p:nvSpPr>
          <p:cNvPr id="3" name="Text Placeholder 2"/>
          <p:cNvSpPr>
            <a:spLocks noGrp="1"/>
          </p:cNvSpPr>
          <p:nvPr>
            <p:ph type="body" sz="quarter" idx="10"/>
          </p:nvPr>
        </p:nvSpPr>
        <p:spPr>
          <a:xfrm>
            <a:off x="457200" y="3531685"/>
            <a:ext cx="7345362" cy="1274195"/>
          </a:xfrm>
        </p:spPr>
        <p:txBody>
          <a:bodyPr anchor="b" anchorCtr="0">
            <a:spAutoFit/>
          </a:bodyPr>
          <a:lstStyle>
            <a:lvl1pPr marL="0" indent="0">
              <a:buFontTx/>
              <a:buNone/>
              <a:defRPr sz="1200">
                <a:solidFill>
                  <a:schemeClr val="bg1"/>
                </a:solidFill>
              </a:defRPr>
            </a:lvl1pPr>
            <a:lvl2pPr marL="179388" indent="0">
              <a:buFontTx/>
              <a:buNone/>
              <a:defRPr sz="1200">
                <a:solidFill>
                  <a:schemeClr val="bg1"/>
                </a:solidFill>
              </a:defRPr>
            </a:lvl2pPr>
            <a:lvl3pPr marL="357187" indent="0">
              <a:buFontTx/>
              <a:buNone/>
              <a:defRPr sz="1200">
                <a:solidFill>
                  <a:schemeClr val="bg1"/>
                </a:solidFill>
              </a:defRPr>
            </a:lvl3pPr>
            <a:lvl4pPr marL="536575" indent="0">
              <a:buFontTx/>
              <a:buNone/>
              <a:defRPr sz="1200">
                <a:solidFill>
                  <a:schemeClr val="bg1"/>
                </a:solidFill>
              </a:defRPr>
            </a:lvl4pPr>
            <a:lvl5pPr>
              <a:buFontTx/>
              <a:buNone/>
              <a:defRPr sz="16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Tree>
    <p:extLst>
      <p:ext uri="{BB962C8B-B14F-4D97-AF65-F5344CB8AC3E}">
        <p14:creationId xmlns:p14="http://schemas.microsoft.com/office/powerpoint/2010/main" val="2053606225"/>
      </p:ext>
    </p:extLst>
  </p:cSld>
  <p:clrMapOvr>
    <a:masterClrMapping/>
  </p:clrMapOvr>
  <p:transition spd="slow">
    <p:push dir="u"/>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Title Slide">
    <p:bg bwMode="gray">
      <p:bgPr>
        <a:blipFill dpi="0" rotWithShape="1">
          <a:blip r:embed="rId2"/>
          <a:srcRect/>
          <a:stretch>
            <a:fillRect t="-17000" b="-17000"/>
          </a:stretch>
        </a:blipFill>
        <a:effectLst/>
      </p:bgPr>
    </p:bg>
    <p:spTree>
      <p:nvGrpSpPr>
        <p:cNvPr id="1" name=""/>
        <p:cNvGrpSpPr/>
        <p:nvPr/>
      </p:nvGrpSpPr>
      <p:grpSpPr>
        <a:xfrm>
          <a:off x="0" y="0"/>
          <a:ext cx="0" cy="0"/>
          <a:chOff x="0" y="0"/>
          <a:chExt cx="0" cy="0"/>
        </a:xfrm>
      </p:grpSpPr>
      <p:pic>
        <p:nvPicPr>
          <p:cNvPr id="2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grpSp>
        <p:nvGrpSpPr>
          <p:cNvPr id="27" name="Group 26"/>
          <p:cNvGrpSpPr/>
          <p:nvPr userDrawn="1"/>
        </p:nvGrpSpPr>
        <p:grpSpPr>
          <a:xfrm>
            <a:off x="7884369" y="336905"/>
            <a:ext cx="688976" cy="601663"/>
            <a:chOff x="7915275" y="358775"/>
            <a:chExt cx="688976" cy="601663"/>
          </a:xfrm>
          <a:solidFill>
            <a:schemeClr val="bg1"/>
          </a:solidFill>
        </p:grpSpPr>
        <p:sp>
          <p:nvSpPr>
            <p:cNvPr id="20" name="Freeform 15"/>
            <p:cNvSpPr>
              <a:spLocks/>
            </p:cNvSpPr>
            <p:nvPr userDrawn="1"/>
          </p:nvSpPr>
          <p:spPr bwMode="auto">
            <a:xfrm>
              <a:off x="8016875" y="358775"/>
              <a:ext cx="485775" cy="344488"/>
            </a:xfrm>
            <a:custGeom>
              <a:avLst/>
              <a:gdLst>
                <a:gd name="T0" fmla="*/ 183 w 183"/>
                <a:gd name="T1" fmla="*/ 43 h 129"/>
                <a:gd name="T2" fmla="*/ 174 w 183"/>
                <a:gd name="T3" fmla="*/ 30 h 129"/>
                <a:gd name="T4" fmla="*/ 139 w 183"/>
                <a:gd name="T5" fmla="*/ 8 h 129"/>
                <a:gd name="T6" fmla="*/ 92 w 183"/>
                <a:gd name="T7" fmla="*/ 0 h 129"/>
                <a:gd name="T8" fmla="*/ 44 w 183"/>
                <a:gd name="T9" fmla="*/ 8 h 129"/>
                <a:gd name="T10" fmla="*/ 9 w 183"/>
                <a:gd name="T11" fmla="*/ 30 h 129"/>
                <a:gd name="T12" fmla="*/ 0 w 183"/>
                <a:gd name="T13" fmla="*/ 43 h 129"/>
                <a:gd name="T14" fmla="*/ 80 w 183"/>
                <a:gd name="T15" fmla="*/ 32 h 129"/>
                <a:gd name="T16" fmla="*/ 86 w 183"/>
                <a:gd name="T17" fmla="*/ 35 h 129"/>
                <a:gd name="T18" fmla="*/ 87 w 183"/>
                <a:gd name="T19" fmla="*/ 47 h 129"/>
                <a:gd name="T20" fmla="*/ 86 w 183"/>
                <a:gd name="T21" fmla="*/ 129 h 129"/>
                <a:gd name="T22" fmla="*/ 92 w 183"/>
                <a:gd name="T23" fmla="*/ 129 h 129"/>
                <a:gd name="T24" fmla="*/ 97 w 183"/>
                <a:gd name="T25" fmla="*/ 129 h 129"/>
                <a:gd name="T26" fmla="*/ 96 w 183"/>
                <a:gd name="T27" fmla="*/ 47 h 129"/>
                <a:gd name="T28" fmla="*/ 97 w 183"/>
                <a:gd name="T29" fmla="*/ 35 h 129"/>
                <a:gd name="T30" fmla="*/ 103 w 183"/>
                <a:gd name="T31" fmla="*/ 32 h 129"/>
                <a:gd name="T32" fmla="*/ 183 w 183"/>
                <a:gd name="T33" fmla="*/ 43 h 1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83" h="129">
                  <a:moveTo>
                    <a:pt x="183" y="43"/>
                  </a:moveTo>
                  <a:cubicBezTo>
                    <a:pt x="181" y="39"/>
                    <a:pt x="178" y="34"/>
                    <a:pt x="174" y="30"/>
                  </a:cubicBezTo>
                  <a:cubicBezTo>
                    <a:pt x="165" y="21"/>
                    <a:pt x="153" y="13"/>
                    <a:pt x="139" y="8"/>
                  </a:cubicBezTo>
                  <a:cubicBezTo>
                    <a:pt x="125" y="3"/>
                    <a:pt x="108" y="0"/>
                    <a:pt x="92" y="0"/>
                  </a:cubicBezTo>
                  <a:cubicBezTo>
                    <a:pt x="75" y="0"/>
                    <a:pt x="58" y="3"/>
                    <a:pt x="44" y="8"/>
                  </a:cubicBezTo>
                  <a:cubicBezTo>
                    <a:pt x="30" y="13"/>
                    <a:pt x="18" y="21"/>
                    <a:pt x="9" y="30"/>
                  </a:cubicBezTo>
                  <a:cubicBezTo>
                    <a:pt x="5" y="34"/>
                    <a:pt x="2" y="39"/>
                    <a:pt x="0" y="43"/>
                  </a:cubicBezTo>
                  <a:cubicBezTo>
                    <a:pt x="18" y="39"/>
                    <a:pt x="50" y="33"/>
                    <a:pt x="80" y="32"/>
                  </a:cubicBezTo>
                  <a:cubicBezTo>
                    <a:pt x="83" y="32"/>
                    <a:pt x="85" y="33"/>
                    <a:pt x="86" y="35"/>
                  </a:cubicBezTo>
                  <a:cubicBezTo>
                    <a:pt x="87" y="37"/>
                    <a:pt x="87" y="44"/>
                    <a:pt x="87" y="47"/>
                  </a:cubicBezTo>
                  <a:cubicBezTo>
                    <a:pt x="86" y="129"/>
                    <a:pt x="86" y="129"/>
                    <a:pt x="86" y="129"/>
                  </a:cubicBezTo>
                  <a:cubicBezTo>
                    <a:pt x="88" y="129"/>
                    <a:pt x="90" y="129"/>
                    <a:pt x="92" y="129"/>
                  </a:cubicBezTo>
                  <a:cubicBezTo>
                    <a:pt x="93" y="129"/>
                    <a:pt x="95" y="129"/>
                    <a:pt x="97" y="129"/>
                  </a:cubicBezTo>
                  <a:cubicBezTo>
                    <a:pt x="96" y="47"/>
                    <a:pt x="96" y="47"/>
                    <a:pt x="96" y="47"/>
                  </a:cubicBezTo>
                  <a:cubicBezTo>
                    <a:pt x="96" y="44"/>
                    <a:pt x="96" y="37"/>
                    <a:pt x="97" y="35"/>
                  </a:cubicBezTo>
                  <a:cubicBezTo>
                    <a:pt x="98" y="33"/>
                    <a:pt x="100" y="32"/>
                    <a:pt x="103" y="32"/>
                  </a:cubicBezTo>
                  <a:cubicBezTo>
                    <a:pt x="133" y="33"/>
                    <a:pt x="165" y="39"/>
                    <a:pt x="183" y="4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sz="1800">
                <a:solidFill>
                  <a:srgbClr val="000000"/>
                </a:solidFill>
              </a:endParaRPr>
            </a:p>
          </p:txBody>
        </p:sp>
        <p:sp>
          <p:nvSpPr>
            <p:cNvPr id="21" name="Freeform 16"/>
            <p:cNvSpPr>
              <a:spLocks/>
            </p:cNvSpPr>
            <p:nvPr userDrawn="1"/>
          </p:nvSpPr>
          <p:spPr bwMode="auto">
            <a:xfrm>
              <a:off x="7989888" y="479425"/>
              <a:ext cx="225425" cy="215900"/>
            </a:xfrm>
            <a:custGeom>
              <a:avLst/>
              <a:gdLst>
                <a:gd name="T0" fmla="*/ 84 w 85"/>
                <a:gd name="T1" fmla="*/ 16 h 81"/>
                <a:gd name="T2" fmla="*/ 69 w 85"/>
                <a:gd name="T3" fmla="*/ 1 h 81"/>
                <a:gd name="T4" fmla="*/ 6 w 85"/>
                <a:gd name="T5" fmla="*/ 9 h 81"/>
                <a:gd name="T6" fmla="*/ 19 w 85"/>
                <a:gd name="T7" fmla="*/ 54 h 81"/>
                <a:gd name="T8" fmla="*/ 54 w 85"/>
                <a:gd name="T9" fmla="*/ 76 h 81"/>
                <a:gd name="T10" fmla="*/ 70 w 85"/>
                <a:gd name="T11" fmla="*/ 81 h 81"/>
                <a:gd name="T12" fmla="*/ 84 w 85"/>
                <a:gd name="T13" fmla="*/ 16 h 81"/>
              </a:gdLst>
              <a:ahLst/>
              <a:cxnLst>
                <a:cxn ang="0">
                  <a:pos x="T0" y="T1"/>
                </a:cxn>
                <a:cxn ang="0">
                  <a:pos x="T2" y="T3"/>
                </a:cxn>
                <a:cxn ang="0">
                  <a:pos x="T4" y="T5"/>
                </a:cxn>
                <a:cxn ang="0">
                  <a:pos x="T6" y="T7"/>
                </a:cxn>
                <a:cxn ang="0">
                  <a:pos x="T8" y="T9"/>
                </a:cxn>
                <a:cxn ang="0">
                  <a:pos x="T10" y="T11"/>
                </a:cxn>
                <a:cxn ang="0">
                  <a:pos x="T12" y="T13"/>
                </a:cxn>
              </a:cxnLst>
              <a:rect l="0" t="0" r="r" b="b"/>
              <a:pathLst>
                <a:path w="85" h="81">
                  <a:moveTo>
                    <a:pt x="84" y="16"/>
                  </a:moveTo>
                  <a:cubicBezTo>
                    <a:pt x="85" y="6"/>
                    <a:pt x="85" y="0"/>
                    <a:pt x="69" y="1"/>
                  </a:cubicBezTo>
                  <a:cubicBezTo>
                    <a:pt x="51" y="2"/>
                    <a:pt x="33" y="3"/>
                    <a:pt x="6" y="9"/>
                  </a:cubicBezTo>
                  <a:cubicBezTo>
                    <a:pt x="5" y="12"/>
                    <a:pt x="0" y="33"/>
                    <a:pt x="19" y="54"/>
                  </a:cubicBezTo>
                  <a:cubicBezTo>
                    <a:pt x="28" y="63"/>
                    <a:pt x="40" y="71"/>
                    <a:pt x="54" y="76"/>
                  </a:cubicBezTo>
                  <a:cubicBezTo>
                    <a:pt x="59" y="78"/>
                    <a:pt x="65" y="80"/>
                    <a:pt x="70" y="81"/>
                  </a:cubicBezTo>
                  <a:cubicBezTo>
                    <a:pt x="78" y="48"/>
                    <a:pt x="82" y="27"/>
                    <a:pt x="84" y="1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sz="1800">
                <a:solidFill>
                  <a:srgbClr val="000000"/>
                </a:solidFill>
              </a:endParaRPr>
            </a:p>
          </p:txBody>
        </p:sp>
        <p:sp>
          <p:nvSpPr>
            <p:cNvPr id="22" name="Freeform 17"/>
            <p:cNvSpPr>
              <a:spLocks/>
            </p:cNvSpPr>
            <p:nvPr userDrawn="1"/>
          </p:nvSpPr>
          <p:spPr bwMode="auto">
            <a:xfrm>
              <a:off x="8304213" y="479425"/>
              <a:ext cx="225425" cy="215900"/>
            </a:xfrm>
            <a:custGeom>
              <a:avLst/>
              <a:gdLst>
                <a:gd name="T0" fmla="*/ 1 w 85"/>
                <a:gd name="T1" fmla="*/ 16 h 81"/>
                <a:gd name="T2" fmla="*/ 16 w 85"/>
                <a:gd name="T3" fmla="*/ 1 h 81"/>
                <a:gd name="T4" fmla="*/ 79 w 85"/>
                <a:gd name="T5" fmla="*/ 9 h 81"/>
                <a:gd name="T6" fmla="*/ 66 w 85"/>
                <a:gd name="T7" fmla="*/ 54 h 81"/>
                <a:gd name="T8" fmla="*/ 31 w 85"/>
                <a:gd name="T9" fmla="*/ 76 h 81"/>
                <a:gd name="T10" fmla="*/ 15 w 85"/>
                <a:gd name="T11" fmla="*/ 81 h 81"/>
                <a:gd name="T12" fmla="*/ 1 w 85"/>
                <a:gd name="T13" fmla="*/ 16 h 81"/>
              </a:gdLst>
              <a:ahLst/>
              <a:cxnLst>
                <a:cxn ang="0">
                  <a:pos x="T0" y="T1"/>
                </a:cxn>
                <a:cxn ang="0">
                  <a:pos x="T2" y="T3"/>
                </a:cxn>
                <a:cxn ang="0">
                  <a:pos x="T4" y="T5"/>
                </a:cxn>
                <a:cxn ang="0">
                  <a:pos x="T6" y="T7"/>
                </a:cxn>
                <a:cxn ang="0">
                  <a:pos x="T8" y="T9"/>
                </a:cxn>
                <a:cxn ang="0">
                  <a:pos x="T10" y="T11"/>
                </a:cxn>
                <a:cxn ang="0">
                  <a:pos x="T12" y="T13"/>
                </a:cxn>
              </a:cxnLst>
              <a:rect l="0" t="0" r="r" b="b"/>
              <a:pathLst>
                <a:path w="85" h="81">
                  <a:moveTo>
                    <a:pt x="1" y="16"/>
                  </a:moveTo>
                  <a:cubicBezTo>
                    <a:pt x="0" y="6"/>
                    <a:pt x="0" y="0"/>
                    <a:pt x="16" y="1"/>
                  </a:cubicBezTo>
                  <a:cubicBezTo>
                    <a:pt x="34" y="2"/>
                    <a:pt x="52" y="3"/>
                    <a:pt x="79" y="9"/>
                  </a:cubicBezTo>
                  <a:cubicBezTo>
                    <a:pt x="80" y="12"/>
                    <a:pt x="85" y="33"/>
                    <a:pt x="66" y="54"/>
                  </a:cubicBezTo>
                  <a:cubicBezTo>
                    <a:pt x="57" y="63"/>
                    <a:pt x="45" y="71"/>
                    <a:pt x="31" y="76"/>
                  </a:cubicBezTo>
                  <a:cubicBezTo>
                    <a:pt x="26" y="78"/>
                    <a:pt x="20" y="80"/>
                    <a:pt x="15" y="81"/>
                  </a:cubicBezTo>
                  <a:cubicBezTo>
                    <a:pt x="7" y="48"/>
                    <a:pt x="3" y="27"/>
                    <a:pt x="1" y="1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sz="1800">
                <a:solidFill>
                  <a:srgbClr val="000000"/>
                </a:solidFill>
              </a:endParaRPr>
            </a:p>
          </p:txBody>
        </p:sp>
        <p:sp>
          <p:nvSpPr>
            <p:cNvPr id="23" name="Freeform 18"/>
            <p:cNvSpPr>
              <a:spLocks/>
            </p:cNvSpPr>
            <p:nvPr userDrawn="1"/>
          </p:nvSpPr>
          <p:spPr bwMode="auto">
            <a:xfrm>
              <a:off x="7915275" y="790575"/>
              <a:ext cx="165100" cy="169863"/>
            </a:xfrm>
            <a:custGeom>
              <a:avLst/>
              <a:gdLst>
                <a:gd name="T0" fmla="*/ 0 w 104"/>
                <a:gd name="T1" fmla="*/ 0 h 107"/>
                <a:gd name="T2" fmla="*/ 104 w 104"/>
                <a:gd name="T3" fmla="*/ 0 h 107"/>
                <a:gd name="T4" fmla="*/ 104 w 104"/>
                <a:gd name="T5" fmla="*/ 32 h 107"/>
                <a:gd name="T6" fmla="*/ 75 w 104"/>
                <a:gd name="T7" fmla="*/ 32 h 107"/>
                <a:gd name="T8" fmla="*/ 75 w 104"/>
                <a:gd name="T9" fmla="*/ 107 h 107"/>
                <a:gd name="T10" fmla="*/ 32 w 104"/>
                <a:gd name="T11" fmla="*/ 107 h 107"/>
                <a:gd name="T12" fmla="*/ 32 w 104"/>
                <a:gd name="T13" fmla="*/ 32 h 107"/>
                <a:gd name="T14" fmla="*/ 0 w 104"/>
                <a:gd name="T15" fmla="*/ 32 h 107"/>
                <a:gd name="T16" fmla="*/ 0 w 104"/>
                <a:gd name="T17"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4" h="107">
                  <a:moveTo>
                    <a:pt x="0" y="0"/>
                  </a:moveTo>
                  <a:lnTo>
                    <a:pt x="104" y="0"/>
                  </a:lnTo>
                  <a:lnTo>
                    <a:pt x="104" y="32"/>
                  </a:lnTo>
                  <a:lnTo>
                    <a:pt x="75" y="32"/>
                  </a:lnTo>
                  <a:lnTo>
                    <a:pt x="75" y="107"/>
                  </a:lnTo>
                  <a:lnTo>
                    <a:pt x="32" y="107"/>
                  </a:lnTo>
                  <a:lnTo>
                    <a:pt x="32" y="32"/>
                  </a:lnTo>
                  <a:lnTo>
                    <a:pt x="0" y="32"/>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sz="1800">
                <a:solidFill>
                  <a:srgbClr val="000000"/>
                </a:solidFill>
              </a:endParaRPr>
            </a:p>
          </p:txBody>
        </p:sp>
        <p:sp>
          <p:nvSpPr>
            <p:cNvPr id="24" name="Freeform 19"/>
            <p:cNvSpPr>
              <a:spLocks/>
            </p:cNvSpPr>
            <p:nvPr userDrawn="1"/>
          </p:nvSpPr>
          <p:spPr bwMode="auto">
            <a:xfrm>
              <a:off x="8064500" y="790575"/>
              <a:ext cx="201613" cy="169863"/>
            </a:xfrm>
            <a:custGeom>
              <a:avLst/>
              <a:gdLst>
                <a:gd name="T0" fmla="*/ 63 w 127"/>
                <a:gd name="T1" fmla="*/ 44 h 107"/>
                <a:gd name="T2" fmla="*/ 42 w 127"/>
                <a:gd name="T3" fmla="*/ 107 h 107"/>
                <a:gd name="T4" fmla="*/ 0 w 127"/>
                <a:gd name="T5" fmla="*/ 107 h 107"/>
                <a:gd name="T6" fmla="*/ 40 w 127"/>
                <a:gd name="T7" fmla="*/ 0 h 107"/>
                <a:gd name="T8" fmla="*/ 85 w 127"/>
                <a:gd name="T9" fmla="*/ 0 h 107"/>
                <a:gd name="T10" fmla="*/ 127 w 127"/>
                <a:gd name="T11" fmla="*/ 107 h 107"/>
                <a:gd name="T12" fmla="*/ 85 w 127"/>
                <a:gd name="T13" fmla="*/ 107 h 107"/>
                <a:gd name="T14" fmla="*/ 63 w 127"/>
                <a:gd name="T15" fmla="*/ 44 h 10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7" h="107">
                  <a:moveTo>
                    <a:pt x="63" y="44"/>
                  </a:moveTo>
                  <a:lnTo>
                    <a:pt x="42" y="107"/>
                  </a:lnTo>
                  <a:lnTo>
                    <a:pt x="0" y="107"/>
                  </a:lnTo>
                  <a:lnTo>
                    <a:pt x="40" y="0"/>
                  </a:lnTo>
                  <a:lnTo>
                    <a:pt x="85" y="0"/>
                  </a:lnTo>
                  <a:lnTo>
                    <a:pt x="127" y="107"/>
                  </a:lnTo>
                  <a:lnTo>
                    <a:pt x="85" y="107"/>
                  </a:lnTo>
                  <a:lnTo>
                    <a:pt x="63" y="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sz="1800">
                <a:solidFill>
                  <a:srgbClr val="000000"/>
                </a:solidFill>
              </a:endParaRPr>
            </a:p>
          </p:txBody>
        </p:sp>
        <p:sp>
          <p:nvSpPr>
            <p:cNvPr id="25" name="Freeform 20"/>
            <p:cNvSpPr>
              <a:spLocks/>
            </p:cNvSpPr>
            <p:nvPr userDrawn="1"/>
          </p:nvSpPr>
          <p:spPr bwMode="auto">
            <a:xfrm>
              <a:off x="8250238" y="790575"/>
              <a:ext cx="168275" cy="169863"/>
            </a:xfrm>
            <a:custGeom>
              <a:avLst/>
              <a:gdLst>
                <a:gd name="T0" fmla="*/ 0 w 106"/>
                <a:gd name="T1" fmla="*/ 0 h 107"/>
                <a:gd name="T2" fmla="*/ 106 w 106"/>
                <a:gd name="T3" fmla="*/ 0 h 107"/>
                <a:gd name="T4" fmla="*/ 106 w 106"/>
                <a:gd name="T5" fmla="*/ 32 h 107"/>
                <a:gd name="T6" fmla="*/ 75 w 106"/>
                <a:gd name="T7" fmla="*/ 32 h 107"/>
                <a:gd name="T8" fmla="*/ 75 w 106"/>
                <a:gd name="T9" fmla="*/ 107 h 107"/>
                <a:gd name="T10" fmla="*/ 32 w 106"/>
                <a:gd name="T11" fmla="*/ 107 h 107"/>
                <a:gd name="T12" fmla="*/ 32 w 106"/>
                <a:gd name="T13" fmla="*/ 32 h 107"/>
                <a:gd name="T14" fmla="*/ 0 w 106"/>
                <a:gd name="T15" fmla="*/ 32 h 107"/>
                <a:gd name="T16" fmla="*/ 0 w 106"/>
                <a:gd name="T17"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6" h="107">
                  <a:moveTo>
                    <a:pt x="0" y="0"/>
                  </a:moveTo>
                  <a:lnTo>
                    <a:pt x="106" y="0"/>
                  </a:lnTo>
                  <a:lnTo>
                    <a:pt x="106" y="32"/>
                  </a:lnTo>
                  <a:lnTo>
                    <a:pt x="75" y="32"/>
                  </a:lnTo>
                  <a:lnTo>
                    <a:pt x="75" y="107"/>
                  </a:lnTo>
                  <a:lnTo>
                    <a:pt x="32" y="107"/>
                  </a:lnTo>
                  <a:lnTo>
                    <a:pt x="32" y="32"/>
                  </a:lnTo>
                  <a:lnTo>
                    <a:pt x="0" y="32"/>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sz="1800">
                <a:solidFill>
                  <a:srgbClr val="000000"/>
                </a:solidFill>
              </a:endParaRPr>
            </a:p>
          </p:txBody>
        </p:sp>
        <p:sp>
          <p:nvSpPr>
            <p:cNvPr id="26" name="Freeform 21"/>
            <p:cNvSpPr>
              <a:spLocks/>
            </p:cNvSpPr>
            <p:nvPr userDrawn="1"/>
          </p:nvSpPr>
          <p:spPr bwMode="auto">
            <a:xfrm>
              <a:off x="8399463" y="790575"/>
              <a:ext cx="204788" cy="169863"/>
            </a:xfrm>
            <a:custGeom>
              <a:avLst/>
              <a:gdLst>
                <a:gd name="T0" fmla="*/ 63 w 129"/>
                <a:gd name="T1" fmla="*/ 44 h 107"/>
                <a:gd name="T2" fmla="*/ 42 w 129"/>
                <a:gd name="T3" fmla="*/ 107 h 107"/>
                <a:gd name="T4" fmla="*/ 0 w 129"/>
                <a:gd name="T5" fmla="*/ 107 h 107"/>
                <a:gd name="T6" fmla="*/ 42 w 129"/>
                <a:gd name="T7" fmla="*/ 0 h 107"/>
                <a:gd name="T8" fmla="*/ 87 w 129"/>
                <a:gd name="T9" fmla="*/ 0 h 107"/>
                <a:gd name="T10" fmla="*/ 129 w 129"/>
                <a:gd name="T11" fmla="*/ 107 h 107"/>
                <a:gd name="T12" fmla="*/ 87 w 129"/>
                <a:gd name="T13" fmla="*/ 107 h 107"/>
                <a:gd name="T14" fmla="*/ 63 w 129"/>
                <a:gd name="T15" fmla="*/ 44 h 10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9" h="107">
                  <a:moveTo>
                    <a:pt x="63" y="44"/>
                  </a:moveTo>
                  <a:lnTo>
                    <a:pt x="42" y="107"/>
                  </a:lnTo>
                  <a:lnTo>
                    <a:pt x="0" y="107"/>
                  </a:lnTo>
                  <a:lnTo>
                    <a:pt x="42" y="0"/>
                  </a:lnTo>
                  <a:lnTo>
                    <a:pt x="87" y="0"/>
                  </a:lnTo>
                  <a:lnTo>
                    <a:pt x="129" y="107"/>
                  </a:lnTo>
                  <a:lnTo>
                    <a:pt x="87" y="107"/>
                  </a:lnTo>
                  <a:lnTo>
                    <a:pt x="63" y="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sz="1800">
                <a:solidFill>
                  <a:srgbClr val="000000"/>
                </a:solidFill>
              </a:endParaRPr>
            </a:p>
          </p:txBody>
        </p:sp>
      </p:grpSp>
      <p:sp>
        <p:nvSpPr>
          <p:cNvPr id="30" name="Title 1"/>
          <p:cNvSpPr>
            <a:spLocks noGrp="1"/>
          </p:cNvSpPr>
          <p:nvPr>
            <p:ph type="ctrTitle"/>
          </p:nvPr>
        </p:nvSpPr>
        <p:spPr>
          <a:xfrm>
            <a:off x="457200" y="2211713"/>
            <a:ext cx="8229600" cy="1102519"/>
          </a:xfrm>
        </p:spPr>
        <p:txBody>
          <a:bodyPr/>
          <a:lstStyle>
            <a:lvl1pPr>
              <a:defRPr sz="4000" b="0" cap="none" baseline="0">
                <a:solidFill>
                  <a:schemeClr val="bg1"/>
                </a:solidFill>
              </a:defRPr>
            </a:lvl1pPr>
          </a:lstStyle>
          <a:p>
            <a:r>
              <a:rPr lang="en-US" noProof="0"/>
              <a:t>Click to edit Master title style</a:t>
            </a:r>
            <a:endParaRPr lang="en-GB" noProof="0" dirty="0"/>
          </a:p>
        </p:txBody>
      </p:sp>
      <p:sp>
        <p:nvSpPr>
          <p:cNvPr id="31" name="Subtitle 2"/>
          <p:cNvSpPr>
            <a:spLocks noGrp="1"/>
          </p:cNvSpPr>
          <p:nvPr>
            <p:ph type="subTitle" idx="1"/>
          </p:nvPr>
        </p:nvSpPr>
        <p:spPr>
          <a:xfrm>
            <a:off x="457200" y="3370619"/>
            <a:ext cx="8229600" cy="327077"/>
          </a:xfrm>
        </p:spPr>
        <p:txBody>
          <a:bodyPr>
            <a:spAutoFit/>
          </a:bodyPr>
          <a:lstStyle>
            <a:lvl1pPr marL="0" indent="0" algn="l">
              <a:buNone/>
              <a:defRPr>
                <a:solidFill>
                  <a:schemeClr val="bg1"/>
                </a:solidFill>
              </a:defRPr>
            </a:lvl1pPr>
            <a:lvl2pPr marL="457189" indent="0" algn="ctr">
              <a:buNone/>
              <a:defRPr>
                <a:solidFill>
                  <a:schemeClr val="tx1">
                    <a:tint val="75000"/>
                  </a:schemeClr>
                </a:solidFill>
              </a:defRPr>
            </a:lvl2pPr>
            <a:lvl3pPr marL="914378" indent="0" algn="ctr">
              <a:buNone/>
              <a:defRPr>
                <a:solidFill>
                  <a:schemeClr val="tx1">
                    <a:tint val="75000"/>
                  </a:schemeClr>
                </a:solidFill>
              </a:defRPr>
            </a:lvl3pPr>
            <a:lvl4pPr marL="1371566" indent="0" algn="ctr">
              <a:buNone/>
              <a:defRPr>
                <a:solidFill>
                  <a:schemeClr val="tx1">
                    <a:tint val="75000"/>
                  </a:schemeClr>
                </a:solidFill>
              </a:defRPr>
            </a:lvl4pPr>
            <a:lvl5pPr marL="1828754" indent="0" algn="ctr">
              <a:buNone/>
              <a:defRPr>
                <a:solidFill>
                  <a:schemeClr val="tx1">
                    <a:tint val="75000"/>
                  </a:schemeClr>
                </a:solidFill>
              </a:defRPr>
            </a:lvl5pPr>
            <a:lvl6pPr marL="2285943" indent="0" algn="ctr">
              <a:buNone/>
              <a:defRPr>
                <a:solidFill>
                  <a:schemeClr val="tx1">
                    <a:tint val="75000"/>
                  </a:schemeClr>
                </a:solidFill>
              </a:defRPr>
            </a:lvl6pPr>
            <a:lvl7pPr marL="2743132" indent="0" algn="ctr">
              <a:buNone/>
              <a:defRPr>
                <a:solidFill>
                  <a:schemeClr val="tx1">
                    <a:tint val="75000"/>
                  </a:schemeClr>
                </a:solidFill>
              </a:defRPr>
            </a:lvl7pPr>
            <a:lvl8pPr marL="3200320" indent="0" algn="ctr">
              <a:buNone/>
              <a:defRPr>
                <a:solidFill>
                  <a:schemeClr val="tx1">
                    <a:tint val="75000"/>
                  </a:schemeClr>
                </a:solidFill>
              </a:defRPr>
            </a:lvl8pPr>
            <a:lvl9pPr marL="3657509" indent="0" algn="ctr">
              <a:buNone/>
              <a:defRPr>
                <a:solidFill>
                  <a:schemeClr val="tx1">
                    <a:tint val="75000"/>
                  </a:schemeClr>
                </a:solidFill>
              </a:defRPr>
            </a:lvl9pPr>
          </a:lstStyle>
          <a:p>
            <a:r>
              <a:rPr lang="en-US" noProof="0"/>
              <a:t>Click to edit Master subtitle style</a:t>
            </a:r>
            <a:endParaRPr lang="en-GB" noProof="0" dirty="0"/>
          </a:p>
        </p:txBody>
      </p:sp>
      <p:sp>
        <p:nvSpPr>
          <p:cNvPr id="34" name="Freeform 5"/>
          <p:cNvSpPr>
            <a:spLocks/>
          </p:cNvSpPr>
          <p:nvPr userDrawn="1"/>
        </p:nvSpPr>
        <p:spPr bwMode="gray">
          <a:xfrm>
            <a:off x="728" y="1037441"/>
            <a:ext cx="9136475" cy="693279"/>
          </a:xfrm>
          <a:custGeom>
            <a:avLst/>
            <a:gdLst>
              <a:gd name="T0" fmla="*/ 2721 w 2721"/>
              <a:gd name="T1" fmla="*/ 87 h 255"/>
              <a:gd name="T2" fmla="*/ 0 w 2721"/>
              <a:gd name="T3" fmla="*/ 255 h 255"/>
              <a:gd name="connsiteX0" fmla="*/ 10000 w 10000"/>
              <a:gd name="connsiteY0" fmla="*/ 1764 h 8352"/>
              <a:gd name="connsiteX1" fmla="*/ 9637 w 10000"/>
              <a:gd name="connsiteY1" fmla="*/ 1539 h 8352"/>
              <a:gd name="connsiteX2" fmla="*/ 0 w 10000"/>
              <a:gd name="connsiteY2" fmla="*/ 8352 h 8352"/>
              <a:gd name="connsiteX0" fmla="*/ 9637 w 9637"/>
              <a:gd name="connsiteY0" fmla="*/ 1843 h 10000"/>
              <a:gd name="connsiteX1" fmla="*/ 0 w 9637"/>
              <a:gd name="connsiteY1" fmla="*/ 10000 h 10000"/>
              <a:gd name="connsiteX0" fmla="*/ 9616 w 9616"/>
              <a:gd name="connsiteY0" fmla="*/ 2208 h 9263"/>
              <a:gd name="connsiteX1" fmla="*/ 0 w 9616"/>
              <a:gd name="connsiteY1" fmla="*/ 9263 h 9263"/>
              <a:gd name="connsiteX0" fmla="*/ 10000 w 10000"/>
              <a:gd name="connsiteY0" fmla="*/ 2002 h 9618"/>
              <a:gd name="connsiteX1" fmla="*/ 0 w 10000"/>
              <a:gd name="connsiteY1" fmla="*/ 9618 h 9618"/>
              <a:gd name="connsiteX0" fmla="*/ 10000 w 10000"/>
              <a:gd name="connsiteY0" fmla="*/ 2106 h 10024"/>
              <a:gd name="connsiteX1" fmla="*/ 0 w 10000"/>
              <a:gd name="connsiteY1" fmla="*/ 10024 h 10024"/>
              <a:gd name="connsiteX0" fmla="*/ 10000 w 10000"/>
              <a:gd name="connsiteY0" fmla="*/ 2136 h 9959"/>
              <a:gd name="connsiteX1" fmla="*/ 0 w 10000"/>
              <a:gd name="connsiteY1" fmla="*/ 9959 h 9959"/>
            </a:gdLst>
            <a:ahLst/>
            <a:cxnLst>
              <a:cxn ang="0">
                <a:pos x="connsiteX0" y="connsiteY0"/>
              </a:cxn>
              <a:cxn ang="0">
                <a:pos x="connsiteX1" y="connsiteY1"/>
              </a:cxn>
            </a:cxnLst>
            <a:rect l="l" t="t" r="r" b="b"/>
            <a:pathLst>
              <a:path w="10000" h="9959">
                <a:moveTo>
                  <a:pt x="10000" y="2136"/>
                </a:moveTo>
                <a:cubicBezTo>
                  <a:pt x="6648" y="-1094"/>
                  <a:pt x="3637" y="-2148"/>
                  <a:pt x="0" y="9959"/>
                </a:cubicBezTo>
              </a:path>
            </a:pathLst>
          </a:custGeom>
          <a:noFill/>
          <a:ln w="8890" cap="flat">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nl-NL" sz="1800"/>
          </a:p>
        </p:txBody>
      </p:sp>
      <p:grpSp>
        <p:nvGrpSpPr>
          <p:cNvPr id="3" name="Groep 2"/>
          <p:cNvGrpSpPr/>
          <p:nvPr userDrawn="1"/>
        </p:nvGrpSpPr>
        <p:grpSpPr bwMode="gray">
          <a:xfrm>
            <a:off x="457200" y="760766"/>
            <a:ext cx="3678764" cy="4039454"/>
            <a:chOff x="457200" y="760765"/>
            <a:chExt cx="3678764" cy="4039454"/>
          </a:xfrm>
        </p:grpSpPr>
        <p:grpSp>
          <p:nvGrpSpPr>
            <p:cNvPr id="28" name="Group 27"/>
            <p:cNvGrpSpPr/>
            <p:nvPr userDrawn="1"/>
          </p:nvGrpSpPr>
          <p:grpSpPr bwMode="gray">
            <a:xfrm>
              <a:off x="569917" y="760765"/>
              <a:ext cx="1393825" cy="177800"/>
              <a:chOff x="547688" y="782638"/>
              <a:chExt cx="1393825" cy="177800"/>
            </a:xfrm>
            <a:solidFill>
              <a:schemeClr val="bg1"/>
            </a:solidFill>
          </p:grpSpPr>
          <p:sp>
            <p:nvSpPr>
              <p:cNvPr id="8" name="Freeform 5"/>
              <p:cNvSpPr>
                <a:spLocks/>
              </p:cNvSpPr>
              <p:nvPr userDrawn="1"/>
            </p:nvSpPr>
            <p:spPr bwMode="gray">
              <a:xfrm>
                <a:off x="547688" y="785813"/>
                <a:ext cx="165100" cy="169863"/>
              </a:xfrm>
              <a:custGeom>
                <a:avLst/>
                <a:gdLst>
                  <a:gd name="T0" fmla="*/ 0 w 104"/>
                  <a:gd name="T1" fmla="*/ 0 h 107"/>
                  <a:gd name="T2" fmla="*/ 104 w 104"/>
                  <a:gd name="T3" fmla="*/ 0 h 107"/>
                  <a:gd name="T4" fmla="*/ 104 w 104"/>
                  <a:gd name="T5" fmla="*/ 31 h 107"/>
                  <a:gd name="T6" fmla="*/ 74 w 104"/>
                  <a:gd name="T7" fmla="*/ 31 h 107"/>
                  <a:gd name="T8" fmla="*/ 74 w 104"/>
                  <a:gd name="T9" fmla="*/ 107 h 107"/>
                  <a:gd name="T10" fmla="*/ 30 w 104"/>
                  <a:gd name="T11" fmla="*/ 107 h 107"/>
                  <a:gd name="T12" fmla="*/ 30 w 104"/>
                  <a:gd name="T13" fmla="*/ 31 h 107"/>
                  <a:gd name="T14" fmla="*/ 0 w 104"/>
                  <a:gd name="T15" fmla="*/ 31 h 107"/>
                  <a:gd name="T16" fmla="*/ 0 w 104"/>
                  <a:gd name="T17"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4" h="107">
                    <a:moveTo>
                      <a:pt x="0" y="0"/>
                    </a:moveTo>
                    <a:lnTo>
                      <a:pt x="104" y="0"/>
                    </a:lnTo>
                    <a:lnTo>
                      <a:pt x="104" y="31"/>
                    </a:lnTo>
                    <a:lnTo>
                      <a:pt x="74" y="31"/>
                    </a:lnTo>
                    <a:lnTo>
                      <a:pt x="74" y="107"/>
                    </a:lnTo>
                    <a:lnTo>
                      <a:pt x="30" y="107"/>
                    </a:lnTo>
                    <a:lnTo>
                      <a:pt x="30" y="31"/>
                    </a:lnTo>
                    <a:lnTo>
                      <a:pt x="0" y="3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sz="1800">
                  <a:solidFill>
                    <a:srgbClr val="000000"/>
                  </a:solidFill>
                </a:endParaRPr>
              </a:p>
            </p:txBody>
          </p:sp>
          <p:sp>
            <p:nvSpPr>
              <p:cNvPr id="9" name="Freeform 6"/>
              <p:cNvSpPr>
                <a:spLocks/>
              </p:cNvSpPr>
              <p:nvPr userDrawn="1"/>
            </p:nvSpPr>
            <p:spPr bwMode="gray">
              <a:xfrm>
                <a:off x="693738" y="785813"/>
                <a:ext cx="203200" cy="169863"/>
              </a:xfrm>
              <a:custGeom>
                <a:avLst/>
                <a:gdLst>
                  <a:gd name="T0" fmla="*/ 64 w 128"/>
                  <a:gd name="T1" fmla="*/ 43 h 107"/>
                  <a:gd name="T2" fmla="*/ 42 w 128"/>
                  <a:gd name="T3" fmla="*/ 107 h 107"/>
                  <a:gd name="T4" fmla="*/ 0 w 128"/>
                  <a:gd name="T5" fmla="*/ 107 h 107"/>
                  <a:gd name="T6" fmla="*/ 40 w 128"/>
                  <a:gd name="T7" fmla="*/ 0 h 107"/>
                  <a:gd name="T8" fmla="*/ 86 w 128"/>
                  <a:gd name="T9" fmla="*/ 0 h 107"/>
                  <a:gd name="T10" fmla="*/ 128 w 128"/>
                  <a:gd name="T11" fmla="*/ 107 h 107"/>
                  <a:gd name="T12" fmla="*/ 86 w 128"/>
                  <a:gd name="T13" fmla="*/ 107 h 107"/>
                  <a:gd name="T14" fmla="*/ 64 w 128"/>
                  <a:gd name="T15" fmla="*/ 43 h 10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8" h="107">
                    <a:moveTo>
                      <a:pt x="64" y="43"/>
                    </a:moveTo>
                    <a:lnTo>
                      <a:pt x="42" y="107"/>
                    </a:lnTo>
                    <a:lnTo>
                      <a:pt x="0" y="107"/>
                    </a:lnTo>
                    <a:lnTo>
                      <a:pt x="40" y="0"/>
                    </a:lnTo>
                    <a:lnTo>
                      <a:pt x="86" y="0"/>
                    </a:lnTo>
                    <a:lnTo>
                      <a:pt x="128" y="107"/>
                    </a:lnTo>
                    <a:lnTo>
                      <a:pt x="86" y="107"/>
                    </a:lnTo>
                    <a:lnTo>
                      <a:pt x="64" y="4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sz="1800">
                  <a:solidFill>
                    <a:srgbClr val="000000"/>
                  </a:solidFill>
                </a:endParaRPr>
              </a:p>
            </p:txBody>
          </p:sp>
          <p:sp>
            <p:nvSpPr>
              <p:cNvPr id="10" name="Freeform 7"/>
              <p:cNvSpPr>
                <a:spLocks/>
              </p:cNvSpPr>
              <p:nvPr userDrawn="1"/>
            </p:nvSpPr>
            <p:spPr bwMode="gray">
              <a:xfrm>
                <a:off x="881063" y="785813"/>
                <a:ext cx="163513" cy="169863"/>
              </a:xfrm>
              <a:custGeom>
                <a:avLst/>
                <a:gdLst>
                  <a:gd name="T0" fmla="*/ 0 w 103"/>
                  <a:gd name="T1" fmla="*/ 0 h 107"/>
                  <a:gd name="T2" fmla="*/ 103 w 103"/>
                  <a:gd name="T3" fmla="*/ 0 h 107"/>
                  <a:gd name="T4" fmla="*/ 103 w 103"/>
                  <a:gd name="T5" fmla="*/ 31 h 107"/>
                  <a:gd name="T6" fmla="*/ 73 w 103"/>
                  <a:gd name="T7" fmla="*/ 31 h 107"/>
                  <a:gd name="T8" fmla="*/ 73 w 103"/>
                  <a:gd name="T9" fmla="*/ 107 h 107"/>
                  <a:gd name="T10" fmla="*/ 30 w 103"/>
                  <a:gd name="T11" fmla="*/ 107 h 107"/>
                  <a:gd name="T12" fmla="*/ 30 w 103"/>
                  <a:gd name="T13" fmla="*/ 31 h 107"/>
                  <a:gd name="T14" fmla="*/ 0 w 103"/>
                  <a:gd name="T15" fmla="*/ 31 h 107"/>
                  <a:gd name="T16" fmla="*/ 0 w 103"/>
                  <a:gd name="T17"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3" h="107">
                    <a:moveTo>
                      <a:pt x="0" y="0"/>
                    </a:moveTo>
                    <a:lnTo>
                      <a:pt x="103" y="0"/>
                    </a:lnTo>
                    <a:lnTo>
                      <a:pt x="103" y="31"/>
                    </a:lnTo>
                    <a:lnTo>
                      <a:pt x="73" y="31"/>
                    </a:lnTo>
                    <a:lnTo>
                      <a:pt x="73" y="107"/>
                    </a:lnTo>
                    <a:lnTo>
                      <a:pt x="30" y="107"/>
                    </a:lnTo>
                    <a:lnTo>
                      <a:pt x="30" y="31"/>
                    </a:lnTo>
                    <a:lnTo>
                      <a:pt x="0" y="3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sz="1800">
                  <a:solidFill>
                    <a:srgbClr val="000000"/>
                  </a:solidFill>
                </a:endParaRPr>
              </a:p>
            </p:txBody>
          </p:sp>
          <p:sp>
            <p:nvSpPr>
              <p:cNvPr id="12" name="Freeform 8"/>
              <p:cNvSpPr>
                <a:spLocks/>
              </p:cNvSpPr>
              <p:nvPr userDrawn="1"/>
            </p:nvSpPr>
            <p:spPr bwMode="gray">
              <a:xfrm>
                <a:off x="1027113" y="785813"/>
                <a:ext cx="201613" cy="169863"/>
              </a:xfrm>
              <a:custGeom>
                <a:avLst/>
                <a:gdLst>
                  <a:gd name="T0" fmla="*/ 63 w 127"/>
                  <a:gd name="T1" fmla="*/ 43 h 107"/>
                  <a:gd name="T2" fmla="*/ 42 w 127"/>
                  <a:gd name="T3" fmla="*/ 107 h 107"/>
                  <a:gd name="T4" fmla="*/ 0 w 127"/>
                  <a:gd name="T5" fmla="*/ 107 h 107"/>
                  <a:gd name="T6" fmla="*/ 42 w 127"/>
                  <a:gd name="T7" fmla="*/ 0 h 107"/>
                  <a:gd name="T8" fmla="*/ 85 w 127"/>
                  <a:gd name="T9" fmla="*/ 0 h 107"/>
                  <a:gd name="T10" fmla="*/ 127 w 127"/>
                  <a:gd name="T11" fmla="*/ 107 h 107"/>
                  <a:gd name="T12" fmla="*/ 85 w 127"/>
                  <a:gd name="T13" fmla="*/ 107 h 107"/>
                  <a:gd name="T14" fmla="*/ 63 w 127"/>
                  <a:gd name="T15" fmla="*/ 43 h 10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7" h="107">
                    <a:moveTo>
                      <a:pt x="63" y="43"/>
                    </a:moveTo>
                    <a:lnTo>
                      <a:pt x="42" y="107"/>
                    </a:lnTo>
                    <a:lnTo>
                      <a:pt x="0" y="107"/>
                    </a:lnTo>
                    <a:lnTo>
                      <a:pt x="42" y="0"/>
                    </a:lnTo>
                    <a:lnTo>
                      <a:pt x="85" y="0"/>
                    </a:lnTo>
                    <a:lnTo>
                      <a:pt x="127" y="107"/>
                    </a:lnTo>
                    <a:lnTo>
                      <a:pt x="85" y="107"/>
                    </a:lnTo>
                    <a:lnTo>
                      <a:pt x="63" y="4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sz="1800">
                  <a:solidFill>
                    <a:srgbClr val="000000"/>
                  </a:solidFill>
                </a:endParaRPr>
              </a:p>
            </p:txBody>
          </p:sp>
          <p:sp>
            <p:nvSpPr>
              <p:cNvPr id="13" name="Freeform 9"/>
              <p:cNvSpPr>
                <a:spLocks/>
              </p:cNvSpPr>
              <p:nvPr userDrawn="1"/>
            </p:nvSpPr>
            <p:spPr bwMode="gray">
              <a:xfrm>
                <a:off x="1306513" y="782638"/>
                <a:ext cx="111125" cy="177800"/>
              </a:xfrm>
              <a:custGeom>
                <a:avLst/>
                <a:gdLst>
                  <a:gd name="T0" fmla="*/ 25 w 42"/>
                  <a:gd name="T1" fmla="*/ 28 h 67"/>
                  <a:gd name="T2" fmla="*/ 13 w 42"/>
                  <a:gd name="T3" fmla="*/ 17 h 67"/>
                  <a:gd name="T4" fmla="*/ 24 w 42"/>
                  <a:gd name="T5" fmla="*/ 10 h 67"/>
                  <a:gd name="T6" fmla="*/ 36 w 42"/>
                  <a:gd name="T7" fmla="*/ 13 h 67"/>
                  <a:gd name="T8" fmla="*/ 39 w 42"/>
                  <a:gd name="T9" fmla="*/ 3 h 67"/>
                  <a:gd name="T10" fmla="*/ 24 w 42"/>
                  <a:gd name="T11" fmla="*/ 0 h 67"/>
                  <a:gd name="T12" fmla="*/ 1 w 42"/>
                  <a:gd name="T13" fmla="*/ 19 h 67"/>
                  <a:gd name="T14" fmla="*/ 18 w 42"/>
                  <a:gd name="T15" fmla="*/ 37 h 67"/>
                  <a:gd name="T16" fmla="*/ 30 w 42"/>
                  <a:gd name="T17" fmla="*/ 48 h 67"/>
                  <a:gd name="T18" fmla="*/ 18 w 42"/>
                  <a:gd name="T19" fmla="*/ 57 h 67"/>
                  <a:gd name="T20" fmla="*/ 2 w 42"/>
                  <a:gd name="T21" fmla="*/ 53 h 67"/>
                  <a:gd name="T22" fmla="*/ 0 w 42"/>
                  <a:gd name="T23" fmla="*/ 63 h 67"/>
                  <a:gd name="T24" fmla="*/ 17 w 42"/>
                  <a:gd name="T25" fmla="*/ 67 h 67"/>
                  <a:gd name="T26" fmla="*/ 42 w 42"/>
                  <a:gd name="T27" fmla="*/ 47 h 67"/>
                  <a:gd name="T28" fmla="*/ 25 w 42"/>
                  <a:gd name="T29" fmla="*/ 28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2" h="67">
                    <a:moveTo>
                      <a:pt x="25" y="28"/>
                    </a:moveTo>
                    <a:cubicBezTo>
                      <a:pt x="17" y="25"/>
                      <a:pt x="13" y="22"/>
                      <a:pt x="13" y="17"/>
                    </a:cubicBezTo>
                    <a:cubicBezTo>
                      <a:pt x="13" y="14"/>
                      <a:pt x="16" y="10"/>
                      <a:pt x="24" y="10"/>
                    </a:cubicBezTo>
                    <a:cubicBezTo>
                      <a:pt x="30" y="10"/>
                      <a:pt x="34" y="11"/>
                      <a:pt x="36" y="13"/>
                    </a:cubicBezTo>
                    <a:cubicBezTo>
                      <a:pt x="39" y="3"/>
                      <a:pt x="39" y="3"/>
                      <a:pt x="39" y="3"/>
                    </a:cubicBezTo>
                    <a:cubicBezTo>
                      <a:pt x="36" y="1"/>
                      <a:pt x="31" y="0"/>
                      <a:pt x="24" y="0"/>
                    </a:cubicBezTo>
                    <a:cubicBezTo>
                      <a:pt x="10" y="0"/>
                      <a:pt x="1" y="8"/>
                      <a:pt x="1" y="19"/>
                    </a:cubicBezTo>
                    <a:cubicBezTo>
                      <a:pt x="1" y="28"/>
                      <a:pt x="8" y="34"/>
                      <a:pt x="18" y="37"/>
                    </a:cubicBezTo>
                    <a:cubicBezTo>
                      <a:pt x="27" y="40"/>
                      <a:pt x="30" y="43"/>
                      <a:pt x="30" y="48"/>
                    </a:cubicBezTo>
                    <a:cubicBezTo>
                      <a:pt x="30" y="53"/>
                      <a:pt x="26" y="57"/>
                      <a:pt x="18" y="57"/>
                    </a:cubicBezTo>
                    <a:cubicBezTo>
                      <a:pt x="12" y="57"/>
                      <a:pt x="6" y="55"/>
                      <a:pt x="2" y="53"/>
                    </a:cubicBezTo>
                    <a:cubicBezTo>
                      <a:pt x="0" y="63"/>
                      <a:pt x="0" y="63"/>
                      <a:pt x="0" y="63"/>
                    </a:cubicBezTo>
                    <a:cubicBezTo>
                      <a:pt x="3" y="65"/>
                      <a:pt x="10" y="67"/>
                      <a:pt x="17" y="67"/>
                    </a:cubicBezTo>
                    <a:cubicBezTo>
                      <a:pt x="34" y="67"/>
                      <a:pt x="42" y="58"/>
                      <a:pt x="42" y="47"/>
                    </a:cubicBezTo>
                    <a:cubicBezTo>
                      <a:pt x="42" y="38"/>
                      <a:pt x="36" y="32"/>
                      <a:pt x="25" y="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sz="1800">
                  <a:solidFill>
                    <a:srgbClr val="000000"/>
                  </a:solidFill>
                </a:endParaRPr>
              </a:p>
            </p:txBody>
          </p:sp>
          <p:sp>
            <p:nvSpPr>
              <p:cNvPr id="15" name="Freeform 10"/>
              <p:cNvSpPr>
                <a:spLocks/>
              </p:cNvSpPr>
              <p:nvPr userDrawn="1"/>
            </p:nvSpPr>
            <p:spPr bwMode="gray">
              <a:xfrm>
                <a:off x="1425575" y="785813"/>
                <a:ext cx="130175" cy="173038"/>
              </a:xfrm>
              <a:custGeom>
                <a:avLst/>
                <a:gdLst>
                  <a:gd name="T0" fmla="*/ 0 w 82"/>
                  <a:gd name="T1" fmla="*/ 16 h 109"/>
                  <a:gd name="T2" fmla="*/ 32 w 82"/>
                  <a:gd name="T3" fmla="*/ 16 h 109"/>
                  <a:gd name="T4" fmla="*/ 32 w 82"/>
                  <a:gd name="T5" fmla="*/ 109 h 109"/>
                  <a:gd name="T6" fmla="*/ 52 w 82"/>
                  <a:gd name="T7" fmla="*/ 109 h 109"/>
                  <a:gd name="T8" fmla="*/ 52 w 82"/>
                  <a:gd name="T9" fmla="*/ 16 h 109"/>
                  <a:gd name="T10" fmla="*/ 82 w 82"/>
                  <a:gd name="T11" fmla="*/ 16 h 109"/>
                  <a:gd name="T12" fmla="*/ 82 w 82"/>
                  <a:gd name="T13" fmla="*/ 0 h 109"/>
                  <a:gd name="T14" fmla="*/ 0 w 82"/>
                  <a:gd name="T15" fmla="*/ 0 h 109"/>
                  <a:gd name="T16" fmla="*/ 0 w 82"/>
                  <a:gd name="T17" fmla="*/ 16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2" h="109">
                    <a:moveTo>
                      <a:pt x="0" y="16"/>
                    </a:moveTo>
                    <a:lnTo>
                      <a:pt x="32" y="16"/>
                    </a:lnTo>
                    <a:lnTo>
                      <a:pt x="32" y="109"/>
                    </a:lnTo>
                    <a:lnTo>
                      <a:pt x="52" y="109"/>
                    </a:lnTo>
                    <a:lnTo>
                      <a:pt x="52" y="16"/>
                    </a:lnTo>
                    <a:lnTo>
                      <a:pt x="82" y="16"/>
                    </a:lnTo>
                    <a:lnTo>
                      <a:pt x="82" y="0"/>
                    </a:lnTo>
                    <a:lnTo>
                      <a:pt x="0" y="0"/>
                    </a:lnTo>
                    <a:lnTo>
                      <a:pt x="0"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sz="1800">
                  <a:solidFill>
                    <a:srgbClr val="000000"/>
                  </a:solidFill>
                </a:endParaRPr>
              </a:p>
            </p:txBody>
          </p:sp>
          <p:sp>
            <p:nvSpPr>
              <p:cNvPr id="16" name="Freeform 11"/>
              <p:cNvSpPr>
                <a:spLocks/>
              </p:cNvSpPr>
              <p:nvPr userDrawn="1"/>
            </p:nvSpPr>
            <p:spPr bwMode="gray">
              <a:xfrm>
                <a:off x="1708150" y="785813"/>
                <a:ext cx="103188" cy="173038"/>
              </a:xfrm>
              <a:custGeom>
                <a:avLst/>
                <a:gdLst>
                  <a:gd name="T0" fmla="*/ 20 w 65"/>
                  <a:gd name="T1" fmla="*/ 60 h 109"/>
                  <a:gd name="T2" fmla="*/ 62 w 65"/>
                  <a:gd name="T3" fmla="*/ 60 h 109"/>
                  <a:gd name="T4" fmla="*/ 62 w 65"/>
                  <a:gd name="T5" fmla="*/ 43 h 109"/>
                  <a:gd name="T6" fmla="*/ 20 w 65"/>
                  <a:gd name="T7" fmla="*/ 43 h 109"/>
                  <a:gd name="T8" fmla="*/ 20 w 65"/>
                  <a:gd name="T9" fmla="*/ 16 h 109"/>
                  <a:gd name="T10" fmla="*/ 63 w 65"/>
                  <a:gd name="T11" fmla="*/ 16 h 109"/>
                  <a:gd name="T12" fmla="*/ 63 w 65"/>
                  <a:gd name="T13" fmla="*/ 0 h 109"/>
                  <a:gd name="T14" fmla="*/ 0 w 65"/>
                  <a:gd name="T15" fmla="*/ 0 h 109"/>
                  <a:gd name="T16" fmla="*/ 0 w 65"/>
                  <a:gd name="T17" fmla="*/ 109 h 109"/>
                  <a:gd name="T18" fmla="*/ 65 w 65"/>
                  <a:gd name="T19" fmla="*/ 109 h 109"/>
                  <a:gd name="T20" fmla="*/ 65 w 65"/>
                  <a:gd name="T21" fmla="*/ 92 h 109"/>
                  <a:gd name="T22" fmla="*/ 20 w 65"/>
                  <a:gd name="T23" fmla="*/ 92 h 109"/>
                  <a:gd name="T24" fmla="*/ 20 w 65"/>
                  <a:gd name="T25" fmla="*/ 6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5" h="109">
                    <a:moveTo>
                      <a:pt x="20" y="60"/>
                    </a:moveTo>
                    <a:lnTo>
                      <a:pt x="62" y="60"/>
                    </a:lnTo>
                    <a:lnTo>
                      <a:pt x="62" y="43"/>
                    </a:lnTo>
                    <a:lnTo>
                      <a:pt x="20" y="43"/>
                    </a:lnTo>
                    <a:lnTo>
                      <a:pt x="20" y="16"/>
                    </a:lnTo>
                    <a:lnTo>
                      <a:pt x="63" y="16"/>
                    </a:lnTo>
                    <a:lnTo>
                      <a:pt x="63" y="0"/>
                    </a:lnTo>
                    <a:lnTo>
                      <a:pt x="0" y="0"/>
                    </a:lnTo>
                    <a:lnTo>
                      <a:pt x="0" y="109"/>
                    </a:lnTo>
                    <a:lnTo>
                      <a:pt x="65" y="109"/>
                    </a:lnTo>
                    <a:lnTo>
                      <a:pt x="65" y="92"/>
                    </a:lnTo>
                    <a:lnTo>
                      <a:pt x="20" y="92"/>
                    </a:lnTo>
                    <a:lnTo>
                      <a:pt x="20" y="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sz="1800">
                  <a:solidFill>
                    <a:srgbClr val="000000"/>
                  </a:solidFill>
                </a:endParaRPr>
              </a:p>
            </p:txBody>
          </p:sp>
          <p:sp>
            <p:nvSpPr>
              <p:cNvPr id="17" name="Freeform 12"/>
              <p:cNvSpPr>
                <a:spLocks/>
              </p:cNvSpPr>
              <p:nvPr userDrawn="1"/>
            </p:nvSpPr>
            <p:spPr bwMode="gray">
              <a:xfrm>
                <a:off x="1839913" y="785813"/>
                <a:ext cx="101600" cy="173038"/>
              </a:xfrm>
              <a:custGeom>
                <a:avLst/>
                <a:gdLst>
                  <a:gd name="T0" fmla="*/ 20 w 64"/>
                  <a:gd name="T1" fmla="*/ 92 h 109"/>
                  <a:gd name="T2" fmla="*/ 20 w 64"/>
                  <a:gd name="T3" fmla="*/ 0 h 109"/>
                  <a:gd name="T4" fmla="*/ 0 w 64"/>
                  <a:gd name="T5" fmla="*/ 0 h 109"/>
                  <a:gd name="T6" fmla="*/ 0 w 64"/>
                  <a:gd name="T7" fmla="*/ 109 h 109"/>
                  <a:gd name="T8" fmla="*/ 64 w 64"/>
                  <a:gd name="T9" fmla="*/ 109 h 109"/>
                  <a:gd name="T10" fmla="*/ 64 w 64"/>
                  <a:gd name="T11" fmla="*/ 92 h 109"/>
                  <a:gd name="T12" fmla="*/ 20 w 64"/>
                  <a:gd name="T13" fmla="*/ 92 h 109"/>
                </a:gdLst>
                <a:ahLst/>
                <a:cxnLst>
                  <a:cxn ang="0">
                    <a:pos x="T0" y="T1"/>
                  </a:cxn>
                  <a:cxn ang="0">
                    <a:pos x="T2" y="T3"/>
                  </a:cxn>
                  <a:cxn ang="0">
                    <a:pos x="T4" y="T5"/>
                  </a:cxn>
                  <a:cxn ang="0">
                    <a:pos x="T6" y="T7"/>
                  </a:cxn>
                  <a:cxn ang="0">
                    <a:pos x="T8" y="T9"/>
                  </a:cxn>
                  <a:cxn ang="0">
                    <a:pos x="T10" y="T11"/>
                  </a:cxn>
                  <a:cxn ang="0">
                    <a:pos x="T12" y="T13"/>
                  </a:cxn>
                </a:cxnLst>
                <a:rect l="0" t="0" r="r" b="b"/>
                <a:pathLst>
                  <a:path w="64" h="109">
                    <a:moveTo>
                      <a:pt x="20" y="92"/>
                    </a:moveTo>
                    <a:lnTo>
                      <a:pt x="20" y="0"/>
                    </a:lnTo>
                    <a:lnTo>
                      <a:pt x="0" y="0"/>
                    </a:lnTo>
                    <a:lnTo>
                      <a:pt x="0" y="109"/>
                    </a:lnTo>
                    <a:lnTo>
                      <a:pt x="64" y="109"/>
                    </a:lnTo>
                    <a:lnTo>
                      <a:pt x="64" y="92"/>
                    </a:lnTo>
                    <a:lnTo>
                      <a:pt x="20" y="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sz="1800">
                  <a:solidFill>
                    <a:srgbClr val="000000"/>
                  </a:solidFill>
                </a:endParaRPr>
              </a:p>
            </p:txBody>
          </p:sp>
          <p:sp>
            <p:nvSpPr>
              <p:cNvPr id="18" name="Freeform 13"/>
              <p:cNvSpPr>
                <a:spLocks/>
              </p:cNvSpPr>
              <p:nvPr userDrawn="1"/>
            </p:nvSpPr>
            <p:spPr bwMode="gray">
              <a:xfrm>
                <a:off x="1576388" y="785813"/>
                <a:ext cx="104775" cy="173038"/>
              </a:xfrm>
              <a:custGeom>
                <a:avLst/>
                <a:gdLst>
                  <a:gd name="T0" fmla="*/ 21 w 66"/>
                  <a:gd name="T1" fmla="*/ 60 h 109"/>
                  <a:gd name="T2" fmla="*/ 61 w 66"/>
                  <a:gd name="T3" fmla="*/ 60 h 109"/>
                  <a:gd name="T4" fmla="*/ 61 w 66"/>
                  <a:gd name="T5" fmla="*/ 43 h 109"/>
                  <a:gd name="T6" fmla="*/ 21 w 66"/>
                  <a:gd name="T7" fmla="*/ 43 h 109"/>
                  <a:gd name="T8" fmla="*/ 21 w 66"/>
                  <a:gd name="T9" fmla="*/ 16 h 109"/>
                  <a:gd name="T10" fmla="*/ 62 w 66"/>
                  <a:gd name="T11" fmla="*/ 16 h 109"/>
                  <a:gd name="T12" fmla="*/ 62 w 66"/>
                  <a:gd name="T13" fmla="*/ 0 h 109"/>
                  <a:gd name="T14" fmla="*/ 0 w 66"/>
                  <a:gd name="T15" fmla="*/ 0 h 109"/>
                  <a:gd name="T16" fmla="*/ 0 w 66"/>
                  <a:gd name="T17" fmla="*/ 109 h 109"/>
                  <a:gd name="T18" fmla="*/ 66 w 66"/>
                  <a:gd name="T19" fmla="*/ 109 h 109"/>
                  <a:gd name="T20" fmla="*/ 66 w 66"/>
                  <a:gd name="T21" fmla="*/ 92 h 109"/>
                  <a:gd name="T22" fmla="*/ 21 w 66"/>
                  <a:gd name="T23" fmla="*/ 92 h 109"/>
                  <a:gd name="T24" fmla="*/ 21 w 66"/>
                  <a:gd name="T25" fmla="*/ 6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6" h="109">
                    <a:moveTo>
                      <a:pt x="21" y="60"/>
                    </a:moveTo>
                    <a:lnTo>
                      <a:pt x="61" y="60"/>
                    </a:lnTo>
                    <a:lnTo>
                      <a:pt x="61" y="43"/>
                    </a:lnTo>
                    <a:lnTo>
                      <a:pt x="21" y="43"/>
                    </a:lnTo>
                    <a:lnTo>
                      <a:pt x="21" y="16"/>
                    </a:lnTo>
                    <a:lnTo>
                      <a:pt x="62" y="16"/>
                    </a:lnTo>
                    <a:lnTo>
                      <a:pt x="62" y="0"/>
                    </a:lnTo>
                    <a:lnTo>
                      <a:pt x="0" y="0"/>
                    </a:lnTo>
                    <a:lnTo>
                      <a:pt x="0" y="109"/>
                    </a:lnTo>
                    <a:lnTo>
                      <a:pt x="66" y="109"/>
                    </a:lnTo>
                    <a:lnTo>
                      <a:pt x="66" y="92"/>
                    </a:lnTo>
                    <a:lnTo>
                      <a:pt x="21" y="92"/>
                    </a:lnTo>
                    <a:lnTo>
                      <a:pt x="21" y="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sz="1800">
                  <a:solidFill>
                    <a:srgbClr val="000000"/>
                  </a:solidFill>
                </a:endParaRPr>
              </a:p>
            </p:txBody>
          </p:sp>
        </p:grpSp>
        <p:sp>
          <p:nvSpPr>
            <p:cNvPr id="2" name="Tekstvak 1"/>
            <p:cNvSpPr txBox="1"/>
            <p:nvPr userDrawn="1"/>
          </p:nvSpPr>
          <p:spPr bwMode="gray">
            <a:xfrm>
              <a:off x="457200" y="4430887"/>
              <a:ext cx="3678764" cy="369332"/>
            </a:xfrm>
            <a:prstGeom prst="rect">
              <a:avLst/>
            </a:prstGeom>
            <a:noFill/>
          </p:spPr>
          <p:txBody>
            <a:bodyPr wrap="none" rtlCol="0">
              <a:spAutoFit/>
            </a:bodyPr>
            <a:lstStyle/>
            <a:p>
              <a:r>
                <a:rPr lang="en-GB" sz="1800" b="1" spc="-20" baseline="0" noProof="0" dirty="0">
                  <a:solidFill>
                    <a:schemeClr val="bg1"/>
                  </a:solidFill>
                </a:rPr>
                <a:t>Together we make the difference</a:t>
              </a:r>
            </a:p>
          </p:txBody>
        </p:sp>
      </p:grpSp>
    </p:spTree>
    <p:extLst>
      <p:ext uri="{BB962C8B-B14F-4D97-AF65-F5344CB8AC3E}">
        <p14:creationId xmlns:p14="http://schemas.microsoft.com/office/powerpoint/2010/main" val="1662191405"/>
      </p:ext>
    </p:extLst>
  </p:cSld>
  <p:clrMapOvr>
    <a:masterClrMapping/>
  </p:clrMapOvr>
  <p:transition spd="slow">
    <p:push dir="u"/>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3702998" y="0"/>
            <a:ext cx="5441003" cy="5143500"/>
          </a:xfrm>
          <a:custGeom>
            <a:avLst/>
            <a:gdLst/>
            <a:ahLst/>
            <a:cxnLst/>
            <a:rect l="l" t="t" r="r" b="b"/>
            <a:pathLst>
              <a:path w="5441003" h="5143500">
                <a:moveTo>
                  <a:pt x="245991" y="0"/>
                </a:moveTo>
                <a:lnTo>
                  <a:pt x="5441003" y="0"/>
                </a:lnTo>
                <a:lnTo>
                  <a:pt x="5441003" y="5143500"/>
                </a:lnTo>
                <a:lnTo>
                  <a:pt x="284902" y="5143500"/>
                </a:lnTo>
                <a:cubicBezTo>
                  <a:pt x="153186" y="4282872"/>
                  <a:pt x="2014" y="3344424"/>
                  <a:pt x="0" y="2483796"/>
                </a:cubicBezTo>
                <a:cubicBezTo>
                  <a:pt x="2014" y="1629924"/>
                  <a:pt x="94819" y="847387"/>
                  <a:pt x="245991" y="0"/>
                </a:cubicBezTo>
                <a:close/>
              </a:path>
            </a:pathLst>
          </a:custGeom>
          <a:solidFill>
            <a:schemeClr val="accent3"/>
          </a:solidFill>
        </p:spPr>
        <p:txBody>
          <a:bodyPr/>
          <a:lstStyle>
            <a:lvl1pPr marL="0" indent="0" algn="ctr">
              <a:buNone/>
              <a:defRPr sz="1200"/>
            </a:lvl1pPr>
            <a:lvl2pPr marL="457189" indent="0">
              <a:buNone/>
              <a:defRPr sz="2800"/>
            </a:lvl2pPr>
            <a:lvl3pPr marL="914378" indent="0">
              <a:buNone/>
              <a:defRPr sz="2400"/>
            </a:lvl3pPr>
            <a:lvl4pPr marL="1371566" indent="0">
              <a:buNone/>
              <a:defRPr sz="2000"/>
            </a:lvl4pPr>
            <a:lvl5pPr marL="1828754" indent="0">
              <a:buNone/>
              <a:defRPr sz="2000"/>
            </a:lvl5pPr>
            <a:lvl6pPr marL="2285943" indent="0">
              <a:buNone/>
              <a:defRPr sz="2000"/>
            </a:lvl6pPr>
            <a:lvl7pPr marL="2743132" indent="0">
              <a:buNone/>
              <a:defRPr sz="2000"/>
            </a:lvl7pPr>
            <a:lvl8pPr marL="3200320" indent="0">
              <a:buNone/>
              <a:defRPr sz="2000"/>
            </a:lvl8pPr>
            <a:lvl9pPr marL="3657509" indent="0">
              <a:buNone/>
              <a:defRPr sz="2000"/>
            </a:lvl9pPr>
          </a:lstStyle>
          <a:p>
            <a:r>
              <a:rPr lang="en-US"/>
              <a:t>Click icon to add picture</a:t>
            </a:r>
            <a:endParaRPr lang="nl-NL" dirty="0"/>
          </a:p>
        </p:txBody>
      </p:sp>
      <p:sp>
        <p:nvSpPr>
          <p:cNvPr id="13" name="Content Placeholder 2"/>
          <p:cNvSpPr>
            <a:spLocks noGrp="1"/>
          </p:cNvSpPr>
          <p:nvPr>
            <p:ph sz="half" idx="1"/>
          </p:nvPr>
        </p:nvSpPr>
        <p:spPr>
          <a:xfrm>
            <a:off x="457203" y="1184447"/>
            <a:ext cx="3110400" cy="3394800"/>
          </a:xfrm>
        </p:spPr>
        <p:txBody>
          <a:bodyPr/>
          <a:lstStyle>
            <a:lvl1pPr>
              <a:tabLst>
                <a:tab pos="2600260" algn="r"/>
              </a:tabLst>
              <a:defRPr sz="1400"/>
            </a:lvl1pPr>
            <a:lvl2pPr>
              <a:tabLst>
                <a:tab pos="2600260" algn="r"/>
              </a:tabLst>
              <a:defRPr sz="1400"/>
            </a:lvl2pPr>
            <a:lvl3pPr>
              <a:tabLst>
                <a:tab pos="2600260" algn="r"/>
              </a:tabLst>
              <a:defRPr sz="1400"/>
            </a:lvl3pPr>
            <a:lvl4pPr>
              <a:tabLst>
                <a:tab pos="2600260" algn="r"/>
              </a:tabLst>
              <a:defRPr sz="1400"/>
            </a:lvl4pPr>
            <a:lvl5pPr>
              <a:spcBef>
                <a:spcPts val="800"/>
              </a:spcBef>
              <a:tabLst>
                <a:tab pos="2600260" algn="r"/>
              </a:tabLst>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3" name="Title 2"/>
          <p:cNvSpPr>
            <a:spLocks noGrp="1"/>
          </p:cNvSpPr>
          <p:nvPr>
            <p:ph type="title"/>
          </p:nvPr>
        </p:nvSpPr>
        <p:spPr>
          <a:xfrm>
            <a:off x="457200" y="337225"/>
            <a:ext cx="3200400" cy="799032"/>
          </a:xfrm>
        </p:spPr>
        <p:txBody>
          <a:bodyPr/>
          <a:lstStyle/>
          <a:p>
            <a:r>
              <a:rPr lang="en-US" noProof="0"/>
              <a:t>Click to edit Master title style</a:t>
            </a:r>
            <a:endParaRPr lang="en-GB" noProof="0" dirty="0"/>
          </a:p>
        </p:txBody>
      </p:sp>
      <p:sp>
        <p:nvSpPr>
          <p:cNvPr id="14" name="Date Placeholder 13"/>
          <p:cNvSpPr>
            <a:spLocks noGrp="1"/>
          </p:cNvSpPr>
          <p:nvPr>
            <p:ph type="dt" sz="half" idx="14"/>
          </p:nvPr>
        </p:nvSpPr>
        <p:spPr/>
        <p:txBody>
          <a:bodyPr/>
          <a:lstStyle/>
          <a:p>
            <a:fld id="{095D71E4-E973-438F-A4DC-B1518620F05B}" type="datetime1">
              <a:rPr lang="en-GB" noProof="0" smtClean="0"/>
              <a:t>06/06/2022</a:t>
            </a:fld>
            <a:endParaRPr lang="en-GB" noProof="0" dirty="0"/>
          </a:p>
        </p:txBody>
      </p:sp>
      <p:sp>
        <p:nvSpPr>
          <p:cNvPr id="15" name="Footer Placeholder 14"/>
          <p:cNvSpPr>
            <a:spLocks noGrp="1"/>
          </p:cNvSpPr>
          <p:nvPr>
            <p:ph type="ftr" sz="quarter" idx="15"/>
          </p:nvPr>
        </p:nvSpPr>
        <p:spPr/>
        <p:txBody>
          <a:bodyPr/>
          <a:lstStyle/>
          <a:p>
            <a:r>
              <a:rPr lang="en-GB" noProof="0"/>
              <a:t>Tata Steel | TITLE POWERPOINT PRESENTATION</a:t>
            </a:r>
            <a:endParaRPr lang="en-GB" noProof="0" dirty="0"/>
          </a:p>
        </p:txBody>
      </p:sp>
      <p:sp>
        <p:nvSpPr>
          <p:cNvPr id="16" name="Slide Number Placeholder 15"/>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208041270"/>
      </p:ext>
    </p:extLst>
  </p:cSld>
  <p:clrMapOvr>
    <a:masterClrMapping/>
  </p:clrMapOvr>
  <p:transition spd="slow">
    <p:push dir="u"/>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Agenda Two Content">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5810380" y="0"/>
            <a:ext cx="3333621" cy="5143500"/>
          </a:xfrm>
          <a:custGeom>
            <a:avLst/>
            <a:gdLst/>
            <a:ahLst/>
            <a:cxnLst/>
            <a:rect l="l" t="t" r="r" b="b"/>
            <a:pathLst>
              <a:path w="3333621" h="5143500">
                <a:moveTo>
                  <a:pt x="245991" y="0"/>
                </a:moveTo>
                <a:lnTo>
                  <a:pt x="3333621" y="0"/>
                </a:lnTo>
                <a:lnTo>
                  <a:pt x="3333621" y="5143500"/>
                </a:lnTo>
                <a:lnTo>
                  <a:pt x="284902" y="5143500"/>
                </a:lnTo>
                <a:cubicBezTo>
                  <a:pt x="153186" y="4282872"/>
                  <a:pt x="2014" y="3344424"/>
                  <a:pt x="0" y="2483796"/>
                </a:cubicBezTo>
                <a:cubicBezTo>
                  <a:pt x="2014" y="1629924"/>
                  <a:pt x="94819" y="847387"/>
                  <a:pt x="245991" y="0"/>
                </a:cubicBezTo>
                <a:close/>
              </a:path>
            </a:pathLst>
          </a:custGeom>
          <a:solidFill>
            <a:schemeClr val="accent3"/>
          </a:solidFill>
        </p:spPr>
        <p:txBody>
          <a:bodyPr/>
          <a:lstStyle>
            <a:lvl1pPr marL="0" indent="0" algn="ctr">
              <a:buNone/>
              <a:defRPr sz="1200"/>
            </a:lvl1pPr>
            <a:lvl2pPr marL="457189" indent="0">
              <a:buNone/>
              <a:defRPr sz="2800"/>
            </a:lvl2pPr>
            <a:lvl3pPr marL="914378" indent="0">
              <a:buNone/>
              <a:defRPr sz="2400"/>
            </a:lvl3pPr>
            <a:lvl4pPr marL="1371566" indent="0">
              <a:buNone/>
              <a:defRPr sz="2000"/>
            </a:lvl4pPr>
            <a:lvl5pPr marL="1828754" indent="0">
              <a:buNone/>
              <a:defRPr sz="2000"/>
            </a:lvl5pPr>
            <a:lvl6pPr marL="2285943" indent="0">
              <a:buNone/>
              <a:defRPr sz="2000"/>
            </a:lvl6pPr>
            <a:lvl7pPr marL="2743132" indent="0">
              <a:buNone/>
              <a:defRPr sz="2000"/>
            </a:lvl7pPr>
            <a:lvl8pPr marL="3200320" indent="0">
              <a:buNone/>
              <a:defRPr sz="2000"/>
            </a:lvl8pPr>
            <a:lvl9pPr marL="3657509" indent="0">
              <a:buNone/>
              <a:defRPr sz="2000"/>
            </a:lvl9pPr>
          </a:lstStyle>
          <a:p>
            <a:r>
              <a:rPr lang="en-US"/>
              <a:t>Click icon to add picture</a:t>
            </a:r>
            <a:endParaRPr lang="nl-NL" dirty="0"/>
          </a:p>
        </p:txBody>
      </p:sp>
      <p:sp>
        <p:nvSpPr>
          <p:cNvPr id="13" name="Content Placeholder 2"/>
          <p:cNvSpPr>
            <a:spLocks noGrp="1"/>
          </p:cNvSpPr>
          <p:nvPr>
            <p:ph sz="half" idx="1"/>
          </p:nvPr>
        </p:nvSpPr>
        <p:spPr>
          <a:xfrm>
            <a:off x="457204" y="1184447"/>
            <a:ext cx="2500352" cy="3394800"/>
          </a:xfrm>
        </p:spPr>
        <p:txBody>
          <a:bodyPr/>
          <a:lstStyle>
            <a:lvl1pPr>
              <a:tabLst>
                <a:tab pos="2239907" algn="r"/>
                <a:tab pos="2600260" algn="r"/>
              </a:tabLst>
              <a:defRPr sz="1200"/>
            </a:lvl1pPr>
            <a:lvl2pPr>
              <a:tabLst>
                <a:tab pos="2239907" algn="r"/>
                <a:tab pos="2600260" algn="r"/>
              </a:tabLst>
              <a:defRPr sz="1200"/>
            </a:lvl2pPr>
            <a:lvl3pPr>
              <a:tabLst>
                <a:tab pos="2239907" algn="r"/>
                <a:tab pos="2600260" algn="r"/>
              </a:tabLst>
              <a:defRPr sz="1200"/>
            </a:lvl3pPr>
            <a:lvl4pPr>
              <a:tabLst>
                <a:tab pos="2239907" algn="r"/>
                <a:tab pos="2600260" algn="r"/>
              </a:tabLst>
              <a:defRPr sz="1200"/>
            </a:lvl4pPr>
            <a:lvl5pPr>
              <a:spcBef>
                <a:spcPts val="800"/>
              </a:spcBef>
              <a:tabLst>
                <a:tab pos="2239907" algn="r"/>
                <a:tab pos="2600260" algn="r"/>
              </a:tabLst>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3" name="Title 2"/>
          <p:cNvSpPr>
            <a:spLocks noGrp="1"/>
          </p:cNvSpPr>
          <p:nvPr>
            <p:ph type="title"/>
          </p:nvPr>
        </p:nvSpPr>
        <p:spPr>
          <a:xfrm>
            <a:off x="457200" y="337225"/>
            <a:ext cx="3200400" cy="799032"/>
          </a:xfrm>
        </p:spPr>
        <p:txBody>
          <a:bodyPr/>
          <a:lstStyle/>
          <a:p>
            <a:r>
              <a:rPr lang="en-US" noProof="0"/>
              <a:t>Click to edit Master title style</a:t>
            </a:r>
            <a:endParaRPr lang="en-GB" noProof="0" dirty="0"/>
          </a:p>
        </p:txBody>
      </p:sp>
      <p:sp>
        <p:nvSpPr>
          <p:cNvPr id="10" name="Content Placeholder 2"/>
          <p:cNvSpPr>
            <a:spLocks noGrp="1"/>
          </p:cNvSpPr>
          <p:nvPr>
            <p:ph sz="half" idx="17"/>
          </p:nvPr>
        </p:nvSpPr>
        <p:spPr>
          <a:xfrm>
            <a:off x="3092065" y="1184447"/>
            <a:ext cx="2500352" cy="3394800"/>
          </a:xfrm>
        </p:spPr>
        <p:txBody>
          <a:bodyPr/>
          <a:lstStyle>
            <a:lvl1pPr>
              <a:tabLst>
                <a:tab pos="2239907" algn="r"/>
                <a:tab pos="2600260" algn="r"/>
              </a:tabLst>
              <a:defRPr sz="1200"/>
            </a:lvl1pPr>
            <a:lvl2pPr>
              <a:tabLst>
                <a:tab pos="2239907" algn="r"/>
                <a:tab pos="2600260" algn="r"/>
              </a:tabLst>
              <a:defRPr sz="1200"/>
            </a:lvl2pPr>
            <a:lvl3pPr>
              <a:tabLst>
                <a:tab pos="2239907" algn="r"/>
                <a:tab pos="2600260" algn="r"/>
              </a:tabLst>
              <a:defRPr sz="1200"/>
            </a:lvl3pPr>
            <a:lvl4pPr>
              <a:tabLst>
                <a:tab pos="2239907" algn="r"/>
                <a:tab pos="2600260" algn="r"/>
              </a:tabLst>
              <a:defRPr sz="1200"/>
            </a:lvl4pPr>
            <a:lvl5pPr>
              <a:spcBef>
                <a:spcPts val="800"/>
              </a:spcBef>
              <a:tabLst>
                <a:tab pos="2239907" algn="r"/>
                <a:tab pos="2600260" algn="r"/>
              </a:tabLst>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Date Placeholder 3"/>
          <p:cNvSpPr>
            <a:spLocks noGrp="1"/>
          </p:cNvSpPr>
          <p:nvPr>
            <p:ph type="dt" sz="half" idx="18"/>
          </p:nvPr>
        </p:nvSpPr>
        <p:spPr/>
        <p:txBody>
          <a:bodyPr/>
          <a:lstStyle/>
          <a:p>
            <a:fld id="{22D0B827-2DDC-4DCA-BC37-D8C8B6574ABB}" type="datetime1">
              <a:rPr lang="en-GB" noProof="0" smtClean="0"/>
              <a:t>06/06/2022</a:t>
            </a:fld>
            <a:endParaRPr lang="en-GB" noProof="0" dirty="0"/>
          </a:p>
        </p:txBody>
      </p:sp>
      <p:sp>
        <p:nvSpPr>
          <p:cNvPr id="5" name="Footer Placeholder 4"/>
          <p:cNvSpPr>
            <a:spLocks noGrp="1"/>
          </p:cNvSpPr>
          <p:nvPr>
            <p:ph type="ftr" sz="quarter" idx="19"/>
          </p:nvPr>
        </p:nvSpPr>
        <p:spPr/>
        <p:txBody>
          <a:bodyPr/>
          <a:lstStyle/>
          <a:p>
            <a:r>
              <a:rPr lang="en-GB" noProof="0"/>
              <a:t>Tata Steel | TITLE POWERPOINT PRESENTATION</a:t>
            </a:r>
            <a:endParaRPr lang="en-GB" noProof="0" dirty="0"/>
          </a:p>
        </p:txBody>
      </p:sp>
      <p:sp>
        <p:nvSpPr>
          <p:cNvPr id="6" name="Slide Number Placeholder 5"/>
          <p:cNvSpPr>
            <a:spLocks noGrp="1"/>
          </p:cNvSpPr>
          <p:nvPr>
            <p:ph type="sldNum" sz="quarter" idx="20"/>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757413885"/>
      </p:ext>
    </p:extLst>
  </p:cSld>
  <p:clrMapOvr>
    <a:masterClrMapping/>
  </p:clrMapOvr>
  <p:transition spd="slow">
    <p:push dir="u"/>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dirty="0"/>
          </a:p>
        </p:txBody>
      </p:sp>
      <p:sp>
        <p:nvSpPr>
          <p:cNvPr id="3" name="Content Placeholder 2"/>
          <p:cNvSpPr>
            <a:spLocks noGrp="1"/>
          </p:cNvSpPr>
          <p:nvPr>
            <p:ph idx="1"/>
          </p:nvPr>
        </p:nvSpPr>
        <p:spPr>
          <a:xfrm>
            <a:off x="457200" y="1184449"/>
            <a:ext cx="8229600" cy="339447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10" name="Date Placeholder 9"/>
          <p:cNvSpPr>
            <a:spLocks noGrp="1"/>
          </p:cNvSpPr>
          <p:nvPr>
            <p:ph type="dt" sz="half" idx="10"/>
          </p:nvPr>
        </p:nvSpPr>
        <p:spPr/>
        <p:txBody>
          <a:bodyPr/>
          <a:lstStyle/>
          <a:p>
            <a:fld id="{C417921E-CD43-4085-800D-1BC2DC1605F0}" type="datetime1">
              <a:rPr lang="en-GB" noProof="0" smtClean="0"/>
              <a:t>06/06/2022</a:t>
            </a:fld>
            <a:endParaRPr lang="en-GB" noProof="0" dirty="0"/>
          </a:p>
        </p:txBody>
      </p:sp>
      <p:sp>
        <p:nvSpPr>
          <p:cNvPr id="11" name="Footer Placeholder 10"/>
          <p:cNvSpPr>
            <a:spLocks noGrp="1"/>
          </p:cNvSpPr>
          <p:nvPr>
            <p:ph type="ftr" sz="quarter" idx="11"/>
          </p:nvPr>
        </p:nvSpPr>
        <p:spPr/>
        <p:txBody>
          <a:bodyPr/>
          <a:lstStyle/>
          <a:p>
            <a:r>
              <a:rPr lang="en-GB" noProof="0"/>
              <a:t>Tata Steel | TITLE POWERPOINT PRESENTATION</a:t>
            </a:r>
            <a:endParaRPr lang="en-GB" noProof="0" dirty="0"/>
          </a:p>
        </p:txBody>
      </p:sp>
      <p:sp>
        <p:nvSpPr>
          <p:cNvPr id="12" name="Slide Number Placeholder 11"/>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832079526"/>
      </p:ext>
    </p:extLst>
  </p:cSld>
  <p:clrMapOvr>
    <a:masterClrMapping/>
  </p:clrMapOvr>
  <p:transition spd="slow">
    <p:push dir="u"/>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Line">
    <p:spTree>
      <p:nvGrpSpPr>
        <p:cNvPr id="1" name=""/>
        <p:cNvGrpSpPr/>
        <p:nvPr/>
      </p:nvGrpSpPr>
      <p:grpSpPr>
        <a:xfrm>
          <a:off x="0" y="0"/>
          <a:ext cx="0" cy="0"/>
          <a:chOff x="0" y="0"/>
          <a:chExt cx="0" cy="0"/>
        </a:xfrm>
      </p:grpSpPr>
      <p:sp>
        <p:nvSpPr>
          <p:cNvPr id="7" name="Freeform 5"/>
          <p:cNvSpPr>
            <a:spLocks/>
          </p:cNvSpPr>
          <p:nvPr userDrawn="1"/>
        </p:nvSpPr>
        <p:spPr bwMode="gray">
          <a:xfrm>
            <a:off x="6465042" y="3291831"/>
            <a:ext cx="2678958" cy="1851670"/>
          </a:xfrm>
          <a:custGeom>
            <a:avLst/>
            <a:gdLst>
              <a:gd name="T0" fmla="*/ 435 w 435"/>
              <a:gd name="T1" fmla="*/ 0 h 300"/>
              <a:gd name="T2" fmla="*/ 12 w 435"/>
              <a:gd name="T3" fmla="*/ 153 h 300"/>
              <a:gd name="T4" fmla="*/ 40 w 435"/>
              <a:gd name="T5" fmla="*/ 300 h 300"/>
            </a:gdLst>
            <a:ahLst/>
            <a:cxnLst>
              <a:cxn ang="0">
                <a:pos x="T0" y="T1"/>
              </a:cxn>
              <a:cxn ang="0">
                <a:pos x="T2" y="T3"/>
              </a:cxn>
              <a:cxn ang="0">
                <a:pos x="T4" y="T5"/>
              </a:cxn>
            </a:cxnLst>
            <a:rect l="0" t="0" r="r" b="b"/>
            <a:pathLst>
              <a:path w="435" h="300">
                <a:moveTo>
                  <a:pt x="435" y="0"/>
                </a:moveTo>
                <a:cubicBezTo>
                  <a:pt x="435" y="0"/>
                  <a:pt x="33" y="26"/>
                  <a:pt x="12" y="153"/>
                </a:cubicBezTo>
                <a:cubicBezTo>
                  <a:pt x="12" y="153"/>
                  <a:pt x="0" y="208"/>
                  <a:pt x="40" y="300"/>
                </a:cubicBezTo>
              </a:path>
            </a:pathLst>
          </a:custGeom>
          <a:noFill/>
          <a:ln w="8890" cap="flat">
            <a:solidFill>
              <a:schemeClr val="accent3"/>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nl-NL" sz="1800"/>
          </a:p>
        </p:txBody>
      </p:sp>
      <p:sp>
        <p:nvSpPr>
          <p:cNvPr id="2" name="Title 1"/>
          <p:cNvSpPr>
            <a:spLocks noGrp="1"/>
          </p:cNvSpPr>
          <p:nvPr>
            <p:ph type="title"/>
          </p:nvPr>
        </p:nvSpPr>
        <p:spPr/>
        <p:txBody>
          <a:bodyPr/>
          <a:lstStyle/>
          <a:p>
            <a:r>
              <a:rPr lang="en-US" noProof="0"/>
              <a:t>Click to edit Master title style</a:t>
            </a:r>
            <a:endParaRPr lang="en-GB" noProof="0" dirty="0"/>
          </a:p>
        </p:txBody>
      </p:sp>
      <p:sp>
        <p:nvSpPr>
          <p:cNvPr id="3" name="Content Placeholder 2"/>
          <p:cNvSpPr>
            <a:spLocks noGrp="1"/>
          </p:cNvSpPr>
          <p:nvPr>
            <p:ph idx="1"/>
          </p:nvPr>
        </p:nvSpPr>
        <p:spPr>
          <a:xfrm>
            <a:off x="457200" y="1184449"/>
            <a:ext cx="8229600" cy="3394472"/>
          </a:xfrm>
        </p:spPr>
        <p:txBody>
          <a:bodyPr/>
          <a:lstStyle>
            <a:lvl1pPr>
              <a:spcBef>
                <a:spcPts val="0"/>
              </a:spcBef>
              <a:defRPr/>
            </a:lvl1pPr>
            <a:lvl2pPr>
              <a:spcBef>
                <a:spcPts val="0"/>
              </a:spcBef>
              <a:defRPr/>
            </a:lvl2pPr>
            <a:lvl3pPr>
              <a:spcBef>
                <a:spcPts val="0"/>
              </a:spcBef>
              <a:defRPr/>
            </a:lvl3pPr>
            <a:lvl4pPr>
              <a:spcBef>
                <a:spcPts val="0"/>
              </a:spcBef>
              <a:defRPr/>
            </a:lvl4pPr>
            <a:lvl5pPr>
              <a:spcBef>
                <a:spcPts val="0"/>
              </a:spcBef>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11" name="Date Placeholder 10"/>
          <p:cNvSpPr>
            <a:spLocks noGrp="1"/>
          </p:cNvSpPr>
          <p:nvPr>
            <p:ph type="dt" sz="half" idx="10"/>
          </p:nvPr>
        </p:nvSpPr>
        <p:spPr/>
        <p:txBody>
          <a:bodyPr/>
          <a:lstStyle/>
          <a:p>
            <a:fld id="{C7D87CA5-09D6-4499-AB33-BD10E620DAD3}" type="datetime1">
              <a:rPr lang="en-GB" noProof="0" smtClean="0"/>
              <a:t>06/06/2022</a:t>
            </a:fld>
            <a:endParaRPr lang="en-GB" noProof="0" dirty="0"/>
          </a:p>
        </p:txBody>
      </p:sp>
      <p:sp>
        <p:nvSpPr>
          <p:cNvPr id="12" name="Footer Placeholder 11"/>
          <p:cNvSpPr>
            <a:spLocks noGrp="1"/>
          </p:cNvSpPr>
          <p:nvPr>
            <p:ph type="ftr" sz="quarter" idx="11"/>
          </p:nvPr>
        </p:nvSpPr>
        <p:spPr/>
        <p:txBody>
          <a:bodyPr/>
          <a:lstStyle/>
          <a:p>
            <a:r>
              <a:rPr lang="en-GB" noProof="0"/>
              <a:t>Tata Steel | TITLE POWERPOINT PRESENTATION</a:t>
            </a:r>
            <a:endParaRPr lang="en-GB" noProof="0" dirty="0"/>
          </a:p>
        </p:txBody>
      </p:sp>
      <p:sp>
        <p:nvSpPr>
          <p:cNvPr id="13" name="Slide Number Placeholder 12"/>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936724218"/>
      </p:ext>
    </p:extLst>
  </p:cSld>
  <p:clrMapOvr>
    <a:masterClrMapping/>
  </p:clrMapOvr>
  <p:transition spd="slow">
    <p:push dir="u"/>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207643"/>
            <a:ext cx="8229600" cy="297004"/>
          </a:xfrm>
        </p:spPr>
        <p:txBody>
          <a:bodyPr anchor="b">
            <a:spAutoFit/>
          </a:bodyPr>
          <a:lstStyle>
            <a:lvl1pPr marL="0" indent="0">
              <a:lnSpc>
                <a:spcPct val="95000"/>
              </a:lnSpc>
              <a:spcBef>
                <a:spcPts val="0"/>
              </a:spcBef>
              <a:buNone/>
              <a:defRPr sz="1400" b="1">
                <a:solidFill>
                  <a:schemeClr val="accent1"/>
                </a:solidFill>
              </a:defRPr>
            </a:lvl1pPr>
            <a:lvl2pPr marL="457189" indent="0">
              <a:buNone/>
              <a:defRPr sz="2000" b="1"/>
            </a:lvl2pPr>
            <a:lvl3pPr marL="914378" indent="0">
              <a:buNone/>
              <a:defRPr sz="1800" b="1"/>
            </a:lvl3pPr>
            <a:lvl4pPr marL="1371566" indent="0">
              <a:buNone/>
              <a:defRPr sz="1600" b="1"/>
            </a:lvl4pPr>
            <a:lvl5pPr marL="1828754" indent="0">
              <a:buNone/>
              <a:defRPr sz="1600" b="1"/>
            </a:lvl5pPr>
            <a:lvl6pPr marL="2285943" indent="0">
              <a:buNone/>
              <a:defRPr sz="1600" b="1"/>
            </a:lvl6pPr>
            <a:lvl7pPr marL="2743132" indent="0">
              <a:buNone/>
              <a:defRPr sz="1600" b="1"/>
            </a:lvl7pPr>
            <a:lvl8pPr marL="3200320" indent="0">
              <a:buNone/>
              <a:defRPr sz="1600" b="1"/>
            </a:lvl8pPr>
            <a:lvl9pPr marL="3657509" indent="0">
              <a:buNone/>
              <a:defRPr sz="1600" b="1"/>
            </a:lvl9pPr>
          </a:lstStyle>
          <a:p>
            <a:pPr lvl="0"/>
            <a:r>
              <a:rPr lang="en-US" noProof="0"/>
              <a:t>Click to edit Master text styles</a:t>
            </a:r>
          </a:p>
        </p:txBody>
      </p:sp>
      <p:sp>
        <p:nvSpPr>
          <p:cNvPr id="4" name="Content Placeholder 3"/>
          <p:cNvSpPr>
            <a:spLocks noGrp="1"/>
          </p:cNvSpPr>
          <p:nvPr>
            <p:ph sz="half" idx="2"/>
          </p:nvPr>
        </p:nvSpPr>
        <p:spPr>
          <a:xfrm>
            <a:off x="457200" y="1616526"/>
            <a:ext cx="8229600" cy="2963466"/>
          </a:xfrm>
        </p:spPr>
        <p:txBody>
          <a:bodyPr/>
          <a:lstStyle>
            <a:lvl1pPr>
              <a:defRPr sz="1400"/>
            </a:lvl1pPr>
            <a:lvl2pPr>
              <a:defRPr sz="1400"/>
            </a:lvl2pPr>
            <a:lvl3pPr>
              <a:defRPr sz="1400"/>
            </a:lvl3pPr>
            <a:lvl4pPr>
              <a:defRPr sz="1400"/>
            </a:lvl4pPr>
            <a:lvl5pPr>
              <a:defRPr sz="1400"/>
            </a:lvl5pPr>
            <a:lvl6pPr>
              <a:defRPr sz="1600"/>
            </a:lvl6pPr>
            <a:lvl7pPr>
              <a:defRPr sz="1600"/>
            </a:lvl7pPr>
            <a:lvl8pPr>
              <a:defRPr sz="1600"/>
            </a:lvl8pPr>
            <a:lvl9pPr>
              <a:defRPr sz="16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cxnSp>
        <p:nvCxnSpPr>
          <p:cNvPr id="12" name="Straight Connector 11"/>
          <p:cNvCxnSpPr/>
          <p:nvPr userDrawn="1"/>
        </p:nvCxnSpPr>
        <p:spPr>
          <a:xfrm>
            <a:off x="570712" y="1511130"/>
            <a:ext cx="8002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itle 4"/>
          <p:cNvSpPr>
            <a:spLocks noGrp="1"/>
          </p:cNvSpPr>
          <p:nvPr>
            <p:ph type="title"/>
          </p:nvPr>
        </p:nvSpPr>
        <p:spPr/>
        <p:txBody>
          <a:bodyPr/>
          <a:lstStyle/>
          <a:p>
            <a:r>
              <a:rPr lang="en-US"/>
              <a:t>Click to edit Master title style</a:t>
            </a:r>
            <a:endParaRPr lang="nl-NL"/>
          </a:p>
        </p:txBody>
      </p:sp>
      <p:sp>
        <p:nvSpPr>
          <p:cNvPr id="11" name="Date Placeholder 10"/>
          <p:cNvSpPr>
            <a:spLocks noGrp="1"/>
          </p:cNvSpPr>
          <p:nvPr>
            <p:ph type="dt" sz="half" idx="10"/>
          </p:nvPr>
        </p:nvSpPr>
        <p:spPr/>
        <p:txBody>
          <a:bodyPr/>
          <a:lstStyle/>
          <a:p>
            <a:fld id="{35AEE25A-677C-405A-8F9B-776DDC17EB38}" type="datetime1">
              <a:rPr lang="en-GB" noProof="0" smtClean="0"/>
              <a:t>06/06/2022</a:t>
            </a:fld>
            <a:endParaRPr lang="en-GB" noProof="0" dirty="0"/>
          </a:p>
        </p:txBody>
      </p:sp>
      <p:sp>
        <p:nvSpPr>
          <p:cNvPr id="13" name="Footer Placeholder 12"/>
          <p:cNvSpPr>
            <a:spLocks noGrp="1"/>
          </p:cNvSpPr>
          <p:nvPr>
            <p:ph type="ftr" sz="quarter" idx="11"/>
          </p:nvPr>
        </p:nvSpPr>
        <p:spPr/>
        <p:txBody>
          <a:bodyPr/>
          <a:lstStyle/>
          <a:p>
            <a:r>
              <a:rPr lang="en-GB" noProof="0"/>
              <a:t>Tata Steel | TITLE POWERPOINT PRESENTATION</a:t>
            </a:r>
            <a:endParaRPr lang="en-GB" noProof="0" dirty="0"/>
          </a:p>
        </p:txBody>
      </p:sp>
      <p:sp>
        <p:nvSpPr>
          <p:cNvPr id="14" name="Slide Number Placeholder 13"/>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055351932"/>
      </p:ext>
    </p:extLst>
  </p:cSld>
  <p:clrMapOvr>
    <a:masterClrMapping/>
  </p:clrMapOvr>
  <p:transition spd="slow">
    <p:push dir="u"/>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gray">
      <p:bgPr>
        <a:blipFill dpi="0" rotWithShape="1">
          <a:blip r:embed="rId2" cstate="screen">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11" name="Rectangle 10"/>
          <p:cNvSpPr/>
          <p:nvPr userDrawn="1"/>
        </p:nvSpPr>
        <p:spPr>
          <a:xfrm>
            <a:off x="0" y="0"/>
            <a:ext cx="9144000" cy="5143500"/>
          </a:xfrm>
          <a:prstGeom prst="rect">
            <a:avLst/>
          </a:prstGeom>
          <a:gradFill flip="none" rotWithShape="1">
            <a:gsLst>
              <a:gs pos="0">
                <a:schemeClr val="tx1">
                  <a:alpha val="30000"/>
                </a:schemeClr>
              </a:gs>
              <a:gs pos="100000">
                <a:schemeClr val="tx1">
                  <a:alpha val="0"/>
                </a:schemeClr>
              </a:gs>
            </a:gsLst>
            <a:lin ang="16200000" scaled="1"/>
            <a:tileRect/>
          </a:gra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
        <p:nvSpPr>
          <p:cNvPr id="10" name="Freeform 9"/>
          <p:cNvSpPr>
            <a:spLocks/>
          </p:cNvSpPr>
          <p:nvPr userDrawn="1"/>
        </p:nvSpPr>
        <p:spPr bwMode="gray">
          <a:xfrm flipV="1">
            <a:off x="0" y="972850"/>
            <a:ext cx="6660232" cy="4170653"/>
          </a:xfrm>
          <a:custGeom>
            <a:avLst/>
            <a:gdLst>
              <a:gd name="T0" fmla="*/ 0 w 350"/>
              <a:gd name="T1" fmla="*/ 219 h 219"/>
              <a:gd name="T2" fmla="*/ 339 w 350"/>
              <a:gd name="T3" fmla="*/ 116 h 219"/>
              <a:gd name="T4" fmla="*/ 322 w 350"/>
              <a:gd name="T5" fmla="*/ 0 h 219"/>
            </a:gdLst>
            <a:ahLst/>
            <a:cxnLst>
              <a:cxn ang="0">
                <a:pos x="T0" y="T1"/>
              </a:cxn>
              <a:cxn ang="0">
                <a:pos x="T2" y="T3"/>
              </a:cxn>
              <a:cxn ang="0">
                <a:pos x="T4" y="T5"/>
              </a:cxn>
            </a:cxnLst>
            <a:rect l="0" t="0" r="r" b="b"/>
            <a:pathLst>
              <a:path w="350" h="219">
                <a:moveTo>
                  <a:pt x="0" y="219"/>
                </a:moveTo>
                <a:cubicBezTo>
                  <a:pt x="0" y="219"/>
                  <a:pt x="316" y="215"/>
                  <a:pt x="339" y="116"/>
                </a:cubicBezTo>
                <a:cubicBezTo>
                  <a:pt x="339" y="116"/>
                  <a:pt x="350" y="74"/>
                  <a:pt x="322" y="0"/>
                </a:cubicBezTo>
              </a:path>
            </a:pathLst>
          </a:custGeom>
          <a:noFill/>
          <a:ln w="8890" cap="flat">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nl-NL" sz="1800">
              <a:solidFill>
                <a:srgbClr val="000000"/>
              </a:solidFill>
            </a:endParaRPr>
          </a:p>
        </p:txBody>
      </p:sp>
      <p:sp>
        <p:nvSpPr>
          <p:cNvPr id="2" name="Title 1"/>
          <p:cNvSpPr>
            <a:spLocks noGrp="1"/>
          </p:cNvSpPr>
          <p:nvPr>
            <p:ph type="title"/>
          </p:nvPr>
        </p:nvSpPr>
        <p:spPr bwMode="gray">
          <a:xfrm>
            <a:off x="457205" y="3137396"/>
            <a:ext cx="6040877" cy="1261884"/>
          </a:xfrm>
          <a:effectLst>
            <a:outerShdw blurRad="177800" dist="38100" dir="2700000" algn="tl" rotWithShape="0">
              <a:prstClr val="black">
                <a:alpha val="40000"/>
              </a:prstClr>
            </a:outerShdw>
          </a:effectLst>
        </p:spPr>
        <p:txBody>
          <a:bodyPr anchor="t">
            <a:spAutoFit/>
          </a:bodyPr>
          <a:lstStyle>
            <a:lvl1pPr algn="l">
              <a:defRPr sz="4000" b="1" cap="none" baseline="0">
                <a:solidFill>
                  <a:schemeClr val="bg1"/>
                </a:solidFill>
              </a:defRPr>
            </a:lvl1pPr>
          </a:lstStyle>
          <a:p>
            <a:r>
              <a:rPr lang="en-US" noProof="0"/>
              <a:t>Click to edit Master title style</a:t>
            </a:r>
            <a:endParaRPr lang="en-GB" noProof="0" dirty="0"/>
          </a:p>
        </p:txBody>
      </p:sp>
      <p:sp>
        <p:nvSpPr>
          <p:cNvPr id="3" name="Text Placeholder 2"/>
          <p:cNvSpPr>
            <a:spLocks noGrp="1"/>
          </p:cNvSpPr>
          <p:nvPr>
            <p:ph type="body" idx="1"/>
          </p:nvPr>
        </p:nvSpPr>
        <p:spPr bwMode="gray">
          <a:xfrm>
            <a:off x="457205" y="2445914"/>
            <a:ext cx="6040877" cy="733425"/>
          </a:xfrm>
          <a:effectLst>
            <a:outerShdw blurRad="177800" dist="38100" dir="2700000" algn="tl" rotWithShape="0">
              <a:prstClr val="black">
                <a:alpha val="40000"/>
              </a:prstClr>
            </a:outerShdw>
          </a:effectLst>
        </p:spPr>
        <p:txBody>
          <a:bodyPr anchor="b"/>
          <a:lstStyle>
            <a:lvl1pPr marL="0" indent="0">
              <a:buNone/>
              <a:defRPr sz="2000">
                <a:solidFill>
                  <a:schemeClr val="bg1"/>
                </a:solidFill>
              </a:defRPr>
            </a:lvl1pPr>
            <a:lvl2pPr marL="457189" indent="0">
              <a:buNone/>
              <a:defRPr sz="1800">
                <a:solidFill>
                  <a:schemeClr val="tx1">
                    <a:tint val="75000"/>
                  </a:schemeClr>
                </a:solidFill>
              </a:defRPr>
            </a:lvl2pPr>
            <a:lvl3pPr marL="914378" indent="0">
              <a:buNone/>
              <a:defRPr sz="1600">
                <a:solidFill>
                  <a:schemeClr val="tx1">
                    <a:tint val="75000"/>
                  </a:schemeClr>
                </a:solidFill>
              </a:defRPr>
            </a:lvl3pPr>
            <a:lvl4pPr marL="1371566" indent="0">
              <a:buNone/>
              <a:defRPr sz="1400">
                <a:solidFill>
                  <a:schemeClr val="tx1">
                    <a:tint val="75000"/>
                  </a:schemeClr>
                </a:solidFill>
              </a:defRPr>
            </a:lvl4pPr>
            <a:lvl5pPr marL="1828754" indent="0">
              <a:buNone/>
              <a:defRPr sz="1400">
                <a:solidFill>
                  <a:schemeClr val="tx1">
                    <a:tint val="75000"/>
                  </a:schemeClr>
                </a:solidFill>
              </a:defRPr>
            </a:lvl5pPr>
            <a:lvl6pPr marL="2285943" indent="0">
              <a:buNone/>
              <a:defRPr sz="1400">
                <a:solidFill>
                  <a:schemeClr val="tx1">
                    <a:tint val="75000"/>
                  </a:schemeClr>
                </a:solidFill>
              </a:defRPr>
            </a:lvl6pPr>
            <a:lvl7pPr marL="2743132" indent="0">
              <a:buNone/>
              <a:defRPr sz="1400">
                <a:solidFill>
                  <a:schemeClr val="tx1">
                    <a:tint val="75000"/>
                  </a:schemeClr>
                </a:solidFill>
              </a:defRPr>
            </a:lvl7pPr>
            <a:lvl8pPr marL="3200320" indent="0">
              <a:buNone/>
              <a:defRPr sz="1400">
                <a:solidFill>
                  <a:schemeClr val="tx1">
                    <a:tint val="75000"/>
                  </a:schemeClr>
                </a:solidFill>
              </a:defRPr>
            </a:lvl8pPr>
            <a:lvl9pPr marL="3657509" indent="0">
              <a:buNone/>
              <a:defRPr sz="1400">
                <a:solidFill>
                  <a:schemeClr val="tx1">
                    <a:tint val="75000"/>
                  </a:schemeClr>
                </a:solidFill>
              </a:defRPr>
            </a:lvl9pPr>
          </a:lstStyle>
          <a:p>
            <a:pPr lvl="0"/>
            <a:r>
              <a:rPr lang="en-US" noProof="0"/>
              <a:t>Click to edit Master text styles</a:t>
            </a:r>
          </a:p>
        </p:txBody>
      </p:sp>
      <p:sp>
        <p:nvSpPr>
          <p:cNvPr id="7" name="Date Placeholder 6"/>
          <p:cNvSpPr>
            <a:spLocks noGrp="1"/>
          </p:cNvSpPr>
          <p:nvPr>
            <p:ph type="dt" sz="half" idx="10"/>
          </p:nvPr>
        </p:nvSpPr>
        <p:spPr/>
        <p:txBody>
          <a:bodyPr/>
          <a:lstStyle>
            <a:lvl1pPr>
              <a:defRPr>
                <a:solidFill>
                  <a:schemeClr val="bg1"/>
                </a:solidFill>
              </a:defRPr>
            </a:lvl1pPr>
          </a:lstStyle>
          <a:p>
            <a:fld id="{B19D3B9B-F074-46F9-989A-BC669655BBD8}" type="datetime1">
              <a:rPr lang="en-GB" smtClean="0"/>
              <a:t>06/06/2022</a:t>
            </a:fld>
            <a:endParaRPr lang="en-GB" dirty="0"/>
          </a:p>
        </p:txBody>
      </p:sp>
      <p:sp>
        <p:nvSpPr>
          <p:cNvPr id="8" name="Footer Placeholder 7"/>
          <p:cNvSpPr>
            <a:spLocks noGrp="1"/>
          </p:cNvSpPr>
          <p:nvPr>
            <p:ph type="ftr" sz="quarter" idx="11"/>
          </p:nvPr>
        </p:nvSpPr>
        <p:spPr/>
        <p:txBody>
          <a:bodyPr/>
          <a:lstStyle>
            <a:lvl1pPr>
              <a:defRPr>
                <a:solidFill>
                  <a:schemeClr val="bg1"/>
                </a:solidFill>
              </a:defRPr>
            </a:lvl1pPr>
          </a:lstStyle>
          <a:p>
            <a:r>
              <a:rPr lang="en-GB"/>
              <a:t>Tata Steel | TITLE POWERPOINT PRESENTATION</a:t>
            </a:r>
            <a:endParaRPr lang="en-GB" dirty="0"/>
          </a:p>
        </p:txBody>
      </p:sp>
      <p:sp>
        <p:nvSpPr>
          <p:cNvPr id="9" name="Slide Number Placeholder 8"/>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695452606"/>
      </p:ext>
    </p:extLst>
  </p:cSld>
  <p:clrMapOvr>
    <a:masterClrMapping/>
  </p:clrMapOvr>
  <p:transition spd="slow">
    <p:push dir="u"/>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secHead" preserve="1">
  <p:cSld name="Section Header No Line">
    <p:bg bwMode="gray">
      <p:bgPr>
        <a:blipFill dpi="0" rotWithShape="1">
          <a:blip r:embed="rId2" cstate="screen">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11" name="Rectangle 10"/>
          <p:cNvSpPr/>
          <p:nvPr userDrawn="1"/>
        </p:nvSpPr>
        <p:spPr>
          <a:xfrm>
            <a:off x="0" y="0"/>
            <a:ext cx="9144000" cy="5143500"/>
          </a:xfrm>
          <a:prstGeom prst="rect">
            <a:avLst/>
          </a:prstGeom>
          <a:gradFill flip="none" rotWithShape="1">
            <a:gsLst>
              <a:gs pos="0">
                <a:schemeClr val="tx1">
                  <a:alpha val="30000"/>
                </a:schemeClr>
              </a:gs>
              <a:gs pos="100000">
                <a:schemeClr val="tx1">
                  <a:alpha val="0"/>
                </a:schemeClr>
              </a:gs>
            </a:gsLst>
            <a:lin ang="16200000" scaled="1"/>
            <a:tileRect/>
          </a:gra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
        <p:nvSpPr>
          <p:cNvPr id="2" name="Title 1"/>
          <p:cNvSpPr>
            <a:spLocks noGrp="1"/>
          </p:cNvSpPr>
          <p:nvPr>
            <p:ph type="title"/>
          </p:nvPr>
        </p:nvSpPr>
        <p:spPr bwMode="gray">
          <a:xfrm>
            <a:off x="457205" y="3137396"/>
            <a:ext cx="6040877" cy="1261884"/>
          </a:xfrm>
          <a:effectLst>
            <a:outerShdw blurRad="177800" dist="38100" dir="2700000" algn="tl" rotWithShape="0">
              <a:prstClr val="black">
                <a:alpha val="40000"/>
              </a:prstClr>
            </a:outerShdw>
          </a:effectLst>
        </p:spPr>
        <p:txBody>
          <a:bodyPr anchor="t">
            <a:spAutoFit/>
          </a:bodyPr>
          <a:lstStyle>
            <a:lvl1pPr algn="l">
              <a:defRPr sz="4000" b="1" cap="none" baseline="0">
                <a:solidFill>
                  <a:schemeClr val="bg1"/>
                </a:solidFill>
              </a:defRPr>
            </a:lvl1pPr>
          </a:lstStyle>
          <a:p>
            <a:r>
              <a:rPr lang="en-US" noProof="0"/>
              <a:t>Click to edit Master title style</a:t>
            </a:r>
            <a:endParaRPr lang="en-GB" noProof="0" dirty="0"/>
          </a:p>
        </p:txBody>
      </p:sp>
      <p:sp>
        <p:nvSpPr>
          <p:cNvPr id="3" name="Text Placeholder 2"/>
          <p:cNvSpPr>
            <a:spLocks noGrp="1"/>
          </p:cNvSpPr>
          <p:nvPr>
            <p:ph type="body" idx="1"/>
          </p:nvPr>
        </p:nvSpPr>
        <p:spPr bwMode="gray">
          <a:xfrm>
            <a:off x="457205" y="2445914"/>
            <a:ext cx="6040877" cy="733425"/>
          </a:xfrm>
          <a:effectLst>
            <a:outerShdw blurRad="177800" dist="38100" dir="2700000" algn="tl" rotWithShape="0">
              <a:prstClr val="black">
                <a:alpha val="40000"/>
              </a:prstClr>
            </a:outerShdw>
          </a:effectLst>
        </p:spPr>
        <p:txBody>
          <a:bodyPr anchor="b"/>
          <a:lstStyle>
            <a:lvl1pPr marL="0" indent="0">
              <a:buNone/>
              <a:defRPr sz="2000">
                <a:solidFill>
                  <a:schemeClr val="bg1"/>
                </a:solidFill>
              </a:defRPr>
            </a:lvl1pPr>
            <a:lvl2pPr marL="457189" indent="0">
              <a:buNone/>
              <a:defRPr sz="1800">
                <a:solidFill>
                  <a:schemeClr val="tx1">
                    <a:tint val="75000"/>
                  </a:schemeClr>
                </a:solidFill>
              </a:defRPr>
            </a:lvl2pPr>
            <a:lvl3pPr marL="914378" indent="0">
              <a:buNone/>
              <a:defRPr sz="1600">
                <a:solidFill>
                  <a:schemeClr val="tx1">
                    <a:tint val="75000"/>
                  </a:schemeClr>
                </a:solidFill>
              </a:defRPr>
            </a:lvl3pPr>
            <a:lvl4pPr marL="1371566" indent="0">
              <a:buNone/>
              <a:defRPr sz="1400">
                <a:solidFill>
                  <a:schemeClr val="tx1">
                    <a:tint val="75000"/>
                  </a:schemeClr>
                </a:solidFill>
              </a:defRPr>
            </a:lvl4pPr>
            <a:lvl5pPr marL="1828754" indent="0">
              <a:buNone/>
              <a:defRPr sz="1400">
                <a:solidFill>
                  <a:schemeClr val="tx1">
                    <a:tint val="75000"/>
                  </a:schemeClr>
                </a:solidFill>
              </a:defRPr>
            </a:lvl5pPr>
            <a:lvl6pPr marL="2285943" indent="0">
              <a:buNone/>
              <a:defRPr sz="1400">
                <a:solidFill>
                  <a:schemeClr val="tx1">
                    <a:tint val="75000"/>
                  </a:schemeClr>
                </a:solidFill>
              </a:defRPr>
            </a:lvl6pPr>
            <a:lvl7pPr marL="2743132" indent="0">
              <a:buNone/>
              <a:defRPr sz="1400">
                <a:solidFill>
                  <a:schemeClr val="tx1">
                    <a:tint val="75000"/>
                  </a:schemeClr>
                </a:solidFill>
              </a:defRPr>
            </a:lvl7pPr>
            <a:lvl8pPr marL="3200320" indent="0">
              <a:buNone/>
              <a:defRPr sz="1400">
                <a:solidFill>
                  <a:schemeClr val="tx1">
                    <a:tint val="75000"/>
                  </a:schemeClr>
                </a:solidFill>
              </a:defRPr>
            </a:lvl8pPr>
            <a:lvl9pPr marL="3657509" indent="0">
              <a:buNone/>
              <a:defRPr sz="1400">
                <a:solidFill>
                  <a:schemeClr val="tx1">
                    <a:tint val="75000"/>
                  </a:schemeClr>
                </a:solidFill>
              </a:defRPr>
            </a:lvl9pPr>
          </a:lstStyle>
          <a:p>
            <a:pPr lvl="0"/>
            <a:r>
              <a:rPr lang="en-US" noProof="0"/>
              <a:t>Click to edit Master text styles</a:t>
            </a:r>
          </a:p>
        </p:txBody>
      </p:sp>
      <p:sp>
        <p:nvSpPr>
          <p:cNvPr id="7" name="Date Placeholder 6"/>
          <p:cNvSpPr>
            <a:spLocks noGrp="1"/>
          </p:cNvSpPr>
          <p:nvPr>
            <p:ph type="dt" sz="half" idx="10"/>
          </p:nvPr>
        </p:nvSpPr>
        <p:spPr/>
        <p:txBody>
          <a:bodyPr/>
          <a:lstStyle>
            <a:lvl1pPr>
              <a:defRPr>
                <a:solidFill>
                  <a:schemeClr val="bg1"/>
                </a:solidFill>
              </a:defRPr>
            </a:lvl1pPr>
          </a:lstStyle>
          <a:p>
            <a:fld id="{8A89B1B3-1351-4394-97E5-C60BA6D1A05A}" type="datetime1">
              <a:rPr lang="en-GB" smtClean="0"/>
              <a:t>06/06/2022</a:t>
            </a:fld>
            <a:endParaRPr lang="en-GB" dirty="0"/>
          </a:p>
        </p:txBody>
      </p:sp>
      <p:sp>
        <p:nvSpPr>
          <p:cNvPr id="8" name="Footer Placeholder 7"/>
          <p:cNvSpPr>
            <a:spLocks noGrp="1"/>
          </p:cNvSpPr>
          <p:nvPr>
            <p:ph type="ftr" sz="quarter" idx="11"/>
          </p:nvPr>
        </p:nvSpPr>
        <p:spPr/>
        <p:txBody>
          <a:bodyPr/>
          <a:lstStyle>
            <a:lvl1pPr>
              <a:defRPr>
                <a:solidFill>
                  <a:schemeClr val="bg1"/>
                </a:solidFill>
              </a:defRPr>
            </a:lvl1pPr>
          </a:lstStyle>
          <a:p>
            <a:r>
              <a:rPr lang="en-GB"/>
              <a:t>Tata Steel | TITLE POWERPOINT PRESENTATION</a:t>
            </a:r>
            <a:endParaRPr lang="en-GB" dirty="0"/>
          </a:p>
        </p:txBody>
      </p:sp>
      <p:sp>
        <p:nvSpPr>
          <p:cNvPr id="9" name="Slide Number Placeholder 8"/>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866623633"/>
      </p:ext>
    </p:extLst>
  </p:cSld>
  <p:clrMapOvr>
    <a:masterClrMapping/>
  </p:clrMapOvr>
  <p:transition spd="slow">
    <p:push dir="u"/>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Content and Picture 1/2">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4572000" y="0"/>
            <a:ext cx="4572000" cy="5143500"/>
          </a:xfrm>
          <a:solidFill>
            <a:schemeClr val="accent3"/>
          </a:solidFill>
        </p:spPr>
        <p:txBody>
          <a:bodyPr/>
          <a:lstStyle>
            <a:lvl1pPr marL="0" indent="0" algn="ctr">
              <a:buNone/>
              <a:defRPr sz="1200"/>
            </a:lvl1pPr>
            <a:lvl2pPr marL="457189" indent="0">
              <a:buNone/>
              <a:defRPr sz="2800"/>
            </a:lvl2pPr>
            <a:lvl3pPr marL="914378" indent="0">
              <a:buNone/>
              <a:defRPr sz="2400"/>
            </a:lvl3pPr>
            <a:lvl4pPr marL="1371566" indent="0">
              <a:buNone/>
              <a:defRPr sz="2000"/>
            </a:lvl4pPr>
            <a:lvl5pPr marL="1828754" indent="0">
              <a:buNone/>
              <a:defRPr sz="2000"/>
            </a:lvl5pPr>
            <a:lvl6pPr marL="2285943" indent="0">
              <a:buNone/>
              <a:defRPr sz="2000"/>
            </a:lvl6pPr>
            <a:lvl7pPr marL="2743132" indent="0">
              <a:buNone/>
              <a:defRPr sz="2000"/>
            </a:lvl7pPr>
            <a:lvl8pPr marL="3200320" indent="0">
              <a:buNone/>
              <a:defRPr sz="2000"/>
            </a:lvl8pPr>
            <a:lvl9pPr marL="3657509" indent="0">
              <a:buNone/>
              <a:defRPr sz="2000"/>
            </a:lvl9pPr>
          </a:lstStyle>
          <a:p>
            <a:r>
              <a:rPr lang="en-US"/>
              <a:t>Click icon to add picture</a:t>
            </a:r>
            <a:endParaRPr lang="nl-NL"/>
          </a:p>
        </p:txBody>
      </p:sp>
      <p:sp>
        <p:nvSpPr>
          <p:cNvPr id="3" name="Content Placeholder 2"/>
          <p:cNvSpPr>
            <a:spLocks noGrp="1"/>
          </p:cNvSpPr>
          <p:nvPr>
            <p:ph idx="1"/>
          </p:nvPr>
        </p:nvSpPr>
        <p:spPr>
          <a:xfrm>
            <a:off x="457206" y="1184449"/>
            <a:ext cx="3740149" cy="339447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10" name="Title 9"/>
          <p:cNvSpPr>
            <a:spLocks noGrp="1"/>
          </p:cNvSpPr>
          <p:nvPr>
            <p:ph type="title"/>
          </p:nvPr>
        </p:nvSpPr>
        <p:spPr>
          <a:xfrm>
            <a:off x="457200" y="337225"/>
            <a:ext cx="3740400" cy="799032"/>
          </a:xfrm>
        </p:spPr>
        <p:txBody>
          <a:bodyPr/>
          <a:lstStyle/>
          <a:p>
            <a:r>
              <a:rPr lang="en-US" noProof="0"/>
              <a:t>Click to edit Master title style</a:t>
            </a:r>
            <a:endParaRPr lang="en-GB" noProof="0" dirty="0"/>
          </a:p>
        </p:txBody>
      </p:sp>
      <p:sp>
        <p:nvSpPr>
          <p:cNvPr id="11" name="Date Placeholder 10"/>
          <p:cNvSpPr>
            <a:spLocks noGrp="1"/>
          </p:cNvSpPr>
          <p:nvPr>
            <p:ph type="dt" sz="half" idx="14"/>
          </p:nvPr>
        </p:nvSpPr>
        <p:spPr/>
        <p:txBody>
          <a:bodyPr/>
          <a:lstStyle/>
          <a:p>
            <a:fld id="{B4E5E6DD-5CB3-4B13-8FE9-5D24883D7293}" type="datetime1">
              <a:rPr lang="en-GB" noProof="0" smtClean="0"/>
              <a:t>06/06/2022</a:t>
            </a:fld>
            <a:endParaRPr lang="en-GB" noProof="0" dirty="0"/>
          </a:p>
        </p:txBody>
      </p:sp>
      <p:sp>
        <p:nvSpPr>
          <p:cNvPr id="12" name="Footer Placeholder 11"/>
          <p:cNvSpPr>
            <a:spLocks noGrp="1"/>
          </p:cNvSpPr>
          <p:nvPr>
            <p:ph type="ftr" sz="quarter" idx="15"/>
          </p:nvPr>
        </p:nvSpPr>
        <p:spPr/>
        <p:txBody>
          <a:bodyPr/>
          <a:lstStyle/>
          <a:p>
            <a:r>
              <a:rPr lang="en-GB" noProof="0"/>
              <a:t>Tata Steel | TITLE POWERPOINT PRESENTATION</a:t>
            </a:r>
            <a:endParaRPr lang="en-GB" noProof="0" dirty="0"/>
          </a:p>
        </p:txBody>
      </p:sp>
      <p:sp>
        <p:nvSpPr>
          <p:cNvPr id="13" name="Slide Number Placeholder 12"/>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579918940"/>
      </p:ext>
    </p:extLst>
  </p:cSld>
  <p:clrMapOvr>
    <a:masterClrMapping/>
  </p:clrMapOvr>
  <p:transition spd="slow">
    <p:push dir="u"/>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1/2 Violet">
    <p:bg bwMode="gray">
      <p:bgPr>
        <a:solidFill>
          <a:schemeClr val="tx2"/>
        </a:solidFill>
        <a:effectLst/>
      </p:bgPr>
    </p:bg>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4572000" y="0"/>
            <a:ext cx="4572000" cy="5143500"/>
          </a:xfrm>
          <a:solidFill>
            <a:schemeClr val="accent3"/>
          </a:solidFill>
        </p:spPr>
        <p:txBody>
          <a:bodyPr/>
          <a:lstStyle>
            <a:lvl1pPr marL="0" indent="0" algn="ctr">
              <a:buNone/>
              <a:defRPr sz="1200"/>
            </a:lvl1pPr>
            <a:lvl2pPr marL="457189" indent="0">
              <a:buNone/>
              <a:defRPr sz="2800"/>
            </a:lvl2pPr>
            <a:lvl3pPr marL="914378" indent="0">
              <a:buNone/>
              <a:defRPr sz="2400"/>
            </a:lvl3pPr>
            <a:lvl4pPr marL="1371566" indent="0">
              <a:buNone/>
              <a:defRPr sz="2000"/>
            </a:lvl4pPr>
            <a:lvl5pPr marL="1828754" indent="0">
              <a:buNone/>
              <a:defRPr sz="2000"/>
            </a:lvl5pPr>
            <a:lvl6pPr marL="2285943" indent="0">
              <a:buNone/>
              <a:defRPr sz="2000"/>
            </a:lvl6pPr>
            <a:lvl7pPr marL="2743132" indent="0">
              <a:buNone/>
              <a:defRPr sz="2000"/>
            </a:lvl7pPr>
            <a:lvl8pPr marL="3200320" indent="0">
              <a:buNone/>
              <a:defRPr sz="2000"/>
            </a:lvl8pPr>
            <a:lvl9pPr marL="3657509" indent="0">
              <a:buNone/>
              <a:defRPr sz="2000"/>
            </a:lvl9pPr>
          </a:lstStyle>
          <a:p>
            <a:r>
              <a:rPr lang="en-US"/>
              <a:t>Click icon to add picture</a:t>
            </a:r>
            <a:endParaRPr lang="nl-NL"/>
          </a:p>
        </p:txBody>
      </p:sp>
      <p:sp>
        <p:nvSpPr>
          <p:cNvPr id="3" name="Content Placeholder 2"/>
          <p:cNvSpPr>
            <a:spLocks noGrp="1"/>
          </p:cNvSpPr>
          <p:nvPr>
            <p:ph idx="1"/>
          </p:nvPr>
        </p:nvSpPr>
        <p:spPr>
          <a:xfrm>
            <a:off x="457201" y="1199080"/>
            <a:ext cx="3740149" cy="3394472"/>
          </a:xfrm>
        </p:spPr>
        <p:txBody>
          <a:bodyPr/>
          <a:lstStyle>
            <a:lvl1pPr>
              <a:buClr>
                <a:schemeClr val="bg1"/>
              </a:buCl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2" name="Title 1"/>
          <p:cNvSpPr>
            <a:spLocks noGrp="1"/>
          </p:cNvSpPr>
          <p:nvPr>
            <p:ph type="title"/>
          </p:nvPr>
        </p:nvSpPr>
        <p:spPr>
          <a:xfrm>
            <a:off x="457200" y="337225"/>
            <a:ext cx="3740400" cy="799032"/>
          </a:xfrm>
        </p:spPr>
        <p:txBody>
          <a:bodyPr/>
          <a:lstStyle>
            <a:lvl1pPr>
              <a:defRPr>
                <a:solidFill>
                  <a:schemeClr val="bg1"/>
                </a:solidFill>
              </a:defRPr>
            </a:lvl1pPr>
          </a:lstStyle>
          <a:p>
            <a:r>
              <a:rPr lang="en-US" noProof="0"/>
              <a:t>Click to edit Master title style</a:t>
            </a:r>
            <a:endParaRPr lang="en-GB" noProof="0" dirty="0"/>
          </a:p>
        </p:txBody>
      </p:sp>
      <p:sp>
        <p:nvSpPr>
          <p:cNvPr id="8" name="Date Placeholder 7"/>
          <p:cNvSpPr>
            <a:spLocks noGrp="1"/>
          </p:cNvSpPr>
          <p:nvPr>
            <p:ph type="dt" sz="half" idx="14"/>
          </p:nvPr>
        </p:nvSpPr>
        <p:spPr/>
        <p:txBody>
          <a:bodyPr/>
          <a:lstStyle>
            <a:lvl1pPr>
              <a:defRPr>
                <a:solidFill>
                  <a:schemeClr val="bg1"/>
                </a:solidFill>
              </a:defRPr>
            </a:lvl1pPr>
          </a:lstStyle>
          <a:p>
            <a:fld id="{1B1B9532-7E1A-49CE-A5BD-7BB533469177}" type="datetime1">
              <a:rPr lang="en-GB" smtClean="0"/>
              <a:t>06/06/2022</a:t>
            </a:fld>
            <a:endParaRPr lang="en-GB" dirty="0"/>
          </a:p>
        </p:txBody>
      </p:sp>
      <p:sp>
        <p:nvSpPr>
          <p:cNvPr id="9" name="Footer Placeholder 8"/>
          <p:cNvSpPr>
            <a:spLocks noGrp="1"/>
          </p:cNvSpPr>
          <p:nvPr>
            <p:ph type="ftr" sz="quarter" idx="15"/>
          </p:nvPr>
        </p:nvSpPr>
        <p:spPr/>
        <p:txBody>
          <a:bodyPr/>
          <a:lstStyle>
            <a:lvl1pPr>
              <a:defRPr>
                <a:solidFill>
                  <a:schemeClr val="bg1"/>
                </a:solidFill>
              </a:defRPr>
            </a:lvl1pPr>
          </a:lstStyle>
          <a:p>
            <a:r>
              <a:rPr lang="en-GB"/>
              <a:t>Tata Steel | TITLE POWERPOINT PRESENTATION</a:t>
            </a:r>
            <a:endParaRPr lang="en-GB" dirty="0"/>
          </a:p>
        </p:txBody>
      </p:sp>
      <p:sp>
        <p:nvSpPr>
          <p:cNvPr id="10" name="Slide Number Placeholder 9"/>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835377757"/>
      </p:ext>
    </p:extLst>
  </p:cSld>
  <p:clrMapOvr>
    <a:masterClrMapping/>
  </p:clrMapOvr>
  <p:transition spd="slow">
    <p:push dir="u"/>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Content and Picture Curve">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3702998" y="0"/>
            <a:ext cx="5441003" cy="5143500"/>
          </a:xfrm>
          <a:custGeom>
            <a:avLst/>
            <a:gdLst/>
            <a:ahLst/>
            <a:cxnLst/>
            <a:rect l="l" t="t" r="r" b="b"/>
            <a:pathLst>
              <a:path w="5441003" h="5143500">
                <a:moveTo>
                  <a:pt x="245991" y="0"/>
                </a:moveTo>
                <a:lnTo>
                  <a:pt x="5441003" y="0"/>
                </a:lnTo>
                <a:lnTo>
                  <a:pt x="5441003" y="5143500"/>
                </a:lnTo>
                <a:lnTo>
                  <a:pt x="284902" y="5143500"/>
                </a:lnTo>
                <a:cubicBezTo>
                  <a:pt x="153186" y="4282872"/>
                  <a:pt x="2014" y="3344424"/>
                  <a:pt x="0" y="2483796"/>
                </a:cubicBezTo>
                <a:cubicBezTo>
                  <a:pt x="2014" y="1629924"/>
                  <a:pt x="94819" y="847387"/>
                  <a:pt x="245991" y="0"/>
                </a:cubicBezTo>
                <a:close/>
              </a:path>
            </a:pathLst>
          </a:custGeom>
          <a:solidFill>
            <a:schemeClr val="accent3"/>
          </a:solidFill>
        </p:spPr>
        <p:txBody>
          <a:bodyPr/>
          <a:lstStyle>
            <a:lvl1pPr marL="0" indent="0" algn="ctr">
              <a:buNone/>
              <a:defRPr sz="1200"/>
            </a:lvl1pPr>
            <a:lvl2pPr marL="457189" indent="0">
              <a:buNone/>
              <a:defRPr sz="2800"/>
            </a:lvl2pPr>
            <a:lvl3pPr marL="914378" indent="0">
              <a:buNone/>
              <a:defRPr sz="2400"/>
            </a:lvl3pPr>
            <a:lvl4pPr marL="1371566" indent="0">
              <a:buNone/>
              <a:defRPr sz="2000"/>
            </a:lvl4pPr>
            <a:lvl5pPr marL="1828754" indent="0">
              <a:buNone/>
              <a:defRPr sz="2000"/>
            </a:lvl5pPr>
            <a:lvl6pPr marL="2285943" indent="0">
              <a:buNone/>
              <a:defRPr sz="2000"/>
            </a:lvl6pPr>
            <a:lvl7pPr marL="2743132" indent="0">
              <a:buNone/>
              <a:defRPr sz="2000"/>
            </a:lvl7pPr>
            <a:lvl8pPr marL="3200320" indent="0">
              <a:buNone/>
              <a:defRPr sz="2000"/>
            </a:lvl8pPr>
            <a:lvl9pPr marL="3657509" indent="0">
              <a:buNone/>
              <a:defRPr sz="2000"/>
            </a:lvl9pPr>
          </a:lstStyle>
          <a:p>
            <a:r>
              <a:rPr lang="en-US"/>
              <a:t>Click icon to add picture</a:t>
            </a:r>
            <a:endParaRPr lang="nl-NL" dirty="0"/>
          </a:p>
        </p:txBody>
      </p:sp>
      <p:sp>
        <p:nvSpPr>
          <p:cNvPr id="13" name="Content Placeholder 2"/>
          <p:cNvSpPr>
            <a:spLocks noGrp="1"/>
          </p:cNvSpPr>
          <p:nvPr>
            <p:ph sz="half" idx="1"/>
          </p:nvPr>
        </p:nvSpPr>
        <p:spPr>
          <a:xfrm>
            <a:off x="457203" y="1184447"/>
            <a:ext cx="3110400" cy="3394800"/>
          </a:xfrm>
        </p:spPr>
        <p:txBody>
          <a:bodyPr/>
          <a:lstStyle>
            <a:lvl1pPr>
              <a:tabLst>
                <a:tab pos="2600260" algn="r"/>
              </a:tabLst>
              <a:defRPr sz="1400"/>
            </a:lvl1pPr>
            <a:lvl2pPr>
              <a:tabLst>
                <a:tab pos="2600260" algn="r"/>
              </a:tabLst>
              <a:defRPr sz="1400"/>
            </a:lvl2pPr>
            <a:lvl3pPr>
              <a:tabLst>
                <a:tab pos="2600260" algn="r"/>
              </a:tabLst>
              <a:defRPr sz="1400"/>
            </a:lvl3pPr>
            <a:lvl4pPr>
              <a:tabLst>
                <a:tab pos="2600260" algn="r"/>
              </a:tabLst>
              <a:defRPr sz="1400"/>
            </a:lvl4pPr>
            <a:lvl5pPr>
              <a:tabLst>
                <a:tab pos="2600260" algn="r"/>
              </a:tabLst>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3" name="Title 2"/>
          <p:cNvSpPr>
            <a:spLocks noGrp="1"/>
          </p:cNvSpPr>
          <p:nvPr>
            <p:ph type="title"/>
          </p:nvPr>
        </p:nvSpPr>
        <p:spPr>
          <a:xfrm>
            <a:off x="457200" y="337225"/>
            <a:ext cx="3200400" cy="799032"/>
          </a:xfrm>
        </p:spPr>
        <p:txBody>
          <a:bodyPr/>
          <a:lstStyle/>
          <a:p>
            <a:r>
              <a:rPr lang="en-US" noProof="0"/>
              <a:t>Click to edit Master title style</a:t>
            </a:r>
            <a:endParaRPr lang="en-GB" noProof="0" dirty="0"/>
          </a:p>
        </p:txBody>
      </p:sp>
      <p:sp>
        <p:nvSpPr>
          <p:cNvPr id="10" name="Date Placeholder 9"/>
          <p:cNvSpPr>
            <a:spLocks noGrp="1"/>
          </p:cNvSpPr>
          <p:nvPr>
            <p:ph type="dt" sz="half" idx="14"/>
          </p:nvPr>
        </p:nvSpPr>
        <p:spPr/>
        <p:txBody>
          <a:bodyPr/>
          <a:lstStyle/>
          <a:p>
            <a:fld id="{D67988AC-E587-4DDA-84C8-802B104B513E}" type="datetime1">
              <a:rPr lang="en-GB" noProof="0" smtClean="0"/>
              <a:t>06/06/2022</a:t>
            </a:fld>
            <a:endParaRPr lang="en-GB" noProof="0" dirty="0"/>
          </a:p>
        </p:txBody>
      </p:sp>
      <p:sp>
        <p:nvSpPr>
          <p:cNvPr id="11" name="Footer Placeholder 10"/>
          <p:cNvSpPr>
            <a:spLocks noGrp="1"/>
          </p:cNvSpPr>
          <p:nvPr>
            <p:ph type="ftr" sz="quarter" idx="15"/>
          </p:nvPr>
        </p:nvSpPr>
        <p:spPr/>
        <p:txBody>
          <a:bodyPr/>
          <a:lstStyle/>
          <a:p>
            <a:r>
              <a:rPr lang="en-GB" noProof="0"/>
              <a:t>Tata Steel | TITLE POWERPOINT PRESENTATION</a:t>
            </a:r>
            <a:endParaRPr lang="en-GB" noProof="0" dirty="0"/>
          </a:p>
        </p:txBody>
      </p:sp>
      <p:sp>
        <p:nvSpPr>
          <p:cNvPr id="12" name="Slide Number Placeholder 11"/>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657533603"/>
      </p:ext>
    </p:extLst>
  </p:cSld>
  <p:clrMapOvr>
    <a:masterClrMapping/>
  </p:clrMapOvr>
  <p:transition spd="slow">
    <p:push dir="u"/>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itle, Content and Picture 1/3">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6103938" y="0"/>
            <a:ext cx="3040062" cy="5143500"/>
          </a:xfrm>
          <a:solidFill>
            <a:schemeClr val="accent3"/>
          </a:solidFill>
        </p:spPr>
        <p:txBody>
          <a:bodyPr/>
          <a:lstStyle>
            <a:lvl1pPr marL="0" indent="0" algn="ctr">
              <a:buNone/>
              <a:defRPr sz="1200"/>
            </a:lvl1pPr>
            <a:lvl2pPr marL="457189" indent="0">
              <a:buNone/>
              <a:defRPr sz="2800"/>
            </a:lvl2pPr>
            <a:lvl3pPr marL="914378" indent="0">
              <a:buNone/>
              <a:defRPr sz="2400"/>
            </a:lvl3pPr>
            <a:lvl4pPr marL="1371566" indent="0">
              <a:buNone/>
              <a:defRPr sz="2000"/>
            </a:lvl4pPr>
            <a:lvl5pPr marL="1828754" indent="0">
              <a:buNone/>
              <a:defRPr sz="2000"/>
            </a:lvl5pPr>
            <a:lvl6pPr marL="2285943" indent="0">
              <a:buNone/>
              <a:defRPr sz="2000"/>
            </a:lvl6pPr>
            <a:lvl7pPr marL="2743132" indent="0">
              <a:buNone/>
              <a:defRPr sz="2000"/>
            </a:lvl7pPr>
            <a:lvl8pPr marL="3200320" indent="0">
              <a:buNone/>
              <a:defRPr sz="2000"/>
            </a:lvl8pPr>
            <a:lvl9pPr marL="3657509" indent="0">
              <a:buNone/>
              <a:defRPr sz="2000"/>
            </a:lvl9pPr>
          </a:lstStyle>
          <a:p>
            <a:r>
              <a:rPr lang="en-US"/>
              <a:t>Click icon to add picture</a:t>
            </a:r>
            <a:endParaRPr lang="nl-NL"/>
          </a:p>
        </p:txBody>
      </p:sp>
      <p:sp>
        <p:nvSpPr>
          <p:cNvPr id="3" name="Content Placeholder 2"/>
          <p:cNvSpPr>
            <a:spLocks noGrp="1"/>
          </p:cNvSpPr>
          <p:nvPr>
            <p:ph idx="1"/>
          </p:nvPr>
        </p:nvSpPr>
        <p:spPr>
          <a:xfrm>
            <a:off x="457201" y="1184449"/>
            <a:ext cx="5272088" cy="339447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8" name="Title 7"/>
          <p:cNvSpPr>
            <a:spLocks noGrp="1"/>
          </p:cNvSpPr>
          <p:nvPr>
            <p:ph type="title"/>
          </p:nvPr>
        </p:nvSpPr>
        <p:spPr>
          <a:xfrm>
            <a:off x="457200" y="337225"/>
            <a:ext cx="5274000" cy="799032"/>
          </a:xfrm>
        </p:spPr>
        <p:txBody>
          <a:bodyPr/>
          <a:lstStyle/>
          <a:p>
            <a:r>
              <a:rPr lang="en-US" noProof="0"/>
              <a:t>Click to edit Master title style</a:t>
            </a:r>
            <a:endParaRPr lang="en-GB" noProof="0" dirty="0"/>
          </a:p>
        </p:txBody>
      </p:sp>
      <p:sp>
        <p:nvSpPr>
          <p:cNvPr id="11" name="Date Placeholder 10"/>
          <p:cNvSpPr>
            <a:spLocks noGrp="1"/>
          </p:cNvSpPr>
          <p:nvPr>
            <p:ph type="dt" sz="half" idx="14"/>
          </p:nvPr>
        </p:nvSpPr>
        <p:spPr/>
        <p:txBody>
          <a:bodyPr/>
          <a:lstStyle/>
          <a:p>
            <a:fld id="{CF7C234A-AA53-4BF5-88C1-596684D23AE5}" type="datetime1">
              <a:rPr lang="en-GB" noProof="0" smtClean="0"/>
              <a:t>06/06/2022</a:t>
            </a:fld>
            <a:endParaRPr lang="en-GB" noProof="0" dirty="0"/>
          </a:p>
        </p:txBody>
      </p:sp>
      <p:sp>
        <p:nvSpPr>
          <p:cNvPr id="12" name="Footer Placeholder 11"/>
          <p:cNvSpPr>
            <a:spLocks noGrp="1"/>
          </p:cNvSpPr>
          <p:nvPr>
            <p:ph type="ftr" sz="quarter" idx="15"/>
          </p:nvPr>
        </p:nvSpPr>
        <p:spPr/>
        <p:txBody>
          <a:bodyPr/>
          <a:lstStyle/>
          <a:p>
            <a:r>
              <a:rPr lang="en-GB" noProof="0"/>
              <a:t>Tata Steel | TITLE POWERPOINT PRESENTATION</a:t>
            </a:r>
            <a:endParaRPr lang="en-GB" noProof="0" dirty="0"/>
          </a:p>
        </p:txBody>
      </p:sp>
      <p:sp>
        <p:nvSpPr>
          <p:cNvPr id="13" name="Slide Number Placeholder 12"/>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3577518105"/>
      </p:ext>
    </p:extLst>
  </p:cSld>
  <p:clrMapOvr>
    <a:masterClrMapping/>
  </p:clrMapOvr>
  <p:transition spd="slow">
    <p:push dir="u"/>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itle, Content and Pullout">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84449"/>
            <a:ext cx="5274000" cy="339447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12" name="Text Placeholder 11"/>
          <p:cNvSpPr>
            <a:spLocks noGrp="1"/>
          </p:cNvSpPr>
          <p:nvPr>
            <p:ph type="body" sz="quarter" idx="14"/>
          </p:nvPr>
        </p:nvSpPr>
        <p:spPr bwMode="gray">
          <a:xfrm>
            <a:off x="6439712" y="124403"/>
            <a:ext cx="2704289" cy="4703766"/>
          </a:xfrm>
          <a:custGeom>
            <a:avLst/>
            <a:gdLst>
              <a:gd name="connsiteX0" fmla="*/ 0 w 2553005"/>
              <a:gd name="connsiteY0" fmla="*/ 0 h 4454957"/>
              <a:gd name="connsiteX1" fmla="*/ 2553005 w 2553005"/>
              <a:gd name="connsiteY1" fmla="*/ 0 h 4454957"/>
              <a:gd name="connsiteX2" fmla="*/ 2553005 w 2553005"/>
              <a:gd name="connsiteY2" fmla="*/ 4454957 h 4454957"/>
              <a:gd name="connsiteX3" fmla="*/ 0 w 2553005"/>
              <a:gd name="connsiteY3" fmla="*/ 4454957 h 4454957"/>
              <a:gd name="connsiteX4" fmla="*/ 0 w 2553005"/>
              <a:gd name="connsiteY4" fmla="*/ 0 h 4454957"/>
              <a:gd name="connsiteX0" fmla="*/ 117043 w 2553005"/>
              <a:gd name="connsiteY0" fmla="*/ 1338681 h 4454957"/>
              <a:gd name="connsiteX1" fmla="*/ 2553005 w 2553005"/>
              <a:gd name="connsiteY1" fmla="*/ 0 h 4454957"/>
              <a:gd name="connsiteX2" fmla="*/ 2553005 w 2553005"/>
              <a:gd name="connsiteY2" fmla="*/ 4454957 h 4454957"/>
              <a:gd name="connsiteX3" fmla="*/ 0 w 2553005"/>
              <a:gd name="connsiteY3" fmla="*/ 4454957 h 4454957"/>
              <a:gd name="connsiteX4" fmla="*/ 117043 w 2553005"/>
              <a:gd name="connsiteY4" fmla="*/ 1338681 h 4454957"/>
              <a:gd name="connsiteX0" fmla="*/ 375477 w 2811439"/>
              <a:gd name="connsiteY0" fmla="*/ 1471949 h 4588225"/>
              <a:gd name="connsiteX1" fmla="*/ 2811439 w 2811439"/>
              <a:gd name="connsiteY1" fmla="*/ 133268 h 4588225"/>
              <a:gd name="connsiteX2" fmla="*/ 2811439 w 2811439"/>
              <a:gd name="connsiteY2" fmla="*/ 4588225 h 4588225"/>
              <a:gd name="connsiteX3" fmla="*/ 258434 w 2811439"/>
              <a:gd name="connsiteY3" fmla="*/ 4588225 h 4588225"/>
              <a:gd name="connsiteX4" fmla="*/ 375477 w 2811439"/>
              <a:gd name="connsiteY4" fmla="*/ 1471949 h 4588225"/>
              <a:gd name="connsiteX0" fmla="*/ 375477 w 2811439"/>
              <a:gd name="connsiteY0" fmla="*/ 1338681 h 4454957"/>
              <a:gd name="connsiteX1" fmla="*/ 2811439 w 2811439"/>
              <a:gd name="connsiteY1" fmla="*/ 0 h 4454957"/>
              <a:gd name="connsiteX2" fmla="*/ 2811439 w 2811439"/>
              <a:gd name="connsiteY2" fmla="*/ 4454957 h 4454957"/>
              <a:gd name="connsiteX3" fmla="*/ 258434 w 2811439"/>
              <a:gd name="connsiteY3" fmla="*/ 4454957 h 4454957"/>
              <a:gd name="connsiteX4" fmla="*/ 375477 w 2811439"/>
              <a:gd name="connsiteY4" fmla="*/ 1338681 h 4454957"/>
              <a:gd name="connsiteX0" fmla="*/ 342142 w 2836626"/>
              <a:gd name="connsiteY0" fmla="*/ 1477669 h 4454957"/>
              <a:gd name="connsiteX1" fmla="*/ 2836626 w 2836626"/>
              <a:gd name="connsiteY1" fmla="*/ 0 h 4454957"/>
              <a:gd name="connsiteX2" fmla="*/ 2836626 w 2836626"/>
              <a:gd name="connsiteY2" fmla="*/ 4454957 h 4454957"/>
              <a:gd name="connsiteX3" fmla="*/ 283621 w 2836626"/>
              <a:gd name="connsiteY3" fmla="*/ 4454957 h 4454957"/>
              <a:gd name="connsiteX4" fmla="*/ 342142 w 2836626"/>
              <a:gd name="connsiteY4" fmla="*/ 1477669 h 4454957"/>
              <a:gd name="connsiteX0" fmla="*/ 360501 w 2854985"/>
              <a:gd name="connsiteY0" fmla="*/ 1477669 h 4454957"/>
              <a:gd name="connsiteX1" fmla="*/ 2854985 w 2854985"/>
              <a:gd name="connsiteY1" fmla="*/ 0 h 4454957"/>
              <a:gd name="connsiteX2" fmla="*/ 2854985 w 2854985"/>
              <a:gd name="connsiteY2" fmla="*/ 4454957 h 4454957"/>
              <a:gd name="connsiteX3" fmla="*/ 301980 w 2854985"/>
              <a:gd name="connsiteY3" fmla="*/ 4454957 h 4454957"/>
              <a:gd name="connsiteX4" fmla="*/ 360501 w 2854985"/>
              <a:gd name="connsiteY4" fmla="*/ 1477669 h 4454957"/>
              <a:gd name="connsiteX0" fmla="*/ 44999 w 2539483"/>
              <a:gd name="connsiteY0" fmla="*/ 1477669 h 4454957"/>
              <a:gd name="connsiteX1" fmla="*/ 2539483 w 2539483"/>
              <a:gd name="connsiteY1" fmla="*/ 0 h 4454957"/>
              <a:gd name="connsiteX2" fmla="*/ 2539483 w 2539483"/>
              <a:gd name="connsiteY2" fmla="*/ 4454957 h 4454957"/>
              <a:gd name="connsiteX3" fmla="*/ 1047182 w 2539483"/>
              <a:gd name="connsiteY3" fmla="*/ 3430829 h 4454957"/>
              <a:gd name="connsiteX4" fmla="*/ 44999 w 2539483"/>
              <a:gd name="connsiteY4" fmla="*/ 1477669 h 4454957"/>
              <a:gd name="connsiteX0" fmla="*/ 45399 w 2539883"/>
              <a:gd name="connsiteY0" fmla="*/ 1477669 h 4615678"/>
              <a:gd name="connsiteX1" fmla="*/ 2539883 w 2539883"/>
              <a:gd name="connsiteY1" fmla="*/ 0 h 4615678"/>
              <a:gd name="connsiteX2" fmla="*/ 2539883 w 2539883"/>
              <a:gd name="connsiteY2" fmla="*/ 4454957 h 4615678"/>
              <a:gd name="connsiteX3" fmla="*/ 1047582 w 2539883"/>
              <a:gd name="connsiteY3" fmla="*/ 3430829 h 4615678"/>
              <a:gd name="connsiteX4" fmla="*/ 45399 w 2539883"/>
              <a:gd name="connsiteY4" fmla="*/ 1477669 h 4615678"/>
              <a:gd name="connsiteX0" fmla="*/ 45399 w 2539883"/>
              <a:gd name="connsiteY0" fmla="*/ 1477669 h 4454957"/>
              <a:gd name="connsiteX1" fmla="*/ 2539883 w 2539883"/>
              <a:gd name="connsiteY1" fmla="*/ 0 h 4454957"/>
              <a:gd name="connsiteX2" fmla="*/ 2539883 w 2539883"/>
              <a:gd name="connsiteY2" fmla="*/ 4454957 h 4454957"/>
              <a:gd name="connsiteX3" fmla="*/ 1047582 w 2539883"/>
              <a:gd name="connsiteY3" fmla="*/ 3430829 h 4454957"/>
              <a:gd name="connsiteX4" fmla="*/ 45399 w 2539883"/>
              <a:gd name="connsiteY4" fmla="*/ 1477669 h 4454957"/>
              <a:gd name="connsiteX0" fmla="*/ 102396 w 2596880"/>
              <a:gd name="connsiteY0" fmla="*/ 1477669 h 4454957"/>
              <a:gd name="connsiteX1" fmla="*/ 2596880 w 2596880"/>
              <a:gd name="connsiteY1" fmla="*/ 0 h 4454957"/>
              <a:gd name="connsiteX2" fmla="*/ 2596880 w 2596880"/>
              <a:gd name="connsiteY2" fmla="*/ 4454957 h 4454957"/>
              <a:gd name="connsiteX3" fmla="*/ 687613 w 2596880"/>
              <a:gd name="connsiteY3" fmla="*/ 2962656 h 4454957"/>
              <a:gd name="connsiteX4" fmla="*/ 102396 w 2596880"/>
              <a:gd name="connsiteY4" fmla="*/ 1477669 h 4454957"/>
              <a:gd name="connsiteX0" fmla="*/ 106554 w 2564462"/>
              <a:gd name="connsiteY0" fmla="*/ 1375256 h 4454957"/>
              <a:gd name="connsiteX1" fmla="*/ 2564462 w 2564462"/>
              <a:gd name="connsiteY1" fmla="*/ 0 h 4454957"/>
              <a:gd name="connsiteX2" fmla="*/ 2564462 w 2564462"/>
              <a:gd name="connsiteY2" fmla="*/ 4454957 h 4454957"/>
              <a:gd name="connsiteX3" fmla="*/ 655195 w 2564462"/>
              <a:gd name="connsiteY3" fmla="*/ 2962656 h 4454957"/>
              <a:gd name="connsiteX4" fmla="*/ 106554 w 2564462"/>
              <a:gd name="connsiteY4" fmla="*/ 1375256 h 4454957"/>
              <a:gd name="connsiteX0" fmla="*/ 106554 w 2564462"/>
              <a:gd name="connsiteY0" fmla="*/ 1411832 h 4454957"/>
              <a:gd name="connsiteX1" fmla="*/ 2564462 w 2564462"/>
              <a:gd name="connsiteY1" fmla="*/ 0 h 4454957"/>
              <a:gd name="connsiteX2" fmla="*/ 2564462 w 2564462"/>
              <a:gd name="connsiteY2" fmla="*/ 4454957 h 4454957"/>
              <a:gd name="connsiteX3" fmla="*/ 655195 w 2564462"/>
              <a:gd name="connsiteY3" fmla="*/ 2962656 h 4454957"/>
              <a:gd name="connsiteX4" fmla="*/ 106554 w 2564462"/>
              <a:gd name="connsiteY4" fmla="*/ 1411832 h 4454957"/>
              <a:gd name="connsiteX0" fmla="*/ 108424 w 2566332"/>
              <a:gd name="connsiteY0" fmla="*/ 1411832 h 4454957"/>
              <a:gd name="connsiteX1" fmla="*/ 2566332 w 2566332"/>
              <a:gd name="connsiteY1" fmla="*/ 0 h 4454957"/>
              <a:gd name="connsiteX2" fmla="*/ 2566332 w 2566332"/>
              <a:gd name="connsiteY2" fmla="*/ 4454957 h 4454957"/>
              <a:gd name="connsiteX3" fmla="*/ 657065 w 2566332"/>
              <a:gd name="connsiteY3" fmla="*/ 2962656 h 4454957"/>
              <a:gd name="connsiteX4" fmla="*/ 108424 w 2566332"/>
              <a:gd name="connsiteY4" fmla="*/ 1411832 h 4454957"/>
              <a:gd name="connsiteX0" fmla="*/ 109379 w 2567287"/>
              <a:gd name="connsiteY0" fmla="*/ 1411832 h 4454957"/>
              <a:gd name="connsiteX1" fmla="*/ 2567287 w 2567287"/>
              <a:gd name="connsiteY1" fmla="*/ 0 h 4454957"/>
              <a:gd name="connsiteX2" fmla="*/ 2567287 w 2567287"/>
              <a:gd name="connsiteY2" fmla="*/ 4454957 h 4454957"/>
              <a:gd name="connsiteX3" fmla="*/ 658020 w 2567287"/>
              <a:gd name="connsiteY3" fmla="*/ 2962656 h 4454957"/>
              <a:gd name="connsiteX4" fmla="*/ 109379 w 2567287"/>
              <a:gd name="connsiteY4" fmla="*/ 1411832 h 4454957"/>
              <a:gd name="connsiteX0" fmla="*/ 107424 w 2558016"/>
              <a:gd name="connsiteY0" fmla="*/ 1397202 h 4454957"/>
              <a:gd name="connsiteX1" fmla="*/ 2558016 w 2558016"/>
              <a:gd name="connsiteY1" fmla="*/ 0 h 4454957"/>
              <a:gd name="connsiteX2" fmla="*/ 2558016 w 2558016"/>
              <a:gd name="connsiteY2" fmla="*/ 4454957 h 4454957"/>
              <a:gd name="connsiteX3" fmla="*/ 648749 w 2558016"/>
              <a:gd name="connsiteY3" fmla="*/ 2962656 h 4454957"/>
              <a:gd name="connsiteX4" fmla="*/ 107424 w 2558016"/>
              <a:gd name="connsiteY4" fmla="*/ 1397202 h 4454957"/>
              <a:gd name="connsiteX0" fmla="*/ 107424 w 2558016"/>
              <a:gd name="connsiteY0" fmla="*/ 1397202 h 4454957"/>
              <a:gd name="connsiteX1" fmla="*/ 2558016 w 2558016"/>
              <a:gd name="connsiteY1" fmla="*/ 0 h 4454957"/>
              <a:gd name="connsiteX2" fmla="*/ 2558016 w 2558016"/>
              <a:gd name="connsiteY2" fmla="*/ 4454957 h 4454957"/>
              <a:gd name="connsiteX3" fmla="*/ 648749 w 2558016"/>
              <a:gd name="connsiteY3" fmla="*/ 2962656 h 4454957"/>
              <a:gd name="connsiteX4" fmla="*/ 107424 w 2558016"/>
              <a:gd name="connsiteY4" fmla="*/ 1397202 h 4454957"/>
              <a:gd name="connsiteX0" fmla="*/ 105185 w 2574827"/>
              <a:gd name="connsiteY0" fmla="*/ 1416252 h 4454957"/>
              <a:gd name="connsiteX1" fmla="*/ 2574827 w 2574827"/>
              <a:gd name="connsiteY1" fmla="*/ 0 h 4454957"/>
              <a:gd name="connsiteX2" fmla="*/ 2574827 w 2574827"/>
              <a:gd name="connsiteY2" fmla="*/ 4454957 h 4454957"/>
              <a:gd name="connsiteX3" fmla="*/ 665560 w 2574827"/>
              <a:gd name="connsiteY3" fmla="*/ 2962656 h 4454957"/>
              <a:gd name="connsiteX4" fmla="*/ 105185 w 2574827"/>
              <a:gd name="connsiteY4" fmla="*/ 1416252 h 4454957"/>
              <a:gd name="connsiteX0" fmla="*/ 91602 w 2561244"/>
              <a:gd name="connsiteY0" fmla="*/ 1416252 h 4454957"/>
              <a:gd name="connsiteX1" fmla="*/ 2561244 w 2561244"/>
              <a:gd name="connsiteY1" fmla="*/ 0 h 4454957"/>
              <a:gd name="connsiteX2" fmla="*/ 2561244 w 2561244"/>
              <a:gd name="connsiteY2" fmla="*/ 4454957 h 4454957"/>
              <a:gd name="connsiteX3" fmla="*/ 651977 w 2561244"/>
              <a:gd name="connsiteY3" fmla="*/ 2962656 h 4454957"/>
              <a:gd name="connsiteX4" fmla="*/ 91602 w 2561244"/>
              <a:gd name="connsiteY4" fmla="*/ 1416252 h 44549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1244" h="4454957">
                <a:moveTo>
                  <a:pt x="91602" y="1416252"/>
                </a:moveTo>
                <a:cubicBezTo>
                  <a:pt x="376476" y="960576"/>
                  <a:pt x="1862642" y="204826"/>
                  <a:pt x="2561244" y="0"/>
                </a:cubicBezTo>
                <a:lnTo>
                  <a:pt x="2561244" y="4454957"/>
                </a:lnTo>
                <a:cubicBezTo>
                  <a:pt x="1866300" y="4061156"/>
                  <a:pt x="1063584" y="3469107"/>
                  <a:pt x="651977" y="2962656"/>
                </a:cubicBezTo>
                <a:cubicBezTo>
                  <a:pt x="240370" y="2456205"/>
                  <a:pt x="-193272" y="1871928"/>
                  <a:pt x="91602" y="1416252"/>
                </a:cubicBezTo>
                <a:close/>
              </a:path>
            </a:pathLst>
          </a:custGeom>
          <a:solidFill>
            <a:schemeClr val="accent4"/>
          </a:solidFill>
          <a:ln>
            <a:noFill/>
          </a:ln>
        </p:spPr>
        <p:txBody>
          <a:bodyPr lIns="18000" rIns="252000" anchor="ctr" anchorCtr="0"/>
          <a:lstStyle>
            <a:lvl1pPr marL="0" indent="0" algn="r">
              <a:lnSpc>
                <a:spcPct val="80000"/>
              </a:lnSpc>
              <a:buNone/>
              <a:defRPr sz="1000">
                <a:solidFill>
                  <a:schemeClr val="bg1"/>
                </a:solidFill>
              </a:defRPr>
            </a:lvl1pPr>
            <a:lvl2pPr marL="179384" indent="0" algn="r">
              <a:lnSpc>
                <a:spcPct val="80000"/>
              </a:lnSpc>
              <a:buNone/>
              <a:defRPr sz="1000">
                <a:solidFill>
                  <a:schemeClr val="bg1"/>
                </a:solidFill>
              </a:defRPr>
            </a:lvl2pPr>
            <a:lvl3pPr marL="357178" indent="0" algn="r">
              <a:lnSpc>
                <a:spcPct val="80000"/>
              </a:lnSpc>
              <a:buNone/>
              <a:defRPr sz="1000">
                <a:solidFill>
                  <a:schemeClr val="bg1"/>
                </a:solidFill>
              </a:defRPr>
            </a:lvl3pPr>
            <a:lvl4pPr marL="536561" indent="0" algn="r">
              <a:lnSpc>
                <a:spcPct val="80000"/>
              </a:lnSpc>
              <a:buNone/>
              <a:defRPr sz="1000">
                <a:solidFill>
                  <a:schemeClr val="bg1"/>
                </a:solidFill>
              </a:defRPr>
            </a:lvl4pPr>
            <a:lvl5pPr marL="0" indent="0" algn="r">
              <a:lnSpc>
                <a:spcPct val="80000"/>
              </a:lnSpc>
              <a:buFont typeface="Arial" panose="020B0604020202020204" pitchFamily="34" charset="0"/>
              <a:buNone/>
              <a:defRPr sz="10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8" name="Title 7"/>
          <p:cNvSpPr>
            <a:spLocks noGrp="1"/>
          </p:cNvSpPr>
          <p:nvPr>
            <p:ph type="title"/>
          </p:nvPr>
        </p:nvSpPr>
        <p:spPr>
          <a:xfrm>
            <a:off x="457200" y="337225"/>
            <a:ext cx="5274000" cy="799032"/>
          </a:xfrm>
        </p:spPr>
        <p:txBody>
          <a:bodyPr/>
          <a:lstStyle/>
          <a:p>
            <a:r>
              <a:rPr lang="en-US" noProof="0"/>
              <a:t>Click to edit Master title style</a:t>
            </a:r>
            <a:endParaRPr lang="en-GB" noProof="0" dirty="0"/>
          </a:p>
        </p:txBody>
      </p:sp>
      <p:sp>
        <p:nvSpPr>
          <p:cNvPr id="2" name="Date Placeholder 1"/>
          <p:cNvSpPr>
            <a:spLocks noGrp="1"/>
          </p:cNvSpPr>
          <p:nvPr>
            <p:ph type="dt" sz="half" idx="15"/>
          </p:nvPr>
        </p:nvSpPr>
        <p:spPr/>
        <p:txBody>
          <a:bodyPr/>
          <a:lstStyle/>
          <a:p>
            <a:fld id="{B4DF5529-5816-4701-AD82-A14096065691}" type="datetime1">
              <a:rPr lang="en-GB" noProof="0" smtClean="0"/>
              <a:t>06/06/2022</a:t>
            </a:fld>
            <a:endParaRPr lang="en-GB" noProof="0" dirty="0"/>
          </a:p>
        </p:txBody>
      </p:sp>
      <p:sp>
        <p:nvSpPr>
          <p:cNvPr id="4" name="Footer Placeholder 3"/>
          <p:cNvSpPr>
            <a:spLocks noGrp="1"/>
          </p:cNvSpPr>
          <p:nvPr>
            <p:ph type="ftr" sz="quarter" idx="16"/>
          </p:nvPr>
        </p:nvSpPr>
        <p:spPr/>
        <p:txBody>
          <a:bodyPr/>
          <a:lstStyle/>
          <a:p>
            <a:r>
              <a:rPr lang="en-GB" noProof="0"/>
              <a:t>Tata Steel | TITLE POWERPOINT PRESENTATION</a:t>
            </a:r>
            <a:endParaRPr lang="en-GB" noProof="0" dirty="0"/>
          </a:p>
        </p:txBody>
      </p:sp>
      <p:sp>
        <p:nvSpPr>
          <p:cNvPr id="5" name="Slide Number Placeholder 4"/>
          <p:cNvSpPr>
            <a:spLocks noGrp="1"/>
          </p:cNvSpPr>
          <p:nvPr>
            <p:ph type="sldNum" sz="quarter" idx="17"/>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392465606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50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1+#ppt_w/2"/>
                                          </p:val>
                                        </p:tav>
                                        <p:tav tm="100000">
                                          <p:val>
                                            <p:strVal val="#ppt_x"/>
                                          </p:val>
                                        </p:tav>
                                      </p:tavLst>
                                    </p:anim>
                                    <p:anim calcmode="lin" valueType="num">
                                      <p:cBhvr additive="base">
                                        <p:cTn id="8" dur="500" fill="hold"/>
                                        <p:tgtEl>
                                          <p:spTgt spid="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tmplLst>
          <p:tmpl>
            <p:tnLst>
              <p:par>
                <p:cTn presetID="2" presetClass="entr" presetSubtype="2" fill="hold" nodeType="afterEffect">
                  <p:stCondLst>
                    <p:cond delay="500"/>
                  </p:stCondLst>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1+#ppt_w/2"/>
                          </p:val>
                        </p:tav>
                        <p:tav tm="100000">
                          <p:val>
                            <p:strVal val="#ppt_x"/>
                          </p:val>
                        </p:tav>
                      </p:tavLst>
                    </p:anim>
                    <p:anim calcmode="lin" valueType="num">
                      <p:cBhvr additive="base">
                        <p:cTn dur="500" fill="hold"/>
                        <p:tgtEl>
                          <p:spTgt spid="12"/>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Picture and Pullout">
    <p:spTree>
      <p:nvGrpSpPr>
        <p:cNvPr id="1" name=""/>
        <p:cNvGrpSpPr/>
        <p:nvPr/>
      </p:nvGrpSpPr>
      <p:grpSpPr>
        <a:xfrm>
          <a:off x="0" y="0"/>
          <a:ext cx="0" cy="0"/>
          <a:chOff x="0" y="0"/>
          <a:chExt cx="0" cy="0"/>
        </a:xfrm>
      </p:grpSpPr>
      <p:sp>
        <p:nvSpPr>
          <p:cNvPr id="9" name="Picture Placeholder 2"/>
          <p:cNvSpPr>
            <a:spLocks noGrp="1"/>
          </p:cNvSpPr>
          <p:nvPr>
            <p:ph type="pic" idx="13"/>
          </p:nvPr>
        </p:nvSpPr>
        <p:spPr>
          <a:xfrm>
            <a:off x="0" y="0"/>
            <a:ext cx="9144000" cy="5143500"/>
          </a:xfrm>
          <a:solidFill>
            <a:schemeClr val="accent3"/>
          </a:solidFill>
        </p:spPr>
        <p:txBody>
          <a:bodyPr/>
          <a:lstStyle>
            <a:lvl1pPr marL="0" indent="0" algn="ctr">
              <a:buNone/>
              <a:defRPr sz="1200"/>
            </a:lvl1pPr>
            <a:lvl2pPr marL="457189" indent="0">
              <a:buNone/>
              <a:defRPr sz="2800"/>
            </a:lvl2pPr>
            <a:lvl3pPr marL="914378" indent="0">
              <a:buNone/>
              <a:defRPr sz="2400"/>
            </a:lvl3pPr>
            <a:lvl4pPr marL="1371566" indent="0">
              <a:buNone/>
              <a:defRPr sz="2000"/>
            </a:lvl4pPr>
            <a:lvl5pPr marL="1828754" indent="0">
              <a:buNone/>
              <a:defRPr sz="2000"/>
            </a:lvl5pPr>
            <a:lvl6pPr marL="2285943" indent="0">
              <a:buNone/>
              <a:defRPr sz="2000"/>
            </a:lvl6pPr>
            <a:lvl7pPr marL="2743132" indent="0">
              <a:buNone/>
              <a:defRPr sz="2000"/>
            </a:lvl7pPr>
            <a:lvl8pPr marL="3200320" indent="0">
              <a:buNone/>
              <a:defRPr sz="2000"/>
            </a:lvl8pPr>
            <a:lvl9pPr marL="3657509" indent="0">
              <a:buNone/>
              <a:defRPr sz="2000"/>
            </a:lvl9pPr>
          </a:lstStyle>
          <a:p>
            <a:r>
              <a:rPr lang="en-US"/>
              <a:t>Click icon to add picture</a:t>
            </a:r>
            <a:endParaRPr lang="nl-NL"/>
          </a:p>
        </p:txBody>
      </p:sp>
      <p:sp>
        <p:nvSpPr>
          <p:cNvPr id="10" name="Text Placeholder 11"/>
          <p:cNvSpPr>
            <a:spLocks noGrp="1"/>
          </p:cNvSpPr>
          <p:nvPr>
            <p:ph type="body" sz="quarter" idx="14"/>
          </p:nvPr>
        </p:nvSpPr>
        <p:spPr bwMode="gray">
          <a:xfrm>
            <a:off x="6439712" y="124403"/>
            <a:ext cx="2704289" cy="4703766"/>
          </a:xfrm>
          <a:custGeom>
            <a:avLst/>
            <a:gdLst>
              <a:gd name="connsiteX0" fmla="*/ 0 w 2553005"/>
              <a:gd name="connsiteY0" fmla="*/ 0 h 4454957"/>
              <a:gd name="connsiteX1" fmla="*/ 2553005 w 2553005"/>
              <a:gd name="connsiteY1" fmla="*/ 0 h 4454957"/>
              <a:gd name="connsiteX2" fmla="*/ 2553005 w 2553005"/>
              <a:gd name="connsiteY2" fmla="*/ 4454957 h 4454957"/>
              <a:gd name="connsiteX3" fmla="*/ 0 w 2553005"/>
              <a:gd name="connsiteY3" fmla="*/ 4454957 h 4454957"/>
              <a:gd name="connsiteX4" fmla="*/ 0 w 2553005"/>
              <a:gd name="connsiteY4" fmla="*/ 0 h 4454957"/>
              <a:gd name="connsiteX0" fmla="*/ 117043 w 2553005"/>
              <a:gd name="connsiteY0" fmla="*/ 1338681 h 4454957"/>
              <a:gd name="connsiteX1" fmla="*/ 2553005 w 2553005"/>
              <a:gd name="connsiteY1" fmla="*/ 0 h 4454957"/>
              <a:gd name="connsiteX2" fmla="*/ 2553005 w 2553005"/>
              <a:gd name="connsiteY2" fmla="*/ 4454957 h 4454957"/>
              <a:gd name="connsiteX3" fmla="*/ 0 w 2553005"/>
              <a:gd name="connsiteY3" fmla="*/ 4454957 h 4454957"/>
              <a:gd name="connsiteX4" fmla="*/ 117043 w 2553005"/>
              <a:gd name="connsiteY4" fmla="*/ 1338681 h 4454957"/>
              <a:gd name="connsiteX0" fmla="*/ 375477 w 2811439"/>
              <a:gd name="connsiteY0" fmla="*/ 1471949 h 4588225"/>
              <a:gd name="connsiteX1" fmla="*/ 2811439 w 2811439"/>
              <a:gd name="connsiteY1" fmla="*/ 133268 h 4588225"/>
              <a:gd name="connsiteX2" fmla="*/ 2811439 w 2811439"/>
              <a:gd name="connsiteY2" fmla="*/ 4588225 h 4588225"/>
              <a:gd name="connsiteX3" fmla="*/ 258434 w 2811439"/>
              <a:gd name="connsiteY3" fmla="*/ 4588225 h 4588225"/>
              <a:gd name="connsiteX4" fmla="*/ 375477 w 2811439"/>
              <a:gd name="connsiteY4" fmla="*/ 1471949 h 4588225"/>
              <a:gd name="connsiteX0" fmla="*/ 375477 w 2811439"/>
              <a:gd name="connsiteY0" fmla="*/ 1338681 h 4454957"/>
              <a:gd name="connsiteX1" fmla="*/ 2811439 w 2811439"/>
              <a:gd name="connsiteY1" fmla="*/ 0 h 4454957"/>
              <a:gd name="connsiteX2" fmla="*/ 2811439 w 2811439"/>
              <a:gd name="connsiteY2" fmla="*/ 4454957 h 4454957"/>
              <a:gd name="connsiteX3" fmla="*/ 258434 w 2811439"/>
              <a:gd name="connsiteY3" fmla="*/ 4454957 h 4454957"/>
              <a:gd name="connsiteX4" fmla="*/ 375477 w 2811439"/>
              <a:gd name="connsiteY4" fmla="*/ 1338681 h 4454957"/>
              <a:gd name="connsiteX0" fmla="*/ 342142 w 2836626"/>
              <a:gd name="connsiteY0" fmla="*/ 1477669 h 4454957"/>
              <a:gd name="connsiteX1" fmla="*/ 2836626 w 2836626"/>
              <a:gd name="connsiteY1" fmla="*/ 0 h 4454957"/>
              <a:gd name="connsiteX2" fmla="*/ 2836626 w 2836626"/>
              <a:gd name="connsiteY2" fmla="*/ 4454957 h 4454957"/>
              <a:gd name="connsiteX3" fmla="*/ 283621 w 2836626"/>
              <a:gd name="connsiteY3" fmla="*/ 4454957 h 4454957"/>
              <a:gd name="connsiteX4" fmla="*/ 342142 w 2836626"/>
              <a:gd name="connsiteY4" fmla="*/ 1477669 h 4454957"/>
              <a:gd name="connsiteX0" fmla="*/ 360501 w 2854985"/>
              <a:gd name="connsiteY0" fmla="*/ 1477669 h 4454957"/>
              <a:gd name="connsiteX1" fmla="*/ 2854985 w 2854985"/>
              <a:gd name="connsiteY1" fmla="*/ 0 h 4454957"/>
              <a:gd name="connsiteX2" fmla="*/ 2854985 w 2854985"/>
              <a:gd name="connsiteY2" fmla="*/ 4454957 h 4454957"/>
              <a:gd name="connsiteX3" fmla="*/ 301980 w 2854985"/>
              <a:gd name="connsiteY3" fmla="*/ 4454957 h 4454957"/>
              <a:gd name="connsiteX4" fmla="*/ 360501 w 2854985"/>
              <a:gd name="connsiteY4" fmla="*/ 1477669 h 4454957"/>
              <a:gd name="connsiteX0" fmla="*/ 44999 w 2539483"/>
              <a:gd name="connsiteY0" fmla="*/ 1477669 h 4454957"/>
              <a:gd name="connsiteX1" fmla="*/ 2539483 w 2539483"/>
              <a:gd name="connsiteY1" fmla="*/ 0 h 4454957"/>
              <a:gd name="connsiteX2" fmla="*/ 2539483 w 2539483"/>
              <a:gd name="connsiteY2" fmla="*/ 4454957 h 4454957"/>
              <a:gd name="connsiteX3" fmla="*/ 1047182 w 2539483"/>
              <a:gd name="connsiteY3" fmla="*/ 3430829 h 4454957"/>
              <a:gd name="connsiteX4" fmla="*/ 44999 w 2539483"/>
              <a:gd name="connsiteY4" fmla="*/ 1477669 h 4454957"/>
              <a:gd name="connsiteX0" fmla="*/ 45399 w 2539883"/>
              <a:gd name="connsiteY0" fmla="*/ 1477669 h 4615678"/>
              <a:gd name="connsiteX1" fmla="*/ 2539883 w 2539883"/>
              <a:gd name="connsiteY1" fmla="*/ 0 h 4615678"/>
              <a:gd name="connsiteX2" fmla="*/ 2539883 w 2539883"/>
              <a:gd name="connsiteY2" fmla="*/ 4454957 h 4615678"/>
              <a:gd name="connsiteX3" fmla="*/ 1047582 w 2539883"/>
              <a:gd name="connsiteY3" fmla="*/ 3430829 h 4615678"/>
              <a:gd name="connsiteX4" fmla="*/ 45399 w 2539883"/>
              <a:gd name="connsiteY4" fmla="*/ 1477669 h 4615678"/>
              <a:gd name="connsiteX0" fmla="*/ 45399 w 2539883"/>
              <a:gd name="connsiteY0" fmla="*/ 1477669 h 4454957"/>
              <a:gd name="connsiteX1" fmla="*/ 2539883 w 2539883"/>
              <a:gd name="connsiteY1" fmla="*/ 0 h 4454957"/>
              <a:gd name="connsiteX2" fmla="*/ 2539883 w 2539883"/>
              <a:gd name="connsiteY2" fmla="*/ 4454957 h 4454957"/>
              <a:gd name="connsiteX3" fmla="*/ 1047582 w 2539883"/>
              <a:gd name="connsiteY3" fmla="*/ 3430829 h 4454957"/>
              <a:gd name="connsiteX4" fmla="*/ 45399 w 2539883"/>
              <a:gd name="connsiteY4" fmla="*/ 1477669 h 4454957"/>
              <a:gd name="connsiteX0" fmla="*/ 102396 w 2596880"/>
              <a:gd name="connsiteY0" fmla="*/ 1477669 h 4454957"/>
              <a:gd name="connsiteX1" fmla="*/ 2596880 w 2596880"/>
              <a:gd name="connsiteY1" fmla="*/ 0 h 4454957"/>
              <a:gd name="connsiteX2" fmla="*/ 2596880 w 2596880"/>
              <a:gd name="connsiteY2" fmla="*/ 4454957 h 4454957"/>
              <a:gd name="connsiteX3" fmla="*/ 687613 w 2596880"/>
              <a:gd name="connsiteY3" fmla="*/ 2962656 h 4454957"/>
              <a:gd name="connsiteX4" fmla="*/ 102396 w 2596880"/>
              <a:gd name="connsiteY4" fmla="*/ 1477669 h 4454957"/>
              <a:gd name="connsiteX0" fmla="*/ 106554 w 2564462"/>
              <a:gd name="connsiteY0" fmla="*/ 1375256 h 4454957"/>
              <a:gd name="connsiteX1" fmla="*/ 2564462 w 2564462"/>
              <a:gd name="connsiteY1" fmla="*/ 0 h 4454957"/>
              <a:gd name="connsiteX2" fmla="*/ 2564462 w 2564462"/>
              <a:gd name="connsiteY2" fmla="*/ 4454957 h 4454957"/>
              <a:gd name="connsiteX3" fmla="*/ 655195 w 2564462"/>
              <a:gd name="connsiteY3" fmla="*/ 2962656 h 4454957"/>
              <a:gd name="connsiteX4" fmla="*/ 106554 w 2564462"/>
              <a:gd name="connsiteY4" fmla="*/ 1375256 h 4454957"/>
              <a:gd name="connsiteX0" fmla="*/ 106554 w 2564462"/>
              <a:gd name="connsiteY0" fmla="*/ 1411832 h 4454957"/>
              <a:gd name="connsiteX1" fmla="*/ 2564462 w 2564462"/>
              <a:gd name="connsiteY1" fmla="*/ 0 h 4454957"/>
              <a:gd name="connsiteX2" fmla="*/ 2564462 w 2564462"/>
              <a:gd name="connsiteY2" fmla="*/ 4454957 h 4454957"/>
              <a:gd name="connsiteX3" fmla="*/ 655195 w 2564462"/>
              <a:gd name="connsiteY3" fmla="*/ 2962656 h 4454957"/>
              <a:gd name="connsiteX4" fmla="*/ 106554 w 2564462"/>
              <a:gd name="connsiteY4" fmla="*/ 1411832 h 4454957"/>
              <a:gd name="connsiteX0" fmla="*/ 108424 w 2566332"/>
              <a:gd name="connsiteY0" fmla="*/ 1411832 h 4454957"/>
              <a:gd name="connsiteX1" fmla="*/ 2566332 w 2566332"/>
              <a:gd name="connsiteY1" fmla="*/ 0 h 4454957"/>
              <a:gd name="connsiteX2" fmla="*/ 2566332 w 2566332"/>
              <a:gd name="connsiteY2" fmla="*/ 4454957 h 4454957"/>
              <a:gd name="connsiteX3" fmla="*/ 657065 w 2566332"/>
              <a:gd name="connsiteY3" fmla="*/ 2962656 h 4454957"/>
              <a:gd name="connsiteX4" fmla="*/ 108424 w 2566332"/>
              <a:gd name="connsiteY4" fmla="*/ 1411832 h 4454957"/>
              <a:gd name="connsiteX0" fmla="*/ 109379 w 2567287"/>
              <a:gd name="connsiteY0" fmla="*/ 1411832 h 4454957"/>
              <a:gd name="connsiteX1" fmla="*/ 2567287 w 2567287"/>
              <a:gd name="connsiteY1" fmla="*/ 0 h 4454957"/>
              <a:gd name="connsiteX2" fmla="*/ 2567287 w 2567287"/>
              <a:gd name="connsiteY2" fmla="*/ 4454957 h 4454957"/>
              <a:gd name="connsiteX3" fmla="*/ 658020 w 2567287"/>
              <a:gd name="connsiteY3" fmla="*/ 2962656 h 4454957"/>
              <a:gd name="connsiteX4" fmla="*/ 109379 w 2567287"/>
              <a:gd name="connsiteY4" fmla="*/ 1411832 h 4454957"/>
              <a:gd name="connsiteX0" fmla="*/ 107424 w 2558016"/>
              <a:gd name="connsiteY0" fmla="*/ 1397202 h 4454957"/>
              <a:gd name="connsiteX1" fmla="*/ 2558016 w 2558016"/>
              <a:gd name="connsiteY1" fmla="*/ 0 h 4454957"/>
              <a:gd name="connsiteX2" fmla="*/ 2558016 w 2558016"/>
              <a:gd name="connsiteY2" fmla="*/ 4454957 h 4454957"/>
              <a:gd name="connsiteX3" fmla="*/ 648749 w 2558016"/>
              <a:gd name="connsiteY3" fmla="*/ 2962656 h 4454957"/>
              <a:gd name="connsiteX4" fmla="*/ 107424 w 2558016"/>
              <a:gd name="connsiteY4" fmla="*/ 1397202 h 4454957"/>
              <a:gd name="connsiteX0" fmla="*/ 107424 w 2558016"/>
              <a:gd name="connsiteY0" fmla="*/ 1397202 h 4454957"/>
              <a:gd name="connsiteX1" fmla="*/ 2558016 w 2558016"/>
              <a:gd name="connsiteY1" fmla="*/ 0 h 4454957"/>
              <a:gd name="connsiteX2" fmla="*/ 2558016 w 2558016"/>
              <a:gd name="connsiteY2" fmla="*/ 4454957 h 4454957"/>
              <a:gd name="connsiteX3" fmla="*/ 648749 w 2558016"/>
              <a:gd name="connsiteY3" fmla="*/ 2962656 h 4454957"/>
              <a:gd name="connsiteX4" fmla="*/ 107424 w 2558016"/>
              <a:gd name="connsiteY4" fmla="*/ 1397202 h 4454957"/>
              <a:gd name="connsiteX0" fmla="*/ 105185 w 2574827"/>
              <a:gd name="connsiteY0" fmla="*/ 1416252 h 4454957"/>
              <a:gd name="connsiteX1" fmla="*/ 2574827 w 2574827"/>
              <a:gd name="connsiteY1" fmla="*/ 0 h 4454957"/>
              <a:gd name="connsiteX2" fmla="*/ 2574827 w 2574827"/>
              <a:gd name="connsiteY2" fmla="*/ 4454957 h 4454957"/>
              <a:gd name="connsiteX3" fmla="*/ 665560 w 2574827"/>
              <a:gd name="connsiteY3" fmla="*/ 2962656 h 4454957"/>
              <a:gd name="connsiteX4" fmla="*/ 105185 w 2574827"/>
              <a:gd name="connsiteY4" fmla="*/ 1416252 h 4454957"/>
              <a:gd name="connsiteX0" fmla="*/ 91602 w 2561244"/>
              <a:gd name="connsiteY0" fmla="*/ 1416252 h 4454957"/>
              <a:gd name="connsiteX1" fmla="*/ 2561244 w 2561244"/>
              <a:gd name="connsiteY1" fmla="*/ 0 h 4454957"/>
              <a:gd name="connsiteX2" fmla="*/ 2561244 w 2561244"/>
              <a:gd name="connsiteY2" fmla="*/ 4454957 h 4454957"/>
              <a:gd name="connsiteX3" fmla="*/ 651977 w 2561244"/>
              <a:gd name="connsiteY3" fmla="*/ 2962656 h 4454957"/>
              <a:gd name="connsiteX4" fmla="*/ 91602 w 2561244"/>
              <a:gd name="connsiteY4" fmla="*/ 1416252 h 44549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1244" h="4454957">
                <a:moveTo>
                  <a:pt x="91602" y="1416252"/>
                </a:moveTo>
                <a:cubicBezTo>
                  <a:pt x="376476" y="960576"/>
                  <a:pt x="1862642" y="204826"/>
                  <a:pt x="2561244" y="0"/>
                </a:cubicBezTo>
                <a:lnTo>
                  <a:pt x="2561244" y="4454957"/>
                </a:lnTo>
                <a:cubicBezTo>
                  <a:pt x="1866300" y="4061156"/>
                  <a:pt x="1063584" y="3469107"/>
                  <a:pt x="651977" y="2962656"/>
                </a:cubicBezTo>
                <a:cubicBezTo>
                  <a:pt x="240370" y="2456205"/>
                  <a:pt x="-193272" y="1871928"/>
                  <a:pt x="91602" y="1416252"/>
                </a:cubicBezTo>
                <a:close/>
              </a:path>
            </a:pathLst>
          </a:custGeom>
          <a:solidFill>
            <a:schemeClr val="accent4"/>
          </a:solidFill>
          <a:ln>
            <a:noFill/>
          </a:ln>
        </p:spPr>
        <p:txBody>
          <a:bodyPr lIns="18000" rIns="252000" anchor="ctr" anchorCtr="0"/>
          <a:lstStyle>
            <a:lvl1pPr marL="0" indent="0" algn="r">
              <a:lnSpc>
                <a:spcPct val="80000"/>
              </a:lnSpc>
              <a:buNone/>
              <a:defRPr sz="1000">
                <a:solidFill>
                  <a:schemeClr val="bg1"/>
                </a:solidFill>
              </a:defRPr>
            </a:lvl1pPr>
            <a:lvl2pPr marL="179384" indent="0" algn="r">
              <a:lnSpc>
                <a:spcPct val="80000"/>
              </a:lnSpc>
              <a:buNone/>
              <a:defRPr sz="1000">
                <a:solidFill>
                  <a:schemeClr val="bg1"/>
                </a:solidFill>
              </a:defRPr>
            </a:lvl2pPr>
            <a:lvl3pPr marL="357178" indent="0" algn="r">
              <a:lnSpc>
                <a:spcPct val="80000"/>
              </a:lnSpc>
              <a:buNone/>
              <a:defRPr sz="1000">
                <a:solidFill>
                  <a:schemeClr val="bg1"/>
                </a:solidFill>
              </a:defRPr>
            </a:lvl3pPr>
            <a:lvl4pPr marL="536561" indent="0" algn="r">
              <a:lnSpc>
                <a:spcPct val="80000"/>
              </a:lnSpc>
              <a:buNone/>
              <a:defRPr sz="1000">
                <a:solidFill>
                  <a:schemeClr val="bg1"/>
                </a:solidFill>
              </a:defRPr>
            </a:lvl4pPr>
            <a:lvl5pPr marL="0" indent="0" algn="r">
              <a:lnSpc>
                <a:spcPct val="80000"/>
              </a:lnSpc>
              <a:buFont typeface="Arial" panose="020B0604020202020204" pitchFamily="34" charset="0"/>
              <a:buNone/>
              <a:defRPr sz="10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2" name="Date Placeholder 1"/>
          <p:cNvSpPr>
            <a:spLocks noGrp="1"/>
          </p:cNvSpPr>
          <p:nvPr>
            <p:ph type="dt" sz="half" idx="15"/>
          </p:nvPr>
        </p:nvSpPr>
        <p:spPr/>
        <p:txBody>
          <a:bodyPr/>
          <a:lstStyle>
            <a:lvl1pPr>
              <a:defRPr>
                <a:solidFill>
                  <a:schemeClr val="bg1"/>
                </a:solidFill>
              </a:defRPr>
            </a:lvl1pPr>
          </a:lstStyle>
          <a:p>
            <a:fld id="{9A45EA40-C02B-4A55-BA37-7FEB02933582}" type="datetime1">
              <a:rPr lang="en-GB" smtClean="0"/>
              <a:t>06/06/2022</a:t>
            </a:fld>
            <a:endParaRPr lang="en-GB" dirty="0"/>
          </a:p>
        </p:txBody>
      </p:sp>
      <p:sp>
        <p:nvSpPr>
          <p:cNvPr id="3" name="Footer Placeholder 2"/>
          <p:cNvSpPr>
            <a:spLocks noGrp="1"/>
          </p:cNvSpPr>
          <p:nvPr>
            <p:ph type="ftr" sz="quarter" idx="16"/>
          </p:nvPr>
        </p:nvSpPr>
        <p:spPr/>
        <p:txBody>
          <a:bodyPr/>
          <a:lstStyle>
            <a:lvl1pPr>
              <a:defRPr>
                <a:solidFill>
                  <a:schemeClr val="bg1"/>
                </a:solidFill>
              </a:defRPr>
            </a:lvl1pPr>
          </a:lstStyle>
          <a:p>
            <a:r>
              <a:rPr lang="en-GB"/>
              <a:t>Tata Steel | TITLE POWERPOINT PRESENTATION</a:t>
            </a:r>
            <a:endParaRPr lang="en-GB" dirty="0"/>
          </a:p>
        </p:txBody>
      </p:sp>
      <p:sp>
        <p:nvSpPr>
          <p:cNvPr id="7" name="Slide Number Placeholder 6"/>
          <p:cNvSpPr>
            <a:spLocks noGrp="1"/>
          </p:cNvSpPr>
          <p:nvPr>
            <p:ph type="sldNum" sz="quarter" idx="17"/>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63964092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50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1+#ppt_w/2"/>
                                          </p:val>
                                        </p:tav>
                                        <p:tav tm="100000">
                                          <p:val>
                                            <p:strVal val="#ppt_x"/>
                                          </p:val>
                                        </p:tav>
                                      </p:tavLst>
                                    </p:anim>
                                    <p:anim calcmode="lin" valueType="num">
                                      <p:cBhvr additive="base">
                                        <p:cTn id="8" dur="500" fill="hold"/>
                                        <p:tgtEl>
                                          <p:spTgt spid="1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tmplLst>
          <p:tmpl>
            <p:tnLst>
              <p:par>
                <p:cTn presetID="2" presetClass="entr" presetSubtype="2" fill="hold" nodeType="afterEffect">
                  <p:stCondLst>
                    <p:cond delay="500"/>
                  </p:stCondLst>
                  <p:childTnLst>
                    <p:set>
                      <p:cBhvr>
                        <p:cTn dur="1" fill="hold">
                          <p:stCondLst>
                            <p:cond delay="0"/>
                          </p:stCondLst>
                        </p:cTn>
                        <p:tgtEl>
                          <p:spTgt spid="10"/>
                        </p:tgtEl>
                        <p:attrNameLst>
                          <p:attrName>style.visibility</p:attrName>
                        </p:attrNameLst>
                      </p:cBhvr>
                      <p:to>
                        <p:strVal val="visible"/>
                      </p:to>
                    </p:set>
                    <p:anim calcmode="lin" valueType="num">
                      <p:cBhvr additive="base">
                        <p:cTn dur="500" fill="hold"/>
                        <p:tgtEl>
                          <p:spTgt spid="10"/>
                        </p:tgtEl>
                        <p:attrNameLst>
                          <p:attrName>ppt_x</p:attrName>
                        </p:attrNameLst>
                      </p:cBhvr>
                      <p:tavLst>
                        <p:tav tm="0">
                          <p:val>
                            <p:strVal val="1+#ppt_w/2"/>
                          </p:val>
                        </p:tav>
                        <p:tav tm="100000">
                          <p:val>
                            <p:strVal val="#ppt_x"/>
                          </p:val>
                        </p:tav>
                      </p:tavLst>
                    </p:anim>
                    <p:anim calcmode="lin" valueType="num">
                      <p:cBhvr additive="base">
                        <p:cTn dur="500" fill="hold"/>
                        <p:tgtEl>
                          <p:spTgt spid="10"/>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dirty="0"/>
          </a:p>
        </p:txBody>
      </p:sp>
      <p:sp>
        <p:nvSpPr>
          <p:cNvPr id="3" name="Content Placeholder 2"/>
          <p:cNvSpPr>
            <a:spLocks noGrp="1"/>
          </p:cNvSpPr>
          <p:nvPr>
            <p:ph sz="half" idx="1"/>
          </p:nvPr>
        </p:nvSpPr>
        <p:spPr>
          <a:xfrm>
            <a:off x="457200" y="1184447"/>
            <a:ext cx="4038600" cy="3394800"/>
          </a:xfrm>
        </p:spPr>
        <p:txBody>
          <a:bodyPr/>
          <a:lstStyle>
            <a:lvl1pPr>
              <a:tabLst>
                <a:tab pos="3767044"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Content Placeholder 3"/>
          <p:cNvSpPr>
            <a:spLocks noGrp="1"/>
          </p:cNvSpPr>
          <p:nvPr>
            <p:ph sz="half" idx="2"/>
          </p:nvPr>
        </p:nvSpPr>
        <p:spPr>
          <a:xfrm>
            <a:off x="4648200" y="1190932"/>
            <a:ext cx="4038600" cy="3394800"/>
          </a:xfrm>
        </p:spPr>
        <p:txBody>
          <a:bodyPr/>
          <a:lstStyle>
            <a:lvl1pPr>
              <a:tabLst>
                <a:tab pos="3767044"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11" name="Date Placeholder 10"/>
          <p:cNvSpPr>
            <a:spLocks noGrp="1"/>
          </p:cNvSpPr>
          <p:nvPr>
            <p:ph type="dt" sz="half" idx="10"/>
          </p:nvPr>
        </p:nvSpPr>
        <p:spPr/>
        <p:txBody>
          <a:bodyPr/>
          <a:lstStyle/>
          <a:p>
            <a:fld id="{935BFC90-A58D-46E0-87B3-DB56AB627FE2}" type="datetime1">
              <a:rPr lang="en-GB" noProof="0" smtClean="0"/>
              <a:t>06/06/2022</a:t>
            </a:fld>
            <a:endParaRPr lang="en-GB" noProof="0" dirty="0"/>
          </a:p>
        </p:txBody>
      </p:sp>
      <p:sp>
        <p:nvSpPr>
          <p:cNvPr id="12" name="Footer Placeholder 11"/>
          <p:cNvSpPr>
            <a:spLocks noGrp="1"/>
          </p:cNvSpPr>
          <p:nvPr>
            <p:ph type="ftr" sz="quarter" idx="11"/>
          </p:nvPr>
        </p:nvSpPr>
        <p:spPr/>
        <p:txBody>
          <a:bodyPr/>
          <a:lstStyle/>
          <a:p>
            <a:r>
              <a:rPr lang="en-GB" noProof="0"/>
              <a:t>Tata Steel | TITLE POWERPOINT PRESENTATION</a:t>
            </a:r>
            <a:endParaRPr lang="en-GB" noProof="0" dirty="0"/>
          </a:p>
        </p:txBody>
      </p:sp>
      <p:sp>
        <p:nvSpPr>
          <p:cNvPr id="13" name="Slide Number Placeholder 12"/>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675024794"/>
      </p:ext>
    </p:extLst>
  </p:cSld>
  <p:clrMapOvr>
    <a:masterClrMapping/>
  </p:clrMapOvr>
  <p:transition spd="slow">
    <p:push dir="u"/>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wo Content and Pictures">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2879387"/>
            <a:ext cx="4038600" cy="1699860"/>
          </a:xfrm>
        </p:spPr>
        <p:txBody>
          <a:bodyPr/>
          <a:lstStyle>
            <a:lvl1pPr>
              <a:tabLst>
                <a:tab pos="3767044"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Content Placeholder 3"/>
          <p:cNvSpPr>
            <a:spLocks noGrp="1"/>
          </p:cNvSpPr>
          <p:nvPr>
            <p:ph sz="half" idx="2"/>
          </p:nvPr>
        </p:nvSpPr>
        <p:spPr>
          <a:xfrm>
            <a:off x="4648200" y="2885872"/>
            <a:ext cx="4038600" cy="1699860"/>
          </a:xfrm>
        </p:spPr>
        <p:txBody>
          <a:bodyPr/>
          <a:lstStyle>
            <a:lvl1pPr>
              <a:tabLst>
                <a:tab pos="3767044"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2" name="Title 1"/>
          <p:cNvSpPr>
            <a:spLocks noGrp="1"/>
          </p:cNvSpPr>
          <p:nvPr>
            <p:ph type="title"/>
          </p:nvPr>
        </p:nvSpPr>
        <p:spPr/>
        <p:txBody>
          <a:bodyPr/>
          <a:lstStyle/>
          <a:p>
            <a:r>
              <a:rPr lang="en-US" noProof="0"/>
              <a:t>Click to edit Master title style</a:t>
            </a:r>
            <a:endParaRPr lang="en-GB" noProof="0" dirty="0"/>
          </a:p>
        </p:txBody>
      </p:sp>
      <p:sp>
        <p:nvSpPr>
          <p:cNvPr id="8" name="Picture Placeholder 2"/>
          <p:cNvSpPr>
            <a:spLocks noGrp="1" noChangeAspect="1"/>
          </p:cNvSpPr>
          <p:nvPr>
            <p:ph type="pic" idx="13"/>
          </p:nvPr>
        </p:nvSpPr>
        <p:spPr>
          <a:xfrm>
            <a:off x="569913" y="1017588"/>
            <a:ext cx="3170600" cy="1789200"/>
          </a:xfrm>
          <a:solidFill>
            <a:schemeClr val="accent3"/>
          </a:solidFill>
        </p:spPr>
        <p:txBody>
          <a:bodyPr/>
          <a:lstStyle>
            <a:lvl1pPr marL="0" indent="0" algn="ctr">
              <a:buNone/>
              <a:defRPr sz="1200"/>
            </a:lvl1pPr>
            <a:lvl2pPr marL="457189" indent="0">
              <a:buNone/>
              <a:defRPr sz="2800"/>
            </a:lvl2pPr>
            <a:lvl3pPr marL="914378" indent="0">
              <a:buNone/>
              <a:defRPr sz="2400"/>
            </a:lvl3pPr>
            <a:lvl4pPr marL="1371566" indent="0">
              <a:buNone/>
              <a:defRPr sz="2000"/>
            </a:lvl4pPr>
            <a:lvl5pPr marL="1828754" indent="0">
              <a:buNone/>
              <a:defRPr sz="2000"/>
            </a:lvl5pPr>
            <a:lvl6pPr marL="2285943" indent="0">
              <a:buNone/>
              <a:defRPr sz="2000"/>
            </a:lvl6pPr>
            <a:lvl7pPr marL="2743132" indent="0">
              <a:buNone/>
              <a:defRPr sz="2000"/>
            </a:lvl7pPr>
            <a:lvl8pPr marL="3200320" indent="0">
              <a:buNone/>
              <a:defRPr sz="2000"/>
            </a:lvl8pPr>
            <a:lvl9pPr marL="3657509" indent="0">
              <a:buNone/>
              <a:defRPr sz="2000"/>
            </a:lvl9pPr>
          </a:lstStyle>
          <a:p>
            <a:r>
              <a:rPr lang="en-US"/>
              <a:t>Click icon to add picture</a:t>
            </a:r>
            <a:endParaRPr lang="nl-NL"/>
          </a:p>
        </p:txBody>
      </p:sp>
      <p:sp>
        <p:nvSpPr>
          <p:cNvPr id="9" name="Picture Placeholder 2"/>
          <p:cNvSpPr>
            <a:spLocks noGrp="1" noChangeAspect="1"/>
          </p:cNvSpPr>
          <p:nvPr>
            <p:ph type="pic" idx="15"/>
          </p:nvPr>
        </p:nvSpPr>
        <p:spPr>
          <a:xfrm>
            <a:off x="4754805" y="1017588"/>
            <a:ext cx="3170600" cy="1789200"/>
          </a:xfrm>
          <a:solidFill>
            <a:schemeClr val="accent3"/>
          </a:solidFill>
        </p:spPr>
        <p:txBody>
          <a:bodyPr/>
          <a:lstStyle>
            <a:lvl1pPr marL="0" indent="0" algn="ctr">
              <a:buNone/>
              <a:defRPr sz="1200"/>
            </a:lvl1pPr>
            <a:lvl2pPr marL="457189" indent="0">
              <a:buNone/>
              <a:defRPr sz="2800"/>
            </a:lvl2pPr>
            <a:lvl3pPr marL="914378" indent="0">
              <a:buNone/>
              <a:defRPr sz="2400"/>
            </a:lvl3pPr>
            <a:lvl4pPr marL="1371566" indent="0">
              <a:buNone/>
              <a:defRPr sz="2000"/>
            </a:lvl4pPr>
            <a:lvl5pPr marL="1828754" indent="0">
              <a:buNone/>
              <a:defRPr sz="2000"/>
            </a:lvl5pPr>
            <a:lvl6pPr marL="2285943" indent="0">
              <a:buNone/>
              <a:defRPr sz="2000"/>
            </a:lvl6pPr>
            <a:lvl7pPr marL="2743132" indent="0">
              <a:buNone/>
              <a:defRPr sz="2000"/>
            </a:lvl7pPr>
            <a:lvl8pPr marL="3200320" indent="0">
              <a:buNone/>
              <a:defRPr sz="2000"/>
            </a:lvl8pPr>
            <a:lvl9pPr marL="3657509" indent="0">
              <a:buNone/>
              <a:defRPr sz="2000"/>
            </a:lvl9pPr>
          </a:lstStyle>
          <a:p>
            <a:r>
              <a:rPr lang="en-US"/>
              <a:t>Click icon to add picture</a:t>
            </a:r>
            <a:endParaRPr lang="nl-NL"/>
          </a:p>
        </p:txBody>
      </p:sp>
      <p:sp>
        <p:nvSpPr>
          <p:cNvPr id="14" name="Date Placeholder 13"/>
          <p:cNvSpPr>
            <a:spLocks noGrp="1"/>
          </p:cNvSpPr>
          <p:nvPr>
            <p:ph type="dt" sz="half" idx="16"/>
          </p:nvPr>
        </p:nvSpPr>
        <p:spPr/>
        <p:txBody>
          <a:bodyPr/>
          <a:lstStyle/>
          <a:p>
            <a:fld id="{9F8C278F-D68A-4E3E-815E-823A6CF96EEE}" type="datetime1">
              <a:rPr lang="en-GB" noProof="0" smtClean="0"/>
              <a:t>06/06/2022</a:t>
            </a:fld>
            <a:endParaRPr lang="en-GB" noProof="0" dirty="0"/>
          </a:p>
        </p:txBody>
      </p:sp>
      <p:sp>
        <p:nvSpPr>
          <p:cNvPr id="15" name="Footer Placeholder 14"/>
          <p:cNvSpPr>
            <a:spLocks noGrp="1"/>
          </p:cNvSpPr>
          <p:nvPr>
            <p:ph type="ftr" sz="quarter" idx="17"/>
          </p:nvPr>
        </p:nvSpPr>
        <p:spPr/>
        <p:txBody>
          <a:bodyPr/>
          <a:lstStyle/>
          <a:p>
            <a:r>
              <a:rPr lang="en-GB" noProof="0"/>
              <a:t>Tata Steel | TITLE POWERPOINT PRESENTATION</a:t>
            </a:r>
            <a:endParaRPr lang="en-GB" noProof="0" dirty="0"/>
          </a:p>
        </p:txBody>
      </p:sp>
      <p:sp>
        <p:nvSpPr>
          <p:cNvPr id="16" name="Slide Number Placeholder 15"/>
          <p:cNvSpPr>
            <a:spLocks noGrp="1"/>
          </p:cNvSpPr>
          <p:nvPr>
            <p:ph type="sldNum" sz="quarter" idx="18"/>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836979439"/>
      </p:ext>
    </p:extLst>
  </p:cSld>
  <p:clrMapOvr>
    <a:masterClrMapping/>
  </p:clrMapOvr>
  <p:transition spd="slow">
    <p:push dir="u"/>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wo Content and Pictures right">
    <p:spTree>
      <p:nvGrpSpPr>
        <p:cNvPr id="1" name=""/>
        <p:cNvGrpSpPr/>
        <p:nvPr/>
      </p:nvGrpSpPr>
      <p:grpSpPr>
        <a:xfrm>
          <a:off x="0" y="0"/>
          <a:ext cx="0" cy="0"/>
          <a:chOff x="0" y="0"/>
          <a:chExt cx="0" cy="0"/>
        </a:xfrm>
      </p:grpSpPr>
      <p:sp>
        <p:nvSpPr>
          <p:cNvPr id="2" name="Title 1"/>
          <p:cNvSpPr>
            <a:spLocks noGrp="1"/>
          </p:cNvSpPr>
          <p:nvPr>
            <p:ph type="title"/>
          </p:nvPr>
        </p:nvSpPr>
        <p:spPr>
          <a:xfrm>
            <a:off x="457200" y="337225"/>
            <a:ext cx="8229600" cy="799032"/>
          </a:xfrm>
        </p:spPr>
        <p:txBody>
          <a:bodyPr/>
          <a:lstStyle/>
          <a:p>
            <a:r>
              <a:rPr lang="en-US" noProof="0"/>
              <a:t>Click to edit Master title style</a:t>
            </a:r>
            <a:endParaRPr lang="en-GB" noProof="0" dirty="0"/>
          </a:p>
        </p:txBody>
      </p:sp>
      <p:sp>
        <p:nvSpPr>
          <p:cNvPr id="3" name="Content Placeholder 2"/>
          <p:cNvSpPr>
            <a:spLocks noGrp="1"/>
          </p:cNvSpPr>
          <p:nvPr>
            <p:ph sz="half" idx="1"/>
          </p:nvPr>
        </p:nvSpPr>
        <p:spPr>
          <a:xfrm>
            <a:off x="457200" y="1184448"/>
            <a:ext cx="5274000" cy="1442021"/>
          </a:xfrm>
        </p:spPr>
        <p:txBody>
          <a:bodyPr/>
          <a:lstStyle>
            <a:lvl1pPr>
              <a:tabLst>
                <a:tab pos="3767044"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Content Placeholder 3"/>
          <p:cNvSpPr>
            <a:spLocks noGrp="1"/>
          </p:cNvSpPr>
          <p:nvPr>
            <p:ph sz="half" idx="2"/>
          </p:nvPr>
        </p:nvSpPr>
        <p:spPr>
          <a:xfrm>
            <a:off x="457200" y="2828025"/>
            <a:ext cx="5274000" cy="1443600"/>
          </a:xfrm>
        </p:spPr>
        <p:txBody>
          <a:bodyPr/>
          <a:lstStyle>
            <a:lvl1pPr>
              <a:tabLst>
                <a:tab pos="3767044"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10" name="Picture Placeholder 2"/>
          <p:cNvSpPr>
            <a:spLocks noGrp="1"/>
          </p:cNvSpPr>
          <p:nvPr>
            <p:ph type="pic" idx="13"/>
          </p:nvPr>
        </p:nvSpPr>
        <p:spPr>
          <a:xfrm>
            <a:off x="6103939" y="1017589"/>
            <a:ext cx="2473325" cy="1610459"/>
          </a:xfrm>
          <a:solidFill>
            <a:schemeClr val="accent3"/>
          </a:solidFill>
        </p:spPr>
        <p:txBody>
          <a:bodyPr/>
          <a:lstStyle>
            <a:lvl1pPr marL="0" indent="0" algn="ctr">
              <a:buNone/>
              <a:defRPr sz="1200"/>
            </a:lvl1pPr>
            <a:lvl2pPr marL="457189" indent="0">
              <a:buNone/>
              <a:defRPr sz="2800"/>
            </a:lvl2pPr>
            <a:lvl3pPr marL="914378" indent="0">
              <a:buNone/>
              <a:defRPr sz="2400"/>
            </a:lvl3pPr>
            <a:lvl4pPr marL="1371566" indent="0">
              <a:buNone/>
              <a:defRPr sz="2000"/>
            </a:lvl4pPr>
            <a:lvl5pPr marL="1828754" indent="0">
              <a:buNone/>
              <a:defRPr sz="2000"/>
            </a:lvl5pPr>
            <a:lvl6pPr marL="2285943" indent="0">
              <a:buNone/>
              <a:defRPr sz="2000"/>
            </a:lvl6pPr>
            <a:lvl7pPr marL="2743132" indent="0">
              <a:buNone/>
              <a:defRPr sz="2000"/>
            </a:lvl7pPr>
            <a:lvl8pPr marL="3200320" indent="0">
              <a:buNone/>
              <a:defRPr sz="2000"/>
            </a:lvl8pPr>
            <a:lvl9pPr marL="3657509" indent="0">
              <a:buNone/>
              <a:defRPr sz="2000"/>
            </a:lvl9pPr>
          </a:lstStyle>
          <a:p>
            <a:r>
              <a:rPr lang="en-US"/>
              <a:t>Click icon to add picture</a:t>
            </a:r>
            <a:endParaRPr lang="nl-NL" dirty="0"/>
          </a:p>
        </p:txBody>
      </p:sp>
      <p:sp>
        <p:nvSpPr>
          <p:cNvPr id="11" name="Picture Placeholder 2"/>
          <p:cNvSpPr>
            <a:spLocks noGrp="1"/>
          </p:cNvSpPr>
          <p:nvPr>
            <p:ph type="pic" idx="15"/>
          </p:nvPr>
        </p:nvSpPr>
        <p:spPr>
          <a:xfrm>
            <a:off x="6103939" y="2790870"/>
            <a:ext cx="2473325" cy="1610459"/>
          </a:xfrm>
          <a:solidFill>
            <a:schemeClr val="accent3"/>
          </a:solidFill>
        </p:spPr>
        <p:txBody>
          <a:bodyPr/>
          <a:lstStyle>
            <a:lvl1pPr marL="0" indent="0" algn="ctr">
              <a:buNone/>
              <a:defRPr sz="1200"/>
            </a:lvl1pPr>
            <a:lvl2pPr marL="457189" indent="0">
              <a:buNone/>
              <a:defRPr sz="2800"/>
            </a:lvl2pPr>
            <a:lvl3pPr marL="914378" indent="0">
              <a:buNone/>
              <a:defRPr sz="2400"/>
            </a:lvl3pPr>
            <a:lvl4pPr marL="1371566" indent="0">
              <a:buNone/>
              <a:defRPr sz="2000"/>
            </a:lvl4pPr>
            <a:lvl5pPr marL="1828754" indent="0">
              <a:buNone/>
              <a:defRPr sz="2000"/>
            </a:lvl5pPr>
            <a:lvl6pPr marL="2285943" indent="0">
              <a:buNone/>
              <a:defRPr sz="2000"/>
            </a:lvl6pPr>
            <a:lvl7pPr marL="2743132" indent="0">
              <a:buNone/>
              <a:defRPr sz="2000"/>
            </a:lvl7pPr>
            <a:lvl8pPr marL="3200320" indent="0">
              <a:buNone/>
              <a:defRPr sz="2000"/>
            </a:lvl8pPr>
            <a:lvl9pPr marL="3657509" indent="0">
              <a:buNone/>
              <a:defRPr sz="2000"/>
            </a:lvl9pPr>
          </a:lstStyle>
          <a:p>
            <a:r>
              <a:rPr lang="en-US"/>
              <a:t>Click icon to add picture</a:t>
            </a:r>
            <a:endParaRPr lang="nl-NL"/>
          </a:p>
        </p:txBody>
      </p:sp>
      <p:sp>
        <p:nvSpPr>
          <p:cNvPr id="13" name="Date Placeholder 12"/>
          <p:cNvSpPr>
            <a:spLocks noGrp="1"/>
          </p:cNvSpPr>
          <p:nvPr>
            <p:ph type="dt" sz="half" idx="16"/>
          </p:nvPr>
        </p:nvSpPr>
        <p:spPr/>
        <p:txBody>
          <a:bodyPr/>
          <a:lstStyle/>
          <a:p>
            <a:fld id="{F5E76CD9-35CC-40B1-9A6D-E4B453500984}" type="datetime1">
              <a:rPr lang="en-GB" noProof="0" smtClean="0"/>
              <a:t>06/06/2022</a:t>
            </a:fld>
            <a:endParaRPr lang="en-GB" noProof="0" dirty="0"/>
          </a:p>
        </p:txBody>
      </p:sp>
      <p:sp>
        <p:nvSpPr>
          <p:cNvPr id="14" name="Footer Placeholder 13"/>
          <p:cNvSpPr>
            <a:spLocks noGrp="1"/>
          </p:cNvSpPr>
          <p:nvPr>
            <p:ph type="ftr" sz="quarter" idx="17"/>
          </p:nvPr>
        </p:nvSpPr>
        <p:spPr/>
        <p:txBody>
          <a:bodyPr/>
          <a:lstStyle/>
          <a:p>
            <a:r>
              <a:rPr lang="en-GB" noProof="0"/>
              <a:t>Tata Steel | TITLE POWERPOINT PRESENTATION</a:t>
            </a:r>
            <a:endParaRPr lang="en-GB" noProof="0" dirty="0"/>
          </a:p>
        </p:txBody>
      </p:sp>
      <p:sp>
        <p:nvSpPr>
          <p:cNvPr id="15" name="Slide Number Placeholder 14"/>
          <p:cNvSpPr>
            <a:spLocks noGrp="1"/>
          </p:cNvSpPr>
          <p:nvPr>
            <p:ph type="sldNum" sz="quarter" idx="18"/>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878682524"/>
      </p:ext>
    </p:extLst>
  </p:cSld>
  <p:clrMapOvr>
    <a:masterClrMapping/>
  </p:clrMapOvr>
  <p:transition spd="slow">
    <p:push dir="u"/>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5" y="1184447"/>
            <a:ext cx="2597285" cy="3394800"/>
          </a:xfrm>
        </p:spPr>
        <p:txBody>
          <a:bodyPr/>
          <a:lstStyle>
            <a:lvl1pPr>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Content Placeholder 3"/>
          <p:cNvSpPr>
            <a:spLocks noGrp="1"/>
          </p:cNvSpPr>
          <p:nvPr>
            <p:ph sz="half" idx="2"/>
          </p:nvPr>
        </p:nvSpPr>
        <p:spPr>
          <a:xfrm>
            <a:off x="3271443" y="1184447"/>
            <a:ext cx="2599200" cy="3394800"/>
          </a:xfrm>
        </p:spPr>
        <p:txBody>
          <a:bodyPr/>
          <a:lstStyle>
            <a:lvl1pPr>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8" name="Content Placeholder 3"/>
          <p:cNvSpPr>
            <a:spLocks noGrp="1"/>
          </p:cNvSpPr>
          <p:nvPr>
            <p:ph sz="half" idx="13"/>
          </p:nvPr>
        </p:nvSpPr>
        <p:spPr>
          <a:xfrm>
            <a:off x="6087600" y="1184447"/>
            <a:ext cx="2599200" cy="3394800"/>
          </a:xfrm>
        </p:spPr>
        <p:txBody>
          <a:bodyPr/>
          <a:lstStyle>
            <a:lvl1pPr>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9" name="Title 8"/>
          <p:cNvSpPr>
            <a:spLocks noGrp="1"/>
          </p:cNvSpPr>
          <p:nvPr>
            <p:ph type="title"/>
          </p:nvPr>
        </p:nvSpPr>
        <p:spPr/>
        <p:txBody>
          <a:bodyPr/>
          <a:lstStyle/>
          <a:p>
            <a:r>
              <a:rPr lang="en-US" noProof="0"/>
              <a:t>Click to edit Master title style</a:t>
            </a:r>
            <a:endParaRPr lang="en-GB" noProof="0" dirty="0"/>
          </a:p>
        </p:txBody>
      </p:sp>
      <p:sp>
        <p:nvSpPr>
          <p:cNvPr id="12" name="Date Placeholder 11"/>
          <p:cNvSpPr>
            <a:spLocks noGrp="1"/>
          </p:cNvSpPr>
          <p:nvPr>
            <p:ph type="dt" sz="half" idx="14"/>
          </p:nvPr>
        </p:nvSpPr>
        <p:spPr/>
        <p:txBody>
          <a:bodyPr/>
          <a:lstStyle/>
          <a:p>
            <a:fld id="{1F2FEE4E-64F3-4D7C-97BD-A2D47D5152CB}" type="datetime1">
              <a:rPr lang="en-GB" noProof="0" smtClean="0"/>
              <a:t>06/06/2022</a:t>
            </a:fld>
            <a:endParaRPr lang="en-GB" noProof="0" dirty="0"/>
          </a:p>
        </p:txBody>
      </p:sp>
      <p:sp>
        <p:nvSpPr>
          <p:cNvPr id="13" name="Footer Placeholder 12"/>
          <p:cNvSpPr>
            <a:spLocks noGrp="1"/>
          </p:cNvSpPr>
          <p:nvPr>
            <p:ph type="ftr" sz="quarter" idx="15"/>
          </p:nvPr>
        </p:nvSpPr>
        <p:spPr/>
        <p:txBody>
          <a:bodyPr/>
          <a:lstStyle/>
          <a:p>
            <a:r>
              <a:rPr lang="en-GB" noProof="0"/>
              <a:t>Tata Steel | TITLE POWERPOINT PRESENTATION</a:t>
            </a:r>
            <a:endParaRPr lang="en-GB" noProof="0" dirty="0"/>
          </a:p>
        </p:txBody>
      </p:sp>
      <p:sp>
        <p:nvSpPr>
          <p:cNvPr id="14" name="Slide Number Placeholder 13"/>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341699899"/>
      </p:ext>
    </p:extLst>
  </p:cSld>
  <p:clrMapOvr>
    <a:masterClrMapping/>
  </p:clrMapOvr>
  <p:transition spd="slow">
    <p:push dir="u"/>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hree Content and Pictures">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5" y="2743200"/>
            <a:ext cx="2597285" cy="1836047"/>
          </a:xfrm>
        </p:spPr>
        <p:txBody>
          <a:bodyPr/>
          <a:lstStyle>
            <a:lvl1pPr>
              <a:defRPr sz="1200"/>
            </a:lvl1pPr>
            <a:lvl2pPr>
              <a:defRPr sz="1200"/>
            </a:lvl2pPr>
            <a:lvl3pPr>
              <a:defRPr sz="1200"/>
            </a:lvl3pPr>
            <a:lvl4pPr>
              <a:defRPr sz="1200"/>
            </a:lvl4pPr>
            <a:lvl5pPr>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Content Placeholder 3"/>
          <p:cNvSpPr>
            <a:spLocks noGrp="1"/>
          </p:cNvSpPr>
          <p:nvPr>
            <p:ph sz="half" idx="2"/>
          </p:nvPr>
        </p:nvSpPr>
        <p:spPr>
          <a:xfrm>
            <a:off x="3271443" y="2743200"/>
            <a:ext cx="2599200" cy="1836047"/>
          </a:xfrm>
        </p:spPr>
        <p:txBody>
          <a:bodyPr/>
          <a:lstStyle>
            <a:lvl1pPr>
              <a:defRPr sz="1200"/>
            </a:lvl1pPr>
            <a:lvl2pPr>
              <a:defRPr sz="1200"/>
            </a:lvl2pPr>
            <a:lvl3pPr>
              <a:defRPr sz="1200"/>
            </a:lvl3pPr>
            <a:lvl4pPr>
              <a:defRPr sz="1200"/>
            </a:lvl4pPr>
            <a:lvl5pPr>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8" name="Content Placeholder 3"/>
          <p:cNvSpPr>
            <a:spLocks noGrp="1"/>
          </p:cNvSpPr>
          <p:nvPr>
            <p:ph sz="half" idx="13"/>
          </p:nvPr>
        </p:nvSpPr>
        <p:spPr>
          <a:xfrm>
            <a:off x="6087600" y="2743200"/>
            <a:ext cx="2599200" cy="1836047"/>
          </a:xfrm>
        </p:spPr>
        <p:txBody>
          <a:bodyPr/>
          <a:lstStyle>
            <a:lvl1pPr>
              <a:defRPr sz="1200"/>
            </a:lvl1pPr>
            <a:lvl2pPr>
              <a:defRPr sz="1200"/>
            </a:lvl2pPr>
            <a:lvl3pPr>
              <a:defRPr sz="1200"/>
            </a:lvl3pPr>
            <a:lvl4pPr>
              <a:defRPr sz="1200"/>
            </a:lvl4pPr>
            <a:lvl5pPr>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9" name="Title 8"/>
          <p:cNvSpPr>
            <a:spLocks noGrp="1"/>
          </p:cNvSpPr>
          <p:nvPr>
            <p:ph type="title"/>
          </p:nvPr>
        </p:nvSpPr>
        <p:spPr/>
        <p:txBody>
          <a:bodyPr/>
          <a:lstStyle/>
          <a:p>
            <a:r>
              <a:rPr lang="en-US" noProof="0"/>
              <a:t>Click to edit Master title style</a:t>
            </a:r>
            <a:endParaRPr lang="en-GB" noProof="0" dirty="0"/>
          </a:p>
        </p:txBody>
      </p:sp>
      <p:sp>
        <p:nvSpPr>
          <p:cNvPr id="10" name="Picture Placeholder 2"/>
          <p:cNvSpPr>
            <a:spLocks noGrp="1"/>
          </p:cNvSpPr>
          <p:nvPr>
            <p:ph type="pic" idx="14"/>
          </p:nvPr>
        </p:nvSpPr>
        <p:spPr>
          <a:xfrm>
            <a:off x="569914" y="1017589"/>
            <a:ext cx="2473325" cy="1610459"/>
          </a:xfrm>
          <a:solidFill>
            <a:schemeClr val="accent3"/>
          </a:solidFill>
        </p:spPr>
        <p:txBody>
          <a:bodyPr/>
          <a:lstStyle>
            <a:lvl1pPr marL="0" indent="0" algn="ctr">
              <a:buNone/>
              <a:defRPr sz="1200"/>
            </a:lvl1pPr>
            <a:lvl2pPr marL="457189" indent="0">
              <a:buNone/>
              <a:defRPr sz="2800"/>
            </a:lvl2pPr>
            <a:lvl3pPr marL="914378" indent="0">
              <a:buNone/>
              <a:defRPr sz="2400"/>
            </a:lvl3pPr>
            <a:lvl4pPr marL="1371566" indent="0">
              <a:buNone/>
              <a:defRPr sz="2000"/>
            </a:lvl4pPr>
            <a:lvl5pPr marL="1828754" indent="0">
              <a:buNone/>
              <a:defRPr sz="2000"/>
            </a:lvl5pPr>
            <a:lvl6pPr marL="2285943" indent="0">
              <a:buNone/>
              <a:defRPr sz="2000"/>
            </a:lvl6pPr>
            <a:lvl7pPr marL="2743132" indent="0">
              <a:buNone/>
              <a:defRPr sz="2000"/>
            </a:lvl7pPr>
            <a:lvl8pPr marL="3200320" indent="0">
              <a:buNone/>
              <a:defRPr sz="2000"/>
            </a:lvl8pPr>
            <a:lvl9pPr marL="3657509" indent="0">
              <a:buNone/>
              <a:defRPr sz="2000"/>
            </a:lvl9pPr>
          </a:lstStyle>
          <a:p>
            <a:r>
              <a:rPr lang="en-US"/>
              <a:t>Click icon to add picture</a:t>
            </a:r>
            <a:endParaRPr lang="nl-NL" dirty="0"/>
          </a:p>
        </p:txBody>
      </p:sp>
      <p:sp>
        <p:nvSpPr>
          <p:cNvPr id="11" name="Picture Placeholder 2"/>
          <p:cNvSpPr>
            <a:spLocks noGrp="1"/>
          </p:cNvSpPr>
          <p:nvPr>
            <p:ph type="pic" idx="15"/>
          </p:nvPr>
        </p:nvSpPr>
        <p:spPr>
          <a:xfrm>
            <a:off x="3333684" y="1017589"/>
            <a:ext cx="2473325" cy="1610459"/>
          </a:xfrm>
          <a:solidFill>
            <a:schemeClr val="accent3"/>
          </a:solidFill>
        </p:spPr>
        <p:txBody>
          <a:bodyPr/>
          <a:lstStyle>
            <a:lvl1pPr marL="0" indent="0" algn="ctr">
              <a:buNone/>
              <a:defRPr sz="1200"/>
            </a:lvl1pPr>
            <a:lvl2pPr marL="457189" indent="0">
              <a:buNone/>
              <a:defRPr sz="2800"/>
            </a:lvl2pPr>
            <a:lvl3pPr marL="914378" indent="0">
              <a:buNone/>
              <a:defRPr sz="2400"/>
            </a:lvl3pPr>
            <a:lvl4pPr marL="1371566" indent="0">
              <a:buNone/>
              <a:defRPr sz="2000"/>
            </a:lvl4pPr>
            <a:lvl5pPr marL="1828754" indent="0">
              <a:buNone/>
              <a:defRPr sz="2000"/>
            </a:lvl5pPr>
            <a:lvl6pPr marL="2285943" indent="0">
              <a:buNone/>
              <a:defRPr sz="2000"/>
            </a:lvl6pPr>
            <a:lvl7pPr marL="2743132" indent="0">
              <a:buNone/>
              <a:defRPr sz="2000"/>
            </a:lvl7pPr>
            <a:lvl8pPr marL="3200320" indent="0">
              <a:buNone/>
              <a:defRPr sz="2000"/>
            </a:lvl8pPr>
            <a:lvl9pPr marL="3657509" indent="0">
              <a:buNone/>
              <a:defRPr sz="2000"/>
            </a:lvl9pPr>
          </a:lstStyle>
          <a:p>
            <a:r>
              <a:rPr lang="en-US"/>
              <a:t>Click icon to add picture</a:t>
            </a:r>
            <a:endParaRPr lang="nl-NL" dirty="0"/>
          </a:p>
        </p:txBody>
      </p:sp>
      <p:sp>
        <p:nvSpPr>
          <p:cNvPr id="12" name="Picture Placeholder 2"/>
          <p:cNvSpPr>
            <a:spLocks noGrp="1"/>
          </p:cNvSpPr>
          <p:nvPr>
            <p:ph type="pic" idx="16"/>
          </p:nvPr>
        </p:nvSpPr>
        <p:spPr>
          <a:xfrm>
            <a:off x="6097454" y="1017589"/>
            <a:ext cx="2473325" cy="1610459"/>
          </a:xfrm>
          <a:solidFill>
            <a:schemeClr val="accent3"/>
          </a:solidFill>
        </p:spPr>
        <p:txBody>
          <a:bodyPr/>
          <a:lstStyle>
            <a:lvl1pPr marL="0" indent="0" algn="ctr">
              <a:buNone/>
              <a:defRPr sz="1200"/>
            </a:lvl1pPr>
            <a:lvl2pPr marL="457189" indent="0">
              <a:buNone/>
              <a:defRPr sz="2800"/>
            </a:lvl2pPr>
            <a:lvl3pPr marL="914378" indent="0">
              <a:buNone/>
              <a:defRPr sz="2400"/>
            </a:lvl3pPr>
            <a:lvl4pPr marL="1371566" indent="0">
              <a:buNone/>
              <a:defRPr sz="2000"/>
            </a:lvl4pPr>
            <a:lvl5pPr marL="1828754" indent="0">
              <a:buNone/>
              <a:defRPr sz="2000"/>
            </a:lvl5pPr>
            <a:lvl6pPr marL="2285943" indent="0">
              <a:buNone/>
              <a:defRPr sz="2000"/>
            </a:lvl6pPr>
            <a:lvl7pPr marL="2743132" indent="0">
              <a:buNone/>
              <a:defRPr sz="2000"/>
            </a:lvl7pPr>
            <a:lvl8pPr marL="3200320" indent="0">
              <a:buNone/>
              <a:defRPr sz="2000"/>
            </a:lvl8pPr>
            <a:lvl9pPr marL="3657509" indent="0">
              <a:buNone/>
              <a:defRPr sz="2000"/>
            </a:lvl9pPr>
          </a:lstStyle>
          <a:p>
            <a:r>
              <a:rPr lang="en-US"/>
              <a:t>Click icon to add picture</a:t>
            </a:r>
            <a:endParaRPr lang="nl-NL" dirty="0"/>
          </a:p>
        </p:txBody>
      </p:sp>
      <p:sp>
        <p:nvSpPr>
          <p:cNvPr id="15" name="Date Placeholder 14"/>
          <p:cNvSpPr>
            <a:spLocks noGrp="1"/>
          </p:cNvSpPr>
          <p:nvPr>
            <p:ph type="dt" sz="half" idx="17"/>
          </p:nvPr>
        </p:nvSpPr>
        <p:spPr/>
        <p:txBody>
          <a:bodyPr/>
          <a:lstStyle/>
          <a:p>
            <a:fld id="{BAC32F1E-744F-46B4-A6C4-01E6BF893D80}" type="datetime1">
              <a:rPr lang="en-GB" noProof="0" smtClean="0"/>
              <a:t>06/06/2022</a:t>
            </a:fld>
            <a:endParaRPr lang="en-GB" noProof="0" dirty="0"/>
          </a:p>
        </p:txBody>
      </p:sp>
      <p:sp>
        <p:nvSpPr>
          <p:cNvPr id="16" name="Footer Placeholder 15"/>
          <p:cNvSpPr>
            <a:spLocks noGrp="1"/>
          </p:cNvSpPr>
          <p:nvPr>
            <p:ph type="ftr" sz="quarter" idx="18"/>
          </p:nvPr>
        </p:nvSpPr>
        <p:spPr/>
        <p:txBody>
          <a:bodyPr/>
          <a:lstStyle/>
          <a:p>
            <a:r>
              <a:rPr lang="en-GB" noProof="0"/>
              <a:t>Tata Steel | TITLE POWERPOINT PRESENTATION</a:t>
            </a:r>
            <a:endParaRPr lang="en-GB" noProof="0" dirty="0"/>
          </a:p>
        </p:txBody>
      </p:sp>
      <p:sp>
        <p:nvSpPr>
          <p:cNvPr id="17" name="Slide Number Placeholder 16"/>
          <p:cNvSpPr>
            <a:spLocks noGrp="1"/>
          </p:cNvSpPr>
          <p:nvPr>
            <p:ph type="sldNum" sz="quarter" idx="19"/>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298846815"/>
      </p:ext>
    </p:extLst>
  </p:cSld>
  <p:clrMapOvr>
    <a:masterClrMapping/>
  </p:clrMapOvr>
  <p:transition spd="slow">
    <p:push dir="u"/>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dirty="0"/>
          </a:p>
        </p:txBody>
      </p:sp>
      <p:sp>
        <p:nvSpPr>
          <p:cNvPr id="8" name="Table Placeholder 7"/>
          <p:cNvSpPr>
            <a:spLocks noGrp="1"/>
          </p:cNvSpPr>
          <p:nvPr>
            <p:ph type="tbl" sz="quarter" idx="13"/>
          </p:nvPr>
        </p:nvSpPr>
        <p:spPr>
          <a:xfrm>
            <a:off x="569918" y="1180696"/>
            <a:ext cx="8002587" cy="3394800"/>
          </a:xfrm>
        </p:spPr>
        <p:txBody>
          <a:bodyPr/>
          <a:lstStyle>
            <a:lvl1pPr marL="0" indent="0">
              <a:buNone/>
              <a:defRPr/>
            </a:lvl1pPr>
          </a:lstStyle>
          <a:p>
            <a:r>
              <a:rPr lang="en-US" noProof="0"/>
              <a:t>Click icon to add table</a:t>
            </a:r>
            <a:endParaRPr lang="en-GB" noProof="0" dirty="0"/>
          </a:p>
        </p:txBody>
      </p:sp>
      <p:sp>
        <p:nvSpPr>
          <p:cNvPr id="10" name="Date Placeholder 9"/>
          <p:cNvSpPr>
            <a:spLocks noGrp="1"/>
          </p:cNvSpPr>
          <p:nvPr>
            <p:ph type="dt" sz="half" idx="14"/>
          </p:nvPr>
        </p:nvSpPr>
        <p:spPr/>
        <p:txBody>
          <a:bodyPr/>
          <a:lstStyle/>
          <a:p>
            <a:fld id="{2F0AA33A-9D03-4F1A-8446-942D22170815}" type="datetime1">
              <a:rPr lang="en-GB" noProof="0" smtClean="0"/>
              <a:t>06/06/2022</a:t>
            </a:fld>
            <a:endParaRPr lang="en-GB" noProof="0" dirty="0"/>
          </a:p>
        </p:txBody>
      </p:sp>
      <p:sp>
        <p:nvSpPr>
          <p:cNvPr id="11" name="Footer Placeholder 10"/>
          <p:cNvSpPr>
            <a:spLocks noGrp="1"/>
          </p:cNvSpPr>
          <p:nvPr>
            <p:ph type="ftr" sz="quarter" idx="15"/>
          </p:nvPr>
        </p:nvSpPr>
        <p:spPr/>
        <p:txBody>
          <a:bodyPr/>
          <a:lstStyle/>
          <a:p>
            <a:r>
              <a:rPr lang="en-GB" noProof="0"/>
              <a:t>Tata Steel | TITLE POWERPOINT PRESENTATION</a:t>
            </a:r>
            <a:endParaRPr lang="en-GB" noProof="0" dirty="0"/>
          </a:p>
        </p:txBody>
      </p:sp>
      <p:sp>
        <p:nvSpPr>
          <p:cNvPr id="12" name="Slide Number Placeholder 11"/>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3843007794"/>
      </p:ext>
    </p:extLst>
  </p:cSld>
  <p:clrMapOvr>
    <a:masterClrMapping/>
  </p:clrMapOvr>
  <p:transition spd="slow">
    <p:push dir="u"/>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dirty="0"/>
          </a:p>
        </p:txBody>
      </p:sp>
      <p:sp>
        <p:nvSpPr>
          <p:cNvPr id="9" name="Date Placeholder 8"/>
          <p:cNvSpPr>
            <a:spLocks noGrp="1"/>
          </p:cNvSpPr>
          <p:nvPr>
            <p:ph type="dt" sz="half" idx="10"/>
          </p:nvPr>
        </p:nvSpPr>
        <p:spPr/>
        <p:txBody>
          <a:bodyPr/>
          <a:lstStyle/>
          <a:p>
            <a:fld id="{FB9BFCD8-9B70-4579-8446-397BDFF25A51}" type="datetime1">
              <a:rPr lang="en-GB" noProof="0" smtClean="0"/>
              <a:t>06/06/2022</a:t>
            </a:fld>
            <a:endParaRPr lang="en-GB" noProof="0" dirty="0"/>
          </a:p>
        </p:txBody>
      </p:sp>
      <p:sp>
        <p:nvSpPr>
          <p:cNvPr id="10" name="Footer Placeholder 9"/>
          <p:cNvSpPr>
            <a:spLocks noGrp="1"/>
          </p:cNvSpPr>
          <p:nvPr>
            <p:ph type="ftr" sz="quarter" idx="11"/>
          </p:nvPr>
        </p:nvSpPr>
        <p:spPr/>
        <p:txBody>
          <a:bodyPr/>
          <a:lstStyle/>
          <a:p>
            <a:r>
              <a:rPr lang="en-GB" noProof="0"/>
              <a:t>Tata Steel | TITLE POWERPOINT PRESENTATION</a:t>
            </a:r>
            <a:endParaRPr lang="en-GB" noProof="0" dirty="0"/>
          </a:p>
        </p:txBody>
      </p:sp>
      <p:sp>
        <p:nvSpPr>
          <p:cNvPr id="11" name="Slide Number Placeholder 10"/>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465721125"/>
      </p:ext>
    </p:extLst>
  </p:cSld>
  <p:clrMapOvr>
    <a:masterClrMapping/>
  </p:clrMapOvr>
  <p:transition spd="slow">
    <p:push dir="u"/>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itle and 4 Picture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dirty="0"/>
          </a:p>
        </p:txBody>
      </p:sp>
      <p:sp>
        <p:nvSpPr>
          <p:cNvPr id="6" name="Picture Placeholder 2"/>
          <p:cNvSpPr>
            <a:spLocks noGrp="1"/>
          </p:cNvSpPr>
          <p:nvPr>
            <p:ph type="pic" idx="13"/>
          </p:nvPr>
        </p:nvSpPr>
        <p:spPr>
          <a:xfrm>
            <a:off x="569913" y="1333144"/>
            <a:ext cx="1900800" cy="1814400"/>
          </a:xfrm>
          <a:solidFill>
            <a:schemeClr val="accent3"/>
          </a:solidFill>
        </p:spPr>
        <p:txBody>
          <a:bodyPr/>
          <a:lstStyle>
            <a:lvl1pPr marL="0" indent="0" algn="ctr">
              <a:buNone/>
              <a:defRPr sz="1200"/>
            </a:lvl1pPr>
            <a:lvl2pPr marL="457189" indent="0">
              <a:buNone/>
              <a:defRPr sz="2800"/>
            </a:lvl2pPr>
            <a:lvl3pPr marL="914378" indent="0">
              <a:buNone/>
              <a:defRPr sz="2400"/>
            </a:lvl3pPr>
            <a:lvl4pPr marL="1371566" indent="0">
              <a:buNone/>
              <a:defRPr sz="2000"/>
            </a:lvl4pPr>
            <a:lvl5pPr marL="1828754" indent="0">
              <a:buNone/>
              <a:defRPr sz="2000"/>
            </a:lvl5pPr>
            <a:lvl6pPr marL="2285943" indent="0">
              <a:buNone/>
              <a:defRPr sz="2000"/>
            </a:lvl6pPr>
            <a:lvl7pPr marL="2743132" indent="0">
              <a:buNone/>
              <a:defRPr sz="2000"/>
            </a:lvl7pPr>
            <a:lvl8pPr marL="3200320" indent="0">
              <a:buNone/>
              <a:defRPr sz="2000"/>
            </a:lvl8pPr>
            <a:lvl9pPr marL="3657509" indent="0">
              <a:buNone/>
              <a:defRPr sz="2000"/>
            </a:lvl9pPr>
          </a:lstStyle>
          <a:p>
            <a:r>
              <a:rPr lang="en-US"/>
              <a:t>Click icon to add picture</a:t>
            </a:r>
            <a:endParaRPr lang="nl-NL"/>
          </a:p>
        </p:txBody>
      </p:sp>
      <p:sp>
        <p:nvSpPr>
          <p:cNvPr id="8" name="Picture Placeholder 2"/>
          <p:cNvSpPr>
            <a:spLocks noGrp="1"/>
          </p:cNvSpPr>
          <p:nvPr>
            <p:ph type="pic" idx="14"/>
          </p:nvPr>
        </p:nvSpPr>
        <p:spPr>
          <a:xfrm>
            <a:off x="6676463" y="1333144"/>
            <a:ext cx="1900800" cy="1814400"/>
          </a:xfrm>
          <a:solidFill>
            <a:schemeClr val="accent3"/>
          </a:solidFill>
        </p:spPr>
        <p:txBody>
          <a:bodyPr/>
          <a:lstStyle>
            <a:lvl1pPr marL="0" indent="0" algn="ctr">
              <a:buNone/>
              <a:defRPr sz="1200"/>
            </a:lvl1pPr>
            <a:lvl2pPr marL="457189" indent="0">
              <a:buNone/>
              <a:defRPr sz="2800"/>
            </a:lvl2pPr>
            <a:lvl3pPr marL="914378" indent="0">
              <a:buNone/>
              <a:defRPr sz="2400"/>
            </a:lvl3pPr>
            <a:lvl4pPr marL="1371566" indent="0">
              <a:buNone/>
              <a:defRPr sz="2000"/>
            </a:lvl4pPr>
            <a:lvl5pPr marL="1828754" indent="0">
              <a:buNone/>
              <a:defRPr sz="2000"/>
            </a:lvl5pPr>
            <a:lvl6pPr marL="2285943" indent="0">
              <a:buNone/>
              <a:defRPr sz="2000"/>
            </a:lvl6pPr>
            <a:lvl7pPr marL="2743132" indent="0">
              <a:buNone/>
              <a:defRPr sz="2000"/>
            </a:lvl7pPr>
            <a:lvl8pPr marL="3200320" indent="0">
              <a:buNone/>
              <a:defRPr sz="2000"/>
            </a:lvl8pPr>
            <a:lvl9pPr marL="3657509" indent="0">
              <a:buNone/>
              <a:defRPr sz="2000"/>
            </a:lvl9pPr>
          </a:lstStyle>
          <a:p>
            <a:r>
              <a:rPr lang="en-US"/>
              <a:t>Click icon to add picture</a:t>
            </a:r>
            <a:endParaRPr lang="nl-NL"/>
          </a:p>
        </p:txBody>
      </p:sp>
      <p:sp>
        <p:nvSpPr>
          <p:cNvPr id="9" name="Picture Placeholder 2"/>
          <p:cNvSpPr>
            <a:spLocks noGrp="1"/>
          </p:cNvSpPr>
          <p:nvPr>
            <p:ph type="pic" idx="15"/>
          </p:nvPr>
        </p:nvSpPr>
        <p:spPr>
          <a:xfrm>
            <a:off x="2605430" y="1333144"/>
            <a:ext cx="1900800" cy="1814400"/>
          </a:xfrm>
          <a:solidFill>
            <a:schemeClr val="accent3"/>
          </a:solidFill>
        </p:spPr>
        <p:txBody>
          <a:bodyPr/>
          <a:lstStyle>
            <a:lvl1pPr marL="0" indent="0" algn="ctr">
              <a:buNone/>
              <a:defRPr sz="1200"/>
            </a:lvl1pPr>
            <a:lvl2pPr marL="457189" indent="0">
              <a:buNone/>
              <a:defRPr sz="2800"/>
            </a:lvl2pPr>
            <a:lvl3pPr marL="914378" indent="0">
              <a:buNone/>
              <a:defRPr sz="2400"/>
            </a:lvl3pPr>
            <a:lvl4pPr marL="1371566" indent="0">
              <a:buNone/>
              <a:defRPr sz="2000"/>
            </a:lvl4pPr>
            <a:lvl5pPr marL="1828754" indent="0">
              <a:buNone/>
              <a:defRPr sz="2000"/>
            </a:lvl5pPr>
            <a:lvl6pPr marL="2285943" indent="0">
              <a:buNone/>
              <a:defRPr sz="2000"/>
            </a:lvl6pPr>
            <a:lvl7pPr marL="2743132" indent="0">
              <a:buNone/>
              <a:defRPr sz="2000"/>
            </a:lvl7pPr>
            <a:lvl8pPr marL="3200320" indent="0">
              <a:buNone/>
              <a:defRPr sz="2000"/>
            </a:lvl8pPr>
            <a:lvl9pPr marL="3657509" indent="0">
              <a:buNone/>
              <a:defRPr sz="2000"/>
            </a:lvl9pPr>
          </a:lstStyle>
          <a:p>
            <a:r>
              <a:rPr lang="en-US"/>
              <a:t>Click icon to add picture</a:t>
            </a:r>
            <a:endParaRPr lang="nl-NL"/>
          </a:p>
        </p:txBody>
      </p:sp>
      <p:sp>
        <p:nvSpPr>
          <p:cNvPr id="10" name="Picture Placeholder 2"/>
          <p:cNvSpPr>
            <a:spLocks noGrp="1"/>
          </p:cNvSpPr>
          <p:nvPr>
            <p:ph type="pic" idx="16"/>
          </p:nvPr>
        </p:nvSpPr>
        <p:spPr>
          <a:xfrm>
            <a:off x="4640947" y="1333144"/>
            <a:ext cx="1900800" cy="1814400"/>
          </a:xfrm>
          <a:solidFill>
            <a:schemeClr val="accent3"/>
          </a:solidFill>
        </p:spPr>
        <p:txBody>
          <a:bodyPr/>
          <a:lstStyle>
            <a:lvl1pPr marL="0" indent="0" algn="ctr">
              <a:buNone/>
              <a:defRPr sz="1200"/>
            </a:lvl1pPr>
            <a:lvl2pPr marL="457189" indent="0">
              <a:buNone/>
              <a:defRPr sz="2800"/>
            </a:lvl2pPr>
            <a:lvl3pPr marL="914378" indent="0">
              <a:buNone/>
              <a:defRPr sz="2400"/>
            </a:lvl3pPr>
            <a:lvl4pPr marL="1371566" indent="0">
              <a:buNone/>
              <a:defRPr sz="2000"/>
            </a:lvl4pPr>
            <a:lvl5pPr marL="1828754" indent="0">
              <a:buNone/>
              <a:defRPr sz="2000"/>
            </a:lvl5pPr>
            <a:lvl6pPr marL="2285943" indent="0">
              <a:buNone/>
              <a:defRPr sz="2000"/>
            </a:lvl6pPr>
            <a:lvl7pPr marL="2743132" indent="0">
              <a:buNone/>
              <a:defRPr sz="2000"/>
            </a:lvl7pPr>
            <a:lvl8pPr marL="3200320" indent="0">
              <a:buNone/>
              <a:defRPr sz="2000"/>
            </a:lvl8pPr>
            <a:lvl9pPr marL="3657509" indent="0">
              <a:buNone/>
              <a:defRPr sz="2000"/>
            </a:lvl9pPr>
          </a:lstStyle>
          <a:p>
            <a:r>
              <a:rPr lang="en-US"/>
              <a:t>Click icon to add picture</a:t>
            </a:r>
            <a:endParaRPr lang="nl-NL"/>
          </a:p>
        </p:txBody>
      </p:sp>
      <p:sp>
        <p:nvSpPr>
          <p:cNvPr id="13" name="Date Placeholder 12"/>
          <p:cNvSpPr>
            <a:spLocks noGrp="1"/>
          </p:cNvSpPr>
          <p:nvPr>
            <p:ph type="dt" sz="half" idx="17"/>
          </p:nvPr>
        </p:nvSpPr>
        <p:spPr/>
        <p:txBody>
          <a:bodyPr/>
          <a:lstStyle/>
          <a:p>
            <a:fld id="{A20BF6D2-C812-45FF-B53B-F4C36D6BAC1E}" type="datetime1">
              <a:rPr lang="en-GB" noProof="0" smtClean="0"/>
              <a:t>06/06/2022</a:t>
            </a:fld>
            <a:endParaRPr lang="en-GB" noProof="0" dirty="0"/>
          </a:p>
        </p:txBody>
      </p:sp>
      <p:sp>
        <p:nvSpPr>
          <p:cNvPr id="14" name="Footer Placeholder 13"/>
          <p:cNvSpPr>
            <a:spLocks noGrp="1"/>
          </p:cNvSpPr>
          <p:nvPr>
            <p:ph type="ftr" sz="quarter" idx="18"/>
          </p:nvPr>
        </p:nvSpPr>
        <p:spPr/>
        <p:txBody>
          <a:bodyPr/>
          <a:lstStyle/>
          <a:p>
            <a:r>
              <a:rPr lang="en-GB" noProof="0"/>
              <a:t>Tata Steel | TITLE POWERPOINT PRESENTATION</a:t>
            </a:r>
            <a:endParaRPr lang="en-GB" noProof="0" dirty="0"/>
          </a:p>
        </p:txBody>
      </p:sp>
      <p:sp>
        <p:nvSpPr>
          <p:cNvPr id="15" name="Slide Number Placeholder 14"/>
          <p:cNvSpPr>
            <a:spLocks noGrp="1"/>
          </p:cNvSpPr>
          <p:nvPr>
            <p:ph type="sldNum" sz="quarter" idx="19"/>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719463296"/>
      </p:ext>
    </p:extLst>
  </p:cSld>
  <p:clrMapOvr>
    <a:masterClrMapping/>
  </p:clrMapOvr>
  <p:transition spd="slow">
    <p:push dir="u"/>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388B18C5-6E8D-4277-89B5-DD5C232E8591}" type="datetime1">
              <a:rPr lang="en-GB" noProof="0" smtClean="0"/>
              <a:t>06/06/2022</a:t>
            </a:fld>
            <a:endParaRPr lang="en-GB" noProof="0" dirty="0"/>
          </a:p>
        </p:txBody>
      </p:sp>
      <p:sp>
        <p:nvSpPr>
          <p:cNvPr id="9" name="Footer Placeholder 8"/>
          <p:cNvSpPr>
            <a:spLocks noGrp="1"/>
          </p:cNvSpPr>
          <p:nvPr>
            <p:ph type="ftr" sz="quarter" idx="11"/>
          </p:nvPr>
        </p:nvSpPr>
        <p:spPr/>
        <p:txBody>
          <a:bodyPr/>
          <a:lstStyle/>
          <a:p>
            <a:r>
              <a:rPr lang="en-GB" noProof="0"/>
              <a:t>Tata Steel | TITLE POWERPOINT PRESENTATION</a:t>
            </a:r>
            <a:endParaRPr lang="en-GB" noProof="0" dirty="0"/>
          </a:p>
        </p:txBody>
      </p:sp>
      <p:sp>
        <p:nvSpPr>
          <p:cNvPr id="10" name="Slide Number Placeholder 9"/>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3903867740"/>
      </p:ext>
    </p:extLst>
  </p:cSld>
  <p:clrMapOvr>
    <a:masterClrMapping/>
  </p:clrMapOvr>
  <p:transition spd="slow">
    <p:push dir="u"/>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preserve="1" userDrawn="1">
  <p:cSld name="End">
    <p:bg bwMode="gray">
      <p:bgPr>
        <a:solidFill>
          <a:schemeClr val="accent1"/>
        </a:solid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a:xfrm>
            <a:off x="457200" y="1217655"/>
            <a:ext cx="8229600" cy="857250"/>
          </a:xfrm>
        </p:spPr>
        <p:txBody>
          <a:bodyPr/>
          <a:lstStyle>
            <a:lvl1pPr>
              <a:defRPr>
                <a:solidFill>
                  <a:schemeClr val="bg1"/>
                </a:solidFill>
              </a:defRPr>
            </a:lvl1pPr>
          </a:lstStyle>
          <a:p>
            <a:r>
              <a:rPr lang="en-US" noProof="0"/>
              <a:t>Click to edit Master title style</a:t>
            </a:r>
            <a:endParaRPr lang="en-GB" noProof="0" dirty="0"/>
          </a:p>
        </p:txBody>
      </p:sp>
      <p:sp>
        <p:nvSpPr>
          <p:cNvPr id="3" name="Text Placeholder 2"/>
          <p:cNvSpPr>
            <a:spLocks noGrp="1"/>
          </p:cNvSpPr>
          <p:nvPr>
            <p:ph type="body" sz="quarter" idx="10"/>
          </p:nvPr>
        </p:nvSpPr>
        <p:spPr>
          <a:xfrm>
            <a:off x="457200" y="3558873"/>
            <a:ext cx="7345362" cy="1247008"/>
          </a:xfrm>
        </p:spPr>
        <p:txBody>
          <a:bodyPr anchor="b" anchorCtr="0">
            <a:spAutoFit/>
          </a:bodyPr>
          <a:lstStyle>
            <a:lvl1pPr marL="0" indent="0">
              <a:buFontTx/>
              <a:buNone/>
              <a:defRPr sz="1200">
                <a:solidFill>
                  <a:schemeClr val="bg1"/>
                </a:solidFill>
              </a:defRPr>
            </a:lvl1pPr>
            <a:lvl2pPr marL="179384" indent="0">
              <a:buFontTx/>
              <a:buNone/>
              <a:defRPr sz="1200">
                <a:solidFill>
                  <a:schemeClr val="bg1"/>
                </a:solidFill>
              </a:defRPr>
            </a:lvl2pPr>
            <a:lvl3pPr marL="357178" indent="0">
              <a:buFontTx/>
              <a:buNone/>
              <a:defRPr sz="1200">
                <a:solidFill>
                  <a:schemeClr val="bg1"/>
                </a:solidFill>
              </a:defRPr>
            </a:lvl3pPr>
            <a:lvl4pPr marL="536561" indent="0">
              <a:buFontTx/>
              <a:buNone/>
              <a:defRPr sz="1200">
                <a:solidFill>
                  <a:schemeClr val="bg1"/>
                </a:solidFill>
              </a:defRPr>
            </a:lvl4pPr>
            <a:lvl5pPr>
              <a:buFontTx/>
              <a:buNone/>
              <a:defRPr sz="16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Tree>
    <p:extLst>
      <p:ext uri="{BB962C8B-B14F-4D97-AF65-F5344CB8AC3E}">
        <p14:creationId xmlns:p14="http://schemas.microsoft.com/office/powerpoint/2010/main" val="1497846701"/>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slideLayout" Target="../slideLayouts/slideLayout37.xml"/><Relationship Id="rId18" Type="http://schemas.openxmlformats.org/officeDocument/2006/relationships/slideLayout" Target="../slideLayouts/slideLayout42.xml"/><Relationship Id="rId3" Type="http://schemas.openxmlformats.org/officeDocument/2006/relationships/slideLayout" Target="../slideLayouts/slideLayout27.xml"/><Relationship Id="rId21" Type="http://schemas.openxmlformats.org/officeDocument/2006/relationships/slideLayout" Target="../slideLayouts/slideLayout45.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17" Type="http://schemas.openxmlformats.org/officeDocument/2006/relationships/slideLayout" Target="../slideLayouts/slideLayout41.xml"/><Relationship Id="rId25" Type="http://schemas.openxmlformats.org/officeDocument/2006/relationships/theme" Target="../theme/theme2.xml"/><Relationship Id="rId2" Type="http://schemas.openxmlformats.org/officeDocument/2006/relationships/slideLayout" Target="../slideLayouts/slideLayout26.xml"/><Relationship Id="rId16" Type="http://schemas.openxmlformats.org/officeDocument/2006/relationships/slideLayout" Target="../slideLayouts/slideLayout40.xml"/><Relationship Id="rId20" Type="http://schemas.openxmlformats.org/officeDocument/2006/relationships/slideLayout" Target="../slideLayouts/slideLayout44.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24" Type="http://schemas.openxmlformats.org/officeDocument/2006/relationships/slideLayout" Target="../slideLayouts/slideLayout48.xml"/><Relationship Id="rId5" Type="http://schemas.openxmlformats.org/officeDocument/2006/relationships/slideLayout" Target="../slideLayouts/slideLayout29.xml"/><Relationship Id="rId15" Type="http://schemas.openxmlformats.org/officeDocument/2006/relationships/slideLayout" Target="../slideLayouts/slideLayout39.xml"/><Relationship Id="rId23" Type="http://schemas.openxmlformats.org/officeDocument/2006/relationships/slideLayout" Target="../slideLayouts/slideLayout47.xml"/><Relationship Id="rId10" Type="http://schemas.openxmlformats.org/officeDocument/2006/relationships/slideLayout" Target="../slideLayouts/slideLayout34.xml"/><Relationship Id="rId19" Type="http://schemas.openxmlformats.org/officeDocument/2006/relationships/slideLayout" Target="../slideLayouts/slideLayout43.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slideLayout" Target="../slideLayouts/slideLayout38.xml"/><Relationship Id="rId22" Type="http://schemas.openxmlformats.org/officeDocument/2006/relationships/slideLayout" Target="../slideLayouts/slideLayout4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Footer Placeholder 4"/>
          <p:cNvSpPr>
            <a:spLocks noGrp="1"/>
          </p:cNvSpPr>
          <p:nvPr>
            <p:ph type="ftr" sz="quarter" idx="3"/>
          </p:nvPr>
        </p:nvSpPr>
        <p:spPr bwMode="gray">
          <a:xfrm>
            <a:off x="417600" y="4773037"/>
            <a:ext cx="3311336" cy="162000"/>
          </a:xfrm>
          <a:prstGeom prst="rect">
            <a:avLst/>
          </a:prstGeom>
          <a:noFill/>
        </p:spPr>
        <p:txBody>
          <a:bodyPr vert="horz" lIns="147600" tIns="72000" rIns="91440" bIns="0" rtlCol="0" anchor="ctr">
            <a:noAutofit/>
          </a:bodyPr>
          <a:lstStyle>
            <a:lvl1pPr algn="l">
              <a:defRPr sz="700" b="1" cap="all" baseline="0">
                <a:solidFill>
                  <a:schemeClr val="accent1"/>
                </a:solidFill>
              </a:defRPr>
            </a:lvl1pPr>
          </a:lstStyle>
          <a:p>
            <a:r>
              <a:rPr lang="en-GB" noProof="0"/>
              <a:t>Tata Steel | TITLE POWERPOINT PRESENTATION</a:t>
            </a:r>
            <a:endParaRPr lang="en-GB" noProof="0" dirty="0"/>
          </a:p>
        </p:txBody>
      </p:sp>
      <p:sp>
        <p:nvSpPr>
          <p:cNvPr id="2" name="Title Placeholder 1"/>
          <p:cNvSpPr>
            <a:spLocks noGrp="1"/>
          </p:cNvSpPr>
          <p:nvPr>
            <p:ph type="title"/>
          </p:nvPr>
        </p:nvSpPr>
        <p:spPr bwMode="gray">
          <a:xfrm>
            <a:off x="457200" y="337225"/>
            <a:ext cx="8229600" cy="799032"/>
          </a:xfrm>
          <a:prstGeom prst="rect">
            <a:avLst/>
          </a:prstGeom>
        </p:spPr>
        <p:txBody>
          <a:bodyPr vert="horz" lIns="91440" tIns="45720" rIns="91440" bIns="45720" rtlCol="0" anchor="t" anchorCtr="0">
            <a:noAutofit/>
          </a:bodyPr>
          <a:lstStyle/>
          <a:p>
            <a:r>
              <a:rPr lang="en-US"/>
              <a:t>Click to edit Master title style</a:t>
            </a:r>
            <a:endParaRPr lang="nl-NL" dirty="0"/>
          </a:p>
        </p:txBody>
      </p:sp>
      <p:sp>
        <p:nvSpPr>
          <p:cNvPr id="3" name="Text Placeholder 2"/>
          <p:cNvSpPr>
            <a:spLocks noGrp="1"/>
          </p:cNvSpPr>
          <p:nvPr>
            <p:ph type="body" idx="1"/>
          </p:nvPr>
        </p:nvSpPr>
        <p:spPr bwMode="gray">
          <a:xfrm>
            <a:off x="457200" y="1184449"/>
            <a:ext cx="8229600" cy="3394472"/>
          </a:xfrm>
          <a:prstGeom prst="rect">
            <a:avLst/>
          </a:prstGeom>
        </p:spPr>
        <p:txBody>
          <a:bodyPr vert="horz" lIns="91440" tIns="45720" rIns="91440" bIns="4572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Date Placeholder 3"/>
          <p:cNvSpPr>
            <a:spLocks noGrp="1"/>
          </p:cNvSpPr>
          <p:nvPr>
            <p:ph type="dt" sz="half" idx="2"/>
          </p:nvPr>
        </p:nvSpPr>
        <p:spPr bwMode="gray">
          <a:xfrm>
            <a:off x="3505200" y="4773037"/>
            <a:ext cx="2133600" cy="162000"/>
          </a:xfrm>
          <a:prstGeom prst="rect">
            <a:avLst/>
          </a:prstGeom>
          <a:noFill/>
        </p:spPr>
        <p:txBody>
          <a:bodyPr vert="horz" lIns="147600" tIns="72000" rIns="91440" bIns="0" rtlCol="0" anchor="ctr">
            <a:noAutofit/>
          </a:bodyPr>
          <a:lstStyle>
            <a:lvl1pPr algn="ctr">
              <a:defRPr lang="nl-NL" sz="700" b="1" smtClean="0">
                <a:solidFill>
                  <a:schemeClr val="accent1"/>
                </a:solidFill>
              </a:defRPr>
            </a:lvl1pPr>
          </a:lstStyle>
          <a:p>
            <a:fld id="{F0FAF8E7-4D53-4E3B-8C24-4A4E6823B979}" type="datetime1">
              <a:rPr lang="en-GB" noProof="0" smtClean="0"/>
              <a:t>06/06/2022</a:t>
            </a:fld>
            <a:endParaRPr lang="en-GB" noProof="0" dirty="0"/>
          </a:p>
        </p:txBody>
      </p:sp>
      <p:sp>
        <p:nvSpPr>
          <p:cNvPr id="6" name="Slide Number Placeholder 5"/>
          <p:cNvSpPr>
            <a:spLocks noGrp="1"/>
          </p:cNvSpPr>
          <p:nvPr>
            <p:ph type="sldNum" sz="quarter" idx="4"/>
          </p:nvPr>
        </p:nvSpPr>
        <p:spPr bwMode="gray">
          <a:xfrm>
            <a:off x="8385243" y="4697399"/>
            <a:ext cx="346802" cy="446102"/>
          </a:xfrm>
          <a:prstGeom prst="rect">
            <a:avLst/>
          </a:prstGeom>
          <a:solidFill>
            <a:schemeClr val="accent1"/>
          </a:solidFill>
          <a:ln w="3175">
            <a:noFill/>
          </a:ln>
        </p:spPr>
        <p:txBody>
          <a:bodyPr vert="horz" wrap="none" lIns="72000" tIns="72000" rIns="72000" bIns="0" rtlCol="0" anchor="t" anchorCtr="0">
            <a:noAutofit/>
          </a:bodyPr>
          <a:lstStyle>
            <a:lvl1pPr algn="ctr">
              <a:defRPr lang="nl-NL" sz="700" b="1" smtClean="0">
                <a:solidFill>
                  <a:schemeClr val="bg1"/>
                </a:solidFill>
              </a:defRPr>
            </a:lvl1pPr>
          </a:lstStyle>
          <a:p>
            <a:fld id="{1F3F7073-2DD3-4386-BBF7-0F6C7BAF276C}" type="slidenum">
              <a:rPr lang="en-GB" noProof="0" smtClean="0">
                <a:solidFill>
                  <a:srgbClr val="FFFFFF"/>
                </a:solidFill>
              </a:rPr>
              <a:pPr/>
              <a:t>‹#›</a:t>
            </a:fld>
            <a:endParaRPr lang="en-GB" noProof="0" dirty="0">
              <a:solidFill>
                <a:srgbClr val="FFFFFF"/>
              </a:solidFill>
            </a:endParaRPr>
          </a:p>
        </p:txBody>
      </p:sp>
      <p:sp>
        <p:nvSpPr>
          <p:cNvPr id="22" name="AutoShape 12"/>
          <p:cNvSpPr>
            <a:spLocks noChangeAspect="1" noChangeArrowheads="1" noTextEdit="1"/>
          </p:cNvSpPr>
          <p:nvPr userDrawn="1"/>
        </p:nvSpPr>
        <p:spPr bwMode="auto">
          <a:xfrm>
            <a:off x="2862263" y="2087563"/>
            <a:ext cx="3419475" cy="968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nl-NL"/>
          </a:p>
        </p:txBody>
      </p:sp>
      <p:sp>
        <p:nvSpPr>
          <p:cNvPr id="8" name="TextBox 7">
            <a:extLst>
              <a:ext uri="{FF2B5EF4-FFF2-40B4-BE49-F238E27FC236}">
                <a16:creationId xmlns:a16="http://schemas.microsoft.com/office/drawing/2014/main" id="{A1B778C0-0147-4BDC-BA3B-240AF3114EB2}"/>
              </a:ext>
            </a:extLst>
          </p:cNvPr>
          <p:cNvSpPr txBox="1"/>
          <p:nvPr userDrawn="1">
            <p:extLst>
              <p:ext uri="{1162E1C5-73C7-4A58-AE30-91384D911F3F}">
                <p184:classification xmlns:p184="http://schemas.microsoft.com/office/powerpoint/2018/4/main" val="ftr"/>
              </p:ext>
            </p:extLst>
          </p:nvPr>
        </p:nvSpPr>
        <p:spPr>
          <a:xfrm>
            <a:off x="0" y="5021580"/>
            <a:ext cx="803275" cy="121920"/>
          </a:xfrm>
          <a:prstGeom prst="rect">
            <a:avLst/>
          </a:prstGeom>
        </p:spPr>
        <p:txBody>
          <a:bodyPr horzOverflow="overflow" lIns="0" tIns="0" rIns="0" bIns="0">
            <a:spAutoFit/>
          </a:bodyPr>
          <a:lstStyle/>
          <a:p>
            <a:pPr algn="l"/>
            <a:r>
              <a:rPr lang="en-GB" sz="800">
                <a:solidFill>
                  <a:srgbClr val="000000"/>
                </a:solidFill>
                <a:latin typeface="Calibri" panose="020F0502020204030204" pitchFamily="34" charset="0"/>
              </a:rPr>
              <a:t>Sensitivity: general</a:t>
            </a:r>
          </a:p>
        </p:txBody>
      </p:sp>
    </p:spTree>
    <p:extLst>
      <p:ext uri="{BB962C8B-B14F-4D97-AF65-F5344CB8AC3E}">
        <p14:creationId xmlns:p14="http://schemas.microsoft.com/office/powerpoint/2010/main" val="2446766712"/>
      </p:ext>
    </p:extLst>
  </p:cSld>
  <p:clrMap bg1="lt1" tx1="dk1" bg2="lt2" tx2="dk2" accent1="accent1" accent2="accent2" accent3="accent3" accent4="accent4" accent5="accent5" accent6="accent6" hlink="hlink" folHlink="folHlink"/>
  <p:sldLayoutIdLst>
    <p:sldLayoutId id="2147483763" r:id="rId1"/>
    <p:sldLayoutId id="2147483861" r:id="rId2"/>
    <p:sldLayoutId id="2147483862" r:id="rId3"/>
    <p:sldLayoutId id="2147483706" r:id="rId4"/>
    <p:sldLayoutId id="2147483690" r:id="rId5"/>
    <p:sldLayoutId id="2147483704" r:id="rId6"/>
    <p:sldLayoutId id="2147483691" r:id="rId7"/>
    <p:sldLayoutId id="2147483844" r:id="rId8"/>
    <p:sldLayoutId id="2147483701" r:id="rId9"/>
    <p:sldLayoutId id="2147483840" r:id="rId10"/>
    <p:sldLayoutId id="2147483841" r:id="rId11"/>
    <p:sldLayoutId id="2147483698" r:id="rId12"/>
    <p:sldLayoutId id="2147483843" r:id="rId13"/>
    <p:sldLayoutId id="2147483857" r:id="rId14"/>
    <p:sldLayoutId id="2147483692" r:id="rId15"/>
    <p:sldLayoutId id="2147483858" r:id="rId16"/>
    <p:sldLayoutId id="2147483859" r:id="rId17"/>
    <p:sldLayoutId id="2147483762" r:id="rId18"/>
    <p:sldLayoutId id="2147483860" r:id="rId19"/>
    <p:sldLayoutId id="2147483700" r:id="rId20"/>
    <p:sldLayoutId id="2147483694" r:id="rId21"/>
    <p:sldLayoutId id="2147483854" r:id="rId22"/>
    <p:sldLayoutId id="2147483695" r:id="rId23"/>
    <p:sldLayoutId id="2147483709" r:id="rId24"/>
  </p:sldLayoutIdLst>
  <p:transition spd="slow">
    <p:push dir="u"/>
  </p:transition>
  <p:hf hdr="0" ftr="0" dt="0"/>
  <p:txStyles>
    <p:titleStyle>
      <a:lvl1pPr algn="l" defTabSz="914400" rtl="0" eaLnBrk="1" latinLnBrk="0" hangingPunct="1">
        <a:lnSpc>
          <a:spcPct val="95000"/>
        </a:lnSpc>
        <a:spcBef>
          <a:spcPct val="0"/>
        </a:spcBef>
        <a:buNone/>
        <a:defRPr sz="2200" b="1" kern="1200">
          <a:solidFill>
            <a:schemeClr val="accent1"/>
          </a:solidFill>
          <a:latin typeface="+mj-lt"/>
          <a:ea typeface="+mj-ea"/>
          <a:cs typeface="+mj-cs"/>
        </a:defRPr>
      </a:lvl1pPr>
    </p:titleStyle>
    <p:bodyStyle>
      <a:lvl1pPr marL="179388" indent="-179388" algn="l" defTabSz="914400" rtl="0" eaLnBrk="1" latinLnBrk="0" hangingPunct="1">
        <a:lnSpc>
          <a:spcPct val="120000"/>
        </a:lnSpc>
        <a:spcBef>
          <a:spcPts val="0"/>
        </a:spcBef>
        <a:buClr>
          <a:schemeClr val="accent1"/>
        </a:buClr>
        <a:buFont typeface="Wingdings" panose="05000000000000000000" pitchFamily="2" charset="2"/>
        <a:buChar char="§"/>
        <a:defRPr sz="1400" kern="1200">
          <a:solidFill>
            <a:schemeClr val="tx1"/>
          </a:solidFill>
          <a:latin typeface="+mn-lt"/>
          <a:ea typeface="+mn-ea"/>
          <a:cs typeface="+mn-cs"/>
        </a:defRPr>
      </a:lvl1pPr>
      <a:lvl2pPr marL="357188" indent="-177800" algn="l" defTabSz="914400" rtl="0" eaLnBrk="1" latinLnBrk="0" hangingPunct="1">
        <a:lnSpc>
          <a:spcPct val="120000"/>
        </a:lnSpc>
        <a:spcBef>
          <a:spcPts val="0"/>
        </a:spcBef>
        <a:buFont typeface="Arial" panose="020B0604020202020204" pitchFamily="34" charset="0"/>
        <a:buChar char="–"/>
        <a:defRPr sz="1400" kern="1200">
          <a:solidFill>
            <a:schemeClr val="tx1"/>
          </a:solidFill>
          <a:latin typeface="+mn-lt"/>
          <a:ea typeface="+mn-ea"/>
          <a:cs typeface="+mn-cs"/>
        </a:defRPr>
      </a:lvl2pPr>
      <a:lvl3pPr marL="536575" indent="-179388" algn="l" defTabSz="914400" rtl="0" eaLnBrk="1" latinLnBrk="0" hangingPunct="1">
        <a:lnSpc>
          <a:spcPct val="120000"/>
        </a:lnSpc>
        <a:spcBef>
          <a:spcPts val="0"/>
        </a:spcBef>
        <a:buFont typeface="Wingdings" panose="05000000000000000000" pitchFamily="2" charset="2"/>
        <a:buChar char="§"/>
        <a:defRPr sz="1400" kern="1200">
          <a:solidFill>
            <a:schemeClr val="tx1"/>
          </a:solidFill>
          <a:latin typeface="+mn-lt"/>
          <a:ea typeface="+mn-ea"/>
          <a:cs typeface="+mn-cs"/>
        </a:defRPr>
      </a:lvl3pPr>
      <a:lvl4pPr marL="804863" indent="-268288" algn="l" defTabSz="914400" rtl="0" eaLnBrk="1" latinLnBrk="0" hangingPunct="1">
        <a:lnSpc>
          <a:spcPct val="120000"/>
        </a:lnSpc>
        <a:spcBef>
          <a:spcPts val="0"/>
        </a:spcBef>
        <a:buFont typeface="Arial" panose="020B0604020202020204" pitchFamily="34" charset="0"/>
        <a:buChar char="–"/>
        <a:defRPr sz="1400" kern="1200">
          <a:solidFill>
            <a:schemeClr val="tx1"/>
          </a:solidFill>
          <a:latin typeface="+mn-lt"/>
          <a:ea typeface="+mn-ea"/>
          <a:cs typeface="+mn-cs"/>
        </a:defRPr>
      </a:lvl4pPr>
      <a:lvl5pPr marL="0" indent="0" algn="l" defTabSz="914400" rtl="0" eaLnBrk="1" latinLnBrk="0" hangingPunct="1">
        <a:lnSpc>
          <a:spcPct val="120000"/>
        </a:lnSpc>
        <a:spcBef>
          <a:spcPts val="0"/>
        </a:spcBef>
        <a:buFont typeface="Arial" panose="020B0604020202020204" pitchFamily="34" charset="0"/>
        <a:buNone/>
        <a:defRPr sz="1400" b="1" kern="1200">
          <a:solidFill>
            <a:schemeClr val="accent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Footer Placeholder 4"/>
          <p:cNvSpPr>
            <a:spLocks noGrp="1"/>
          </p:cNvSpPr>
          <p:nvPr>
            <p:ph type="ftr" sz="quarter" idx="3"/>
          </p:nvPr>
        </p:nvSpPr>
        <p:spPr bwMode="gray">
          <a:xfrm>
            <a:off x="417601" y="4773037"/>
            <a:ext cx="3311336" cy="162000"/>
          </a:xfrm>
          <a:prstGeom prst="rect">
            <a:avLst/>
          </a:prstGeom>
          <a:noFill/>
        </p:spPr>
        <p:txBody>
          <a:bodyPr vert="horz" lIns="147600" tIns="72000" rIns="91440" bIns="0" rtlCol="0" anchor="ctr">
            <a:noAutofit/>
          </a:bodyPr>
          <a:lstStyle>
            <a:lvl1pPr algn="l">
              <a:defRPr sz="700" b="1" cap="all" baseline="0">
                <a:solidFill>
                  <a:schemeClr val="accent1"/>
                </a:solidFill>
              </a:defRPr>
            </a:lvl1pPr>
          </a:lstStyle>
          <a:p>
            <a:r>
              <a:rPr lang="en-GB" noProof="0"/>
              <a:t>Tata Steel | TITLE POWERPOINT PRESENTATION</a:t>
            </a:r>
            <a:endParaRPr lang="en-GB" noProof="0" dirty="0"/>
          </a:p>
        </p:txBody>
      </p:sp>
      <p:sp>
        <p:nvSpPr>
          <p:cNvPr id="2" name="Title Placeholder 1"/>
          <p:cNvSpPr>
            <a:spLocks noGrp="1"/>
          </p:cNvSpPr>
          <p:nvPr>
            <p:ph type="title"/>
          </p:nvPr>
        </p:nvSpPr>
        <p:spPr bwMode="gray">
          <a:xfrm>
            <a:off x="457200" y="337225"/>
            <a:ext cx="8229600" cy="799032"/>
          </a:xfrm>
          <a:prstGeom prst="rect">
            <a:avLst/>
          </a:prstGeom>
        </p:spPr>
        <p:txBody>
          <a:bodyPr vert="horz" lIns="91440" tIns="45720" rIns="91440" bIns="45720" rtlCol="0" anchor="t" anchorCtr="0">
            <a:noAutofit/>
          </a:bodyPr>
          <a:lstStyle/>
          <a:p>
            <a:r>
              <a:rPr lang="en-US"/>
              <a:t>Click to edit Master title style</a:t>
            </a:r>
            <a:endParaRPr lang="nl-NL" dirty="0"/>
          </a:p>
        </p:txBody>
      </p:sp>
      <p:sp>
        <p:nvSpPr>
          <p:cNvPr id="3" name="Text Placeholder 2"/>
          <p:cNvSpPr>
            <a:spLocks noGrp="1"/>
          </p:cNvSpPr>
          <p:nvPr>
            <p:ph type="body" idx="1"/>
          </p:nvPr>
        </p:nvSpPr>
        <p:spPr bwMode="gray">
          <a:xfrm>
            <a:off x="457200" y="1184449"/>
            <a:ext cx="8229600" cy="3394472"/>
          </a:xfrm>
          <a:prstGeom prst="rect">
            <a:avLst/>
          </a:prstGeom>
        </p:spPr>
        <p:txBody>
          <a:bodyPr vert="horz" lIns="91440" tIns="45720" rIns="91440" bIns="4572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Date Placeholder 3"/>
          <p:cNvSpPr>
            <a:spLocks noGrp="1"/>
          </p:cNvSpPr>
          <p:nvPr>
            <p:ph type="dt" sz="half" idx="2"/>
          </p:nvPr>
        </p:nvSpPr>
        <p:spPr bwMode="gray">
          <a:xfrm>
            <a:off x="3505200" y="4773037"/>
            <a:ext cx="2133600" cy="162000"/>
          </a:xfrm>
          <a:prstGeom prst="rect">
            <a:avLst/>
          </a:prstGeom>
          <a:noFill/>
        </p:spPr>
        <p:txBody>
          <a:bodyPr vert="horz" lIns="147600" tIns="72000" rIns="91440" bIns="0" rtlCol="0" anchor="ctr">
            <a:noAutofit/>
          </a:bodyPr>
          <a:lstStyle>
            <a:lvl1pPr algn="ctr">
              <a:defRPr lang="nl-NL" sz="700" b="1" smtClean="0">
                <a:solidFill>
                  <a:schemeClr val="accent1"/>
                </a:solidFill>
              </a:defRPr>
            </a:lvl1pPr>
          </a:lstStyle>
          <a:p>
            <a:fld id="{F0FAF8E7-4D53-4E3B-8C24-4A4E6823B979}" type="datetime1">
              <a:rPr lang="en-GB" noProof="0" smtClean="0"/>
              <a:t>06/06/2022</a:t>
            </a:fld>
            <a:endParaRPr lang="en-GB" noProof="0" dirty="0"/>
          </a:p>
        </p:txBody>
      </p:sp>
      <p:sp>
        <p:nvSpPr>
          <p:cNvPr id="6" name="Slide Number Placeholder 5"/>
          <p:cNvSpPr>
            <a:spLocks noGrp="1"/>
          </p:cNvSpPr>
          <p:nvPr>
            <p:ph type="sldNum" sz="quarter" idx="4"/>
          </p:nvPr>
        </p:nvSpPr>
        <p:spPr bwMode="gray">
          <a:xfrm>
            <a:off x="8385244" y="4697400"/>
            <a:ext cx="346802" cy="446102"/>
          </a:xfrm>
          <a:prstGeom prst="rect">
            <a:avLst/>
          </a:prstGeom>
          <a:solidFill>
            <a:schemeClr val="accent1"/>
          </a:solidFill>
          <a:ln w="3175">
            <a:noFill/>
          </a:ln>
        </p:spPr>
        <p:txBody>
          <a:bodyPr vert="horz" wrap="none" lIns="72000" tIns="72000" rIns="72000" bIns="0" rtlCol="0" anchor="t" anchorCtr="0">
            <a:noAutofit/>
          </a:bodyPr>
          <a:lstStyle>
            <a:lvl1pPr algn="ctr">
              <a:defRPr lang="nl-NL" sz="700" b="1" smtClean="0">
                <a:solidFill>
                  <a:schemeClr val="bg1"/>
                </a:solidFill>
              </a:defRPr>
            </a:lvl1pPr>
          </a:lstStyle>
          <a:p>
            <a:fld id="{1F3F7073-2DD3-4386-BBF7-0F6C7BAF276C}" type="slidenum">
              <a:rPr lang="en-GB" noProof="0" smtClean="0">
                <a:solidFill>
                  <a:srgbClr val="FFFFFF"/>
                </a:solidFill>
              </a:rPr>
              <a:pPr/>
              <a:t>‹#›</a:t>
            </a:fld>
            <a:endParaRPr lang="en-GB" noProof="0" dirty="0">
              <a:solidFill>
                <a:srgbClr val="FFFFFF"/>
              </a:solidFill>
            </a:endParaRPr>
          </a:p>
        </p:txBody>
      </p:sp>
      <p:sp>
        <p:nvSpPr>
          <p:cNvPr id="22" name="AutoShape 12"/>
          <p:cNvSpPr>
            <a:spLocks noChangeAspect="1" noChangeArrowheads="1" noTextEdit="1"/>
          </p:cNvSpPr>
          <p:nvPr userDrawn="1"/>
        </p:nvSpPr>
        <p:spPr bwMode="auto">
          <a:xfrm>
            <a:off x="2862263" y="2087564"/>
            <a:ext cx="3419475" cy="968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nl-NL" sz="1800"/>
          </a:p>
        </p:txBody>
      </p:sp>
      <p:sp>
        <p:nvSpPr>
          <p:cNvPr id="8" name="TextBox 7">
            <a:extLst>
              <a:ext uri="{FF2B5EF4-FFF2-40B4-BE49-F238E27FC236}">
                <a16:creationId xmlns:a16="http://schemas.microsoft.com/office/drawing/2014/main" id="{A1B778C0-0147-4BDC-BA3B-240AF3114EB2}"/>
              </a:ext>
            </a:extLst>
          </p:cNvPr>
          <p:cNvSpPr txBox="1"/>
          <p:nvPr userDrawn="1">
            <p:extLst>
              <p:ext uri="{1162E1C5-73C7-4A58-AE30-91384D911F3F}">
                <p184:classification xmlns:p184="http://schemas.microsoft.com/office/powerpoint/2018/4/main" val="ftr"/>
              </p:ext>
            </p:extLst>
          </p:nvPr>
        </p:nvSpPr>
        <p:spPr>
          <a:xfrm>
            <a:off x="1" y="5021581"/>
            <a:ext cx="803275" cy="123111"/>
          </a:xfrm>
          <a:prstGeom prst="rect">
            <a:avLst/>
          </a:prstGeom>
        </p:spPr>
        <p:txBody>
          <a:bodyPr horzOverflow="overflow" lIns="0" tIns="0" rIns="0" bIns="0">
            <a:spAutoFit/>
          </a:bodyPr>
          <a:lstStyle/>
          <a:p>
            <a:pPr algn="l"/>
            <a:r>
              <a:rPr lang="en-GB" sz="800">
                <a:solidFill>
                  <a:srgbClr val="000000"/>
                </a:solidFill>
                <a:latin typeface="Calibri" panose="020F0502020204030204" pitchFamily="34" charset="0"/>
              </a:rPr>
              <a:t>Sensitivity: general</a:t>
            </a:r>
          </a:p>
        </p:txBody>
      </p:sp>
    </p:spTree>
    <p:extLst>
      <p:ext uri="{BB962C8B-B14F-4D97-AF65-F5344CB8AC3E}">
        <p14:creationId xmlns:p14="http://schemas.microsoft.com/office/powerpoint/2010/main" val="4183304030"/>
      </p:ext>
    </p:extLst>
  </p:cSld>
  <p:clrMap bg1="lt1" tx1="dk1" bg2="lt2" tx2="dk2" accent1="accent1" accent2="accent2" accent3="accent3" accent4="accent4" accent5="accent5" accent6="accent6" hlink="hlink" folHlink="folHlink"/>
  <p:sldLayoutIdLst>
    <p:sldLayoutId id="2147483864" r:id="rId1"/>
    <p:sldLayoutId id="2147483865" r:id="rId2"/>
    <p:sldLayoutId id="2147483866" r:id="rId3"/>
    <p:sldLayoutId id="2147483867" r:id="rId4"/>
    <p:sldLayoutId id="2147483868" r:id="rId5"/>
    <p:sldLayoutId id="2147483869" r:id="rId6"/>
    <p:sldLayoutId id="2147483870" r:id="rId7"/>
    <p:sldLayoutId id="2147483871" r:id="rId8"/>
    <p:sldLayoutId id="2147483872" r:id="rId9"/>
    <p:sldLayoutId id="2147483873" r:id="rId10"/>
    <p:sldLayoutId id="2147483874" r:id="rId11"/>
    <p:sldLayoutId id="2147483875" r:id="rId12"/>
    <p:sldLayoutId id="2147483876" r:id="rId13"/>
    <p:sldLayoutId id="2147483877" r:id="rId14"/>
    <p:sldLayoutId id="2147483878" r:id="rId15"/>
    <p:sldLayoutId id="2147483879" r:id="rId16"/>
    <p:sldLayoutId id="2147483880" r:id="rId17"/>
    <p:sldLayoutId id="2147483881" r:id="rId18"/>
    <p:sldLayoutId id="2147483882" r:id="rId19"/>
    <p:sldLayoutId id="2147483883" r:id="rId20"/>
    <p:sldLayoutId id="2147483884" r:id="rId21"/>
    <p:sldLayoutId id="2147483885" r:id="rId22"/>
    <p:sldLayoutId id="2147483886" r:id="rId23"/>
    <p:sldLayoutId id="2147483887" r:id="rId24"/>
  </p:sldLayoutIdLst>
  <p:transition spd="slow">
    <p:push dir="u"/>
  </p:transition>
  <p:hf hdr="0" ftr="0" dt="0"/>
  <p:txStyles>
    <p:titleStyle>
      <a:lvl1pPr algn="l" defTabSz="914378" rtl="0" eaLnBrk="1" latinLnBrk="0" hangingPunct="1">
        <a:lnSpc>
          <a:spcPct val="95000"/>
        </a:lnSpc>
        <a:spcBef>
          <a:spcPct val="0"/>
        </a:spcBef>
        <a:buNone/>
        <a:defRPr sz="2200" b="1" kern="1200">
          <a:solidFill>
            <a:schemeClr val="accent1"/>
          </a:solidFill>
          <a:latin typeface="+mj-lt"/>
          <a:ea typeface="+mj-ea"/>
          <a:cs typeface="+mj-cs"/>
        </a:defRPr>
      </a:lvl1pPr>
    </p:titleStyle>
    <p:bodyStyle>
      <a:lvl1pPr marL="179384" indent="-179384" algn="l" defTabSz="914378" rtl="0" eaLnBrk="1" latinLnBrk="0" hangingPunct="1">
        <a:lnSpc>
          <a:spcPct val="120000"/>
        </a:lnSpc>
        <a:spcBef>
          <a:spcPts val="0"/>
        </a:spcBef>
        <a:buClr>
          <a:schemeClr val="accent1"/>
        </a:buClr>
        <a:buFont typeface="Wingdings" panose="05000000000000000000" pitchFamily="2" charset="2"/>
        <a:buChar char="§"/>
        <a:defRPr sz="1400" kern="1200">
          <a:solidFill>
            <a:schemeClr val="tx1"/>
          </a:solidFill>
          <a:latin typeface="+mn-lt"/>
          <a:ea typeface="+mn-ea"/>
          <a:cs typeface="+mn-cs"/>
        </a:defRPr>
      </a:lvl1pPr>
      <a:lvl2pPr marL="357179" indent="-177796" algn="l" defTabSz="914378" rtl="0" eaLnBrk="1" latinLnBrk="0" hangingPunct="1">
        <a:lnSpc>
          <a:spcPct val="120000"/>
        </a:lnSpc>
        <a:spcBef>
          <a:spcPts val="0"/>
        </a:spcBef>
        <a:buFont typeface="Arial" panose="020B0604020202020204" pitchFamily="34" charset="0"/>
        <a:buChar char="–"/>
        <a:defRPr sz="1400" kern="1200">
          <a:solidFill>
            <a:schemeClr val="tx1"/>
          </a:solidFill>
          <a:latin typeface="+mn-lt"/>
          <a:ea typeface="+mn-ea"/>
          <a:cs typeface="+mn-cs"/>
        </a:defRPr>
      </a:lvl2pPr>
      <a:lvl3pPr marL="536561" indent="-179384" algn="l" defTabSz="914378" rtl="0" eaLnBrk="1" latinLnBrk="0" hangingPunct="1">
        <a:lnSpc>
          <a:spcPct val="120000"/>
        </a:lnSpc>
        <a:spcBef>
          <a:spcPts val="0"/>
        </a:spcBef>
        <a:buFont typeface="Wingdings" panose="05000000000000000000" pitchFamily="2" charset="2"/>
        <a:buChar char="§"/>
        <a:defRPr sz="1400" kern="1200">
          <a:solidFill>
            <a:schemeClr val="tx1"/>
          </a:solidFill>
          <a:latin typeface="+mn-lt"/>
          <a:ea typeface="+mn-ea"/>
          <a:cs typeface="+mn-cs"/>
        </a:defRPr>
      </a:lvl3pPr>
      <a:lvl4pPr marL="804843" indent="-268281" algn="l" defTabSz="914378" rtl="0" eaLnBrk="1" latinLnBrk="0" hangingPunct="1">
        <a:lnSpc>
          <a:spcPct val="120000"/>
        </a:lnSpc>
        <a:spcBef>
          <a:spcPts val="0"/>
        </a:spcBef>
        <a:buFont typeface="Arial" panose="020B0604020202020204" pitchFamily="34" charset="0"/>
        <a:buChar char="–"/>
        <a:defRPr sz="1400" kern="1200">
          <a:solidFill>
            <a:schemeClr val="tx1"/>
          </a:solidFill>
          <a:latin typeface="+mn-lt"/>
          <a:ea typeface="+mn-ea"/>
          <a:cs typeface="+mn-cs"/>
        </a:defRPr>
      </a:lvl4pPr>
      <a:lvl5pPr marL="0" indent="0" algn="l" defTabSz="914378" rtl="0" eaLnBrk="1" latinLnBrk="0" hangingPunct="1">
        <a:lnSpc>
          <a:spcPct val="120000"/>
        </a:lnSpc>
        <a:spcBef>
          <a:spcPts val="0"/>
        </a:spcBef>
        <a:buFont typeface="Arial" panose="020B0604020202020204" pitchFamily="34" charset="0"/>
        <a:buNone/>
        <a:defRPr sz="1400" b="1" kern="1200">
          <a:solidFill>
            <a:schemeClr val="accent1"/>
          </a:solidFill>
          <a:latin typeface="+mn-lt"/>
          <a:ea typeface="+mn-ea"/>
          <a:cs typeface="+mn-cs"/>
        </a:defRPr>
      </a:lvl5pPr>
      <a:lvl6pPr marL="2514537" indent="-228594" algn="l" defTabSz="914378"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726" indent="-228594" algn="l" defTabSz="914378"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8915" indent="-228594" algn="l" defTabSz="914378"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103" indent="-228594" algn="l" defTabSz="914378"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378" rtl="0" eaLnBrk="1" latinLnBrk="0" hangingPunct="1">
        <a:defRPr sz="1800" kern="1200">
          <a:solidFill>
            <a:schemeClr val="tx1"/>
          </a:solidFill>
          <a:latin typeface="+mn-lt"/>
          <a:ea typeface="+mn-ea"/>
          <a:cs typeface="+mn-cs"/>
        </a:defRPr>
      </a:lvl1pPr>
      <a:lvl2pPr marL="457189" algn="l" defTabSz="914378" rtl="0" eaLnBrk="1" latinLnBrk="0" hangingPunct="1">
        <a:defRPr sz="1800" kern="1200">
          <a:solidFill>
            <a:schemeClr val="tx1"/>
          </a:solidFill>
          <a:latin typeface="+mn-lt"/>
          <a:ea typeface="+mn-ea"/>
          <a:cs typeface="+mn-cs"/>
        </a:defRPr>
      </a:lvl2pPr>
      <a:lvl3pPr marL="914378" algn="l" defTabSz="914378" rtl="0" eaLnBrk="1" latinLnBrk="0" hangingPunct="1">
        <a:defRPr sz="1800" kern="1200">
          <a:solidFill>
            <a:schemeClr val="tx1"/>
          </a:solidFill>
          <a:latin typeface="+mn-lt"/>
          <a:ea typeface="+mn-ea"/>
          <a:cs typeface="+mn-cs"/>
        </a:defRPr>
      </a:lvl3pPr>
      <a:lvl4pPr marL="1371566" algn="l" defTabSz="914378" rtl="0" eaLnBrk="1" latinLnBrk="0" hangingPunct="1">
        <a:defRPr sz="1800" kern="1200">
          <a:solidFill>
            <a:schemeClr val="tx1"/>
          </a:solidFill>
          <a:latin typeface="+mn-lt"/>
          <a:ea typeface="+mn-ea"/>
          <a:cs typeface="+mn-cs"/>
        </a:defRPr>
      </a:lvl4pPr>
      <a:lvl5pPr marL="1828754" algn="l" defTabSz="914378" rtl="0" eaLnBrk="1" latinLnBrk="0" hangingPunct="1">
        <a:defRPr sz="1800" kern="1200">
          <a:solidFill>
            <a:schemeClr val="tx1"/>
          </a:solidFill>
          <a:latin typeface="+mn-lt"/>
          <a:ea typeface="+mn-ea"/>
          <a:cs typeface="+mn-cs"/>
        </a:defRPr>
      </a:lvl5pPr>
      <a:lvl6pPr marL="2285943" algn="l" defTabSz="914378" rtl="0" eaLnBrk="1" latinLnBrk="0" hangingPunct="1">
        <a:defRPr sz="1800" kern="1200">
          <a:solidFill>
            <a:schemeClr val="tx1"/>
          </a:solidFill>
          <a:latin typeface="+mn-lt"/>
          <a:ea typeface="+mn-ea"/>
          <a:cs typeface="+mn-cs"/>
        </a:defRPr>
      </a:lvl6pPr>
      <a:lvl7pPr marL="2743132" algn="l" defTabSz="914378" rtl="0" eaLnBrk="1" latinLnBrk="0" hangingPunct="1">
        <a:defRPr sz="1800" kern="1200">
          <a:solidFill>
            <a:schemeClr val="tx1"/>
          </a:solidFill>
          <a:latin typeface="+mn-lt"/>
          <a:ea typeface="+mn-ea"/>
          <a:cs typeface="+mn-cs"/>
        </a:defRPr>
      </a:lvl7pPr>
      <a:lvl8pPr marL="3200320" algn="l" defTabSz="914378" rtl="0" eaLnBrk="1" latinLnBrk="0" hangingPunct="1">
        <a:defRPr sz="1800" kern="1200">
          <a:solidFill>
            <a:schemeClr val="tx1"/>
          </a:solidFill>
          <a:latin typeface="+mn-lt"/>
          <a:ea typeface="+mn-ea"/>
          <a:cs typeface="+mn-cs"/>
        </a:defRPr>
      </a:lvl8pPr>
      <a:lvl9pPr marL="3657509" algn="l" defTabSz="914378"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4.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4.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4.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4.png"/><Relationship Id="rId5" Type="http://schemas.openxmlformats.org/officeDocument/2006/relationships/image" Target="../media/image11.png"/><Relationship Id="rId4" Type="http://schemas.openxmlformats.org/officeDocument/2006/relationships/image" Target="../media/image10.emf"/></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4.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4.png"/><Relationship Id="rId5" Type="http://schemas.openxmlformats.org/officeDocument/2006/relationships/image" Target="../media/image15.sv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slideLayout" Target="../slideLayouts/slideLayout4.xml"/><Relationship Id="rId7" Type="http://schemas.openxmlformats.org/officeDocument/2006/relationships/image" Target="../media/image19.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8.png"/><Relationship Id="rId5" Type="http://schemas.openxmlformats.org/officeDocument/2006/relationships/image" Target="../media/image17.png"/><Relationship Id="rId10" Type="http://schemas.openxmlformats.org/officeDocument/2006/relationships/image" Target="../media/image4.png"/><Relationship Id="rId4" Type="http://schemas.openxmlformats.org/officeDocument/2006/relationships/image" Target="../media/image16.png"/><Relationship Id="rId9"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4.png"/><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C34E4-68E0-64CB-8D52-CC3AC3DF9878}"/>
              </a:ext>
            </a:extLst>
          </p:cNvPr>
          <p:cNvSpPr>
            <a:spLocks noGrp="1"/>
          </p:cNvSpPr>
          <p:nvPr>
            <p:ph type="ctrTitle"/>
          </p:nvPr>
        </p:nvSpPr>
        <p:spPr/>
        <p:txBody>
          <a:bodyPr/>
          <a:lstStyle/>
          <a:p>
            <a:r>
              <a:rPr lang="en-US" dirty="0">
                <a:cs typeface="Arial"/>
              </a:rPr>
              <a:t>Furnace Fall Project Review </a:t>
            </a:r>
          </a:p>
        </p:txBody>
      </p:sp>
      <p:sp>
        <p:nvSpPr>
          <p:cNvPr id="3" name="Content Placeholder 2">
            <a:extLst>
              <a:ext uri="{FF2B5EF4-FFF2-40B4-BE49-F238E27FC236}">
                <a16:creationId xmlns:a16="http://schemas.microsoft.com/office/drawing/2014/main" id="{3F08E16A-40DE-647F-CDCC-0AE774773D6B}"/>
              </a:ext>
            </a:extLst>
          </p:cNvPr>
          <p:cNvSpPr>
            <a:spLocks noGrp="1"/>
          </p:cNvSpPr>
          <p:nvPr>
            <p:ph type="subTitle" idx="1"/>
          </p:nvPr>
        </p:nvSpPr>
        <p:spPr/>
        <p:txBody>
          <a:bodyPr vert="horz" lIns="91440" tIns="45720" rIns="91440" bIns="45720" rtlCol="0" anchor="t">
            <a:spAutoFit/>
          </a:bodyPr>
          <a:lstStyle/>
          <a:p>
            <a:r>
              <a:rPr lang="en-US" dirty="0">
                <a:cs typeface="Arial"/>
              </a:rPr>
              <a:t>Bradley Godwin</a:t>
            </a:r>
            <a:endParaRPr lang="en-US" dirty="0"/>
          </a:p>
        </p:txBody>
      </p:sp>
      <p:sp>
        <p:nvSpPr>
          <p:cNvPr id="4" name="Slide Number Placeholder 3">
            <a:extLst>
              <a:ext uri="{FF2B5EF4-FFF2-40B4-BE49-F238E27FC236}">
                <a16:creationId xmlns:a16="http://schemas.microsoft.com/office/drawing/2014/main" id="{789E7D10-66C3-4E05-6A1E-2F7BC435C97E}"/>
              </a:ext>
            </a:extLst>
          </p:cNvPr>
          <p:cNvSpPr>
            <a:spLocks noGrp="1"/>
          </p:cNvSpPr>
          <p:nvPr>
            <p:ph type="sldNum" sz="quarter" idx="4294967295"/>
          </p:nvPr>
        </p:nvSpPr>
        <p:spPr>
          <a:xfrm>
            <a:off x="8796338" y="4697413"/>
            <a:ext cx="347662" cy="446087"/>
          </a:xfrm>
        </p:spPr>
        <p:txBody>
          <a:bodyPr/>
          <a:lstStyle/>
          <a:p>
            <a:fld id="{1F3F7073-2DD3-4386-BBF7-0F6C7BAF276C}" type="slidenum">
              <a:rPr lang="en-GB" noProof="0" smtClean="0">
                <a:solidFill>
                  <a:srgbClr val="FFFFFF"/>
                </a:solidFill>
              </a:rPr>
              <a:pPr/>
              <a:t>1</a:t>
            </a:fld>
            <a:endParaRPr lang="en-GB" noProof="0" dirty="0">
              <a:solidFill>
                <a:srgbClr val="FFFFFF"/>
              </a:solidFill>
            </a:endParaRPr>
          </a:p>
        </p:txBody>
      </p:sp>
      <p:pic>
        <p:nvPicPr>
          <p:cNvPr id="9" name="Audio 8">
            <a:hlinkClick r:id="" action="ppaction://media"/>
            <a:extLst>
              <a:ext uri="{FF2B5EF4-FFF2-40B4-BE49-F238E27FC236}">
                <a16:creationId xmlns:a16="http://schemas.microsoft.com/office/drawing/2014/main" id="{59F41B4A-84CB-60B7-33BA-E08CE671506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40738" y="4440238"/>
            <a:ext cx="487362" cy="487362"/>
          </a:xfrm>
          <a:prstGeom prst="rect">
            <a:avLst/>
          </a:prstGeom>
        </p:spPr>
      </p:pic>
    </p:spTree>
    <p:extLst>
      <p:ext uri="{BB962C8B-B14F-4D97-AF65-F5344CB8AC3E}">
        <p14:creationId xmlns:p14="http://schemas.microsoft.com/office/powerpoint/2010/main" val="1366682566"/>
      </p:ext>
    </p:extLst>
  </p:cSld>
  <p:clrMapOvr>
    <a:masterClrMapping/>
  </p:clrMapOvr>
  <p:transition spd="slow" advTm="44406">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8385243" y="4697399"/>
            <a:ext cx="346802" cy="446102"/>
          </a:xfrm>
        </p:spPr>
        <p:txBody>
          <a:bodyPr/>
          <a:lstStyle/>
          <a:p>
            <a:fld id="{1F3F7073-2DD3-4386-BBF7-0F6C7BAF276C}" type="slidenum">
              <a:rPr lang="nl-NL" smtClean="0"/>
              <a:pPr/>
              <a:t>2</a:t>
            </a:fld>
            <a:endParaRPr lang="nl-NL" dirty="0"/>
          </a:p>
        </p:txBody>
      </p:sp>
      <p:pic>
        <p:nvPicPr>
          <p:cNvPr id="16" name="Picture 15">
            <a:extLst>
              <a:ext uri="{FF2B5EF4-FFF2-40B4-BE49-F238E27FC236}">
                <a16:creationId xmlns:a16="http://schemas.microsoft.com/office/drawing/2014/main" id="{6AC65D68-E201-4007-A58E-E5E7C9D9CF4E}"/>
              </a:ext>
            </a:extLst>
          </p:cNvPr>
          <p:cNvPicPr>
            <a:picLocks noChangeAspect="1"/>
          </p:cNvPicPr>
          <p:nvPr/>
        </p:nvPicPr>
        <p:blipFill>
          <a:blip r:embed="rId4"/>
          <a:stretch>
            <a:fillRect/>
          </a:stretch>
        </p:blipFill>
        <p:spPr>
          <a:xfrm>
            <a:off x="78743" y="0"/>
            <a:ext cx="8986513" cy="5143500"/>
          </a:xfrm>
          <a:prstGeom prst="rect">
            <a:avLst/>
          </a:prstGeom>
        </p:spPr>
      </p:pic>
      <p:pic>
        <p:nvPicPr>
          <p:cNvPr id="4" name="Audio 3">
            <a:hlinkClick r:id="" action="ppaction://media"/>
            <a:extLst>
              <a:ext uri="{FF2B5EF4-FFF2-40B4-BE49-F238E27FC236}">
                <a16:creationId xmlns:a16="http://schemas.microsoft.com/office/drawing/2014/main" id="{81580623-BD7B-6F84-4ED2-6750C6A088F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440738" y="4440238"/>
            <a:ext cx="487362" cy="487362"/>
          </a:xfrm>
          <a:prstGeom prst="rect">
            <a:avLst/>
          </a:prstGeom>
        </p:spPr>
      </p:pic>
    </p:spTree>
    <p:extLst>
      <p:ext uri="{BB962C8B-B14F-4D97-AF65-F5344CB8AC3E}">
        <p14:creationId xmlns:p14="http://schemas.microsoft.com/office/powerpoint/2010/main" val="4141228744"/>
      </p:ext>
    </p:extLst>
  </p:cSld>
  <p:clrMapOvr>
    <a:masterClrMapping/>
  </p:clrMapOvr>
  <p:transition spd="slow" advTm="27572">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341AECE-1C70-46F9-A9D4-8BEF00CC0531}"/>
              </a:ext>
            </a:extLst>
          </p:cNvPr>
          <p:cNvSpPr>
            <a:spLocks noGrp="1"/>
          </p:cNvSpPr>
          <p:nvPr>
            <p:ph type="sldNum" sz="quarter" idx="12"/>
          </p:nvPr>
        </p:nvSpPr>
        <p:spPr/>
        <p:txBody>
          <a:bodyPr/>
          <a:lstStyle/>
          <a:p>
            <a:fld id="{1F3F7073-2DD3-4386-BBF7-0F6C7BAF276C}" type="slidenum">
              <a:rPr lang="en-GB" noProof="0" smtClean="0">
                <a:solidFill>
                  <a:srgbClr val="FFFFFF"/>
                </a:solidFill>
              </a:rPr>
              <a:pPr/>
              <a:t>3</a:t>
            </a:fld>
            <a:endParaRPr lang="en-GB" noProof="0" dirty="0">
              <a:solidFill>
                <a:srgbClr val="FFFFFF"/>
              </a:solidFill>
            </a:endParaRPr>
          </a:p>
        </p:txBody>
      </p:sp>
      <p:pic>
        <p:nvPicPr>
          <p:cNvPr id="16" name="Picture 15">
            <a:extLst>
              <a:ext uri="{FF2B5EF4-FFF2-40B4-BE49-F238E27FC236}">
                <a16:creationId xmlns:a16="http://schemas.microsoft.com/office/drawing/2014/main" id="{69BA4DD9-24F3-4AFD-9CF1-C7FE14FC731D}"/>
              </a:ext>
            </a:extLst>
          </p:cNvPr>
          <p:cNvPicPr>
            <a:picLocks noChangeAspect="1"/>
          </p:cNvPicPr>
          <p:nvPr/>
        </p:nvPicPr>
        <p:blipFill>
          <a:blip r:embed="rId4"/>
          <a:stretch>
            <a:fillRect/>
          </a:stretch>
        </p:blipFill>
        <p:spPr>
          <a:xfrm>
            <a:off x="277974" y="332385"/>
            <a:ext cx="4674415" cy="2571750"/>
          </a:xfrm>
          <a:prstGeom prst="rect">
            <a:avLst/>
          </a:prstGeom>
        </p:spPr>
      </p:pic>
      <p:pic>
        <p:nvPicPr>
          <p:cNvPr id="20" name="Picture 19">
            <a:extLst>
              <a:ext uri="{FF2B5EF4-FFF2-40B4-BE49-F238E27FC236}">
                <a16:creationId xmlns:a16="http://schemas.microsoft.com/office/drawing/2014/main" id="{C9250D51-9BA7-4E81-B04E-4DA616268B87}"/>
              </a:ext>
            </a:extLst>
          </p:cNvPr>
          <p:cNvPicPr>
            <a:picLocks noChangeAspect="1"/>
          </p:cNvPicPr>
          <p:nvPr/>
        </p:nvPicPr>
        <p:blipFill>
          <a:blip r:embed="rId5"/>
          <a:stretch>
            <a:fillRect/>
          </a:stretch>
        </p:blipFill>
        <p:spPr>
          <a:xfrm>
            <a:off x="158640" y="3124189"/>
            <a:ext cx="5068267" cy="1796261"/>
          </a:xfrm>
          <a:prstGeom prst="rect">
            <a:avLst/>
          </a:prstGeom>
        </p:spPr>
      </p:pic>
      <p:sp>
        <p:nvSpPr>
          <p:cNvPr id="24" name="TextBox 23">
            <a:extLst>
              <a:ext uri="{FF2B5EF4-FFF2-40B4-BE49-F238E27FC236}">
                <a16:creationId xmlns:a16="http://schemas.microsoft.com/office/drawing/2014/main" id="{E93DEBAC-AAF3-4AB3-8609-A75C9155D3EC}"/>
              </a:ext>
            </a:extLst>
          </p:cNvPr>
          <p:cNvSpPr txBox="1"/>
          <p:nvPr/>
        </p:nvSpPr>
        <p:spPr>
          <a:xfrm>
            <a:off x="5758840" y="3550497"/>
            <a:ext cx="2470760" cy="1015663"/>
          </a:xfrm>
          <a:prstGeom prst="rect">
            <a:avLst/>
          </a:prstGeom>
          <a:noFill/>
        </p:spPr>
        <p:txBody>
          <a:bodyPr wrap="square" lIns="91440" tIns="45720" rIns="91440" bIns="45720" rtlCol="0" anchor="t">
            <a:spAutoFit/>
          </a:bodyPr>
          <a:lstStyle/>
          <a:p>
            <a:r>
              <a:rPr lang="en-GB" sz="1200" dirty="0">
                <a:cs typeface="Arial"/>
              </a:rPr>
              <a:t>Team Brought together and several problem solving sessions were carried out to understand the variables and contributions to furnace falls.</a:t>
            </a:r>
          </a:p>
        </p:txBody>
      </p:sp>
      <p:pic>
        <p:nvPicPr>
          <p:cNvPr id="33" name="Picture 32">
            <a:extLst>
              <a:ext uri="{FF2B5EF4-FFF2-40B4-BE49-F238E27FC236}">
                <a16:creationId xmlns:a16="http://schemas.microsoft.com/office/drawing/2014/main" id="{CA3FDE88-85D5-40A4-AA8D-F0512AB70AA3}"/>
              </a:ext>
            </a:extLst>
          </p:cNvPr>
          <p:cNvPicPr>
            <a:picLocks noChangeAspect="1"/>
          </p:cNvPicPr>
          <p:nvPr/>
        </p:nvPicPr>
        <p:blipFill>
          <a:blip r:embed="rId6"/>
          <a:stretch>
            <a:fillRect/>
          </a:stretch>
        </p:blipFill>
        <p:spPr>
          <a:xfrm>
            <a:off x="5016632" y="239411"/>
            <a:ext cx="4127368" cy="3133984"/>
          </a:xfrm>
          <a:prstGeom prst="rect">
            <a:avLst/>
          </a:prstGeom>
        </p:spPr>
      </p:pic>
      <p:pic>
        <p:nvPicPr>
          <p:cNvPr id="5" name="Audio 4">
            <a:hlinkClick r:id="" action="ppaction://media"/>
            <a:extLst>
              <a:ext uri="{FF2B5EF4-FFF2-40B4-BE49-F238E27FC236}">
                <a16:creationId xmlns:a16="http://schemas.microsoft.com/office/drawing/2014/main" id="{C0BC4A86-CD8E-8CFE-E766-F3C2131F251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440738" y="4440238"/>
            <a:ext cx="487362" cy="487362"/>
          </a:xfrm>
          <a:prstGeom prst="rect">
            <a:avLst/>
          </a:prstGeom>
        </p:spPr>
      </p:pic>
    </p:spTree>
    <p:extLst>
      <p:ext uri="{BB962C8B-B14F-4D97-AF65-F5344CB8AC3E}">
        <p14:creationId xmlns:p14="http://schemas.microsoft.com/office/powerpoint/2010/main" val="1579063531"/>
      </p:ext>
    </p:extLst>
  </p:cSld>
  <p:clrMapOvr>
    <a:masterClrMapping/>
  </p:clrMapOvr>
  <p:transition spd="slow" advTm="28547">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4B487E9-DAD1-56CD-2853-EC4004CD39A0}"/>
              </a:ext>
            </a:extLst>
          </p:cNvPr>
          <p:cNvSpPr>
            <a:spLocks noGrp="1"/>
          </p:cNvSpPr>
          <p:nvPr>
            <p:ph type="sldNum" sz="quarter" idx="12"/>
          </p:nvPr>
        </p:nvSpPr>
        <p:spPr/>
        <p:txBody>
          <a:bodyPr/>
          <a:lstStyle/>
          <a:p>
            <a:fld id="{1F3F7073-2DD3-4386-BBF7-0F6C7BAF276C}" type="slidenum">
              <a:rPr lang="en-GB" noProof="0" smtClean="0">
                <a:solidFill>
                  <a:srgbClr val="FFFFFF"/>
                </a:solidFill>
              </a:rPr>
              <a:pPr/>
              <a:t>4</a:t>
            </a:fld>
            <a:endParaRPr lang="en-GB" noProof="0" dirty="0">
              <a:solidFill>
                <a:srgbClr val="FFFFFF"/>
              </a:solidFill>
            </a:endParaRPr>
          </a:p>
        </p:txBody>
      </p:sp>
      <p:pic>
        <p:nvPicPr>
          <p:cNvPr id="5" name="Picture 4" descr="Chart&#10;&#10;Description automatically generated">
            <a:extLst>
              <a:ext uri="{FF2B5EF4-FFF2-40B4-BE49-F238E27FC236}">
                <a16:creationId xmlns:a16="http://schemas.microsoft.com/office/drawing/2014/main" id="{CDF8050E-FC14-542F-63B3-D62A631AB70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0425" y="220033"/>
            <a:ext cx="7423150" cy="4583425"/>
          </a:xfrm>
          <a:prstGeom prst="rect">
            <a:avLst/>
          </a:prstGeom>
        </p:spPr>
      </p:pic>
      <p:pic>
        <p:nvPicPr>
          <p:cNvPr id="6" name="Audio 5">
            <a:hlinkClick r:id="" action="ppaction://media"/>
            <a:extLst>
              <a:ext uri="{FF2B5EF4-FFF2-40B4-BE49-F238E27FC236}">
                <a16:creationId xmlns:a16="http://schemas.microsoft.com/office/drawing/2014/main" id="{539076A0-88FB-EA8B-4DDE-11AD958196F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440738" y="4440238"/>
            <a:ext cx="487362" cy="487362"/>
          </a:xfrm>
          <a:prstGeom prst="rect">
            <a:avLst/>
          </a:prstGeom>
        </p:spPr>
      </p:pic>
    </p:spTree>
    <p:extLst>
      <p:ext uri="{BB962C8B-B14F-4D97-AF65-F5344CB8AC3E}">
        <p14:creationId xmlns:p14="http://schemas.microsoft.com/office/powerpoint/2010/main" val="158024195"/>
      </p:ext>
    </p:extLst>
  </p:cSld>
  <p:clrMapOvr>
    <a:masterClrMapping/>
  </p:clrMapOvr>
  <p:transition spd="slow" advTm="9739">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DAE0E3-9BDD-440A-9367-3E68282C0CC0}"/>
              </a:ext>
            </a:extLst>
          </p:cNvPr>
          <p:cNvSpPr>
            <a:spLocks noGrp="1"/>
          </p:cNvSpPr>
          <p:nvPr>
            <p:ph type="sldNum" sz="quarter" idx="12"/>
          </p:nvPr>
        </p:nvSpPr>
        <p:spPr/>
        <p:txBody>
          <a:bodyPr/>
          <a:lstStyle/>
          <a:p>
            <a:pPr defTabSz="914378"/>
            <a:fld id="{1F3F7073-2DD3-4386-BBF7-0F6C7BAF276C}" type="slidenum">
              <a:rPr lang="en-GB">
                <a:solidFill>
                  <a:srgbClr val="FFFFFF"/>
                </a:solidFill>
                <a:latin typeface="Arial"/>
              </a:rPr>
              <a:pPr defTabSz="914378"/>
              <a:t>5</a:t>
            </a:fld>
            <a:endParaRPr lang="en-GB" dirty="0">
              <a:solidFill>
                <a:srgbClr val="FFFFFF"/>
              </a:solidFill>
              <a:latin typeface="Arial"/>
            </a:endParaRPr>
          </a:p>
        </p:txBody>
      </p:sp>
      <p:pic>
        <p:nvPicPr>
          <p:cNvPr id="8" name="Picture 7">
            <a:extLst>
              <a:ext uri="{FF2B5EF4-FFF2-40B4-BE49-F238E27FC236}">
                <a16:creationId xmlns:a16="http://schemas.microsoft.com/office/drawing/2014/main" id="{87844CC3-FA76-4DF3-BAFA-0053E7D09BFC}"/>
              </a:ext>
            </a:extLst>
          </p:cNvPr>
          <p:cNvPicPr>
            <a:picLocks noChangeAspect="1"/>
          </p:cNvPicPr>
          <p:nvPr/>
        </p:nvPicPr>
        <p:blipFill>
          <a:blip r:embed="rId4"/>
          <a:stretch>
            <a:fillRect/>
          </a:stretch>
        </p:blipFill>
        <p:spPr>
          <a:xfrm>
            <a:off x="544222" y="3170548"/>
            <a:ext cx="7776468" cy="1377956"/>
          </a:xfrm>
          <a:prstGeom prst="rect">
            <a:avLst/>
          </a:prstGeom>
        </p:spPr>
      </p:pic>
      <p:pic>
        <p:nvPicPr>
          <p:cNvPr id="12" name="Picture 11">
            <a:extLst>
              <a:ext uri="{FF2B5EF4-FFF2-40B4-BE49-F238E27FC236}">
                <a16:creationId xmlns:a16="http://schemas.microsoft.com/office/drawing/2014/main" id="{BDAD3961-11D7-4C4E-B972-24BA68AAA81A}"/>
              </a:ext>
            </a:extLst>
          </p:cNvPr>
          <p:cNvPicPr>
            <a:picLocks noChangeAspect="1"/>
          </p:cNvPicPr>
          <p:nvPr/>
        </p:nvPicPr>
        <p:blipFill>
          <a:blip r:embed="rId5"/>
          <a:stretch>
            <a:fillRect/>
          </a:stretch>
        </p:blipFill>
        <p:spPr>
          <a:xfrm>
            <a:off x="544222" y="253206"/>
            <a:ext cx="5477470" cy="2566679"/>
          </a:xfrm>
          <a:prstGeom prst="rect">
            <a:avLst/>
          </a:prstGeom>
        </p:spPr>
      </p:pic>
      <p:sp>
        <p:nvSpPr>
          <p:cNvPr id="18" name="TextBox 17">
            <a:extLst>
              <a:ext uri="{FF2B5EF4-FFF2-40B4-BE49-F238E27FC236}">
                <a16:creationId xmlns:a16="http://schemas.microsoft.com/office/drawing/2014/main" id="{BB6C4257-996C-4F11-9F83-8310DAFE2B53}"/>
              </a:ext>
            </a:extLst>
          </p:cNvPr>
          <p:cNvSpPr txBox="1"/>
          <p:nvPr/>
        </p:nvSpPr>
        <p:spPr>
          <a:xfrm>
            <a:off x="6143220" y="499671"/>
            <a:ext cx="2488314" cy="1107996"/>
          </a:xfrm>
          <a:prstGeom prst="rect">
            <a:avLst/>
          </a:prstGeom>
          <a:noFill/>
        </p:spPr>
        <p:txBody>
          <a:bodyPr wrap="square" rtlCol="0">
            <a:spAutoFit/>
          </a:bodyPr>
          <a:lstStyle/>
          <a:p>
            <a:r>
              <a:rPr lang="en-GB" sz="1100" dirty="0"/>
              <a:t>Analysis Carried out on Furnace Fall samples, Furnace debris &amp; Debris on the Radiant tubes. The major denominator from the results showed NI, CL being present  in all debris.</a:t>
            </a:r>
          </a:p>
          <a:p>
            <a:endParaRPr lang="en-GB" sz="1100" dirty="0"/>
          </a:p>
        </p:txBody>
      </p:sp>
      <p:cxnSp>
        <p:nvCxnSpPr>
          <p:cNvPr id="24" name="Straight Connector 23">
            <a:extLst>
              <a:ext uri="{FF2B5EF4-FFF2-40B4-BE49-F238E27FC236}">
                <a16:creationId xmlns:a16="http://schemas.microsoft.com/office/drawing/2014/main" id="{8DAFE991-AC8B-4354-9B11-D410E2000F5E}"/>
              </a:ext>
            </a:extLst>
          </p:cNvPr>
          <p:cNvCxnSpPr/>
          <p:nvPr/>
        </p:nvCxnSpPr>
        <p:spPr>
          <a:xfrm flipV="1">
            <a:off x="3827028" y="834081"/>
            <a:ext cx="0" cy="1303638"/>
          </a:xfrm>
          <a:prstGeom prst="line">
            <a:avLst/>
          </a:prstGeom>
          <a:ln/>
        </p:spPr>
        <p:style>
          <a:lnRef idx="1">
            <a:schemeClr val="accent6"/>
          </a:lnRef>
          <a:fillRef idx="0">
            <a:schemeClr val="accent6"/>
          </a:fillRef>
          <a:effectRef idx="0">
            <a:schemeClr val="accent6"/>
          </a:effectRef>
          <a:fontRef idx="minor">
            <a:schemeClr val="tx1"/>
          </a:fontRef>
        </p:style>
      </p:cxnSp>
      <p:cxnSp>
        <p:nvCxnSpPr>
          <p:cNvPr id="88" name="Straight Connector 87">
            <a:extLst>
              <a:ext uri="{FF2B5EF4-FFF2-40B4-BE49-F238E27FC236}">
                <a16:creationId xmlns:a16="http://schemas.microsoft.com/office/drawing/2014/main" id="{30EB4BA8-A7BE-4FB1-9700-11F383440A9A}"/>
              </a:ext>
            </a:extLst>
          </p:cNvPr>
          <p:cNvCxnSpPr/>
          <p:nvPr/>
        </p:nvCxnSpPr>
        <p:spPr>
          <a:xfrm flipV="1">
            <a:off x="4304807" y="1042086"/>
            <a:ext cx="0" cy="1303638"/>
          </a:xfrm>
          <a:prstGeom prst="line">
            <a:avLst/>
          </a:prstGeom>
          <a:ln/>
        </p:spPr>
        <p:style>
          <a:lnRef idx="1">
            <a:schemeClr val="accent6"/>
          </a:lnRef>
          <a:fillRef idx="0">
            <a:schemeClr val="accent6"/>
          </a:fillRef>
          <a:effectRef idx="0">
            <a:schemeClr val="accent6"/>
          </a:effectRef>
          <a:fontRef idx="minor">
            <a:schemeClr val="tx1"/>
          </a:fontRef>
        </p:style>
      </p:cxnSp>
      <p:cxnSp>
        <p:nvCxnSpPr>
          <p:cNvPr id="89" name="Straight Connector 88">
            <a:extLst>
              <a:ext uri="{FF2B5EF4-FFF2-40B4-BE49-F238E27FC236}">
                <a16:creationId xmlns:a16="http://schemas.microsoft.com/office/drawing/2014/main" id="{C15EE5C6-6C56-43FE-B7AF-C248F2C93116}"/>
              </a:ext>
            </a:extLst>
          </p:cNvPr>
          <p:cNvCxnSpPr/>
          <p:nvPr/>
        </p:nvCxnSpPr>
        <p:spPr>
          <a:xfrm flipV="1">
            <a:off x="1203954" y="764060"/>
            <a:ext cx="0" cy="1303638"/>
          </a:xfrm>
          <a:prstGeom prst="line">
            <a:avLst/>
          </a:prstGeom>
          <a:ln/>
        </p:spPr>
        <p:style>
          <a:lnRef idx="1">
            <a:schemeClr val="accent6"/>
          </a:lnRef>
          <a:fillRef idx="0">
            <a:schemeClr val="accent6"/>
          </a:fillRef>
          <a:effectRef idx="0">
            <a:schemeClr val="accent6"/>
          </a:effectRef>
          <a:fontRef idx="minor">
            <a:schemeClr val="tx1"/>
          </a:fontRef>
        </p:style>
      </p:cxnSp>
      <p:cxnSp>
        <p:nvCxnSpPr>
          <p:cNvPr id="90" name="Straight Connector 89">
            <a:extLst>
              <a:ext uri="{FF2B5EF4-FFF2-40B4-BE49-F238E27FC236}">
                <a16:creationId xmlns:a16="http://schemas.microsoft.com/office/drawing/2014/main" id="{36376972-D287-4B92-A1CF-726138A7DFEC}"/>
              </a:ext>
            </a:extLst>
          </p:cNvPr>
          <p:cNvCxnSpPr/>
          <p:nvPr/>
        </p:nvCxnSpPr>
        <p:spPr>
          <a:xfrm flipV="1">
            <a:off x="1518374" y="834081"/>
            <a:ext cx="0" cy="1303638"/>
          </a:xfrm>
          <a:prstGeom prst="line">
            <a:avLst/>
          </a:prstGeom>
          <a:ln/>
        </p:spPr>
        <p:style>
          <a:lnRef idx="1">
            <a:schemeClr val="accent6"/>
          </a:lnRef>
          <a:fillRef idx="0">
            <a:schemeClr val="accent6"/>
          </a:fillRef>
          <a:effectRef idx="0">
            <a:schemeClr val="accent6"/>
          </a:effectRef>
          <a:fontRef idx="minor">
            <a:schemeClr val="tx1"/>
          </a:fontRef>
        </p:style>
      </p:cxnSp>
      <p:pic>
        <p:nvPicPr>
          <p:cNvPr id="2" name="Audio 1">
            <a:hlinkClick r:id="" action="ppaction://media"/>
            <a:extLst>
              <a:ext uri="{FF2B5EF4-FFF2-40B4-BE49-F238E27FC236}">
                <a16:creationId xmlns:a16="http://schemas.microsoft.com/office/drawing/2014/main" id="{E6FBEB43-E8AB-70DD-DCC6-491E58265F7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440738" y="4440238"/>
            <a:ext cx="487362" cy="487362"/>
          </a:xfrm>
          <a:prstGeom prst="rect">
            <a:avLst/>
          </a:prstGeom>
        </p:spPr>
      </p:pic>
    </p:spTree>
    <p:extLst>
      <p:ext uri="{BB962C8B-B14F-4D97-AF65-F5344CB8AC3E}">
        <p14:creationId xmlns:p14="http://schemas.microsoft.com/office/powerpoint/2010/main" val="268776844"/>
      </p:ext>
    </p:extLst>
  </p:cSld>
  <p:clrMapOvr>
    <a:masterClrMapping/>
  </p:clrMapOvr>
  <p:transition spd="slow" advTm="104221">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45A0DCB-35C6-4DD5-941D-3EDC88688256}"/>
              </a:ext>
            </a:extLst>
          </p:cNvPr>
          <p:cNvSpPr>
            <a:spLocks noGrp="1"/>
          </p:cNvSpPr>
          <p:nvPr>
            <p:ph type="sldNum" sz="quarter" idx="12"/>
          </p:nvPr>
        </p:nvSpPr>
        <p:spPr/>
        <p:txBody>
          <a:bodyPr/>
          <a:lstStyle/>
          <a:p>
            <a:fld id="{1F3F7073-2DD3-4386-BBF7-0F6C7BAF276C}" type="slidenum">
              <a:rPr lang="en-GB" noProof="0" smtClean="0">
                <a:solidFill>
                  <a:srgbClr val="FFFFFF"/>
                </a:solidFill>
              </a:rPr>
              <a:pPr/>
              <a:t>6</a:t>
            </a:fld>
            <a:endParaRPr lang="en-GB" noProof="0" dirty="0">
              <a:solidFill>
                <a:srgbClr val="FFFFFF"/>
              </a:solidFill>
            </a:endParaRPr>
          </a:p>
        </p:txBody>
      </p:sp>
      <p:sp>
        <p:nvSpPr>
          <p:cNvPr id="9" name="TextBox 8">
            <a:extLst>
              <a:ext uri="{FF2B5EF4-FFF2-40B4-BE49-F238E27FC236}">
                <a16:creationId xmlns:a16="http://schemas.microsoft.com/office/drawing/2014/main" id="{0079757C-DFA1-48F0-8F32-CB519B9FC37D}"/>
              </a:ext>
            </a:extLst>
          </p:cNvPr>
          <p:cNvSpPr txBox="1"/>
          <p:nvPr/>
        </p:nvSpPr>
        <p:spPr>
          <a:xfrm>
            <a:off x="376881" y="234779"/>
            <a:ext cx="4930346" cy="1815882"/>
          </a:xfrm>
          <a:prstGeom prst="rect">
            <a:avLst/>
          </a:prstGeom>
          <a:noFill/>
        </p:spPr>
        <p:txBody>
          <a:bodyPr wrap="square" rtlCol="0">
            <a:spAutoFit/>
          </a:bodyPr>
          <a:lstStyle/>
          <a:p>
            <a:r>
              <a:rPr lang="en-GB" sz="1400" dirty="0"/>
              <a:t>From the analysis from the labs and from several furnace inspections showed that there was no issues with the strip hitting the furnace wall and was decided that debris was being cause by the RT tubes. </a:t>
            </a:r>
          </a:p>
          <a:p>
            <a:endParaRPr lang="en-GB" sz="1400" dirty="0"/>
          </a:p>
          <a:p>
            <a:r>
              <a:rPr lang="en-GB" sz="1400" dirty="0"/>
              <a:t>Therefore it was decided to invest in a full clean of the Zodiac furnace to clean all debris off the RT tubes and the Floor. </a:t>
            </a:r>
          </a:p>
        </p:txBody>
      </p:sp>
      <p:pic>
        <p:nvPicPr>
          <p:cNvPr id="11" name="Picture 10">
            <a:extLst>
              <a:ext uri="{FF2B5EF4-FFF2-40B4-BE49-F238E27FC236}">
                <a16:creationId xmlns:a16="http://schemas.microsoft.com/office/drawing/2014/main" id="{DD563463-EF6A-4361-BD19-E19BC230B556}"/>
              </a:ext>
            </a:extLst>
          </p:cNvPr>
          <p:cNvPicPr>
            <a:picLocks noChangeAspect="1"/>
          </p:cNvPicPr>
          <p:nvPr/>
        </p:nvPicPr>
        <p:blipFill>
          <a:blip r:embed="rId4"/>
          <a:stretch>
            <a:fillRect/>
          </a:stretch>
        </p:blipFill>
        <p:spPr>
          <a:xfrm>
            <a:off x="103319" y="2050661"/>
            <a:ext cx="5477470" cy="2566679"/>
          </a:xfrm>
          <a:prstGeom prst="rect">
            <a:avLst/>
          </a:prstGeom>
        </p:spPr>
      </p:pic>
      <p:pic>
        <p:nvPicPr>
          <p:cNvPr id="12" name="Picture 11">
            <a:extLst>
              <a:ext uri="{FF2B5EF4-FFF2-40B4-BE49-F238E27FC236}">
                <a16:creationId xmlns:a16="http://schemas.microsoft.com/office/drawing/2014/main" id="{37640EB5-77CC-4FD5-B2EB-2BE2E8CA707F}"/>
              </a:ext>
            </a:extLst>
          </p:cNvPr>
          <p:cNvPicPr>
            <a:picLocks noChangeAspect="1"/>
          </p:cNvPicPr>
          <p:nvPr/>
        </p:nvPicPr>
        <p:blipFill>
          <a:blip r:embed="rId5"/>
          <a:stretch>
            <a:fillRect/>
          </a:stretch>
        </p:blipFill>
        <p:spPr>
          <a:xfrm>
            <a:off x="6129849" y="288841"/>
            <a:ext cx="2637270" cy="2120728"/>
          </a:xfrm>
          <a:prstGeom prst="rect">
            <a:avLst/>
          </a:prstGeom>
        </p:spPr>
      </p:pic>
      <p:pic>
        <p:nvPicPr>
          <p:cNvPr id="14" name="Picture 13">
            <a:extLst>
              <a:ext uri="{FF2B5EF4-FFF2-40B4-BE49-F238E27FC236}">
                <a16:creationId xmlns:a16="http://schemas.microsoft.com/office/drawing/2014/main" id="{327FEE2B-C461-439D-8C0B-1A660F0B5D8D}"/>
              </a:ext>
            </a:extLst>
          </p:cNvPr>
          <p:cNvPicPr>
            <a:picLocks noChangeAspect="1"/>
          </p:cNvPicPr>
          <p:nvPr/>
        </p:nvPicPr>
        <p:blipFill>
          <a:blip r:embed="rId6"/>
          <a:stretch>
            <a:fillRect/>
          </a:stretch>
        </p:blipFill>
        <p:spPr>
          <a:xfrm>
            <a:off x="6673531" y="2631361"/>
            <a:ext cx="1308051" cy="2289089"/>
          </a:xfrm>
          <a:prstGeom prst="rect">
            <a:avLst/>
          </a:prstGeom>
        </p:spPr>
      </p:pic>
      <p:pic>
        <p:nvPicPr>
          <p:cNvPr id="2" name="Audio 1">
            <a:hlinkClick r:id="" action="ppaction://media"/>
            <a:extLst>
              <a:ext uri="{FF2B5EF4-FFF2-40B4-BE49-F238E27FC236}">
                <a16:creationId xmlns:a16="http://schemas.microsoft.com/office/drawing/2014/main" id="{2EF0E416-32EB-430F-E09C-760206A90E5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440738" y="4440238"/>
            <a:ext cx="487362" cy="487362"/>
          </a:xfrm>
          <a:prstGeom prst="rect">
            <a:avLst/>
          </a:prstGeom>
        </p:spPr>
      </p:pic>
    </p:spTree>
    <p:extLst>
      <p:ext uri="{BB962C8B-B14F-4D97-AF65-F5344CB8AC3E}">
        <p14:creationId xmlns:p14="http://schemas.microsoft.com/office/powerpoint/2010/main" val="63180910"/>
      </p:ext>
    </p:extLst>
  </p:cSld>
  <p:clrMapOvr>
    <a:masterClrMapping/>
  </p:clrMapOvr>
  <p:transition spd="slow" advTm="7227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80BFC5F4-F56E-8610-3360-DF89618C4309}"/>
              </a:ext>
            </a:extLst>
          </p:cNvPr>
          <p:cNvPicPr>
            <a:picLocks noGrp="1" noChangeAspect="1"/>
          </p:cNvPicPr>
          <p:nvPr>
            <p:ph idx="1"/>
          </p:nvPr>
        </p:nvPicPr>
        <p:blipFill>
          <a:blip r:embed="rId4">
            <a:extLst>
              <a:ext uri="{96DAC541-7B7A-43D3-8B79-37D633B846F1}">
                <asvg:svgBlip xmlns:asvg="http://schemas.microsoft.com/office/drawing/2016/SVG/main" r:embed="rId5"/>
              </a:ext>
            </a:extLst>
          </a:blip>
          <a:stretch>
            <a:fillRect/>
          </a:stretch>
        </p:blipFill>
        <p:spPr>
          <a:xfrm>
            <a:off x="271778" y="596478"/>
            <a:ext cx="4985827" cy="3529966"/>
          </a:xfrm>
        </p:spPr>
      </p:pic>
      <p:sp>
        <p:nvSpPr>
          <p:cNvPr id="4" name="Slide Number Placeholder 3">
            <a:extLst>
              <a:ext uri="{FF2B5EF4-FFF2-40B4-BE49-F238E27FC236}">
                <a16:creationId xmlns:a16="http://schemas.microsoft.com/office/drawing/2014/main" id="{0E1728C6-9791-8F80-82B1-CC5AEA514C2D}"/>
              </a:ext>
            </a:extLst>
          </p:cNvPr>
          <p:cNvSpPr>
            <a:spLocks noGrp="1"/>
          </p:cNvSpPr>
          <p:nvPr>
            <p:ph type="sldNum" sz="quarter" idx="12"/>
          </p:nvPr>
        </p:nvSpPr>
        <p:spPr/>
        <p:txBody>
          <a:bodyPr/>
          <a:lstStyle/>
          <a:p>
            <a:fld id="{1F3F7073-2DD3-4386-BBF7-0F6C7BAF276C}" type="slidenum">
              <a:rPr lang="en-GB" noProof="0" smtClean="0">
                <a:solidFill>
                  <a:srgbClr val="FFFFFF"/>
                </a:solidFill>
              </a:rPr>
              <a:pPr/>
              <a:t>7</a:t>
            </a:fld>
            <a:endParaRPr lang="en-GB" noProof="0" dirty="0">
              <a:solidFill>
                <a:srgbClr val="FFFFFF"/>
              </a:solidFill>
            </a:endParaRPr>
          </a:p>
        </p:txBody>
      </p:sp>
      <p:sp>
        <p:nvSpPr>
          <p:cNvPr id="5" name="AutoShape 2" descr="Top-Down vs. Bottom-Up Approach | Smartsheet">
            <a:extLst>
              <a:ext uri="{FF2B5EF4-FFF2-40B4-BE49-F238E27FC236}">
                <a16:creationId xmlns:a16="http://schemas.microsoft.com/office/drawing/2014/main" id="{1F7E352E-0F13-B4DB-30D2-8A2F9EA74D70}"/>
              </a:ext>
            </a:extLst>
          </p:cNvPr>
          <p:cNvSpPr>
            <a:spLocks noChangeAspect="1" noChangeArrowheads="1"/>
          </p:cNvSpPr>
          <p:nvPr/>
        </p:nvSpPr>
        <p:spPr bwMode="auto">
          <a:xfrm>
            <a:off x="1395307" y="-604943"/>
            <a:ext cx="3329093" cy="332909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TextBox 7">
            <a:extLst>
              <a:ext uri="{FF2B5EF4-FFF2-40B4-BE49-F238E27FC236}">
                <a16:creationId xmlns:a16="http://schemas.microsoft.com/office/drawing/2014/main" id="{E9F1A6E6-4ADA-B254-13DA-7FB0C8788E45}"/>
              </a:ext>
            </a:extLst>
          </p:cNvPr>
          <p:cNvSpPr txBox="1"/>
          <p:nvPr/>
        </p:nvSpPr>
        <p:spPr>
          <a:xfrm>
            <a:off x="5397500" y="900644"/>
            <a:ext cx="3600450" cy="3108543"/>
          </a:xfrm>
          <a:prstGeom prst="rect">
            <a:avLst/>
          </a:prstGeom>
          <a:noFill/>
        </p:spPr>
        <p:txBody>
          <a:bodyPr wrap="square" rtlCol="0">
            <a:spAutoFit/>
          </a:bodyPr>
          <a:lstStyle/>
          <a:p>
            <a:r>
              <a:rPr lang="en-GB" sz="1400" dirty="0"/>
              <a:t>When completing the project it was noticed that there was significant resistance to the project: </a:t>
            </a:r>
          </a:p>
          <a:p>
            <a:pPr marL="285750" indent="-285750">
              <a:buFont typeface="Arial" panose="020B0604020202020204" pitchFamily="34" charset="0"/>
              <a:buChar char="•"/>
            </a:pPr>
            <a:r>
              <a:rPr lang="en-GB" sz="1400" dirty="0"/>
              <a:t>Operators felt like they were not part of the project</a:t>
            </a:r>
          </a:p>
          <a:p>
            <a:pPr marL="285750" indent="-285750">
              <a:buFont typeface="Arial" panose="020B0604020202020204" pitchFamily="34" charset="0"/>
              <a:buChar char="•"/>
            </a:pPr>
            <a:r>
              <a:rPr lang="en-GB" sz="1400" dirty="0"/>
              <a:t>Didn’t know where they stood</a:t>
            </a:r>
          </a:p>
          <a:p>
            <a:pPr marL="285750" indent="-285750">
              <a:buFont typeface="Arial" panose="020B0604020202020204" pitchFamily="34" charset="0"/>
              <a:buChar char="•"/>
            </a:pPr>
            <a:r>
              <a:rPr lang="en-GB" sz="1400" dirty="0"/>
              <a:t>Top down management instead of bottom up</a:t>
            </a:r>
          </a:p>
          <a:p>
            <a:pPr marL="285750" indent="-285750">
              <a:buFont typeface="Arial" panose="020B0604020202020204" pitchFamily="34" charset="0"/>
              <a:buChar char="•"/>
            </a:pPr>
            <a:endParaRPr lang="en-GB" sz="1400" dirty="0"/>
          </a:p>
          <a:p>
            <a:r>
              <a:rPr lang="en-GB" sz="1400" dirty="0"/>
              <a:t>Overall the operators should have been including in the project as we required their expertise of the Zodiac line and help move the project forward.</a:t>
            </a:r>
          </a:p>
          <a:p>
            <a:endParaRPr lang="en-GB" sz="1400" dirty="0"/>
          </a:p>
        </p:txBody>
      </p:sp>
      <p:pic>
        <p:nvPicPr>
          <p:cNvPr id="9" name="Audio 8">
            <a:hlinkClick r:id="" action="ppaction://media"/>
            <a:extLst>
              <a:ext uri="{FF2B5EF4-FFF2-40B4-BE49-F238E27FC236}">
                <a16:creationId xmlns:a16="http://schemas.microsoft.com/office/drawing/2014/main" id="{A725151A-CD12-322E-C1DD-9A5942628AF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440738" y="4440238"/>
            <a:ext cx="487362" cy="487362"/>
          </a:xfrm>
          <a:prstGeom prst="rect">
            <a:avLst/>
          </a:prstGeom>
        </p:spPr>
      </p:pic>
    </p:spTree>
    <p:extLst>
      <p:ext uri="{BB962C8B-B14F-4D97-AF65-F5344CB8AC3E}">
        <p14:creationId xmlns:p14="http://schemas.microsoft.com/office/powerpoint/2010/main" val="3164934687"/>
      </p:ext>
    </p:extLst>
  </p:cSld>
  <p:clrMapOvr>
    <a:masterClrMapping/>
  </p:clrMapOvr>
  <p:transition spd="slow" advTm="55087">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8B74DA3-AC8D-487B-B9F7-D24EF7191C6B}"/>
              </a:ext>
            </a:extLst>
          </p:cNvPr>
          <p:cNvSpPr>
            <a:spLocks noGrp="1"/>
          </p:cNvSpPr>
          <p:nvPr>
            <p:ph type="sldNum" sz="quarter" idx="12"/>
          </p:nvPr>
        </p:nvSpPr>
        <p:spPr>
          <a:xfrm>
            <a:off x="8385243" y="4697399"/>
            <a:ext cx="346802" cy="446102"/>
          </a:xfrm>
        </p:spPr>
        <p:txBody>
          <a:bodyPr wrap="none" anchor="t">
            <a:normAutofit/>
          </a:bodyPr>
          <a:lstStyle/>
          <a:p>
            <a:pPr>
              <a:spcAft>
                <a:spcPts val="600"/>
              </a:spcAft>
            </a:pPr>
            <a:fld id="{1F3F7073-2DD3-4386-BBF7-0F6C7BAF276C}" type="slidenum">
              <a:rPr lang="en-GB" noProof="0" smtClean="0">
                <a:solidFill>
                  <a:srgbClr val="FFFFFF"/>
                </a:solidFill>
              </a:rPr>
              <a:pPr>
                <a:spcAft>
                  <a:spcPts val="600"/>
                </a:spcAft>
              </a:pPr>
              <a:t>8</a:t>
            </a:fld>
            <a:endParaRPr lang="en-GB" noProof="0">
              <a:solidFill>
                <a:srgbClr val="FFFFFF"/>
              </a:solidFill>
            </a:endParaRPr>
          </a:p>
        </p:txBody>
      </p:sp>
      <p:pic>
        <p:nvPicPr>
          <p:cNvPr id="5" name="Picture 4">
            <a:extLst>
              <a:ext uri="{FF2B5EF4-FFF2-40B4-BE49-F238E27FC236}">
                <a16:creationId xmlns:a16="http://schemas.microsoft.com/office/drawing/2014/main" id="{3C1F3D63-EC95-4AAB-B881-72C85AD5D6D8}"/>
              </a:ext>
            </a:extLst>
          </p:cNvPr>
          <p:cNvPicPr>
            <a:picLocks noChangeAspect="1"/>
          </p:cNvPicPr>
          <p:nvPr/>
        </p:nvPicPr>
        <p:blipFill>
          <a:blip r:embed="rId4"/>
          <a:stretch>
            <a:fillRect/>
          </a:stretch>
        </p:blipFill>
        <p:spPr>
          <a:xfrm>
            <a:off x="0" y="0"/>
            <a:ext cx="2100649" cy="2526957"/>
          </a:xfrm>
          <a:prstGeom prst="rect">
            <a:avLst/>
          </a:prstGeom>
        </p:spPr>
      </p:pic>
      <p:pic>
        <p:nvPicPr>
          <p:cNvPr id="7" name="Picture 6">
            <a:extLst>
              <a:ext uri="{FF2B5EF4-FFF2-40B4-BE49-F238E27FC236}">
                <a16:creationId xmlns:a16="http://schemas.microsoft.com/office/drawing/2014/main" id="{B25CCEA6-EDDE-405A-A9DB-E18FDA1E6DB1}"/>
              </a:ext>
            </a:extLst>
          </p:cNvPr>
          <p:cNvPicPr>
            <a:picLocks noChangeAspect="1"/>
          </p:cNvPicPr>
          <p:nvPr/>
        </p:nvPicPr>
        <p:blipFill>
          <a:blip r:embed="rId5"/>
          <a:stretch>
            <a:fillRect/>
          </a:stretch>
        </p:blipFill>
        <p:spPr>
          <a:xfrm>
            <a:off x="4374489" y="2571750"/>
            <a:ext cx="2100649" cy="2571749"/>
          </a:xfrm>
          <a:prstGeom prst="rect">
            <a:avLst/>
          </a:prstGeom>
        </p:spPr>
      </p:pic>
      <p:pic>
        <p:nvPicPr>
          <p:cNvPr id="9" name="Picture 8">
            <a:extLst>
              <a:ext uri="{FF2B5EF4-FFF2-40B4-BE49-F238E27FC236}">
                <a16:creationId xmlns:a16="http://schemas.microsoft.com/office/drawing/2014/main" id="{5E3C3A61-9DB2-4D30-B80B-04FCDF9A18CD}"/>
              </a:ext>
            </a:extLst>
          </p:cNvPr>
          <p:cNvPicPr>
            <a:picLocks noChangeAspect="1"/>
          </p:cNvPicPr>
          <p:nvPr/>
        </p:nvPicPr>
        <p:blipFill>
          <a:blip r:embed="rId6"/>
          <a:stretch>
            <a:fillRect/>
          </a:stretch>
        </p:blipFill>
        <p:spPr>
          <a:xfrm>
            <a:off x="2250610" y="0"/>
            <a:ext cx="1973917" cy="2526956"/>
          </a:xfrm>
          <a:prstGeom prst="rect">
            <a:avLst/>
          </a:prstGeom>
        </p:spPr>
      </p:pic>
      <p:pic>
        <p:nvPicPr>
          <p:cNvPr id="11" name="Picture 10">
            <a:extLst>
              <a:ext uri="{FF2B5EF4-FFF2-40B4-BE49-F238E27FC236}">
                <a16:creationId xmlns:a16="http://schemas.microsoft.com/office/drawing/2014/main" id="{E4C09177-56FD-488F-8773-B36D8A680CF4}"/>
              </a:ext>
            </a:extLst>
          </p:cNvPr>
          <p:cNvPicPr>
            <a:picLocks noChangeAspect="1"/>
          </p:cNvPicPr>
          <p:nvPr/>
        </p:nvPicPr>
        <p:blipFill>
          <a:blip r:embed="rId7"/>
          <a:stretch>
            <a:fillRect/>
          </a:stretch>
        </p:blipFill>
        <p:spPr>
          <a:xfrm>
            <a:off x="2250609" y="2571750"/>
            <a:ext cx="1973917" cy="2526956"/>
          </a:xfrm>
          <a:prstGeom prst="rect">
            <a:avLst/>
          </a:prstGeom>
        </p:spPr>
      </p:pic>
      <p:pic>
        <p:nvPicPr>
          <p:cNvPr id="13" name="Picture 12">
            <a:extLst>
              <a:ext uri="{FF2B5EF4-FFF2-40B4-BE49-F238E27FC236}">
                <a16:creationId xmlns:a16="http://schemas.microsoft.com/office/drawing/2014/main" id="{77953739-E35D-4A3C-BB77-AFDB5783DA86}"/>
              </a:ext>
            </a:extLst>
          </p:cNvPr>
          <p:cNvPicPr>
            <a:picLocks noChangeAspect="1"/>
          </p:cNvPicPr>
          <p:nvPr/>
        </p:nvPicPr>
        <p:blipFill>
          <a:blip r:embed="rId8"/>
          <a:stretch>
            <a:fillRect/>
          </a:stretch>
        </p:blipFill>
        <p:spPr>
          <a:xfrm>
            <a:off x="4374488" y="0"/>
            <a:ext cx="2100649" cy="2477800"/>
          </a:xfrm>
          <a:prstGeom prst="rect">
            <a:avLst/>
          </a:prstGeom>
        </p:spPr>
      </p:pic>
      <p:pic>
        <p:nvPicPr>
          <p:cNvPr id="41" name="Picture 40">
            <a:extLst>
              <a:ext uri="{FF2B5EF4-FFF2-40B4-BE49-F238E27FC236}">
                <a16:creationId xmlns:a16="http://schemas.microsoft.com/office/drawing/2014/main" id="{E1B72445-3369-4C6D-8D83-5D233B15C915}"/>
              </a:ext>
            </a:extLst>
          </p:cNvPr>
          <p:cNvPicPr>
            <a:picLocks noChangeAspect="1"/>
          </p:cNvPicPr>
          <p:nvPr/>
        </p:nvPicPr>
        <p:blipFill>
          <a:blip r:embed="rId9"/>
          <a:stretch>
            <a:fillRect/>
          </a:stretch>
        </p:blipFill>
        <p:spPr>
          <a:xfrm>
            <a:off x="0" y="2557579"/>
            <a:ext cx="2100646" cy="2585922"/>
          </a:xfrm>
          <a:prstGeom prst="rect">
            <a:avLst/>
          </a:prstGeom>
        </p:spPr>
      </p:pic>
      <p:sp>
        <p:nvSpPr>
          <p:cNvPr id="14" name="TextBox 13">
            <a:extLst>
              <a:ext uri="{FF2B5EF4-FFF2-40B4-BE49-F238E27FC236}">
                <a16:creationId xmlns:a16="http://schemas.microsoft.com/office/drawing/2014/main" id="{7ACE6D96-C8E8-4C21-B869-815A9EF734BA}"/>
              </a:ext>
            </a:extLst>
          </p:cNvPr>
          <p:cNvSpPr txBox="1"/>
          <p:nvPr/>
        </p:nvSpPr>
        <p:spPr>
          <a:xfrm>
            <a:off x="6561733" y="160435"/>
            <a:ext cx="2479853" cy="4847481"/>
          </a:xfrm>
          <a:prstGeom prst="rect">
            <a:avLst/>
          </a:prstGeom>
          <a:noFill/>
        </p:spPr>
        <p:txBody>
          <a:bodyPr wrap="square" rtlCol="0">
            <a:spAutoFit/>
          </a:bodyPr>
          <a:lstStyle/>
          <a:p>
            <a:r>
              <a:rPr lang="en-GB" sz="1100" dirty="0"/>
              <a:t>Key Steps:</a:t>
            </a:r>
          </a:p>
          <a:p>
            <a:endParaRPr lang="en-GB" sz="1100" dirty="0"/>
          </a:p>
          <a:p>
            <a:pPr marL="285750" indent="-285750">
              <a:buFont typeface="Arial" panose="020B0604020202020204" pitchFamily="34" charset="0"/>
              <a:buChar char="•"/>
            </a:pPr>
            <a:r>
              <a:rPr lang="en-GB" sz="1100" dirty="0"/>
              <a:t>Rope Access Brought in To clean and assist with Clean </a:t>
            </a:r>
          </a:p>
          <a:p>
            <a:pPr marL="285750" indent="-285750">
              <a:buFont typeface="Arial" panose="020B0604020202020204" pitchFamily="34" charset="0"/>
              <a:buChar char="•"/>
            </a:pPr>
            <a:r>
              <a:rPr lang="en-GB" sz="1100" dirty="0"/>
              <a:t>Scaffolding organised over all furnace doors </a:t>
            </a:r>
          </a:p>
          <a:p>
            <a:pPr marL="285750" indent="-285750">
              <a:buFont typeface="Arial" panose="020B0604020202020204" pitchFamily="34" charset="0"/>
              <a:buChar char="•"/>
            </a:pPr>
            <a:r>
              <a:rPr lang="en-GB" sz="1100" dirty="0" err="1"/>
              <a:t>Dysab</a:t>
            </a:r>
            <a:r>
              <a:rPr lang="en-GB" sz="1100" dirty="0"/>
              <a:t> organised and managed for the removal</a:t>
            </a:r>
          </a:p>
          <a:p>
            <a:pPr marL="285750" indent="-285750">
              <a:buFont typeface="Arial" panose="020B0604020202020204" pitchFamily="34" charset="0"/>
              <a:buChar char="•"/>
            </a:pPr>
            <a:r>
              <a:rPr lang="en-GB" sz="1100" dirty="0"/>
              <a:t>I managed all jobs being carried out while managing safety of the contactors.</a:t>
            </a:r>
          </a:p>
          <a:p>
            <a:pPr marL="285750" indent="-285750">
              <a:buFont typeface="Arial" panose="020B0604020202020204" pitchFamily="34" charset="0"/>
              <a:buChar char="•"/>
            </a:pPr>
            <a:r>
              <a:rPr lang="en-GB" sz="1100" dirty="0"/>
              <a:t>Organised perimetry and all equipment being used.</a:t>
            </a:r>
          </a:p>
          <a:p>
            <a:endParaRPr lang="en-GB" sz="1400" dirty="0"/>
          </a:p>
          <a:p>
            <a:r>
              <a:rPr lang="en-GB" sz="1100" dirty="0"/>
              <a:t>Facts:</a:t>
            </a:r>
          </a:p>
          <a:p>
            <a:endParaRPr lang="en-GB" sz="1100" dirty="0"/>
          </a:p>
          <a:p>
            <a:pPr marL="285750" indent="-285750">
              <a:buFontTx/>
              <a:buChar char="-"/>
            </a:pPr>
            <a:r>
              <a:rPr lang="en-GB" sz="1100" dirty="0"/>
              <a:t>2.9T of debris removed from the furnace </a:t>
            </a:r>
          </a:p>
          <a:p>
            <a:pPr marL="285750" indent="-285750">
              <a:buFontTx/>
              <a:buChar char="-"/>
            </a:pPr>
            <a:r>
              <a:rPr lang="en-GB" sz="1100" dirty="0"/>
              <a:t>£46,000 spent on the cleaning and removal of the furnace</a:t>
            </a:r>
          </a:p>
          <a:p>
            <a:pPr marL="285750" indent="-285750">
              <a:buFontTx/>
              <a:buChar char="-"/>
            </a:pPr>
            <a:r>
              <a:rPr lang="en-GB" sz="1100" dirty="0"/>
              <a:t>Combined in over 7 days of work over different dates.</a:t>
            </a:r>
          </a:p>
          <a:p>
            <a:endParaRPr lang="en-GB" sz="1100" dirty="0"/>
          </a:p>
          <a:p>
            <a:pPr marL="285750" indent="-285750">
              <a:buFont typeface="Arial" panose="020B0604020202020204" pitchFamily="34" charset="0"/>
              <a:buChar char="•"/>
            </a:pPr>
            <a:endParaRPr lang="en-GB" sz="1400" dirty="0"/>
          </a:p>
          <a:p>
            <a:endParaRPr lang="en-GB" sz="1400" dirty="0"/>
          </a:p>
          <a:p>
            <a:endParaRPr lang="en-GB" sz="1400" dirty="0"/>
          </a:p>
        </p:txBody>
      </p:sp>
      <p:pic>
        <p:nvPicPr>
          <p:cNvPr id="2" name="Audio 1">
            <a:hlinkClick r:id="" action="ppaction://media"/>
            <a:extLst>
              <a:ext uri="{FF2B5EF4-FFF2-40B4-BE49-F238E27FC236}">
                <a16:creationId xmlns:a16="http://schemas.microsoft.com/office/drawing/2014/main" id="{8F6CD013-3CBE-1C1A-A882-49226F9271C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440738" y="4440238"/>
            <a:ext cx="487362" cy="487362"/>
          </a:xfrm>
          <a:prstGeom prst="rect">
            <a:avLst/>
          </a:prstGeom>
        </p:spPr>
      </p:pic>
    </p:spTree>
    <p:extLst>
      <p:ext uri="{BB962C8B-B14F-4D97-AF65-F5344CB8AC3E}">
        <p14:creationId xmlns:p14="http://schemas.microsoft.com/office/powerpoint/2010/main" val="387907776"/>
      </p:ext>
    </p:extLst>
  </p:cSld>
  <p:clrMapOvr>
    <a:masterClrMapping/>
  </p:clrMapOvr>
  <p:transition spd="slow" advTm="73199">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76D7CE1-4FA7-41EB-9356-F52B357454A5}"/>
              </a:ext>
            </a:extLst>
          </p:cNvPr>
          <p:cNvSpPr>
            <a:spLocks noGrp="1"/>
          </p:cNvSpPr>
          <p:nvPr>
            <p:ph type="sldNum" sz="quarter" idx="12"/>
          </p:nvPr>
        </p:nvSpPr>
        <p:spPr/>
        <p:txBody>
          <a:bodyPr/>
          <a:lstStyle/>
          <a:p>
            <a:fld id="{1F3F7073-2DD3-4386-BBF7-0F6C7BAF276C}" type="slidenum">
              <a:rPr lang="en-GB" noProof="0" smtClean="0">
                <a:solidFill>
                  <a:srgbClr val="FFFFFF"/>
                </a:solidFill>
              </a:rPr>
              <a:pPr/>
              <a:t>9</a:t>
            </a:fld>
            <a:endParaRPr lang="en-GB" noProof="0" dirty="0">
              <a:solidFill>
                <a:srgbClr val="FFFFFF"/>
              </a:solidFill>
            </a:endParaRPr>
          </a:p>
        </p:txBody>
      </p:sp>
      <p:pic>
        <p:nvPicPr>
          <p:cNvPr id="6" name="Picture 5">
            <a:extLst>
              <a:ext uri="{FF2B5EF4-FFF2-40B4-BE49-F238E27FC236}">
                <a16:creationId xmlns:a16="http://schemas.microsoft.com/office/drawing/2014/main" id="{E65A71FE-0312-4AF3-B939-12B2CBEFEA4B}"/>
              </a:ext>
            </a:extLst>
          </p:cNvPr>
          <p:cNvPicPr>
            <a:picLocks noChangeAspect="1"/>
          </p:cNvPicPr>
          <p:nvPr/>
        </p:nvPicPr>
        <p:blipFill>
          <a:blip r:embed="rId4"/>
          <a:stretch>
            <a:fillRect/>
          </a:stretch>
        </p:blipFill>
        <p:spPr>
          <a:xfrm>
            <a:off x="112797" y="-86497"/>
            <a:ext cx="9056286" cy="5143500"/>
          </a:xfrm>
          <a:prstGeom prst="rect">
            <a:avLst/>
          </a:prstGeom>
        </p:spPr>
      </p:pic>
      <p:cxnSp>
        <p:nvCxnSpPr>
          <p:cNvPr id="3" name="Straight Connector 2">
            <a:extLst>
              <a:ext uri="{FF2B5EF4-FFF2-40B4-BE49-F238E27FC236}">
                <a16:creationId xmlns:a16="http://schemas.microsoft.com/office/drawing/2014/main" id="{E65C378A-1550-44E6-9E90-646C2B7AF76A}"/>
              </a:ext>
            </a:extLst>
          </p:cNvPr>
          <p:cNvCxnSpPr>
            <a:cxnSpLocks/>
          </p:cNvCxnSpPr>
          <p:nvPr/>
        </p:nvCxnSpPr>
        <p:spPr>
          <a:xfrm flipV="1">
            <a:off x="7358449" y="3045140"/>
            <a:ext cx="0" cy="1520681"/>
          </a:xfrm>
          <a:prstGeom prst="line">
            <a:avLst/>
          </a:prstGeom>
          <a:ln/>
        </p:spPr>
        <p:style>
          <a:lnRef idx="1">
            <a:schemeClr val="accent6"/>
          </a:lnRef>
          <a:fillRef idx="0">
            <a:schemeClr val="accent6"/>
          </a:fillRef>
          <a:effectRef idx="0">
            <a:schemeClr val="accent6"/>
          </a:effectRef>
          <a:fontRef idx="minor">
            <a:schemeClr val="tx1"/>
          </a:fontRef>
        </p:style>
      </p:cxnSp>
      <p:sp>
        <p:nvSpPr>
          <p:cNvPr id="5" name="TextBox 4">
            <a:extLst>
              <a:ext uri="{FF2B5EF4-FFF2-40B4-BE49-F238E27FC236}">
                <a16:creationId xmlns:a16="http://schemas.microsoft.com/office/drawing/2014/main" id="{59584978-2977-40A4-90C9-1374FE0C31AA}"/>
              </a:ext>
            </a:extLst>
          </p:cNvPr>
          <p:cNvSpPr txBox="1"/>
          <p:nvPr/>
        </p:nvSpPr>
        <p:spPr>
          <a:xfrm>
            <a:off x="6740981" y="2829696"/>
            <a:ext cx="1050324" cy="215444"/>
          </a:xfrm>
          <a:prstGeom prst="rect">
            <a:avLst/>
          </a:prstGeom>
          <a:noFill/>
        </p:spPr>
        <p:txBody>
          <a:bodyPr wrap="square" rtlCol="0">
            <a:spAutoFit/>
          </a:bodyPr>
          <a:lstStyle/>
          <a:p>
            <a:r>
              <a:rPr lang="en-GB" sz="800" dirty="0"/>
              <a:t>RT Section Clean </a:t>
            </a:r>
          </a:p>
        </p:txBody>
      </p:sp>
      <p:cxnSp>
        <p:nvCxnSpPr>
          <p:cNvPr id="9" name="Straight Connector 8">
            <a:extLst>
              <a:ext uri="{FF2B5EF4-FFF2-40B4-BE49-F238E27FC236}">
                <a16:creationId xmlns:a16="http://schemas.microsoft.com/office/drawing/2014/main" id="{96800A93-5BC4-4ECD-A211-D84F4E6B7EC0}"/>
              </a:ext>
            </a:extLst>
          </p:cNvPr>
          <p:cNvCxnSpPr/>
          <p:nvPr/>
        </p:nvCxnSpPr>
        <p:spPr>
          <a:xfrm flipV="1">
            <a:off x="7722973" y="3391929"/>
            <a:ext cx="0" cy="1173892"/>
          </a:xfrm>
          <a:prstGeom prst="line">
            <a:avLst/>
          </a:prstGeom>
          <a:ln/>
        </p:spPr>
        <p:style>
          <a:lnRef idx="1">
            <a:schemeClr val="accent6"/>
          </a:lnRef>
          <a:fillRef idx="0">
            <a:schemeClr val="accent6"/>
          </a:fillRef>
          <a:effectRef idx="0">
            <a:schemeClr val="accent6"/>
          </a:effectRef>
          <a:fontRef idx="minor">
            <a:schemeClr val="tx1"/>
          </a:fontRef>
        </p:style>
      </p:cxnSp>
      <p:sp>
        <p:nvSpPr>
          <p:cNvPr id="10" name="TextBox 9">
            <a:extLst>
              <a:ext uri="{FF2B5EF4-FFF2-40B4-BE49-F238E27FC236}">
                <a16:creationId xmlns:a16="http://schemas.microsoft.com/office/drawing/2014/main" id="{F52C4653-094D-454B-850C-D2A2758A8F14}"/>
              </a:ext>
            </a:extLst>
          </p:cNvPr>
          <p:cNvSpPr txBox="1"/>
          <p:nvPr/>
        </p:nvSpPr>
        <p:spPr>
          <a:xfrm>
            <a:off x="7414985" y="2999258"/>
            <a:ext cx="710139" cy="461665"/>
          </a:xfrm>
          <a:prstGeom prst="rect">
            <a:avLst/>
          </a:prstGeom>
          <a:noFill/>
        </p:spPr>
        <p:txBody>
          <a:bodyPr wrap="square" rtlCol="0">
            <a:spAutoFit/>
          </a:bodyPr>
          <a:lstStyle/>
          <a:p>
            <a:r>
              <a:rPr lang="en-GB" sz="800" dirty="0" err="1"/>
              <a:t>Elrad</a:t>
            </a:r>
            <a:r>
              <a:rPr lang="en-GB" sz="800" dirty="0"/>
              <a:t> section</a:t>
            </a:r>
          </a:p>
          <a:p>
            <a:r>
              <a:rPr lang="en-GB" sz="800" dirty="0"/>
              <a:t>Clean </a:t>
            </a:r>
          </a:p>
        </p:txBody>
      </p:sp>
      <p:cxnSp>
        <p:nvCxnSpPr>
          <p:cNvPr id="11" name="Straight Connector 10">
            <a:extLst>
              <a:ext uri="{FF2B5EF4-FFF2-40B4-BE49-F238E27FC236}">
                <a16:creationId xmlns:a16="http://schemas.microsoft.com/office/drawing/2014/main" id="{5B9AA65D-1D0C-4331-A38F-A03138642BC0}"/>
              </a:ext>
            </a:extLst>
          </p:cNvPr>
          <p:cNvCxnSpPr/>
          <p:nvPr/>
        </p:nvCxnSpPr>
        <p:spPr>
          <a:xfrm flipV="1">
            <a:off x="8017475" y="3382490"/>
            <a:ext cx="0" cy="1173892"/>
          </a:xfrm>
          <a:prstGeom prst="line">
            <a:avLst/>
          </a:prstGeom>
          <a:ln/>
        </p:spPr>
        <p:style>
          <a:lnRef idx="1">
            <a:schemeClr val="accent6"/>
          </a:lnRef>
          <a:fillRef idx="0">
            <a:schemeClr val="accent6"/>
          </a:fillRef>
          <a:effectRef idx="0">
            <a:schemeClr val="accent6"/>
          </a:effectRef>
          <a:fontRef idx="minor">
            <a:schemeClr val="tx1"/>
          </a:fontRef>
        </p:style>
      </p:cxnSp>
      <p:sp>
        <p:nvSpPr>
          <p:cNvPr id="12" name="TextBox 11">
            <a:extLst>
              <a:ext uri="{FF2B5EF4-FFF2-40B4-BE49-F238E27FC236}">
                <a16:creationId xmlns:a16="http://schemas.microsoft.com/office/drawing/2014/main" id="{4607569A-55A9-4EAD-B323-429DB2240947}"/>
              </a:ext>
            </a:extLst>
          </p:cNvPr>
          <p:cNvSpPr txBox="1"/>
          <p:nvPr/>
        </p:nvSpPr>
        <p:spPr>
          <a:xfrm>
            <a:off x="7847840" y="2711217"/>
            <a:ext cx="710139" cy="584775"/>
          </a:xfrm>
          <a:prstGeom prst="rect">
            <a:avLst/>
          </a:prstGeom>
          <a:noFill/>
        </p:spPr>
        <p:txBody>
          <a:bodyPr wrap="square" rtlCol="0">
            <a:spAutoFit/>
          </a:bodyPr>
          <a:lstStyle/>
          <a:p>
            <a:r>
              <a:rPr lang="en-GB" sz="800" dirty="0"/>
              <a:t>Major shut, Entire furnace clean</a:t>
            </a:r>
          </a:p>
        </p:txBody>
      </p:sp>
      <p:pic>
        <p:nvPicPr>
          <p:cNvPr id="2" name="Audio 1">
            <a:hlinkClick r:id="" action="ppaction://media"/>
            <a:extLst>
              <a:ext uri="{FF2B5EF4-FFF2-40B4-BE49-F238E27FC236}">
                <a16:creationId xmlns:a16="http://schemas.microsoft.com/office/drawing/2014/main" id="{EAEDEAA4-0035-FACE-D7A7-B6A3B30536F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440738" y="4440238"/>
            <a:ext cx="487362" cy="487362"/>
          </a:xfrm>
          <a:prstGeom prst="rect">
            <a:avLst/>
          </a:prstGeom>
        </p:spPr>
      </p:pic>
    </p:spTree>
    <p:extLst>
      <p:ext uri="{BB962C8B-B14F-4D97-AF65-F5344CB8AC3E}">
        <p14:creationId xmlns:p14="http://schemas.microsoft.com/office/powerpoint/2010/main" val="1528583488"/>
      </p:ext>
    </p:extLst>
  </p:cSld>
  <p:clrMapOvr>
    <a:masterClrMapping/>
  </p:clrMapOvr>
  <p:transition spd="slow" advTm="11132">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B53B8-1378-5256-6EF7-B8051424DE31}"/>
              </a:ext>
            </a:extLst>
          </p:cNvPr>
          <p:cNvSpPr>
            <a:spLocks noGrp="1"/>
          </p:cNvSpPr>
          <p:nvPr>
            <p:ph type="title"/>
          </p:nvPr>
        </p:nvSpPr>
        <p:spPr/>
        <p:txBody>
          <a:bodyPr/>
          <a:lstStyle/>
          <a:p>
            <a:r>
              <a:rPr lang="en-US" dirty="0">
                <a:cs typeface="Arial"/>
              </a:rPr>
              <a:t>Summery</a:t>
            </a:r>
            <a:endParaRPr lang="en-US" dirty="0"/>
          </a:p>
        </p:txBody>
      </p:sp>
      <p:sp>
        <p:nvSpPr>
          <p:cNvPr id="3" name="Content Placeholder 2">
            <a:extLst>
              <a:ext uri="{FF2B5EF4-FFF2-40B4-BE49-F238E27FC236}">
                <a16:creationId xmlns:a16="http://schemas.microsoft.com/office/drawing/2014/main" id="{A86A9710-2DB3-ACFA-AFF4-1BC75EC2C34D}"/>
              </a:ext>
            </a:extLst>
          </p:cNvPr>
          <p:cNvSpPr>
            <a:spLocks noGrp="1"/>
          </p:cNvSpPr>
          <p:nvPr>
            <p:ph idx="1"/>
          </p:nvPr>
        </p:nvSpPr>
        <p:spPr/>
        <p:txBody>
          <a:bodyPr vert="horz" lIns="91440" tIns="45720" rIns="91440" bIns="45720" rtlCol="0" anchor="t">
            <a:noAutofit/>
          </a:bodyPr>
          <a:lstStyle/>
          <a:p>
            <a:pPr marL="179070" indent="-179070"/>
            <a:r>
              <a:rPr lang="en-US" sz="1200" dirty="0">
                <a:cs typeface="Arial"/>
              </a:rPr>
              <a:t>Overall successful project as the level of furnace falls were reduced.</a:t>
            </a:r>
            <a:endParaRPr lang="en-US" sz="1200" dirty="0"/>
          </a:p>
          <a:p>
            <a:pPr marL="179070" indent="-179070"/>
            <a:r>
              <a:rPr lang="en-US" sz="1200" dirty="0">
                <a:cs typeface="Arial"/>
              </a:rPr>
              <a:t>Several learning points including several strengths and weaknesses:</a:t>
            </a:r>
          </a:p>
          <a:p>
            <a:pPr lvl="2"/>
            <a:r>
              <a:rPr lang="en-US" sz="1200" dirty="0">
                <a:cs typeface="Arial"/>
              </a:rPr>
              <a:t> One weaknesses that came from the project included managing the workforce based of a bottom up structure instead of a top down as this causes less resistance. </a:t>
            </a:r>
          </a:p>
          <a:p>
            <a:pPr lvl="2"/>
            <a:r>
              <a:rPr lang="en-US" sz="1200" dirty="0">
                <a:cs typeface="Arial"/>
              </a:rPr>
              <a:t>During the project review it was also noticed that the management styles were not the right fit for the project. As there were several Authoritarian management styles controlling to project.</a:t>
            </a:r>
          </a:p>
          <a:p>
            <a:pPr lvl="2"/>
            <a:endParaRPr lang="en-US" sz="1200" dirty="0">
              <a:cs typeface="Arial"/>
            </a:endParaRPr>
          </a:p>
          <a:p>
            <a:r>
              <a:rPr lang="en-US" sz="1200" dirty="0">
                <a:cs typeface="Arial"/>
              </a:rPr>
              <a:t>There were also several strengths for the project:</a:t>
            </a:r>
          </a:p>
          <a:p>
            <a:pPr lvl="2"/>
            <a:r>
              <a:rPr lang="en-US" sz="1200" dirty="0">
                <a:cs typeface="Arial"/>
              </a:rPr>
              <a:t>A join union of several sites brought together to share their knowledge and expertise of the defect.</a:t>
            </a:r>
          </a:p>
          <a:p>
            <a:pPr lvl="2"/>
            <a:r>
              <a:rPr lang="en-US" sz="1200" dirty="0">
                <a:cs typeface="Arial"/>
              </a:rPr>
              <a:t>Excellent project management using the six sigma problem solving methods.</a:t>
            </a:r>
          </a:p>
          <a:p>
            <a:endParaRPr lang="en-US" sz="1200" dirty="0">
              <a:cs typeface="Arial"/>
            </a:endParaRPr>
          </a:p>
          <a:p>
            <a:r>
              <a:rPr lang="en-US" sz="1200" dirty="0">
                <a:cs typeface="Arial"/>
              </a:rPr>
              <a:t>To ensure the project remained sustainable it was decided that three monthly large scale cleans of the entire furnace was to be carried out. </a:t>
            </a:r>
          </a:p>
          <a:p>
            <a:endParaRPr lang="en-US" dirty="0">
              <a:cs typeface="Arial"/>
            </a:endParaRPr>
          </a:p>
        </p:txBody>
      </p:sp>
      <p:sp>
        <p:nvSpPr>
          <p:cNvPr id="4" name="Slide Number Placeholder 3">
            <a:extLst>
              <a:ext uri="{FF2B5EF4-FFF2-40B4-BE49-F238E27FC236}">
                <a16:creationId xmlns:a16="http://schemas.microsoft.com/office/drawing/2014/main" id="{1C1675DC-84F4-DCEB-2070-0D50FBAC28B5}"/>
              </a:ext>
            </a:extLst>
          </p:cNvPr>
          <p:cNvSpPr>
            <a:spLocks noGrp="1"/>
          </p:cNvSpPr>
          <p:nvPr>
            <p:ph type="sldNum" sz="quarter" idx="12"/>
          </p:nvPr>
        </p:nvSpPr>
        <p:spPr/>
        <p:txBody>
          <a:bodyPr/>
          <a:lstStyle/>
          <a:p>
            <a:fld id="{1F3F7073-2DD3-4386-BBF7-0F6C7BAF276C}" type="slidenum">
              <a:rPr lang="en-GB" noProof="0" smtClean="0">
                <a:solidFill>
                  <a:srgbClr val="FFFFFF"/>
                </a:solidFill>
              </a:rPr>
              <a:pPr/>
              <a:t>10</a:t>
            </a:fld>
            <a:endParaRPr lang="en-GB" noProof="0" dirty="0">
              <a:solidFill>
                <a:srgbClr val="FFFFFF"/>
              </a:solidFill>
            </a:endParaRPr>
          </a:p>
        </p:txBody>
      </p:sp>
      <p:pic>
        <p:nvPicPr>
          <p:cNvPr id="5" name="Audio 4">
            <a:hlinkClick r:id="" action="ppaction://media"/>
            <a:extLst>
              <a:ext uri="{FF2B5EF4-FFF2-40B4-BE49-F238E27FC236}">
                <a16:creationId xmlns:a16="http://schemas.microsoft.com/office/drawing/2014/main" id="{0E6FDE6D-5893-68B5-7FE6-D49DC2F5F0B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40738" y="4440238"/>
            <a:ext cx="487362" cy="487362"/>
          </a:xfrm>
          <a:prstGeom prst="rect">
            <a:avLst/>
          </a:prstGeom>
        </p:spPr>
      </p:pic>
    </p:spTree>
    <p:extLst>
      <p:ext uri="{BB962C8B-B14F-4D97-AF65-F5344CB8AC3E}">
        <p14:creationId xmlns:p14="http://schemas.microsoft.com/office/powerpoint/2010/main" val="3064697407"/>
      </p:ext>
    </p:extLst>
  </p:cSld>
  <p:clrMapOvr>
    <a:masterClrMapping/>
  </p:clrMapOvr>
  <p:transition spd="slow" advTm="93818">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2_Office Theme">
  <a:themeElements>
    <a:clrScheme name="TaTa new">
      <a:dk1>
        <a:srgbClr val="000000"/>
      </a:dk1>
      <a:lt1>
        <a:srgbClr val="FFFFFF"/>
      </a:lt1>
      <a:dk2>
        <a:srgbClr val="5A245A"/>
      </a:dk2>
      <a:lt2>
        <a:srgbClr val="0083A9"/>
      </a:lt2>
      <a:accent1>
        <a:srgbClr val="3D7EDB"/>
      </a:accent1>
      <a:accent2>
        <a:srgbClr val="002B45"/>
      </a:accent2>
      <a:accent3>
        <a:srgbClr val="BEB9A6"/>
      </a:accent3>
      <a:accent4>
        <a:srgbClr val="FFA100"/>
      </a:accent4>
      <a:accent5>
        <a:srgbClr val="34B233"/>
      </a:accent5>
      <a:accent6>
        <a:srgbClr val="ED2939"/>
      </a:accent6>
      <a:hlink>
        <a:srgbClr val="3D7EDB"/>
      </a:hlink>
      <a:folHlink>
        <a:srgbClr val="3D7EDB"/>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D7EDB"/>
        </a:solidFill>
        <a:ln w="3175">
          <a:noFill/>
          <a:miter lim="800000"/>
        </a:ln>
      </a:spPr>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defPPr algn="ctr">
          <a:lnSpc>
            <a:spcPct val="100000"/>
          </a:lnSpc>
          <a:defRPr sz="1400" dirty="0" smtClean="0">
            <a:solidFill>
              <a:schemeClr val="bg1"/>
            </a:solidFill>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1400" dirty="0" smtClean="0"/>
        </a:defPPr>
      </a:lstStyle>
    </a:txDef>
  </a:objectDefaults>
  <a:extraClrSchemeLst/>
  <a:extLst>
    <a:ext uri="{05A4C25C-085E-4340-85A3-A5531E510DB2}">
      <thm15:themeFamily xmlns:thm15="http://schemas.microsoft.com/office/thememl/2012/main" name="Presentation1" id="{86DD6DD4-2654-49EB-A3EA-3C2AEA767732}" vid="{0EA9D66D-3D97-4DF3-9C50-4045AE415214}"/>
    </a:ext>
  </a:extLst>
</a:theme>
</file>

<file path=ppt/theme/theme2.xml><?xml version="1.0" encoding="utf-8"?>
<a:theme xmlns:a="http://schemas.openxmlformats.org/drawingml/2006/main" name="3_Office Theme">
  <a:themeElements>
    <a:clrScheme name="TaTa new">
      <a:dk1>
        <a:srgbClr val="000000"/>
      </a:dk1>
      <a:lt1>
        <a:srgbClr val="FFFFFF"/>
      </a:lt1>
      <a:dk2>
        <a:srgbClr val="5A245A"/>
      </a:dk2>
      <a:lt2>
        <a:srgbClr val="0083A9"/>
      </a:lt2>
      <a:accent1>
        <a:srgbClr val="3D7EDB"/>
      </a:accent1>
      <a:accent2>
        <a:srgbClr val="002B45"/>
      </a:accent2>
      <a:accent3>
        <a:srgbClr val="BEB9A6"/>
      </a:accent3>
      <a:accent4>
        <a:srgbClr val="FFA100"/>
      </a:accent4>
      <a:accent5>
        <a:srgbClr val="34B233"/>
      </a:accent5>
      <a:accent6>
        <a:srgbClr val="ED2939"/>
      </a:accent6>
      <a:hlink>
        <a:srgbClr val="3D7EDB"/>
      </a:hlink>
      <a:folHlink>
        <a:srgbClr val="3D7EDB"/>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D7EDB"/>
        </a:solidFill>
        <a:ln w="3175">
          <a:noFill/>
          <a:miter lim="800000"/>
        </a:ln>
      </a:spPr>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defPPr algn="ctr">
          <a:lnSpc>
            <a:spcPct val="100000"/>
          </a:lnSpc>
          <a:defRPr sz="1400" dirty="0" smtClean="0">
            <a:solidFill>
              <a:schemeClr val="bg1"/>
            </a:solidFill>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1400" dirty="0" smtClean="0"/>
        </a:defPPr>
      </a:lstStyle>
    </a:txDef>
  </a:objectDefaults>
  <a:extraClrSchemeLst/>
  <a:extLst>
    <a:ext uri="{05A4C25C-085E-4340-85A3-A5531E510DB2}">
      <thm15:themeFamily xmlns:thm15="http://schemas.microsoft.com/office/thememl/2012/main" name="Presentation1" id="{86DD6DD4-2654-49EB-A3EA-3C2AEA767732}" vid="{0EA9D66D-3D97-4DF3-9C50-4045AE415214}"/>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1584CE0302A8E4B92A32C069C0C71C1" ma:contentTypeVersion="4" ma:contentTypeDescription="Create a new document." ma:contentTypeScope="" ma:versionID="314a69c41a4d951fd9e46b82f7995d88">
  <xsd:schema xmlns:xsd="http://www.w3.org/2001/XMLSchema" xmlns:xs="http://www.w3.org/2001/XMLSchema" xmlns:p="http://schemas.microsoft.com/office/2006/metadata/properties" xmlns:ns2="d97658be-7069-4be9-94ee-347d4ffe3228" targetNamespace="http://schemas.microsoft.com/office/2006/metadata/properties" ma:root="true" ma:fieldsID="ed72d553a9ffe67a8f035a778378c0f2" ns2:_="">
    <xsd:import namespace="d97658be-7069-4be9-94ee-347d4ffe3228"/>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7658be-7069-4be9-94ee-347d4ffe322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9592CD8-B590-42A6-8EDC-5F3847C67ECF}">
  <ds:schemaRefs>
    <ds:schemaRef ds:uri="d97658be-7069-4be9-94ee-347d4ffe3228"/>
    <ds:schemaRef ds:uri="http://purl.org/dc/terms/"/>
    <ds:schemaRef ds:uri="http://www.w3.org/XML/1998/namespace"/>
    <ds:schemaRef ds:uri="http://schemas.microsoft.com/office/2006/documentManagement/types"/>
    <ds:schemaRef ds:uri="http://purl.org/dc/dcmitype/"/>
    <ds:schemaRef ds:uri="http://purl.org/dc/elements/1.1/"/>
    <ds:schemaRef ds:uri="http://schemas.openxmlformats.org/package/2006/metadata/core-propertie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39606FE1-1610-476E-8CCF-4D0F174C6A0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7658be-7069-4be9-94ee-347d4ffe322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7BACEA6-70C9-470B-BCC8-5B8E28C9D9D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blank</Template>
  <TotalTime>234</TotalTime>
  <Words>434</Words>
  <Application>Microsoft Office PowerPoint</Application>
  <PresentationFormat>On-screen Show (16:9)</PresentationFormat>
  <Paragraphs>53</Paragraphs>
  <Slides>10</Slides>
  <Notes>0</Notes>
  <HiddenSlides>0</HiddenSlides>
  <MMClips>10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10</vt:i4>
      </vt:variant>
    </vt:vector>
  </HeadingPairs>
  <TitlesOfParts>
    <vt:vector size="15" baseType="lpstr">
      <vt:lpstr>Arial</vt:lpstr>
      <vt:lpstr>Calibri</vt:lpstr>
      <vt:lpstr>Wingdings</vt:lpstr>
      <vt:lpstr>2_Office Theme</vt:lpstr>
      <vt:lpstr>3_Office Theme</vt:lpstr>
      <vt:lpstr>Furnace Fall Project Review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Summery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Godwin, Bradley</dc:creator>
  <cp:lastModifiedBy>Bradley</cp:lastModifiedBy>
  <cp:revision>88</cp:revision>
  <cp:lastPrinted>2021-07-20T11:08:38Z</cp:lastPrinted>
  <dcterms:created xsi:type="dcterms:W3CDTF">2021-07-08T07:12:35Z</dcterms:created>
  <dcterms:modified xsi:type="dcterms:W3CDTF">2022-06-06T19:39:12Z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0x010100D1584CE0302A8E4B92A32C069C0C71C1</vt:lpwstr>
  </property>
  <property fmtid="{D5CDD505-2E9C-101B-9397-08002B2CF9AE}" pid="3" name="MSIP_Label_73aa366c-74b9-492b-a1b9-5472c41e7d31_Enabled">
    <vt:lpwstr>true</vt:lpwstr>
  </property>
  <property fmtid="{D5CDD505-2E9C-101B-9397-08002B2CF9AE}" pid="4" name="MSIP_Label_73aa366c-74b9-492b-a1b9-5472c41e7d31_SetDate">
    <vt:lpwstr>2021-07-08T07:12:38Z</vt:lpwstr>
  </property>
  <property fmtid="{D5CDD505-2E9C-101B-9397-08002B2CF9AE}" pid="5" name="MSIP_Label_73aa366c-74b9-492b-a1b9-5472c41e7d31_Method">
    <vt:lpwstr>Standard</vt:lpwstr>
  </property>
  <property fmtid="{D5CDD505-2E9C-101B-9397-08002B2CF9AE}" pid="6" name="MSIP_Label_73aa366c-74b9-492b-a1b9-5472c41e7d31_Name">
    <vt:lpwstr>73aa366c-74b9-492b-a1b9-5472c41e7d31</vt:lpwstr>
  </property>
  <property fmtid="{D5CDD505-2E9C-101B-9397-08002B2CF9AE}" pid="7" name="MSIP_Label_73aa366c-74b9-492b-a1b9-5472c41e7d31_SiteId">
    <vt:lpwstr>44bbd632-fe04-42d7-933e-2649dcd22649</vt:lpwstr>
  </property>
  <property fmtid="{D5CDD505-2E9C-101B-9397-08002B2CF9AE}" pid="8" name="MSIP_Label_73aa366c-74b9-492b-a1b9-5472c41e7d31_ActionId">
    <vt:lpwstr>4622b0d2-00a1-4964-94b5-d2026a7ec58c</vt:lpwstr>
  </property>
  <property fmtid="{D5CDD505-2E9C-101B-9397-08002B2CF9AE}" pid="9" name="MSIP_Label_73aa366c-74b9-492b-a1b9-5472c41e7d31_ContentBits">
    <vt:lpwstr>2</vt:lpwstr>
  </property>
  <property fmtid="{D5CDD505-2E9C-101B-9397-08002B2CF9AE}" pid="10" name="ClassificationContentMarkingFooterLocations">
    <vt:lpwstr>2_Office Theme:8</vt:lpwstr>
  </property>
  <property fmtid="{D5CDD505-2E9C-101B-9397-08002B2CF9AE}" pid="11" name="ClassificationContentMarkingFooterText">
    <vt:lpwstr>Sensitivity: general</vt:lpwstr>
  </property>
</Properties>
</file>