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55"/>
  </p:notesMasterIdLst>
  <p:sldIdLst>
    <p:sldId id="719" r:id="rId24"/>
    <p:sldId id="772" r:id="rId25"/>
    <p:sldId id="773" r:id="rId26"/>
    <p:sldId id="774" r:id="rId27"/>
    <p:sldId id="800" r:id="rId28"/>
    <p:sldId id="775" r:id="rId29"/>
    <p:sldId id="776" r:id="rId30"/>
    <p:sldId id="777" r:id="rId31"/>
    <p:sldId id="778" r:id="rId32"/>
    <p:sldId id="779" r:id="rId33"/>
    <p:sldId id="780" r:id="rId34"/>
    <p:sldId id="781" r:id="rId35"/>
    <p:sldId id="783" r:id="rId36"/>
    <p:sldId id="785" r:id="rId37"/>
    <p:sldId id="784" r:id="rId38"/>
    <p:sldId id="782" r:id="rId39"/>
    <p:sldId id="786" r:id="rId40"/>
    <p:sldId id="787" r:id="rId41"/>
    <p:sldId id="790" r:id="rId42"/>
    <p:sldId id="791" r:id="rId43"/>
    <p:sldId id="792" r:id="rId44"/>
    <p:sldId id="793" r:id="rId45"/>
    <p:sldId id="794" r:id="rId46"/>
    <p:sldId id="788" r:id="rId47"/>
    <p:sldId id="789" r:id="rId48"/>
    <p:sldId id="796" r:id="rId49"/>
    <p:sldId id="797" r:id="rId50"/>
    <p:sldId id="795" r:id="rId51"/>
    <p:sldId id="798" r:id="rId52"/>
    <p:sldId id="799" r:id="rId53"/>
    <p:sldId id="732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ABA136-3875-4482-9FF4-5F6A41BD746E}" v="1" dt="2024-07-11T12:36:57.8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75" y="75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61" Type="http://schemas.microsoft.com/office/2015/10/relationships/revisionInfo" Target="revisionInfo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tableStyles" Target="tableStyles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0FABA136-3875-4482-9FF4-5F6A41BD746E}"/>
    <pc:docChg chg="undo custSel addSld modSld">
      <pc:chgData name="Jenifer Prince Devaraj" userId="c3fb109c-09d1-42a6-93f4-69472d709861" providerId="ADAL" clId="{0FABA136-3875-4482-9FF4-5F6A41BD746E}" dt="2024-07-11T13:01:18.064" v="18" actId="1076"/>
      <pc:docMkLst>
        <pc:docMk/>
      </pc:docMkLst>
      <pc:sldChg chg="addSp delSp modSp mod">
        <pc:chgData name="Jenifer Prince Devaraj" userId="c3fb109c-09d1-42a6-93f4-69472d709861" providerId="ADAL" clId="{0FABA136-3875-4482-9FF4-5F6A41BD746E}" dt="2024-07-11T12:12:33.265" v="9" actId="1076"/>
        <pc:sldMkLst>
          <pc:docMk/>
          <pc:sldMk cId="2942920006" sldId="774"/>
        </pc:sldMkLst>
        <pc:picChg chg="add mod">
          <ac:chgData name="Jenifer Prince Devaraj" userId="c3fb109c-09d1-42a6-93f4-69472d709861" providerId="ADAL" clId="{0FABA136-3875-4482-9FF4-5F6A41BD746E}" dt="2024-07-11T12:12:33.265" v="9" actId="1076"/>
          <ac:picMkLst>
            <pc:docMk/>
            <pc:sldMk cId="2942920006" sldId="774"/>
            <ac:picMk id="6" creationId="{48B5EB6D-6B6E-9E75-D604-E41814A576ED}"/>
          </ac:picMkLst>
        </pc:picChg>
        <pc:picChg chg="del">
          <ac:chgData name="Jenifer Prince Devaraj" userId="c3fb109c-09d1-42a6-93f4-69472d709861" providerId="ADAL" clId="{0FABA136-3875-4482-9FF4-5F6A41BD746E}" dt="2024-07-11T12:12:29.836" v="7" actId="478"/>
          <ac:picMkLst>
            <pc:docMk/>
            <pc:sldMk cId="2942920006" sldId="774"/>
            <ac:picMk id="11" creationId="{61AA732E-8EC1-BCF4-19BB-35A2D412638B}"/>
          </ac:picMkLst>
        </pc:picChg>
      </pc:sldChg>
      <pc:sldChg chg="addSp delSp mod">
        <pc:chgData name="Jenifer Prince Devaraj" userId="c3fb109c-09d1-42a6-93f4-69472d709861" providerId="ADAL" clId="{0FABA136-3875-4482-9FF4-5F6A41BD746E}" dt="2024-07-11T12:55:54.812" v="15" actId="478"/>
        <pc:sldMkLst>
          <pc:docMk/>
          <pc:sldMk cId="3729459313" sldId="775"/>
        </pc:sldMkLst>
        <pc:inkChg chg="add del">
          <ac:chgData name="Jenifer Prince Devaraj" userId="c3fb109c-09d1-42a6-93f4-69472d709861" providerId="ADAL" clId="{0FABA136-3875-4482-9FF4-5F6A41BD746E}" dt="2024-07-11T12:55:54.812" v="15" actId="478"/>
          <ac:inkMkLst>
            <pc:docMk/>
            <pc:sldMk cId="3729459313" sldId="775"/>
            <ac:inkMk id="7" creationId="{E13DE6CC-DA87-9F60-F296-B553517CE818}"/>
          </ac:inkMkLst>
        </pc:inkChg>
      </pc:sldChg>
      <pc:sldChg chg="addSp delSp modSp mod">
        <pc:chgData name="Jenifer Prince Devaraj" userId="c3fb109c-09d1-42a6-93f4-69472d709861" providerId="ADAL" clId="{0FABA136-3875-4482-9FF4-5F6A41BD746E}" dt="2024-07-11T13:01:18.064" v="18" actId="1076"/>
        <pc:sldMkLst>
          <pc:docMk/>
          <pc:sldMk cId="1028501558" sldId="776"/>
        </pc:sldMkLst>
        <pc:picChg chg="del">
          <ac:chgData name="Jenifer Prince Devaraj" userId="c3fb109c-09d1-42a6-93f4-69472d709861" providerId="ADAL" clId="{0FABA136-3875-4482-9FF4-5F6A41BD746E}" dt="2024-07-11T13:01:14.491" v="16" actId="478"/>
          <ac:picMkLst>
            <pc:docMk/>
            <pc:sldMk cId="1028501558" sldId="776"/>
            <ac:picMk id="4" creationId="{F3E90EB4-AA24-DB23-1FAC-E9EB1E9FB8BA}"/>
          </ac:picMkLst>
        </pc:picChg>
        <pc:picChg chg="add mod">
          <ac:chgData name="Jenifer Prince Devaraj" userId="c3fb109c-09d1-42a6-93f4-69472d709861" providerId="ADAL" clId="{0FABA136-3875-4482-9FF4-5F6A41BD746E}" dt="2024-07-11T13:01:18.064" v="18" actId="1076"/>
          <ac:picMkLst>
            <pc:docMk/>
            <pc:sldMk cId="1028501558" sldId="776"/>
            <ac:picMk id="7" creationId="{06564D8E-2FC1-6955-DC24-156B4DBA4DB9}"/>
          </ac:picMkLst>
        </pc:picChg>
      </pc:sldChg>
      <pc:sldChg chg="modSp mod">
        <pc:chgData name="Jenifer Prince Devaraj" userId="c3fb109c-09d1-42a6-93f4-69472d709861" providerId="ADAL" clId="{0FABA136-3875-4482-9FF4-5F6A41BD746E}" dt="2024-07-08T08:31:54.822" v="6" actId="1076"/>
        <pc:sldMkLst>
          <pc:docMk/>
          <pc:sldMk cId="4094459496" sldId="788"/>
        </pc:sldMkLst>
        <pc:spChg chg="mod">
          <ac:chgData name="Jenifer Prince Devaraj" userId="c3fb109c-09d1-42a6-93f4-69472d709861" providerId="ADAL" clId="{0FABA136-3875-4482-9FF4-5F6A41BD746E}" dt="2024-07-04T11:32:13.302" v="5" actId="20577"/>
          <ac:spMkLst>
            <pc:docMk/>
            <pc:sldMk cId="4094459496" sldId="788"/>
            <ac:spMk id="6" creationId="{3983AA02-12E6-35DB-3629-780B6B6C0143}"/>
          </ac:spMkLst>
        </pc:spChg>
        <pc:picChg chg="mod">
          <ac:chgData name="Jenifer Prince Devaraj" userId="c3fb109c-09d1-42a6-93f4-69472d709861" providerId="ADAL" clId="{0FABA136-3875-4482-9FF4-5F6A41BD746E}" dt="2024-07-08T08:31:54.822" v="6" actId="1076"/>
          <ac:picMkLst>
            <pc:docMk/>
            <pc:sldMk cId="4094459496" sldId="788"/>
            <ac:picMk id="9" creationId="{7F273CFB-0926-0E7D-0162-439708539714}"/>
          </ac:picMkLst>
        </pc:picChg>
      </pc:sldChg>
      <pc:sldChg chg="addSp delSp modSp add mod">
        <pc:chgData name="Jenifer Prince Devaraj" userId="c3fb109c-09d1-42a6-93f4-69472d709861" providerId="ADAL" clId="{0FABA136-3875-4482-9FF4-5F6A41BD746E}" dt="2024-07-11T12:12:47.273" v="13" actId="1076"/>
        <pc:sldMkLst>
          <pc:docMk/>
          <pc:sldMk cId="3659689782" sldId="800"/>
        </pc:sldMkLst>
        <pc:picChg chg="add del">
          <ac:chgData name="Jenifer Prince Devaraj" userId="c3fb109c-09d1-42a6-93f4-69472d709861" providerId="ADAL" clId="{0FABA136-3875-4482-9FF4-5F6A41BD746E}" dt="2024-07-11T12:12:45.020" v="12" actId="478"/>
          <ac:picMkLst>
            <pc:docMk/>
            <pc:sldMk cId="3659689782" sldId="800"/>
            <ac:picMk id="4" creationId="{24080DF0-33D8-4D4C-C38B-ADB3666348DA}"/>
          </ac:picMkLst>
        </pc:picChg>
        <pc:picChg chg="mod">
          <ac:chgData name="Jenifer Prince Devaraj" userId="c3fb109c-09d1-42a6-93f4-69472d709861" providerId="ADAL" clId="{0FABA136-3875-4482-9FF4-5F6A41BD746E}" dt="2024-07-11T12:12:47.273" v="13" actId="1076"/>
          <ac:picMkLst>
            <pc:docMk/>
            <pc:sldMk cId="3659689782" sldId="800"/>
            <ac:picMk id="14" creationId="{D50404D3-E1E8-2E87-74AE-4B00C1E963FB}"/>
          </ac:picMkLst>
        </pc:picChg>
      </pc:sldChg>
    </pc:docChg>
  </pc:docChgLst>
  <pc:docChgLst>
    <pc:chgData name="Jenifer Prince Devaraj" userId="c3fb109c-09d1-42a6-93f4-69472d709861" providerId="ADAL" clId="{233FE6AF-6E18-48B8-800A-24F24F81027F}"/>
    <pc:docChg chg="custSel addSld modSld">
      <pc:chgData name="Jenifer Prince Devaraj" userId="c3fb109c-09d1-42a6-93f4-69472d709861" providerId="ADAL" clId="{233FE6AF-6E18-48B8-800A-24F24F81027F}" dt="2024-07-04T11:02:02.731" v="187" actId="20577"/>
      <pc:docMkLst>
        <pc:docMk/>
      </pc:docMkLst>
      <pc:sldChg chg="modSp mod">
        <pc:chgData name="Jenifer Prince Devaraj" userId="c3fb109c-09d1-42a6-93f4-69472d709861" providerId="ADAL" clId="{233FE6AF-6E18-48B8-800A-24F24F81027F}" dt="2024-07-04T11:00:34.408" v="167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233FE6AF-6E18-48B8-800A-24F24F81027F}" dt="2024-07-04T11:00:34.408" v="167" actId="20577"/>
          <ac:spMkLst>
            <pc:docMk/>
            <pc:sldMk cId="3119007398" sldId="719"/>
            <ac:spMk id="6" creationId="{F3B438A1-91DD-CFEB-4B84-C60FBE33A096}"/>
          </ac:spMkLst>
        </pc:spChg>
      </pc:sldChg>
      <pc:sldChg chg="addSp delSp modSp mod">
        <pc:chgData name="Jenifer Prince Devaraj" userId="c3fb109c-09d1-42a6-93f4-69472d709861" providerId="ADAL" clId="{233FE6AF-6E18-48B8-800A-24F24F81027F}" dt="2024-07-04T06:28:08.411" v="18" actId="20577"/>
        <pc:sldMkLst>
          <pc:docMk/>
          <pc:sldMk cId="2958178474" sldId="773"/>
        </pc:sldMkLst>
        <pc:spChg chg="add mod">
          <ac:chgData name="Jenifer Prince Devaraj" userId="c3fb109c-09d1-42a6-93f4-69472d709861" providerId="ADAL" clId="{233FE6AF-6E18-48B8-800A-24F24F81027F}" dt="2024-07-04T06:28:08.411" v="18" actId="20577"/>
          <ac:spMkLst>
            <pc:docMk/>
            <pc:sldMk cId="2958178474" sldId="773"/>
            <ac:spMk id="4" creationId="{559997AB-73FA-EEBA-9F74-669F74FB4C19}"/>
          </ac:spMkLst>
        </pc:spChg>
        <pc:picChg chg="add mod">
          <ac:chgData name="Jenifer Prince Devaraj" userId="c3fb109c-09d1-42a6-93f4-69472d709861" providerId="ADAL" clId="{233FE6AF-6E18-48B8-800A-24F24F81027F}" dt="2024-07-04T06:26:48.604" v="7" actId="1076"/>
          <ac:picMkLst>
            <pc:docMk/>
            <pc:sldMk cId="2958178474" sldId="773"/>
            <ac:picMk id="2" creationId="{13BF19DC-A35D-D184-3E27-4637849990C2}"/>
          </ac:picMkLst>
        </pc:picChg>
        <pc:picChg chg="del mod">
          <ac:chgData name="Jenifer Prince Devaraj" userId="c3fb109c-09d1-42a6-93f4-69472d709861" providerId="ADAL" clId="{233FE6AF-6E18-48B8-800A-24F24F81027F}" dt="2024-07-04T06:26:44.013" v="4" actId="478"/>
          <ac:picMkLst>
            <pc:docMk/>
            <pc:sldMk cId="2958178474" sldId="773"/>
            <ac:picMk id="6" creationId="{54520196-7321-6F18-9DAF-DACBA5846017}"/>
          </ac:picMkLst>
        </pc:picChg>
      </pc:sldChg>
      <pc:sldChg chg="modSp mod">
        <pc:chgData name="Jenifer Prince Devaraj" userId="c3fb109c-09d1-42a6-93f4-69472d709861" providerId="ADAL" clId="{233FE6AF-6E18-48B8-800A-24F24F81027F}" dt="2024-07-04T06:26:16.771" v="2" actId="1076"/>
        <pc:sldMkLst>
          <pc:docMk/>
          <pc:sldMk cId="2942920006" sldId="774"/>
        </pc:sldMkLst>
        <pc:picChg chg="mod">
          <ac:chgData name="Jenifer Prince Devaraj" userId="c3fb109c-09d1-42a6-93f4-69472d709861" providerId="ADAL" clId="{233FE6AF-6E18-48B8-800A-24F24F81027F}" dt="2024-07-04T06:26:16.771" v="2" actId="1076"/>
          <ac:picMkLst>
            <pc:docMk/>
            <pc:sldMk cId="2942920006" sldId="774"/>
            <ac:picMk id="4" creationId="{24080DF0-33D8-4D4C-C38B-ADB3666348DA}"/>
          </ac:picMkLst>
        </pc:picChg>
      </pc:sldChg>
      <pc:sldChg chg="addSp modSp mod">
        <pc:chgData name="Jenifer Prince Devaraj" userId="c3fb109c-09d1-42a6-93f4-69472d709861" providerId="ADAL" clId="{233FE6AF-6E18-48B8-800A-24F24F81027F}" dt="2024-07-04T06:28:14.714" v="21" actId="20577"/>
        <pc:sldMkLst>
          <pc:docMk/>
          <pc:sldMk cId="3729459313" sldId="775"/>
        </pc:sldMkLst>
        <pc:spChg chg="add mod">
          <ac:chgData name="Jenifer Prince Devaraj" userId="c3fb109c-09d1-42a6-93f4-69472d709861" providerId="ADAL" clId="{233FE6AF-6E18-48B8-800A-24F24F81027F}" dt="2024-07-04T06:28:14.714" v="21" actId="20577"/>
          <ac:spMkLst>
            <pc:docMk/>
            <pc:sldMk cId="3729459313" sldId="775"/>
            <ac:spMk id="2" creationId="{6BE919BA-DCE4-77C1-A760-D79BDB223AF6}"/>
          </ac:spMkLst>
        </pc:spChg>
        <pc:picChg chg="mod">
          <ac:chgData name="Jenifer Prince Devaraj" userId="c3fb109c-09d1-42a6-93f4-69472d709861" providerId="ADAL" clId="{233FE6AF-6E18-48B8-800A-24F24F81027F}" dt="2024-07-04T06:27:52.909" v="13" actId="1076"/>
          <ac:picMkLst>
            <pc:docMk/>
            <pc:sldMk cId="3729459313" sldId="775"/>
            <ac:picMk id="4" creationId="{25A3B745-B470-D040-42C6-52248E392DA4}"/>
          </ac:picMkLst>
        </pc:picChg>
        <pc:picChg chg="mod">
          <ac:chgData name="Jenifer Prince Devaraj" userId="c3fb109c-09d1-42a6-93f4-69472d709861" providerId="ADAL" clId="{233FE6AF-6E18-48B8-800A-24F24F81027F}" dt="2024-07-04T06:27:55.920" v="14" actId="1076"/>
          <ac:picMkLst>
            <pc:docMk/>
            <pc:sldMk cId="3729459313" sldId="775"/>
            <ac:picMk id="6" creationId="{3B5A9258-39EE-9343-14FD-345654BB7A53}"/>
          </ac:picMkLst>
        </pc:picChg>
      </pc:sldChg>
      <pc:sldChg chg="addSp modSp mod">
        <pc:chgData name="Jenifer Prince Devaraj" userId="c3fb109c-09d1-42a6-93f4-69472d709861" providerId="ADAL" clId="{233FE6AF-6E18-48B8-800A-24F24F81027F}" dt="2024-07-04T06:28:26.098" v="25" actId="20577"/>
        <pc:sldMkLst>
          <pc:docMk/>
          <pc:sldMk cId="952087621" sldId="777"/>
        </pc:sldMkLst>
        <pc:spChg chg="add mod">
          <ac:chgData name="Jenifer Prince Devaraj" userId="c3fb109c-09d1-42a6-93f4-69472d709861" providerId="ADAL" clId="{233FE6AF-6E18-48B8-800A-24F24F81027F}" dt="2024-07-04T06:28:26.098" v="25" actId="20577"/>
          <ac:spMkLst>
            <pc:docMk/>
            <pc:sldMk cId="952087621" sldId="777"/>
            <ac:spMk id="2" creationId="{51FB2130-39D7-42FB-2116-F99F608900AD}"/>
          </ac:spMkLst>
        </pc:spChg>
      </pc:sldChg>
      <pc:sldChg chg="addSp modSp mod">
        <pc:chgData name="Jenifer Prince Devaraj" userId="c3fb109c-09d1-42a6-93f4-69472d709861" providerId="ADAL" clId="{233FE6AF-6E18-48B8-800A-24F24F81027F}" dt="2024-07-04T06:28:34.685" v="29" actId="20577"/>
        <pc:sldMkLst>
          <pc:docMk/>
          <pc:sldMk cId="1771127284" sldId="779"/>
        </pc:sldMkLst>
        <pc:spChg chg="add mod">
          <ac:chgData name="Jenifer Prince Devaraj" userId="c3fb109c-09d1-42a6-93f4-69472d709861" providerId="ADAL" clId="{233FE6AF-6E18-48B8-800A-24F24F81027F}" dt="2024-07-04T06:28:34.685" v="29" actId="20577"/>
          <ac:spMkLst>
            <pc:docMk/>
            <pc:sldMk cId="1771127284" sldId="779"/>
            <ac:spMk id="2" creationId="{DACEEAA0-218C-5A0A-1D52-8456F5F639E2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06:32:02.202" v="79" actId="20577"/>
        <pc:sldMkLst>
          <pc:docMk/>
          <pc:sldMk cId="3193691882" sldId="786"/>
        </pc:sldMkLst>
        <pc:spChg chg="mod">
          <ac:chgData name="Jenifer Prince Devaraj" userId="c3fb109c-09d1-42a6-93f4-69472d709861" providerId="ADAL" clId="{233FE6AF-6E18-48B8-800A-24F24F81027F}" dt="2024-07-04T06:32:02.202" v="79" actId="20577"/>
          <ac:spMkLst>
            <pc:docMk/>
            <pc:sldMk cId="3193691882" sldId="786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06:31:59.207" v="77" actId="20577"/>
          <ac:spMkLst>
            <pc:docMk/>
            <pc:sldMk cId="3193691882" sldId="786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00.556" v="169" actId="20577"/>
        <pc:sldMkLst>
          <pc:docMk/>
          <pc:sldMk cId="1144578598" sldId="787"/>
        </pc:sldMkLst>
        <pc:spChg chg="mod">
          <ac:chgData name="Jenifer Prince Devaraj" userId="c3fb109c-09d1-42a6-93f4-69472d709861" providerId="ADAL" clId="{233FE6AF-6E18-48B8-800A-24F24F81027F}" dt="2024-07-04T06:32:10.308" v="85" actId="20577"/>
          <ac:spMkLst>
            <pc:docMk/>
            <pc:sldMk cId="1144578598" sldId="787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11:01:00.556" v="169" actId="20577"/>
          <ac:spMkLst>
            <pc:docMk/>
            <pc:sldMk cId="1144578598" sldId="787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35.746" v="181" actId="20577"/>
        <pc:sldMkLst>
          <pc:docMk/>
          <pc:sldMk cId="4094459496" sldId="788"/>
        </pc:sldMkLst>
        <pc:spChg chg="mod">
          <ac:chgData name="Jenifer Prince Devaraj" userId="c3fb109c-09d1-42a6-93f4-69472d709861" providerId="ADAL" clId="{233FE6AF-6E18-48B8-800A-24F24F81027F}" dt="2024-07-04T06:33:03.973" v="109" actId="20577"/>
          <ac:spMkLst>
            <pc:docMk/>
            <pc:sldMk cId="4094459496" sldId="788"/>
            <ac:spMk id="2" creationId="{B51EEE8E-DC62-FF0B-9D7B-59DBB86958F8}"/>
          </ac:spMkLst>
        </pc:spChg>
        <pc:spChg chg="mod">
          <ac:chgData name="Jenifer Prince Devaraj" userId="c3fb109c-09d1-42a6-93f4-69472d709861" providerId="ADAL" clId="{233FE6AF-6E18-48B8-800A-24F24F81027F}" dt="2024-07-04T11:01:35.746" v="181" actId="20577"/>
          <ac:spMkLst>
            <pc:docMk/>
            <pc:sldMk cId="4094459496" sldId="788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41.695" v="183" actId="20577"/>
        <pc:sldMkLst>
          <pc:docMk/>
          <pc:sldMk cId="71613243" sldId="789"/>
        </pc:sldMkLst>
        <pc:spChg chg="mod">
          <ac:chgData name="Jenifer Prince Devaraj" userId="c3fb109c-09d1-42a6-93f4-69472d709861" providerId="ADAL" clId="{233FE6AF-6E18-48B8-800A-24F24F81027F}" dt="2024-07-04T06:33:18.802" v="116" actId="20577"/>
          <ac:spMkLst>
            <pc:docMk/>
            <pc:sldMk cId="71613243" sldId="789"/>
            <ac:spMk id="7" creationId="{2436A1D7-224D-62ED-96A3-CE264DE6E367}"/>
          </ac:spMkLst>
        </pc:spChg>
        <pc:spChg chg="mod">
          <ac:chgData name="Jenifer Prince Devaraj" userId="c3fb109c-09d1-42a6-93f4-69472d709861" providerId="ADAL" clId="{233FE6AF-6E18-48B8-800A-24F24F81027F}" dt="2024-07-04T11:01:41.695" v="183" actId="20577"/>
          <ac:spMkLst>
            <pc:docMk/>
            <pc:sldMk cId="71613243" sldId="789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06.617" v="171" actId="20577"/>
        <pc:sldMkLst>
          <pc:docMk/>
          <pc:sldMk cId="1266890209" sldId="790"/>
        </pc:sldMkLst>
        <pc:spChg chg="mod">
          <ac:chgData name="Jenifer Prince Devaraj" userId="c3fb109c-09d1-42a6-93f4-69472d709861" providerId="ADAL" clId="{233FE6AF-6E18-48B8-800A-24F24F81027F}" dt="2024-07-04T06:32:35.320" v="93" actId="20577"/>
          <ac:spMkLst>
            <pc:docMk/>
            <pc:sldMk cId="1266890209" sldId="790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11:01:06.617" v="171" actId="20577"/>
          <ac:spMkLst>
            <pc:docMk/>
            <pc:sldMk cId="1266890209" sldId="790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11.357" v="173" actId="20577"/>
        <pc:sldMkLst>
          <pc:docMk/>
          <pc:sldMk cId="3932207736" sldId="791"/>
        </pc:sldMkLst>
        <pc:spChg chg="mod">
          <ac:chgData name="Jenifer Prince Devaraj" userId="c3fb109c-09d1-42a6-93f4-69472d709861" providerId="ADAL" clId="{233FE6AF-6E18-48B8-800A-24F24F81027F}" dt="2024-07-04T06:32:31.517" v="91" actId="20577"/>
          <ac:spMkLst>
            <pc:docMk/>
            <pc:sldMk cId="3932207736" sldId="791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11:01:11.357" v="173" actId="20577"/>
          <ac:spMkLst>
            <pc:docMk/>
            <pc:sldMk cId="3932207736" sldId="791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16.101" v="175" actId="20577"/>
        <pc:sldMkLst>
          <pc:docMk/>
          <pc:sldMk cId="1943684198" sldId="792"/>
        </pc:sldMkLst>
        <pc:spChg chg="mod">
          <ac:chgData name="Jenifer Prince Devaraj" userId="c3fb109c-09d1-42a6-93f4-69472d709861" providerId="ADAL" clId="{233FE6AF-6E18-48B8-800A-24F24F81027F}" dt="2024-07-04T10:34:07.091" v="159" actId="5793"/>
          <ac:spMkLst>
            <pc:docMk/>
            <pc:sldMk cId="1943684198" sldId="792"/>
            <ac:spMk id="6" creationId="{3983AA02-12E6-35DB-3629-780B6B6C0143}"/>
          </ac:spMkLst>
        </pc:spChg>
        <pc:spChg chg="mod">
          <ac:chgData name="Jenifer Prince Devaraj" userId="c3fb109c-09d1-42a6-93f4-69472d709861" providerId="ADAL" clId="{233FE6AF-6E18-48B8-800A-24F24F81027F}" dt="2024-07-04T06:32:45.593" v="97" actId="20577"/>
          <ac:spMkLst>
            <pc:docMk/>
            <pc:sldMk cId="1943684198" sldId="792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11:01:16.101" v="175" actId="20577"/>
          <ac:spMkLst>
            <pc:docMk/>
            <pc:sldMk cId="1943684198" sldId="792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1:24.237" v="177" actId="20577"/>
        <pc:sldMkLst>
          <pc:docMk/>
          <pc:sldMk cId="1550120643" sldId="793"/>
        </pc:sldMkLst>
        <pc:spChg chg="mod">
          <ac:chgData name="Jenifer Prince Devaraj" userId="c3fb109c-09d1-42a6-93f4-69472d709861" providerId="ADAL" clId="{233FE6AF-6E18-48B8-800A-24F24F81027F}" dt="2024-07-04T06:32:49.946" v="99" actId="20577"/>
          <ac:spMkLst>
            <pc:docMk/>
            <pc:sldMk cId="1550120643" sldId="793"/>
            <ac:spMk id="8" creationId="{5475B975-3470-0F80-B893-D83A4A42F76D}"/>
          </ac:spMkLst>
        </pc:spChg>
        <pc:spChg chg="mod">
          <ac:chgData name="Jenifer Prince Devaraj" userId="c3fb109c-09d1-42a6-93f4-69472d709861" providerId="ADAL" clId="{233FE6AF-6E18-48B8-800A-24F24F81027F}" dt="2024-07-04T11:01:24.237" v="177" actId="20577"/>
          <ac:spMkLst>
            <pc:docMk/>
            <pc:sldMk cId="1550120643" sldId="793"/>
            <ac:spMk id="27" creationId="{8F21EABA-3048-8B24-1F55-26C2ABC44773}"/>
          </ac:spMkLst>
        </pc:spChg>
      </pc:sldChg>
      <pc:sldChg chg="delSp modSp add mod">
        <pc:chgData name="Jenifer Prince Devaraj" userId="c3fb109c-09d1-42a6-93f4-69472d709861" providerId="ADAL" clId="{233FE6AF-6E18-48B8-800A-24F24F81027F}" dt="2024-07-04T11:01:29.803" v="179" actId="20577"/>
        <pc:sldMkLst>
          <pc:docMk/>
          <pc:sldMk cId="3316483625" sldId="794"/>
        </pc:sldMkLst>
        <pc:spChg chg="mod">
          <ac:chgData name="Jenifer Prince Devaraj" userId="c3fb109c-09d1-42a6-93f4-69472d709861" providerId="ADAL" clId="{233FE6AF-6E18-48B8-800A-24F24F81027F}" dt="2024-07-04T06:32:59.682" v="106" actId="20577"/>
          <ac:spMkLst>
            <pc:docMk/>
            <pc:sldMk cId="3316483625" sldId="794"/>
            <ac:spMk id="2" creationId="{DC8C7687-5B71-584D-0A24-A8199EEBE90C}"/>
          </ac:spMkLst>
        </pc:spChg>
        <pc:spChg chg="del mod">
          <ac:chgData name="Jenifer Prince Devaraj" userId="c3fb109c-09d1-42a6-93f4-69472d709861" providerId="ADAL" clId="{233FE6AF-6E18-48B8-800A-24F24F81027F}" dt="2024-07-04T10:33:59.935" v="157" actId="478"/>
          <ac:spMkLst>
            <pc:docMk/>
            <pc:sldMk cId="3316483625" sldId="794"/>
            <ac:spMk id="10" creationId="{DFF16FF4-81E1-B34F-AEF9-4387BA020EA9}"/>
          </ac:spMkLst>
        </pc:spChg>
        <pc:spChg chg="mod">
          <ac:chgData name="Jenifer Prince Devaraj" userId="c3fb109c-09d1-42a6-93f4-69472d709861" providerId="ADAL" clId="{233FE6AF-6E18-48B8-800A-24F24F81027F}" dt="2024-07-04T11:01:29.803" v="179" actId="20577"/>
          <ac:spMkLst>
            <pc:docMk/>
            <pc:sldMk cId="3316483625" sldId="794"/>
            <ac:spMk id="27" creationId="{8F21EABA-3048-8B24-1F55-26C2ABC44773}"/>
          </ac:spMkLst>
        </pc:spChg>
        <pc:picChg chg="del">
          <ac:chgData name="Jenifer Prince Devaraj" userId="c3fb109c-09d1-42a6-93f4-69472d709861" providerId="ADAL" clId="{233FE6AF-6E18-48B8-800A-24F24F81027F}" dt="2024-07-04T10:33:56.496" v="156" actId="478"/>
          <ac:picMkLst>
            <pc:docMk/>
            <pc:sldMk cId="3316483625" sldId="794"/>
            <ac:picMk id="7" creationId="{FBEFB212-AA82-42A2-939A-5C8C50247797}"/>
          </ac:picMkLst>
        </pc:picChg>
      </pc:sldChg>
      <pc:sldChg chg="modSp add mod">
        <pc:chgData name="Jenifer Prince Devaraj" userId="c3fb109c-09d1-42a6-93f4-69472d709861" providerId="ADAL" clId="{233FE6AF-6E18-48B8-800A-24F24F81027F}" dt="2024-07-04T06:35:41.286" v="143" actId="20577"/>
        <pc:sldMkLst>
          <pc:docMk/>
          <pc:sldMk cId="1406989412" sldId="795"/>
        </pc:sldMkLst>
        <pc:spChg chg="mod">
          <ac:chgData name="Jenifer Prince Devaraj" userId="c3fb109c-09d1-42a6-93f4-69472d709861" providerId="ADAL" clId="{233FE6AF-6E18-48B8-800A-24F24F81027F}" dt="2024-07-04T06:35:41.286" v="143" actId="20577"/>
          <ac:spMkLst>
            <pc:docMk/>
            <pc:sldMk cId="1406989412" sldId="795"/>
            <ac:spMk id="4" creationId="{EAB5F159-BCB6-9A10-9023-BFE0495B9EB7}"/>
          </ac:spMkLst>
        </pc:spChg>
        <pc:spChg chg="mod">
          <ac:chgData name="Jenifer Prince Devaraj" userId="c3fb109c-09d1-42a6-93f4-69472d709861" providerId="ADAL" clId="{233FE6AF-6E18-48B8-800A-24F24F81027F}" dt="2024-07-04T06:30:49.761" v="39" actId="20577"/>
          <ac:spMkLst>
            <pc:docMk/>
            <pc:sldMk cId="1406989412" sldId="795"/>
            <ac:spMk id="6" creationId="{3983AA02-12E6-35DB-3629-780B6B6C0143}"/>
          </ac:spMkLst>
        </pc:spChg>
        <pc:spChg chg="mod">
          <ac:chgData name="Jenifer Prince Devaraj" userId="c3fb109c-09d1-42a6-93f4-69472d709861" providerId="ADAL" clId="{233FE6AF-6E18-48B8-800A-24F24F81027F}" dt="2024-07-04T06:35:38.198" v="140" actId="20577"/>
          <ac:spMkLst>
            <pc:docMk/>
            <pc:sldMk cId="1406989412" sldId="795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11:02:02.731" v="187" actId="20577"/>
        <pc:sldMkLst>
          <pc:docMk/>
          <pc:sldMk cId="3771379570" sldId="796"/>
        </pc:sldMkLst>
        <pc:spChg chg="mod">
          <ac:chgData name="Jenifer Prince Devaraj" userId="c3fb109c-09d1-42a6-93f4-69472d709861" providerId="ADAL" clId="{233FE6AF-6E18-48B8-800A-24F24F81027F}" dt="2024-07-04T06:33:22.808" v="119" actId="20577"/>
          <ac:spMkLst>
            <pc:docMk/>
            <pc:sldMk cId="3771379570" sldId="796"/>
            <ac:spMk id="2" creationId="{A12A4AF9-5AFA-D930-0A3B-8A0FD3E44730}"/>
          </ac:spMkLst>
        </pc:spChg>
        <pc:spChg chg="mod">
          <ac:chgData name="Jenifer Prince Devaraj" userId="c3fb109c-09d1-42a6-93f4-69472d709861" providerId="ADAL" clId="{233FE6AF-6E18-48B8-800A-24F24F81027F}" dt="2024-07-04T11:02:02.731" v="187" actId="20577"/>
          <ac:spMkLst>
            <pc:docMk/>
            <pc:sldMk cId="3771379570" sldId="796"/>
            <ac:spMk id="6" creationId="{3983AA02-12E6-35DB-3629-780B6B6C0143}"/>
          </ac:spMkLst>
        </pc:spChg>
        <pc:spChg chg="mod">
          <ac:chgData name="Jenifer Prince Devaraj" userId="c3fb109c-09d1-42a6-93f4-69472d709861" providerId="ADAL" clId="{233FE6AF-6E18-48B8-800A-24F24F81027F}" dt="2024-07-04T06:35:22.019" v="131" actId="20577"/>
          <ac:spMkLst>
            <pc:docMk/>
            <pc:sldMk cId="3771379570" sldId="796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06:35:29.167" v="136" actId="20577"/>
        <pc:sldMkLst>
          <pc:docMk/>
          <pc:sldMk cId="1231501639" sldId="797"/>
        </pc:sldMkLst>
        <pc:spChg chg="mod">
          <ac:chgData name="Jenifer Prince Devaraj" userId="c3fb109c-09d1-42a6-93f4-69472d709861" providerId="ADAL" clId="{233FE6AF-6E18-48B8-800A-24F24F81027F}" dt="2024-07-04T06:35:29.167" v="136" actId="20577"/>
          <ac:spMkLst>
            <pc:docMk/>
            <pc:sldMk cId="1231501639" sldId="797"/>
            <ac:spMk id="2" creationId="{79C474A5-AF8B-0569-1394-A7B549D2D475}"/>
          </ac:spMkLst>
        </pc:spChg>
        <pc:spChg chg="mod">
          <ac:chgData name="Jenifer Prince Devaraj" userId="c3fb109c-09d1-42a6-93f4-69472d709861" providerId="ADAL" clId="{233FE6AF-6E18-48B8-800A-24F24F81027F}" dt="2024-07-04T06:35:26.627" v="133" actId="20577"/>
          <ac:spMkLst>
            <pc:docMk/>
            <pc:sldMk cId="1231501639" sldId="797"/>
            <ac:spMk id="27" creationId="{8F21EABA-3048-8B24-1F55-26C2ABC44773}"/>
          </ac:spMkLst>
        </pc:spChg>
      </pc:sldChg>
      <pc:sldChg chg="modSp add mod">
        <pc:chgData name="Jenifer Prince Devaraj" userId="c3fb109c-09d1-42a6-93f4-69472d709861" providerId="ADAL" clId="{233FE6AF-6E18-48B8-800A-24F24F81027F}" dt="2024-07-04T06:35:50.047" v="148" actId="20577"/>
        <pc:sldMkLst>
          <pc:docMk/>
          <pc:sldMk cId="2173069969" sldId="798"/>
        </pc:sldMkLst>
        <pc:spChg chg="mod">
          <ac:chgData name="Jenifer Prince Devaraj" userId="c3fb109c-09d1-42a6-93f4-69472d709861" providerId="ADAL" clId="{233FE6AF-6E18-48B8-800A-24F24F81027F}" dt="2024-07-04T06:35:50.047" v="148" actId="20577"/>
          <ac:spMkLst>
            <pc:docMk/>
            <pc:sldMk cId="2173069969" sldId="798"/>
            <ac:spMk id="2" creationId="{A6C73645-0222-2720-8750-285E99CB1110}"/>
          </ac:spMkLst>
        </pc:spChg>
        <pc:spChg chg="mod">
          <ac:chgData name="Jenifer Prince Devaraj" userId="c3fb109c-09d1-42a6-93f4-69472d709861" providerId="ADAL" clId="{233FE6AF-6E18-48B8-800A-24F24F81027F}" dt="2024-07-04T06:35:47.005" v="145" actId="20577"/>
          <ac:spMkLst>
            <pc:docMk/>
            <pc:sldMk cId="2173069969" sldId="798"/>
            <ac:spMk id="27" creationId="{8F21EABA-3048-8B24-1F55-26C2ABC44773}"/>
          </ac:spMkLst>
        </pc:spChg>
      </pc:sldChg>
      <pc:sldChg chg="delSp modSp add mod">
        <pc:chgData name="Jenifer Prince Devaraj" userId="c3fb109c-09d1-42a6-93f4-69472d709861" providerId="ADAL" clId="{233FE6AF-6E18-48B8-800A-24F24F81027F}" dt="2024-07-04T06:35:59.200" v="155" actId="20577"/>
        <pc:sldMkLst>
          <pc:docMk/>
          <pc:sldMk cId="2810482428" sldId="799"/>
        </pc:sldMkLst>
        <pc:spChg chg="mod">
          <ac:chgData name="Jenifer Prince Devaraj" userId="c3fb109c-09d1-42a6-93f4-69472d709861" providerId="ADAL" clId="{233FE6AF-6E18-48B8-800A-24F24F81027F}" dt="2024-07-04T06:35:59.200" v="155" actId="20577"/>
          <ac:spMkLst>
            <pc:docMk/>
            <pc:sldMk cId="2810482428" sldId="799"/>
            <ac:spMk id="4" creationId="{F5E7F544-97B9-7883-3F52-68C055DC4DEC}"/>
          </ac:spMkLst>
        </pc:spChg>
        <pc:spChg chg="mod">
          <ac:chgData name="Jenifer Prince Devaraj" userId="c3fb109c-09d1-42a6-93f4-69472d709861" providerId="ADAL" clId="{233FE6AF-6E18-48B8-800A-24F24F81027F}" dt="2024-07-04T06:31:07.596" v="74" actId="20577"/>
          <ac:spMkLst>
            <pc:docMk/>
            <pc:sldMk cId="2810482428" sldId="799"/>
            <ac:spMk id="6" creationId="{3983AA02-12E6-35DB-3629-780B6B6C0143}"/>
          </ac:spMkLst>
        </pc:spChg>
        <pc:spChg chg="mod">
          <ac:chgData name="Jenifer Prince Devaraj" userId="c3fb109c-09d1-42a6-93f4-69472d709861" providerId="ADAL" clId="{233FE6AF-6E18-48B8-800A-24F24F81027F}" dt="2024-07-04T06:35:55.269" v="150" actId="20577"/>
          <ac:spMkLst>
            <pc:docMk/>
            <pc:sldMk cId="2810482428" sldId="799"/>
            <ac:spMk id="27" creationId="{8F21EABA-3048-8B24-1F55-26C2ABC44773}"/>
          </ac:spMkLst>
        </pc:spChg>
        <pc:picChg chg="del">
          <ac:chgData name="Jenifer Prince Devaraj" userId="c3fb109c-09d1-42a6-93f4-69472d709861" providerId="ADAL" clId="{233FE6AF-6E18-48B8-800A-24F24F81027F}" dt="2024-07-04T06:30:55.660" v="40" actId="478"/>
          <ac:picMkLst>
            <pc:docMk/>
            <pc:sldMk cId="2810482428" sldId="799"/>
            <ac:picMk id="2" creationId="{44B438AE-6A88-C383-65FD-D498E3059B5C}"/>
          </ac:picMkLst>
        </pc:picChg>
        <pc:picChg chg="mod">
          <ac:chgData name="Jenifer Prince Devaraj" userId="c3fb109c-09d1-42a6-93f4-69472d709861" providerId="ADAL" clId="{233FE6AF-6E18-48B8-800A-24F24F81027F}" dt="2024-07-04T06:31:10.030" v="75" actId="1076"/>
          <ac:picMkLst>
            <pc:docMk/>
            <pc:sldMk cId="2810482428" sldId="799"/>
            <ac:picMk id="9" creationId="{CB69F958-2C58-2CAE-662D-3461A20DD0E0}"/>
          </ac:picMkLst>
        </pc:picChg>
      </pc:sldChg>
    </pc:docChg>
  </pc:docChgLst>
  <pc:docChgLst>
    <pc:chgData name="Jenifer Prince Devaraj" userId="c3fb109c-09d1-42a6-93f4-69472d709861" providerId="ADAL" clId="{2A2F759C-4968-4992-838B-7D3C5485CFF9}"/>
    <pc:docChg chg="undo custSel addSld delSld modSld">
      <pc:chgData name="Jenifer Prince Devaraj" userId="c3fb109c-09d1-42a6-93f4-69472d709861" providerId="ADAL" clId="{2A2F759C-4968-4992-838B-7D3C5485CFF9}" dt="2024-04-15T11:22:10.432" v="283" actId="1076"/>
      <pc:docMkLst>
        <pc:docMk/>
      </pc:docMkLst>
      <pc:sldChg chg="modSp mod">
        <pc:chgData name="Jenifer Prince Devaraj" userId="c3fb109c-09d1-42a6-93f4-69472d709861" providerId="ADAL" clId="{2A2F759C-4968-4992-838B-7D3C5485CFF9}" dt="2024-04-07T22:39:45.214" v="160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2A2F759C-4968-4992-838B-7D3C5485CFF9}" dt="2024-04-07T22:39:45.214" v="160" actId="20577"/>
          <ac:spMkLst>
            <pc:docMk/>
            <pc:sldMk cId="3119007398" sldId="719"/>
            <ac:spMk id="6" creationId="{F3B438A1-91DD-CFEB-4B84-C60FBE33A096}"/>
          </ac:spMkLst>
        </pc:spChg>
      </pc:sldChg>
      <pc:sldChg chg="addSp delSp modSp mod">
        <pc:chgData name="Jenifer Prince Devaraj" userId="c3fb109c-09d1-42a6-93f4-69472d709861" providerId="ADAL" clId="{2A2F759C-4968-4992-838B-7D3C5485CFF9}" dt="2024-04-07T22:45:11.326" v="184" actId="113"/>
        <pc:sldMkLst>
          <pc:docMk/>
          <pc:sldMk cId="270595904" sldId="772"/>
        </pc:sldMkLst>
        <pc:spChg chg="mod">
          <ac:chgData name="Jenifer Prince Devaraj" userId="c3fb109c-09d1-42a6-93f4-69472d709861" providerId="ADAL" clId="{2A2F759C-4968-4992-838B-7D3C5485CFF9}" dt="2024-04-07T22:39:24.849" v="158"/>
          <ac:spMkLst>
            <pc:docMk/>
            <pc:sldMk cId="270595904" sldId="772"/>
            <ac:spMk id="8" creationId="{5475B975-3470-0F80-B893-D83A4A42F76D}"/>
          </ac:spMkLst>
        </pc:spChg>
        <pc:spChg chg="del">
          <ac:chgData name="Jenifer Prince Devaraj" userId="c3fb109c-09d1-42a6-93f4-69472d709861" providerId="ADAL" clId="{2A2F759C-4968-4992-838B-7D3C5485CFF9}" dt="2024-04-07T20:55:45.364" v="11" actId="478"/>
          <ac:spMkLst>
            <pc:docMk/>
            <pc:sldMk cId="270595904" sldId="772"/>
            <ac:spMk id="15" creationId="{85B9DB09-AFF2-ED26-610C-81DB3EC95191}"/>
          </ac:spMkLst>
        </pc:spChg>
        <pc:spChg chg="del">
          <ac:chgData name="Jenifer Prince Devaraj" userId="c3fb109c-09d1-42a6-93f4-69472d709861" providerId="ADAL" clId="{2A2F759C-4968-4992-838B-7D3C5485CFF9}" dt="2024-04-07T20:55:48.960" v="12" actId="478"/>
          <ac:spMkLst>
            <pc:docMk/>
            <pc:sldMk cId="270595904" sldId="772"/>
            <ac:spMk id="16" creationId="{BAE0A156-7D83-76D0-3F38-156333046F36}"/>
          </ac:spMkLst>
        </pc:spChg>
        <pc:spChg chg="add mod">
          <ac:chgData name="Jenifer Prince Devaraj" userId="c3fb109c-09d1-42a6-93f4-69472d709861" providerId="ADAL" clId="{2A2F759C-4968-4992-838B-7D3C5485CFF9}" dt="2024-04-07T22:45:11.326" v="184" actId="113"/>
          <ac:spMkLst>
            <pc:docMk/>
            <pc:sldMk cId="270595904" sldId="772"/>
            <ac:spMk id="27" creationId="{8F21EABA-3048-8B24-1F55-26C2ABC44773}"/>
          </ac:spMkLst>
        </pc:spChg>
        <pc:picChg chg="add mod">
          <ac:chgData name="Jenifer Prince Devaraj" userId="c3fb109c-09d1-42a6-93f4-69472d709861" providerId="ADAL" clId="{2A2F759C-4968-4992-838B-7D3C5485CFF9}" dt="2024-04-07T20:56:04.535" v="17" actId="1076"/>
          <ac:picMkLst>
            <pc:docMk/>
            <pc:sldMk cId="270595904" sldId="772"/>
            <ac:picMk id="4" creationId="{3DBCFAA0-E98F-685C-4342-2B1E55591ADB}"/>
          </ac:picMkLst>
        </pc:picChg>
        <pc:picChg chg="add del mod">
          <ac:chgData name="Jenifer Prince Devaraj" userId="c3fb109c-09d1-42a6-93f4-69472d709861" providerId="ADAL" clId="{2A2F759C-4968-4992-838B-7D3C5485CFF9}" dt="2024-04-07T21:15:40.054" v="23" actId="478"/>
          <ac:picMkLst>
            <pc:docMk/>
            <pc:sldMk cId="270595904" sldId="772"/>
            <ac:picMk id="7" creationId="{337BED32-184C-2F86-6749-B6F08F2C4118}"/>
          </ac:picMkLst>
        </pc:picChg>
        <pc:picChg chg="add del mod">
          <ac:chgData name="Jenifer Prince Devaraj" userId="c3fb109c-09d1-42a6-93f4-69472d709861" providerId="ADAL" clId="{2A2F759C-4968-4992-838B-7D3C5485CFF9}" dt="2024-04-07T21:35:07.475" v="60" actId="478"/>
          <ac:picMkLst>
            <pc:docMk/>
            <pc:sldMk cId="270595904" sldId="772"/>
            <ac:picMk id="10" creationId="{F5C3A3D6-EABC-0FA4-7921-9FF8BE93679E}"/>
          </ac:picMkLst>
        </pc:picChg>
        <pc:picChg chg="add del mod">
          <ac:chgData name="Jenifer Prince Devaraj" userId="c3fb109c-09d1-42a6-93f4-69472d709861" providerId="ADAL" clId="{2A2F759C-4968-4992-838B-7D3C5485CFF9}" dt="2024-04-07T21:35:04.887" v="59" actId="478"/>
          <ac:picMkLst>
            <pc:docMk/>
            <pc:sldMk cId="270595904" sldId="772"/>
            <ac:picMk id="12" creationId="{F43CA632-7189-916E-1094-84E3A87AF532}"/>
          </ac:picMkLst>
        </pc:picChg>
        <pc:picChg chg="add del mod">
          <ac:chgData name="Jenifer Prince Devaraj" userId="c3fb109c-09d1-42a6-93f4-69472d709861" providerId="ADAL" clId="{2A2F759C-4968-4992-838B-7D3C5485CFF9}" dt="2024-04-07T21:35:09.554" v="61" actId="478"/>
          <ac:picMkLst>
            <pc:docMk/>
            <pc:sldMk cId="270595904" sldId="772"/>
            <ac:picMk id="14" creationId="{1825C86F-2D73-D496-2986-05FEC25AC88E}"/>
          </ac:picMkLst>
        </pc:picChg>
        <pc:picChg chg="add del mod">
          <ac:chgData name="Jenifer Prince Devaraj" userId="c3fb109c-09d1-42a6-93f4-69472d709861" providerId="ADAL" clId="{2A2F759C-4968-4992-838B-7D3C5485CFF9}" dt="2024-04-07T22:36:00.120" v="118" actId="478"/>
          <ac:picMkLst>
            <pc:docMk/>
            <pc:sldMk cId="270595904" sldId="772"/>
            <ac:picMk id="18" creationId="{AA01CCDC-1C1D-F91F-3A00-F3EBDCC423BF}"/>
          </ac:picMkLst>
        </pc:picChg>
        <pc:picChg chg="add del">
          <ac:chgData name="Jenifer Prince Devaraj" userId="c3fb109c-09d1-42a6-93f4-69472d709861" providerId="ADAL" clId="{2A2F759C-4968-4992-838B-7D3C5485CFF9}" dt="2024-04-07T22:33:29.920" v="105" actId="22"/>
          <ac:picMkLst>
            <pc:docMk/>
            <pc:sldMk cId="270595904" sldId="772"/>
            <ac:picMk id="20" creationId="{84296C15-15B9-C2EE-CCD1-0B7864C8A30E}"/>
          </ac:picMkLst>
        </pc:picChg>
        <pc:picChg chg="add del mod">
          <ac:chgData name="Jenifer Prince Devaraj" userId="c3fb109c-09d1-42a6-93f4-69472d709861" providerId="ADAL" clId="{2A2F759C-4968-4992-838B-7D3C5485CFF9}" dt="2024-04-07T22:35:20.352" v="112" actId="478"/>
          <ac:picMkLst>
            <pc:docMk/>
            <pc:sldMk cId="270595904" sldId="772"/>
            <ac:picMk id="22" creationId="{11A4A574-AE8F-CAB5-12E4-53FF1866CE5F}"/>
          </ac:picMkLst>
        </pc:picChg>
        <pc:picChg chg="add del mod">
          <ac:chgData name="Jenifer Prince Devaraj" userId="c3fb109c-09d1-42a6-93f4-69472d709861" providerId="ADAL" clId="{2A2F759C-4968-4992-838B-7D3C5485CFF9}" dt="2024-04-07T22:36:02.173" v="119" actId="478"/>
          <ac:picMkLst>
            <pc:docMk/>
            <pc:sldMk cId="270595904" sldId="772"/>
            <ac:picMk id="24" creationId="{8A48C26C-752D-0F72-9A6F-3C8190431BBA}"/>
          </ac:picMkLst>
        </pc:picChg>
        <pc:picChg chg="add mod">
          <ac:chgData name="Jenifer Prince Devaraj" userId="c3fb109c-09d1-42a6-93f4-69472d709861" providerId="ADAL" clId="{2A2F759C-4968-4992-838B-7D3C5485CFF9}" dt="2024-04-07T22:36:08.935" v="122" actId="1076"/>
          <ac:picMkLst>
            <pc:docMk/>
            <pc:sldMk cId="270595904" sldId="772"/>
            <ac:picMk id="26" creationId="{8EC6F8E0-5C85-3404-A573-819075780CBE}"/>
          </ac:picMkLst>
        </pc:picChg>
      </pc:sldChg>
      <pc:sldChg chg="del">
        <pc:chgData name="Jenifer Prince Devaraj" userId="c3fb109c-09d1-42a6-93f4-69472d709861" providerId="ADAL" clId="{2A2F759C-4968-4992-838B-7D3C5485CFF9}" dt="2024-04-07T21:27:57.652" v="44" actId="47"/>
        <pc:sldMkLst>
          <pc:docMk/>
          <pc:sldMk cId="2481805452" sldId="773"/>
        </pc:sldMkLst>
      </pc:sldChg>
      <pc:sldChg chg="addSp delSp modSp add mod">
        <pc:chgData name="Jenifer Prince Devaraj" userId="c3fb109c-09d1-42a6-93f4-69472d709861" providerId="ADAL" clId="{2A2F759C-4968-4992-838B-7D3C5485CFF9}" dt="2024-04-15T10:28:16.627" v="266" actId="1076"/>
        <pc:sldMkLst>
          <pc:docMk/>
          <pc:sldMk cId="2958178474" sldId="773"/>
        </pc:sldMkLst>
        <pc:spChg chg="mod">
          <ac:chgData name="Jenifer Prince Devaraj" userId="c3fb109c-09d1-42a6-93f4-69472d709861" providerId="ADAL" clId="{2A2F759C-4968-4992-838B-7D3C5485CFF9}" dt="2024-04-07T22:36:34.314" v="134" actId="1076"/>
          <ac:spMkLst>
            <pc:docMk/>
            <pc:sldMk cId="2958178474" sldId="773"/>
            <ac:spMk id="8" creationId="{3E51CB8F-757B-DAF8-573A-AC85D9B7ABA0}"/>
          </ac:spMkLst>
        </pc:spChg>
        <pc:picChg chg="del">
          <ac:chgData name="Jenifer Prince Devaraj" userId="c3fb109c-09d1-42a6-93f4-69472d709861" providerId="ADAL" clId="{2A2F759C-4968-4992-838B-7D3C5485CFF9}" dt="2024-04-07T21:35:39.371" v="65" actId="478"/>
          <ac:picMkLst>
            <pc:docMk/>
            <pc:sldMk cId="2958178474" sldId="773"/>
            <ac:picMk id="4" creationId="{D5EBE5C3-AF6D-00CA-C787-F44F7394A9D5}"/>
          </ac:picMkLst>
        </pc:picChg>
        <pc:picChg chg="add del mod">
          <ac:chgData name="Jenifer Prince Devaraj" userId="c3fb109c-09d1-42a6-93f4-69472d709861" providerId="ADAL" clId="{2A2F759C-4968-4992-838B-7D3C5485CFF9}" dt="2024-04-15T10:25:38.909" v="265" actId="1076"/>
          <ac:picMkLst>
            <pc:docMk/>
            <pc:sldMk cId="2958178474" sldId="773"/>
            <ac:picMk id="6" creationId="{54520196-7321-6F18-9DAF-DACBA5846017}"/>
          </ac:picMkLst>
        </pc:picChg>
        <pc:picChg chg="add del mod">
          <ac:chgData name="Jenifer Prince Devaraj" userId="c3fb109c-09d1-42a6-93f4-69472d709861" providerId="ADAL" clId="{2A2F759C-4968-4992-838B-7D3C5485CFF9}" dt="2024-04-07T21:39:50.494" v="76" actId="22"/>
          <ac:picMkLst>
            <pc:docMk/>
            <pc:sldMk cId="2958178474" sldId="773"/>
            <ac:picMk id="9" creationId="{8514F858-41A4-5A14-E12E-D87668471EC9}"/>
          </ac:picMkLst>
        </pc:picChg>
        <pc:picChg chg="del">
          <ac:chgData name="Jenifer Prince Devaraj" userId="c3fb109c-09d1-42a6-93f4-69472d709861" providerId="ADAL" clId="{2A2F759C-4968-4992-838B-7D3C5485CFF9}" dt="2024-04-07T21:35:42.413" v="66" actId="478"/>
          <ac:picMkLst>
            <pc:docMk/>
            <pc:sldMk cId="2958178474" sldId="773"/>
            <ac:picMk id="10" creationId="{475728DC-5C6E-4B48-25B2-86FF1855324A}"/>
          </ac:picMkLst>
        </pc:picChg>
        <pc:picChg chg="del">
          <ac:chgData name="Jenifer Prince Devaraj" userId="c3fb109c-09d1-42a6-93f4-69472d709861" providerId="ADAL" clId="{2A2F759C-4968-4992-838B-7D3C5485CFF9}" dt="2024-04-07T21:35:49.682" v="68" actId="478"/>
          <ac:picMkLst>
            <pc:docMk/>
            <pc:sldMk cId="2958178474" sldId="773"/>
            <ac:picMk id="12" creationId="{48A89ED2-770D-500A-9636-7D05B9134FCB}"/>
          </ac:picMkLst>
        </pc:picChg>
        <pc:picChg chg="add mod">
          <ac:chgData name="Jenifer Prince Devaraj" userId="c3fb109c-09d1-42a6-93f4-69472d709861" providerId="ADAL" clId="{2A2F759C-4968-4992-838B-7D3C5485CFF9}" dt="2024-04-15T10:25:36.521" v="264" actId="1076"/>
          <ac:picMkLst>
            <pc:docMk/>
            <pc:sldMk cId="2958178474" sldId="773"/>
            <ac:picMk id="13" creationId="{62F9451B-5ACF-1310-1199-871CA96C89C1}"/>
          </ac:picMkLst>
        </pc:picChg>
        <pc:picChg chg="del">
          <ac:chgData name="Jenifer Prince Devaraj" userId="c3fb109c-09d1-42a6-93f4-69472d709861" providerId="ADAL" clId="{2A2F759C-4968-4992-838B-7D3C5485CFF9}" dt="2024-04-07T21:35:45.490" v="67" actId="478"/>
          <ac:picMkLst>
            <pc:docMk/>
            <pc:sldMk cId="2958178474" sldId="773"/>
            <ac:picMk id="14" creationId="{726E54F3-3123-E9F5-A1FC-758EB5FE38A4}"/>
          </ac:picMkLst>
        </pc:picChg>
        <pc:picChg chg="add mod">
          <ac:chgData name="Jenifer Prince Devaraj" userId="c3fb109c-09d1-42a6-93f4-69472d709861" providerId="ADAL" clId="{2A2F759C-4968-4992-838B-7D3C5485CFF9}" dt="2024-04-15T10:28:16.627" v="266" actId="1076"/>
          <ac:picMkLst>
            <pc:docMk/>
            <pc:sldMk cId="2958178474" sldId="773"/>
            <ac:picMk id="16" creationId="{34D81F4C-8901-2E93-8856-2290DBBC9F61}"/>
          </ac:picMkLst>
        </pc:picChg>
      </pc:sldChg>
      <pc:sldChg chg="del">
        <pc:chgData name="Jenifer Prince Devaraj" userId="c3fb109c-09d1-42a6-93f4-69472d709861" providerId="ADAL" clId="{2A2F759C-4968-4992-838B-7D3C5485CFF9}" dt="2024-04-07T21:27:59.083" v="49" actId="47"/>
        <pc:sldMkLst>
          <pc:docMk/>
          <pc:sldMk cId="1273182305" sldId="774"/>
        </pc:sldMkLst>
      </pc:sldChg>
      <pc:sldChg chg="addSp delSp modSp add mod">
        <pc:chgData name="Jenifer Prince Devaraj" userId="c3fb109c-09d1-42a6-93f4-69472d709861" providerId="ADAL" clId="{2A2F759C-4968-4992-838B-7D3C5485CFF9}" dt="2024-04-07T22:39:18.094" v="157"/>
        <pc:sldMkLst>
          <pc:docMk/>
          <pc:sldMk cId="2942920006" sldId="774"/>
        </pc:sldMkLst>
        <pc:spChg chg="mod">
          <ac:chgData name="Jenifer Prince Devaraj" userId="c3fb109c-09d1-42a6-93f4-69472d709861" providerId="ADAL" clId="{2A2F759C-4968-4992-838B-7D3C5485CFF9}" dt="2024-04-07T22:39:18.094" v="157"/>
          <ac:spMkLst>
            <pc:docMk/>
            <pc:sldMk cId="2942920006" sldId="774"/>
            <ac:spMk id="8" creationId="{834959BF-E695-72C3-689F-AA825AF10B44}"/>
          </ac:spMkLst>
        </pc:spChg>
        <pc:picChg chg="add mod">
          <ac:chgData name="Jenifer Prince Devaraj" userId="c3fb109c-09d1-42a6-93f4-69472d709861" providerId="ADAL" clId="{2A2F759C-4968-4992-838B-7D3C5485CFF9}" dt="2024-04-07T22:24:17.807" v="96" actId="1076"/>
          <ac:picMkLst>
            <pc:docMk/>
            <pc:sldMk cId="2942920006" sldId="774"/>
            <ac:picMk id="4" creationId="{24080DF0-33D8-4D4C-C38B-ADB3666348DA}"/>
          </ac:picMkLst>
        </pc:picChg>
        <pc:picChg chg="del">
          <ac:chgData name="Jenifer Prince Devaraj" userId="c3fb109c-09d1-42a6-93f4-69472d709861" providerId="ADAL" clId="{2A2F759C-4968-4992-838B-7D3C5485CFF9}" dt="2024-04-07T22:23:30.963" v="91" actId="478"/>
          <ac:picMkLst>
            <pc:docMk/>
            <pc:sldMk cId="2942920006" sldId="774"/>
            <ac:picMk id="6" creationId="{0B683ACF-786E-2182-E41E-C01C2B280885}"/>
          </ac:picMkLst>
        </pc:picChg>
        <pc:picChg chg="add mod">
          <ac:chgData name="Jenifer Prince Devaraj" userId="c3fb109c-09d1-42a6-93f4-69472d709861" providerId="ADAL" clId="{2A2F759C-4968-4992-838B-7D3C5485CFF9}" dt="2024-04-07T22:24:15.454" v="95" actId="1076"/>
          <ac:picMkLst>
            <pc:docMk/>
            <pc:sldMk cId="2942920006" sldId="774"/>
            <ac:picMk id="9" creationId="{A8E1BA75-47B3-5FAA-E923-396D10348530}"/>
          </ac:picMkLst>
        </pc:picChg>
        <pc:picChg chg="add mod">
          <ac:chgData name="Jenifer Prince Devaraj" userId="c3fb109c-09d1-42a6-93f4-69472d709861" providerId="ADAL" clId="{2A2F759C-4968-4992-838B-7D3C5485CFF9}" dt="2024-04-07T22:24:58.962" v="101" actId="1076"/>
          <ac:picMkLst>
            <pc:docMk/>
            <pc:sldMk cId="2942920006" sldId="774"/>
            <ac:picMk id="11" creationId="{61AA732E-8EC1-BCF4-19BB-35A2D412638B}"/>
          </ac:picMkLst>
        </pc:picChg>
        <pc:picChg chg="del">
          <ac:chgData name="Jenifer Prince Devaraj" userId="c3fb109c-09d1-42a6-93f4-69472d709861" providerId="ADAL" clId="{2A2F759C-4968-4992-838B-7D3C5485CFF9}" dt="2024-04-07T22:23:28.728" v="90" actId="478"/>
          <ac:picMkLst>
            <pc:docMk/>
            <pc:sldMk cId="2942920006" sldId="774"/>
            <ac:picMk id="13" creationId="{209C7C76-7D3C-3E4C-BB65-ECEFC0C8D1D2}"/>
          </ac:picMkLst>
        </pc:picChg>
        <pc:picChg chg="add mod">
          <ac:chgData name="Jenifer Prince Devaraj" userId="c3fb109c-09d1-42a6-93f4-69472d709861" providerId="ADAL" clId="{2A2F759C-4968-4992-838B-7D3C5485CFF9}" dt="2024-04-07T22:32:02.772" v="103" actId="1076"/>
          <ac:picMkLst>
            <pc:docMk/>
            <pc:sldMk cId="2942920006" sldId="774"/>
            <ac:picMk id="14" creationId="{D50404D3-E1E8-2E87-74AE-4B00C1E963FB}"/>
          </ac:picMkLst>
        </pc:picChg>
        <pc:picChg chg="del">
          <ac:chgData name="Jenifer Prince Devaraj" userId="c3fb109c-09d1-42a6-93f4-69472d709861" providerId="ADAL" clId="{2A2F759C-4968-4992-838B-7D3C5485CFF9}" dt="2024-04-07T22:23:32.563" v="92" actId="478"/>
          <ac:picMkLst>
            <pc:docMk/>
            <pc:sldMk cId="2942920006" sldId="774"/>
            <ac:picMk id="16" creationId="{5DF1B164-4A68-069B-1456-6B0C56386455}"/>
          </ac:picMkLst>
        </pc:picChg>
      </pc:sldChg>
      <pc:sldChg chg="addSp delSp modSp add mod">
        <pc:chgData name="Jenifer Prince Devaraj" userId="c3fb109c-09d1-42a6-93f4-69472d709861" providerId="ADAL" clId="{2A2F759C-4968-4992-838B-7D3C5485CFF9}" dt="2024-04-07T23:01:58.721" v="211" actId="1076"/>
        <pc:sldMkLst>
          <pc:docMk/>
          <pc:sldMk cId="3729459313" sldId="775"/>
        </pc:sldMkLst>
        <pc:picChg chg="add mod">
          <ac:chgData name="Jenifer Prince Devaraj" userId="c3fb109c-09d1-42a6-93f4-69472d709861" providerId="ADAL" clId="{2A2F759C-4968-4992-838B-7D3C5485CFF9}" dt="2024-04-07T22:37:27.400" v="141" actId="1076"/>
          <ac:picMkLst>
            <pc:docMk/>
            <pc:sldMk cId="3729459313" sldId="775"/>
            <ac:picMk id="4" creationId="{25A3B745-B470-D040-42C6-52248E392DA4}"/>
          </ac:picMkLst>
        </pc:picChg>
        <pc:picChg chg="add del mod">
          <ac:chgData name="Jenifer Prince Devaraj" userId="c3fb109c-09d1-42a6-93f4-69472d709861" providerId="ADAL" clId="{2A2F759C-4968-4992-838B-7D3C5485CFF9}" dt="2024-04-07T23:01:41.373" v="208" actId="22"/>
          <ac:picMkLst>
            <pc:docMk/>
            <pc:sldMk cId="3729459313" sldId="775"/>
            <ac:picMk id="9" creationId="{47EA48B1-0936-4605-3BB3-F8DCE100AC37}"/>
          </ac:picMkLst>
        </pc:picChg>
        <pc:picChg chg="add mod">
          <ac:chgData name="Jenifer Prince Devaraj" userId="c3fb109c-09d1-42a6-93f4-69472d709861" providerId="ADAL" clId="{2A2F759C-4968-4992-838B-7D3C5485CFF9}" dt="2024-04-07T23:01:58.721" v="211" actId="1076"/>
          <ac:picMkLst>
            <pc:docMk/>
            <pc:sldMk cId="3729459313" sldId="775"/>
            <ac:picMk id="11" creationId="{04D31CF5-C274-C478-BF87-B0ECD8A7A30A}"/>
          </ac:picMkLst>
        </pc:picChg>
        <pc:picChg chg="del">
          <ac:chgData name="Jenifer Prince Devaraj" userId="c3fb109c-09d1-42a6-93f4-69472d709861" providerId="ADAL" clId="{2A2F759C-4968-4992-838B-7D3C5485CFF9}" dt="2024-04-07T22:37:17.422" v="136" actId="478"/>
          <ac:picMkLst>
            <pc:docMk/>
            <pc:sldMk cId="3729459313" sldId="775"/>
            <ac:picMk id="13" creationId="{3FFC35F6-0133-7FC7-0592-C10BB803241E}"/>
          </ac:picMkLst>
        </pc:picChg>
        <pc:picChg chg="del">
          <ac:chgData name="Jenifer Prince Devaraj" userId="c3fb109c-09d1-42a6-93f4-69472d709861" providerId="ADAL" clId="{2A2F759C-4968-4992-838B-7D3C5485CFF9}" dt="2024-04-07T22:37:30.255" v="142" actId="478"/>
          <ac:picMkLst>
            <pc:docMk/>
            <pc:sldMk cId="3729459313" sldId="775"/>
            <ac:picMk id="16" creationId="{F61ED1DF-155A-E588-18BB-EAC1C5FB56EB}"/>
          </ac:picMkLst>
        </pc:picChg>
      </pc:sldChg>
      <pc:sldChg chg="addSp delSp modSp add mod">
        <pc:chgData name="Jenifer Prince Devaraj" userId="c3fb109c-09d1-42a6-93f4-69472d709861" providerId="ADAL" clId="{2A2F759C-4968-4992-838B-7D3C5485CFF9}" dt="2024-04-15T11:13:37.576" v="271" actId="1036"/>
        <pc:sldMkLst>
          <pc:docMk/>
          <pc:sldMk cId="1028501558" sldId="776"/>
        </pc:sldMkLst>
        <pc:spChg chg="mod">
          <ac:chgData name="Jenifer Prince Devaraj" userId="c3fb109c-09d1-42a6-93f4-69472d709861" providerId="ADAL" clId="{2A2F759C-4968-4992-838B-7D3C5485CFF9}" dt="2024-04-07T22:39:00.611" v="154"/>
          <ac:spMkLst>
            <pc:docMk/>
            <pc:sldMk cId="1028501558" sldId="776"/>
            <ac:spMk id="8" creationId="{3E07F6E7-7A56-0E06-0561-6655BAE55927}"/>
          </ac:spMkLst>
        </pc:spChg>
        <pc:picChg chg="del">
          <ac:chgData name="Jenifer Prince Devaraj" userId="c3fb109c-09d1-42a6-93f4-69472d709861" providerId="ADAL" clId="{2A2F759C-4968-4992-838B-7D3C5485CFF9}" dt="2024-04-07T22:37:34.010" v="143" actId="478"/>
          <ac:picMkLst>
            <pc:docMk/>
            <pc:sldMk cId="1028501558" sldId="776"/>
            <ac:picMk id="4" creationId="{660D57BF-0B27-A6F1-46F4-CABD21FAA36E}"/>
          </ac:picMkLst>
        </pc:picChg>
        <pc:picChg chg="add mod">
          <ac:chgData name="Jenifer Prince Devaraj" userId="c3fb109c-09d1-42a6-93f4-69472d709861" providerId="ADAL" clId="{2A2F759C-4968-4992-838B-7D3C5485CFF9}" dt="2024-04-15T11:13:37.576" v="271" actId="1036"/>
          <ac:picMkLst>
            <pc:docMk/>
            <pc:sldMk cId="1028501558" sldId="776"/>
            <ac:picMk id="4" creationId="{F3E90EB4-AA24-DB23-1FAC-E9EB1E9FB8BA}"/>
          </ac:picMkLst>
        </pc:picChg>
        <pc:picChg chg="add mod">
          <ac:chgData name="Jenifer Prince Devaraj" userId="c3fb109c-09d1-42a6-93f4-69472d709861" providerId="ADAL" clId="{2A2F759C-4968-4992-838B-7D3C5485CFF9}" dt="2024-04-15T08:18:19.336" v="213" actId="1076"/>
          <ac:picMkLst>
            <pc:docMk/>
            <pc:sldMk cId="1028501558" sldId="776"/>
            <ac:picMk id="6" creationId="{E2246AF0-65C6-D166-8CF5-6B6A92F5FF51}"/>
          </ac:picMkLst>
        </pc:picChg>
        <pc:picChg chg="add del mod">
          <ac:chgData name="Jenifer Prince Devaraj" userId="c3fb109c-09d1-42a6-93f4-69472d709861" providerId="ADAL" clId="{2A2F759C-4968-4992-838B-7D3C5485CFF9}" dt="2024-04-15T10:58:05.129" v="267" actId="478"/>
          <ac:picMkLst>
            <pc:docMk/>
            <pc:sldMk cId="1028501558" sldId="776"/>
            <ac:picMk id="10" creationId="{27B5431E-3177-40A8-246D-AD8615F2627E}"/>
          </ac:picMkLst>
        </pc:picChg>
        <pc:picChg chg="del">
          <ac:chgData name="Jenifer Prince Devaraj" userId="c3fb109c-09d1-42a6-93f4-69472d709861" providerId="ADAL" clId="{2A2F759C-4968-4992-838B-7D3C5485CFF9}" dt="2024-04-07T22:37:36.547" v="144" actId="478"/>
          <ac:picMkLst>
            <pc:docMk/>
            <pc:sldMk cId="1028501558" sldId="776"/>
            <ac:picMk id="14" creationId="{4BD17D1D-D01E-8307-22F7-CEC6D002108F}"/>
          </ac:picMkLst>
        </pc:picChg>
      </pc:sldChg>
      <pc:sldChg chg="addSp delSp modSp add mod">
        <pc:chgData name="Jenifer Prince Devaraj" userId="c3fb109c-09d1-42a6-93f4-69472d709861" providerId="ADAL" clId="{2A2F759C-4968-4992-838B-7D3C5485CFF9}" dt="2024-04-15T08:34:46.150" v="217" actId="1076"/>
        <pc:sldMkLst>
          <pc:docMk/>
          <pc:sldMk cId="952087621" sldId="777"/>
        </pc:sldMkLst>
        <pc:picChg chg="del">
          <ac:chgData name="Jenifer Prince Devaraj" userId="c3fb109c-09d1-42a6-93f4-69472d709861" providerId="ADAL" clId="{2A2F759C-4968-4992-838B-7D3C5485CFF9}" dt="2024-04-07T22:38:10.694" v="147" actId="478"/>
          <ac:picMkLst>
            <pc:docMk/>
            <pc:sldMk cId="952087621" sldId="777"/>
            <ac:picMk id="4" creationId="{CFFEBD81-C5C7-0F89-9EEE-D32C4ECCE338}"/>
          </ac:picMkLst>
        </pc:picChg>
        <pc:picChg chg="add mod">
          <ac:chgData name="Jenifer Prince Devaraj" userId="c3fb109c-09d1-42a6-93f4-69472d709861" providerId="ADAL" clId="{2A2F759C-4968-4992-838B-7D3C5485CFF9}" dt="2024-04-07T22:38:16.679" v="150" actId="1076"/>
          <ac:picMkLst>
            <pc:docMk/>
            <pc:sldMk cId="952087621" sldId="777"/>
            <ac:picMk id="7" creationId="{5E973624-3500-9D49-9150-B43E1C1434AB}"/>
          </ac:picMkLst>
        </pc:picChg>
        <pc:picChg chg="add mod">
          <ac:chgData name="Jenifer Prince Devaraj" userId="c3fb109c-09d1-42a6-93f4-69472d709861" providerId="ADAL" clId="{2A2F759C-4968-4992-838B-7D3C5485CFF9}" dt="2024-04-15T08:34:46.150" v="217" actId="1076"/>
          <ac:picMkLst>
            <pc:docMk/>
            <pc:sldMk cId="952087621" sldId="777"/>
            <ac:picMk id="10" creationId="{2E63642F-1C8F-6B51-C689-22E51EC753B6}"/>
          </ac:picMkLst>
        </pc:picChg>
      </pc:sldChg>
      <pc:sldChg chg="addSp delSp modSp add mod">
        <pc:chgData name="Jenifer Prince Devaraj" userId="c3fb109c-09d1-42a6-93f4-69472d709861" providerId="ADAL" clId="{2A2F759C-4968-4992-838B-7D3C5485CFF9}" dt="2024-04-15T09:01:50.610" v="224" actId="1076"/>
        <pc:sldMkLst>
          <pc:docMk/>
          <pc:sldMk cId="1561850519" sldId="778"/>
        </pc:sldMkLst>
        <pc:spChg chg="mod">
          <ac:chgData name="Jenifer Prince Devaraj" userId="c3fb109c-09d1-42a6-93f4-69472d709861" providerId="ADAL" clId="{2A2F759C-4968-4992-838B-7D3C5485CFF9}" dt="2024-04-07T22:39:05.130" v="155"/>
          <ac:spMkLst>
            <pc:docMk/>
            <pc:sldMk cId="1561850519" sldId="778"/>
            <ac:spMk id="8" creationId="{515A074D-5EF2-9854-7630-55AE39DF0E50}"/>
          </ac:spMkLst>
        </pc:spChg>
        <pc:picChg chg="add mod">
          <ac:chgData name="Jenifer Prince Devaraj" userId="c3fb109c-09d1-42a6-93f4-69472d709861" providerId="ADAL" clId="{2A2F759C-4968-4992-838B-7D3C5485CFF9}" dt="2024-04-15T08:48:07.706" v="219" actId="1076"/>
          <ac:picMkLst>
            <pc:docMk/>
            <pc:sldMk cId="1561850519" sldId="778"/>
            <ac:picMk id="4" creationId="{07E415D7-4F8F-F1D6-C201-277949A98495}"/>
          </ac:picMkLst>
        </pc:picChg>
        <pc:picChg chg="add del mod">
          <ac:chgData name="Jenifer Prince Devaraj" userId="c3fb109c-09d1-42a6-93f4-69472d709861" providerId="ADAL" clId="{2A2F759C-4968-4992-838B-7D3C5485CFF9}" dt="2024-04-15T09:01:45.122" v="222" actId="21"/>
          <ac:picMkLst>
            <pc:docMk/>
            <pc:sldMk cId="1561850519" sldId="778"/>
            <ac:picMk id="7" creationId="{59001F0E-344C-E03E-69B4-0940D2506FF7}"/>
          </ac:picMkLst>
        </pc:picChg>
        <pc:picChg chg="add mod">
          <ac:chgData name="Jenifer Prince Devaraj" userId="c3fb109c-09d1-42a6-93f4-69472d709861" providerId="ADAL" clId="{2A2F759C-4968-4992-838B-7D3C5485CFF9}" dt="2024-04-15T09:01:50.610" v="224" actId="1076"/>
          <ac:picMkLst>
            <pc:docMk/>
            <pc:sldMk cId="1561850519" sldId="778"/>
            <ac:picMk id="12" creationId="{DE8FC562-585F-D595-9955-6BA4164CC1D0}"/>
          </ac:picMkLst>
        </pc:picChg>
      </pc:sldChg>
      <pc:sldChg chg="del">
        <pc:chgData name="Jenifer Prince Devaraj" userId="c3fb109c-09d1-42a6-93f4-69472d709861" providerId="ADAL" clId="{2A2F759C-4968-4992-838B-7D3C5485CFF9}" dt="2024-04-07T21:27:58.047" v="45" actId="47"/>
        <pc:sldMkLst>
          <pc:docMk/>
          <pc:sldMk cId="2471427115" sldId="778"/>
        </pc:sldMkLst>
      </pc:sldChg>
      <pc:sldChg chg="del">
        <pc:chgData name="Jenifer Prince Devaraj" userId="c3fb109c-09d1-42a6-93f4-69472d709861" providerId="ADAL" clId="{2A2F759C-4968-4992-838B-7D3C5485CFF9}" dt="2024-04-07T21:27:58.579" v="47" actId="47"/>
        <pc:sldMkLst>
          <pc:docMk/>
          <pc:sldMk cId="925606211" sldId="779"/>
        </pc:sldMkLst>
      </pc:sldChg>
      <pc:sldChg chg="addSp delSp modSp add mod">
        <pc:chgData name="Jenifer Prince Devaraj" userId="c3fb109c-09d1-42a6-93f4-69472d709861" providerId="ADAL" clId="{2A2F759C-4968-4992-838B-7D3C5485CFF9}" dt="2024-04-07T22:46:34.001" v="194" actId="1076"/>
        <pc:sldMkLst>
          <pc:docMk/>
          <pc:sldMk cId="1771127284" sldId="779"/>
        </pc:sldMkLst>
        <pc:picChg chg="del">
          <ac:chgData name="Jenifer Prince Devaraj" userId="c3fb109c-09d1-42a6-93f4-69472d709861" providerId="ADAL" clId="{2A2F759C-4968-4992-838B-7D3C5485CFF9}" dt="2024-04-07T22:38:33.524" v="151" actId="478"/>
          <ac:picMkLst>
            <pc:docMk/>
            <pc:sldMk cId="1771127284" sldId="779"/>
            <ac:picMk id="4" creationId="{EAD82325-60B5-32F3-6836-2153F7DB23F4}"/>
          </ac:picMkLst>
        </pc:picChg>
        <pc:picChg chg="add mod">
          <ac:chgData name="Jenifer Prince Devaraj" userId="c3fb109c-09d1-42a6-93f4-69472d709861" providerId="ADAL" clId="{2A2F759C-4968-4992-838B-7D3C5485CFF9}" dt="2024-04-07T22:38:39.291" v="153" actId="1076"/>
          <ac:picMkLst>
            <pc:docMk/>
            <pc:sldMk cId="1771127284" sldId="779"/>
            <ac:picMk id="7" creationId="{A829FEDB-A047-08AB-0ABA-D62A80B416C9}"/>
          </ac:picMkLst>
        </pc:picChg>
        <pc:picChg chg="add mod">
          <ac:chgData name="Jenifer Prince Devaraj" userId="c3fb109c-09d1-42a6-93f4-69472d709861" providerId="ADAL" clId="{2A2F759C-4968-4992-838B-7D3C5485CFF9}" dt="2024-04-07T22:46:34.001" v="194" actId="1076"/>
          <ac:picMkLst>
            <pc:docMk/>
            <pc:sldMk cId="1771127284" sldId="779"/>
            <ac:picMk id="10" creationId="{5299F4F8-BEE3-66D4-9BDC-E014E9848CFB}"/>
          </ac:picMkLst>
        </pc:picChg>
      </pc:sldChg>
      <pc:sldChg chg="addSp modSp add mod">
        <pc:chgData name="Jenifer Prince Devaraj" userId="c3fb109c-09d1-42a6-93f4-69472d709861" providerId="ADAL" clId="{2A2F759C-4968-4992-838B-7D3C5485CFF9}" dt="2024-04-07T22:47:14.746" v="204" actId="1076"/>
        <pc:sldMkLst>
          <pc:docMk/>
          <pc:sldMk cId="2397671003" sldId="780"/>
        </pc:sldMkLst>
        <pc:spChg chg="mod">
          <ac:chgData name="Jenifer Prince Devaraj" userId="c3fb109c-09d1-42a6-93f4-69472d709861" providerId="ADAL" clId="{2A2F759C-4968-4992-838B-7D3C5485CFF9}" dt="2024-04-07T22:39:10.060" v="156"/>
          <ac:spMkLst>
            <pc:docMk/>
            <pc:sldMk cId="2397671003" sldId="780"/>
            <ac:spMk id="8" creationId="{3596F7F4-0CD4-1E5F-1725-DFB4CC4BE08C}"/>
          </ac:spMkLst>
        </pc:spChg>
        <pc:picChg chg="add mod">
          <ac:chgData name="Jenifer Prince Devaraj" userId="c3fb109c-09d1-42a6-93f4-69472d709861" providerId="ADAL" clId="{2A2F759C-4968-4992-838B-7D3C5485CFF9}" dt="2024-04-07T22:46:57.845" v="198" actId="1076"/>
          <ac:picMkLst>
            <pc:docMk/>
            <pc:sldMk cId="2397671003" sldId="780"/>
            <ac:picMk id="2" creationId="{6C8581EB-72F1-CF22-2ACC-64A2CD2585E1}"/>
          </ac:picMkLst>
        </pc:picChg>
        <pc:picChg chg="add mod">
          <ac:chgData name="Jenifer Prince Devaraj" userId="c3fb109c-09d1-42a6-93f4-69472d709861" providerId="ADAL" clId="{2A2F759C-4968-4992-838B-7D3C5485CFF9}" dt="2024-04-07T22:47:14.746" v="204" actId="1076"/>
          <ac:picMkLst>
            <pc:docMk/>
            <pc:sldMk cId="2397671003" sldId="780"/>
            <ac:picMk id="4" creationId="{A78EA6A1-E498-2B76-EB58-F4F9A2C0F79D}"/>
          </ac:picMkLst>
        </pc:picChg>
      </pc:sldChg>
      <pc:sldChg chg="del">
        <pc:chgData name="Jenifer Prince Devaraj" userId="c3fb109c-09d1-42a6-93f4-69472d709861" providerId="ADAL" clId="{2A2F759C-4968-4992-838B-7D3C5485CFF9}" dt="2024-04-07T21:27:58.885" v="48" actId="47"/>
        <pc:sldMkLst>
          <pc:docMk/>
          <pc:sldMk cId="4206149340" sldId="780"/>
        </pc:sldMkLst>
      </pc:sldChg>
      <pc:sldChg chg="del">
        <pc:chgData name="Jenifer Prince Devaraj" userId="c3fb109c-09d1-42a6-93f4-69472d709861" providerId="ADAL" clId="{2A2F759C-4968-4992-838B-7D3C5485CFF9}" dt="2024-04-07T21:27:59.320" v="50" actId="47"/>
        <pc:sldMkLst>
          <pc:docMk/>
          <pc:sldMk cId="1377616698" sldId="781"/>
        </pc:sldMkLst>
      </pc:sldChg>
      <pc:sldChg chg="addSp delSp modSp add mod">
        <pc:chgData name="Jenifer Prince Devaraj" userId="c3fb109c-09d1-42a6-93f4-69472d709861" providerId="ADAL" clId="{2A2F759C-4968-4992-838B-7D3C5485CFF9}" dt="2024-04-15T09:13:40.949" v="251" actId="1076"/>
        <pc:sldMkLst>
          <pc:docMk/>
          <pc:sldMk cId="2830418875" sldId="781"/>
        </pc:sldMkLst>
        <pc:spChg chg="add mod">
          <ac:chgData name="Jenifer Prince Devaraj" userId="c3fb109c-09d1-42a6-93f4-69472d709861" providerId="ADAL" clId="{2A2F759C-4968-4992-838B-7D3C5485CFF9}" dt="2024-04-07T22:45:27.488" v="187" actId="20577"/>
          <ac:spMkLst>
            <pc:docMk/>
            <pc:sldMk cId="2830418875" sldId="781"/>
            <ac:spMk id="10" creationId="{F6133BAE-793D-747C-2148-2F4F254F3BB2}"/>
          </ac:spMkLst>
        </pc:spChg>
        <pc:spChg chg="add mod">
          <ac:chgData name="Jenifer Prince Devaraj" userId="c3fb109c-09d1-42a6-93f4-69472d709861" providerId="ADAL" clId="{2A2F759C-4968-4992-838B-7D3C5485CFF9}" dt="2024-04-15T09:08:03.581" v="228" actId="20577"/>
          <ac:spMkLst>
            <pc:docMk/>
            <pc:sldMk cId="2830418875" sldId="781"/>
            <ac:spMk id="12" creationId="{3BF9E32C-2C5F-37EC-6D3D-008C37D2A971}"/>
          </ac:spMkLst>
        </pc:spChg>
        <pc:picChg chg="add del mod">
          <ac:chgData name="Jenifer Prince Devaraj" userId="c3fb109c-09d1-42a6-93f4-69472d709861" providerId="ADAL" clId="{2A2F759C-4968-4992-838B-7D3C5485CFF9}" dt="2024-04-07T22:44:33.816" v="168" actId="478"/>
          <ac:picMkLst>
            <pc:docMk/>
            <pc:sldMk cId="2830418875" sldId="781"/>
            <ac:picMk id="4" creationId="{1723DE8D-515F-70FF-234E-B631EB92BFBF}"/>
          </ac:picMkLst>
        </pc:picChg>
        <pc:picChg chg="add mod">
          <ac:chgData name="Jenifer Prince Devaraj" userId="c3fb109c-09d1-42a6-93f4-69472d709861" providerId="ADAL" clId="{2A2F759C-4968-4992-838B-7D3C5485CFF9}" dt="2024-04-07T22:44:37.043" v="170" actId="1076"/>
          <ac:picMkLst>
            <pc:docMk/>
            <pc:sldMk cId="2830418875" sldId="781"/>
            <ac:picMk id="7" creationId="{7E089792-B89C-8C25-307A-5AEE792BF9CE}"/>
          </ac:picMkLst>
        </pc:picChg>
        <pc:picChg chg="del">
          <ac:chgData name="Jenifer Prince Devaraj" userId="c3fb109c-09d1-42a6-93f4-69472d709861" providerId="ADAL" clId="{2A2F759C-4968-4992-838B-7D3C5485CFF9}" dt="2024-04-07T22:42:08.948" v="162" actId="478"/>
          <ac:picMkLst>
            <pc:docMk/>
            <pc:sldMk cId="2830418875" sldId="781"/>
            <ac:picMk id="9" creationId="{DC99FD6A-3B25-B30F-C3BF-C09AAF168440}"/>
          </ac:picMkLst>
        </pc:picChg>
        <pc:picChg chg="del">
          <ac:chgData name="Jenifer Prince Devaraj" userId="c3fb109c-09d1-42a6-93f4-69472d709861" providerId="ADAL" clId="{2A2F759C-4968-4992-838B-7D3C5485CFF9}" dt="2024-04-07T22:42:10.949" v="163" actId="478"/>
          <ac:picMkLst>
            <pc:docMk/>
            <pc:sldMk cId="2830418875" sldId="781"/>
            <ac:picMk id="11" creationId="{86F34C03-0397-000E-7A6C-B30B0FC00BB6}"/>
          </ac:picMkLst>
        </pc:picChg>
        <pc:picChg chg="add mod">
          <ac:chgData name="Jenifer Prince Devaraj" userId="c3fb109c-09d1-42a6-93f4-69472d709861" providerId="ADAL" clId="{2A2F759C-4968-4992-838B-7D3C5485CFF9}" dt="2024-04-15T09:10:17.965" v="244" actId="1076"/>
          <ac:picMkLst>
            <pc:docMk/>
            <pc:sldMk cId="2830418875" sldId="781"/>
            <ac:picMk id="13" creationId="{DFE0AFF7-6140-CA1D-DFDE-D144FF98DFA3}"/>
          </ac:picMkLst>
        </pc:picChg>
        <pc:picChg chg="add mod">
          <ac:chgData name="Jenifer Prince Devaraj" userId="c3fb109c-09d1-42a6-93f4-69472d709861" providerId="ADAL" clId="{2A2F759C-4968-4992-838B-7D3C5485CFF9}" dt="2024-04-15T09:13:40.949" v="251" actId="1076"/>
          <ac:picMkLst>
            <pc:docMk/>
            <pc:sldMk cId="2830418875" sldId="781"/>
            <ac:picMk id="15" creationId="{144EA4AC-86E5-4912-265A-0929544D07B4}"/>
          </ac:picMkLst>
        </pc:picChg>
      </pc:sldChg>
      <pc:sldChg chg="del">
        <pc:chgData name="Jenifer Prince Devaraj" userId="c3fb109c-09d1-42a6-93f4-69472d709861" providerId="ADAL" clId="{2A2F759C-4968-4992-838B-7D3C5485CFF9}" dt="2024-04-07T21:27:59.837" v="52" actId="47"/>
        <pc:sldMkLst>
          <pc:docMk/>
          <pc:sldMk cId="3177935756" sldId="782"/>
        </pc:sldMkLst>
      </pc:sldChg>
      <pc:sldChg chg="addSp modSp add mod">
        <pc:chgData name="Jenifer Prince Devaraj" userId="c3fb109c-09d1-42a6-93f4-69472d709861" providerId="ADAL" clId="{2A2F759C-4968-4992-838B-7D3C5485CFF9}" dt="2024-04-07T22:45:37.739" v="191" actId="20577"/>
        <pc:sldMkLst>
          <pc:docMk/>
          <pc:sldMk cId="3628229427" sldId="782"/>
        </pc:sldMkLst>
        <pc:spChg chg="add mod">
          <ac:chgData name="Jenifer Prince Devaraj" userId="c3fb109c-09d1-42a6-93f4-69472d709861" providerId="ADAL" clId="{2A2F759C-4968-4992-838B-7D3C5485CFF9}" dt="2024-04-07T22:45:37.739" v="191" actId="20577"/>
          <ac:spMkLst>
            <pc:docMk/>
            <pc:sldMk cId="3628229427" sldId="782"/>
            <ac:spMk id="2" creationId="{9810B60D-689B-52D3-64FE-56FE54D26A12}"/>
          </ac:spMkLst>
        </pc:spChg>
        <pc:picChg chg="mod">
          <ac:chgData name="Jenifer Prince Devaraj" userId="c3fb109c-09d1-42a6-93f4-69472d709861" providerId="ADAL" clId="{2A2F759C-4968-4992-838B-7D3C5485CFF9}" dt="2024-04-07T22:45:34.062" v="189" actId="1076"/>
          <ac:picMkLst>
            <pc:docMk/>
            <pc:sldMk cId="3628229427" sldId="782"/>
            <ac:picMk id="4" creationId="{334487A2-A3F2-E298-5CE9-9169FC6493B9}"/>
          </ac:picMkLst>
        </pc:picChg>
      </pc:sldChg>
      <pc:sldChg chg="del">
        <pc:chgData name="Jenifer Prince Devaraj" userId="c3fb109c-09d1-42a6-93f4-69472d709861" providerId="ADAL" clId="{2A2F759C-4968-4992-838B-7D3C5485CFF9}" dt="2024-04-07T21:28:00.084" v="53" actId="47"/>
        <pc:sldMkLst>
          <pc:docMk/>
          <pc:sldMk cId="445010801" sldId="783"/>
        </pc:sldMkLst>
      </pc:sldChg>
      <pc:sldChg chg="addSp delSp modSp add mod">
        <pc:chgData name="Jenifer Prince Devaraj" userId="c3fb109c-09d1-42a6-93f4-69472d709861" providerId="ADAL" clId="{2A2F759C-4968-4992-838B-7D3C5485CFF9}" dt="2024-04-15T11:19:15.807" v="281" actId="1076"/>
        <pc:sldMkLst>
          <pc:docMk/>
          <pc:sldMk cId="1799982519" sldId="783"/>
        </pc:sldMkLst>
        <pc:spChg chg="mod">
          <ac:chgData name="Jenifer Prince Devaraj" userId="c3fb109c-09d1-42a6-93f4-69472d709861" providerId="ADAL" clId="{2A2F759C-4968-4992-838B-7D3C5485CFF9}" dt="2024-04-15T09:08:21.319" v="233" actId="20577"/>
          <ac:spMkLst>
            <pc:docMk/>
            <pc:sldMk cId="1799982519" sldId="783"/>
            <ac:spMk id="12" creationId="{0127BB81-9DDA-F8E9-74DA-DD8E9DAEFA86}"/>
          </ac:spMkLst>
        </pc:spChg>
        <pc:picChg chg="add del mod">
          <ac:chgData name="Jenifer Prince Devaraj" userId="c3fb109c-09d1-42a6-93f4-69472d709861" providerId="ADAL" clId="{2A2F759C-4968-4992-838B-7D3C5485CFF9}" dt="2024-04-15T11:13:49.231" v="273" actId="478"/>
          <ac:picMkLst>
            <pc:docMk/>
            <pc:sldMk cId="1799982519" sldId="783"/>
            <ac:picMk id="2" creationId="{A54017DF-7D10-5D58-7E84-DF135D5D55A6}"/>
          </ac:picMkLst>
        </pc:picChg>
        <pc:picChg chg="add mod">
          <ac:chgData name="Jenifer Prince Devaraj" userId="c3fb109c-09d1-42a6-93f4-69472d709861" providerId="ADAL" clId="{2A2F759C-4968-4992-838B-7D3C5485CFF9}" dt="2024-04-15T11:13:51.631" v="274" actId="1076"/>
          <ac:picMkLst>
            <pc:docMk/>
            <pc:sldMk cId="1799982519" sldId="783"/>
            <ac:picMk id="4" creationId="{D319DBF0-E62D-08D3-55AB-4EDA94ACB5DF}"/>
          </ac:picMkLst>
        </pc:picChg>
        <pc:picChg chg="add del mod">
          <ac:chgData name="Jenifer Prince Devaraj" userId="c3fb109c-09d1-42a6-93f4-69472d709861" providerId="ADAL" clId="{2A2F759C-4968-4992-838B-7D3C5485CFF9}" dt="2024-04-15T11:13:54.327" v="275" actId="478"/>
          <ac:picMkLst>
            <pc:docMk/>
            <pc:sldMk cId="1799982519" sldId="783"/>
            <ac:picMk id="6" creationId="{60D53270-1C67-DC19-2C34-B35FB3B10579}"/>
          </ac:picMkLst>
        </pc:picChg>
        <pc:picChg chg="add mod">
          <ac:chgData name="Jenifer Prince Devaraj" userId="c3fb109c-09d1-42a6-93f4-69472d709861" providerId="ADAL" clId="{2A2F759C-4968-4992-838B-7D3C5485CFF9}" dt="2024-04-15T11:19:15.807" v="281" actId="1076"/>
          <ac:picMkLst>
            <pc:docMk/>
            <pc:sldMk cId="1799982519" sldId="783"/>
            <ac:picMk id="11" creationId="{56E1A60C-E0CB-DBA7-0D97-28F271790358}"/>
          </ac:picMkLst>
        </pc:picChg>
      </pc:sldChg>
      <pc:sldChg chg="addSp modSp add mod">
        <pc:chgData name="Jenifer Prince Devaraj" userId="c3fb109c-09d1-42a6-93f4-69472d709861" providerId="ADAL" clId="{2A2F759C-4968-4992-838B-7D3C5485CFF9}" dt="2024-04-15T09:09:53.767" v="242" actId="1076"/>
        <pc:sldMkLst>
          <pc:docMk/>
          <pc:sldMk cId="2842243938" sldId="784"/>
        </pc:sldMkLst>
        <pc:spChg chg="mod">
          <ac:chgData name="Jenifer Prince Devaraj" userId="c3fb109c-09d1-42a6-93f4-69472d709861" providerId="ADAL" clId="{2A2F759C-4968-4992-838B-7D3C5485CFF9}" dt="2024-04-15T09:08:29.386" v="237" actId="20577"/>
          <ac:spMkLst>
            <pc:docMk/>
            <pc:sldMk cId="2842243938" sldId="784"/>
            <ac:spMk id="12" creationId="{31D7B529-4757-9795-7A13-B36159192672}"/>
          </ac:spMkLst>
        </pc:spChg>
        <pc:picChg chg="add mod">
          <ac:chgData name="Jenifer Prince Devaraj" userId="c3fb109c-09d1-42a6-93f4-69472d709861" providerId="ADAL" clId="{2A2F759C-4968-4992-838B-7D3C5485CFF9}" dt="2024-04-15T09:09:33.349" v="239" actId="1076"/>
          <ac:picMkLst>
            <pc:docMk/>
            <pc:sldMk cId="2842243938" sldId="784"/>
            <ac:picMk id="2" creationId="{AB4C2DC3-0978-7106-D97D-FDDBEB7027DA}"/>
          </ac:picMkLst>
        </pc:picChg>
        <pc:picChg chg="add mod">
          <ac:chgData name="Jenifer Prince Devaraj" userId="c3fb109c-09d1-42a6-93f4-69472d709861" providerId="ADAL" clId="{2A2F759C-4968-4992-838B-7D3C5485CFF9}" dt="2024-04-15T09:09:53.767" v="242" actId="1076"/>
          <ac:picMkLst>
            <pc:docMk/>
            <pc:sldMk cId="2842243938" sldId="784"/>
            <ac:picMk id="4" creationId="{2CA5857E-4E90-6FAD-8430-5C66353E5E58}"/>
          </ac:picMkLst>
        </pc:picChg>
      </pc:sldChg>
      <pc:sldChg chg="del">
        <pc:chgData name="Jenifer Prince Devaraj" userId="c3fb109c-09d1-42a6-93f4-69472d709861" providerId="ADAL" clId="{2A2F759C-4968-4992-838B-7D3C5485CFF9}" dt="2024-04-07T21:28:00.305" v="54" actId="47"/>
        <pc:sldMkLst>
          <pc:docMk/>
          <pc:sldMk cId="4105169044" sldId="784"/>
        </pc:sldMkLst>
      </pc:sldChg>
      <pc:sldChg chg="addSp delSp modSp add mod">
        <pc:chgData name="Jenifer Prince Devaraj" userId="c3fb109c-09d1-42a6-93f4-69472d709861" providerId="ADAL" clId="{2A2F759C-4968-4992-838B-7D3C5485CFF9}" dt="2024-04-15T11:22:10.432" v="283" actId="1076"/>
        <pc:sldMkLst>
          <pc:docMk/>
          <pc:sldMk cId="407842697" sldId="785"/>
        </pc:sldMkLst>
        <pc:spChg chg="mod">
          <ac:chgData name="Jenifer Prince Devaraj" userId="c3fb109c-09d1-42a6-93f4-69472d709861" providerId="ADAL" clId="{2A2F759C-4968-4992-838B-7D3C5485CFF9}" dt="2024-04-15T09:08:24.978" v="235" actId="20577"/>
          <ac:spMkLst>
            <pc:docMk/>
            <pc:sldMk cId="407842697" sldId="785"/>
            <ac:spMk id="12" creationId="{93185EA2-E251-56DA-39E9-554D04BBD71C}"/>
          </ac:spMkLst>
        </pc:spChg>
        <pc:picChg chg="add del mod">
          <ac:chgData name="Jenifer Prince Devaraj" userId="c3fb109c-09d1-42a6-93f4-69472d709861" providerId="ADAL" clId="{2A2F759C-4968-4992-838B-7D3C5485CFF9}" dt="2024-04-15T11:14:21.538" v="276" actId="478"/>
          <ac:picMkLst>
            <pc:docMk/>
            <pc:sldMk cId="407842697" sldId="785"/>
            <ac:picMk id="2" creationId="{E360CE67-870D-80A4-CB36-B11B9FF6BF62}"/>
          </ac:picMkLst>
        </pc:picChg>
        <pc:picChg chg="add mod">
          <ac:chgData name="Jenifer Prince Devaraj" userId="c3fb109c-09d1-42a6-93f4-69472d709861" providerId="ADAL" clId="{2A2F759C-4968-4992-838B-7D3C5485CFF9}" dt="2024-04-15T11:14:24.598" v="278" actId="1076"/>
          <ac:picMkLst>
            <pc:docMk/>
            <pc:sldMk cId="407842697" sldId="785"/>
            <ac:picMk id="4" creationId="{2BA43407-A39D-6A61-445E-E33FBAD1BFA1}"/>
          </ac:picMkLst>
        </pc:picChg>
        <pc:picChg chg="add del mod">
          <ac:chgData name="Jenifer Prince Devaraj" userId="c3fb109c-09d1-42a6-93f4-69472d709861" providerId="ADAL" clId="{2A2F759C-4968-4992-838B-7D3C5485CFF9}" dt="2024-04-15T09:20:17.090" v="256" actId="478"/>
          <ac:picMkLst>
            <pc:docMk/>
            <pc:sldMk cId="407842697" sldId="785"/>
            <ac:picMk id="6" creationId="{A500A352-CBA3-895E-A4D0-F1A200FA0BC8}"/>
          </ac:picMkLst>
        </pc:picChg>
        <pc:picChg chg="add mod">
          <ac:chgData name="Jenifer Prince Devaraj" userId="c3fb109c-09d1-42a6-93f4-69472d709861" providerId="ADAL" clId="{2A2F759C-4968-4992-838B-7D3C5485CFF9}" dt="2024-04-15T11:22:10.432" v="283" actId="1076"/>
          <ac:picMkLst>
            <pc:docMk/>
            <pc:sldMk cId="407842697" sldId="785"/>
            <ac:picMk id="9" creationId="{CC384A19-ADA6-70E4-7C0F-FC5882000D74}"/>
          </ac:picMkLst>
        </pc:picChg>
        <pc:picChg chg="add del mod">
          <ac:chgData name="Jenifer Prince Devaraj" userId="c3fb109c-09d1-42a6-93f4-69472d709861" providerId="ADAL" clId="{2A2F759C-4968-4992-838B-7D3C5485CFF9}" dt="2024-04-15T11:14:26.024" v="279" actId="478"/>
          <ac:picMkLst>
            <pc:docMk/>
            <pc:sldMk cId="407842697" sldId="785"/>
            <ac:picMk id="11" creationId="{F5EC3CDC-6E49-856B-0CD8-87383668DC37}"/>
          </ac:picMkLst>
        </pc:picChg>
      </pc:sldChg>
      <pc:sldChg chg="del">
        <pc:chgData name="Jenifer Prince Devaraj" userId="c3fb109c-09d1-42a6-93f4-69472d709861" providerId="ADAL" clId="{2A2F759C-4968-4992-838B-7D3C5485CFF9}" dt="2024-04-07T21:28:01.246" v="56" actId="47"/>
        <pc:sldMkLst>
          <pc:docMk/>
          <pc:sldMk cId="1543165237" sldId="785"/>
        </pc:sldMkLst>
      </pc:sldChg>
      <pc:sldChg chg="del">
        <pc:chgData name="Jenifer Prince Devaraj" userId="c3fb109c-09d1-42a6-93f4-69472d709861" providerId="ADAL" clId="{2A2F759C-4968-4992-838B-7D3C5485CFF9}" dt="2024-04-07T21:28:00.565" v="55" actId="47"/>
        <pc:sldMkLst>
          <pc:docMk/>
          <pc:sldMk cId="710103450" sldId="786"/>
        </pc:sldMkLst>
      </pc:sldChg>
      <pc:sldChg chg="del">
        <pc:chgData name="Jenifer Prince Devaraj" userId="c3fb109c-09d1-42a6-93f4-69472d709861" providerId="ADAL" clId="{2A2F759C-4968-4992-838B-7D3C5485CFF9}" dt="2024-04-07T20:46:51.811" v="10" actId="47"/>
        <pc:sldMkLst>
          <pc:docMk/>
          <pc:sldMk cId="3991503241" sldId="787"/>
        </pc:sldMkLst>
      </pc:sldChg>
      <pc:sldChg chg="del">
        <pc:chgData name="Jenifer Prince Devaraj" userId="c3fb109c-09d1-42a6-93f4-69472d709861" providerId="ADAL" clId="{2A2F759C-4968-4992-838B-7D3C5485CFF9}" dt="2024-04-07T21:27:58.298" v="46" actId="47"/>
        <pc:sldMkLst>
          <pc:docMk/>
          <pc:sldMk cId="4077001180" sldId="802"/>
        </pc:sldMkLst>
      </pc:sldChg>
      <pc:sldChg chg="del">
        <pc:chgData name="Jenifer Prince Devaraj" userId="c3fb109c-09d1-42a6-93f4-69472d709861" providerId="ADAL" clId="{2A2F759C-4968-4992-838B-7D3C5485CFF9}" dt="2024-04-07T21:27:59.551" v="51" actId="47"/>
        <pc:sldMkLst>
          <pc:docMk/>
          <pc:sldMk cId="669882688" sldId="803"/>
        </pc:sldMkLst>
      </pc:sldChg>
      <pc:sldChg chg="del">
        <pc:chgData name="Jenifer Prince Devaraj" userId="c3fb109c-09d1-42a6-93f4-69472d709861" providerId="ADAL" clId="{2A2F759C-4968-4992-838B-7D3C5485CFF9}" dt="2024-04-07T21:28:01.848" v="57" actId="47"/>
        <pc:sldMkLst>
          <pc:docMk/>
          <pc:sldMk cId="400735962" sldId="80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57.png"/><Relationship Id="rId4" Type="http://schemas.openxmlformats.org/officeDocument/2006/relationships/image" Target="../media/image6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65.png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5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F3B438A1-91DD-CFEB-4B84-C60FBE33A096}"/>
              </a:ext>
            </a:extLst>
          </p:cNvPr>
          <p:cNvSpPr txBox="1">
            <a:spLocks/>
          </p:cNvSpPr>
          <p:nvPr/>
        </p:nvSpPr>
        <p:spPr>
          <a:xfrm>
            <a:off x="2047314" y="1884527"/>
            <a:ext cx="8747686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Name	: Signals and System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Code		:  ACDA4009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Topic			:  Revision 1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Lecture 		:  11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BCFAA0-E98F-685C-4342-2B1E55591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1778350"/>
            <a:ext cx="8705817" cy="63692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EC6F8E0-5C85-3404-A573-819075780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988" y="2916456"/>
            <a:ext cx="10646979" cy="244817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1</a:t>
            </a:r>
          </a:p>
        </p:txBody>
      </p:sp>
    </p:spTree>
    <p:extLst>
      <p:ext uri="{BB962C8B-B14F-4D97-AF65-F5344CB8AC3E}">
        <p14:creationId xmlns:p14="http://schemas.microsoft.com/office/powerpoint/2010/main" val="270595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1E98B3-76D4-BDD0-805D-24F8CCA0A2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447593-AA67-292C-62FE-9490E9BB9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651419-7579-7CE1-6542-6606B39ABB47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E51CB8F-757B-DAF8-573A-AC85D9B7ABA0}"/>
              </a:ext>
            </a:extLst>
          </p:cNvPr>
          <p:cNvSpPr txBox="1">
            <a:spLocks/>
          </p:cNvSpPr>
          <p:nvPr/>
        </p:nvSpPr>
        <p:spPr>
          <a:xfrm>
            <a:off x="3980639" y="39611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2F9451B-5ACF-1310-1199-871CA96C8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48" y="2982706"/>
            <a:ext cx="4207392" cy="368900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4D81F4C-8901-2E93-8856-2290DBBC9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4800" y="2004876"/>
            <a:ext cx="5195449" cy="445119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3BF19DC-A35D-D184-3E27-4637849990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5850" y="1434978"/>
            <a:ext cx="5699389" cy="19940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59997AB-73FA-EEBA-9F74-669F74FB4C19}"/>
              </a:ext>
            </a:extLst>
          </p:cNvPr>
          <p:cNvSpPr txBox="1"/>
          <p:nvPr/>
        </p:nvSpPr>
        <p:spPr>
          <a:xfrm>
            <a:off x="324286" y="1439862"/>
            <a:ext cx="640564" cy="376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(a)</a:t>
            </a:r>
          </a:p>
        </p:txBody>
      </p:sp>
    </p:spTree>
    <p:extLst>
      <p:ext uri="{BB962C8B-B14F-4D97-AF65-F5344CB8AC3E}">
        <p14:creationId xmlns:p14="http://schemas.microsoft.com/office/powerpoint/2010/main" val="2958178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99DAF-E5EC-FCCB-3CEE-EC7E6B9AE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9D464F-EB38-6E3D-19E3-B9A1586D9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9569-163C-9ED3-6AD8-E958F394E6FF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34959BF-E695-72C3-689F-AA825AF10B44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080DF0-33D8-4D4C-C38B-ADB366634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675" y="3260571"/>
            <a:ext cx="2962275" cy="2209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E1BA75-47B3-5FAA-E923-396D10348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68" y="1562724"/>
            <a:ext cx="4524375" cy="3524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50404D3-E1E8-2E87-74AE-4B00C1E963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0597" y="2968679"/>
            <a:ext cx="3476625" cy="31908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B5EB6D-6B6E-9E75-D604-E41814A576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7487" y="1446212"/>
            <a:ext cx="682942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920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99DAF-E5EC-FCCB-3CEE-EC7E6B9AE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9D464F-EB38-6E3D-19E3-B9A1586D9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9569-163C-9ED3-6AD8-E958F394E6FF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34959BF-E695-72C3-689F-AA825AF10B44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080DF0-33D8-4D4C-C38B-ADB366634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675" y="3260571"/>
            <a:ext cx="2962275" cy="2209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E1BA75-47B3-5FAA-E923-396D10348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68" y="1562724"/>
            <a:ext cx="4524375" cy="3524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50404D3-E1E8-2E87-74AE-4B00C1E963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6743" y="2770033"/>
            <a:ext cx="3476625" cy="31908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B5EB6D-6B6E-9E75-D604-E41814A576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7487" y="1446212"/>
            <a:ext cx="682942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689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1DBC83-97D9-4992-3FFC-4A62073AEE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3BF5DA-B160-F01A-B786-4D9353F00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9B9FFD-455D-C5D9-5FBF-7CA8685BC5BB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0C35B76-59B0-16BB-E93E-69D84A3F27D8}"/>
              </a:ext>
            </a:extLst>
          </p:cNvPr>
          <p:cNvSpPr txBox="1">
            <a:spLocks/>
          </p:cNvSpPr>
          <p:nvPr/>
        </p:nvSpPr>
        <p:spPr>
          <a:xfrm>
            <a:off x="3980639" y="39611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5A9258-39EE-9343-14FD-345654BB7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1407" y="2142109"/>
            <a:ext cx="5699389" cy="19940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A3B745-B470-D040-42C6-52248E392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491" y="1896978"/>
            <a:ext cx="2946082" cy="26603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4D31CF5-C274-C478-BF87-B0ECD8A7A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8022" y="3279425"/>
            <a:ext cx="3333750" cy="22288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BE919BA-DCE4-77C1-A760-D79BDB223AF6}"/>
              </a:ext>
            </a:extLst>
          </p:cNvPr>
          <p:cNvSpPr txBox="1"/>
          <p:nvPr/>
        </p:nvSpPr>
        <p:spPr>
          <a:xfrm>
            <a:off x="324286" y="1439862"/>
            <a:ext cx="640564" cy="376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(b)</a:t>
            </a:r>
          </a:p>
        </p:txBody>
      </p:sp>
    </p:spTree>
    <p:extLst>
      <p:ext uri="{BB962C8B-B14F-4D97-AF65-F5344CB8AC3E}">
        <p14:creationId xmlns:p14="http://schemas.microsoft.com/office/powerpoint/2010/main" val="3729459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7EA429-5420-DF12-53AA-8E47BF976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22B121-FF17-9D4B-0450-A232937F5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3695FC-AF4E-CB65-F2F4-45812CCADD2C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E07F6E7-7A56-0E06-0561-6655BAE55927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53585C-735E-2DEB-4951-DC6C90803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1562724"/>
            <a:ext cx="4524375" cy="352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89D8928-AE61-EC86-8BFB-E949C6D0B2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968" y="1493916"/>
            <a:ext cx="6954664" cy="15645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246AF0-65C6-D166-8CF5-6B6A92F5FF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944" y="2729961"/>
            <a:ext cx="3448050" cy="20669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564D8E-2FC1-6955-DC24-156B4DBA4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6332" y="3058510"/>
            <a:ext cx="3543300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501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380C6-9B38-716D-4821-EE969E32E2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5A74DD-55AE-635E-838A-36397D01A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3B8076-3957-665B-6E33-10B782F065B2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1D8B3C8-1E34-021C-B783-9D0A37BF0559}"/>
              </a:ext>
            </a:extLst>
          </p:cNvPr>
          <p:cNvSpPr txBox="1">
            <a:spLocks/>
          </p:cNvSpPr>
          <p:nvPr/>
        </p:nvSpPr>
        <p:spPr>
          <a:xfrm>
            <a:off x="3980639" y="39611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EDAFBB1-C5BF-36A4-3089-01D4CF4578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0639" y="1720942"/>
            <a:ext cx="5699389" cy="19940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973624-3500-9D49-9150-B43E1C143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880" y="1587182"/>
            <a:ext cx="3284537" cy="27621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E63642F-1C8F-6B51-C689-22E51EC753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4336" y="3495379"/>
            <a:ext cx="2809875" cy="22383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1FB2130-39D7-42FB-2116-F99F608900AD}"/>
              </a:ext>
            </a:extLst>
          </p:cNvPr>
          <p:cNvSpPr txBox="1"/>
          <p:nvPr/>
        </p:nvSpPr>
        <p:spPr>
          <a:xfrm>
            <a:off x="324286" y="1439862"/>
            <a:ext cx="640564" cy="376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(c)</a:t>
            </a:r>
          </a:p>
        </p:txBody>
      </p:sp>
    </p:spTree>
    <p:extLst>
      <p:ext uri="{BB962C8B-B14F-4D97-AF65-F5344CB8AC3E}">
        <p14:creationId xmlns:p14="http://schemas.microsoft.com/office/powerpoint/2010/main" val="952087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78BC8E-825A-C1E7-67BC-55C6B7DB6B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7CB239-1AA1-2F52-ADD3-D815A9660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4AC0F3-69C7-DA6E-DD75-6AC2EECAA9C1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15A074D-5EF2-9854-7630-55AE39DF0E50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D318088-AA31-C545-80D5-9B5F1311F5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1562724"/>
            <a:ext cx="4524375" cy="352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2CF782A-F4FE-1ABC-0892-D63E868F9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968" y="1493916"/>
            <a:ext cx="6954664" cy="15645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7E415D7-4F8F-F1D6-C201-277949A984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4806" y="2737992"/>
            <a:ext cx="2524125" cy="2019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8FC562-585F-D595-9955-6BA4164CC1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1218" y="3585717"/>
            <a:ext cx="3314700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8505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299CE1-FE21-5F09-85E2-9022C4F05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0E9AA1-B1EA-1DE7-F638-417E5175A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52A14-4C2D-C32F-E8D4-EFB6EA3559FA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F153F82-F1E5-E2C8-0440-E5779FD267F7}"/>
              </a:ext>
            </a:extLst>
          </p:cNvPr>
          <p:cNvSpPr txBox="1">
            <a:spLocks/>
          </p:cNvSpPr>
          <p:nvPr/>
        </p:nvSpPr>
        <p:spPr>
          <a:xfrm>
            <a:off x="3980639" y="39611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3EE593E-B4C1-C5C5-92C1-DAE4A9C8C5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0639" y="1720942"/>
            <a:ext cx="5699389" cy="19940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29FEDB-A047-08AB-0ABA-D62A80B41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72" y="1381898"/>
            <a:ext cx="3533775" cy="34766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299F4F8-BEE3-66D4-9BDC-E014E9848C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4376" y="3270721"/>
            <a:ext cx="3488284" cy="235874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ACEEAA0-218C-5A0A-1D52-8456F5F639E2}"/>
              </a:ext>
            </a:extLst>
          </p:cNvPr>
          <p:cNvSpPr txBox="1"/>
          <p:nvPr/>
        </p:nvSpPr>
        <p:spPr>
          <a:xfrm>
            <a:off x="324286" y="1439862"/>
            <a:ext cx="640564" cy="376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(d)</a:t>
            </a:r>
          </a:p>
        </p:txBody>
      </p:sp>
    </p:spTree>
    <p:extLst>
      <p:ext uri="{BB962C8B-B14F-4D97-AF65-F5344CB8AC3E}">
        <p14:creationId xmlns:p14="http://schemas.microsoft.com/office/powerpoint/2010/main" val="1771127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DD77B-3A76-3E40-55AA-A29CCF97B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5870E6-6C05-7BA5-4F7D-76E5AE0BA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D64715-8E05-84E5-2F8C-83254EDBE801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596F7F4-0CD4-1E5F-1725-DFB4CC4BE08C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7062247-5BFD-1D77-C450-9D84B9AF7A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1562724"/>
            <a:ext cx="4524375" cy="352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D746106-DDE9-73CF-821C-E751DEB99F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968" y="1493916"/>
            <a:ext cx="6954664" cy="1564594"/>
          </a:xfrm>
          <a:prstGeom prst="rect">
            <a:avLst/>
          </a:prstGeom>
        </p:spPr>
      </p:pic>
      <p:pic>
        <p:nvPicPr>
          <p:cNvPr id="2" name="Picture 1" descr="A graph of a function&#10;&#10;Description automatically generated">
            <a:extLst>
              <a:ext uri="{FF2B5EF4-FFF2-40B4-BE49-F238E27FC236}">
                <a16:creationId xmlns:a16="http://schemas.microsoft.com/office/drawing/2014/main" id="{6C8581EB-72F1-CF22-2ACC-64A2CD2585E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213" y="2343840"/>
            <a:ext cx="3067741" cy="228517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A graph of a function&#10;&#10;Description automatically generated">
            <a:extLst>
              <a:ext uri="{FF2B5EF4-FFF2-40B4-BE49-F238E27FC236}">
                <a16:creationId xmlns:a16="http://schemas.microsoft.com/office/drawing/2014/main" id="{A78EA6A1-E498-2B76-EB58-F4F9A2C0F79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414" y="3156257"/>
            <a:ext cx="3183179" cy="271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7671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E52F37-3265-05FD-06EA-8E955E4007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691514-7CE9-3CAB-4314-A0F1A8F26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2BDF2F-E014-EC60-1464-81EC08B17EB3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2B21D2F-C708-4AA9-9763-AEAA49D6468A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089792-B89C-8C25-307A-5AEE792BF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" y="1749107"/>
            <a:ext cx="9001125" cy="504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133BAE-793D-747C-2148-2F4F254F3BB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F9E32C-2C5F-37EC-6D3D-008C37D2A971}"/>
              </a:ext>
            </a:extLst>
          </p:cNvPr>
          <p:cNvSpPr txBox="1"/>
          <p:nvPr/>
        </p:nvSpPr>
        <p:spPr>
          <a:xfrm>
            <a:off x="614680" y="2697480"/>
            <a:ext cx="1249680" cy="37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FE0AFF7-6140-CA1D-DFDE-D144FF98DF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77" y="2547704"/>
            <a:ext cx="3476625" cy="31908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44EA4AC-86E5-4912-265A-0929544D07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4090" y="3004502"/>
            <a:ext cx="3314700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188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8FAE8-02A3-593B-493A-489E79253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94D51E-E0F0-1F03-A958-ACBEE2519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118CBB-1D96-732C-FB72-43372E4EBC0C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B5B5949-2536-E1E6-E503-2B6F1F0660F0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0D0C53-9E3D-6F4C-89D1-9C7E0321B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" y="1749107"/>
            <a:ext cx="9001125" cy="504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E0D033C-BC0B-3D58-CFD0-7EC3A06F3EF8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27BB81-9DDA-F8E9-74DA-DD8E9DAEFA86}"/>
              </a:ext>
            </a:extLst>
          </p:cNvPr>
          <p:cNvSpPr txBox="1"/>
          <p:nvPr/>
        </p:nvSpPr>
        <p:spPr>
          <a:xfrm>
            <a:off x="614680" y="2697480"/>
            <a:ext cx="1249680" cy="37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19DBF0-E62D-08D3-55AB-4EDA94ACB5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860" y="2940050"/>
            <a:ext cx="3381375" cy="26384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6E1A60C-E0CB-DBA7-0D97-28F2717903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3287" y="2885440"/>
            <a:ext cx="3724275" cy="261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982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0B7F48-9517-2033-1843-AECB3449F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AB8537-F4CC-CBA5-093B-300C2F89C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A5CD98-F587-F8D6-DFDF-3DFCA82879F1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3C85CD8-ECE3-2EEC-267C-1C1C6825A815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742832B-7CB4-2B38-54EE-75230AD84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" y="1749107"/>
            <a:ext cx="9001125" cy="504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7F744A8-520F-A548-3AFC-0F5887EF048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185EA2-E251-56DA-39E9-554D04BBD71C}"/>
              </a:ext>
            </a:extLst>
          </p:cNvPr>
          <p:cNvSpPr txBox="1"/>
          <p:nvPr/>
        </p:nvSpPr>
        <p:spPr>
          <a:xfrm>
            <a:off x="614680" y="2697480"/>
            <a:ext cx="1249680" cy="37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A43407-A39D-6A61-445E-E33FBAD1BF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418" y="3115527"/>
            <a:ext cx="3314700" cy="23431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384A19-ADA6-70E4-7C0F-FC5882000D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1780" y="3287077"/>
            <a:ext cx="3124200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42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F62C23-D5A9-1970-FC5C-7C4B65CE10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00347B-6E4A-62D7-6272-FD142E44A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E7D582-7DBA-0C06-2969-8A95127BF7E8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66CBF2B-E422-0E75-D929-0AB5E1C48A0F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C2D05B-0D55-81FF-163B-8F28C434F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" y="1749107"/>
            <a:ext cx="9001125" cy="504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4B4D2ED-BE84-DFBF-F743-C0FD1719EE3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1D7B529-4757-9795-7A13-B36159192672}"/>
              </a:ext>
            </a:extLst>
          </p:cNvPr>
          <p:cNvSpPr txBox="1"/>
          <p:nvPr/>
        </p:nvSpPr>
        <p:spPr>
          <a:xfrm>
            <a:off x="614680" y="2697480"/>
            <a:ext cx="1249680" cy="37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d. </a:t>
            </a:r>
          </a:p>
        </p:txBody>
      </p:sp>
      <p:pic>
        <p:nvPicPr>
          <p:cNvPr id="2" name="Picture 1" descr="A graph with numbers and lines&#10;&#10;Description automatically generated">
            <a:extLst>
              <a:ext uri="{FF2B5EF4-FFF2-40B4-BE49-F238E27FC236}">
                <a16:creationId xmlns:a16="http://schemas.microsoft.com/office/drawing/2014/main" id="{AB4C2DC3-0978-7106-D97D-FDDBEB7027D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4087" y="3673157"/>
            <a:ext cx="2257425" cy="2041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A graph of a function&#10;&#10;Description automatically generated">
            <a:extLst>
              <a:ext uri="{FF2B5EF4-FFF2-40B4-BE49-F238E27FC236}">
                <a16:creationId xmlns:a16="http://schemas.microsoft.com/office/drawing/2014/main" id="{2CA5857E-4E90-6FAD-8430-5C66353E5E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520" y="2846432"/>
            <a:ext cx="2385695" cy="20364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22439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D9285-C392-4155-E0F3-6ECF9462D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0D0603-A807-7F89-20D8-10756A210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8EB01-B97A-1441-F417-89309A8F3C0D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693351A-8E8B-D6A6-CAE5-5091DB3DDF83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4487A2-A3F2-E298-5CE9-9169FC649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4560" y="1737959"/>
            <a:ext cx="8119811" cy="481036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810B60D-689B-52D3-64FE-56FE54D26A1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3</a:t>
            </a:r>
          </a:p>
        </p:txBody>
      </p:sp>
    </p:spTree>
    <p:extLst>
      <p:ext uri="{BB962C8B-B14F-4D97-AF65-F5344CB8AC3E}">
        <p14:creationId xmlns:p14="http://schemas.microsoft.com/office/powerpoint/2010/main" val="36282294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11297920" cy="6550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roman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Identify the Signal and provide the name of the function below and illustrate its graphical representations.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r>
              <a:rPr lang="en-GB" sz="1200" b="1" dirty="0">
                <a:latin typeface="Cambria" panose="02040503050406030204" pitchFamily="18" charset="0"/>
                <a:ea typeface="Times New Roman" panose="02020603050405020304" pitchFamily="18" charset="0"/>
              </a:rPr>
              <a:t>(a)                                 	       			(d) 						</a:t>
            </a: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200" b="1" dirty="0">
                <a:latin typeface="Cambria" panose="02040503050406030204" pitchFamily="18" charset="0"/>
                <a:ea typeface="Times New Roman" panose="02020603050405020304" pitchFamily="18" charset="0"/>
              </a:rPr>
              <a:t>(b) 		          			(e)</a:t>
            </a: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200" b="1" dirty="0">
                <a:latin typeface="Cambria" panose="02040503050406030204" pitchFamily="18" charset="0"/>
                <a:ea typeface="Times New Roman" panose="02020603050405020304" pitchFamily="18" charset="0"/>
              </a:rPr>
              <a:t>(c)					(f)</a:t>
            </a: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D885FAC-933F-23E2-67C4-7CF8BA3D4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757" y="2556393"/>
            <a:ext cx="1384300" cy="6921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A4464CE-2026-93A0-7755-7433980C5F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458" y="4001120"/>
            <a:ext cx="1521460" cy="6433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AF90BF-592E-1DAC-022C-E84318A6E8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181" y="5298265"/>
            <a:ext cx="1455737" cy="7846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75EB0A-D504-51F5-60C2-8566B980AB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5431" y="2690995"/>
            <a:ext cx="2324952" cy="64338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10B2C7C-2AB2-C8A6-B089-6A056FAFE7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3779" y="4121439"/>
            <a:ext cx="1310737" cy="52306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EC1F08F-CF91-70A1-F6AD-0C829CE31F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37406" y="5298265"/>
            <a:ext cx="2232977" cy="559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6918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48640" y="2037469"/>
            <a:ext cx="3647440" cy="5442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(a) 				</a:t>
            </a: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Signal: Continuous time signal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Function  : Unit Step Function</a:t>
            </a:r>
          </a:p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raphical representations.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D885FAC-933F-23E2-67C4-7CF8BA3D4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2020" y="2386311"/>
            <a:ext cx="1898650" cy="949325"/>
          </a:xfrm>
          <a:prstGeom prst="rect">
            <a:avLst/>
          </a:prstGeom>
        </p:spPr>
      </p:pic>
      <p:pic>
        <p:nvPicPr>
          <p:cNvPr id="2" name="Picture 1" descr="A graph of a function&#10;&#10;Description automatically generated">
            <a:extLst>
              <a:ext uri="{FF2B5EF4-FFF2-40B4-BE49-F238E27FC236}">
                <a16:creationId xmlns:a16="http://schemas.microsoft.com/office/drawing/2014/main" id="{C9A47355-F8FA-F43D-B1E2-A250FE171F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760" y="5070275"/>
            <a:ext cx="2252981" cy="127789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5402966-740B-3686-F946-14B7E0040E29}"/>
              </a:ext>
            </a:extLst>
          </p:cNvPr>
          <p:cNvSpPr txBox="1"/>
          <p:nvPr/>
        </p:nvSpPr>
        <p:spPr>
          <a:xfrm>
            <a:off x="4629150" y="2208783"/>
            <a:ext cx="4241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(b)</a:t>
            </a: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Signal: Discrete Time Signal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Function  : Unit impulse Function</a:t>
            </a:r>
          </a:p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raphical representations.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pic>
        <p:nvPicPr>
          <p:cNvPr id="10" name="Picture 9" descr="A line with dots and numbers&#10;&#10;Description automatically generated">
            <a:extLst>
              <a:ext uri="{FF2B5EF4-FFF2-40B4-BE49-F238E27FC236}">
                <a16:creationId xmlns:a16="http://schemas.microsoft.com/office/drawing/2014/main" id="{6D90FAF6-214F-A686-75A2-A517A4560B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200" y="5338369"/>
            <a:ext cx="3023870" cy="949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D53D971-BF1C-BA57-4600-9AFE21D16E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9567" y="2581425"/>
            <a:ext cx="2244946" cy="94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578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48640" y="2037469"/>
            <a:ext cx="3647440" cy="5442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(c) 				</a:t>
            </a: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Signal: Discrete Time Signal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Function  : Unit Step Function</a:t>
            </a:r>
          </a:p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raphical representations.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402966-740B-3686-F946-14B7E0040E29}"/>
              </a:ext>
            </a:extLst>
          </p:cNvPr>
          <p:cNvSpPr txBox="1"/>
          <p:nvPr/>
        </p:nvSpPr>
        <p:spPr>
          <a:xfrm>
            <a:off x="6318368" y="1975844"/>
            <a:ext cx="4241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(d)</a:t>
            </a: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 :Continuous time signal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Function  : Unit Rectangular Signal</a:t>
            </a:r>
          </a:p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raphical representations.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A77FC6B-CE52-7AEF-2829-5DDFDEFD11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" y="5129375"/>
            <a:ext cx="3829367" cy="111943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CC62763-D04E-C937-11E8-D8EC8F5A2F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2261" y="2500041"/>
            <a:ext cx="1455737" cy="78461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626CFEB-7278-E6C6-5F35-8E3AA7477A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5701" y="2287830"/>
            <a:ext cx="2324952" cy="6433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BA63E5F-036A-1E9E-5EBB-0AA90C265B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7030" y="4758695"/>
            <a:ext cx="3141460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8902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81280" y="131245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419521" y="1656469"/>
            <a:ext cx="3647440" cy="5442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(e) 				</a:t>
            </a: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Signal: Continuous time signal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Function  : Unit Ramp Signal</a:t>
            </a:r>
          </a:p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raphical representations.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402966-740B-3686-F946-14B7E0040E29}"/>
              </a:ext>
            </a:extLst>
          </p:cNvPr>
          <p:cNvSpPr txBox="1"/>
          <p:nvPr/>
        </p:nvSpPr>
        <p:spPr>
          <a:xfrm>
            <a:off x="5558790" y="2193000"/>
            <a:ext cx="4241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(f)</a:t>
            </a: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Signal: Discrete Time Signal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Function  : Unit Ramp Signal</a:t>
            </a:r>
          </a:p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raphical representations.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3C0D651-9EC4-C33F-397C-9E3049682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394" y="2445114"/>
            <a:ext cx="1310737" cy="52306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DECE0E5-8BF4-5DA9-1695-125A189A27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4902" y="2106640"/>
            <a:ext cx="2232977" cy="55915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627064C-C47E-428E-2B61-F0EDBC9AF5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8991" y="4428746"/>
            <a:ext cx="3273013" cy="172783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6E2147D-DB6D-CF57-4905-67480EA3DA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079" y="4636583"/>
            <a:ext cx="3077845" cy="145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207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21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10027920" cy="3364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00050" lvl="0" indent="-400050">
              <a:lnSpc>
                <a:spcPct val="150000"/>
              </a:lnSpc>
              <a:buAutoNum type="roman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Generate a rectangular pulse for x(t) with unit amplitude and a duration of 2-time units.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0" indent="-400050">
              <a:lnSpc>
                <a:spcPct val="150000"/>
              </a:lnSpc>
              <a:buAutoNum type="roman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Generate a triangular pulse for c(t) with the amplitude of 3 and a duration of 4-time units</a:t>
            </a: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00050" lvl="0" indent="-400050">
              <a:lnSpc>
                <a:spcPct val="150000"/>
              </a:lnSpc>
              <a:buAutoNum type="romanLcParenBoth"/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Plot a rectangular pulse x(t) for unit amplitude and unit duration. 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				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</p:spTree>
    <p:extLst>
      <p:ext uri="{BB962C8B-B14F-4D97-AF65-F5344CB8AC3E}">
        <p14:creationId xmlns:p14="http://schemas.microsoft.com/office/powerpoint/2010/main" val="19436841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4714240" cy="3364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dirty="0" err="1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Generate a rectangular pulse for x(t) with unit amplitude and a duration of 2-time units. 		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				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FD399E-8855-36B0-4E5E-81FFA7C75B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05" y="3543300"/>
            <a:ext cx="2495550" cy="1478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BEFB212-AA82-42A2-939A-5C8C502477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9999" y="3345180"/>
            <a:ext cx="2564546" cy="171958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FF16FF4-81E1-B34F-AEF9-4387BA020EA9}"/>
              </a:ext>
            </a:extLst>
          </p:cNvPr>
          <p:cNvSpPr txBox="1"/>
          <p:nvPr/>
        </p:nvSpPr>
        <p:spPr>
          <a:xfrm>
            <a:off x="6644640" y="1728517"/>
            <a:ext cx="4439920" cy="1287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(ii) Generate a triangular pulse for c(t) with the amplitude of 3 and a duration of 4-time units</a:t>
            </a: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01206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4714240" cy="3364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(iii) </a:t>
            </a:r>
            <a:r>
              <a:rPr lang="en-GB" sz="1800" dirty="0">
                <a:effectLst/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Plot a rectangular pulse x(t) for unit amplitude and unit duratio</a:t>
            </a:r>
            <a:r>
              <a:rPr lang="en-GB" sz="1800" dirty="0">
                <a:latin typeface="Book Antiqua" panose="02040602050305030304" pitchFamily="18" charset="0"/>
                <a:ea typeface="Cambria" panose="02040503050406030204" pitchFamily="18" charset="0"/>
                <a:cs typeface="Arial" panose="020B0604020202020204" pitchFamily="34" charset="0"/>
              </a:rPr>
              <a:t>n. 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				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54B902-7F0D-BE9A-6802-EAEC5ADD2E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2860" y="3345180"/>
            <a:ext cx="2695575" cy="20002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C8C7687-5B71-584D-0A24-A8199EEBE90C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4836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3364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 the rectangular  pulse below 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Illustrate the time shift  and time variant representation for rectangular function </a:t>
            </a:r>
            <a:r>
              <a:rPr lang="en-GB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y(t)=x(2t+3) 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F273CFB-0926-0E7D-0162-4397085397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865" y="2176780"/>
            <a:ext cx="2495550" cy="14782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51EEE8E-DC62-FF0B-9D7B-59DBB86958F8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4594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3364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y(t)=x(2t+3) 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 Shift						Time Variant			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439A22-20D3-3A50-F22A-B578C021A6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199" y="3613383"/>
            <a:ext cx="3361373" cy="1764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D2EA83-E100-FBBC-AFB4-CBB3DF426A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787" y="3698134"/>
            <a:ext cx="3361373" cy="192792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436A1D7-224D-62ED-96A3-CE264DE6E367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132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4195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 the rectangular  pulse below 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Illustrate the time shift  and time variant representation for rectangular function </a:t>
            </a: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u(t) = y(2t+2)</a:t>
            </a:r>
            <a:endParaRPr lang="en-GB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125FC29-737B-5D9B-5ADC-31AEB7E0F0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1949" y="2757487"/>
            <a:ext cx="2811708" cy="16570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2A4AF9-5AFA-D930-0A3B-8A0FD3E44730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3795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3364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u(t) = y(2t+2)</a:t>
            </a:r>
            <a:endParaRPr lang="en-GB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 Shift						Time Variant			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C474A5-AF8B-0569-1394-A7B549D2D475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21C986-A98E-5C9D-88C3-DE4F3C0BC7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442" y="3625346"/>
            <a:ext cx="3800475" cy="28003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84DD398-97AC-1FBA-F80B-05D1968ED6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283" y="3771702"/>
            <a:ext cx="4314825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5016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3745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the  triangular pulse x(t) shown below, sketch the time scaling for each of the following derived from x(t)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</a:t>
            </a: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x(3t+2)</a:t>
            </a: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x(3t)+x(3t+2)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6124E6-F110-E324-8560-E3BA1111E5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9660" y="2526808"/>
            <a:ext cx="2270325" cy="1373406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AB5F159-BCB6-9A10-9023-BFE0495B9EB7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9894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29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87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							(b) </a:t>
            </a: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x(3t+2)</a:t>
            </a: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AutoNum type="alphaLcParenBoth"/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F7CFE9-1F2C-33A1-49BC-939CAF9A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315" y="2643318"/>
            <a:ext cx="3476625" cy="25431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0129ECF-B19E-7E50-7B39-178EAD558C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1174" y="2488324"/>
            <a:ext cx="3409950" cy="2590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6C73645-0222-2720-8750-285E99CB1110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0699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30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456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(c) </a:t>
            </a: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x(3t)+x(3t+2)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B69F958-2C58-2CAE-662D-3461A20DD0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2656424"/>
            <a:ext cx="3352800" cy="2486025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5E7F544-97B9-7883-3F52-68C055DC4DEC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4824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909</Words>
  <Application>Microsoft Office PowerPoint</Application>
  <PresentationFormat>Widescreen</PresentationFormat>
  <Paragraphs>263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31</vt:i4>
      </vt:variant>
    </vt:vector>
  </HeadingPairs>
  <TitlesOfParts>
    <vt:vector size="57" baseType="lpstr">
      <vt:lpstr>Arial</vt:lpstr>
      <vt:lpstr>Book Antiqua</vt:lpstr>
      <vt:lpstr>Calibri</vt:lpstr>
      <vt:lpstr>Calibri Light</vt:lpstr>
      <vt:lpstr>Cambria</vt:lpstr>
      <vt:lpstr>Times New Roman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5</cp:revision>
  <dcterms:created xsi:type="dcterms:W3CDTF">2021-03-09T15:35:42Z</dcterms:created>
  <dcterms:modified xsi:type="dcterms:W3CDTF">2024-07-11T13:01:18Z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