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E14BDA9-C8E1-7D4C-B801-D28AF71B97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GB"/>
          </a:p>
        </p:txBody>
      </p:sp>
      <p:sp>
        <p:nvSpPr>
          <p:cNvPr id="3" name="Marcador de fecha 2">
            <a:extLst>
              <a:ext uri="{FF2B5EF4-FFF2-40B4-BE49-F238E27FC236}">
                <a16:creationId xmlns:a16="http://schemas.microsoft.com/office/drawing/2014/main" id="{30DA72C0-F115-DC43-D8BE-A214E57016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E1065-6A59-4CE2-8E7A-FC7B8C21E2F9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4" name="Marcador de pie de página 3">
            <a:extLst>
              <a:ext uri="{FF2B5EF4-FFF2-40B4-BE49-F238E27FC236}">
                <a16:creationId xmlns:a16="http://schemas.microsoft.com/office/drawing/2014/main" id="{94F42F92-0953-BAFE-B3FB-D1A37B6FFD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09B277C2-2F0B-7E5B-F431-F203FF8C80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32B1D-EEA9-41EC-8962-4DBFC0FD3330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1676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título 1">
            <a:extLst>
              <a:ext uri="{FF2B5EF4-FFF2-40B4-BE49-F238E27FC236}">
                <a16:creationId xmlns:a16="http://schemas.microsoft.com/office/drawing/2014/main" id="{3710D301-60FF-AED3-0AC7-AB14C50101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/>
              <a:t>Haga clic para modificar el estilo de título del patrón</a:t>
            </a:r>
            <a:endParaRPr lang="en-GB"/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75F3FC02-0BC1-7572-D4EC-F99CDE82A9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GB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4FB36D89-E05B-AB88-F6D8-BB2C380A70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C0E1065-6A59-4CE2-8E7A-FC7B8C21E2F9}" type="datetimeFigureOut">
              <a:rPr lang="en-GB" smtClean="0"/>
              <a:t>14/11/2025</a:t>
            </a:fld>
            <a:endParaRPr lang="en-GB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3C9D280F-31D9-4902-A7BA-F3D150CC9EF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B221CFB3-F8A0-0818-4897-4F5E132DE6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7232B1D-EEA9-41EC-8962-4DBFC0FD3330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5857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 hidden="1">
            <a:extLst>
              <a:ext uri="{FF2B5EF4-FFF2-40B4-BE49-F238E27FC236}">
                <a16:creationId xmlns:a16="http://schemas.microsoft.com/office/drawing/2014/main" id="{5CA7C220-6A90-9259-827C-120F910F5A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400" b="1">
                <a:latin typeface="Aharoni" pitchFamily="2"/>
                <a:cs typeface="Aharoni" pitchFamily="2"/>
              </a:rPr>
              <a:t>Group </a:t>
            </a:r>
            <a:r>
              <a:rPr lang="en-GB" sz="3600" b="1">
                <a:latin typeface="Aharoni" pitchFamily="2"/>
                <a:cs typeface="Aharoni" pitchFamily="2"/>
              </a:rPr>
              <a:t>5</a:t>
            </a:r>
            <a:r>
              <a:rPr lang="en-GB" sz="2400" b="1">
                <a:latin typeface="Aharoni" pitchFamily="2"/>
                <a:cs typeface="Aharoni" pitchFamily="2"/>
              </a:rPr>
              <a:t> Discussion on</a:t>
            </a:r>
            <a:br>
              <a:rPr lang="en-GB" sz="2400" b="1">
                <a:latin typeface="Aharoni" pitchFamily="2"/>
                <a:cs typeface="Aharoni" pitchFamily="2"/>
              </a:rPr>
            </a:br>
            <a:r>
              <a:rPr lang="en-GB" sz="2400" b="1">
                <a:latin typeface="Aharoni" pitchFamily="2"/>
                <a:cs typeface="Aharoni" pitchFamily="2"/>
              </a:rPr>
              <a:t>Influenza Outbreak Prevention and Management Strategy for Sunrise Care Home                          </a:t>
            </a:r>
          </a:p>
        </p:txBody>
      </p:sp>
      <p:pic>
        <p:nvPicPr>
          <p:cNvPr id="3" name="Imagen 2">
            <a:extLst>
              <a:ext uri="{FF2B5EF4-FFF2-40B4-BE49-F238E27FC236}">
                <a16:creationId xmlns:a16="http://schemas.microsoft.com/office/drawing/2014/main" id="{3C248FC6-A9DD-555F-9FE5-3DE5A79C858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98605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 hidden="1">
            <a:extLst>
              <a:ext uri="{FF2B5EF4-FFF2-40B4-BE49-F238E27FC236}">
                <a16:creationId xmlns:a16="http://schemas.microsoft.com/office/drawing/2014/main" id="{4E50A620-3934-9F45-FD69-A6268FD019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Introduction</a:t>
            </a:r>
          </a:p>
        </p:txBody>
      </p:sp>
      <p:pic>
        <p:nvPicPr>
          <p:cNvPr id="3" name="Imagen 2">
            <a:extLst>
              <a:ext uri="{FF2B5EF4-FFF2-40B4-BE49-F238E27FC236}">
                <a16:creationId xmlns:a16="http://schemas.microsoft.com/office/drawing/2014/main" id="{8AC8A7BE-A8D0-1BE4-8258-D31DFC2D06F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57211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 hidden="1">
            <a:extLst>
              <a:ext uri="{FF2B5EF4-FFF2-40B4-BE49-F238E27FC236}">
                <a16:creationId xmlns:a16="http://schemas.microsoft.com/office/drawing/2014/main" id="{8BBB65D6-A2BB-4C79-4519-BDF3D68D0F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200"/>
              <a:t>strategy, system or policy (National and/or local) influenza </a:t>
            </a:r>
            <a:br>
              <a:rPr lang="en-GB" sz="3200"/>
            </a:br>
            <a:endParaRPr lang="en-GB" sz="3200"/>
          </a:p>
        </p:txBody>
      </p:sp>
      <p:pic>
        <p:nvPicPr>
          <p:cNvPr id="3" name="Imagen 2">
            <a:extLst>
              <a:ext uri="{FF2B5EF4-FFF2-40B4-BE49-F238E27FC236}">
                <a16:creationId xmlns:a16="http://schemas.microsoft.com/office/drawing/2014/main" id="{A59513C0-D37D-8251-5B0A-C21E750278F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7854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 hidden="1">
            <a:extLst>
              <a:ext uri="{FF2B5EF4-FFF2-40B4-BE49-F238E27FC236}">
                <a16:creationId xmlns:a16="http://schemas.microsoft.com/office/drawing/2014/main" id="{2305D261-D69C-62C4-66F3-7894F9E97C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the management of an outbreak of infection in a care setting of influenza</a:t>
            </a:r>
          </a:p>
        </p:txBody>
      </p:sp>
      <p:pic>
        <p:nvPicPr>
          <p:cNvPr id="3" name="Imagen 2">
            <a:extLst>
              <a:ext uri="{FF2B5EF4-FFF2-40B4-BE49-F238E27FC236}">
                <a16:creationId xmlns:a16="http://schemas.microsoft.com/office/drawing/2014/main" id="{09B12DDF-50F7-9D32-093C-C743B9CEB03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72592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 hidden="1">
            <a:extLst>
              <a:ext uri="{FF2B5EF4-FFF2-40B4-BE49-F238E27FC236}">
                <a16:creationId xmlns:a16="http://schemas.microsoft.com/office/drawing/2014/main" id="{45C9ECCC-7168-CEE0-BAE6-A3D5901FBE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200"/>
              <a:t>the impact of an outbreak of an infectious disease on the lives of the residents and the people around them </a:t>
            </a:r>
            <a:br>
              <a:rPr lang="en-GB" sz="3200"/>
            </a:br>
            <a:endParaRPr lang="en-GB" sz="3200"/>
          </a:p>
        </p:txBody>
      </p:sp>
      <p:pic>
        <p:nvPicPr>
          <p:cNvPr id="3" name="Imagen 2">
            <a:extLst>
              <a:ext uri="{FF2B5EF4-FFF2-40B4-BE49-F238E27FC236}">
                <a16:creationId xmlns:a16="http://schemas.microsoft.com/office/drawing/2014/main" id="{B694F650-43B0-E403-5A6D-6DFCCBA96B1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25859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 hidden="1">
            <a:extLst>
              <a:ext uri="{FF2B5EF4-FFF2-40B4-BE49-F238E27FC236}">
                <a16:creationId xmlns:a16="http://schemas.microsoft.com/office/drawing/2014/main" id="{7AF7BE12-417F-A587-BBEA-79EEF83CD3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000" b="1"/>
              <a:t>How the new strategy will support residents, families and healthcare professionals who have contact with the home to reduce infection spread and promote their safety</a:t>
            </a:r>
            <a:br>
              <a:rPr lang="en-GB" sz="2000" b="1"/>
            </a:br>
            <a:endParaRPr lang="en-GB" sz="2000" b="1"/>
          </a:p>
        </p:txBody>
      </p:sp>
      <p:pic>
        <p:nvPicPr>
          <p:cNvPr id="3" name="Imagen 2">
            <a:extLst>
              <a:ext uri="{FF2B5EF4-FFF2-40B4-BE49-F238E27FC236}">
                <a16:creationId xmlns:a16="http://schemas.microsoft.com/office/drawing/2014/main" id="{22A82058-4DE7-A120-0378-9EAC103AFB7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1730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 hidden="1">
            <a:extLst>
              <a:ext uri="{FF2B5EF4-FFF2-40B4-BE49-F238E27FC236}">
                <a16:creationId xmlns:a16="http://schemas.microsoft.com/office/drawing/2014/main" id="{A73E8B01-4D02-1977-EF70-352146757F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Conclusion</a:t>
            </a:r>
          </a:p>
        </p:txBody>
      </p:sp>
      <p:pic>
        <p:nvPicPr>
          <p:cNvPr id="3" name="Imagen 2">
            <a:extLst>
              <a:ext uri="{FF2B5EF4-FFF2-40B4-BE49-F238E27FC236}">
                <a16:creationId xmlns:a16="http://schemas.microsoft.com/office/drawing/2014/main" id="{579B8B05-B94F-6B30-7969-D80F09FBB4B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19409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 hidden="1">
            <a:extLst>
              <a:ext uri="{FF2B5EF4-FFF2-40B4-BE49-F238E27FC236}">
                <a16:creationId xmlns:a16="http://schemas.microsoft.com/office/drawing/2014/main" id="{F19F0DC9-6A84-6A0F-BD9B-1ED1F04C5F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900"/>
              <a:t>References </a:t>
            </a:r>
          </a:p>
        </p:txBody>
      </p:sp>
      <p:pic>
        <p:nvPicPr>
          <p:cNvPr id="3" name="Imagen 2">
            <a:extLst>
              <a:ext uri="{FF2B5EF4-FFF2-40B4-BE49-F238E27FC236}">
                <a16:creationId xmlns:a16="http://schemas.microsoft.com/office/drawing/2014/main" id="{E1FA4F58-ACAE-4451-C40E-36FE2FC3147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6239762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93</Words>
  <Application>Microsoft Office PowerPoint</Application>
  <PresentationFormat>Panorámica</PresentationFormat>
  <Paragraphs>8</Paragraphs>
  <Slides>8</Slides>
  <Notes>0</Notes>
  <HiddenSlides>0</HiddenSlides>
  <MMClips>0</MMClips>
  <ScaleCrop>false</ScaleCrop>
  <HeadingPairs>
    <vt:vector size="6" baseType="variant">
      <vt:variant>
        <vt:lpstr>Fuentes usadas</vt:lpstr>
      </vt:variant>
      <vt:variant>
        <vt:i4>4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8</vt:i4>
      </vt:variant>
    </vt:vector>
  </HeadingPairs>
  <TitlesOfParts>
    <vt:vector size="13" baseType="lpstr">
      <vt:lpstr>Aharoni</vt:lpstr>
      <vt:lpstr>Aptos</vt:lpstr>
      <vt:lpstr>Aptos Display</vt:lpstr>
      <vt:lpstr>Arial</vt:lpstr>
      <vt:lpstr>Tema de Office</vt:lpstr>
      <vt:lpstr>Group 5 Discussion on Influenza Outbreak Prevention and Management Strategy for Sunrise Care Home                          </vt:lpstr>
      <vt:lpstr>Introduction</vt:lpstr>
      <vt:lpstr>strategy, system or policy (National and/or local) influenza  </vt:lpstr>
      <vt:lpstr>the management of an outbreak of infection in a care setting of influenza</vt:lpstr>
      <vt:lpstr>the impact of an outbreak of an infectious disease on the lives of the residents and the people around them  </vt:lpstr>
      <vt:lpstr>How the new strategy will support residents, families and healthcare professionals who have contact with the home to reduce infection spread and promote their safety 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Agencia de Wuen</dc:creator>
  <cp:lastModifiedBy>Agencia de Wuen</cp:lastModifiedBy>
  <cp:revision>1</cp:revision>
  <dcterms:created xsi:type="dcterms:W3CDTF">2025-11-14T21:29:18Z</dcterms:created>
  <dcterms:modified xsi:type="dcterms:W3CDTF">2025-11-14T21:29:18Z</dcterms:modified>
</cp:coreProperties>
</file>