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257" r:id="rId2"/>
    <p:sldId id="265" r:id="rId3"/>
    <p:sldId id="266" r:id="rId4"/>
    <p:sldId id="267" r:id="rId5"/>
    <p:sldId id="258" r:id="rId6"/>
    <p:sldId id="271" r:id="rId7"/>
    <p:sldId id="286" r:id="rId8"/>
    <p:sldId id="287" r:id="rId9"/>
    <p:sldId id="291" r:id="rId10"/>
    <p:sldId id="293" r:id="rId11"/>
    <p:sldId id="275" r:id="rId12"/>
    <p:sldId id="276" r:id="rId13"/>
    <p:sldId id="277" r:id="rId14"/>
    <p:sldId id="284" r:id="rId15"/>
    <p:sldId id="281" r:id="rId16"/>
    <p:sldId id="295" r:id="rId17"/>
    <p:sldId id="282" r:id="rId18"/>
    <p:sldId id="279" r:id="rId19"/>
    <p:sldId id="278" r:id="rId20"/>
    <p:sldId id="283" r:id="rId21"/>
    <p:sldId id="285" r:id="rId22"/>
    <p:sldId id="296" r:id="rId23"/>
    <p:sldId id="297" r:id="rId24"/>
    <p:sldId id="298"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3" autoAdjust="0"/>
    <p:restoredTop sz="94660"/>
  </p:normalViewPr>
  <p:slideViewPr>
    <p:cSldViewPr snapToGrid="0">
      <p:cViewPr varScale="1">
        <p:scale>
          <a:sx n="68" d="100"/>
          <a:sy n="68"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AF5ED9-5877-4283-B0C4-08A940699D73}" type="datetimeFigureOut">
              <a:rPr lang="en-US" smtClean="0"/>
              <a:t>3/10/2021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C06723-4AF6-4C17-9E09-78A33BEEC180}" type="slidenum">
              <a:rPr lang="en-US" smtClean="0"/>
              <a:t>‹#›</a:t>
            </a:fld>
            <a:endParaRPr lang="en-US"/>
          </a:p>
        </p:txBody>
      </p:sp>
    </p:spTree>
    <p:extLst>
      <p:ext uri="{BB962C8B-B14F-4D97-AF65-F5344CB8AC3E}">
        <p14:creationId xmlns:p14="http://schemas.microsoft.com/office/powerpoint/2010/main" val="42279037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61618C5F-2910-4717-8796-EE4DA35AC4BC}" type="datetime1">
              <a:rPr lang="en-GB" smtClean="0"/>
              <a:t>10/03/2021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495417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AD15D26-98FB-44F6-A26C-64998EE0BF4B}" type="datetime1">
              <a:rPr lang="en-GB" smtClean="0"/>
              <a:t>10/03/2021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373461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DC7C59E-84B7-47CD-9CF2-4257D5581798}" type="datetime1">
              <a:rPr lang="en-GB" smtClean="0"/>
              <a:t>10/03/2021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350681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E2EB471-BA7B-4B7D-9154-D0E207B1C72C}" type="datetime1">
              <a:rPr lang="en-GB" smtClean="0"/>
              <a:t>10/03/2021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8674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5904BE0-8CB2-4906-944C-4A0D2B1D1B3D}" type="datetime1">
              <a:rPr lang="en-GB" smtClean="0"/>
              <a:t>10/03/2021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179473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09ABB0C-DCAF-4C2A-A80B-CCD450F5FAC8}" type="datetime1">
              <a:rPr lang="en-GB" smtClean="0"/>
              <a:t>10/03/2021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085888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270670-9218-4AE5-ADC8-7125E62A009A}" type="datetime1">
              <a:rPr lang="en-GB" smtClean="0"/>
              <a:t>10/03/2021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00524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026F988-1DAD-48E8-ABAE-8C5226E806F7}" type="datetime1">
              <a:rPr lang="en-GB" smtClean="0"/>
              <a:t>10/03/2021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069843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85C9FC6-14FB-4E29-871D-9D60CFFA271A}" type="datetime1">
              <a:rPr lang="en-GB" smtClean="0"/>
              <a:t>10/03/2021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127634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EE5EE1A-F799-44DA-9FA8-41B7FDABAC15}" type="datetime1">
              <a:rPr lang="en-GB" smtClean="0"/>
              <a:t>10/03/2021</a:t>
            </a:fld>
            <a:endParaRPr lang="en-GB"/>
          </a:p>
        </p:txBody>
      </p:sp>
    </p:spTree>
    <p:extLst>
      <p:ext uri="{BB962C8B-B14F-4D97-AF65-F5344CB8AC3E}">
        <p14:creationId xmlns:p14="http://schemas.microsoft.com/office/powerpoint/2010/main" val="32072746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06C523B-00BF-42BF-8D75-7C247951FE86}" type="datetime1">
              <a:rPr lang="en-GB" smtClean="0"/>
              <a:t>10/03/2021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328749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Divider Slide (Wht Bckgrnd)">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1" y="0"/>
            <a:ext cx="12189884"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p:cNvPicPr>
            <a:picLocks noChangeAspect="1"/>
          </p:cNvPicPr>
          <p:nvPr userDrawn="1"/>
        </p:nvPicPr>
        <p:blipFill>
          <a:blip r:embed="rId3">
            <a:extLst>
              <a:ext uri="{28A0092B-C50C-407E-A947-70E740481C1C}">
                <a14:useLocalDpi xmlns:a14="http://schemas.microsoft.com/office/drawing/2010/main" val="0"/>
              </a:ext>
            </a:extLst>
          </a:blip>
          <a:srcRect t="14635"/>
          <a:stretch>
            <a:fillRect/>
          </a:stretch>
        </p:blipFill>
        <p:spPr bwMode="auto">
          <a:xfrm>
            <a:off x="0" y="6369050"/>
            <a:ext cx="12192000"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 name="Title 1"/>
          <p:cNvSpPr>
            <a:spLocks noGrp="1"/>
          </p:cNvSpPr>
          <p:nvPr>
            <p:ph type="title"/>
          </p:nvPr>
        </p:nvSpPr>
        <p:spPr>
          <a:xfrm>
            <a:off x="670984" y="512044"/>
            <a:ext cx="7454619" cy="404768"/>
          </a:xfrm>
        </p:spPr>
        <p:txBody>
          <a:bodyPr/>
          <a:lstStyle>
            <a:lvl1pPr>
              <a:defRPr>
                <a:solidFill>
                  <a:srgbClr val="032977"/>
                </a:solidFill>
              </a:defRPr>
            </a:lvl1pPr>
          </a:lstStyle>
          <a:p>
            <a:r>
              <a:rPr lang="en-US"/>
              <a:t>Click to edit Master title style</a:t>
            </a:r>
            <a:endParaRPr lang="en-GB" dirty="0"/>
          </a:p>
        </p:txBody>
      </p:sp>
      <p:sp>
        <p:nvSpPr>
          <p:cNvPr id="18" name="Text Placeholder 8"/>
          <p:cNvSpPr>
            <a:spLocks noGrp="1"/>
          </p:cNvSpPr>
          <p:nvPr>
            <p:ph type="body" sz="quarter" idx="19"/>
          </p:nvPr>
        </p:nvSpPr>
        <p:spPr>
          <a:xfrm>
            <a:off x="671399" y="945480"/>
            <a:ext cx="6960773" cy="395288"/>
          </a:xfrm>
        </p:spPr>
        <p:txBody>
          <a:bodyPr/>
          <a:lstStyle>
            <a:lvl1pPr marL="0" indent="0">
              <a:buNone/>
              <a:defRPr>
                <a:solidFill>
                  <a:srgbClr val="032977"/>
                </a:solidFill>
              </a:defRPr>
            </a:lvl1pPr>
            <a:lvl2pPr marL="0" indent="0">
              <a:buNone/>
              <a:defRPr/>
            </a:lvl2pPr>
            <a:lvl3pPr marL="0" indent="0">
              <a:buNone/>
              <a:defRPr/>
            </a:lvl3pPr>
            <a:lvl4pPr marL="0" indent="0">
              <a:buNone/>
              <a:defRPr/>
            </a:lvl4pPr>
            <a:lvl5pPr marL="0" indent="0">
              <a:buNone/>
              <a:defRPr/>
            </a:lvl5pPr>
          </a:lstStyle>
          <a:p>
            <a:pPr lvl="0"/>
            <a:r>
              <a:rPr lang="en-US"/>
              <a:t>Click to edit Master text styles</a:t>
            </a:r>
          </a:p>
        </p:txBody>
      </p:sp>
      <p:sp>
        <p:nvSpPr>
          <p:cNvPr id="22" name="Picture Placeholder 15"/>
          <p:cNvSpPr>
            <a:spLocks noGrp="1"/>
          </p:cNvSpPr>
          <p:nvPr>
            <p:ph type="pic" sz="quarter" idx="17"/>
          </p:nvPr>
        </p:nvSpPr>
        <p:spPr>
          <a:xfrm>
            <a:off x="671397" y="6345368"/>
            <a:ext cx="1440000" cy="396000"/>
          </a:xfrm>
        </p:spPr>
        <p:txBody>
          <a:bodyPr>
            <a:noAutofit/>
          </a:bodyPr>
          <a:lstStyle>
            <a:lvl1pPr marL="0" indent="0">
              <a:buNone/>
              <a:defRPr sz="1600"/>
            </a:lvl1pPr>
          </a:lstStyle>
          <a:p>
            <a:pPr lvl="0"/>
            <a:r>
              <a:rPr lang="en-US" noProof="0"/>
              <a:t>Click icon to add picture</a:t>
            </a:r>
            <a:endParaRPr lang="en-GB" noProof="0" dirty="0"/>
          </a:p>
        </p:txBody>
      </p:sp>
      <p:sp>
        <p:nvSpPr>
          <p:cNvPr id="23" name="Picture Placeholder 15"/>
          <p:cNvSpPr>
            <a:spLocks noGrp="1"/>
          </p:cNvSpPr>
          <p:nvPr>
            <p:ph type="pic" sz="quarter" idx="18"/>
          </p:nvPr>
        </p:nvSpPr>
        <p:spPr>
          <a:xfrm>
            <a:off x="2495760" y="6345368"/>
            <a:ext cx="1440000" cy="396000"/>
          </a:xfrm>
        </p:spPr>
        <p:txBody>
          <a:bodyPr>
            <a:noAutofit/>
          </a:bodyPr>
          <a:lstStyle>
            <a:lvl1pPr marL="0" indent="0">
              <a:buNone/>
              <a:defRPr sz="1600"/>
            </a:lvl1pPr>
          </a:lstStyle>
          <a:p>
            <a:pPr lvl="0"/>
            <a:r>
              <a:rPr lang="en-US" noProof="0"/>
              <a:t>Click icon to add picture</a:t>
            </a:r>
            <a:endParaRPr lang="en-GB" noProof="0" dirty="0"/>
          </a:p>
        </p:txBody>
      </p:sp>
      <p:sp>
        <p:nvSpPr>
          <p:cNvPr id="24" name="Picture Placeholder 8"/>
          <p:cNvSpPr>
            <a:spLocks noGrp="1"/>
          </p:cNvSpPr>
          <p:nvPr>
            <p:ph type="pic" sz="quarter" idx="20"/>
          </p:nvPr>
        </p:nvSpPr>
        <p:spPr>
          <a:xfrm>
            <a:off x="4979854" y="1628800"/>
            <a:ext cx="7210793" cy="4638310"/>
          </a:xfrm>
          <a:custGeom>
            <a:avLst/>
            <a:gdLst>
              <a:gd name="connsiteX0" fmla="*/ 0 w 2016224"/>
              <a:gd name="connsiteY0" fmla="*/ 1008112 h 2016224"/>
              <a:gd name="connsiteX1" fmla="*/ 1008112 w 2016224"/>
              <a:gd name="connsiteY1" fmla="*/ 0 h 2016224"/>
              <a:gd name="connsiteX2" fmla="*/ 2016224 w 2016224"/>
              <a:gd name="connsiteY2" fmla="*/ 1008112 h 2016224"/>
              <a:gd name="connsiteX3" fmla="*/ 1008112 w 2016224"/>
              <a:gd name="connsiteY3" fmla="*/ 2016224 h 2016224"/>
              <a:gd name="connsiteX4" fmla="*/ 0 w 2016224"/>
              <a:gd name="connsiteY4" fmla="*/ 1008112 h 2016224"/>
              <a:gd name="connsiteX0" fmla="*/ 4399 w 2020623"/>
              <a:gd name="connsiteY0" fmla="*/ 1541512 h 2549624"/>
              <a:gd name="connsiteX1" fmla="*/ 1355411 w 2020623"/>
              <a:gd name="connsiteY1" fmla="*/ 0 h 2549624"/>
              <a:gd name="connsiteX2" fmla="*/ 2020623 w 2020623"/>
              <a:gd name="connsiteY2" fmla="*/ 1541512 h 2549624"/>
              <a:gd name="connsiteX3" fmla="*/ 1012511 w 2020623"/>
              <a:gd name="connsiteY3" fmla="*/ 2549624 h 2549624"/>
              <a:gd name="connsiteX4" fmla="*/ 4399 w 2020623"/>
              <a:gd name="connsiteY4" fmla="*/ 1541512 h 2549624"/>
              <a:gd name="connsiteX0" fmla="*/ 932 w 4246488"/>
              <a:gd name="connsiteY0" fmla="*/ 3257702 h 3378198"/>
              <a:gd name="connsiteX1" fmla="*/ 3580794 w 4246488"/>
              <a:gd name="connsiteY1" fmla="*/ 39790 h 3378198"/>
              <a:gd name="connsiteX2" fmla="*/ 4246006 w 4246488"/>
              <a:gd name="connsiteY2" fmla="*/ 1581302 h 3378198"/>
              <a:gd name="connsiteX3" fmla="*/ 3237894 w 4246488"/>
              <a:gd name="connsiteY3" fmla="*/ 2589414 h 3378198"/>
              <a:gd name="connsiteX4" fmla="*/ 932 w 4246488"/>
              <a:gd name="connsiteY4" fmla="*/ 3257702 h 3378198"/>
              <a:gd name="connsiteX0" fmla="*/ 14661 w 4921720"/>
              <a:gd name="connsiteY0" fmla="*/ 4411721 h 4609806"/>
              <a:gd name="connsiteX1" fmla="*/ 4689898 w 4921720"/>
              <a:gd name="connsiteY1" fmla="*/ 22234 h 4609806"/>
              <a:gd name="connsiteX2" fmla="*/ 4259735 w 4921720"/>
              <a:gd name="connsiteY2" fmla="*/ 2735321 h 4609806"/>
              <a:gd name="connsiteX3" fmla="*/ 3251623 w 4921720"/>
              <a:gd name="connsiteY3" fmla="*/ 3743433 h 4609806"/>
              <a:gd name="connsiteX4" fmla="*/ 14661 w 4921720"/>
              <a:gd name="connsiteY4" fmla="*/ 4411721 h 4609806"/>
              <a:gd name="connsiteX0" fmla="*/ 14661 w 4957429"/>
              <a:gd name="connsiteY0" fmla="*/ 4404495 h 4602580"/>
              <a:gd name="connsiteX1" fmla="*/ 4689898 w 4957429"/>
              <a:gd name="connsiteY1" fmla="*/ 15008 h 4602580"/>
              <a:gd name="connsiteX2" fmla="*/ 4259735 w 4957429"/>
              <a:gd name="connsiteY2" fmla="*/ 2728095 h 4602580"/>
              <a:gd name="connsiteX3" fmla="*/ 3251623 w 4957429"/>
              <a:gd name="connsiteY3" fmla="*/ 3736207 h 4602580"/>
              <a:gd name="connsiteX4" fmla="*/ 14661 w 4957429"/>
              <a:gd name="connsiteY4" fmla="*/ 4404495 h 4602580"/>
              <a:gd name="connsiteX0" fmla="*/ 64533 w 5007301"/>
              <a:gd name="connsiteY0" fmla="*/ 4404627 h 4618299"/>
              <a:gd name="connsiteX1" fmla="*/ 4739770 w 5007301"/>
              <a:gd name="connsiteY1" fmla="*/ 15140 h 4618299"/>
              <a:gd name="connsiteX2" fmla="*/ 4309607 w 5007301"/>
              <a:gd name="connsiteY2" fmla="*/ 2728227 h 4618299"/>
              <a:gd name="connsiteX3" fmla="*/ 3301495 w 5007301"/>
              <a:gd name="connsiteY3" fmla="*/ 3736339 h 4618299"/>
              <a:gd name="connsiteX4" fmla="*/ 64533 w 5007301"/>
              <a:gd name="connsiteY4" fmla="*/ 4404627 h 4618299"/>
              <a:gd name="connsiteX0" fmla="*/ 64380 w 4879805"/>
              <a:gd name="connsiteY0" fmla="*/ 4558150 h 4756446"/>
              <a:gd name="connsiteX1" fmla="*/ 4653892 w 4879805"/>
              <a:gd name="connsiteY1" fmla="*/ 25788 h 4756446"/>
              <a:gd name="connsiteX2" fmla="*/ 4223729 w 4879805"/>
              <a:gd name="connsiteY2" fmla="*/ 2738875 h 4756446"/>
              <a:gd name="connsiteX3" fmla="*/ 3215617 w 4879805"/>
              <a:gd name="connsiteY3" fmla="*/ 3746987 h 4756446"/>
              <a:gd name="connsiteX4" fmla="*/ 64380 w 4879805"/>
              <a:gd name="connsiteY4" fmla="*/ 4558150 h 4756446"/>
              <a:gd name="connsiteX0" fmla="*/ 65737 w 5073909"/>
              <a:gd name="connsiteY0" fmla="*/ 4536594 h 4718337"/>
              <a:gd name="connsiteX1" fmla="*/ 4655249 w 5073909"/>
              <a:gd name="connsiteY1" fmla="*/ 4232 h 4718337"/>
              <a:gd name="connsiteX2" fmla="*/ 4863261 w 5073909"/>
              <a:gd name="connsiteY2" fmla="*/ 3707919 h 4718337"/>
              <a:gd name="connsiteX3" fmla="*/ 3216974 w 5073909"/>
              <a:gd name="connsiteY3" fmla="*/ 3725431 h 4718337"/>
              <a:gd name="connsiteX4" fmla="*/ 65737 w 5073909"/>
              <a:gd name="connsiteY4" fmla="*/ 4536594 h 4718337"/>
              <a:gd name="connsiteX0" fmla="*/ 11587 w 5019759"/>
              <a:gd name="connsiteY0" fmla="*/ 4536594 h 4877233"/>
              <a:gd name="connsiteX1" fmla="*/ 4601099 w 5019759"/>
              <a:gd name="connsiteY1" fmla="*/ 4232 h 4877233"/>
              <a:gd name="connsiteX2" fmla="*/ 4809111 w 5019759"/>
              <a:gd name="connsiteY2" fmla="*/ 3707919 h 4877233"/>
              <a:gd name="connsiteX3" fmla="*/ 3334274 w 5019759"/>
              <a:gd name="connsiteY3" fmla="*/ 4458856 h 4877233"/>
              <a:gd name="connsiteX4" fmla="*/ 11587 w 5019759"/>
              <a:gd name="connsiteY4" fmla="*/ 4536594 h 4877233"/>
              <a:gd name="connsiteX0" fmla="*/ 11276 w 5121542"/>
              <a:gd name="connsiteY0" fmla="*/ 4334814 h 4728779"/>
              <a:gd name="connsiteX1" fmla="*/ 4696038 w 5121542"/>
              <a:gd name="connsiteY1" fmla="*/ 2477 h 4728779"/>
              <a:gd name="connsiteX2" fmla="*/ 4904050 w 5121542"/>
              <a:gd name="connsiteY2" fmla="*/ 3706164 h 4728779"/>
              <a:gd name="connsiteX3" fmla="*/ 3429213 w 5121542"/>
              <a:gd name="connsiteY3" fmla="*/ 4457101 h 4728779"/>
              <a:gd name="connsiteX4" fmla="*/ 11276 w 5121542"/>
              <a:gd name="connsiteY4" fmla="*/ 4334814 h 4728779"/>
              <a:gd name="connsiteX0" fmla="*/ 2988 w 4895762"/>
              <a:gd name="connsiteY0" fmla="*/ 3497447 h 3831681"/>
              <a:gd name="connsiteX1" fmla="*/ 2858950 w 4895762"/>
              <a:gd name="connsiteY1" fmla="*/ 3310 h 3831681"/>
              <a:gd name="connsiteX2" fmla="*/ 4895762 w 4895762"/>
              <a:gd name="connsiteY2" fmla="*/ 2868797 h 3831681"/>
              <a:gd name="connsiteX3" fmla="*/ 3420925 w 4895762"/>
              <a:gd name="connsiteY3" fmla="*/ 3619734 h 3831681"/>
              <a:gd name="connsiteX4" fmla="*/ 2988 w 4895762"/>
              <a:gd name="connsiteY4" fmla="*/ 3497447 h 3831681"/>
              <a:gd name="connsiteX0" fmla="*/ 3031 w 4857705"/>
              <a:gd name="connsiteY0" fmla="*/ 3632277 h 3927290"/>
              <a:gd name="connsiteX1" fmla="*/ 2820893 w 4857705"/>
              <a:gd name="connsiteY1" fmla="*/ 4790 h 3927290"/>
              <a:gd name="connsiteX2" fmla="*/ 4857705 w 4857705"/>
              <a:gd name="connsiteY2" fmla="*/ 2870277 h 3927290"/>
              <a:gd name="connsiteX3" fmla="*/ 3382868 w 4857705"/>
              <a:gd name="connsiteY3" fmla="*/ 3621214 h 3927290"/>
              <a:gd name="connsiteX4" fmla="*/ 3031 w 4857705"/>
              <a:gd name="connsiteY4" fmla="*/ 3632277 h 3927290"/>
              <a:gd name="connsiteX0" fmla="*/ 16422 w 4871096"/>
              <a:gd name="connsiteY0" fmla="*/ 3166635 h 3427343"/>
              <a:gd name="connsiteX1" fmla="*/ 2224684 w 4871096"/>
              <a:gd name="connsiteY1" fmla="*/ 5873 h 3427343"/>
              <a:gd name="connsiteX2" fmla="*/ 4871096 w 4871096"/>
              <a:gd name="connsiteY2" fmla="*/ 2404635 h 3427343"/>
              <a:gd name="connsiteX3" fmla="*/ 3396259 w 4871096"/>
              <a:gd name="connsiteY3" fmla="*/ 3155572 h 3427343"/>
              <a:gd name="connsiteX4" fmla="*/ 16422 w 4871096"/>
              <a:gd name="connsiteY4" fmla="*/ 3166635 h 3427343"/>
              <a:gd name="connsiteX0" fmla="*/ 16779 w 4871453"/>
              <a:gd name="connsiteY0" fmla="*/ 3177428 h 3438136"/>
              <a:gd name="connsiteX1" fmla="*/ 2225041 w 4871453"/>
              <a:gd name="connsiteY1" fmla="*/ 16666 h 3438136"/>
              <a:gd name="connsiteX2" fmla="*/ 4871453 w 4871453"/>
              <a:gd name="connsiteY2" fmla="*/ 2415428 h 3438136"/>
              <a:gd name="connsiteX3" fmla="*/ 3396616 w 4871453"/>
              <a:gd name="connsiteY3" fmla="*/ 3166365 h 3438136"/>
              <a:gd name="connsiteX4" fmla="*/ 16779 w 4871453"/>
              <a:gd name="connsiteY4" fmla="*/ 3177428 h 3438136"/>
              <a:gd name="connsiteX0" fmla="*/ 2574 w 4857248"/>
              <a:gd name="connsiteY0" fmla="*/ 3177428 h 3471741"/>
              <a:gd name="connsiteX1" fmla="*/ 2210836 w 4857248"/>
              <a:gd name="connsiteY1" fmla="*/ 16666 h 3471741"/>
              <a:gd name="connsiteX2" fmla="*/ 4857248 w 4857248"/>
              <a:gd name="connsiteY2" fmla="*/ 2415428 h 3471741"/>
              <a:gd name="connsiteX3" fmla="*/ 3382411 w 4857248"/>
              <a:gd name="connsiteY3" fmla="*/ 3166365 h 3471741"/>
              <a:gd name="connsiteX4" fmla="*/ 2574 w 4857248"/>
              <a:gd name="connsiteY4" fmla="*/ 3177428 h 3471741"/>
              <a:gd name="connsiteX0" fmla="*/ 2498 w 4809547"/>
              <a:gd name="connsiteY0" fmla="*/ 4340500 h 4820910"/>
              <a:gd name="connsiteX1" fmla="*/ 2210760 w 4809547"/>
              <a:gd name="connsiteY1" fmla="*/ 1179738 h 4820910"/>
              <a:gd name="connsiteX2" fmla="*/ 4809547 w 4809547"/>
              <a:gd name="connsiteY2" fmla="*/ 178075 h 4820910"/>
              <a:gd name="connsiteX3" fmla="*/ 3382335 w 4809547"/>
              <a:gd name="connsiteY3" fmla="*/ 4329437 h 4820910"/>
              <a:gd name="connsiteX4" fmla="*/ 2498 w 4809547"/>
              <a:gd name="connsiteY4" fmla="*/ 4340500 h 4820910"/>
              <a:gd name="connsiteX0" fmla="*/ 2498 w 4809547"/>
              <a:gd name="connsiteY0" fmla="*/ 4340500 h 4820910"/>
              <a:gd name="connsiteX1" fmla="*/ 2210760 w 4809547"/>
              <a:gd name="connsiteY1" fmla="*/ 1179738 h 4820910"/>
              <a:gd name="connsiteX2" fmla="*/ 4809547 w 4809547"/>
              <a:gd name="connsiteY2" fmla="*/ 178075 h 4820910"/>
              <a:gd name="connsiteX3" fmla="*/ 3382335 w 4809547"/>
              <a:gd name="connsiteY3" fmla="*/ 4329437 h 4820910"/>
              <a:gd name="connsiteX4" fmla="*/ 2498 w 4809547"/>
              <a:gd name="connsiteY4" fmla="*/ 4340500 h 4820910"/>
              <a:gd name="connsiteX0" fmla="*/ 2692 w 5486016"/>
              <a:gd name="connsiteY0" fmla="*/ 4538484 h 5033030"/>
              <a:gd name="connsiteX1" fmla="*/ 2210954 w 5486016"/>
              <a:gd name="connsiteY1" fmla="*/ 1377722 h 5033030"/>
              <a:gd name="connsiteX2" fmla="*/ 5486016 w 5486016"/>
              <a:gd name="connsiteY2" fmla="*/ 156984 h 5033030"/>
              <a:gd name="connsiteX3" fmla="*/ 3382529 w 5486016"/>
              <a:gd name="connsiteY3" fmla="*/ 4527421 h 5033030"/>
              <a:gd name="connsiteX4" fmla="*/ 2692 w 5486016"/>
              <a:gd name="connsiteY4" fmla="*/ 4538484 h 5033030"/>
              <a:gd name="connsiteX0" fmla="*/ 22074 w 5505398"/>
              <a:gd name="connsiteY0" fmla="*/ 4540428 h 5009174"/>
              <a:gd name="connsiteX1" fmla="*/ 2116036 w 5505398"/>
              <a:gd name="connsiteY1" fmla="*/ 1360616 h 5009174"/>
              <a:gd name="connsiteX2" fmla="*/ 5505398 w 5505398"/>
              <a:gd name="connsiteY2" fmla="*/ 158928 h 5009174"/>
              <a:gd name="connsiteX3" fmla="*/ 3401911 w 5505398"/>
              <a:gd name="connsiteY3" fmla="*/ 4529365 h 5009174"/>
              <a:gd name="connsiteX4" fmla="*/ 22074 w 5505398"/>
              <a:gd name="connsiteY4" fmla="*/ 4540428 h 5009174"/>
              <a:gd name="connsiteX0" fmla="*/ 23803 w 5507127"/>
              <a:gd name="connsiteY0" fmla="*/ 4542418 h 5012267"/>
              <a:gd name="connsiteX1" fmla="*/ 2079665 w 5507127"/>
              <a:gd name="connsiteY1" fmla="*/ 1343556 h 5012267"/>
              <a:gd name="connsiteX2" fmla="*/ 5507127 w 5507127"/>
              <a:gd name="connsiteY2" fmla="*/ 160918 h 5012267"/>
              <a:gd name="connsiteX3" fmla="*/ 3403640 w 5507127"/>
              <a:gd name="connsiteY3" fmla="*/ 4531355 h 5012267"/>
              <a:gd name="connsiteX4" fmla="*/ 23803 w 5507127"/>
              <a:gd name="connsiteY4" fmla="*/ 4542418 h 5012267"/>
              <a:gd name="connsiteX0" fmla="*/ 904 w 5484228"/>
              <a:gd name="connsiteY0" fmla="*/ 4542418 h 5128960"/>
              <a:gd name="connsiteX1" fmla="*/ 2056766 w 5484228"/>
              <a:gd name="connsiteY1" fmla="*/ 1343556 h 5128960"/>
              <a:gd name="connsiteX2" fmla="*/ 5484228 w 5484228"/>
              <a:gd name="connsiteY2" fmla="*/ 160918 h 5128960"/>
              <a:gd name="connsiteX3" fmla="*/ 3380741 w 5484228"/>
              <a:gd name="connsiteY3" fmla="*/ 4531355 h 5128960"/>
              <a:gd name="connsiteX4" fmla="*/ 904 w 5484228"/>
              <a:gd name="connsiteY4" fmla="*/ 4542418 h 5128960"/>
              <a:gd name="connsiteX0" fmla="*/ 24704 w 5508028"/>
              <a:gd name="connsiteY0" fmla="*/ 4539451 h 5007647"/>
              <a:gd name="connsiteX1" fmla="*/ 2061516 w 5508028"/>
              <a:gd name="connsiteY1" fmla="*/ 1369164 h 5007647"/>
              <a:gd name="connsiteX2" fmla="*/ 5508028 w 5508028"/>
              <a:gd name="connsiteY2" fmla="*/ 157951 h 5007647"/>
              <a:gd name="connsiteX3" fmla="*/ 3404541 w 5508028"/>
              <a:gd name="connsiteY3" fmla="*/ 4528388 h 5007647"/>
              <a:gd name="connsiteX4" fmla="*/ 24704 w 5508028"/>
              <a:gd name="connsiteY4" fmla="*/ 4539451 h 5007647"/>
              <a:gd name="connsiteX0" fmla="*/ 107368 w 5876219"/>
              <a:gd name="connsiteY0" fmla="*/ 4539451 h 4699434"/>
              <a:gd name="connsiteX1" fmla="*/ 2144180 w 5876219"/>
              <a:gd name="connsiteY1" fmla="*/ 1369164 h 4699434"/>
              <a:gd name="connsiteX2" fmla="*/ 5590692 w 5876219"/>
              <a:gd name="connsiteY2" fmla="*/ 157951 h 4699434"/>
              <a:gd name="connsiteX3" fmla="*/ 5420780 w 5876219"/>
              <a:gd name="connsiteY3" fmla="*/ 3804488 h 4699434"/>
              <a:gd name="connsiteX4" fmla="*/ 107368 w 5876219"/>
              <a:gd name="connsiteY4" fmla="*/ 4539451 h 4699434"/>
              <a:gd name="connsiteX0" fmla="*/ 30083 w 5513407"/>
              <a:gd name="connsiteY0" fmla="*/ 4539451 h 5132005"/>
              <a:gd name="connsiteX1" fmla="*/ 2066895 w 5513407"/>
              <a:gd name="connsiteY1" fmla="*/ 1369164 h 5132005"/>
              <a:gd name="connsiteX2" fmla="*/ 5513407 w 5513407"/>
              <a:gd name="connsiteY2" fmla="*/ 157951 h 5132005"/>
              <a:gd name="connsiteX3" fmla="*/ 3571845 w 5513407"/>
              <a:gd name="connsiteY3" fmla="*/ 4718888 h 5132005"/>
              <a:gd name="connsiteX4" fmla="*/ 30083 w 5513407"/>
              <a:gd name="connsiteY4" fmla="*/ 4539451 h 5132005"/>
              <a:gd name="connsiteX0" fmla="*/ 30083 w 5513407"/>
              <a:gd name="connsiteY0" fmla="*/ 4539451 h 4858664"/>
              <a:gd name="connsiteX1" fmla="*/ 2066895 w 5513407"/>
              <a:gd name="connsiteY1" fmla="*/ 1369164 h 4858664"/>
              <a:gd name="connsiteX2" fmla="*/ 5513407 w 5513407"/>
              <a:gd name="connsiteY2" fmla="*/ 157951 h 4858664"/>
              <a:gd name="connsiteX3" fmla="*/ 3571845 w 5513407"/>
              <a:gd name="connsiteY3" fmla="*/ 4718888 h 4858664"/>
              <a:gd name="connsiteX4" fmla="*/ 30083 w 5513407"/>
              <a:gd name="connsiteY4" fmla="*/ 4539451 h 4858664"/>
              <a:gd name="connsiteX0" fmla="*/ 38283 w 5521607"/>
              <a:gd name="connsiteY0" fmla="*/ 4539451 h 4843046"/>
              <a:gd name="connsiteX1" fmla="*/ 2075095 w 5521607"/>
              <a:gd name="connsiteY1" fmla="*/ 1369164 h 4843046"/>
              <a:gd name="connsiteX2" fmla="*/ 5521607 w 5521607"/>
              <a:gd name="connsiteY2" fmla="*/ 157951 h 4843046"/>
              <a:gd name="connsiteX3" fmla="*/ 3580045 w 5521607"/>
              <a:gd name="connsiteY3" fmla="*/ 4718888 h 4843046"/>
              <a:gd name="connsiteX4" fmla="*/ 38283 w 5521607"/>
              <a:gd name="connsiteY4" fmla="*/ 4539451 h 4843046"/>
              <a:gd name="connsiteX0" fmla="*/ 38842 w 5493591"/>
              <a:gd name="connsiteY0" fmla="*/ 4655564 h 5173456"/>
              <a:gd name="connsiteX1" fmla="*/ 2047079 w 5493591"/>
              <a:gd name="connsiteY1" fmla="*/ 1370977 h 5173456"/>
              <a:gd name="connsiteX2" fmla="*/ 5493591 w 5493591"/>
              <a:gd name="connsiteY2" fmla="*/ 159764 h 5173456"/>
              <a:gd name="connsiteX3" fmla="*/ 3552029 w 5493591"/>
              <a:gd name="connsiteY3" fmla="*/ 4720701 h 5173456"/>
              <a:gd name="connsiteX4" fmla="*/ 38842 w 5493591"/>
              <a:gd name="connsiteY4" fmla="*/ 4655564 h 5173456"/>
              <a:gd name="connsiteX0" fmla="*/ 279290 w 5734039"/>
              <a:gd name="connsiteY0" fmla="*/ 4655564 h 5038830"/>
              <a:gd name="connsiteX1" fmla="*/ 2287527 w 5734039"/>
              <a:gd name="connsiteY1" fmla="*/ 1370977 h 5038830"/>
              <a:gd name="connsiteX2" fmla="*/ 5734039 w 5734039"/>
              <a:gd name="connsiteY2" fmla="*/ 159764 h 5038830"/>
              <a:gd name="connsiteX3" fmla="*/ 3792477 w 5734039"/>
              <a:gd name="connsiteY3" fmla="*/ 4720701 h 5038830"/>
              <a:gd name="connsiteX4" fmla="*/ 279290 w 5734039"/>
              <a:gd name="connsiteY4" fmla="*/ 4655564 h 5038830"/>
              <a:gd name="connsiteX0" fmla="*/ 289954 w 5744703"/>
              <a:gd name="connsiteY0" fmla="*/ 4655564 h 5038830"/>
              <a:gd name="connsiteX1" fmla="*/ 2298191 w 5744703"/>
              <a:gd name="connsiteY1" fmla="*/ 1370977 h 5038830"/>
              <a:gd name="connsiteX2" fmla="*/ 5744703 w 5744703"/>
              <a:gd name="connsiteY2" fmla="*/ 159764 h 5038830"/>
              <a:gd name="connsiteX3" fmla="*/ 3803141 w 5744703"/>
              <a:gd name="connsiteY3" fmla="*/ 4720701 h 5038830"/>
              <a:gd name="connsiteX4" fmla="*/ 289954 w 5744703"/>
              <a:gd name="connsiteY4" fmla="*/ 4655564 h 5038830"/>
              <a:gd name="connsiteX0" fmla="*/ 313014 w 5501063"/>
              <a:gd name="connsiteY0" fmla="*/ 4839483 h 5104397"/>
              <a:gd name="connsiteX1" fmla="*/ 2054551 w 5501063"/>
              <a:gd name="connsiteY1" fmla="*/ 1373921 h 5104397"/>
              <a:gd name="connsiteX2" fmla="*/ 5501063 w 5501063"/>
              <a:gd name="connsiteY2" fmla="*/ 162708 h 5104397"/>
              <a:gd name="connsiteX3" fmla="*/ 3559501 w 5501063"/>
              <a:gd name="connsiteY3" fmla="*/ 4723645 h 5104397"/>
              <a:gd name="connsiteX4" fmla="*/ 313014 w 5501063"/>
              <a:gd name="connsiteY4" fmla="*/ 4839483 h 5104397"/>
              <a:gd name="connsiteX0" fmla="*/ 320895 w 5508944"/>
              <a:gd name="connsiteY0" fmla="*/ 4833981 h 5098895"/>
              <a:gd name="connsiteX1" fmla="*/ 2062432 w 5508944"/>
              <a:gd name="connsiteY1" fmla="*/ 1368419 h 5098895"/>
              <a:gd name="connsiteX2" fmla="*/ 5508944 w 5508944"/>
              <a:gd name="connsiteY2" fmla="*/ 157206 h 5098895"/>
              <a:gd name="connsiteX3" fmla="*/ 3567382 w 5508944"/>
              <a:gd name="connsiteY3" fmla="*/ 4718143 h 5098895"/>
              <a:gd name="connsiteX4" fmla="*/ 320895 w 5508944"/>
              <a:gd name="connsiteY4" fmla="*/ 4833981 h 5098895"/>
              <a:gd name="connsiteX0" fmla="*/ 320895 w 5508944"/>
              <a:gd name="connsiteY0" fmla="*/ 4833981 h 4834341"/>
              <a:gd name="connsiteX1" fmla="*/ 2062432 w 5508944"/>
              <a:gd name="connsiteY1" fmla="*/ 1368419 h 4834341"/>
              <a:gd name="connsiteX2" fmla="*/ 5508944 w 5508944"/>
              <a:gd name="connsiteY2" fmla="*/ 157206 h 4834341"/>
              <a:gd name="connsiteX3" fmla="*/ 3567382 w 5508944"/>
              <a:gd name="connsiteY3" fmla="*/ 4718143 h 4834341"/>
              <a:gd name="connsiteX4" fmla="*/ 320895 w 5508944"/>
              <a:gd name="connsiteY4" fmla="*/ 4833981 h 4834341"/>
              <a:gd name="connsiteX0" fmla="*/ 320895 w 5508944"/>
              <a:gd name="connsiteY0" fmla="*/ 4833981 h 4834468"/>
              <a:gd name="connsiteX1" fmla="*/ 2062432 w 5508944"/>
              <a:gd name="connsiteY1" fmla="*/ 1368419 h 4834468"/>
              <a:gd name="connsiteX2" fmla="*/ 5508944 w 5508944"/>
              <a:gd name="connsiteY2" fmla="*/ 157206 h 4834468"/>
              <a:gd name="connsiteX3" fmla="*/ 3567382 w 5508944"/>
              <a:gd name="connsiteY3" fmla="*/ 4718143 h 4834468"/>
              <a:gd name="connsiteX4" fmla="*/ 320895 w 5508944"/>
              <a:gd name="connsiteY4" fmla="*/ 4833981 h 4834468"/>
              <a:gd name="connsiteX0" fmla="*/ 99446 w 5613863"/>
              <a:gd name="connsiteY0" fmla="*/ 4833981 h 5052824"/>
              <a:gd name="connsiteX1" fmla="*/ 1840983 w 5613863"/>
              <a:gd name="connsiteY1" fmla="*/ 1368419 h 5052824"/>
              <a:gd name="connsiteX2" fmla="*/ 5287495 w 5613863"/>
              <a:gd name="connsiteY2" fmla="*/ 157206 h 5052824"/>
              <a:gd name="connsiteX3" fmla="*/ 4631808 w 5613863"/>
              <a:gd name="connsiteY3" fmla="*/ 4660993 h 5052824"/>
              <a:gd name="connsiteX4" fmla="*/ 99446 w 5613863"/>
              <a:gd name="connsiteY4" fmla="*/ 4833981 h 5052824"/>
              <a:gd name="connsiteX0" fmla="*/ 86655 w 5514408"/>
              <a:gd name="connsiteY0" fmla="*/ 4791075 h 5223556"/>
              <a:gd name="connsiteX1" fmla="*/ 2037742 w 5514408"/>
              <a:gd name="connsiteY1" fmla="*/ 1373138 h 5223556"/>
              <a:gd name="connsiteX2" fmla="*/ 5484254 w 5514408"/>
              <a:gd name="connsiteY2" fmla="*/ 161925 h 5223556"/>
              <a:gd name="connsiteX3" fmla="*/ 4828567 w 5514408"/>
              <a:gd name="connsiteY3" fmla="*/ 4665712 h 5223556"/>
              <a:gd name="connsiteX4" fmla="*/ 86655 w 5514408"/>
              <a:gd name="connsiteY4" fmla="*/ 4791075 h 5223556"/>
              <a:gd name="connsiteX0" fmla="*/ 271378 w 5699131"/>
              <a:gd name="connsiteY0" fmla="*/ 4791075 h 5038524"/>
              <a:gd name="connsiteX1" fmla="*/ 2222465 w 5699131"/>
              <a:gd name="connsiteY1" fmla="*/ 1373138 h 5038524"/>
              <a:gd name="connsiteX2" fmla="*/ 5668977 w 5699131"/>
              <a:gd name="connsiteY2" fmla="*/ 161925 h 5038524"/>
              <a:gd name="connsiteX3" fmla="*/ 5013290 w 5699131"/>
              <a:gd name="connsiteY3" fmla="*/ 4665712 h 5038524"/>
              <a:gd name="connsiteX4" fmla="*/ 271378 w 5699131"/>
              <a:gd name="connsiteY4" fmla="*/ 4791075 h 5038524"/>
              <a:gd name="connsiteX0" fmla="*/ 285636 w 5535357"/>
              <a:gd name="connsiteY0" fmla="*/ 4791075 h 5038524"/>
              <a:gd name="connsiteX1" fmla="*/ 2065273 w 5535357"/>
              <a:gd name="connsiteY1" fmla="*/ 1373138 h 5038524"/>
              <a:gd name="connsiteX2" fmla="*/ 5511785 w 5535357"/>
              <a:gd name="connsiteY2" fmla="*/ 161925 h 5038524"/>
              <a:gd name="connsiteX3" fmla="*/ 4856098 w 5535357"/>
              <a:gd name="connsiteY3" fmla="*/ 4665712 h 5038524"/>
              <a:gd name="connsiteX4" fmla="*/ 285636 w 5535357"/>
              <a:gd name="connsiteY4" fmla="*/ 4791075 h 5038524"/>
              <a:gd name="connsiteX0" fmla="*/ 285636 w 5771195"/>
              <a:gd name="connsiteY0" fmla="*/ 4791075 h 4791219"/>
              <a:gd name="connsiteX1" fmla="*/ 2065273 w 5771195"/>
              <a:gd name="connsiteY1" fmla="*/ 1373138 h 4791219"/>
              <a:gd name="connsiteX2" fmla="*/ 5511785 w 5771195"/>
              <a:gd name="connsiteY2" fmla="*/ 161925 h 4791219"/>
              <a:gd name="connsiteX3" fmla="*/ 4856098 w 5771195"/>
              <a:gd name="connsiteY3" fmla="*/ 4665712 h 4791219"/>
              <a:gd name="connsiteX4" fmla="*/ 285636 w 5771195"/>
              <a:gd name="connsiteY4" fmla="*/ 4791075 h 4791219"/>
              <a:gd name="connsiteX0" fmla="*/ 295940 w 5781499"/>
              <a:gd name="connsiteY0" fmla="*/ 4788307 h 4788449"/>
              <a:gd name="connsiteX1" fmla="*/ 2075577 w 5781499"/>
              <a:gd name="connsiteY1" fmla="*/ 1370370 h 4788449"/>
              <a:gd name="connsiteX2" fmla="*/ 5522089 w 5781499"/>
              <a:gd name="connsiteY2" fmla="*/ 159157 h 4788449"/>
              <a:gd name="connsiteX3" fmla="*/ 4866402 w 5781499"/>
              <a:gd name="connsiteY3" fmla="*/ 4662944 h 4788449"/>
              <a:gd name="connsiteX4" fmla="*/ 295940 w 5781499"/>
              <a:gd name="connsiteY4" fmla="*/ 4788307 h 4788449"/>
              <a:gd name="connsiteX0" fmla="*/ 288525 w 5774084"/>
              <a:gd name="connsiteY0" fmla="*/ 4788307 h 4790427"/>
              <a:gd name="connsiteX1" fmla="*/ 2068162 w 5774084"/>
              <a:gd name="connsiteY1" fmla="*/ 1370370 h 4790427"/>
              <a:gd name="connsiteX2" fmla="*/ 5514674 w 5774084"/>
              <a:gd name="connsiteY2" fmla="*/ 159157 h 4790427"/>
              <a:gd name="connsiteX3" fmla="*/ 4858987 w 5774084"/>
              <a:gd name="connsiteY3" fmla="*/ 4662944 h 4790427"/>
              <a:gd name="connsiteX4" fmla="*/ 288525 w 5774084"/>
              <a:gd name="connsiteY4" fmla="*/ 4788307 h 4790427"/>
              <a:gd name="connsiteX0" fmla="*/ 266432 w 5751991"/>
              <a:gd name="connsiteY0" fmla="*/ 4788307 h 4790427"/>
              <a:gd name="connsiteX1" fmla="*/ 2046069 w 5751991"/>
              <a:gd name="connsiteY1" fmla="*/ 1370370 h 4790427"/>
              <a:gd name="connsiteX2" fmla="*/ 5492581 w 5751991"/>
              <a:gd name="connsiteY2" fmla="*/ 159157 h 4790427"/>
              <a:gd name="connsiteX3" fmla="*/ 4836894 w 5751991"/>
              <a:gd name="connsiteY3" fmla="*/ 4662944 h 4790427"/>
              <a:gd name="connsiteX4" fmla="*/ 266432 w 5751991"/>
              <a:gd name="connsiteY4" fmla="*/ 4788307 h 4790427"/>
              <a:gd name="connsiteX0" fmla="*/ 100218 w 5585777"/>
              <a:gd name="connsiteY0" fmla="*/ 4784455 h 5009244"/>
              <a:gd name="connsiteX1" fmla="*/ 1870330 w 5585777"/>
              <a:gd name="connsiteY1" fmla="*/ 1404618 h 5009244"/>
              <a:gd name="connsiteX2" fmla="*/ 5326367 w 5585777"/>
              <a:gd name="connsiteY2" fmla="*/ 155305 h 5009244"/>
              <a:gd name="connsiteX3" fmla="*/ 4670680 w 5585777"/>
              <a:gd name="connsiteY3" fmla="*/ 4659092 h 5009244"/>
              <a:gd name="connsiteX4" fmla="*/ 100218 w 5585777"/>
              <a:gd name="connsiteY4" fmla="*/ 4784455 h 5009244"/>
              <a:gd name="connsiteX0" fmla="*/ 100218 w 5585777"/>
              <a:gd name="connsiteY0" fmla="*/ 4752549 h 4977338"/>
              <a:gd name="connsiteX1" fmla="*/ 1870330 w 5585777"/>
              <a:gd name="connsiteY1" fmla="*/ 1372712 h 4977338"/>
              <a:gd name="connsiteX2" fmla="*/ 5326367 w 5585777"/>
              <a:gd name="connsiteY2" fmla="*/ 123399 h 4977338"/>
              <a:gd name="connsiteX3" fmla="*/ 4670680 w 5585777"/>
              <a:gd name="connsiteY3" fmla="*/ 4627186 h 4977338"/>
              <a:gd name="connsiteX4" fmla="*/ 100218 w 5585777"/>
              <a:gd name="connsiteY4" fmla="*/ 4752549 h 4977338"/>
              <a:gd name="connsiteX0" fmla="*/ 88662 w 5486702"/>
              <a:gd name="connsiteY0" fmla="*/ 4754905 h 5184983"/>
              <a:gd name="connsiteX1" fmla="*/ 2001649 w 5486702"/>
              <a:gd name="connsiteY1" fmla="*/ 1375068 h 5184983"/>
              <a:gd name="connsiteX2" fmla="*/ 5457686 w 5486702"/>
              <a:gd name="connsiteY2" fmla="*/ 125755 h 5184983"/>
              <a:gd name="connsiteX3" fmla="*/ 4801999 w 5486702"/>
              <a:gd name="connsiteY3" fmla="*/ 4629542 h 5184983"/>
              <a:gd name="connsiteX4" fmla="*/ 88662 w 5486702"/>
              <a:gd name="connsiteY4" fmla="*/ 4754905 h 5184983"/>
              <a:gd name="connsiteX0" fmla="*/ 94353 w 5492393"/>
              <a:gd name="connsiteY0" fmla="*/ 4754905 h 5240269"/>
              <a:gd name="connsiteX1" fmla="*/ 2007340 w 5492393"/>
              <a:gd name="connsiteY1" fmla="*/ 1375068 h 5240269"/>
              <a:gd name="connsiteX2" fmla="*/ 5463377 w 5492393"/>
              <a:gd name="connsiteY2" fmla="*/ 125755 h 5240269"/>
              <a:gd name="connsiteX3" fmla="*/ 4807690 w 5492393"/>
              <a:gd name="connsiteY3" fmla="*/ 4629542 h 5240269"/>
              <a:gd name="connsiteX4" fmla="*/ 94353 w 5492393"/>
              <a:gd name="connsiteY4" fmla="*/ 4754905 h 5240269"/>
              <a:gd name="connsiteX0" fmla="*/ 260919 w 5658959"/>
              <a:gd name="connsiteY0" fmla="*/ 4754905 h 5013168"/>
              <a:gd name="connsiteX1" fmla="*/ 2173906 w 5658959"/>
              <a:gd name="connsiteY1" fmla="*/ 1375068 h 5013168"/>
              <a:gd name="connsiteX2" fmla="*/ 5629943 w 5658959"/>
              <a:gd name="connsiteY2" fmla="*/ 125755 h 5013168"/>
              <a:gd name="connsiteX3" fmla="*/ 4974256 w 5658959"/>
              <a:gd name="connsiteY3" fmla="*/ 4629542 h 5013168"/>
              <a:gd name="connsiteX4" fmla="*/ 260919 w 5658959"/>
              <a:gd name="connsiteY4" fmla="*/ 4754905 h 5013168"/>
              <a:gd name="connsiteX0" fmla="*/ 273470 w 5513318"/>
              <a:gd name="connsiteY0" fmla="*/ 4745248 h 5009301"/>
              <a:gd name="connsiteX1" fmla="*/ 2034057 w 5513318"/>
              <a:gd name="connsiteY1" fmla="*/ 1374936 h 5009301"/>
              <a:gd name="connsiteX2" fmla="*/ 5490094 w 5513318"/>
              <a:gd name="connsiteY2" fmla="*/ 125623 h 5009301"/>
              <a:gd name="connsiteX3" fmla="*/ 4834407 w 5513318"/>
              <a:gd name="connsiteY3" fmla="*/ 4629410 h 5009301"/>
              <a:gd name="connsiteX4" fmla="*/ 273470 w 5513318"/>
              <a:gd name="connsiteY4" fmla="*/ 4745248 h 5009301"/>
              <a:gd name="connsiteX0" fmla="*/ 279874 w 5519722"/>
              <a:gd name="connsiteY0" fmla="*/ 4736982 h 5001035"/>
              <a:gd name="connsiteX1" fmla="*/ 2040461 w 5519722"/>
              <a:gd name="connsiteY1" fmla="*/ 1366670 h 5001035"/>
              <a:gd name="connsiteX2" fmla="*/ 5496498 w 5519722"/>
              <a:gd name="connsiteY2" fmla="*/ 117357 h 5001035"/>
              <a:gd name="connsiteX3" fmla="*/ 4840811 w 5519722"/>
              <a:gd name="connsiteY3" fmla="*/ 4621144 h 5001035"/>
              <a:gd name="connsiteX4" fmla="*/ 279874 w 5519722"/>
              <a:gd name="connsiteY4" fmla="*/ 4736982 h 5001035"/>
              <a:gd name="connsiteX0" fmla="*/ 263762 w 5168443"/>
              <a:gd name="connsiteY0" fmla="*/ 4815898 h 5085532"/>
              <a:gd name="connsiteX1" fmla="*/ 2024349 w 5168443"/>
              <a:gd name="connsiteY1" fmla="*/ 1445586 h 5085532"/>
              <a:gd name="connsiteX2" fmla="*/ 4842211 w 5168443"/>
              <a:gd name="connsiteY2" fmla="*/ 120073 h 5085532"/>
              <a:gd name="connsiteX3" fmla="*/ 4824699 w 5168443"/>
              <a:gd name="connsiteY3" fmla="*/ 4700060 h 5085532"/>
              <a:gd name="connsiteX4" fmla="*/ 263762 w 5168443"/>
              <a:gd name="connsiteY4" fmla="*/ 4815898 h 5085532"/>
              <a:gd name="connsiteX0" fmla="*/ 263762 w 5168443"/>
              <a:gd name="connsiteY0" fmla="*/ 4695825 h 4965459"/>
              <a:gd name="connsiteX1" fmla="*/ 2024349 w 5168443"/>
              <a:gd name="connsiteY1" fmla="*/ 1325513 h 4965459"/>
              <a:gd name="connsiteX2" fmla="*/ 4842211 w 5168443"/>
              <a:gd name="connsiteY2" fmla="*/ 0 h 4965459"/>
              <a:gd name="connsiteX3" fmla="*/ 4824699 w 5168443"/>
              <a:gd name="connsiteY3" fmla="*/ 4579987 h 4965459"/>
              <a:gd name="connsiteX4" fmla="*/ 263762 w 5168443"/>
              <a:gd name="connsiteY4" fmla="*/ 4695825 h 4965459"/>
              <a:gd name="connsiteX0" fmla="*/ 263762 w 5164152"/>
              <a:gd name="connsiteY0" fmla="*/ 4695825 h 4965459"/>
              <a:gd name="connsiteX1" fmla="*/ 2024349 w 5164152"/>
              <a:gd name="connsiteY1" fmla="*/ 1325513 h 4965459"/>
              <a:gd name="connsiteX2" fmla="*/ 4842211 w 5164152"/>
              <a:gd name="connsiteY2" fmla="*/ 0 h 4965459"/>
              <a:gd name="connsiteX3" fmla="*/ 4824699 w 5164152"/>
              <a:gd name="connsiteY3" fmla="*/ 4579987 h 4965459"/>
              <a:gd name="connsiteX4" fmla="*/ 263762 w 5164152"/>
              <a:gd name="connsiteY4" fmla="*/ 4695825 h 4965459"/>
              <a:gd name="connsiteX0" fmla="*/ 264324 w 5177753"/>
              <a:gd name="connsiteY0" fmla="*/ 4752975 h 5026797"/>
              <a:gd name="connsiteX1" fmla="*/ 2024911 w 5177753"/>
              <a:gd name="connsiteY1" fmla="*/ 1382663 h 5026797"/>
              <a:gd name="connsiteX2" fmla="*/ 4880873 w 5177753"/>
              <a:gd name="connsiteY2" fmla="*/ 0 h 5026797"/>
              <a:gd name="connsiteX3" fmla="*/ 4825261 w 5177753"/>
              <a:gd name="connsiteY3" fmla="*/ 4637137 h 5026797"/>
              <a:gd name="connsiteX4" fmla="*/ 264324 w 5177753"/>
              <a:gd name="connsiteY4" fmla="*/ 4752975 h 5026797"/>
              <a:gd name="connsiteX0" fmla="*/ 280342 w 5193771"/>
              <a:gd name="connsiteY0" fmla="*/ 4752975 h 5026797"/>
              <a:gd name="connsiteX1" fmla="*/ 2040929 w 5193771"/>
              <a:gd name="connsiteY1" fmla="*/ 1382663 h 5026797"/>
              <a:gd name="connsiteX2" fmla="*/ 4896891 w 5193771"/>
              <a:gd name="connsiteY2" fmla="*/ 0 h 5026797"/>
              <a:gd name="connsiteX3" fmla="*/ 4841279 w 5193771"/>
              <a:gd name="connsiteY3" fmla="*/ 4637137 h 5026797"/>
              <a:gd name="connsiteX4" fmla="*/ 280342 w 5193771"/>
              <a:gd name="connsiteY4" fmla="*/ 4752975 h 5026797"/>
              <a:gd name="connsiteX0" fmla="*/ 370353 w 5283782"/>
              <a:gd name="connsiteY0" fmla="*/ 4752975 h 5012184"/>
              <a:gd name="connsiteX1" fmla="*/ 2130940 w 5283782"/>
              <a:gd name="connsiteY1" fmla="*/ 1382663 h 5012184"/>
              <a:gd name="connsiteX2" fmla="*/ 4986902 w 5283782"/>
              <a:gd name="connsiteY2" fmla="*/ 0 h 5012184"/>
              <a:gd name="connsiteX3" fmla="*/ 4931290 w 5283782"/>
              <a:gd name="connsiteY3" fmla="*/ 4637137 h 5012184"/>
              <a:gd name="connsiteX4" fmla="*/ 370353 w 5283782"/>
              <a:gd name="connsiteY4" fmla="*/ 4752975 h 5012184"/>
              <a:gd name="connsiteX0" fmla="*/ 359353 w 5190943"/>
              <a:gd name="connsiteY0" fmla="*/ 4762500 h 5015722"/>
              <a:gd name="connsiteX1" fmla="*/ 2043740 w 5190943"/>
              <a:gd name="connsiteY1" fmla="*/ 1382663 h 5015722"/>
              <a:gd name="connsiteX2" fmla="*/ 4899702 w 5190943"/>
              <a:gd name="connsiteY2" fmla="*/ 0 h 5015722"/>
              <a:gd name="connsiteX3" fmla="*/ 4844090 w 5190943"/>
              <a:gd name="connsiteY3" fmla="*/ 4637137 h 5015722"/>
              <a:gd name="connsiteX4" fmla="*/ 359353 w 5190943"/>
              <a:gd name="connsiteY4" fmla="*/ 4762500 h 5015722"/>
              <a:gd name="connsiteX0" fmla="*/ 353829 w 5246798"/>
              <a:gd name="connsiteY0" fmla="*/ 4533900 h 4940790"/>
              <a:gd name="connsiteX1" fmla="*/ 2095366 w 5246798"/>
              <a:gd name="connsiteY1" fmla="*/ 1382663 h 4940790"/>
              <a:gd name="connsiteX2" fmla="*/ 4951328 w 5246798"/>
              <a:gd name="connsiteY2" fmla="*/ 0 h 4940790"/>
              <a:gd name="connsiteX3" fmla="*/ 4895716 w 5246798"/>
              <a:gd name="connsiteY3" fmla="*/ 4637137 h 4940790"/>
              <a:gd name="connsiteX4" fmla="*/ 353829 w 5246798"/>
              <a:gd name="connsiteY4" fmla="*/ 4533900 h 4940790"/>
              <a:gd name="connsiteX0" fmla="*/ 318913 w 5211882"/>
              <a:gd name="connsiteY0" fmla="*/ 4533900 h 4940790"/>
              <a:gd name="connsiteX1" fmla="*/ 565449 w 5211882"/>
              <a:gd name="connsiteY1" fmla="*/ 3056009 h 4940790"/>
              <a:gd name="connsiteX2" fmla="*/ 2060450 w 5211882"/>
              <a:gd name="connsiteY2" fmla="*/ 138266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336800 w 5211882"/>
              <a:gd name="connsiteY2" fmla="*/ 706388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165350 w 5211882"/>
              <a:gd name="connsiteY2" fmla="*/ 63971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165350 w 5211882"/>
              <a:gd name="connsiteY2" fmla="*/ 63971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91805 w 4984774"/>
              <a:gd name="connsiteY0" fmla="*/ 4533900 h 5070231"/>
              <a:gd name="connsiteX1" fmla="*/ 1605166 w 4984774"/>
              <a:gd name="connsiteY1" fmla="*/ 1665359 h 5070231"/>
              <a:gd name="connsiteX2" fmla="*/ 2938242 w 4984774"/>
              <a:gd name="connsiteY2" fmla="*/ 639713 h 5070231"/>
              <a:gd name="connsiteX3" fmla="*/ 4689304 w 4984774"/>
              <a:gd name="connsiteY3" fmla="*/ 0 h 5070231"/>
              <a:gd name="connsiteX4" fmla="*/ 4633692 w 4984774"/>
              <a:gd name="connsiteY4" fmla="*/ 4637137 h 5070231"/>
              <a:gd name="connsiteX5" fmla="*/ 91805 w 4984774"/>
              <a:gd name="connsiteY5" fmla="*/ 4533900 h 5070231"/>
              <a:gd name="connsiteX0" fmla="*/ 91805 w 4984774"/>
              <a:gd name="connsiteY0" fmla="*/ 4533900 h 5070231"/>
              <a:gd name="connsiteX1" fmla="*/ 1605166 w 4984774"/>
              <a:gd name="connsiteY1" fmla="*/ 1665359 h 5070231"/>
              <a:gd name="connsiteX2" fmla="*/ 2938242 w 4984774"/>
              <a:gd name="connsiteY2" fmla="*/ 639713 h 5070231"/>
              <a:gd name="connsiteX3" fmla="*/ 4689304 w 4984774"/>
              <a:gd name="connsiteY3" fmla="*/ 0 h 5070231"/>
              <a:gd name="connsiteX4" fmla="*/ 4633692 w 4984774"/>
              <a:gd name="connsiteY4" fmla="*/ 4637137 h 5070231"/>
              <a:gd name="connsiteX5" fmla="*/ 91805 w 4984774"/>
              <a:gd name="connsiteY5" fmla="*/ 4533900 h 5070231"/>
              <a:gd name="connsiteX0" fmla="*/ 99988 w 4992957"/>
              <a:gd name="connsiteY0" fmla="*/ 4533900 h 5070707"/>
              <a:gd name="connsiteX1" fmla="*/ 1527624 w 4992957"/>
              <a:gd name="connsiteY1" fmla="*/ 1655834 h 5070707"/>
              <a:gd name="connsiteX2" fmla="*/ 2946425 w 4992957"/>
              <a:gd name="connsiteY2" fmla="*/ 639713 h 5070707"/>
              <a:gd name="connsiteX3" fmla="*/ 4697487 w 4992957"/>
              <a:gd name="connsiteY3" fmla="*/ 0 h 5070707"/>
              <a:gd name="connsiteX4" fmla="*/ 4641875 w 4992957"/>
              <a:gd name="connsiteY4" fmla="*/ 4637137 h 5070707"/>
              <a:gd name="connsiteX5" fmla="*/ 99988 w 4992957"/>
              <a:gd name="connsiteY5" fmla="*/ 4533900 h 5070707"/>
              <a:gd name="connsiteX0" fmla="*/ 99988 w 4992957"/>
              <a:gd name="connsiteY0" fmla="*/ 4533900 h 5070707"/>
              <a:gd name="connsiteX1" fmla="*/ 1527624 w 4992957"/>
              <a:gd name="connsiteY1" fmla="*/ 1655834 h 5070707"/>
              <a:gd name="connsiteX2" fmla="*/ 2946425 w 4992957"/>
              <a:gd name="connsiteY2" fmla="*/ 639713 h 5070707"/>
              <a:gd name="connsiteX3" fmla="*/ 4697487 w 4992957"/>
              <a:gd name="connsiteY3" fmla="*/ 0 h 5070707"/>
              <a:gd name="connsiteX4" fmla="*/ 4641875 w 4992957"/>
              <a:gd name="connsiteY4" fmla="*/ 4637137 h 5070707"/>
              <a:gd name="connsiteX5" fmla="*/ 99988 w 4992957"/>
              <a:gd name="connsiteY5" fmla="*/ 4533900 h 5070707"/>
              <a:gd name="connsiteX0" fmla="*/ 181013 w 5073982"/>
              <a:gd name="connsiteY0" fmla="*/ 4533900 h 5070707"/>
              <a:gd name="connsiteX1" fmla="*/ 970475 w 5073982"/>
              <a:gd name="connsiteY1" fmla="*/ 2541659 h 5070707"/>
              <a:gd name="connsiteX2" fmla="*/ 1608649 w 5073982"/>
              <a:gd name="connsiteY2" fmla="*/ 1655834 h 5070707"/>
              <a:gd name="connsiteX3" fmla="*/ 3027450 w 5073982"/>
              <a:gd name="connsiteY3" fmla="*/ 639713 h 5070707"/>
              <a:gd name="connsiteX4" fmla="*/ 4778512 w 5073982"/>
              <a:gd name="connsiteY4" fmla="*/ 0 h 5070707"/>
              <a:gd name="connsiteX5" fmla="*/ 4722900 w 5073982"/>
              <a:gd name="connsiteY5" fmla="*/ 4637137 h 5070707"/>
              <a:gd name="connsiteX6" fmla="*/ 181013 w 5073982"/>
              <a:gd name="connsiteY6" fmla="*/ 4533900 h 5070707"/>
              <a:gd name="connsiteX0" fmla="*/ 203997 w 5096966"/>
              <a:gd name="connsiteY0" fmla="*/ 4533900 h 5026559"/>
              <a:gd name="connsiteX1" fmla="*/ 869634 w 5096966"/>
              <a:gd name="connsiteY1" fmla="*/ 2589284 h 5026559"/>
              <a:gd name="connsiteX2" fmla="*/ 1631633 w 5096966"/>
              <a:gd name="connsiteY2" fmla="*/ 1655834 h 5026559"/>
              <a:gd name="connsiteX3" fmla="*/ 3050434 w 5096966"/>
              <a:gd name="connsiteY3" fmla="*/ 639713 h 5026559"/>
              <a:gd name="connsiteX4" fmla="*/ 4801496 w 5096966"/>
              <a:gd name="connsiteY4" fmla="*/ 0 h 5026559"/>
              <a:gd name="connsiteX5" fmla="*/ 4745884 w 5096966"/>
              <a:gd name="connsiteY5" fmla="*/ 4637137 h 5026559"/>
              <a:gd name="connsiteX6" fmla="*/ 203997 w 5096966"/>
              <a:gd name="connsiteY6" fmla="*/ 4533900 h 5026559"/>
              <a:gd name="connsiteX0" fmla="*/ 203997 w 5096966"/>
              <a:gd name="connsiteY0" fmla="*/ 4533900 h 5026559"/>
              <a:gd name="connsiteX1" fmla="*/ 869634 w 5096966"/>
              <a:gd name="connsiteY1" fmla="*/ 2589284 h 5026559"/>
              <a:gd name="connsiteX2" fmla="*/ 1631633 w 5096966"/>
              <a:gd name="connsiteY2" fmla="*/ 1655834 h 5026559"/>
              <a:gd name="connsiteX3" fmla="*/ 3050434 w 5096966"/>
              <a:gd name="connsiteY3" fmla="*/ 639713 h 5026559"/>
              <a:gd name="connsiteX4" fmla="*/ 4801496 w 5096966"/>
              <a:gd name="connsiteY4" fmla="*/ 0 h 5026559"/>
              <a:gd name="connsiteX5" fmla="*/ 4745884 w 5096966"/>
              <a:gd name="connsiteY5" fmla="*/ 4637137 h 5026559"/>
              <a:gd name="connsiteX6" fmla="*/ 203997 w 5096966"/>
              <a:gd name="connsiteY6" fmla="*/ 4533900 h 5026559"/>
              <a:gd name="connsiteX0" fmla="*/ 210953 w 5103922"/>
              <a:gd name="connsiteY0" fmla="*/ 4533900 h 5026559"/>
              <a:gd name="connsiteX1" fmla="*/ 876590 w 5103922"/>
              <a:gd name="connsiteY1" fmla="*/ 2589284 h 5026559"/>
              <a:gd name="connsiteX2" fmla="*/ 1638589 w 5103922"/>
              <a:gd name="connsiteY2" fmla="*/ 1655834 h 5026559"/>
              <a:gd name="connsiteX3" fmla="*/ 3057390 w 5103922"/>
              <a:gd name="connsiteY3" fmla="*/ 639713 h 5026559"/>
              <a:gd name="connsiteX4" fmla="*/ 4808452 w 5103922"/>
              <a:gd name="connsiteY4" fmla="*/ 0 h 5026559"/>
              <a:gd name="connsiteX5" fmla="*/ 4752840 w 5103922"/>
              <a:gd name="connsiteY5" fmla="*/ 4637137 h 5026559"/>
              <a:gd name="connsiteX6" fmla="*/ 210953 w 5103922"/>
              <a:gd name="connsiteY6" fmla="*/ 4533900 h 5026559"/>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54356 w 5147325"/>
              <a:gd name="connsiteY0" fmla="*/ 4533900 h 5025714"/>
              <a:gd name="connsiteX1" fmla="*/ 881893 w 5147325"/>
              <a:gd name="connsiteY1" fmla="*/ 2608334 h 5025714"/>
              <a:gd name="connsiteX2" fmla="*/ 1681992 w 5147325"/>
              <a:gd name="connsiteY2" fmla="*/ 1655834 h 5025714"/>
              <a:gd name="connsiteX3" fmla="*/ 3100793 w 5147325"/>
              <a:gd name="connsiteY3" fmla="*/ 639713 h 5025714"/>
              <a:gd name="connsiteX4" fmla="*/ 4851855 w 5147325"/>
              <a:gd name="connsiteY4" fmla="*/ 0 h 5025714"/>
              <a:gd name="connsiteX5" fmla="*/ 4796243 w 5147325"/>
              <a:gd name="connsiteY5" fmla="*/ 4637137 h 5025714"/>
              <a:gd name="connsiteX6" fmla="*/ 254356 w 5147325"/>
              <a:gd name="connsiteY6" fmla="*/ 4533900 h 5025714"/>
              <a:gd name="connsiteX0" fmla="*/ 406094 w 5299063"/>
              <a:gd name="connsiteY0" fmla="*/ 4533900 h 5025714"/>
              <a:gd name="connsiteX1" fmla="*/ 290682 w 5299063"/>
              <a:gd name="connsiteY1" fmla="*/ 3694184 h 5025714"/>
              <a:gd name="connsiteX2" fmla="*/ 1033631 w 5299063"/>
              <a:gd name="connsiteY2" fmla="*/ 2608334 h 5025714"/>
              <a:gd name="connsiteX3" fmla="*/ 1833730 w 5299063"/>
              <a:gd name="connsiteY3" fmla="*/ 1655834 h 5025714"/>
              <a:gd name="connsiteX4" fmla="*/ 3252531 w 5299063"/>
              <a:gd name="connsiteY4" fmla="*/ 639713 h 5025714"/>
              <a:gd name="connsiteX5" fmla="*/ 5003593 w 5299063"/>
              <a:gd name="connsiteY5" fmla="*/ 0 h 5025714"/>
              <a:gd name="connsiteX6" fmla="*/ 4947981 w 5299063"/>
              <a:gd name="connsiteY6" fmla="*/ 4637137 h 5025714"/>
              <a:gd name="connsiteX7" fmla="*/ 406094 w 5299063"/>
              <a:gd name="connsiteY7" fmla="*/ 4533900 h 5025714"/>
              <a:gd name="connsiteX0" fmla="*/ 375568 w 5268537"/>
              <a:gd name="connsiteY0" fmla="*/ 4533900 h 4978323"/>
              <a:gd name="connsiteX1" fmla="*/ 336356 w 5268537"/>
              <a:gd name="connsiteY1" fmla="*/ 3770384 h 4978323"/>
              <a:gd name="connsiteX2" fmla="*/ 1003105 w 5268537"/>
              <a:gd name="connsiteY2" fmla="*/ 2608334 h 4978323"/>
              <a:gd name="connsiteX3" fmla="*/ 1803204 w 5268537"/>
              <a:gd name="connsiteY3" fmla="*/ 1655834 h 4978323"/>
              <a:gd name="connsiteX4" fmla="*/ 3222005 w 5268537"/>
              <a:gd name="connsiteY4" fmla="*/ 639713 h 4978323"/>
              <a:gd name="connsiteX5" fmla="*/ 4973067 w 5268537"/>
              <a:gd name="connsiteY5" fmla="*/ 0 h 4978323"/>
              <a:gd name="connsiteX6" fmla="*/ 4917455 w 5268537"/>
              <a:gd name="connsiteY6" fmla="*/ 4637137 h 4978323"/>
              <a:gd name="connsiteX7" fmla="*/ 375568 w 5268537"/>
              <a:gd name="connsiteY7" fmla="*/ 4533900 h 4978323"/>
              <a:gd name="connsiteX0" fmla="*/ 383054 w 5276023"/>
              <a:gd name="connsiteY0" fmla="*/ 4533900 h 4978323"/>
              <a:gd name="connsiteX1" fmla="*/ 343842 w 5276023"/>
              <a:gd name="connsiteY1" fmla="*/ 3770384 h 4978323"/>
              <a:gd name="connsiteX2" fmla="*/ 1010591 w 5276023"/>
              <a:gd name="connsiteY2" fmla="*/ 2608334 h 4978323"/>
              <a:gd name="connsiteX3" fmla="*/ 1810690 w 5276023"/>
              <a:gd name="connsiteY3" fmla="*/ 1655834 h 4978323"/>
              <a:gd name="connsiteX4" fmla="*/ 3229491 w 5276023"/>
              <a:gd name="connsiteY4" fmla="*/ 639713 h 4978323"/>
              <a:gd name="connsiteX5" fmla="*/ 4980553 w 5276023"/>
              <a:gd name="connsiteY5" fmla="*/ 0 h 4978323"/>
              <a:gd name="connsiteX6" fmla="*/ 4924941 w 5276023"/>
              <a:gd name="connsiteY6" fmla="*/ 4637137 h 4978323"/>
              <a:gd name="connsiteX7" fmla="*/ 383054 w 5276023"/>
              <a:gd name="connsiteY7" fmla="*/ 4533900 h 4978323"/>
              <a:gd name="connsiteX0" fmla="*/ 727469 w 4945278"/>
              <a:gd name="connsiteY0" fmla="*/ 4695825 h 5037936"/>
              <a:gd name="connsiteX1" fmla="*/ 59607 w 4945278"/>
              <a:gd name="connsiteY1" fmla="*/ 3770384 h 5037936"/>
              <a:gd name="connsiteX2" fmla="*/ 726356 w 4945278"/>
              <a:gd name="connsiteY2" fmla="*/ 2608334 h 5037936"/>
              <a:gd name="connsiteX3" fmla="*/ 1526455 w 4945278"/>
              <a:gd name="connsiteY3" fmla="*/ 1655834 h 5037936"/>
              <a:gd name="connsiteX4" fmla="*/ 2945256 w 4945278"/>
              <a:gd name="connsiteY4" fmla="*/ 639713 h 5037936"/>
              <a:gd name="connsiteX5" fmla="*/ 4696318 w 4945278"/>
              <a:gd name="connsiteY5" fmla="*/ 0 h 5037936"/>
              <a:gd name="connsiteX6" fmla="*/ 4640706 w 4945278"/>
              <a:gd name="connsiteY6" fmla="*/ 4637137 h 5037936"/>
              <a:gd name="connsiteX7" fmla="*/ 727469 w 4945278"/>
              <a:gd name="connsiteY7" fmla="*/ 4695825 h 503793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25351 w 5143160"/>
              <a:gd name="connsiteY0" fmla="*/ 4695825 h 5013746"/>
              <a:gd name="connsiteX1" fmla="*/ 28889 w 5143160"/>
              <a:gd name="connsiteY1" fmla="*/ 4322834 h 5013746"/>
              <a:gd name="connsiteX2" fmla="*/ 924238 w 5143160"/>
              <a:gd name="connsiteY2" fmla="*/ 2608334 h 5013746"/>
              <a:gd name="connsiteX3" fmla="*/ 1724337 w 5143160"/>
              <a:gd name="connsiteY3" fmla="*/ 1655834 h 5013746"/>
              <a:gd name="connsiteX4" fmla="*/ 3143138 w 5143160"/>
              <a:gd name="connsiteY4" fmla="*/ 639713 h 5013746"/>
              <a:gd name="connsiteX5" fmla="*/ 4894200 w 5143160"/>
              <a:gd name="connsiteY5" fmla="*/ 0 h 5013746"/>
              <a:gd name="connsiteX6" fmla="*/ 4838588 w 5143160"/>
              <a:gd name="connsiteY6" fmla="*/ 4637137 h 5013746"/>
              <a:gd name="connsiteX7" fmla="*/ 925351 w 5143160"/>
              <a:gd name="connsiteY7" fmla="*/ 4695825 h 5013746"/>
              <a:gd name="connsiteX0" fmla="*/ 1096950 w 5120398"/>
              <a:gd name="connsiteY0" fmla="*/ 4467225 h 4938681"/>
              <a:gd name="connsiteX1" fmla="*/ 19513 w 5120398"/>
              <a:gd name="connsiteY1" fmla="*/ 4322834 h 4938681"/>
              <a:gd name="connsiteX2" fmla="*/ 914862 w 5120398"/>
              <a:gd name="connsiteY2" fmla="*/ 2608334 h 4938681"/>
              <a:gd name="connsiteX3" fmla="*/ 1714961 w 5120398"/>
              <a:gd name="connsiteY3" fmla="*/ 1655834 h 4938681"/>
              <a:gd name="connsiteX4" fmla="*/ 3133762 w 5120398"/>
              <a:gd name="connsiteY4" fmla="*/ 639713 h 4938681"/>
              <a:gd name="connsiteX5" fmla="*/ 4884824 w 5120398"/>
              <a:gd name="connsiteY5" fmla="*/ 0 h 4938681"/>
              <a:gd name="connsiteX6" fmla="*/ 4829212 w 5120398"/>
              <a:gd name="connsiteY6" fmla="*/ 4637137 h 4938681"/>
              <a:gd name="connsiteX7" fmla="*/ 1096950 w 5120398"/>
              <a:gd name="connsiteY7" fmla="*/ 4467225 h 4938681"/>
              <a:gd name="connsiteX0" fmla="*/ 1100826 w 5124274"/>
              <a:gd name="connsiteY0" fmla="*/ 4467225 h 4924886"/>
              <a:gd name="connsiteX1" fmla="*/ 23389 w 5124274"/>
              <a:gd name="connsiteY1" fmla="*/ 4322834 h 4924886"/>
              <a:gd name="connsiteX2" fmla="*/ 918738 w 5124274"/>
              <a:gd name="connsiteY2" fmla="*/ 2608334 h 4924886"/>
              <a:gd name="connsiteX3" fmla="*/ 1718837 w 5124274"/>
              <a:gd name="connsiteY3" fmla="*/ 1655834 h 4924886"/>
              <a:gd name="connsiteX4" fmla="*/ 3137638 w 5124274"/>
              <a:gd name="connsiteY4" fmla="*/ 639713 h 4924886"/>
              <a:gd name="connsiteX5" fmla="*/ 4888700 w 5124274"/>
              <a:gd name="connsiteY5" fmla="*/ 0 h 4924886"/>
              <a:gd name="connsiteX6" fmla="*/ 4833088 w 5124274"/>
              <a:gd name="connsiteY6" fmla="*/ 4637137 h 4924886"/>
              <a:gd name="connsiteX7" fmla="*/ 1100826 w 5124274"/>
              <a:gd name="connsiteY7" fmla="*/ 4467225 h 4924886"/>
              <a:gd name="connsiteX0" fmla="*/ 1102756 w 5126204"/>
              <a:gd name="connsiteY0" fmla="*/ 4467225 h 4929938"/>
              <a:gd name="connsiteX1" fmla="*/ 25319 w 5126204"/>
              <a:gd name="connsiteY1" fmla="*/ 4322834 h 4929938"/>
              <a:gd name="connsiteX2" fmla="*/ 920668 w 5126204"/>
              <a:gd name="connsiteY2" fmla="*/ 2608334 h 4929938"/>
              <a:gd name="connsiteX3" fmla="*/ 1720767 w 5126204"/>
              <a:gd name="connsiteY3" fmla="*/ 1655834 h 4929938"/>
              <a:gd name="connsiteX4" fmla="*/ 3139568 w 5126204"/>
              <a:gd name="connsiteY4" fmla="*/ 639713 h 4929938"/>
              <a:gd name="connsiteX5" fmla="*/ 4890630 w 5126204"/>
              <a:gd name="connsiteY5" fmla="*/ 0 h 4929938"/>
              <a:gd name="connsiteX6" fmla="*/ 4835018 w 5126204"/>
              <a:gd name="connsiteY6" fmla="*/ 4637137 h 4929938"/>
              <a:gd name="connsiteX7" fmla="*/ 1102756 w 5126204"/>
              <a:gd name="connsiteY7" fmla="*/ 4467225 h 4929938"/>
              <a:gd name="connsiteX0" fmla="*/ 1102756 w 5333455"/>
              <a:gd name="connsiteY0" fmla="*/ 4467225 h 4637380"/>
              <a:gd name="connsiteX1" fmla="*/ 25319 w 5333455"/>
              <a:gd name="connsiteY1" fmla="*/ 4322834 h 4637380"/>
              <a:gd name="connsiteX2" fmla="*/ 920668 w 5333455"/>
              <a:gd name="connsiteY2" fmla="*/ 2608334 h 4637380"/>
              <a:gd name="connsiteX3" fmla="*/ 1720767 w 5333455"/>
              <a:gd name="connsiteY3" fmla="*/ 1655834 h 4637380"/>
              <a:gd name="connsiteX4" fmla="*/ 3139568 w 5333455"/>
              <a:gd name="connsiteY4" fmla="*/ 639713 h 4637380"/>
              <a:gd name="connsiteX5" fmla="*/ 4890630 w 5333455"/>
              <a:gd name="connsiteY5" fmla="*/ 0 h 4637380"/>
              <a:gd name="connsiteX6" fmla="*/ 4835018 w 5333455"/>
              <a:gd name="connsiteY6" fmla="*/ 4637137 h 4637380"/>
              <a:gd name="connsiteX7" fmla="*/ 1102756 w 5333455"/>
              <a:gd name="connsiteY7" fmla="*/ 4467225 h 4637380"/>
              <a:gd name="connsiteX0" fmla="*/ 1097117 w 5348768"/>
              <a:gd name="connsiteY0" fmla="*/ 4467225 h 4532611"/>
              <a:gd name="connsiteX1" fmla="*/ 19680 w 5348768"/>
              <a:gd name="connsiteY1" fmla="*/ 4322834 h 4532611"/>
              <a:gd name="connsiteX2" fmla="*/ 915029 w 5348768"/>
              <a:gd name="connsiteY2" fmla="*/ 2608334 h 4532611"/>
              <a:gd name="connsiteX3" fmla="*/ 1715128 w 5348768"/>
              <a:gd name="connsiteY3" fmla="*/ 1655834 h 4532611"/>
              <a:gd name="connsiteX4" fmla="*/ 3133929 w 5348768"/>
              <a:gd name="connsiteY4" fmla="*/ 639713 h 4532611"/>
              <a:gd name="connsiteX5" fmla="*/ 4884991 w 5348768"/>
              <a:gd name="connsiteY5" fmla="*/ 0 h 4532611"/>
              <a:gd name="connsiteX6" fmla="*/ 4857954 w 5348768"/>
              <a:gd name="connsiteY6" fmla="*/ 4532362 h 4532611"/>
              <a:gd name="connsiteX7" fmla="*/ 1097117 w 5348768"/>
              <a:gd name="connsiteY7" fmla="*/ 4467225 h 4532611"/>
              <a:gd name="connsiteX0" fmla="*/ 1097117 w 5355144"/>
              <a:gd name="connsiteY0" fmla="*/ 4565516 h 4630653"/>
              <a:gd name="connsiteX1" fmla="*/ 19680 w 5355144"/>
              <a:gd name="connsiteY1" fmla="*/ 4421125 h 4630653"/>
              <a:gd name="connsiteX2" fmla="*/ 915029 w 5355144"/>
              <a:gd name="connsiteY2" fmla="*/ 2706625 h 4630653"/>
              <a:gd name="connsiteX3" fmla="*/ 1715128 w 5355144"/>
              <a:gd name="connsiteY3" fmla="*/ 1754125 h 4630653"/>
              <a:gd name="connsiteX4" fmla="*/ 3133929 w 5355144"/>
              <a:gd name="connsiteY4" fmla="*/ 738004 h 4630653"/>
              <a:gd name="connsiteX5" fmla="*/ 4884991 w 5355144"/>
              <a:gd name="connsiteY5" fmla="*/ 98291 h 4630653"/>
              <a:gd name="connsiteX6" fmla="*/ 5315578 w 5355144"/>
              <a:gd name="connsiteY6" fmla="*/ 2897127 h 4630653"/>
              <a:gd name="connsiteX7" fmla="*/ 4857954 w 5355144"/>
              <a:gd name="connsiteY7" fmla="*/ 4630653 h 4630653"/>
              <a:gd name="connsiteX8" fmla="*/ 1097117 w 5355144"/>
              <a:gd name="connsiteY8" fmla="*/ 4565516 h 4630653"/>
              <a:gd name="connsiteX0" fmla="*/ 1097117 w 5123363"/>
              <a:gd name="connsiteY0" fmla="*/ 4565516 h 4745138"/>
              <a:gd name="connsiteX1" fmla="*/ 19680 w 5123363"/>
              <a:gd name="connsiteY1" fmla="*/ 4421125 h 4745138"/>
              <a:gd name="connsiteX2" fmla="*/ 915029 w 5123363"/>
              <a:gd name="connsiteY2" fmla="*/ 2706625 h 4745138"/>
              <a:gd name="connsiteX3" fmla="*/ 1715128 w 5123363"/>
              <a:gd name="connsiteY3" fmla="*/ 1754125 h 4745138"/>
              <a:gd name="connsiteX4" fmla="*/ 3133929 w 5123363"/>
              <a:gd name="connsiteY4" fmla="*/ 738004 h 4745138"/>
              <a:gd name="connsiteX5" fmla="*/ 4884991 w 5123363"/>
              <a:gd name="connsiteY5" fmla="*/ 98291 h 4745138"/>
              <a:gd name="connsiteX6" fmla="*/ 4820278 w 5123363"/>
              <a:gd name="connsiteY6" fmla="*/ 2906652 h 4745138"/>
              <a:gd name="connsiteX7" fmla="*/ 4857954 w 5123363"/>
              <a:gd name="connsiteY7" fmla="*/ 4630653 h 4745138"/>
              <a:gd name="connsiteX8" fmla="*/ 1097117 w 5123363"/>
              <a:gd name="connsiteY8" fmla="*/ 4565516 h 4745138"/>
              <a:gd name="connsiteX0" fmla="*/ 1097117 w 5032215"/>
              <a:gd name="connsiteY0" fmla="*/ 4565516 h 4985969"/>
              <a:gd name="connsiteX1" fmla="*/ 19680 w 5032215"/>
              <a:gd name="connsiteY1" fmla="*/ 4421125 h 4985969"/>
              <a:gd name="connsiteX2" fmla="*/ 915029 w 5032215"/>
              <a:gd name="connsiteY2" fmla="*/ 2706625 h 4985969"/>
              <a:gd name="connsiteX3" fmla="*/ 1715128 w 5032215"/>
              <a:gd name="connsiteY3" fmla="*/ 1754125 h 4985969"/>
              <a:gd name="connsiteX4" fmla="*/ 3133929 w 5032215"/>
              <a:gd name="connsiteY4" fmla="*/ 738004 h 4985969"/>
              <a:gd name="connsiteX5" fmla="*/ 4884991 w 5032215"/>
              <a:gd name="connsiteY5" fmla="*/ 98291 h 4985969"/>
              <a:gd name="connsiteX6" fmla="*/ 4820278 w 5032215"/>
              <a:gd name="connsiteY6" fmla="*/ 2906652 h 4985969"/>
              <a:gd name="connsiteX7" fmla="*/ 4857954 w 5032215"/>
              <a:gd name="connsiteY7" fmla="*/ 4630653 h 4985969"/>
              <a:gd name="connsiteX8" fmla="*/ 1097117 w 5032215"/>
              <a:gd name="connsiteY8" fmla="*/ 4565516 h 4985969"/>
              <a:gd name="connsiteX0" fmla="*/ 1097117 w 5055975"/>
              <a:gd name="connsiteY0" fmla="*/ 4474935 h 4895388"/>
              <a:gd name="connsiteX1" fmla="*/ 19680 w 5055975"/>
              <a:gd name="connsiteY1" fmla="*/ 4330544 h 4895388"/>
              <a:gd name="connsiteX2" fmla="*/ 915029 w 5055975"/>
              <a:gd name="connsiteY2" fmla="*/ 2616044 h 4895388"/>
              <a:gd name="connsiteX3" fmla="*/ 1715128 w 5055975"/>
              <a:gd name="connsiteY3" fmla="*/ 1663544 h 4895388"/>
              <a:gd name="connsiteX4" fmla="*/ 3133929 w 5055975"/>
              <a:gd name="connsiteY4" fmla="*/ 647423 h 4895388"/>
              <a:gd name="connsiteX5" fmla="*/ 4884991 w 5055975"/>
              <a:gd name="connsiteY5" fmla="*/ 7710 h 4895388"/>
              <a:gd name="connsiteX6" fmla="*/ 4982204 w 5055975"/>
              <a:gd name="connsiteY6" fmla="*/ 1072996 h 4895388"/>
              <a:gd name="connsiteX7" fmla="*/ 4820278 w 5055975"/>
              <a:gd name="connsiteY7" fmla="*/ 2816071 h 4895388"/>
              <a:gd name="connsiteX8" fmla="*/ 4857954 w 5055975"/>
              <a:gd name="connsiteY8" fmla="*/ 4540072 h 4895388"/>
              <a:gd name="connsiteX9" fmla="*/ 1097117 w 5055975"/>
              <a:gd name="connsiteY9" fmla="*/ 4474935 h 4895388"/>
              <a:gd name="connsiteX0" fmla="*/ 1097117 w 5008908"/>
              <a:gd name="connsiteY0" fmla="*/ 4474935 h 4895388"/>
              <a:gd name="connsiteX1" fmla="*/ 19680 w 5008908"/>
              <a:gd name="connsiteY1" fmla="*/ 4330544 h 4895388"/>
              <a:gd name="connsiteX2" fmla="*/ 915029 w 5008908"/>
              <a:gd name="connsiteY2" fmla="*/ 2616044 h 4895388"/>
              <a:gd name="connsiteX3" fmla="*/ 1715128 w 5008908"/>
              <a:gd name="connsiteY3" fmla="*/ 1663544 h 4895388"/>
              <a:gd name="connsiteX4" fmla="*/ 3133929 w 5008908"/>
              <a:gd name="connsiteY4" fmla="*/ 647423 h 4895388"/>
              <a:gd name="connsiteX5" fmla="*/ 4884991 w 5008908"/>
              <a:gd name="connsiteY5" fmla="*/ 7710 h 4895388"/>
              <a:gd name="connsiteX6" fmla="*/ 4820279 w 5008908"/>
              <a:gd name="connsiteY6" fmla="*/ 1111096 h 4895388"/>
              <a:gd name="connsiteX7" fmla="*/ 4820278 w 5008908"/>
              <a:gd name="connsiteY7" fmla="*/ 2816071 h 4895388"/>
              <a:gd name="connsiteX8" fmla="*/ 4857954 w 5008908"/>
              <a:gd name="connsiteY8" fmla="*/ 4540072 h 4895388"/>
              <a:gd name="connsiteX9" fmla="*/ 1097117 w 5008908"/>
              <a:gd name="connsiteY9" fmla="*/ 4474935 h 4895388"/>
              <a:gd name="connsiteX0" fmla="*/ 1097117 w 4858032"/>
              <a:gd name="connsiteY0" fmla="*/ 4578551 h 4999004"/>
              <a:gd name="connsiteX1" fmla="*/ 19680 w 4858032"/>
              <a:gd name="connsiteY1" fmla="*/ 4434160 h 4999004"/>
              <a:gd name="connsiteX2" fmla="*/ 915029 w 4858032"/>
              <a:gd name="connsiteY2" fmla="*/ 2719660 h 4999004"/>
              <a:gd name="connsiteX3" fmla="*/ 1715128 w 4858032"/>
              <a:gd name="connsiteY3" fmla="*/ 1767160 h 4999004"/>
              <a:gd name="connsiteX4" fmla="*/ 3133929 w 4858032"/>
              <a:gd name="connsiteY4" fmla="*/ 751039 h 4999004"/>
              <a:gd name="connsiteX5" fmla="*/ 4637341 w 4858032"/>
              <a:gd name="connsiteY5" fmla="*/ 6551 h 4999004"/>
              <a:gd name="connsiteX6" fmla="*/ 4820279 w 4858032"/>
              <a:gd name="connsiteY6" fmla="*/ 1214712 h 4999004"/>
              <a:gd name="connsiteX7" fmla="*/ 4820278 w 4858032"/>
              <a:gd name="connsiteY7" fmla="*/ 2919687 h 4999004"/>
              <a:gd name="connsiteX8" fmla="*/ 4857954 w 4858032"/>
              <a:gd name="connsiteY8" fmla="*/ 4643688 h 4999004"/>
              <a:gd name="connsiteX9" fmla="*/ 1097117 w 4858032"/>
              <a:gd name="connsiteY9" fmla="*/ 4578551 h 4999004"/>
              <a:gd name="connsiteX0" fmla="*/ 1097117 w 4944445"/>
              <a:gd name="connsiteY0" fmla="*/ 4437363 h 4857816"/>
              <a:gd name="connsiteX1" fmla="*/ 19680 w 4944445"/>
              <a:gd name="connsiteY1" fmla="*/ 4292972 h 4857816"/>
              <a:gd name="connsiteX2" fmla="*/ 915029 w 4944445"/>
              <a:gd name="connsiteY2" fmla="*/ 2578472 h 4857816"/>
              <a:gd name="connsiteX3" fmla="*/ 1715128 w 4944445"/>
              <a:gd name="connsiteY3" fmla="*/ 1625972 h 4857816"/>
              <a:gd name="connsiteX4" fmla="*/ 3133929 w 4944445"/>
              <a:gd name="connsiteY4" fmla="*/ 609851 h 4857816"/>
              <a:gd name="connsiteX5" fmla="*/ 4799266 w 4944445"/>
              <a:gd name="connsiteY5" fmla="*/ 8238 h 4857816"/>
              <a:gd name="connsiteX6" fmla="*/ 4820279 w 4944445"/>
              <a:gd name="connsiteY6" fmla="*/ 1073524 h 4857816"/>
              <a:gd name="connsiteX7" fmla="*/ 4820278 w 4944445"/>
              <a:gd name="connsiteY7" fmla="*/ 2778499 h 4857816"/>
              <a:gd name="connsiteX8" fmla="*/ 4857954 w 4944445"/>
              <a:gd name="connsiteY8" fmla="*/ 4502500 h 4857816"/>
              <a:gd name="connsiteX9" fmla="*/ 1097117 w 4944445"/>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79926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81831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81831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29125 h 4849578"/>
              <a:gd name="connsiteX1" fmla="*/ 19680 w 4858032"/>
              <a:gd name="connsiteY1" fmla="*/ 4284734 h 4849578"/>
              <a:gd name="connsiteX2" fmla="*/ 915029 w 4858032"/>
              <a:gd name="connsiteY2" fmla="*/ 257023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915029 w 4858032"/>
              <a:gd name="connsiteY2" fmla="*/ 257023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734054 w 4858032"/>
              <a:gd name="connsiteY2" fmla="*/ 255118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876929 w 4858032"/>
              <a:gd name="connsiteY2" fmla="*/ 2598809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7954"/>
              <a:gd name="connsiteY0" fmla="*/ 4429125 h 4494262"/>
              <a:gd name="connsiteX1" fmla="*/ 19680 w 4857954"/>
              <a:gd name="connsiteY1" fmla="*/ 4284734 h 4494262"/>
              <a:gd name="connsiteX2" fmla="*/ 876929 w 4857954"/>
              <a:gd name="connsiteY2" fmla="*/ 2598809 h 4494262"/>
              <a:gd name="connsiteX3" fmla="*/ 1715128 w 4857954"/>
              <a:gd name="connsiteY3" fmla="*/ 1617734 h 4494262"/>
              <a:gd name="connsiteX4" fmla="*/ 3133929 w 4857954"/>
              <a:gd name="connsiteY4" fmla="*/ 601613 h 4494262"/>
              <a:gd name="connsiteX5" fmla="*/ 4818316 w 4857954"/>
              <a:gd name="connsiteY5" fmla="*/ 0 h 4494262"/>
              <a:gd name="connsiteX6" fmla="*/ 4820279 w 4857954"/>
              <a:gd name="connsiteY6" fmla="*/ 1065286 h 4494262"/>
              <a:gd name="connsiteX7" fmla="*/ 4820278 w 4857954"/>
              <a:gd name="connsiteY7" fmla="*/ 2770261 h 4494262"/>
              <a:gd name="connsiteX8" fmla="*/ 4857954 w 4857954"/>
              <a:gd name="connsiteY8" fmla="*/ 4494262 h 4494262"/>
              <a:gd name="connsiteX9" fmla="*/ 1097117 w 4857954"/>
              <a:gd name="connsiteY9" fmla="*/ 4429125 h 4494262"/>
              <a:gd name="connsiteX0" fmla="*/ 1077438 w 4838275"/>
              <a:gd name="connsiteY0" fmla="*/ 4429125 h 4494262"/>
              <a:gd name="connsiteX1" fmla="*/ 1 w 4838275"/>
              <a:gd name="connsiteY1" fmla="*/ 4284734 h 4494262"/>
              <a:gd name="connsiteX2" fmla="*/ 857250 w 4838275"/>
              <a:gd name="connsiteY2" fmla="*/ 2598809 h 4494262"/>
              <a:gd name="connsiteX3" fmla="*/ 1695449 w 4838275"/>
              <a:gd name="connsiteY3" fmla="*/ 1617734 h 4494262"/>
              <a:gd name="connsiteX4" fmla="*/ 3114250 w 4838275"/>
              <a:gd name="connsiteY4" fmla="*/ 601613 h 4494262"/>
              <a:gd name="connsiteX5" fmla="*/ 4798637 w 4838275"/>
              <a:gd name="connsiteY5" fmla="*/ 0 h 4494262"/>
              <a:gd name="connsiteX6" fmla="*/ 4800600 w 4838275"/>
              <a:gd name="connsiteY6" fmla="*/ 1065286 h 4494262"/>
              <a:gd name="connsiteX7" fmla="*/ 4800599 w 4838275"/>
              <a:gd name="connsiteY7" fmla="*/ 2770261 h 4494262"/>
              <a:gd name="connsiteX8" fmla="*/ 4838275 w 4838275"/>
              <a:gd name="connsiteY8" fmla="*/ 4494262 h 4494262"/>
              <a:gd name="connsiteX9" fmla="*/ 1077438 w 4838275"/>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47799"/>
              <a:gd name="connsiteY0" fmla="*/ 4429125 h 4494262"/>
              <a:gd name="connsiteX1" fmla="*/ 0 w 4847799"/>
              <a:gd name="connsiteY1" fmla="*/ 4427609 h 4494262"/>
              <a:gd name="connsiteX2" fmla="*/ 895349 w 4847799"/>
              <a:gd name="connsiteY2" fmla="*/ 2598809 h 4494262"/>
              <a:gd name="connsiteX3" fmla="*/ 1733548 w 4847799"/>
              <a:gd name="connsiteY3" fmla="*/ 1617734 h 4494262"/>
              <a:gd name="connsiteX4" fmla="*/ 3152349 w 4847799"/>
              <a:gd name="connsiteY4" fmla="*/ 601613 h 4494262"/>
              <a:gd name="connsiteX5" fmla="*/ 4836736 w 4847799"/>
              <a:gd name="connsiteY5" fmla="*/ 0 h 4494262"/>
              <a:gd name="connsiteX6" fmla="*/ 4838699 w 4847799"/>
              <a:gd name="connsiteY6" fmla="*/ 1065286 h 4494262"/>
              <a:gd name="connsiteX7" fmla="*/ 4838698 w 4847799"/>
              <a:gd name="connsiteY7" fmla="*/ 2770261 h 4494262"/>
              <a:gd name="connsiteX8" fmla="*/ 4847799 w 4847799"/>
              <a:gd name="connsiteY8" fmla="*/ 4494262 h 4494262"/>
              <a:gd name="connsiteX9" fmla="*/ 1115537 w 4847799"/>
              <a:gd name="connsiteY9" fmla="*/ 4429125 h 449426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8780"/>
              <a:gd name="connsiteY0" fmla="*/ 4448175 h 4513312"/>
              <a:gd name="connsiteX1" fmla="*/ 0 w 4848780"/>
              <a:gd name="connsiteY1" fmla="*/ 4446659 h 4513312"/>
              <a:gd name="connsiteX2" fmla="*/ 895349 w 4848780"/>
              <a:gd name="connsiteY2" fmla="*/ 2617859 h 4513312"/>
              <a:gd name="connsiteX3" fmla="*/ 1733548 w 4848780"/>
              <a:gd name="connsiteY3" fmla="*/ 1636784 h 4513312"/>
              <a:gd name="connsiteX4" fmla="*/ 3152349 w 4848780"/>
              <a:gd name="connsiteY4" fmla="*/ 620663 h 4513312"/>
              <a:gd name="connsiteX5" fmla="*/ 4846261 w 4848780"/>
              <a:gd name="connsiteY5" fmla="*/ 0 h 4513312"/>
              <a:gd name="connsiteX6" fmla="*/ 4848224 w 4848780"/>
              <a:gd name="connsiteY6" fmla="*/ 1112911 h 4513312"/>
              <a:gd name="connsiteX7" fmla="*/ 4838698 w 4848780"/>
              <a:gd name="connsiteY7" fmla="*/ 2789311 h 4513312"/>
              <a:gd name="connsiteX8" fmla="*/ 4847799 w 4848780"/>
              <a:gd name="connsiteY8" fmla="*/ 4513312 h 4513312"/>
              <a:gd name="connsiteX9" fmla="*/ 1115537 w 4848780"/>
              <a:gd name="connsiteY9" fmla="*/ 4448175 h 4513312"/>
              <a:gd name="connsiteX0" fmla="*/ 1115537 w 4848224"/>
              <a:gd name="connsiteY0" fmla="*/ 4448175 h 4513312"/>
              <a:gd name="connsiteX1" fmla="*/ 0 w 4848224"/>
              <a:gd name="connsiteY1" fmla="*/ 4446659 h 4513312"/>
              <a:gd name="connsiteX2" fmla="*/ 895349 w 4848224"/>
              <a:gd name="connsiteY2" fmla="*/ 2617859 h 4513312"/>
              <a:gd name="connsiteX3" fmla="*/ 1733548 w 4848224"/>
              <a:gd name="connsiteY3" fmla="*/ 1636784 h 4513312"/>
              <a:gd name="connsiteX4" fmla="*/ 3152349 w 4848224"/>
              <a:gd name="connsiteY4" fmla="*/ 620663 h 4513312"/>
              <a:gd name="connsiteX5" fmla="*/ 4846261 w 4848224"/>
              <a:gd name="connsiteY5" fmla="*/ 0 h 4513312"/>
              <a:gd name="connsiteX6" fmla="*/ 4848224 w 4848224"/>
              <a:gd name="connsiteY6" fmla="*/ 1112911 h 4513312"/>
              <a:gd name="connsiteX7" fmla="*/ 4838698 w 4848224"/>
              <a:gd name="connsiteY7" fmla="*/ 2789311 h 4513312"/>
              <a:gd name="connsiteX8" fmla="*/ 4847799 w 4848224"/>
              <a:gd name="connsiteY8" fmla="*/ 4513312 h 4513312"/>
              <a:gd name="connsiteX9" fmla="*/ 1115537 w 4848224"/>
              <a:gd name="connsiteY9" fmla="*/ 4448175 h 4513312"/>
              <a:gd name="connsiteX0" fmla="*/ 1115537 w 5121914"/>
              <a:gd name="connsiteY0" fmla="*/ 4448175 h 4623861"/>
              <a:gd name="connsiteX1" fmla="*/ 0 w 5121914"/>
              <a:gd name="connsiteY1" fmla="*/ 4446659 h 4623861"/>
              <a:gd name="connsiteX2" fmla="*/ 895349 w 5121914"/>
              <a:gd name="connsiteY2" fmla="*/ 2617859 h 4623861"/>
              <a:gd name="connsiteX3" fmla="*/ 1733548 w 5121914"/>
              <a:gd name="connsiteY3" fmla="*/ 1636784 h 4623861"/>
              <a:gd name="connsiteX4" fmla="*/ 3152349 w 5121914"/>
              <a:gd name="connsiteY4" fmla="*/ 620663 h 4623861"/>
              <a:gd name="connsiteX5" fmla="*/ 4846261 w 5121914"/>
              <a:gd name="connsiteY5" fmla="*/ 0 h 4623861"/>
              <a:gd name="connsiteX6" fmla="*/ 4848224 w 5121914"/>
              <a:gd name="connsiteY6" fmla="*/ 1112911 h 4623861"/>
              <a:gd name="connsiteX7" fmla="*/ 4838698 w 5121914"/>
              <a:gd name="connsiteY7" fmla="*/ 2808539 h 4623861"/>
              <a:gd name="connsiteX8" fmla="*/ 4847799 w 5121914"/>
              <a:gd name="connsiteY8" fmla="*/ 4513312 h 4623861"/>
              <a:gd name="connsiteX9" fmla="*/ 1115537 w 5121914"/>
              <a:gd name="connsiteY9" fmla="*/ 4448175 h 4623861"/>
              <a:gd name="connsiteX0" fmla="*/ 1115537 w 4848407"/>
              <a:gd name="connsiteY0" fmla="*/ 4448175 h 4623861"/>
              <a:gd name="connsiteX1" fmla="*/ 0 w 4848407"/>
              <a:gd name="connsiteY1" fmla="*/ 4446659 h 4623861"/>
              <a:gd name="connsiteX2" fmla="*/ 895349 w 4848407"/>
              <a:gd name="connsiteY2" fmla="*/ 2617859 h 4623861"/>
              <a:gd name="connsiteX3" fmla="*/ 1733548 w 4848407"/>
              <a:gd name="connsiteY3" fmla="*/ 1636784 h 4623861"/>
              <a:gd name="connsiteX4" fmla="*/ 3152349 w 4848407"/>
              <a:gd name="connsiteY4" fmla="*/ 620663 h 4623861"/>
              <a:gd name="connsiteX5" fmla="*/ 4846261 w 4848407"/>
              <a:gd name="connsiteY5" fmla="*/ 0 h 4623861"/>
              <a:gd name="connsiteX6" fmla="*/ 4848224 w 4848407"/>
              <a:gd name="connsiteY6" fmla="*/ 1112911 h 4623861"/>
              <a:gd name="connsiteX7" fmla="*/ 4838698 w 4848407"/>
              <a:gd name="connsiteY7" fmla="*/ 2808539 h 4623861"/>
              <a:gd name="connsiteX8" fmla="*/ 4847799 w 4848407"/>
              <a:gd name="connsiteY8" fmla="*/ 4513312 h 4623861"/>
              <a:gd name="connsiteX9" fmla="*/ 1115537 w 4848407"/>
              <a:gd name="connsiteY9" fmla="*/ 4448175 h 4623861"/>
              <a:gd name="connsiteX0" fmla="*/ 1115537 w 4857324"/>
              <a:gd name="connsiteY0" fmla="*/ 4448175 h 4645873"/>
              <a:gd name="connsiteX1" fmla="*/ 0 w 4857324"/>
              <a:gd name="connsiteY1" fmla="*/ 4446659 h 4645873"/>
              <a:gd name="connsiteX2" fmla="*/ 895349 w 4857324"/>
              <a:gd name="connsiteY2" fmla="*/ 2617859 h 4645873"/>
              <a:gd name="connsiteX3" fmla="*/ 1733548 w 4857324"/>
              <a:gd name="connsiteY3" fmla="*/ 1636784 h 4645873"/>
              <a:gd name="connsiteX4" fmla="*/ 3152349 w 4857324"/>
              <a:gd name="connsiteY4" fmla="*/ 620663 h 4645873"/>
              <a:gd name="connsiteX5" fmla="*/ 4846261 w 4857324"/>
              <a:gd name="connsiteY5" fmla="*/ 0 h 4645873"/>
              <a:gd name="connsiteX6" fmla="*/ 4848224 w 4857324"/>
              <a:gd name="connsiteY6" fmla="*/ 1112911 h 4645873"/>
              <a:gd name="connsiteX7" fmla="*/ 4838698 w 4857324"/>
              <a:gd name="connsiteY7" fmla="*/ 2808539 h 4645873"/>
              <a:gd name="connsiteX8" fmla="*/ 4857324 w 4857324"/>
              <a:gd name="connsiteY8" fmla="*/ 4542155 h 4645873"/>
              <a:gd name="connsiteX9" fmla="*/ 1115537 w 4857324"/>
              <a:gd name="connsiteY9" fmla="*/ 4448175 h 4645873"/>
              <a:gd name="connsiteX0" fmla="*/ 1115537 w 5084385"/>
              <a:gd name="connsiteY0" fmla="*/ 4448175 h 4645873"/>
              <a:gd name="connsiteX1" fmla="*/ 0 w 5084385"/>
              <a:gd name="connsiteY1" fmla="*/ 4446659 h 4645873"/>
              <a:gd name="connsiteX2" fmla="*/ 895349 w 5084385"/>
              <a:gd name="connsiteY2" fmla="*/ 2617859 h 4645873"/>
              <a:gd name="connsiteX3" fmla="*/ 1733548 w 5084385"/>
              <a:gd name="connsiteY3" fmla="*/ 1636784 h 4645873"/>
              <a:gd name="connsiteX4" fmla="*/ 3152349 w 5084385"/>
              <a:gd name="connsiteY4" fmla="*/ 620663 h 4645873"/>
              <a:gd name="connsiteX5" fmla="*/ 4846261 w 5084385"/>
              <a:gd name="connsiteY5" fmla="*/ 0 h 4645873"/>
              <a:gd name="connsiteX6" fmla="*/ 4848224 w 5084385"/>
              <a:gd name="connsiteY6" fmla="*/ 1112911 h 4645873"/>
              <a:gd name="connsiteX7" fmla="*/ 4838698 w 5084385"/>
              <a:gd name="connsiteY7" fmla="*/ 2808539 h 4645873"/>
              <a:gd name="connsiteX8" fmla="*/ 4857324 w 5084385"/>
              <a:gd name="connsiteY8" fmla="*/ 4542155 h 4645873"/>
              <a:gd name="connsiteX9" fmla="*/ 1115537 w 5084385"/>
              <a:gd name="connsiteY9" fmla="*/ 4448175 h 4645873"/>
              <a:gd name="connsiteX0" fmla="*/ 1115537 w 4857324"/>
              <a:gd name="connsiteY0" fmla="*/ 4448175 h 4645873"/>
              <a:gd name="connsiteX1" fmla="*/ 0 w 4857324"/>
              <a:gd name="connsiteY1" fmla="*/ 4446659 h 4645873"/>
              <a:gd name="connsiteX2" fmla="*/ 895349 w 4857324"/>
              <a:gd name="connsiteY2" fmla="*/ 2617859 h 4645873"/>
              <a:gd name="connsiteX3" fmla="*/ 1733548 w 4857324"/>
              <a:gd name="connsiteY3" fmla="*/ 1636784 h 4645873"/>
              <a:gd name="connsiteX4" fmla="*/ 3152349 w 4857324"/>
              <a:gd name="connsiteY4" fmla="*/ 620663 h 4645873"/>
              <a:gd name="connsiteX5" fmla="*/ 4846261 w 4857324"/>
              <a:gd name="connsiteY5" fmla="*/ 0 h 4645873"/>
              <a:gd name="connsiteX6" fmla="*/ 4848224 w 4857324"/>
              <a:gd name="connsiteY6" fmla="*/ 1112911 h 4645873"/>
              <a:gd name="connsiteX7" fmla="*/ 4838698 w 4857324"/>
              <a:gd name="connsiteY7" fmla="*/ 2808539 h 4645873"/>
              <a:gd name="connsiteX8" fmla="*/ 4857324 w 4857324"/>
              <a:gd name="connsiteY8" fmla="*/ 4542155 h 4645873"/>
              <a:gd name="connsiteX9" fmla="*/ 1115537 w 4857324"/>
              <a:gd name="connsiteY9" fmla="*/ 4448175 h 4645873"/>
              <a:gd name="connsiteX0" fmla="*/ 1115537 w 4857324"/>
              <a:gd name="connsiteY0" fmla="*/ 4448175 h 4542155"/>
              <a:gd name="connsiteX1" fmla="*/ 0 w 4857324"/>
              <a:gd name="connsiteY1" fmla="*/ 4446659 h 4542155"/>
              <a:gd name="connsiteX2" fmla="*/ 895349 w 4857324"/>
              <a:gd name="connsiteY2" fmla="*/ 2617859 h 4542155"/>
              <a:gd name="connsiteX3" fmla="*/ 1733548 w 4857324"/>
              <a:gd name="connsiteY3" fmla="*/ 1636784 h 4542155"/>
              <a:gd name="connsiteX4" fmla="*/ 3152349 w 4857324"/>
              <a:gd name="connsiteY4" fmla="*/ 620663 h 4542155"/>
              <a:gd name="connsiteX5" fmla="*/ 4846261 w 4857324"/>
              <a:gd name="connsiteY5" fmla="*/ 0 h 4542155"/>
              <a:gd name="connsiteX6" fmla="*/ 4848224 w 4857324"/>
              <a:gd name="connsiteY6" fmla="*/ 1112911 h 4542155"/>
              <a:gd name="connsiteX7" fmla="*/ 4838698 w 4857324"/>
              <a:gd name="connsiteY7" fmla="*/ 2808539 h 4542155"/>
              <a:gd name="connsiteX8" fmla="*/ 4857324 w 4857324"/>
              <a:gd name="connsiteY8" fmla="*/ 4542155 h 4542155"/>
              <a:gd name="connsiteX9" fmla="*/ 1115537 w 4857324"/>
              <a:gd name="connsiteY9" fmla="*/ 4448175 h 4542155"/>
              <a:gd name="connsiteX0" fmla="*/ 1115537 w 4866849"/>
              <a:gd name="connsiteY0" fmla="*/ 4448175 h 4484469"/>
              <a:gd name="connsiteX1" fmla="*/ 0 w 4866849"/>
              <a:gd name="connsiteY1" fmla="*/ 4446659 h 4484469"/>
              <a:gd name="connsiteX2" fmla="*/ 895349 w 4866849"/>
              <a:gd name="connsiteY2" fmla="*/ 2617859 h 4484469"/>
              <a:gd name="connsiteX3" fmla="*/ 1733548 w 4866849"/>
              <a:gd name="connsiteY3" fmla="*/ 1636784 h 4484469"/>
              <a:gd name="connsiteX4" fmla="*/ 3152349 w 4866849"/>
              <a:gd name="connsiteY4" fmla="*/ 620663 h 4484469"/>
              <a:gd name="connsiteX5" fmla="*/ 4846261 w 4866849"/>
              <a:gd name="connsiteY5" fmla="*/ 0 h 4484469"/>
              <a:gd name="connsiteX6" fmla="*/ 4848224 w 4866849"/>
              <a:gd name="connsiteY6" fmla="*/ 1112911 h 4484469"/>
              <a:gd name="connsiteX7" fmla="*/ 4838698 w 4866849"/>
              <a:gd name="connsiteY7" fmla="*/ 2808539 h 4484469"/>
              <a:gd name="connsiteX8" fmla="*/ 4866849 w 4866849"/>
              <a:gd name="connsiteY8" fmla="*/ 4484469 h 4484469"/>
              <a:gd name="connsiteX9" fmla="*/ 1115537 w 4866849"/>
              <a:gd name="connsiteY9" fmla="*/ 4448175 h 4484469"/>
              <a:gd name="connsiteX0" fmla="*/ 1115537 w 5136185"/>
              <a:gd name="connsiteY0" fmla="*/ 4448175 h 4484469"/>
              <a:gd name="connsiteX1" fmla="*/ 0 w 5136185"/>
              <a:gd name="connsiteY1" fmla="*/ 4446659 h 4484469"/>
              <a:gd name="connsiteX2" fmla="*/ 895349 w 5136185"/>
              <a:gd name="connsiteY2" fmla="*/ 2617859 h 4484469"/>
              <a:gd name="connsiteX3" fmla="*/ 1733548 w 5136185"/>
              <a:gd name="connsiteY3" fmla="*/ 1636784 h 4484469"/>
              <a:gd name="connsiteX4" fmla="*/ 3152349 w 5136185"/>
              <a:gd name="connsiteY4" fmla="*/ 620663 h 4484469"/>
              <a:gd name="connsiteX5" fmla="*/ 4846261 w 5136185"/>
              <a:gd name="connsiteY5" fmla="*/ 0 h 4484469"/>
              <a:gd name="connsiteX6" fmla="*/ 4848224 w 5136185"/>
              <a:gd name="connsiteY6" fmla="*/ 1112911 h 4484469"/>
              <a:gd name="connsiteX7" fmla="*/ 4838698 w 5136185"/>
              <a:gd name="connsiteY7" fmla="*/ 2808539 h 4484469"/>
              <a:gd name="connsiteX8" fmla="*/ 4866849 w 5136185"/>
              <a:gd name="connsiteY8" fmla="*/ 4484469 h 4484469"/>
              <a:gd name="connsiteX9" fmla="*/ 1115537 w 5136185"/>
              <a:gd name="connsiteY9" fmla="*/ 4448175 h 4484469"/>
              <a:gd name="connsiteX0" fmla="*/ 1115537 w 4866849"/>
              <a:gd name="connsiteY0" fmla="*/ 4448175 h 4484469"/>
              <a:gd name="connsiteX1" fmla="*/ 0 w 4866849"/>
              <a:gd name="connsiteY1" fmla="*/ 4446659 h 4484469"/>
              <a:gd name="connsiteX2" fmla="*/ 895349 w 4866849"/>
              <a:gd name="connsiteY2" fmla="*/ 2617859 h 4484469"/>
              <a:gd name="connsiteX3" fmla="*/ 1733548 w 4866849"/>
              <a:gd name="connsiteY3" fmla="*/ 1636784 h 4484469"/>
              <a:gd name="connsiteX4" fmla="*/ 3152349 w 4866849"/>
              <a:gd name="connsiteY4" fmla="*/ 620663 h 4484469"/>
              <a:gd name="connsiteX5" fmla="*/ 4846261 w 4866849"/>
              <a:gd name="connsiteY5" fmla="*/ 0 h 4484469"/>
              <a:gd name="connsiteX6" fmla="*/ 4848224 w 4866849"/>
              <a:gd name="connsiteY6" fmla="*/ 1112911 h 4484469"/>
              <a:gd name="connsiteX7" fmla="*/ 4838698 w 4866849"/>
              <a:gd name="connsiteY7" fmla="*/ 2808539 h 4484469"/>
              <a:gd name="connsiteX8" fmla="*/ 4866849 w 4866849"/>
              <a:gd name="connsiteY8" fmla="*/ 4484469 h 4484469"/>
              <a:gd name="connsiteX9" fmla="*/ 1115537 w 4866849"/>
              <a:gd name="connsiteY9" fmla="*/ 4448175 h 4484469"/>
              <a:gd name="connsiteX0" fmla="*/ 1115537 w 5144833"/>
              <a:gd name="connsiteY0" fmla="*/ 4448175 h 4599579"/>
              <a:gd name="connsiteX1" fmla="*/ 0 w 5144833"/>
              <a:gd name="connsiteY1" fmla="*/ 4446659 h 4599579"/>
              <a:gd name="connsiteX2" fmla="*/ 895349 w 5144833"/>
              <a:gd name="connsiteY2" fmla="*/ 2617859 h 4599579"/>
              <a:gd name="connsiteX3" fmla="*/ 1733548 w 5144833"/>
              <a:gd name="connsiteY3" fmla="*/ 1636784 h 4599579"/>
              <a:gd name="connsiteX4" fmla="*/ 3152349 w 5144833"/>
              <a:gd name="connsiteY4" fmla="*/ 620663 h 4599579"/>
              <a:gd name="connsiteX5" fmla="*/ 4846261 w 5144833"/>
              <a:gd name="connsiteY5" fmla="*/ 0 h 4599579"/>
              <a:gd name="connsiteX6" fmla="*/ 4848224 w 5144833"/>
              <a:gd name="connsiteY6" fmla="*/ 1112911 h 4599579"/>
              <a:gd name="connsiteX7" fmla="*/ 4867273 w 5144833"/>
              <a:gd name="connsiteY7" fmla="*/ 2808539 h 4599579"/>
              <a:gd name="connsiteX8" fmla="*/ 4866849 w 5144833"/>
              <a:gd name="connsiteY8" fmla="*/ 4484469 h 4599579"/>
              <a:gd name="connsiteX9" fmla="*/ 1115537 w 5144833"/>
              <a:gd name="connsiteY9" fmla="*/ 4448175 h 4599579"/>
              <a:gd name="connsiteX0" fmla="*/ 1115537 w 4867273"/>
              <a:gd name="connsiteY0" fmla="*/ 4448175 h 4599579"/>
              <a:gd name="connsiteX1" fmla="*/ 0 w 4867273"/>
              <a:gd name="connsiteY1" fmla="*/ 4446659 h 4599579"/>
              <a:gd name="connsiteX2" fmla="*/ 895349 w 4867273"/>
              <a:gd name="connsiteY2" fmla="*/ 2617859 h 4599579"/>
              <a:gd name="connsiteX3" fmla="*/ 1733548 w 4867273"/>
              <a:gd name="connsiteY3" fmla="*/ 1636784 h 4599579"/>
              <a:gd name="connsiteX4" fmla="*/ 3152349 w 4867273"/>
              <a:gd name="connsiteY4" fmla="*/ 620663 h 4599579"/>
              <a:gd name="connsiteX5" fmla="*/ 4846261 w 4867273"/>
              <a:gd name="connsiteY5" fmla="*/ 0 h 4599579"/>
              <a:gd name="connsiteX6" fmla="*/ 4848224 w 4867273"/>
              <a:gd name="connsiteY6" fmla="*/ 1112911 h 4599579"/>
              <a:gd name="connsiteX7" fmla="*/ 4867273 w 4867273"/>
              <a:gd name="connsiteY7" fmla="*/ 2808539 h 4599579"/>
              <a:gd name="connsiteX8" fmla="*/ 4866849 w 4867273"/>
              <a:gd name="connsiteY8" fmla="*/ 4484469 h 4599579"/>
              <a:gd name="connsiteX9" fmla="*/ 1115537 w 4867273"/>
              <a:gd name="connsiteY9" fmla="*/ 4448175 h 4599579"/>
              <a:gd name="connsiteX0" fmla="*/ 1115537 w 4867273"/>
              <a:gd name="connsiteY0" fmla="*/ 4448175 h 4599579"/>
              <a:gd name="connsiteX1" fmla="*/ 0 w 4867273"/>
              <a:gd name="connsiteY1" fmla="*/ 4446659 h 4599579"/>
              <a:gd name="connsiteX2" fmla="*/ 895349 w 4867273"/>
              <a:gd name="connsiteY2" fmla="*/ 2617859 h 4599579"/>
              <a:gd name="connsiteX3" fmla="*/ 1733548 w 4867273"/>
              <a:gd name="connsiteY3" fmla="*/ 1636784 h 4599579"/>
              <a:gd name="connsiteX4" fmla="*/ 3152349 w 4867273"/>
              <a:gd name="connsiteY4" fmla="*/ 620663 h 4599579"/>
              <a:gd name="connsiteX5" fmla="*/ 4846261 w 4867273"/>
              <a:gd name="connsiteY5" fmla="*/ 0 h 4599579"/>
              <a:gd name="connsiteX6" fmla="*/ 4848224 w 4867273"/>
              <a:gd name="connsiteY6" fmla="*/ 1112911 h 4599579"/>
              <a:gd name="connsiteX7" fmla="*/ 4867273 w 4867273"/>
              <a:gd name="connsiteY7" fmla="*/ 2808539 h 4599579"/>
              <a:gd name="connsiteX8" fmla="*/ 4866849 w 4867273"/>
              <a:gd name="connsiteY8" fmla="*/ 4484469 h 4599579"/>
              <a:gd name="connsiteX9" fmla="*/ 1115537 w 4867273"/>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93886"/>
              <a:gd name="connsiteY0" fmla="*/ 4448175 h 4599579"/>
              <a:gd name="connsiteX1" fmla="*/ 0 w 4893886"/>
              <a:gd name="connsiteY1" fmla="*/ 4446659 h 4599579"/>
              <a:gd name="connsiteX2" fmla="*/ 895349 w 4893886"/>
              <a:gd name="connsiteY2" fmla="*/ 2617859 h 4599579"/>
              <a:gd name="connsiteX3" fmla="*/ 1733548 w 4893886"/>
              <a:gd name="connsiteY3" fmla="*/ 1636784 h 4599579"/>
              <a:gd name="connsiteX4" fmla="*/ 3152349 w 4893886"/>
              <a:gd name="connsiteY4" fmla="*/ 620663 h 4599579"/>
              <a:gd name="connsiteX5" fmla="*/ 4893886 w 4893886"/>
              <a:gd name="connsiteY5" fmla="*/ 0 h 4599579"/>
              <a:gd name="connsiteX6" fmla="*/ 4867274 w 4893886"/>
              <a:gd name="connsiteY6" fmla="*/ 1112911 h 4599579"/>
              <a:gd name="connsiteX7" fmla="*/ 4867273 w 4893886"/>
              <a:gd name="connsiteY7" fmla="*/ 2808539 h 4599579"/>
              <a:gd name="connsiteX8" fmla="*/ 4866849 w 4893886"/>
              <a:gd name="connsiteY8" fmla="*/ 4484469 h 4599579"/>
              <a:gd name="connsiteX9" fmla="*/ 1115537 w 4893886"/>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55786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985424"/>
              <a:gd name="connsiteY0" fmla="*/ 4448175 h 4599579"/>
              <a:gd name="connsiteX1" fmla="*/ 0 w 4985424"/>
              <a:gd name="connsiteY1" fmla="*/ 4446659 h 4599579"/>
              <a:gd name="connsiteX2" fmla="*/ 895349 w 4985424"/>
              <a:gd name="connsiteY2" fmla="*/ 2617859 h 4599579"/>
              <a:gd name="connsiteX3" fmla="*/ 1733548 w 4985424"/>
              <a:gd name="connsiteY3" fmla="*/ 1636784 h 4599579"/>
              <a:gd name="connsiteX4" fmla="*/ 3152349 w 4985424"/>
              <a:gd name="connsiteY4" fmla="*/ 620663 h 4599579"/>
              <a:gd name="connsiteX5" fmla="*/ 4855786 w 4985424"/>
              <a:gd name="connsiteY5" fmla="*/ 0 h 4599579"/>
              <a:gd name="connsiteX6" fmla="*/ 4867274 w 4985424"/>
              <a:gd name="connsiteY6" fmla="*/ 1112911 h 4599579"/>
              <a:gd name="connsiteX7" fmla="*/ 4867273 w 4985424"/>
              <a:gd name="connsiteY7" fmla="*/ 2808539 h 4599579"/>
              <a:gd name="connsiteX8" fmla="*/ 4866849 w 4985424"/>
              <a:gd name="connsiteY8" fmla="*/ 4484469 h 4599579"/>
              <a:gd name="connsiteX9" fmla="*/ 1115537 w 498542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55786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484469"/>
              <a:gd name="connsiteX1" fmla="*/ 0 w 4867274"/>
              <a:gd name="connsiteY1" fmla="*/ 4446659 h 4484469"/>
              <a:gd name="connsiteX2" fmla="*/ 895349 w 4867274"/>
              <a:gd name="connsiteY2" fmla="*/ 2617859 h 4484469"/>
              <a:gd name="connsiteX3" fmla="*/ 1733548 w 4867274"/>
              <a:gd name="connsiteY3" fmla="*/ 1636784 h 4484469"/>
              <a:gd name="connsiteX4" fmla="*/ 3152349 w 4867274"/>
              <a:gd name="connsiteY4" fmla="*/ 620663 h 4484469"/>
              <a:gd name="connsiteX5" fmla="*/ 4855786 w 4867274"/>
              <a:gd name="connsiteY5" fmla="*/ 0 h 4484469"/>
              <a:gd name="connsiteX6" fmla="*/ 4867274 w 4867274"/>
              <a:gd name="connsiteY6" fmla="*/ 1112911 h 4484469"/>
              <a:gd name="connsiteX7" fmla="*/ 4867273 w 4867274"/>
              <a:gd name="connsiteY7" fmla="*/ 2808539 h 4484469"/>
              <a:gd name="connsiteX8" fmla="*/ 4866849 w 4867274"/>
              <a:gd name="connsiteY8" fmla="*/ 4484469 h 4484469"/>
              <a:gd name="connsiteX9" fmla="*/ 1115537 w 4867274"/>
              <a:gd name="connsiteY9" fmla="*/ 4448175 h 4484469"/>
              <a:gd name="connsiteX0" fmla="*/ 1115537 w 4867274"/>
              <a:gd name="connsiteY0" fmla="*/ 4448175 h 4484469"/>
              <a:gd name="connsiteX1" fmla="*/ 0 w 4867274"/>
              <a:gd name="connsiteY1" fmla="*/ 4446659 h 4484469"/>
              <a:gd name="connsiteX2" fmla="*/ 895349 w 4867274"/>
              <a:gd name="connsiteY2" fmla="*/ 2617859 h 4484469"/>
              <a:gd name="connsiteX3" fmla="*/ 1733548 w 4867274"/>
              <a:gd name="connsiteY3" fmla="*/ 1636784 h 4484469"/>
              <a:gd name="connsiteX4" fmla="*/ 3152349 w 4867274"/>
              <a:gd name="connsiteY4" fmla="*/ 620663 h 4484469"/>
              <a:gd name="connsiteX5" fmla="*/ 4855786 w 4867274"/>
              <a:gd name="connsiteY5" fmla="*/ 0 h 4484469"/>
              <a:gd name="connsiteX6" fmla="*/ 4867274 w 4867274"/>
              <a:gd name="connsiteY6" fmla="*/ 1112911 h 4484469"/>
              <a:gd name="connsiteX7" fmla="*/ 4867273 w 4867274"/>
              <a:gd name="connsiteY7" fmla="*/ 2808539 h 4484469"/>
              <a:gd name="connsiteX8" fmla="*/ 4866849 w 4867274"/>
              <a:gd name="connsiteY8" fmla="*/ 4484469 h 4484469"/>
              <a:gd name="connsiteX9" fmla="*/ 1115537 w 4867274"/>
              <a:gd name="connsiteY9" fmla="*/ 4448175 h 4484469"/>
              <a:gd name="connsiteX0" fmla="*/ 1115537 w 4867274"/>
              <a:gd name="connsiteY0" fmla="*/ 4448175 h 4455626"/>
              <a:gd name="connsiteX1" fmla="*/ 0 w 4867274"/>
              <a:gd name="connsiteY1" fmla="*/ 4446659 h 4455626"/>
              <a:gd name="connsiteX2" fmla="*/ 895349 w 4867274"/>
              <a:gd name="connsiteY2" fmla="*/ 2617859 h 4455626"/>
              <a:gd name="connsiteX3" fmla="*/ 1733548 w 4867274"/>
              <a:gd name="connsiteY3" fmla="*/ 1636784 h 4455626"/>
              <a:gd name="connsiteX4" fmla="*/ 3152349 w 4867274"/>
              <a:gd name="connsiteY4" fmla="*/ 620663 h 4455626"/>
              <a:gd name="connsiteX5" fmla="*/ 4855786 w 4867274"/>
              <a:gd name="connsiteY5" fmla="*/ 0 h 4455626"/>
              <a:gd name="connsiteX6" fmla="*/ 4867274 w 4867274"/>
              <a:gd name="connsiteY6" fmla="*/ 1112911 h 4455626"/>
              <a:gd name="connsiteX7" fmla="*/ 4867273 w 4867274"/>
              <a:gd name="connsiteY7" fmla="*/ 2808539 h 4455626"/>
              <a:gd name="connsiteX8" fmla="*/ 4866849 w 4867274"/>
              <a:gd name="connsiteY8" fmla="*/ 4455626 h 4455626"/>
              <a:gd name="connsiteX9" fmla="*/ 1115537 w 4867274"/>
              <a:gd name="connsiteY9" fmla="*/ 4448175 h 4455626"/>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55786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65311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65311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46012 h 4485182"/>
              <a:gd name="connsiteX9" fmla="*/ 1115537 w 4867274"/>
              <a:gd name="connsiteY9" fmla="*/ 4448175 h 4485182"/>
              <a:gd name="connsiteX0" fmla="*/ 1125062 w 5144128"/>
              <a:gd name="connsiteY0" fmla="*/ 4477067 h 4575663"/>
              <a:gd name="connsiteX1" fmla="*/ 0 w 5144128"/>
              <a:gd name="connsiteY1" fmla="*/ 4485182 h 4575663"/>
              <a:gd name="connsiteX2" fmla="*/ 895349 w 5144128"/>
              <a:gd name="connsiteY2" fmla="*/ 2617859 h 4575663"/>
              <a:gd name="connsiteX3" fmla="*/ 1733548 w 5144128"/>
              <a:gd name="connsiteY3" fmla="*/ 1636784 h 4575663"/>
              <a:gd name="connsiteX4" fmla="*/ 3152349 w 5144128"/>
              <a:gd name="connsiteY4" fmla="*/ 620663 h 4575663"/>
              <a:gd name="connsiteX5" fmla="*/ 4865311 w 5144128"/>
              <a:gd name="connsiteY5" fmla="*/ 0 h 4575663"/>
              <a:gd name="connsiteX6" fmla="*/ 4867274 w 5144128"/>
              <a:gd name="connsiteY6" fmla="*/ 1112911 h 4575663"/>
              <a:gd name="connsiteX7" fmla="*/ 4867273 w 5144128"/>
              <a:gd name="connsiteY7" fmla="*/ 2808539 h 4575663"/>
              <a:gd name="connsiteX8" fmla="*/ 4866849 w 5144128"/>
              <a:gd name="connsiteY8" fmla="*/ 4446012 h 4575663"/>
              <a:gd name="connsiteX9" fmla="*/ 1125062 w 5144128"/>
              <a:gd name="connsiteY9" fmla="*/ 4477067 h 4575663"/>
              <a:gd name="connsiteX0" fmla="*/ 1125062 w 5144128"/>
              <a:gd name="connsiteY0" fmla="*/ 4477067 h 4606198"/>
              <a:gd name="connsiteX1" fmla="*/ 0 w 5144128"/>
              <a:gd name="connsiteY1" fmla="*/ 4485182 h 4606198"/>
              <a:gd name="connsiteX2" fmla="*/ 895349 w 5144128"/>
              <a:gd name="connsiteY2" fmla="*/ 2617859 h 4606198"/>
              <a:gd name="connsiteX3" fmla="*/ 1733548 w 5144128"/>
              <a:gd name="connsiteY3" fmla="*/ 1636784 h 4606198"/>
              <a:gd name="connsiteX4" fmla="*/ 3152349 w 5144128"/>
              <a:gd name="connsiteY4" fmla="*/ 620663 h 4606198"/>
              <a:gd name="connsiteX5" fmla="*/ 4865311 w 5144128"/>
              <a:gd name="connsiteY5" fmla="*/ 0 h 4606198"/>
              <a:gd name="connsiteX6" fmla="*/ 4867274 w 5144128"/>
              <a:gd name="connsiteY6" fmla="*/ 1112911 h 4606198"/>
              <a:gd name="connsiteX7" fmla="*/ 4867273 w 5144128"/>
              <a:gd name="connsiteY7" fmla="*/ 2808539 h 4606198"/>
              <a:gd name="connsiteX8" fmla="*/ 4866849 w 5144128"/>
              <a:gd name="connsiteY8" fmla="*/ 4484534 h 4606198"/>
              <a:gd name="connsiteX9" fmla="*/ 1125062 w 5144128"/>
              <a:gd name="connsiteY9" fmla="*/ 4477067 h 4606198"/>
              <a:gd name="connsiteX0" fmla="*/ 1125062 w 5144128"/>
              <a:gd name="connsiteY0" fmla="*/ 4477067 h 4485182"/>
              <a:gd name="connsiteX1" fmla="*/ 0 w 5144128"/>
              <a:gd name="connsiteY1" fmla="*/ 4485182 h 4485182"/>
              <a:gd name="connsiteX2" fmla="*/ 895349 w 5144128"/>
              <a:gd name="connsiteY2" fmla="*/ 2617859 h 4485182"/>
              <a:gd name="connsiteX3" fmla="*/ 1733548 w 5144128"/>
              <a:gd name="connsiteY3" fmla="*/ 1636784 h 4485182"/>
              <a:gd name="connsiteX4" fmla="*/ 3152349 w 5144128"/>
              <a:gd name="connsiteY4" fmla="*/ 620663 h 4485182"/>
              <a:gd name="connsiteX5" fmla="*/ 4865311 w 5144128"/>
              <a:gd name="connsiteY5" fmla="*/ 0 h 4485182"/>
              <a:gd name="connsiteX6" fmla="*/ 4867274 w 5144128"/>
              <a:gd name="connsiteY6" fmla="*/ 1112911 h 4485182"/>
              <a:gd name="connsiteX7" fmla="*/ 4867273 w 5144128"/>
              <a:gd name="connsiteY7" fmla="*/ 2808539 h 4485182"/>
              <a:gd name="connsiteX8" fmla="*/ 4866849 w 5144128"/>
              <a:gd name="connsiteY8" fmla="*/ 4484534 h 4485182"/>
              <a:gd name="connsiteX9" fmla="*/ 1125062 w 5144128"/>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53637 w 4895849"/>
              <a:gd name="connsiteY0" fmla="*/ 4477067 h 4485182"/>
              <a:gd name="connsiteX1" fmla="*/ 0 w 4895849"/>
              <a:gd name="connsiteY1" fmla="*/ 4485182 h 4485182"/>
              <a:gd name="connsiteX2" fmla="*/ 923924 w 4895849"/>
              <a:gd name="connsiteY2" fmla="*/ 2617859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895849"/>
              <a:gd name="connsiteY0" fmla="*/ 4477067 h 4485182"/>
              <a:gd name="connsiteX1" fmla="*/ 0 w 4895849"/>
              <a:gd name="connsiteY1" fmla="*/ 4485182 h 4485182"/>
              <a:gd name="connsiteX2" fmla="*/ 885824 w 4895849"/>
              <a:gd name="connsiteY2" fmla="*/ 2608229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895849"/>
              <a:gd name="connsiteY0" fmla="*/ 4477067 h 4485182"/>
              <a:gd name="connsiteX1" fmla="*/ 0 w 4895849"/>
              <a:gd name="connsiteY1" fmla="*/ 4485182 h 4485182"/>
              <a:gd name="connsiteX2" fmla="*/ 914399 w 4895849"/>
              <a:gd name="connsiteY2" fmla="*/ 2627491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912953"/>
              <a:gd name="connsiteY0" fmla="*/ 4496328 h 4504443"/>
              <a:gd name="connsiteX1" fmla="*/ 0 w 4912953"/>
              <a:gd name="connsiteY1" fmla="*/ 4504443 h 4504443"/>
              <a:gd name="connsiteX2" fmla="*/ 914399 w 4912953"/>
              <a:gd name="connsiteY2" fmla="*/ 2646752 h 4504443"/>
              <a:gd name="connsiteX3" fmla="*/ 1762123 w 4912953"/>
              <a:gd name="connsiteY3" fmla="*/ 1656045 h 4504443"/>
              <a:gd name="connsiteX4" fmla="*/ 3180924 w 4912953"/>
              <a:gd name="connsiteY4" fmla="*/ 639924 h 4504443"/>
              <a:gd name="connsiteX5" fmla="*/ 4912936 w 4912953"/>
              <a:gd name="connsiteY5" fmla="*/ 0 h 4504443"/>
              <a:gd name="connsiteX6" fmla="*/ 4895849 w 4912953"/>
              <a:gd name="connsiteY6" fmla="*/ 1132172 h 4504443"/>
              <a:gd name="connsiteX7" fmla="*/ 4895848 w 4912953"/>
              <a:gd name="connsiteY7" fmla="*/ 2827800 h 4504443"/>
              <a:gd name="connsiteX8" fmla="*/ 4895424 w 4912953"/>
              <a:gd name="connsiteY8" fmla="*/ 4503795 h 4504443"/>
              <a:gd name="connsiteX9" fmla="*/ 1153637 w 4912953"/>
              <a:gd name="connsiteY9" fmla="*/ 4496328 h 4504443"/>
              <a:gd name="connsiteX0" fmla="*/ 1153637 w 4895849"/>
              <a:gd name="connsiteY0" fmla="*/ 4496328 h 4504443"/>
              <a:gd name="connsiteX1" fmla="*/ 0 w 4895849"/>
              <a:gd name="connsiteY1" fmla="*/ 4504443 h 4504443"/>
              <a:gd name="connsiteX2" fmla="*/ 914399 w 4895849"/>
              <a:gd name="connsiteY2" fmla="*/ 2646752 h 4504443"/>
              <a:gd name="connsiteX3" fmla="*/ 1762123 w 4895849"/>
              <a:gd name="connsiteY3" fmla="*/ 1656045 h 4504443"/>
              <a:gd name="connsiteX4" fmla="*/ 3180924 w 4895849"/>
              <a:gd name="connsiteY4" fmla="*/ 639924 h 4504443"/>
              <a:gd name="connsiteX5" fmla="*/ 4893886 w 4895849"/>
              <a:gd name="connsiteY5" fmla="*/ 0 h 4504443"/>
              <a:gd name="connsiteX6" fmla="*/ 4895849 w 4895849"/>
              <a:gd name="connsiteY6" fmla="*/ 1132172 h 4504443"/>
              <a:gd name="connsiteX7" fmla="*/ 4895848 w 4895849"/>
              <a:gd name="connsiteY7" fmla="*/ 2827800 h 4504443"/>
              <a:gd name="connsiteX8" fmla="*/ 4895424 w 4895849"/>
              <a:gd name="connsiteY8" fmla="*/ 4503795 h 4504443"/>
              <a:gd name="connsiteX9" fmla="*/ 1153637 w 4895849"/>
              <a:gd name="connsiteY9" fmla="*/ 4496328 h 4504443"/>
              <a:gd name="connsiteX0" fmla="*/ 1136480 w 4895849"/>
              <a:gd name="connsiteY0" fmla="*/ 4533568 h 4533719"/>
              <a:gd name="connsiteX1" fmla="*/ 0 w 4895849"/>
              <a:gd name="connsiteY1" fmla="*/ 4504443 h 4533719"/>
              <a:gd name="connsiteX2" fmla="*/ 914399 w 4895849"/>
              <a:gd name="connsiteY2" fmla="*/ 2646752 h 4533719"/>
              <a:gd name="connsiteX3" fmla="*/ 1762123 w 4895849"/>
              <a:gd name="connsiteY3" fmla="*/ 1656045 h 4533719"/>
              <a:gd name="connsiteX4" fmla="*/ 3180924 w 4895849"/>
              <a:gd name="connsiteY4" fmla="*/ 639924 h 4533719"/>
              <a:gd name="connsiteX5" fmla="*/ 4893886 w 4895849"/>
              <a:gd name="connsiteY5" fmla="*/ 0 h 4533719"/>
              <a:gd name="connsiteX6" fmla="*/ 4895849 w 4895849"/>
              <a:gd name="connsiteY6" fmla="*/ 1132172 h 4533719"/>
              <a:gd name="connsiteX7" fmla="*/ 4895848 w 4895849"/>
              <a:gd name="connsiteY7" fmla="*/ 2827800 h 4533719"/>
              <a:gd name="connsiteX8" fmla="*/ 4895424 w 4895849"/>
              <a:gd name="connsiteY8" fmla="*/ 4503795 h 4533719"/>
              <a:gd name="connsiteX9" fmla="*/ 1136480 w 4895849"/>
              <a:gd name="connsiteY9" fmla="*/ 4533568 h 4533719"/>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03795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658534"/>
              <a:gd name="connsiteX1" fmla="*/ 0 w 4904427"/>
              <a:gd name="connsiteY1" fmla="*/ 4532373 h 4658534"/>
              <a:gd name="connsiteX2" fmla="*/ 922977 w 4904427"/>
              <a:gd name="connsiteY2" fmla="*/ 2646752 h 4658534"/>
              <a:gd name="connsiteX3" fmla="*/ 1770701 w 4904427"/>
              <a:gd name="connsiteY3" fmla="*/ 1656045 h 4658534"/>
              <a:gd name="connsiteX4" fmla="*/ 3189502 w 4904427"/>
              <a:gd name="connsiteY4" fmla="*/ 639924 h 4658534"/>
              <a:gd name="connsiteX5" fmla="*/ 4902464 w 4904427"/>
              <a:gd name="connsiteY5" fmla="*/ 0 h 4658534"/>
              <a:gd name="connsiteX6" fmla="*/ 4904427 w 4904427"/>
              <a:gd name="connsiteY6" fmla="*/ 1132172 h 4658534"/>
              <a:gd name="connsiteX7" fmla="*/ 4904426 w 4904427"/>
              <a:gd name="connsiteY7" fmla="*/ 2827800 h 4658534"/>
              <a:gd name="connsiteX8" fmla="*/ 4904002 w 4904427"/>
              <a:gd name="connsiteY8" fmla="*/ 4531726 h 4658534"/>
              <a:gd name="connsiteX9" fmla="*/ 1145058 w 4904427"/>
              <a:gd name="connsiteY9" fmla="*/ 4533568 h 4658534"/>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672471"/>
              <a:gd name="connsiteX1" fmla="*/ 0 w 4904427"/>
              <a:gd name="connsiteY1" fmla="*/ 4532373 h 4672471"/>
              <a:gd name="connsiteX2" fmla="*/ 922977 w 4904427"/>
              <a:gd name="connsiteY2" fmla="*/ 2646752 h 4672471"/>
              <a:gd name="connsiteX3" fmla="*/ 1770701 w 4904427"/>
              <a:gd name="connsiteY3" fmla="*/ 1656045 h 4672471"/>
              <a:gd name="connsiteX4" fmla="*/ 3189502 w 4904427"/>
              <a:gd name="connsiteY4" fmla="*/ 639924 h 4672471"/>
              <a:gd name="connsiteX5" fmla="*/ 4902464 w 4904427"/>
              <a:gd name="connsiteY5" fmla="*/ 0 h 4672471"/>
              <a:gd name="connsiteX6" fmla="*/ 4904427 w 4904427"/>
              <a:gd name="connsiteY6" fmla="*/ 1132172 h 4672471"/>
              <a:gd name="connsiteX7" fmla="*/ 4904426 w 4904427"/>
              <a:gd name="connsiteY7" fmla="*/ 2827800 h 4672471"/>
              <a:gd name="connsiteX8" fmla="*/ 4904002 w 4904427"/>
              <a:gd name="connsiteY8" fmla="*/ 4531726 h 4672471"/>
              <a:gd name="connsiteX9" fmla="*/ 1145058 w 4904427"/>
              <a:gd name="connsiteY9" fmla="*/ 4533568 h 4672471"/>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36786"/>
              <a:gd name="connsiteY0" fmla="*/ 4561498 h 4561498"/>
              <a:gd name="connsiteX1" fmla="*/ 0 w 4936786"/>
              <a:gd name="connsiteY1" fmla="*/ 4560303 h 4561498"/>
              <a:gd name="connsiteX2" fmla="*/ 922977 w 4936786"/>
              <a:gd name="connsiteY2" fmla="*/ 2674682 h 4561498"/>
              <a:gd name="connsiteX3" fmla="*/ 1770701 w 4936786"/>
              <a:gd name="connsiteY3" fmla="*/ 1683975 h 4561498"/>
              <a:gd name="connsiteX4" fmla="*/ 3189502 w 4936786"/>
              <a:gd name="connsiteY4" fmla="*/ 667854 h 4561498"/>
              <a:gd name="connsiteX5" fmla="*/ 4936777 w 4936786"/>
              <a:gd name="connsiteY5" fmla="*/ 0 h 4561498"/>
              <a:gd name="connsiteX6" fmla="*/ 4904427 w 4936786"/>
              <a:gd name="connsiteY6" fmla="*/ 1160102 h 4561498"/>
              <a:gd name="connsiteX7" fmla="*/ 4904426 w 4936786"/>
              <a:gd name="connsiteY7" fmla="*/ 2855730 h 4561498"/>
              <a:gd name="connsiteX8" fmla="*/ 4904002 w 4936786"/>
              <a:gd name="connsiteY8" fmla="*/ 4559656 h 4561498"/>
              <a:gd name="connsiteX9" fmla="*/ 1145058 w 4936786"/>
              <a:gd name="connsiteY9" fmla="*/ 4561498 h 4561498"/>
              <a:gd name="connsiteX0" fmla="*/ 1145058 w 4904427"/>
              <a:gd name="connsiteY0" fmla="*/ 4561498 h 4561498"/>
              <a:gd name="connsiteX1" fmla="*/ 0 w 4904427"/>
              <a:gd name="connsiteY1" fmla="*/ 4560303 h 4561498"/>
              <a:gd name="connsiteX2" fmla="*/ 922977 w 4904427"/>
              <a:gd name="connsiteY2" fmla="*/ 2674682 h 4561498"/>
              <a:gd name="connsiteX3" fmla="*/ 1770701 w 4904427"/>
              <a:gd name="connsiteY3" fmla="*/ 1683975 h 4561498"/>
              <a:gd name="connsiteX4" fmla="*/ 3189502 w 4904427"/>
              <a:gd name="connsiteY4" fmla="*/ 667854 h 4561498"/>
              <a:gd name="connsiteX5" fmla="*/ 4885307 w 4904427"/>
              <a:gd name="connsiteY5" fmla="*/ 0 h 4561498"/>
              <a:gd name="connsiteX6" fmla="*/ 4904427 w 4904427"/>
              <a:gd name="connsiteY6" fmla="*/ 1160102 h 4561498"/>
              <a:gd name="connsiteX7" fmla="*/ 4904426 w 4904427"/>
              <a:gd name="connsiteY7" fmla="*/ 2855730 h 4561498"/>
              <a:gd name="connsiteX8" fmla="*/ 4904002 w 4904427"/>
              <a:gd name="connsiteY8" fmla="*/ 4559656 h 4561498"/>
              <a:gd name="connsiteX9" fmla="*/ 1145058 w 4904427"/>
              <a:gd name="connsiteY9" fmla="*/ 4561498 h 4561498"/>
              <a:gd name="connsiteX0" fmla="*/ 1145058 w 4904427"/>
              <a:gd name="connsiteY0" fmla="*/ 4561498 h 4561498"/>
              <a:gd name="connsiteX1" fmla="*/ 0 w 4904427"/>
              <a:gd name="connsiteY1" fmla="*/ 4560303 h 4561498"/>
              <a:gd name="connsiteX2" fmla="*/ 922977 w 4904427"/>
              <a:gd name="connsiteY2" fmla="*/ 2674682 h 4561498"/>
              <a:gd name="connsiteX3" fmla="*/ 1770701 w 4904427"/>
              <a:gd name="connsiteY3" fmla="*/ 1683975 h 4561498"/>
              <a:gd name="connsiteX4" fmla="*/ 3189502 w 4904427"/>
              <a:gd name="connsiteY4" fmla="*/ 667854 h 4561498"/>
              <a:gd name="connsiteX5" fmla="*/ 4885307 w 4904427"/>
              <a:gd name="connsiteY5" fmla="*/ 0 h 4561498"/>
              <a:gd name="connsiteX6" fmla="*/ 4904427 w 4904427"/>
              <a:gd name="connsiteY6" fmla="*/ 1160102 h 4561498"/>
              <a:gd name="connsiteX7" fmla="*/ 4904426 w 4904427"/>
              <a:gd name="connsiteY7" fmla="*/ 2855730 h 4561498"/>
              <a:gd name="connsiteX8" fmla="*/ 4904002 w 4904427"/>
              <a:gd name="connsiteY8" fmla="*/ 4559656 h 4561498"/>
              <a:gd name="connsiteX9" fmla="*/ 1145058 w 4904427"/>
              <a:gd name="connsiteY9" fmla="*/ 4561498 h 4561498"/>
              <a:gd name="connsiteX0" fmla="*/ 1145058 w 4911042"/>
              <a:gd name="connsiteY0" fmla="*/ 4561498 h 4561498"/>
              <a:gd name="connsiteX1" fmla="*/ 0 w 4911042"/>
              <a:gd name="connsiteY1" fmla="*/ 4560303 h 4561498"/>
              <a:gd name="connsiteX2" fmla="*/ 922977 w 4911042"/>
              <a:gd name="connsiteY2" fmla="*/ 2674682 h 4561498"/>
              <a:gd name="connsiteX3" fmla="*/ 1770701 w 4911042"/>
              <a:gd name="connsiteY3" fmla="*/ 1683975 h 4561498"/>
              <a:gd name="connsiteX4" fmla="*/ 3189502 w 4911042"/>
              <a:gd name="connsiteY4" fmla="*/ 667854 h 4561498"/>
              <a:gd name="connsiteX5" fmla="*/ 4911042 w 4911042"/>
              <a:gd name="connsiteY5" fmla="*/ 0 h 4561498"/>
              <a:gd name="connsiteX6" fmla="*/ 4904427 w 4911042"/>
              <a:gd name="connsiteY6" fmla="*/ 1160102 h 4561498"/>
              <a:gd name="connsiteX7" fmla="*/ 4904426 w 4911042"/>
              <a:gd name="connsiteY7" fmla="*/ 2855730 h 4561498"/>
              <a:gd name="connsiteX8" fmla="*/ 4904002 w 4911042"/>
              <a:gd name="connsiteY8" fmla="*/ 4559656 h 4561498"/>
              <a:gd name="connsiteX9" fmla="*/ 1145058 w 4911042"/>
              <a:gd name="connsiteY9" fmla="*/ 4561498 h 456149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89502 w 4904427"/>
              <a:gd name="connsiteY4" fmla="*/ 658544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5023304"/>
              <a:gd name="connsiteY0" fmla="*/ 4552188 h 4552188"/>
              <a:gd name="connsiteX1" fmla="*/ 0 w 5023304"/>
              <a:gd name="connsiteY1" fmla="*/ 4550993 h 4552188"/>
              <a:gd name="connsiteX2" fmla="*/ 922977 w 5023304"/>
              <a:gd name="connsiteY2" fmla="*/ 2665372 h 4552188"/>
              <a:gd name="connsiteX3" fmla="*/ 1770701 w 5023304"/>
              <a:gd name="connsiteY3" fmla="*/ 1674665 h 4552188"/>
              <a:gd name="connsiteX4" fmla="*/ 3189502 w 5023304"/>
              <a:gd name="connsiteY4" fmla="*/ 658544 h 4552188"/>
              <a:gd name="connsiteX5" fmla="*/ 4893885 w 5023304"/>
              <a:gd name="connsiteY5" fmla="*/ 0 h 4552188"/>
              <a:gd name="connsiteX6" fmla="*/ 4904427 w 5023304"/>
              <a:gd name="connsiteY6" fmla="*/ 1150792 h 4552188"/>
              <a:gd name="connsiteX7" fmla="*/ 4904426 w 5023304"/>
              <a:gd name="connsiteY7" fmla="*/ 2846420 h 4552188"/>
              <a:gd name="connsiteX8" fmla="*/ 4904002 w 5023304"/>
              <a:gd name="connsiteY8" fmla="*/ 4550346 h 4552188"/>
              <a:gd name="connsiteX9" fmla="*/ 1145058 w 5023304"/>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89502 w 4904427"/>
              <a:gd name="connsiteY4" fmla="*/ 658544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55188 w 4904427"/>
              <a:gd name="connsiteY4" fmla="*/ 630615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63767 w 4904427"/>
              <a:gd name="connsiteY4" fmla="*/ 658545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22977 w 4904427"/>
              <a:gd name="connsiteY2" fmla="*/ 264675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54270 w 4904427"/>
              <a:gd name="connsiteY2" fmla="*/ 2663616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829101 w 4904427"/>
              <a:gd name="connsiteY2" fmla="*/ 2840681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891685 w 4904427"/>
              <a:gd name="connsiteY2" fmla="*/ 2747933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07331 w 4904427"/>
              <a:gd name="connsiteY2" fmla="*/ 273950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30800 w 4904427"/>
              <a:gd name="connsiteY2" fmla="*/ 268891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07331 w 4904427"/>
              <a:gd name="connsiteY2" fmla="*/ 268891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04427" h="4533568">
                <a:moveTo>
                  <a:pt x="1145058" y="4533568"/>
                </a:moveTo>
                <a:lnTo>
                  <a:pt x="0" y="4532373"/>
                </a:lnTo>
                <a:cubicBezTo>
                  <a:pt x="85540" y="4106313"/>
                  <a:pt x="593006" y="3114362"/>
                  <a:pt x="907331" y="2688912"/>
                </a:cubicBezTo>
                <a:cubicBezTo>
                  <a:pt x="1259570" y="2190184"/>
                  <a:pt x="1412226" y="2054916"/>
                  <a:pt x="1755055" y="1689772"/>
                </a:cubicBezTo>
                <a:cubicBezTo>
                  <a:pt x="2273911" y="1221504"/>
                  <a:pt x="2640629" y="921554"/>
                  <a:pt x="3163767" y="639925"/>
                </a:cubicBezTo>
                <a:cubicBezTo>
                  <a:pt x="3686905" y="358296"/>
                  <a:pt x="4271515" y="110363"/>
                  <a:pt x="4893886" y="0"/>
                </a:cubicBezTo>
                <a:cubicBezTo>
                  <a:pt x="4897400" y="377391"/>
                  <a:pt x="4900913" y="754781"/>
                  <a:pt x="4904427" y="1132172"/>
                </a:cubicBezTo>
                <a:cubicBezTo>
                  <a:pt x="4904427" y="1697381"/>
                  <a:pt x="4904426" y="2262591"/>
                  <a:pt x="4904426" y="2827800"/>
                </a:cubicBezTo>
                <a:cubicBezTo>
                  <a:pt x="4904285" y="3386465"/>
                  <a:pt x="4904143" y="3973061"/>
                  <a:pt x="4904002" y="4531726"/>
                </a:cubicBezTo>
                <a:lnTo>
                  <a:pt x="1145058" y="4533568"/>
                </a:lnTo>
                <a:close/>
              </a:path>
            </a:pathLst>
          </a:custGeom>
        </p:spPr>
        <p:txBody>
          <a:bodyPr anchor="ctr"/>
          <a:lstStyle>
            <a:lvl1pPr marL="0" indent="0" algn="ctr">
              <a:buNone/>
              <a:defRPr/>
            </a:lvl1pPr>
          </a:lstStyle>
          <a:p>
            <a:pPr lvl="0"/>
            <a:r>
              <a:rPr lang="en-US" noProof="0"/>
              <a:t>Click icon to add picture</a:t>
            </a:r>
            <a:endParaRPr lang="en-GB" noProof="0" dirty="0"/>
          </a:p>
        </p:txBody>
      </p:sp>
      <p:sp>
        <p:nvSpPr>
          <p:cNvPr id="9" name="Slide Number Placeholder 13"/>
          <p:cNvSpPr>
            <a:spLocks noGrp="1"/>
          </p:cNvSpPr>
          <p:nvPr>
            <p:ph type="sldNum" sz="quarter" idx="21"/>
          </p:nvPr>
        </p:nvSpPr>
        <p:spPr>
          <a:xfrm>
            <a:off x="5272618" y="6308726"/>
            <a:ext cx="1644649" cy="365125"/>
          </a:xfrm>
        </p:spPr>
        <p:txBody>
          <a:bodyPr lIns="0" tIns="0" rIns="0" bIns="0" anchor="t"/>
          <a:lstStyle>
            <a:lvl1pPr algn="ctr">
              <a:defRPr smtClean="0"/>
            </a:lvl1pPr>
          </a:lstStyle>
          <a:p>
            <a:fld id="{0A493A1A-2A2E-46A1-9798-21310B705FCD}" type="slidenum">
              <a:rPr lang="en-GB" altLang="en-US"/>
              <a:pPr/>
              <a:t>‹#›</a:t>
            </a:fld>
            <a:endParaRPr lang="en-GB" altLang="en-US"/>
          </a:p>
        </p:txBody>
      </p:sp>
    </p:spTree>
    <p:extLst>
      <p:ext uri="{BB962C8B-B14F-4D97-AF65-F5344CB8AC3E}">
        <p14:creationId xmlns:p14="http://schemas.microsoft.com/office/powerpoint/2010/main" val="7316109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3383D602-51C5-4427-A82E-7FE915CA1454}" type="datetime1">
              <a:rPr lang="en-GB" smtClean="0"/>
              <a:t>10/03/2021</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8252945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hf hdr="0" ftr="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641227B-33BB-44C3-A572-C5B15841361F}"/>
              </a:ext>
            </a:extLst>
          </p:cNvPr>
          <p:cNvSpPr/>
          <p:nvPr/>
        </p:nvSpPr>
        <p:spPr>
          <a:xfrm>
            <a:off x="998806" y="1424635"/>
            <a:ext cx="9609695" cy="3416320"/>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FFFF00"/>
                </a:solidFill>
                <a:effectLst/>
                <a:uLnTx/>
                <a:uFillTx/>
                <a:latin typeface="Arial" panose="020B0604020202020204" pitchFamily="34" charset="0"/>
                <a:ea typeface="+mn-ea"/>
                <a:cs typeface="Arial" panose="020B0604020202020204" pitchFamily="34" charset="0"/>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4400" b="1" dirty="0">
                <a:solidFill>
                  <a:srgbClr val="FFFF00"/>
                </a:solidFill>
                <a:latin typeface="Arial" panose="020B0604020202020204" pitchFamily="34" charset="0"/>
                <a:cs typeface="Arial" panose="020B0604020202020204" pitchFamily="34" charset="0"/>
              </a:rPr>
              <a:t>Lecture 6 Introduction to Contract </a:t>
            </a:r>
            <a:endParaRPr kumimoji="0" lang="en-US" sz="4400" b="1" i="0" u="none" strike="noStrike" kern="1200" cap="none" spc="0" normalizeH="0" baseline="0" noProof="0" dirty="0">
              <a:ln>
                <a:noFill/>
              </a:ln>
              <a:solidFill>
                <a:srgbClr val="FFFF00"/>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FFFF00"/>
                </a:solidFill>
                <a:effectLst/>
                <a:uLnTx/>
                <a:uFillTx/>
                <a:latin typeface="Arial" panose="020B0604020202020204" pitchFamily="34" charset="0"/>
                <a:ea typeface="+mn-ea"/>
                <a:cs typeface="Arial" panose="020B0604020202020204" pitchFamily="34" charset="0"/>
              </a:rPr>
              <a:t>by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FFFF00"/>
                </a:solidFill>
                <a:effectLst/>
                <a:uLnTx/>
                <a:uFillTx/>
                <a:latin typeface="Arial" panose="020B0604020202020204" pitchFamily="34" charset="0"/>
                <a:ea typeface="+mn-ea"/>
                <a:cs typeface="Arial" panose="020B0604020202020204" pitchFamily="34" charset="0"/>
              </a:rPr>
              <a:t>Dr Jacob Gwa</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FF00"/>
                </a:solidFill>
                <a:effectLst/>
                <a:uLnTx/>
                <a:uFillTx/>
                <a:latin typeface="Arial" panose="020B0604020202020204" pitchFamily="34" charset="0"/>
                <a:ea typeface="+mn-ea"/>
                <a:cs typeface="Arial" panose="020B0604020202020204" pitchFamily="34" charset="0"/>
              </a:rPr>
              <a:t>Lecturer in Logistics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FF00"/>
                </a:solidFill>
                <a:effectLst/>
                <a:uLnTx/>
                <a:uFillTx/>
                <a:latin typeface="Arial" panose="020B0604020202020204" pitchFamily="34" charset="0"/>
                <a:ea typeface="+mn-ea"/>
                <a:cs typeface="Arial" panose="020B0604020202020204" pitchFamily="34" charset="0"/>
              </a:rPr>
              <a:t>j.gwa@uwtsd.ac.uk</a:t>
            </a:r>
          </a:p>
        </p:txBody>
      </p:sp>
      <p:sp>
        <p:nvSpPr>
          <p:cNvPr id="2" name="Date Placeholder 1">
            <a:extLst>
              <a:ext uri="{FF2B5EF4-FFF2-40B4-BE49-F238E27FC236}">
                <a16:creationId xmlns:a16="http://schemas.microsoft.com/office/drawing/2014/main" id="{0AA9A925-0F82-47AA-8ED6-1BE625674FF9}"/>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A48069D3-004F-49CB-AB26-7CB7909089DC}" type="datetime1">
              <a:rPr kumimoji="0" lang="en-GB" sz="1050" b="0" i="0" u="none" strike="noStrike" kern="1200" cap="none" spc="0" normalizeH="0" baseline="0" noProof="0" smtClean="0">
                <a:ln>
                  <a:noFill/>
                </a:ln>
                <a:solidFill>
                  <a:prstClr val="black">
                    <a:tint val="75000"/>
                  </a:prstClr>
                </a:solidFill>
                <a:effectLst/>
                <a:uLnTx/>
                <a:uFillTx/>
                <a:latin typeface="Myriad Pro"/>
                <a:ea typeface="+mn-ea"/>
                <a:cs typeface="+mn-cs"/>
              </a:rPr>
              <a:t>10/03/2021</a:t>
            </a:fld>
            <a:endParaRPr kumimoji="0" lang="en-GB"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4" name="Slide Number Placeholder 3">
            <a:extLst>
              <a:ext uri="{FF2B5EF4-FFF2-40B4-BE49-F238E27FC236}">
                <a16:creationId xmlns:a16="http://schemas.microsoft.com/office/drawing/2014/main" id="{689BA2CE-8866-4706-97AE-8570DC5DE829}"/>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1981200" y="40"/>
            <a:ext cx="8229600" cy="994122"/>
          </a:xfrm>
        </p:spPr>
        <p:txBody>
          <a:bodyPr>
            <a:normAutofit/>
          </a:bodyPr>
          <a:lstStyle/>
          <a:p>
            <a:pPr>
              <a:defRPr/>
            </a:pPr>
            <a:r>
              <a:rPr lang="en-GB" sz="4000" b="1" dirty="0">
                <a:solidFill>
                  <a:srgbClr val="0070C0"/>
                </a:solidFill>
                <a:latin typeface="Arial" panose="020B0604020202020204" pitchFamily="34" charset="0"/>
                <a:cs typeface="Arial" panose="020B0604020202020204" pitchFamily="34" charset="0"/>
              </a:rPr>
              <a:t>Definition of Contract </a:t>
            </a:r>
            <a:endParaRPr lang="en-US" altLang="en-US" sz="40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16387" name="Content Placeholder 2"/>
          <p:cNvSpPr>
            <a:spLocks noGrp="1"/>
          </p:cNvSpPr>
          <p:nvPr>
            <p:ph idx="1"/>
          </p:nvPr>
        </p:nvSpPr>
        <p:spPr>
          <a:xfrm>
            <a:off x="566238" y="1359490"/>
            <a:ext cx="10529212" cy="3212511"/>
          </a:xfrm>
        </p:spPr>
        <p:txBody>
          <a:bodyPr>
            <a:normAutofit/>
          </a:bodyPr>
          <a:lstStyle/>
          <a:p>
            <a:pPr marL="458788" indent="0" algn="just">
              <a:lnSpc>
                <a:spcPct val="150000"/>
              </a:lnSpc>
              <a:buNone/>
            </a:pPr>
            <a:r>
              <a:rPr lang="en-US" sz="2400" b="1" dirty="0">
                <a:latin typeface="Arial" panose="020B0604020202020204" pitchFamily="34" charset="0"/>
                <a:cs typeface="Arial" panose="020B0604020202020204" pitchFamily="34" charset="0"/>
              </a:rPr>
              <a:t>A contract is a legally binding document between at least two parties that defines and governs the rights and duties of the parties to an agreement. A contract is legally enforceable because it meets the requirements and approval of the law.</a:t>
            </a:r>
            <a:endParaRPr lang="en-GB" sz="2400" b="1" dirty="0">
              <a:latin typeface="Arial" panose="020B0604020202020204" pitchFamily="34" charset="0"/>
              <a:cs typeface="Arial" panose="020B0604020202020204" pitchFamily="34" charset="0"/>
            </a:endParaRPr>
          </a:p>
        </p:txBody>
      </p:sp>
      <p:sp>
        <p:nvSpPr>
          <p:cNvPr id="2" name="Date Placeholder 1">
            <a:extLst>
              <a:ext uri="{FF2B5EF4-FFF2-40B4-BE49-F238E27FC236}">
                <a16:creationId xmlns:a16="http://schemas.microsoft.com/office/drawing/2014/main" id="{28265598-ECF8-4C3E-A865-F25C432B4E75}"/>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A4195D0F-A590-4027-8F65-5E6904B2B290}" type="datetime1">
              <a:rPr kumimoji="0" lang="en-GB" sz="1050" b="0" i="0" u="none" strike="noStrike" kern="1200" cap="none" spc="0" normalizeH="0" baseline="0" noProof="0" smtClean="0">
                <a:ln>
                  <a:noFill/>
                </a:ln>
                <a:solidFill>
                  <a:prstClr val="black">
                    <a:tint val="75000"/>
                  </a:prstClr>
                </a:solidFill>
                <a:effectLst/>
                <a:uLnTx/>
                <a:uFillTx/>
                <a:latin typeface="Myriad Pro"/>
                <a:ea typeface="+mn-ea"/>
                <a:cs typeface="+mn-cs"/>
              </a:rPr>
              <a:t>10/03/2021</a:t>
            </a:fld>
            <a:endParaRPr kumimoji="0" lang="en-GB"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3" name="Slide Number Placeholder 2">
            <a:extLst>
              <a:ext uri="{FF2B5EF4-FFF2-40B4-BE49-F238E27FC236}">
                <a16:creationId xmlns:a16="http://schemas.microsoft.com/office/drawing/2014/main" id="{A5971182-46C9-4C76-B7BD-165A3B8025F7}"/>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21978951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Title 1">
            <a:extLst>
              <a:ext uri="{FF2B5EF4-FFF2-40B4-BE49-F238E27FC236}">
                <a16:creationId xmlns:a16="http://schemas.microsoft.com/office/drawing/2014/main" id="{A4A3BA83-DAA6-4440-AE4F-70A69D93A1A8}"/>
              </a:ext>
            </a:extLst>
          </p:cNvPr>
          <p:cNvSpPr>
            <a:spLocks noGrp="1"/>
          </p:cNvSpPr>
          <p:nvPr>
            <p:ph type="title"/>
          </p:nvPr>
        </p:nvSpPr>
        <p:spPr>
          <a:xfrm>
            <a:off x="2019300" y="38686"/>
            <a:ext cx="8153400" cy="990600"/>
          </a:xfrm>
        </p:spPr>
        <p:txBody>
          <a:bodyPr/>
          <a:lstStyle/>
          <a:p>
            <a:r>
              <a:rPr lang="en-US" altLang="en-US" b="1" dirty="0">
                <a:solidFill>
                  <a:srgbClr val="0070C0"/>
                </a:solidFill>
                <a:latin typeface="Arial" panose="020B0604020202020204" pitchFamily="34" charset="0"/>
                <a:cs typeface="Arial" panose="020B0604020202020204" pitchFamily="34" charset="0"/>
              </a:rPr>
              <a:t>What is a Contract</a:t>
            </a:r>
          </a:p>
        </p:txBody>
      </p:sp>
      <p:sp>
        <p:nvSpPr>
          <p:cNvPr id="14338" name="Content Placeholder 2">
            <a:extLst>
              <a:ext uri="{FF2B5EF4-FFF2-40B4-BE49-F238E27FC236}">
                <a16:creationId xmlns:a16="http://schemas.microsoft.com/office/drawing/2014/main" id="{F55CBF88-621D-4208-BE08-82E3C37BA29B}"/>
              </a:ext>
            </a:extLst>
          </p:cNvPr>
          <p:cNvSpPr>
            <a:spLocks noGrp="1"/>
          </p:cNvSpPr>
          <p:nvPr>
            <p:ph sz="quarter" idx="1"/>
          </p:nvPr>
        </p:nvSpPr>
        <p:spPr>
          <a:xfrm>
            <a:off x="1377118" y="1332914"/>
            <a:ext cx="8695349" cy="4181621"/>
          </a:xfrm>
        </p:spPr>
        <p:txBody>
          <a:bodyPr>
            <a:normAutofit lnSpcReduction="10000"/>
          </a:bodyPr>
          <a:lstStyle/>
          <a:p>
            <a:r>
              <a:rPr lang="en-US" altLang="en-US" b="1" dirty="0">
                <a:latin typeface="Arial" panose="020B0604020202020204" pitchFamily="34" charset="0"/>
                <a:cs typeface="Arial" panose="020B0604020202020204" pitchFamily="34" charset="0"/>
              </a:rPr>
              <a:t>a: a </a:t>
            </a:r>
            <a:r>
              <a:rPr lang="en-US" altLang="en-US" b="1" u="sng" dirty="0">
                <a:latin typeface="Arial" panose="020B0604020202020204" pitchFamily="34" charset="0"/>
                <a:cs typeface="Arial" panose="020B0604020202020204" pitchFamily="34" charset="0"/>
              </a:rPr>
              <a:t>binding agreement </a:t>
            </a:r>
            <a:r>
              <a:rPr lang="en-US" altLang="en-US" b="1" dirty="0">
                <a:latin typeface="Arial" panose="020B0604020202020204" pitchFamily="34" charset="0"/>
                <a:cs typeface="Arial" panose="020B0604020202020204" pitchFamily="34" charset="0"/>
              </a:rPr>
              <a:t>between two or more persons or parties ; </a:t>
            </a:r>
            <a:r>
              <a:rPr lang="en-US" altLang="en-US" b="1" i="1" dirty="0">
                <a:latin typeface="Arial" panose="020B0604020202020204" pitchFamily="34" charset="0"/>
                <a:cs typeface="Arial" panose="020B0604020202020204" pitchFamily="34" charset="0"/>
              </a:rPr>
              <a:t>especially</a:t>
            </a:r>
            <a:r>
              <a:rPr lang="en-US" altLang="en-US" b="1" dirty="0">
                <a:latin typeface="Arial" panose="020B0604020202020204" pitchFamily="34" charset="0"/>
                <a:cs typeface="Arial" panose="020B0604020202020204" pitchFamily="34" charset="0"/>
              </a:rPr>
              <a:t> one </a:t>
            </a:r>
            <a:r>
              <a:rPr lang="en-US" altLang="en-US" b="1" u="sng" dirty="0">
                <a:latin typeface="Arial" panose="020B0604020202020204" pitchFamily="34" charset="0"/>
                <a:cs typeface="Arial" panose="020B0604020202020204" pitchFamily="34" charset="0"/>
              </a:rPr>
              <a:t>legally enforceable</a:t>
            </a:r>
          </a:p>
          <a:p>
            <a:pPr marL="0" indent="0">
              <a:buNone/>
            </a:pPr>
            <a:endParaRPr lang="en-US" altLang="en-US" b="1" u="sng" dirty="0">
              <a:latin typeface="Arial" panose="020B0604020202020204" pitchFamily="34" charset="0"/>
              <a:cs typeface="Arial" panose="020B0604020202020204" pitchFamily="34" charset="0"/>
            </a:endParaRPr>
          </a:p>
          <a:p>
            <a:r>
              <a:rPr lang="en-US" altLang="en-US" b="1" dirty="0">
                <a:latin typeface="Arial" panose="020B0604020202020204" pitchFamily="34" charset="0"/>
                <a:cs typeface="Arial" panose="020B0604020202020204" pitchFamily="34" charset="0"/>
              </a:rPr>
              <a:t>b: a business arrangement for the supply of goods or services at a fixed price</a:t>
            </a:r>
          </a:p>
          <a:p>
            <a:pPr>
              <a:buFont typeface="Wingdings" panose="05000000000000000000" pitchFamily="2" charset="2"/>
              <a:buNone/>
            </a:pPr>
            <a:r>
              <a:rPr lang="en-US" altLang="en-US" b="1" dirty="0">
                <a:latin typeface="Arial" panose="020B0604020202020204" pitchFamily="34" charset="0"/>
                <a:cs typeface="Arial" panose="020B0604020202020204" pitchFamily="34" charset="0"/>
              </a:rPr>
              <a:t>					</a:t>
            </a:r>
          </a:p>
          <a:p>
            <a:pPr>
              <a:buFont typeface="Wingdings" panose="05000000000000000000" pitchFamily="2" charset="2"/>
              <a:buNone/>
            </a:pPr>
            <a:r>
              <a:rPr lang="en-US" altLang="en-US" b="1" dirty="0">
                <a:latin typeface="Arial" panose="020B0604020202020204" pitchFamily="34" charset="0"/>
                <a:cs typeface="Arial" panose="020B0604020202020204" pitchFamily="34" charset="0"/>
              </a:rPr>
              <a:t>-Merriam-Webster</a:t>
            </a:r>
          </a:p>
          <a:p>
            <a:pPr>
              <a:buFont typeface="Wingdings" panose="05000000000000000000" pitchFamily="2" charset="2"/>
              <a:buNone/>
            </a:pPr>
            <a:endParaRPr lang="en-US" altLang="en-US" dirty="0"/>
          </a:p>
        </p:txBody>
      </p:sp>
      <p:sp>
        <p:nvSpPr>
          <p:cNvPr id="2" name="Date Placeholder 1">
            <a:extLst>
              <a:ext uri="{FF2B5EF4-FFF2-40B4-BE49-F238E27FC236}">
                <a16:creationId xmlns:a16="http://schemas.microsoft.com/office/drawing/2014/main" id="{6FC9F217-A612-476B-B722-50D11E382C9C}"/>
              </a:ext>
            </a:extLst>
          </p:cNvPr>
          <p:cNvSpPr>
            <a:spLocks noGrp="1"/>
          </p:cNvSpPr>
          <p:nvPr>
            <p:ph type="dt" sz="half" idx="10"/>
          </p:nvPr>
        </p:nvSpPr>
        <p:spPr/>
        <p:txBody>
          <a:bodyPr/>
          <a:lstStyle/>
          <a:p>
            <a:fld id="{0D279820-FE53-47B3-9EDF-C33467F0FB2A}" type="datetime1">
              <a:rPr lang="en-GB" smtClean="0"/>
              <a:t>10/03/2021</a:t>
            </a:fld>
            <a:endParaRPr lang="en-GB"/>
          </a:p>
        </p:txBody>
      </p:sp>
      <p:sp>
        <p:nvSpPr>
          <p:cNvPr id="3" name="Slide Number Placeholder 2">
            <a:extLst>
              <a:ext uri="{FF2B5EF4-FFF2-40B4-BE49-F238E27FC236}">
                <a16:creationId xmlns:a16="http://schemas.microsoft.com/office/drawing/2014/main" id="{8B9CE1FC-AAD7-40A3-8CD6-FCDA699F5497}"/>
              </a:ext>
            </a:extLst>
          </p:cNvPr>
          <p:cNvSpPr>
            <a:spLocks noGrp="1"/>
          </p:cNvSpPr>
          <p:nvPr>
            <p:ph type="sldNum" sz="quarter" idx="12"/>
          </p:nvPr>
        </p:nvSpPr>
        <p:spPr/>
        <p:txBody>
          <a:bodyPr/>
          <a:lstStyle/>
          <a:p>
            <a:fld id="{AC82685A-BD3A-4230-8D85-804689F67293}" type="slidenum">
              <a:rPr lang="en-GB" smtClean="0"/>
              <a:t>3</a:t>
            </a:fld>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a:extLst>
              <a:ext uri="{FF2B5EF4-FFF2-40B4-BE49-F238E27FC236}">
                <a16:creationId xmlns:a16="http://schemas.microsoft.com/office/drawing/2014/main" id="{42159D12-9264-4CCF-9430-065FB63B4AA6}"/>
              </a:ext>
            </a:extLst>
          </p:cNvPr>
          <p:cNvSpPr>
            <a:spLocks noGrp="1"/>
          </p:cNvSpPr>
          <p:nvPr>
            <p:ph type="title"/>
          </p:nvPr>
        </p:nvSpPr>
        <p:spPr>
          <a:xfrm>
            <a:off x="2136775" y="228600"/>
            <a:ext cx="8153400" cy="990600"/>
          </a:xfrm>
        </p:spPr>
        <p:txBody>
          <a:bodyPr>
            <a:normAutofit fontScale="90000"/>
          </a:bodyPr>
          <a:lstStyle/>
          <a:p>
            <a:r>
              <a:rPr lang="en-US" altLang="en-US" b="1" dirty="0">
                <a:solidFill>
                  <a:srgbClr val="0070C0"/>
                </a:solidFill>
                <a:latin typeface="Arial" panose="020B0604020202020204" pitchFamily="34" charset="0"/>
                <a:cs typeface="Arial" panose="020B0604020202020204" pitchFamily="34" charset="0"/>
              </a:rPr>
              <a:t>Have you agreed to a contract?</a:t>
            </a:r>
          </a:p>
        </p:txBody>
      </p:sp>
      <p:sp>
        <p:nvSpPr>
          <p:cNvPr id="15362" name="Content Placeholder 2">
            <a:extLst>
              <a:ext uri="{FF2B5EF4-FFF2-40B4-BE49-F238E27FC236}">
                <a16:creationId xmlns:a16="http://schemas.microsoft.com/office/drawing/2014/main" id="{846D7A49-C8C7-4A46-B1CD-199286E05B0C}"/>
              </a:ext>
            </a:extLst>
          </p:cNvPr>
          <p:cNvSpPr>
            <a:spLocks noGrp="1"/>
          </p:cNvSpPr>
          <p:nvPr>
            <p:ph sz="quarter" idx="1"/>
          </p:nvPr>
        </p:nvSpPr>
        <p:spPr>
          <a:xfrm>
            <a:off x="1109834" y="1219200"/>
            <a:ext cx="8153400" cy="3746695"/>
          </a:xfrm>
        </p:spPr>
        <p:txBody>
          <a:bodyPr/>
          <a:lstStyle/>
          <a:p>
            <a:pPr>
              <a:buFont typeface="Wingdings" panose="05000000000000000000" pitchFamily="2" charset="2"/>
              <a:buNone/>
            </a:pPr>
            <a:endParaRPr lang="en-US" altLang="en-US" dirty="0"/>
          </a:p>
          <a:p>
            <a:pPr>
              <a:buFont typeface="Wingdings" panose="05000000000000000000" pitchFamily="2" charset="2"/>
              <a:buNone/>
            </a:pPr>
            <a:endParaRPr lang="en-US" altLang="en-US" dirty="0"/>
          </a:p>
          <a:p>
            <a:pPr>
              <a:buFont typeface="Wingdings" panose="05000000000000000000" pitchFamily="2" charset="2"/>
              <a:buNone/>
            </a:pPr>
            <a:endParaRPr lang="en-US" altLang="en-US" dirty="0"/>
          </a:p>
          <a:p>
            <a:pPr>
              <a:buFont typeface="Wingdings" panose="05000000000000000000" pitchFamily="2" charset="2"/>
              <a:buNone/>
            </a:pPr>
            <a:r>
              <a:rPr lang="en-US" altLang="en-US" b="1" dirty="0">
                <a:latin typeface="Arial" panose="020B0604020202020204" pitchFamily="34" charset="0"/>
                <a:cs typeface="Arial" panose="020B0604020202020204" pitchFamily="34" charset="0"/>
              </a:rPr>
              <a:t>How many people think they are party to a contract?</a:t>
            </a:r>
          </a:p>
          <a:p>
            <a:pPr>
              <a:buFont typeface="Wingdings" panose="05000000000000000000" pitchFamily="2" charset="2"/>
              <a:buNone/>
            </a:pPr>
            <a:endParaRPr lang="en-US" altLang="en-US" dirty="0"/>
          </a:p>
        </p:txBody>
      </p:sp>
      <p:sp>
        <p:nvSpPr>
          <p:cNvPr id="2" name="Date Placeholder 1">
            <a:extLst>
              <a:ext uri="{FF2B5EF4-FFF2-40B4-BE49-F238E27FC236}">
                <a16:creationId xmlns:a16="http://schemas.microsoft.com/office/drawing/2014/main" id="{3F8A690B-B685-4846-A25D-96D8317768D7}"/>
              </a:ext>
            </a:extLst>
          </p:cNvPr>
          <p:cNvSpPr>
            <a:spLocks noGrp="1"/>
          </p:cNvSpPr>
          <p:nvPr>
            <p:ph type="dt" sz="half" idx="10"/>
          </p:nvPr>
        </p:nvSpPr>
        <p:spPr/>
        <p:txBody>
          <a:bodyPr/>
          <a:lstStyle/>
          <a:p>
            <a:fld id="{44EA5609-1E83-4539-836F-BA6EDE8DEA91}" type="datetime1">
              <a:rPr lang="en-GB" smtClean="0"/>
              <a:t>10/03/2021</a:t>
            </a:fld>
            <a:endParaRPr lang="en-GB"/>
          </a:p>
        </p:txBody>
      </p:sp>
      <p:sp>
        <p:nvSpPr>
          <p:cNvPr id="3" name="Slide Number Placeholder 2">
            <a:extLst>
              <a:ext uri="{FF2B5EF4-FFF2-40B4-BE49-F238E27FC236}">
                <a16:creationId xmlns:a16="http://schemas.microsoft.com/office/drawing/2014/main" id="{04720EA8-C92E-46EF-AC24-A3615F1D1AF2}"/>
              </a:ext>
            </a:extLst>
          </p:cNvPr>
          <p:cNvSpPr>
            <a:spLocks noGrp="1"/>
          </p:cNvSpPr>
          <p:nvPr>
            <p:ph type="sldNum" sz="quarter" idx="12"/>
          </p:nvPr>
        </p:nvSpPr>
        <p:spPr/>
        <p:txBody>
          <a:bodyPr/>
          <a:lstStyle/>
          <a:p>
            <a:fld id="{AC82685A-BD3A-4230-8D85-804689F67293}" type="slidenum">
              <a:rPr lang="en-GB" smtClean="0"/>
              <a:t>4</a:t>
            </a:fld>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a:extLst>
              <a:ext uri="{FF2B5EF4-FFF2-40B4-BE49-F238E27FC236}">
                <a16:creationId xmlns:a16="http://schemas.microsoft.com/office/drawing/2014/main" id="{9FA1B4D6-44C9-4555-8B59-5EAEE319336F}"/>
              </a:ext>
            </a:extLst>
          </p:cNvPr>
          <p:cNvSpPr>
            <a:spLocks noGrp="1"/>
          </p:cNvSpPr>
          <p:nvPr>
            <p:ph type="title"/>
          </p:nvPr>
        </p:nvSpPr>
        <p:spPr>
          <a:xfrm>
            <a:off x="2019300" y="0"/>
            <a:ext cx="8153400" cy="990600"/>
          </a:xfrm>
        </p:spPr>
        <p:txBody>
          <a:bodyPr/>
          <a:lstStyle/>
          <a:p>
            <a:r>
              <a:rPr lang="en-GB" altLang="en-US" b="1" dirty="0">
                <a:solidFill>
                  <a:srgbClr val="0070C0"/>
                </a:solidFill>
                <a:latin typeface="Arial" panose="020B0604020202020204" pitchFamily="34" charset="0"/>
                <a:cs typeface="Arial" panose="020B0604020202020204" pitchFamily="34" charset="0"/>
              </a:rPr>
              <a:t>T</a:t>
            </a:r>
            <a:r>
              <a:rPr lang="en-US" altLang="en-US" b="1" dirty="0">
                <a:solidFill>
                  <a:srgbClr val="0070C0"/>
                </a:solidFill>
                <a:latin typeface="Arial" panose="020B0604020202020204" pitchFamily="34" charset="0"/>
                <a:cs typeface="Arial" panose="020B0604020202020204" pitchFamily="34" charset="0"/>
              </a:rPr>
              <a:t>ort</a:t>
            </a:r>
          </a:p>
        </p:txBody>
      </p:sp>
      <p:sp>
        <p:nvSpPr>
          <p:cNvPr id="16386" name="Content Placeholder 2">
            <a:extLst>
              <a:ext uri="{FF2B5EF4-FFF2-40B4-BE49-F238E27FC236}">
                <a16:creationId xmlns:a16="http://schemas.microsoft.com/office/drawing/2014/main" id="{A9E840DF-6013-4B36-9FA5-F81F37F9323C}"/>
              </a:ext>
            </a:extLst>
          </p:cNvPr>
          <p:cNvSpPr>
            <a:spLocks noGrp="1"/>
          </p:cNvSpPr>
          <p:nvPr>
            <p:ph sz="quarter" idx="1"/>
          </p:nvPr>
        </p:nvSpPr>
        <p:spPr>
          <a:xfrm>
            <a:off x="1284849" y="835856"/>
            <a:ext cx="9622302" cy="4168726"/>
          </a:xfrm>
        </p:spPr>
        <p:txBody>
          <a:bodyPr/>
          <a:lstStyle/>
          <a:p>
            <a:pPr marL="0" indent="0" algn="just">
              <a:buNone/>
            </a:pPr>
            <a:r>
              <a:rPr lang="en-US" b="1" dirty="0">
                <a:latin typeface="Arial" panose="020B0604020202020204" pitchFamily="34" charset="0"/>
                <a:cs typeface="Arial" panose="020B0604020202020204" pitchFamily="34" charset="0"/>
              </a:rPr>
              <a:t>A tort, in common law jurisdiction, is a civil wrong that causes a claimant to suffer loss or harm, resulting in legal liability for the person who commits the tortious act. It can include intentional infliction of emotional distress, negligence, financial losses, injuries, invasion of privacy, and many other things</a:t>
            </a:r>
            <a:endParaRPr lang="en-US" altLang="en-US" b="1" dirty="0">
              <a:latin typeface="Arial" panose="020B0604020202020204" pitchFamily="34" charset="0"/>
              <a:cs typeface="Arial" panose="020B0604020202020204" pitchFamily="34" charset="0"/>
            </a:endParaRPr>
          </a:p>
        </p:txBody>
      </p:sp>
      <p:sp>
        <p:nvSpPr>
          <p:cNvPr id="2" name="Date Placeholder 1">
            <a:extLst>
              <a:ext uri="{FF2B5EF4-FFF2-40B4-BE49-F238E27FC236}">
                <a16:creationId xmlns:a16="http://schemas.microsoft.com/office/drawing/2014/main" id="{03DBADA5-0D1B-4115-A6CA-A640911AA62D}"/>
              </a:ext>
            </a:extLst>
          </p:cNvPr>
          <p:cNvSpPr>
            <a:spLocks noGrp="1"/>
          </p:cNvSpPr>
          <p:nvPr>
            <p:ph type="dt" sz="half" idx="10"/>
          </p:nvPr>
        </p:nvSpPr>
        <p:spPr/>
        <p:txBody>
          <a:bodyPr/>
          <a:lstStyle/>
          <a:p>
            <a:fld id="{6EB09D68-71D1-477C-9F52-6378674AAECB}" type="datetime1">
              <a:rPr lang="en-GB" smtClean="0"/>
              <a:t>10/03/2021</a:t>
            </a:fld>
            <a:endParaRPr lang="en-GB"/>
          </a:p>
        </p:txBody>
      </p:sp>
      <p:sp>
        <p:nvSpPr>
          <p:cNvPr id="3" name="Slide Number Placeholder 2">
            <a:extLst>
              <a:ext uri="{FF2B5EF4-FFF2-40B4-BE49-F238E27FC236}">
                <a16:creationId xmlns:a16="http://schemas.microsoft.com/office/drawing/2014/main" id="{D8DAC2F4-EF20-4EC0-B9D5-C1EA4D65D21E}"/>
              </a:ext>
            </a:extLst>
          </p:cNvPr>
          <p:cNvSpPr>
            <a:spLocks noGrp="1"/>
          </p:cNvSpPr>
          <p:nvPr>
            <p:ph type="sldNum" sz="quarter" idx="12"/>
          </p:nvPr>
        </p:nvSpPr>
        <p:spPr/>
        <p:txBody>
          <a:bodyPr/>
          <a:lstStyle/>
          <a:p>
            <a:fld id="{AC82685A-BD3A-4230-8D85-804689F67293}" type="slidenum">
              <a:rPr lang="en-GB" smtClean="0"/>
              <a:t>5</a:t>
            </a:fld>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1">
            <a:extLst>
              <a:ext uri="{FF2B5EF4-FFF2-40B4-BE49-F238E27FC236}">
                <a16:creationId xmlns:a16="http://schemas.microsoft.com/office/drawing/2014/main" id="{78D97D44-FA96-4E95-91ED-C7A3344C31D7}"/>
              </a:ext>
            </a:extLst>
          </p:cNvPr>
          <p:cNvSpPr>
            <a:spLocks noGrp="1"/>
          </p:cNvSpPr>
          <p:nvPr>
            <p:ph type="title"/>
          </p:nvPr>
        </p:nvSpPr>
        <p:spPr>
          <a:xfrm>
            <a:off x="2136775" y="228600"/>
            <a:ext cx="8153400" cy="990600"/>
          </a:xfrm>
        </p:spPr>
        <p:txBody>
          <a:bodyPr/>
          <a:lstStyle/>
          <a:p>
            <a:r>
              <a:rPr lang="en-US" altLang="en-US" b="1" dirty="0">
                <a:solidFill>
                  <a:srgbClr val="0070C0"/>
                </a:solidFill>
                <a:latin typeface="Arial" panose="020B0604020202020204" pitchFamily="34" charset="0"/>
                <a:cs typeface="Arial" panose="020B0604020202020204" pitchFamily="34" charset="0"/>
              </a:rPr>
              <a:t>Examples for a Contract</a:t>
            </a:r>
          </a:p>
        </p:txBody>
      </p:sp>
      <p:sp>
        <p:nvSpPr>
          <p:cNvPr id="20482" name="Content Placeholder 2">
            <a:extLst>
              <a:ext uri="{FF2B5EF4-FFF2-40B4-BE49-F238E27FC236}">
                <a16:creationId xmlns:a16="http://schemas.microsoft.com/office/drawing/2014/main" id="{A64FE5C4-29BB-4372-AA21-A880B26B323E}"/>
              </a:ext>
            </a:extLst>
          </p:cNvPr>
          <p:cNvSpPr>
            <a:spLocks noGrp="1"/>
          </p:cNvSpPr>
          <p:nvPr>
            <p:ph sz="quarter" idx="1"/>
          </p:nvPr>
        </p:nvSpPr>
        <p:spPr>
          <a:xfrm>
            <a:off x="928469" y="1181100"/>
            <a:ext cx="9805180" cy="3587848"/>
          </a:xfrm>
        </p:spPr>
        <p:txBody>
          <a:bodyPr/>
          <a:lstStyle/>
          <a:p>
            <a:r>
              <a:rPr lang="en-US" altLang="en-US" b="1" dirty="0">
                <a:latin typeface="Arial" panose="020B0604020202020204" pitchFamily="34" charset="0"/>
                <a:cs typeface="Arial" panose="020B0604020202020204" pitchFamily="34" charset="0"/>
              </a:rPr>
              <a:t>Credit Card Agreement</a:t>
            </a:r>
          </a:p>
          <a:p>
            <a:r>
              <a:rPr lang="en-US" altLang="en-US" b="1" dirty="0">
                <a:latin typeface="Arial" panose="020B0604020202020204" pitchFamily="34" charset="0"/>
                <a:cs typeface="Arial" panose="020B0604020202020204" pitchFamily="34" charset="0"/>
              </a:rPr>
              <a:t>Signed agreement related to a job</a:t>
            </a:r>
          </a:p>
          <a:p>
            <a:r>
              <a:rPr lang="en-US" altLang="en-US" b="1" dirty="0">
                <a:latin typeface="Arial" panose="020B0604020202020204" pitchFamily="34" charset="0"/>
                <a:cs typeface="Arial" panose="020B0604020202020204" pitchFamily="34" charset="0"/>
              </a:rPr>
              <a:t>Online agreement when starting a Facebook or email account</a:t>
            </a:r>
          </a:p>
          <a:p>
            <a:r>
              <a:rPr lang="en-US" altLang="en-US" b="1" dirty="0">
                <a:latin typeface="Arial" panose="020B0604020202020204" pitchFamily="34" charset="0"/>
                <a:cs typeface="Arial" panose="020B0604020202020204" pitchFamily="34" charset="0"/>
              </a:rPr>
              <a:t>An agreement to buy something from a friend</a:t>
            </a:r>
          </a:p>
          <a:p>
            <a:r>
              <a:rPr lang="en-US" altLang="en-US" b="1" dirty="0">
                <a:latin typeface="Arial" panose="020B0604020202020204" pitchFamily="34" charset="0"/>
                <a:cs typeface="Arial" panose="020B0604020202020204" pitchFamily="34" charset="0"/>
              </a:rPr>
              <a:t>Buying something from a store</a:t>
            </a:r>
          </a:p>
          <a:p>
            <a:endParaRPr lang="en-US" altLang="en-US" b="1" dirty="0">
              <a:latin typeface="Arial" panose="020B0604020202020204" pitchFamily="34" charset="0"/>
              <a:cs typeface="Arial" panose="020B0604020202020204" pitchFamily="34" charset="0"/>
            </a:endParaRPr>
          </a:p>
        </p:txBody>
      </p:sp>
      <p:sp>
        <p:nvSpPr>
          <p:cNvPr id="2" name="Date Placeholder 1">
            <a:extLst>
              <a:ext uri="{FF2B5EF4-FFF2-40B4-BE49-F238E27FC236}">
                <a16:creationId xmlns:a16="http://schemas.microsoft.com/office/drawing/2014/main" id="{F49044F4-F25D-43BC-A6FF-83B551C704D1}"/>
              </a:ext>
            </a:extLst>
          </p:cNvPr>
          <p:cNvSpPr>
            <a:spLocks noGrp="1"/>
          </p:cNvSpPr>
          <p:nvPr>
            <p:ph type="dt" sz="half" idx="10"/>
          </p:nvPr>
        </p:nvSpPr>
        <p:spPr/>
        <p:txBody>
          <a:bodyPr/>
          <a:lstStyle/>
          <a:p>
            <a:fld id="{DE484B0C-ED31-445E-A7A6-3DA8FCE68E6F}" type="datetime1">
              <a:rPr lang="en-GB" smtClean="0"/>
              <a:t>10/03/2021</a:t>
            </a:fld>
            <a:endParaRPr lang="en-GB"/>
          </a:p>
        </p:txBody>
      </p:sp>
      <p:sp>
        <p:nvSpPr>
          <p:cNvPr id="3" name="Slide Number Placeholder 2">
            <a:extLst>
              <a:ext uri="{FF2B5EF4-FFF2-40B4-BE49-F238E27FC236}">
                <a16:creationId xmlns:a16="http://schemas.microsoft.com/office/drawing/2014/main" id="{56126343-BFCB-4ED5-BF32-BC92FD54CF1E}"/>
              </a:ext>
            </a:extLst>
          </p:cNvPr>
          <p:cNvSpPr>
            <a:spLocks noGrp="1"/>
          </p:cNvSpPr>
          <p:nvPr>
            <p:ph type="sldNum" sz="quarter" idx="12"/>
          </p:nvPr>
        </p:nvSpPr>
        <p:spPr/>
        <p:txBody>
          <a:bodyPr/>
          <a:lstStyle/>
          <a:p>
            <a:fld id="{AC82685A-BD3A-4230-8D85-804689F67293}" type="slidenum">
              <a:rPr lang="en-GB" smtClean="0"/>
              <a:t>6</a:t>
            </a:fld>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a:extLst>
              <a:ext uri="{FF2B5EF4-FFF2-40B4-BE49-F238E27FC236}">
                <a16:creationId xmlns:a16="http://schemas.microsoft.com/office/drawing/2014/main" id="{ADDF3E35-FA44-4DDC-8C52-175708ABD94D}"/>
              </a:ext>
            </a:extLst>
          </p:cNvPr>
          <p:cNvSpPr>
            <a:spLocks noGrp="1"/>
          </p:cNvSpPr>
          <p:nvPr>
            <p:ph type="title"/>
          </p:nvPr>
        </p:nvSpPr>
        <p:spPr>
          <a:xfrm>
            <a:off x="2019300" y="0"/>
            <a:ext cx="8153400" cy="990600"/>
          </a:xfrm>
        </p:spPr>
        <p:txBody>
          <a:bodyPr>
            <a:normAutofit fontScale="90000"/>
          </a:bodyPr>
          <a:lstStyle/>
          <a:p>
            <a:r>
              <a:rPr lang="en-US" altLang="en-US" b="1" dirty="0">
                <a:solidFill>
                  <a:srgbClr val="0070C0"/>
                </a:solidFill>
                <a:latin typeface="Arial" panose="020B0604020202020204" pitchFamily="34" charset="0"/>
                <a:cs typeface="Arial" panose="020B0604020202020204" pitchFamily="34" charset="0"/>
              </a:rPr>
              <a:t>Facebook terms and conditions</a:t>
            </a:r>
          </a:p>
        </p:txBody>
      </p:sp>
      <p:sp>
        <p:nvSpPr>
          <p:cNvPr id="22530" name="Content Placeholder 2">
            <a:extLst>
              <a:ext uri="{FF2B5EF4-FFF2-40B4-BE49-F238E27FC236}">
                <a16:creationId xmlns:a16="http://schemas.microsoft.com/office/drawing/2014/main" id="{3F5EE725-1FC7-48EF-B4BD-474B8BE61007}"/>
              </a:ext>
            </a:extLst>
          </p:cNvPr>
          <p:cNvSpPr>
            <a:spLocks noGrp="1"/>
          </p:cNvSpPr>
          <p:nvPr>
            <p:ph sz="quarter" idx="1"/>
          </p:nvPr>
        </p:nvSpPr>
        <p:spPr>
          <a:xfrm>
            <a:off x="379827" y="1219200"/>
            <a:ext cx="11000935" cy="4495800"/>
          </a:xfrm>
        </p:spPr>
        <p:txBody>
          <a:bodyPr>
            <a:normAutofit/>
          </a:bodyPr>
          <a:lstStyle/>
          <a:p>
            <a:r>
              <a:rPr lang="en-GB" altLang="en-US" b="1" dirty="0">
                <a:latin typeface="Arial" panose="020B0604020202020204" pitchFamily="34" charset="0"/>
                <a:cs typeface="Arial" panose="020B0604020202020204" pitchFamily="34" charset="0"/>
              </a:rPr>
              <a:t>Use of nonviolent videos and pictures </a:t>
            </a:r>
          </a:p>
          <a:p>
            <a:r>
              <a:rPr lang="en-US" b="1" dirty="0">
                <a:latin typeface="Arial" panose="020B0604020202020204" pitchFamily="34" charset="0"/>
                <a:cs typeface="Arial" panose="020B0604020202020204" pitchFamily="34" charset="0"/>
              </a:rPr>
              <a:t>Use the same name that you use in everyday life. </a:t>
            </a:r>
          </a:p>
          <a:p>
            <a:r>
              <a:rPr lang="en-US" b="1" dirty="0">
                <a:latin typeface="Arial" panose="020B0604020202020204" pitchFamily="34" charset="0"/>
                <a:cs typeface="Arial" panose="020B0604020202020204" pitchFamily="34" charset="0"/>
              </a:rPr>
              <a:t>Provide accurate information about yourself. </a:t>
            </a:r>
          </a:p>
          <a:p>
            <a:r>
              <a:rPr lang="en-US" b="1" dirty="0">
                <a:latin typeface="Arial" panose="020B0604020202020204" pitchFamily="34" charset="0"/>
                <a:cs typeface="Arial" panose="020B0604020202020204" pitchFamily="34" charset="0"/>
              </a:rPr>
              <a:t>Create only one account (your own) and use your timeline for personal purposes. </a:t>
            </a:r>
          </a:p>
          <a:p>
            <a:r>
              <a:rPr lang="en-US" b="1" dirty="0">
                <a:latin typeface="Arial" panose="020B0604020202020204" pitchFamily="34" charset="0"/>
                <a:cs typeface="Arial" panose="020B0604020202020204" pitchFamily="34" charset="0"/>
              </a:rPr>
              <a:t>Not share your password, give access to your Facebook account to others, or transfer your account to anyone else (without our permission).</a:t>
            </a:r>
            <a:endParaRPr lang="en-US" altLang="en-US" b="1" dirty="0">
              <a:latin typeface="Arial" panose="020B0604020202020204" pitchFamily="34" charset="0"/>
              <a:cs typeface="Arial" panose="020B0604020202020204" pitchFamily="34" charset="0"/>
            </a:endParaRPr>
          </a:p>
        </p:txBody>
      </p:sp>
      <p:sp>
        <p:nvSpPr>
          <p:cNvPr id="2" name="Date Placeholder 1">
            <a:extLst>
              <a:ext uri="{FF2B5EF4-FFF2-40B4-BE49-F238E27FC236}">
                <a16:creationId xmlns:a16="http://schemas.microsoft.com/office/drawing/2014/main" id="{DF2EA9E7-F3DB-436F-B750-0D5340D988A7}"/>
              </a:ext>
            </a:extLst>
          </p:cNvPr>
          <p:cNvSpPr>
            <a:spLocks noGrp="1"/>
          </p:cNvSpPr>
          <p:nvPr>
            <p:ph type="dt" sz="half" idx="10"/>
          </p:nvPr>
        </p:nvSpPr>
        <p:spPr/>
        <p:txBody>
          <a:bodyPr/>
          <a:lstStyle/>
          <a:p>
            <a:fld id="{A06ED4DE-BCFE-4DDA-966C-3B16B656921C}" type="datetime1">
              <a:rPr lang="en-GB" smtClean="0"/>
              <a:t>10/03/2021</a:t>
            </a:fld>
            <a:endParaRPr lang="en-GB"/>
          </a:p>
        </p:txBody>
      </p:sp>
      <p:sp>
        <p:nvSpPr>
          <p:cNvPr id="3" name="Slide Number Placeholder 2">
            <a:extLst>
              <a:ext uri="{FF2B5EF4-FFF2-40B4-BE49-F238E27FC236}">
                <a16:creationId xmlns:a16="http://schemas.microsoft.com/office/drawing/2014/main" id="{F8750E0E-65E9-4A95-8740-3CD67529ABD1}"/>
              </a:ext>
            </a:extLst>
          </p:cNvPr>
          <p:cNvSpPr>
            <a:spLocks noGrp="1"/>
          </p:cNvSpPr>
          <p:nvPr>
            <p:ph type="sldNum" sz="quarter" idx="12"/>
          </p:nvPr>
        </p:nvSpPr>
        <p:spPr/>
        <p:txBody>
          <a:bodyPr/>
          <a:lstStyle/>
          <a:p>
            <a:fld id="{AC82685A-BD3A-4230-8D85-804689F67293}" type="slidenum">
              <a:rPr lang="en-GB" smtClean="0"/>
              <a:t>7</a:t>
            </a:fld>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a:extLst>
              <a:ext uri="{FF2B5EF4-FFF2-40B4-BE49-F238E27FC236}">
                <a16:creationId xmlns:a16="http://schemas.microsoft.com/office/drawing/2014/main" id="{1F2B2B2C-7728-4887-B159-7F91F53C7A42}"/>
              </a:ext>
            </a:extLst>
          </p:cNvPr>
          <p:cNvSpPr>
            <a:spLocks noGrp="1"/>
          </p:cNvSpPr>
          <p:nvPr>
            <p:ph type="title"/>
          </p:nvPr>
        </p:nvSpPr>
        <p:spPr>
          <a:xfrm>
            <a:off x="2019300" y="0"/>
            <a:ext cx="8153400" cy="773723"/>
          </a:xfrm>
        </p:spPr>
        <p:txBody>
          <a:bodyPr/>
          <a:lstStyle/>
          <a:p>
            <a:r>
              <a:rPr lang="en-US" altLang="en-US" b="1" dirty="0">
                <a:solidFill>
                  <a:srgbClr val="0070C0"/>
                </a:solidFill>
                <a:latin typeface="Arial" panose="020B0604020202020204" pitchFamily="34" charset="0"/>
                <a:cs typeface="Arial" panose="020B0604020202020204" pitchFamily="34" charset="0"/>
              </a:rPr>
              <a:t>Civil Legal Duties</a:t>
            </a:r>
          </a:p>
        </p:txBody>
      </p:sp>
      <p:graphicFrame>
        <p:nvGraphicFramePr>
          <p:cNvPr id="4" name="Content Placeholder 3">
            <a:extLst>
              <a:ext uri="{FF2B5EF4-FFF2-40B4-BE49-F238E27FC236}">
                <a16:creationId xmlns:a16="http://schemas.microsoft.com/office/drawing/2014/main" id="{4BB7F7F4-D932-46F9-B636-1F4C910E8E4A}"/>
              </a:ext>
            </a:extLst>
          </p:cNvPr>
          <p:cNvGraphicFramePr>
            <a:graphicFrameLocks noGrp="1"/>
          </p:cNvGraphicFramePr>
          <p:nvPr>
            <p:ph sz="quarter" idx="1"/>
            <p:extLst>
              <p:ext uri="{D42A27DB-BD31-4B8C-83A1-F6EECF244321}">
                <p14:modId xmlns:p14="http://schemas.microsoft.com/office/powerpoint/2010/main" val="48749286"/>
              </p:ext>
            </p:extLst>
          </p:nvPr>
        </p:nvGraphicFramePr>
        <p:xfrm>
          <a:off x="886265" y="773723"/>
          <a:ext cx="10213143" cy="4555425"/>
        </p:xfrm>
        <a:graphic>
          <a:graphicData uri="http://schemas.openxmlformats.org/drawingml/2006/table">
            <a:tbl>
              <a:tblPr firstRow="1" bandRow="1">
                <a:tableStyleId>{5C22544A-7EE6-4342-B048-85BDC9FD1C3A}</a:tableStyleId>
              </a:tblPr>
              <a:tblGrid>
                <a:gridCol w="3404381">
                  <a:extLst>
                    <a:ext uri="{9D8B030D-6E8A-4147-A177-3AD203B41FA5}">
                      <a16:colId xmlns:a16="http://schemas.microsoft.com/office/drawing/2014/main" val="20000"/>
                    </a:ext>
                  </a:extLst>
                </a:gridCol>
                <a:gridCol w="3404381">
                  <a:extLst>
                    <a:ext uri="{9D8B030D-6E8A-4147-A177-3AD203B41FA5}">
                      <a16:colId xmlns:a16="http://schemas.microsoft.com/office/drawing/2014/main" val="20001"/>
                    </a:ext>
                  </a:extLst>
                </a:gridCol>
                <a:gridCol w="3404381">
                  <a:extLst>
                    <a:ext uri="{9D8B030D-6E8A-4147-A177-3AD203B41FA5}">
                      <a16:colId xmlns:a16="http://schemas.microsoft.com/office/drawing/2014/main" val="20002"/>
                    </a:ext>
                  </a:extLst>
                </a:gridCol>
              </a:tblGrid>
              <a:tr h="591006">
                <a:tc>
                  <a:txBody>
                    <a:bodyPr/>
                    <a:lstStyle/>
                    <a:p>
                      <a:endParaRPr lang="en-US" b="1" dirty="0">
                        <a:latin typeface="Arial" panose="020B0604020202020204" pitchFamily="34" charset="0"/>
                        <a:cs typeface="Arial" panose="020B0604020202020204" pitchFamily="34" charset="0"/>
                      </a:endParaRPr>
                    </a:p>
                  </a:txBody>
                  <a:tcPr/>
                </a:tc>
                <a:tc>
                  <a:txBody>
                    <a:bodyPr/>
                    <a:lstStyle/>
                    <a:p>
                      <a:r>
                        <a:rPr lang="en-US" sz="4000" b="1" cap="none" spc="0" baseline="0"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Arial" panose="020B0604020202020204" pitchFamily="34" charset="0"/>
                          <a:cs typeface="Arial" panose="020B0604020202020204" pitchFamily="34" charset="0"/>
                        </a:rPr>
                        <a:t>Tort</a:t>
                      </a:r>
                    </a:p>
                  </a:txBody>
                  <a:tcPr/>
                </a:tc>
                <a:tc>
                  <a:txBody>
                    <a:bodyPr/>
                    <a:lstStyle/>
                    <a:p>
                      <a:r>
                        <a:rPr lang="en-US" sz="4000" b="1" cap="none" spc="0" baseline="0"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Arial" panose="020B0604020202020204" pitchFamily="34" charset="0"/>
                          <a:cs typeface="Arial" panose="020B0604020202020204" pitchFamily="34" charset="0"/>
                        </a:rPr>
                        <a:t>Contract</a:t>
                      </a:r>
                    </a:p>
                  </a:txBody>
                  <a:tcPr/>
                </a:tc>
                <a:extLst>
                  <a:ext uri="{0D108BD9-81ED-4DB2-BD59-A6C34878D82A}">
                    <a16:rowId xmlns:a16="http://schemas.microsoft.com/office/drawing/2014/main" val="10000"/>
                  </a:ext>
                </a:extLst>
              </a:tr>
              <a:tr h="1721625">
                <a:tc>
                  <a:txBody>
                    <a:bodyPr/>
                    <a:lstStyle/>
                    <a:p>
                      <a:r>
                        <a:rPr kumimoji="0" lang="en-US" sz="4000" b="1" kern="1200" cap="none" spc="0" baseline="0"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Arial" panose="020B0604020202020204" pitchFamily="34" charset="0"/>
                          <a:ea typeface="+mn-ea"/>
                          <a:cs typeface="Arial" panose="020B0604020202020204" pitchFamily="34" charset="0"/>
                        </a:rPr>
                        <a:t>Who has the duty</a:t>
                      </a:r>
                    </a:p>
                  </a:txBody>
                  <a:tcPr/>
                </a:tc>
                <a:tc>
                  <a:txBody>
                    <a:bodyPr/>
                    <a:lstStyle/>
                    <a:p>
                      <a:r>
                        <a:rPr kumimoji="0" lang="en-US" sz="1800" b="1" kern="1200" baseline="0" dirty="0">
                          <a:solidFill>
                            <a:schemeClr val="dk1"/>
                          </a:solidFill>
                          <a:latin typeface="Arial" panose="020B0604020202020204" pitchFamily="34" charset="0"/>
                          <a:ea typeface="+mn-ea"/>
                          <a:cs typeface="Arial" panose="020B0604020202020204" pitchFamily="34" charset="0"/>
                        </a:rPr>
                        <a:t>Groups of people, generally everyone.</a:t>
                      </a:r>
                    </a:p>
                  </a:txBody>
                  <a:tcPr/>
                </a:tc>
                <a:tc>
                  <a:txBody>
                    <a:bodyPr/>
                    <a:lstStyle/>
                    <a:p>
                      <a:r>
                        <a:rPr kumimoji="0" lang="en-US" sz="1800" b="1" kern="1200" baseline="0" dirty="0">
                          <a:solidFill>
                            <a:schemeClr val="dk1"/>
                          </a:solidFill>
                          <a:latin typeface="Arial" panose="020B0604020202020204" pitchFamily="34" charset="0"/>
                          <a:ea typeface="+mn-ea"/>
                          <a:cs typeface="Arial" panose="020B0604020202020204" pitchFamily="34" charset="0"/>
                        </a:rPr>
                        <a:t>The specific individuals who willfully enter into the agreement.	</a:t>
                      </a:r>
                    </a:p>
                  </a:txBody>
                  <a:tcPr/>
                </a:tc>
                <a:extLst>
                  <a:ext uri="{0D108BD9-81ED-4DB2-BD59-A6C34878D82A}">
                    <a16:rowId xmlns:a16="http://schemas.microsoft.com/office/drawing/2014/main" val="10001"/>
                  </a:ext>
                </a:extLst>
              </a:tr>
              <a:tr h="2132760">
                <a:tc>
                  <a:txBody>
                    <a:bodyPr/>
                    <a:lstStyle/>
                    <a:p>
                      <a:r>
                        <a:rPr kumimoji="0" lang="en-US" sz="4000" b="1" kern="1200" cap="none" spc="0" baseline="0"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Arial" panose="020B0604020202020204" pitchFamily="34" charset="0"/>
                          <a:ea typeface="+mn-ea"/>
                          <a:cs typeface="Arial" panose="020B0604020202020204" pitchFamily="34" charset="0"/>
                        </a:rPr>
                        <a:t>What binds individuals </a:t>
                      </a:r>
                    </a:p>
                  </a:txBody>
                  <a:tcPr/>
                </a:tc>
                <a:tc>
                  <a:txBody>
                    <a:bodyPr/>
                    <a:lstStyle/>
                    <a:p>
                      <a:r>
                        <a:rPr kumimoji="0" lang="en-US" sz="1800" b="1" kern="1200" baseline="0" dirty="0">
                          <a:solidFill>
                            <a:schemeClr val="dk1"/>
                          </a:solidFill>
                          <a:latin typeface="Arial" panose="020B0604020202020204" pitchFamily="34" charset="0"/>
                          <a:ea typeface="+mn-ea"/>
                          <a:cs typeface="Arial" panose="020B0604020202020204" pitchFamily="34" charset="0"/>
                        </a:rPr>
                        <a:t>Laws of society bind everyone in it.</a:t>
                      </a:r>
                    </a:p>
                  </a:txBody>
                  <a:tcPr/>
                </a:tc>
                <a:tc>
                  <a:txBody>
                    <a:bodyPr/>
                    <a:lstStyle/>
                    <a:p>
                      <a:r>
                        <a:rPr kumimoji="0" lang="en-US" sz="1800" b="1" kern="1200" baseline="0" dirty="0">
                          <a:solidFill>
                            <a:schemeClr val="dk1"/>
                          </a:solidFill>
                          <a:latin typeface="Arial" panose="020B0604020202020204" pitchFamily="34" charset="0"/>
                          <a:ea typeface="+mn-ea"/>
                          <a:cs typeface="Arial" panose="020B0604020202020204" pitchFamily="34" charset="0"/>
                        </a:rPr>
                        <a:t>Specific agreements in which the parties mutually bind themselves.</a:t>
                      </a:r>
                    </a:p>
                  </a:txBody>
                  <a:tcPr/>
                </a:tc>
                <a:extLst>
                  <a:ext uri="{0D108BD9-81ED-4DB2-BD59-A6C34878D82A}">
                    <a16:rowId xmlns:a16="http://schemas.microsoft.com/office/drawing/2014/main" val="10002"/>
                  </a:ext>
                </a:extLst>
              </a:tr>
            </a:tbl>
          </a:graphicData>
        </a:graphic>
      </p:graphicFrame>
      <p:sp>
        <p:nvSpPr>
          <p:cNvPr id="2" name="Date Placeholder 1">
            <a:extLst>
              <a:ext uri="{FF2B5EF4-FFF2-40B4-BE49-F238E27FC236}">
                <a16:creationId xmlns:a16="http://schemas.microsoft.com/office/drawing/2014/main" id="{B8431FE6-B27C-4406-A33B-3A42493B42AA}"/>
              </a:ext>
            </a:extLst>
          </p:cNvPr>
          <p:cNvSpPr>
            <a:spLocks noGrp="1"/>
          </p:cNvSpPr>
          <p:nvPr>
            <p:ph type="dt" sz="half" idx="10"/>
          </p:nvPr>
        </p:nvSpPr>
        <p:spPr/>
        <p:txBody>
          <a:bodyPr/>
          <a:lstStyle/>
          <a:p>
            <a:fld id="{5FC73D85-649F-4346-8E0F-075157359D97}" type="datetime1">
              <a:rPr lang="en-GB" smtClean="0"/>
              <a:t>10/03/2021</a:t>
            </a:fld>
            <a:endParaRPr lang="en-GB"/>
          </a:p>
        </p:txBody>
      </p:sp>
      <p:sp>
        <p:nvSpPr>
          <p:cNvPr id="3" name="Slide Number Placeholder 2">
            <a:extLst>
              <a:ext uri="{FF2B5EF4-FFF2-40B4-BE49-F238E27FC236}">
                <a16:creationId xmlns:a16="http://schemas.microsoft.com/office/drawing/2014/main" id="{C817EF24-63FC-47FE-BA31-FE67C72E9337}"/>
              </a:ext>
            </a:extLst>
          </p:cNvPr>
          <p:cNvSpPr>
            <a:spLocks noGrp="1"/>
          </p:cNvSpPr>
          <p:nvPr>
            <p:ph type="sldNum" sz="quarter" idx="12"/>
          </p:nvPr>
        </p:nvSpPr>
        <p:spPr/>
        <p:txBody>
          <a:bodyPr/>
          <a:lstStyle/>
          <a:p>
            <a:fld id="{AC82685A-BD3A-4230-8D85-804689F67293}" type="slidenum">
              <a:rPr lang="en-GB" smtClean="0"/>
              <a:t>8</a:t>
            </a:fld>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a:extLst>
              <a:ext uri="{FF2B5EF4-FFF2-40B4-BE49-F238E27FC236}">
                <a16:creationId xmlns:a16="http://schemas.microsoft.com/office/drawing/2014/main" id="{86E6DA16-5995-495B-B0A3-8077253CB579}"/>
              </a:ext>
            </a:extLst>
          </p:cNvPr>
          <p:cNvSpPr>
            <a:spLocks noGrp="1"/>
          </p:cNvSpPr>
          <p:nvPr>
            <p:ph type="title"/>
          </p:nvPr>
        </p:nvSpPr>
        <p:spPr>
          <a:xfrm>
            <a:off x="2136775" y="228600"/>
            <a:ext cx="8153400" cy="990600"/>
          </a:xfrm>
        </p:spPr>
        <p:txBody>
          <a:bodyPr>
            <a:normAutofit fontScale="90000"/>
          </a:bodyPr>
          <a:lstStyle/>
          <a:p>
            <a:r>
              <a:rPr lang="en-US" altLang="en-US" b="1" dirty="0">
                <a:solidFill>
                  <a:srgbClr val="0070C0"/>
                </a:solidFill>
                <a:latin typeface="Arial" panose="020B0604020202020204" pitchFamily="34" charset="0"/>
                <a:cs typeface="Arial" panose="020B0604020202020204" pitchFamily="34" charset="0"/>
              </a:rPr>
              <a:t>What does it mean to Contract?</a:t>
            </a:r>
          </a:p>
        </p:txBody>
      </p:sp>
      <p:sp>
        <p:nvSpPr>
          <p:cNvPr id="27650" name="Content Placeholder 2">
            <a:extLst>
              <a:ext uri="{FF2B5EF4-FFF2-40B4-BE49-F238E27FC236}">
                <a16:creationId xmlns:a16="http://schemas.microsoft.com/office/drawing/2014/main" id="{7ABF021E-0E73-4157-B2A8-4A3647C8BD3D}"/>
              </a:ext>
            </a:extLst>
          </p:cNvPr>
          <p:cNvSpPr>
            <a:spLocks noGrp="1"/>
          </p:cNvSpPr>
          <p:nvPr>
            <p:ph sz="quarter" idx="1"/>
          </p:nvPr>
        </p:nvSpPr>
        <p:spPr>
          <a:xfrm>
            <a:off x="715938" y="1181100"/>
            <a:ext cx="10453809" cy="3700389"/>
          </a:xfrm>
        </p:spPr>
        <p:txBody>
          <a:bodyPr/>
          <a:lstStyle/>
          <a:p>
            <a:pPr>
              <a:buFont typeface="Wingdings" panose="05000000000000000000" pitchFamily="2" charset="2"/>
              <a:buNone/>
            </a:pPr>
            <a:r>
              <a:rPr lang="en-US" altLang="en-US" b="1" dirty="0">
                <a:latin typeface="Arial" panose="020B0604020202020204" pitchFamily="34" charset="0"/>
                <a:cs typeface="Arial" panose="020B0604020202020204" pitchFamily="34" charset="0"/>
              </a:rPr>
              <a:t>Contracts are about:</a:t>
            </a:r>
          </a:p>
          <a:p>
            <a:r>
              <a:rPr lang="en-US" altLang="en-US" b="1" dirty="0">
                <a:latin typeface="Arial" panose="020B0604020202020204" pitchFamily="34" charset="0"/>
                <a:cs typeface="Arial" panose="020B0604020202020204" pitchFamily="34" charset="0"/>
              </a:rPr>
              <a:t>Bargaining</a:t>
            </a:r>
          </a:p>
          <a:p>
            <a:r>
              <a:rPr lang="en-US" altLang="en-US" b="1" dirty="0">
                <a:latin typeface="Arial" panose="020B0604020202020204" pitchFamily="34" charset="0"/>
                <a:cs typeface="Arial" panose="020B0604020202020204" pitchFamily="34" charset="0"/>
              </a:rPr>
              <a:t>Coming to an agreement</a:t>
            </a:r>
          </a:p>
          <a:p>
            <a:r>
              <a:rPr lang="en-US" altLang="en-US" b="1" dirty="0">
                <a:latin typeface="Arial" panose="020B0604020202020204" pitchFamily="34" charset="0"/>
                <a:cs typeface="Arial" panose="020B0604020202020204" pitchFamily="34" charset="0"/>
              </a:rPr>
              <a:t>Being willing to be legally bound to your side of that agreement, as long as the other party is bound to theirs</a:t>
            </a:r>
          </a:p>
        </p:txBody>
      </p:sp>
      <p:sp>
        <p:nvSpPr>
          <p:cNvPr id="2" name="Date Placeholder 1">
            <a:extLst>
              <a:ext uri="{FF2B5EF4-FFF2-40B4-BE49-F238E27FC236}">
                <a16:creationId xmlns:a16="http://schemas.microsoft.com/office/drawing/2014/main" id="{FF136D68-90D6-488C-AB16-C1CABB5F8683}"/>
              </a:ext>
            </a:extLst>
          </p:cNvPr>
          <p:cNvSpPr>
            <a:spLocks noGrp="1"/>
          </p:cNvSpPr>
          <p:nvPr>
            <p:ph type="dt" sz="half" idx="10"/>
          </p:nvPr>
        </p:nvSpPr>
        <p:spPr/>
        <p:txBody>
          <a:bodyPr/>
          <a:lstStyle/>
          <a:p>
            <a:fld id="{8BF6233E-C61D-43F1-A5D0-7AD1808F9099}" type="datetime1">
              <a:rPr lang="en-GB" smtClean="0"/>
              <a:t>10/03/2021</a:t>
            </a:fld>
            <a:endParaRPr lang="en-GB"/>
          </a:p>
        </p:txBody>
      </p:sp>
      <p:sp>
        <p:nvSpPr>
          <p:cNvPr id="3" name="Slide Number Placeholder 2">
            <a:extLst>
              <a:ext uri="{FF2B5EF4-FFF2-40B4-BE49-F238E27FC236}">
                <a16:creationId xmlns:a16="http://schemas.microsoft.com/office/drawing/2014/main" id="{3D838391-1910-4A0B-87FE-6932804BE19F}"/>
              </a:ext>
            </a:extLst>
          </p:cNvPr>
          <p:cNvSpPr>
            <a:spLocks noGrp="1"/>
          </p:cNvSpPr>
          <p:nvPr>
            <p:ph type="sldNum" sz="quarter" idx="12"/>
          </p:nvPr>
        </p:nvSpPr>
        <p:spPr/>
        <p:txBody>
          <a:bodyPr/>
          <a:lstStyle/>
          <a:p>
            <a:fld id="{AC82685A-BD3A-4230-8D85-804689F67293}" type="slidenum">
              <a:rPr lang="en-GB" smtClean="0"/>
              <a:t>9</a:t>
            </a:fld>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a:extLst>
              <a:ext uri="{FF2B5EF4-FFF2-40B4-BE49-F238E27FC236}">
                <a16:creationId xmlns:a16="http://schemas.microsoft.com/office/drawing/2014/main" id="{10099461-6DA4-4FFB-BA43-B6280A0798A0}"/>
              </a:ext>
            </a:extLst>
          </p:cNvPr>
          <p:cNvSpPr>
            <a:spLocks noGrp="1"/>
          </p:cNvSpPr>
          <p:nvPr>
            <p:ph type="title"/>
          </p:nvPr>
        </p:nvSpPr>
        <p:spPr>
          <a:xfrm>
            <a:off x="2136775" y="228600"/>
            <a:ext cx="8153400" cy="990600"/>
          </a:xfrm>
        </p:spPr>
        <p:txBody>
          <a:bodyPr/>
          <a:lstStyle/>
          <a:p>
            <a:r>
              <a:rPr lang="en-US" altLang="en-US" b="1" dirty="0">
                <a:solidFill>
                  <a:srgbClr val="0070C0"/>
                </a:solidFill>
                <a:latin typeface="Arial" panose="020B0604020202020204" pitchFamily="34" charset="0"/>
                <a:cs typeface="Arial" panose="020B0604020202020204" pitchFamily="34" charset="0"/>
              </a:rPr>
              <a:t>Elements of contracting</a:t>
            </a:r>
          </a:p>
        </p:txBody>
      </p:sp>
      <p:sp>
        <p:nvSpPr>
          <p:cNvPr id="29698" name="Content Placeholder 2">
            <a:extLst>
              <a:ext uri="{FF2B5EF4-FFF2-40B4-BE49-F238E27FC236}">
                <a16:creationId xmlns:a16="http://schemas.microsoft.com/office/drawing/2014/main" id="{610C9398-F44E-49EC-A4BF-111A8A048A2C}"/>
              </a:ext>
            </a:extLst>
          </p:cNvPr>
          <p:cNvSpPr>
            <a:spLocks noGrp="1"/>
          </p:cNvSpPr>
          <p:nvPr>
            <p:ph sz="quarter" idx="1"/>
          </p:nvPr>
        </p:nvSpPr>
        <p:spPr>
          <a:xfrm>
            <a:off x="786276" y="1219200"/>
            <a:ext cx="10622621" cy="4309403"/>
          </a:xfrm>
        </p:spPr>
        <p:txBody>
          <a:bodyPr>
            <a:normAutofit lnSpcReduction="10000"/>
          </a:bodyPr>
          <a:lstStyle/>
          <a:p>
            <a:r>
              <a:rPr lang="en-US" altLang="en-US" b="1" dirty="0"/>
              <a:t>Offer</a:t>
            </a:r>
          </a:p>
          <a:p>
            <a:endParaRPr lang="en-US" altLang="en-US" b="1" dirty="0"/>
          </a:p>
          <a:p>
            <a:r>
              <a:rPr lang="en-US" altLang="en-US" b="1" dirty="0"/>
              <a:t>Acceptance</a:t>
            </a:r>
          </a:p>
          <a:p>
            <a:pPr>
              <a:buFont typeface="Wingdings" panose="05000000000000000000" pitchFamily="2" charset="2"/>
              <a:buNone/>
            </a:pPr>
            <a:endParaRPr lang="en-US" altLang="en-US" b="1" dirty="0"/>
          </a:p>
          <a:p>
            <a:r>
              <a:rPr lang="en-US" altLang="en-US" b="1" dirty="0"/>
              <a:t>Consideration</a:t>
            </a:r>
          </a:p>
          <a:p>
            <a:endParaRPr lang="en-US" altLang="en-US" b="1" dirty="0"/>
          </a:p>
          <a:p>
            <a:r>
              <a:rPr lang="en-US" altLang="en-US" b="1" dirty="0"/>
              <a:t>These are the basic elements, but contract law can get a lot more complicated</a:t>
            </a:r>
          </a:p>
        </p:txBody>
      </p:sp>
      <p:sp>
        <p:nvSpPr>
          <p:cNvPr id="2" name="Date Placeholder 1">
            <a:extLst>
              <a:ext uri="{FF2B5EF4-FFF2-40B4-BE49-F238E27FC236}">
                <a16:creationId xmlns:a16="http://schemas.microsoft.com/office/drawing/2014/main" id="{A2886C4C-A3FD-4DA0-8E2C-A5A8971B55A2}"/>
              </a:ext>
            </a:extLst>
          </p:cNvPr>
          <p:cNvSpPr>
            <a:spLocks noGrp="1"/>
          </p:cNvSpPr>
          <p:nvPr>
            <p:ph type="dt" sz="half" idx="10"/>
          </p:nvPr>
        </p:nvSpPr>
        <p:spPr/>
        <p:txBody>
          <a:bodyPr/>
          <a:lstStyle/>
          <a:p>
            <a:fld id="{D9EAE458-5E6B-449B-AEDE-7DB818EB41E6}" type="datetime1">
              <a:rPr lang="en-GB" smtClean="0"/>
              <a:t>10/03/2021</a:t>
            </a:fld>
            <a:endParaRPr lang="en-GB"/>
          </a:p>
        </p:txBody>
      </p:sp>
      <p:sp>
        <p:nvSpPr>
          <p:cNvPr id="3" name="Slide Number Placeholder 2">
            <a:extLst>
              <a:ext uri="{FF2B5EF4-FFF2-40B4-BE49-F238E27FC236}">
                <a16:creationId xmlns:a16="http://schemas.microsoft.com/office/drawing/2014/main" id="{DDD48DC3-8D44-4888-A5A0-287AFD0F0C2D}"/>
              </a:ext>
            </a:extLst>
          </p:cNvPr>
          <p:cNvSpPr>
            <a:spLocks noGrp="1"/>
          </p:cNvSpPr>
          <p:nvPr>
            <p:ph type="sldNum" sz="quarter" idx="12"/>
          </p:nvPr>
        </p:nvSpPr>
        <p:spPr/>
        <p:txBody>
          <a:bodyPr/>
          <a:lstStyle/>
          <a:p>
            <a:fld id="{AC82685A-BD3A-4230-8D85-804689F67293}" type="slidenum">
              <a:rPr lang="en-GB" smtClean="0"/>
              <a:t>10</a:t>
            </a:fld>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1">
            <a:extLst>
              <a:ext uri="{FF2B5EF4-FFF2-40B4-BE49-F238E27FC236}">
                <a16:creationId xmlns:a16="http://schemas.microsoft.com/office/drawing/2014/main" id="{8390AF28-C78A-4194-BE7D-7A6382958B6D}"/>
              </a:ext>
            </a:extLst>
          </p:cNvPr>
          <p:cNvSpPr>
            <a:spLocks noGrp="1"/>
          </p:cNvSpPr>
          <p:nvPr>
            <p:ph type="title"/>
          </p:nvPr>
        </p:nvSpPr>
        <p:spPr>
          <a:xfrm>
            <a:off x="2136775" y="0"/>
            <a:ext cx="8153400" cy="990600"/>
          </a:xfrm>
        </p:spPr>
        <p:txBody>
          <a:bodyPr/>
          <a:lstStyle/>
          <a:p>
            <a:r>
              <a:rPr lang="en-US" altLang="en-US" b="1" dirty="0">
                <a:solidFill>
                  <a:srgbClr val="0070C0"/>
                </a:solidFill>
                <a:latin typeface="Arial" panose="020B0604020202020204" pitchFamily="34" charset="0"/>
                <a:cs typeface="Arial" panose="020B0604020202020204" pitchFamily="34" charset="0"/>
              </a:rPr>
              <a:t>Offer</a:t>
            </a:r>
          </a:p>
        </p:txBody>
      </p:sp>
      <p:sp>
        <p:nvSpPr>
          <p:cNvPr id="33794" name="Content Placeholder 2">
            <a:extLst>
              <a:ext uri="{FF2B5EF4-FFF2-40B4-BE49-F238E27FC236}">
                <a16:creationId xmlns:a16="http://schemas.microsoft.com/office/drawing/2014/main" id="{3371425F-8A0C-4206-BEF0-D07FF4B292A8}"/>
              </a:ext>
            </a:extLst>
          </p:cNvPr>
          <p:cNvSpPr>
            <a:spLocks noGrp="1"/>
          </p:cNvSpPr>
          <p:nvPr>
            <p:ph sz="quarter" idx="1"/>
          </p:nvPr>
        </p:nvSpPr>
        <p:spPr>
          <a:xfrm>
            <a:off x="942536" y="990600"/>
            <a:ext cx="10016196" cy="4495800"/>
          </a:xfrm>
        </p:spPr>
        <p:txBody>
          <a:bodyPr>
            <a:normAutofit fontScale="92500" lnSpcReduction="10000"/>
          </a:bodyPr>
          <a:lstStyle/>
          <a:p>
            <a:r>
              <a:rPr lang="en-US" altLang="en-US" b="1" dirty="0">
                <a:latin typeface="Arial" panose="020B0604020202020204" pitchFamily="34" charset="0"/>
                <a:cs typeface="Arial" panose="020B0604020202020204" pitchFamily="34" charset="0"/>
              </a:rPr>
              <a:t>An offer is an invitation to make a contract</a:t>
            </a:r>
          </a:p>
          <a:p>
            <a:endParaRPr lang="en-US" altLang="en-US" b="1" dirty="0">
              <a:latin typeface="Arial" panose="020B0604020202020204" pitchFamily="34" charset="0"/>
              <a:cs typeface="Arial" panose="020B0604020202020204" pitchFamily="34" charset="0"/>
            </a:endParaRPr>
          </a:p>
          <a:p>
            <a:r>
              <a:rPr lang="en-US" altLang="en-US" b="1" dirty="0">
                <a:latin typeface="Arial" panose="020B0604020202020204" pitchFamily="34" charset="0"/>
                <a:cs typeface="Arial" panose="020B0604020202020204" pitchFamily="34" charset="0"/>
              </a:rPr>
              <a:t>Examples?</a:t>
            </a:r>
          </a:p>
          <a:p>
            <a:pPr lvl="1"/>
            <a:r>
              <a:rPr lang="en-US" altLang="en-US" b="1" dirty="0">
                <a:latin typeface="Arial" panose="020B0604020202020204" pitchFamily="34" charset="0"/>
                <a:cs typeface="Arial" panose="020B0604020202020204" pitchFamily="34" charset="0"/>
              </a:rPr>
              <a:t>Displaying a take it or leave it contract online</a:t>
            </a:r>
          </a:p>
          <a:p>
            <a:pPr lvl="1"/>
            <a:r>
              <a:rPr lang="en-US" altLang="en-US" b="1" dirty="0">
                <a:latin typeface="Arial" panose="020B0604020202020204" pitchFamily="34" charset="0"/>
                <a:cs typeface="Arial" panose="020B0604020202020204" pitchFamily="34" charset="0"/>
              </a:rPr>
              <a:t>Bidding on eBay</a:t>
            </a:r>
          </a:p>
          <a:p>
            <a:pPr lvl="1"/>
            <a:r>
              <a:rPr lang="en-US" altLang="en-US" b="1" dirty="0">
                <a:latin typeface="Arial" panose="020B0604020202020204" pitchFamily="34" charset="0"/>
                <a:cs typeface="Arial" panose="020B0604020202020204" pitchFamily="34" charset="0"/>
              </a:rPr>
              <a:t>Putting a price tag on an item in a store</a:t>
            </a:r>
          </a:p>
          <a:p>
            <a:pPr lvl="1"/>
            <a:endParaRPr lang="en-US" altLang="en-US" b="1" dirty="0">
              <a:latin typeface="Arial" panose="020B0604020202020204" pitchFamily="34" charset="0"/>
              <a:cs typeface="Arial" panose="020B0604020202020204" pitchFamily="34" charset="0"/>
            </a:endParaRPr>
          </a:p>
          <a:p>
            <a:r>
              <a:rPr lang="en-US" altLang="en-US" b="1" dirty="0">
                <a:latin typeface="Arial" panose="020B0604020202020204" pitchFamily="34" charset="0"/>
                <a:cs typeface="Arial" panose="020B0604020202020204" pitchFamily="34" charset="0"/>
              </a:rPr>
              <a:t>Offers can go back and forth (but don’t have to) until…</a:t>
            </a:r>
          </a:p>
          <a:p>
            <a:endParaRPr lang="en-US" altLang="en-US" dirty="0"/>
          </a:p>
          <a:p>
            <a:endParaRPr lang="en-US" altLang="en-US" dirty="0"/>
          </a:p>
          <a:p>
            <a:endParaRPr lang="en-US" altLang="en-US" dirty="0"/>
          </a:p>
        </p:txBody>
      </p:sp>
      <p:sp>
        <p:nvSpPr>
          <p:cNvPr id="2" name="Date Placeholder 1">
            <a:extLst>
              <a:ext uri="{FF2B5EF4-FFF2-40B4-BE49-F238E27FC236}">
                <a16:creationId xmlns:a16="http://schemas.microsoft.com/office/drawing/2014/main" id="{74FA1748-5A3E-4E01-BFB5-F9C35843767F}"/>
              </a:ext>
            </a:extLst>
          </p:cNvPr>
          <p:cNvSpPr>
            <a:spLocks noGrp="1"/>
          </p:cNvSpPr>
          <p:nvPr>
            <p:ph type="dt" sz="half" idx="10"/>
          </p:nvPr>
        </p:nvSpPr>
        <p:spPr/>
        <p:txBody>
          <a:bodyPr/>
          <a:lstStyle/>
          <a:p>
            <a:fld id="{938E5CFB-4266-4797-8E0F-4510AF190E42}" type="datetime1">
              <a:rPr lang="en-GB" smtClean="0"/>
              <a:t>10/03/2021</a:t>
            </a:fld>
            <a:endParaRPr lang="en-GB"/>
          </a:p>
        </p:txBody>
      </p:sp>
      <p:sp>
        <p:nvSpPr>
          <p:cNvPr id="3" name="Slide Number Placeholder 2">
            <a:extLst>
              <a:ext uri="{FF2B5EF4-FFF2-40B4-BE49-F238E27FC236}">
                <a16:creationId xmlns:a16="http://schemas.microsoft.com/office/drawing/2014/main" id="{FDF14695-FFEA-4F69-BA96-0058459B746E}"/>
              </a:ext>
            </a:extLst>
          </p:cNvPr>
          <p:cNvSpPr>
            <a:spLocks noGrp="1"/>
          </p:cNvSpPr>
          <p:nvPr>
            <p:ph type="sldNum" sz="quarter" idx="12"/>
          </p:nvPr>
        </p:nvSpPr>
        <p:spPr/>
        <p:txBody>
          <a:bodyPr/>
          <a:lstStyle/>
          <a:p>
            <a:fld id="{AC82685A-BD3A-4230-8D85-804689F67293}" type="slidenum">
              <a:rPr lang="en-GB" smtClean="0"/>
              <a:t>11</a:t>
            </a:fld>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Title 1">
            <a:extLst>
              <a:ext uri="{FF2B5EF4-FFF2-40B4-BE49-F238E27FC236}">
                <a16:creationId xmlns:a16="http://schemas.microsoft.com/office/drawing/2014/main" id="{03EF6EE4-F7D5-48EC-A976-73BAB736DDF6}"/>
              </a:ext>
            </a:extLst>
          </p:cNvPr>
          <p:cNvSpPr>
            <a:spLocks noGrp="1"/>
          </p:cNvSpPr>
          <p:nvPr>
            <p:ph type="title"/>
          </p:nvPr>
        </p:nvSpPr>
        <p:spPr>
          <a:xfrm>
            <a:off x="2136775" y="0"/>
            <a:ext cx="8153400" cy="990600"/>
          </a:xfrm>
        </p:spPr>
        <p:txBody>
          <a:bodyPr/>
          <a:lstStyle/>
          <a:p>
            <a:r>
              <a:rPr lang="en-US" altLang="en-US" b="1" dirty="0">
                <a:solidFill>
                  <a:srgbClr val="0070C0"/>
                </a:solidFill>
                <a:latin typeface="Arial" panose="020B0604020202020204" pitchFamily="34" charset="0"/>
                <a:cs typeface="Arial" panose="020B0604020202020204" pitchFamily="34" charset="0"/>
              </a:rPr>
              <a:t>Acceptance</a:t>
            </a:r>
          </a:p>
        </p:txBody>
      </p:sp>
      <p:sp>
        <p:nvSpPr>
          <p:cNvPr id="34818" name="Content Placeholder 2">
            <a:extLst>
              <a:ext uri="{FF2B5EF4-FFF2-40B4-BE49-F238E27FC236}">
                <a16:creationId xmlns:a16="http://schemas.microsoft.com/office/drawing/2014/main" id="{869624CB-6B19-4B89-ACE3-C7060122E75D}"/>
              </a:ext>
            </a:extLst>
          </p:cNvPr>
          <p:cNvSpPr>
            <a:spLocks noGrp="1"/>
          </p:cNvSpPr>
          <p:nvPr>
            <p:ph sz="quarter" idx="1"/>
          </p:nvPr>
        </p:nvSpPr>
        <p:spPr>
          <a:xfrm>
            <a:off x="731520" y="1181100"/>
            <a:ext cx="10410092" cy="4192758"/>
          </a:xfrm>
        </p:spPr>
        <p:txBody>
          <a:bodyPr/>
          <a:lstStyle/>
          <a:p>
            <a:r>
              <a:rPr lang="en-US" altLang="en-US" b="1" dirty="0">
                <a:latin typeface="Arial" panose="020B0604020202020204" pitchFamily="34" charset="0"/>
                <a:cs typeface="Arial" panose="020B0604020202020204" pitchFamily="34" charset="0"/>
              </a:rPr>
              <a:t>The point at which one party agrees to the other parties offer</a:t>
            </a:r>
          </a:p>
          <a:p>
            <a:r>
              <a:rPr lang="en-US" altLang="en-US" b="1" dirty="0">
                <a:latin typeface="Arial" panose="020B0604020202020204" pitchFamily="34" charset="0"/>
                <a:cs typeface="Arial" panose="020B0604020202020204" pitchFamily="34" charset="0"/>
              </a:rPr>
              <a:t>Examples</a:t>
            </a:r>
          </a:p>
          <a:p>
            <a:pPr lvl="1"/>
            <a:r>
              <a:rPr lang="en-US" altLang="en-US" b="1" dirty="0">
                <a:latin typeface="Arial" panose="020B0604020202020204" pitchFamily="34" charset="0"/>
                <a:cs typeface="Arial" panose="020B0604020202020204" pitchFamily="34" charset="0"/>
              </a:rPr>
              <a:t>Clicking that you accept the online contract</a:t>
            </a:r>
          </a:p>
          <a:p>
            <a:pPr lvl="1"/>
            <a:r>
              <a:rPr lang="en-US" altLang="en-US" b="1" dirty="0">
                <a:latin typeface="Arial" panose="020B0604020202020204" pitchFamily="34" charset="0"/>
                <a:cs typeface="Arial" panose="020B0604020202020204" pitchFamily="34" charset="0"/>
              </a:rPr>
              <a:t>Winning an </a:t>
            </a:r>
            <a:r>
              <a:rPr lang="en-US" altLang="en-US" b="1" dirty="0" err="1">
                <a:latin typeface="Arial" panose="020B0604020202020204" pitchFamily="34" charset="0"/>
                <a:cs typeface="Arial" panose="020B0604020202020204" pitchFamily="34" charset="0"/>
              </a:rPr>
              <a:t>ebay</a:t>
            </a:r>
            <a:r>
              <a:rPr lang="en-US" altLang="en-US" b="1" dirty="0">
                <a:latin typeface="Arial" panose="020B0604020202020204" pitchFamily="34" charset="0"/>
                <a:cs typeface="Arial" panose="020B0604020202020204" pitchFamily="34" charset="0"/>
              </a:rPr>
              <a:t> auction</a:t>
            </a:r>
          </a:p>
          <a:p>
            <a:pPr lvl="1"/>
            <a:r>
              <a:rPr lang="en-US" altLang="en-US" b="1" dirty="0">
                <a:latin typeface="Arial" panose="020B0604020202020204" pitchFamily="34" charset="0"/>
                <a:cs typeface="Arial" panose="020B0604020202020204" pitchFamily="34" charset="0"/>
              </a:rPr>
              <a:t>Buying the item from the store</a:t>
            </a:r>
          </a:p>
        </p:txBody>
      </p:sp>
      <p:sp>
        <p:nvSpPr>
          <p:cNvPr id="2" name="Date Placeholder 1">
            <a:extLst>
              <a:ext uri="{FF2B5EF4-FFF2-40B4-BE49-F238E27FC236}">
                <a16:creationId xmlns:a16="http://schemas.microsoft.com/office/drawing/2014/main" id="{32C37BBF-99C6-4BD7-B9BA-9727738B01D8}"/>
              </a:ext>
            </a:extLst>
          </p:cNvPr>
          <p:cNvSpPr>
            <a:spLocks noGrp="1"/>
          </p:cNvSpPr>
          <p:nvPr>
            <p:ph type="dt" sz="half" idx="10"/>
          </p:nvPr>
        </p:nvSpPr>
        <p:spPr/>
        <p:txBody>
          <a:bodyPr/>
          <a:lstStyle/>
          <a:p>
            <a:fld id="{B2C81582-3AB2-48B3-88FA-64A31D0F3076}" type="datetime1">
              <a:rPr lang="en-GB" smtClean="0"/>
              <a:t>10/03/2021</a:t>
            </a:fld>
            <a:endParaRPr lang="en-GB"/>
          </a:p>
        </p:txBody>
      </p:sp>
      <p:sp>
        <p:nvSpPr>
          <p:cNvPr id="3" name="Slide Number Placeholder 2">
            <a:extLst>
              <a:ext uri="{FF2B5EF4-FFF2-40B4-BE49-F238E27FC236}">
                <a16:creationId xmlns:a16="http://schemas.microsoft.com/office/drawing/2014/main" id="{69DBF6A5-8F6F-46F9-83B3-FD3DFB1A573C}"/>
              </a:ext>
            </a:extLst>
          </p:cNvPr>
          <p:cNvSpPr>
            <a:spLocks noGrp="1"/>
          </p:cNvSpPr>
          <p:nvPr>
            <p:ph type="sldNum" sz="quarter" idx="12"/>
          </p:nvPr>
        </p:nvSpPr>
        <p:spPr/>
        <p:txBody>
          <a:bodyPr/>
          <a:lstStyle/>
          <a:p>
            <a:fld id="{AC82685A-BD3A-4230-8D85-804689F67293}" type="slidenum">
              <a:rPr lang="en-GB" smtClean="0"/>
              <a:t>12</a:t>
            </a:fld>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Title 1">
            <a:extLst>
              <a:ext uri="{FF2B5EF4-FFF2-40B4-BE49-F238E27FC236}">
                <a16:creationId xmlns:a16="http://schemas.microsoft.com/office/drawing/2014/main" id="{F707E350-603A-43BC-903A-35370516376C}"/>
              </a:ext>
            </a:extLst>
          </p:cNvPr>
          <p:cNvSpPr>
            <a:spLocks noGrp="1"/>
          </p:cNvSpPr>
          <p:nvPr>
            <p:ph type="title"/>
          </p:nvPr>
        </p:nvSpPr>
        <p:spPr>
          <a:xfrm>
            <a:off x="2122707" y="101991"/>
            <a:ext cx="8153400" cy="990600"/>
          </a:xfrm>
        </p:spPr>
        <p:txBody>
          <a:bodyPr/>
          <a:lstStyle/>
          <a:p>
            <a:r>
              <a:rPr lang="en-US" altLang="en-US" b="1" dirty="0">
                <a:solidFill>
                  <a:srgbClr val="0070C0"/>
                </a:solidFill>
                <a:latin typeface="Arial" panose="020B0604020202020204" pitchFamily="34" charset="0"/>
                <a:cs typeface="Arial" panose="020B0604020202020204" pitchFamily="34" charset="0"/>
              </a:rPr>
              <a:t>Consideration</a:t>
            </a:r>
          </a:p>
        </p:txBody>
      </p:sp>
      <p:sp>
        <p:nvSpPr>
          <p:cNvPr id="35842" name="Content Placeholder 2">
            <a:extLst>
              <a:ext uri="{FF2B5EF4-FFF2-40B4-BE49-F238E27FC236}">
                <a16:creationId xmlns:a16="http://schemas.microsoft.com/office/drawing/2014/main" id="{D903D4EE-549E-4C96-B711-90379DECAA3C}"/>
              </a:ext>
            </a:extLst>
          </p:cNvPr>
          <p:cNvSpPr>
            <a:spLocks noGrp="1"/>
          </p:cNvSpPr>
          <p:nvPr>
            <p:ph sz="quarter" idx="1"/>
          </p:nvPr>
        </p:nvSpPr>
        <p:spPr>
          <a:xfrm>
            <a:off x="975360" y="1473591"/>
            <a:ext cx="10241279" cy="3168748"/>
          </a:xfrm>
        </p:spPr>
        <p:txBody>
          <a:bodyPr/>
          <a:lstStyle/>
          <a:p>
            <a:r>
              <a:rPr lang="en-US" altLang="en-US" b="1" dirty="0">
                <a:latin typeface="Arial" panose="020B0604020202020204" pitchFamily="34" charset="0"/>
                <a:cs typeface="Arial" panose="020B0604020202020204" pitchFamily="34" charset="0"/>
              </a:rPr>
              <a:t>Generally, courts will only enforce a contract if both sides are getting something.</a:t>
            </a:r>
          </a:p>
          <a:p>
            <a:r>
              <a:rPr lang="en-US" altLang="en-US" b="1" dirty="0">
                <a:latin typeface="Arial" panose="020B0604020202020204" pitchFamily="34" charset="0"/>
                <a:cs typeface="Arial" panose="020B0604020202020204" pitchFamily="34" charset="0"/>
              </a:rPr>
              <a:t>What each side gives the other is called </a:t>
            </a:r>
            <a:r>
              <a:rPr lang="en-US" altLang="en-US" b="1" u="sng" dirty="0">
                <a:latin typeface="Arial" panose="020B0604020202020204" pitchFamily="34" charset="0"/>
                <a:cs typeface="Arial" panose="020B0604020202020204" pitchFamily="34" charset="0"/>
              </a:rPr>
              <a:t>consideration</a:t>
            </a:r>
            <a:r>
              <a:rPr lang="en-US" altLang="en-US" b="1" dirty="0">
                <a:latin typeface="Arial" panose="020B0604020202020204" pitchFamily="34" charset="0"/>
                <a:cs typeface="Arial" panose="020B0604020202020204" pitchFamily="34" charset="0"/>
              </a:rPr>
              <a:t>.</a:t>
            </a:r>
          </a:p>
        </p:txBody>
      </p:sp>
      <p:sp>
        <p:nvSpPr>
          <p:cNvPr id="2" name="Date Placeholder 1">
            <a:extLst>
              <a:ext uri="{FF2B5EF4-FFF2-40B4-BE49-F238E27FC236}">
                <a16:creationId xmlns:a16="http://schemas.microsoft.com/office/drawing/2014/main" id="{6FBC564D-B198-41A2-9818-88B5B53F0F70}"/>
              </a:ext>
            </a:extLst>
          </p:cNvPr>
          <p:cNvSpPr>
            <a:spLocks noGrp="1"/>
          </p:cNvSpPr>
          <p:nvPr>
            <p:ph type="dt" sz="half" idx="10"/>
          </p:nvPr>
        </p:nvSpPr>
        <p:spPr/>
        <p:txBody>
          <a:bodyPr/>
          <a:lstStyle/>
          <a:p>
            <a:fld id="{534C142D-772C-45F8-8788-E5E7FDFA6B65}" type="datetime1">
              <a:rPr lang="en-GB" smtClean="0"/>
              <a:t>10/03/2021</a:t>
            </a:fld>
            <a:endParaRPr lang="en-GB"/>
          </a:p>
        </p:txBody>
      </p:sp>
      <p:sp>
        <p:nvSpPr>
          <p:cNvPr id="3" name="Slide Number Placeholder 2">
            <a:extLst>
              <a:ext uri="{FF2B5EF4-FFF2-40B4-BE49-F238E27FC236}">
                <a16:creationId xmlns:a16="http://schemas.microsoft.com/office/drawing/2014/main" id="{A699E5DC-BD2C-41B0-B4AD-F70A5524BBA3}"/>
              </a:ext>
            </a:extLst>
          </p:cNvPr>
          <p:cNvSpPr>
            <a:spLocks noGrp="1"/>
          </p:cNvSpPr>
          <p:nvPr>
            <p:ph type="sldNum" sz="quarter" idx="12"/>
          </p:nvPr>
        </p:nvSpPr>
        <p:spPr/>
        <p:txBody>
          <a:bodyPr/>
          <a:lstStyle/>
          <a:p>
            <a:fld id="{AC82685A-BD3A-4230-8D85-804689F67293}" type="slidenum">
              <a:rPr lang="en-GB" smtClean="0"/>
              <a:t>13</a:t>
            </a:fld>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Title 1">
            <a:extLst>
              <a:ext uri="{FF2B5EF4-FFF2-40B4-BE49-F238E27FC236}">
                <a16:creationId xmlns:a16="http://schemas.microsoft.com/office/drawing/2014/main" id="{C21A0D7A-9592-41EA-9D89-5542FC6792A0}"/>
              </a:ext>
            </a:extLst>
          </p:cNvPr>
          <p:cNvSpPr>
            <a:spLocks noGrp="1"/>
          </p:cNvSpPr>
          <p:nvPr>
            <p:ph type="title"/>
          </p:nvPr>
        </p:nvSpPr>
        <p:spPr>
          <a:xfrm>
            <a:off x="2136775" y="0"/>
            <a:ext cx="8153400" cy="990600"/>
          </a:xfrm>
        </p:spPr>
        <p:txBody>
          <a:bodyPr/>
          <a:lstStyle/>
          <a:p>
            <a:r>
              <a:rPr lang="en-US" altLang="en-US" b="1" dirty="0">
                <a:solidFill>
                  <a:srgbClr val="0070C0"/>
                </a:solidFill>
                <a:latin typeface="Arial" panose="020B0604020202020204" pitchFamily="34" charset="0"/>
                <a:cs typeface="Arial" panose="020B0604020202020204" pitchFamily="34" charset="0"/>
              </a:rPr>
              <a:t>Is this a contract?</a:t>
            </a:r>
          </a:p>
        </p:txBody>
      </p:sp>
      <p:sp>
        <p:nvSpPr>
          <p:cNvPr id="36866" name="Content Placeholder 2">
            <a:extLst>
              <a:ext uri="{FF2B5EF4-FFF2-40B4-BE49-F238E27FC236}">
                <a16:creationId xmlns:a16="http://schemas.microsoft.com/office/drawing/2014/main" id="{45436A7A-7731-410C-BAC9-2C39A9ABDEE5}"/>
              </a:ext>
            </a:extLst>
          </p:cNvPr>
          <p:cNvSpPr>
            <a:spLocks noGrp="1"/>
          </p:cNvSpPr>
          <p:nvPr>
            <p:ph sz="quarter" idx="1"/>
          </p:nvPr>
        </p:nvSpPr>
        <p:spPr>
          <a:xfrm>
            <a:off x="900332" y="1392116"/>
            <a:ext cx="10072467" cy="2687515"/>
          </a:xfrm>
        </p:spPr>
        <p:txBody>
          <a:bodyPr/>
          <a:lstStyle/>
          <a:p>
            <a:pPr>
              <a:buFont typeface="Wingdings" panose="05000000000000000000" pitchFamily="2" charset="2"/>
              <a:buNone/>
            </a:pPr>
            <a:endParaRPr lang="en-US" altLang="en-US" dirty="0"/>
          </a:p>
          <a:p>
            <a:pPr>
              <a:buFont typeface="Wingdings" panose="05000000000000000000" pitchFamily="2" charset="2"/>
              <a:buNone/>
            </a:pPr>
            <a:r>
              <a:rPr lang="en-US" altLang="en-US" dirty="0"/>
              <a:t>	</a:t>
            </a:r>
            <a:r>
              <a:rPr lang="en-US" altLang="en-US" b="1" dirty="0">
                <a:latin typeface="Arial" panose="020B0604020202020204" pitchFamily="34" charset="0"/>
                <a:cs typeface="Arial" panose="020B0604020202020204" pitchFamily="34" charset="0"/>
              </a:rPr>
              <a:t>In each of the following examples, ask yourself if there is mutual consideration?</a:t>
            </a:r>
          </a:p>
        </p:txBody>
      </p:sp>
      <p:sp>
        <p:nvSpPr>
          <p:cNvPr id="2" name="Date Placeholder 1">
            <a:extLst>
              <a:ext uri="{FF2B5EF4-FFF2-40B4-BE49-F238E27FC236}">
                <a16:creationId xmlns:a16="http://schemas.microsoft.com/office/drawing/2014/main" id="{79615913-009D-45C6-BEE4-C1A203954C6C}"/>
              </a:ext>
            </a:extLst>
          </p:cNvPr>
          <p:cNvSpPr>
            <a:spLocks noGrp="1"/>
          </p:cNvSpPr>
          <p:nvPr>
            <p:ph type="dt" sz="half" idx="10"/>
          </p:nvPr>
        </p:nvSpPr>
        <p:spPr/>
        <p:txBody>
          <a:bodyPr/>
          <a:lstStyle/>
          <a:p>
            <a:fld id="{B2CE8A5F-9121-421D-B0AD-F5F1F9F097DC}" type="datetime1">
              <a:rPr lang="en-GB" smtClean="0"/>
              <a:t>10/03/2021</a:t>
            </a:fld>
            <a:endParaRPr lang="en-GB"/>
          </a:p>
        </p:txBody>
      </p:sp>
      <p:sp>
        <p:nvSpPr>
          <p:cNvPr id="3" name="Slide Number Placeholder 2">
            <a:extLst>
              <a:ext uri="{FF2B5EF4-FFF2-40B4-BE49-F238E27FC236}">
                <a16:creationId xmlns:a16="http://schemas.microsoft.com/office/drawing/2014/main" id="{E45DAFBF-E909-4463-B03C-9297616CA808}"/>
              </a:ext>
            </a:extLst>
          </p:cNvPr>
          <p:cNvSpPr>
            <a:spLocks noGrp="1"/>
          </p:cNvSpPr>
          <p:nvPr>
            <p:ph type="sldNum" sz="quarter" idx="12"/>
          </p:nvPr>
        </p:nvSpPr>
        <p:spPr/>
        <p:txBody>
          <a:bodyPr/>
          <a:lstStyle/>
          <a:p>
            <a:fld id="{AC82685A-BD3A-4230-8D85-804689F67293}" type="slidenum">
              <a:rPr lang="en-GB" smtClean="0"/>
              <a:t>14</a:t>
            </a:fld>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Title 1">
            <a:extLst>
              <a:ext uri="{FF2B5EF4-FFF2-40B4-BE49-F238E27FC236}">
                <a16:creationId xmlns:a16="http://schemas.microsoft.com/office/drawing/2014/main" id="{0E5E01F2-AFDD-446B-ACED-6996572BAF61}"/>
              </a:ext>
            </a:extLst>
          </p:cNvPr>
          <p:cNvSpPr>
            <a:spLocks noGrp="1"/>
          </p:cNvSpPr>
          <p:nvPr>
            <p:ph type="title"/>
          </p:nvPr>
        </p:nvSpPr>
        <p:spPr>
          <a:xfrm>
            <a:off x="2136775" y="228600"/>
            <a:ext cx="8153400" cy="990600"/>
          </a:xfrm>
        </p:spPr>
        <p:txBody>
          <a:bodyPr/>
          <a:lstStyle/>
          <a:p>
            <a:r>
              <a:rPr lang="en-US" altLang="en-US" b="1" dirty="0">
                <a:solidFill>
                  <a:srgbClr val="0070C0"/>
                </a:solidFill>
                <a:latin typeface="Arial" panose="020B0604020202020204" pitchFamily="34" charset="0"/>
                <a:cs typeface="Arial" panose="020B0604020202020204" pitchFamily="34" charset="0"/>
              </a:rPr>
              <a:t>Is this a contract?</a:t>
            </a:r>
          </a:p>
        </p:txBody>
      </p:sp>
      <p:sp>
        <p:nvSpPr>
          <p:cNvPr id="37890" name="Content Placeholder 2">
            <a:extLst>
              <a:ext uri="{FF2B5EF4-FFF2-40B4-BE49-F238E27FC236}">
                <a16:creationId xmlns:a16="http://schemas.microsoft.com/office/drawing/2014/main" id="{31E75694-0484-4F83-9E1B-E582584EA0DC}"/>
              </a:ext>
            </a:extLst>
          </p:cNvPr>
          <p:cNvSpPr>
            <a:spLocks noGrp="1"/>
          </p:cNvSpPr>
          <p:nvPr>
            <p:ph sz="quarter" idx="1"/>
          </p:nvPr>
        </p:nvSpPr>
        <p:spPr>
          <a:xfrm>
            <a:off x="787792" y="1600200"/>
            <a:ext cx="10452294" cy="2465363"/>
          </a:xfrm>
        </p:spPr>
        <p:txBody>
          <a:bodyPr/>
          <a:lstStyle/>
          <a:p>
            <a:r>
              <a:rPr lang="en-US" altLang="en-US" b="1" dirty="0">
                <a:latin typeface="Arial" panose="020B0604020202020204" pitchFamily="34" charset="0"/>
                <a:cs typeface="Arial" panose="020B0604020202020204" pitchFamily="34" charset="0"/>
              </a:rPr>
              <a:t>You order a book of Amazon.com.  Your credit card is charged, but no book ever shows up.</a:t>
            </a:r>
          </a:p>
          <a:p>
            <a:r>
              <a:rPr lang="en-US" altLang="en-US" b="1" dirty="0">
                <a:latin typeface="Arial" panose="020B0604020202020204" pitchFamily="34" charset="0"/>
                <a:cs typeface="Arial" panose="020B0604020202020204" pitchFamily="34" charset="0"/>
              </a:rPr>
              <a:t>Was there a legally enforceable contract?</a:t>
            </a:r>
          </a:p>
        </p:txBody>
      </p:sp>
      <p:sp>
        <p:nvSpPr>
          <p:cNvPr id="2" name="Date Placeholder 1">
            <a:extLst>
              <a:ext uri="{FF2B5EF4-FFF2-40B4-BE49-F238E27FC236}">
                <a16:creationId xmlns:a16="http://schemas.microsoft.com/office/drawing/2014/main" id="{BD661B67-5A16-4608-AA8E-5F57BCC188C9}"/>
              </a:ext>
            </a:extLst>
          </p:cNvPr>
          <p:cNvSpPr>
            <a:spLocks noGrp="1"/>
          </p:cNvSpPr>
          <p:nvPr>
            <p:ph type="dt" sz="half" idx="10"/>
          </p:nvPr>
        </p:nvSpPr>
        <p:spPr/>
        <p:txBody>
          <a:bodyPr/>
          <a:lstStyle/>
          <a:p>
            <a:fld id="{20E88A0B-0773-49D5-B81A-750E09F3D2D9}" type="datetime1">
              <a:rPr lang="en-GB" smtClean="0"/>
              <a:t>10/03/2021</a:t>
            </a:fld>
            <a:endParaRPr lang="en-GB"/>
          </a:p>
        </p:txBody>
      </p:sp>
      <p:sp>
        <p:nvSpPr>
          <p:cNvPr id="3" name="Slide Number Placeholder 2">
            <a:extLst>
              <a:ext uri="{FF2B5EF4-FFF2-40B4-BE49-F238E27FC236}">
                <a16:creationId xmlns:a16="http://schemas.microsoft.com/office/drawing/2014/main" id="{76A671BF-13C8-47EA-A7AF-F2F02BEC07D9}"/>
              </a:ext>
            </a:extLst>
          </p:cNvPr>
          <p:cNvSpPr>
            <a:spLocks noGrp="1"/>
          </p:cNvSpPr>
          <p:nvPr>
            <p:ph type="sldNum" sz="quarter" idx="12"/>
          </p:nvPr>
        </p:nvSpPr>
        <p:spPr/>
        <p:txBody>
          <a:bodyPr/>
          <a:lstStyle/>
          <a:p>
            <a:fld id="{AC82685A-BD3A-4230-8D85-804689F67293}" type="slidenum">
              <a:rPr lang="en-GB" smtClean="0"/>
              <a:t>15</a:t>
            </a:fld>
            <a:endParaRPr lang="en-GB"/>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Title 1">
            <a:extLst>
              <a:ext uri="{FF2B5EF4-FFF2-40B4-BE49-F238E27FC236}">
                <a16:creationId xmlns:a16="http://schemas.microsoft.com/office/drawing/2014/main" id="{AF2E826B-01FA-4AF8-B00A-38CD4682A629}"/>
              </a:ext>
            </a:extLst>
          </p:cNvPr>
          <p:cNvSpPr>
            <a:spLocks noGrp="1"/>
          </p:cNvSpPr>
          <p:nvPr>
            <p:ph type="title"/>
          </p:nvPr>
        </p:nvSpPr>
        <p:spPr>
          <a:xfrm>
            <a:off x="2019300" y="0"/>
            <a:ext cx="8153400" cy="990600"/>
          </a:xfrm>
        </p:spPr>
        <p:txBody>
          <a:bodyPr/>
          <a:lstStyle/>
          <a:p>
            <a:r>
              <a:rPr lang="en-US" altLang="en-US" b="1" dirty="0">
                <a:solidFill>
                  <a:srgbClr val="0070C0"/>
                </a:solidFill>
                <a:latin typeface="Arial" panose="020B0604020202020204" pitchFamily="34" charset="0"/>
                <a:cs typeface="Arial" panose="020B0604020202020204" pitchFamily="34" charset="0"/>
              </a:rPr>
              <a:t>Is this a contract?</a:t>
            </a:r>
          </a:p>
        </p:txBody>
      </p:sp>
      <p:sp>
        <p:nvSpPr>
          <p:cNvPr id="38914" name="Content Placeholder 2">
            <a:extLst>
              <a:ext uri="{FF2B5EF4-FFF2-40B4-BE49-F238E27FC236}">
                <a16:creationId xmlns:a16="http://schemas.microsoft.com/office/drawing/2014/main" id="{81A86AFB-2F91-4194-BE52-3D61FC4E8FB8}"/>
              </a:ext>
            </a:extLst>
          </p:cNvPr>
          <p:cNvSpPr>
            <a:spLocks noGrp="1"/>
          </p:cNvSpPr>
          <p:nvPr>
            <p:ph sz="quarter" idx="1"/>
          </p:nvPr>
        </p:nvSpPr>
        <p:spPr>
          <a:xfrm>
            <a:off x="336109" y="1181100"/>
            <a:ext cx="11227534" cy="4263097"/>
          </a:xfrm>
        </p:spPr>
        <p:txBody>
          <a:bodyPr>
            <a:normAutofit/>
          </a:bodyPr>
          <a:lstStyle/>
          <a:p>
            <a:r>
              <a:rPr lang="en-US" altLang="en-US" b="1" dirty="0">
                <a:latin typeface="Arial" panose="020B0604020202020204" pitchFamily="34" charset="0"/>
                <a:cs typeface="Arial" panose="020B0604020202020204" pitchFamily="34" charset="0"/>
              </a:rPr>
              <a:t>You order a book of Amazon.com.  Your credit card is charged, but no book ever shows up.</a:t>
            </a:r>
          </a:p>
          <a:p>
            <a:r>
              <a:rPr lang="en-US" altLang="en-US" b="1" dirty="0">
                <a:latin typeface="Arial" panose="020B0604020202020204" pitchFamily="34" charset="0"/>
                <a:cs typeface="Arial" panose="020B0604020202020204" pitchFamily="34" charset="0"/>
              </a:rPr>
              <a:t>Was there a legally enforceable contract?</a:t>
            </a:r>
          </a:p>
          <a:p>
            <a:endParaRPr lang="en-US" altLang="en-US" b="1" dirty="0">
              <a:latin typeface="Arial" panose="020B0604020202020204" pitchFamily="34" charset="0"/>
              <a:cs typeface="Arial" panose="020B0604020202020204" pitchFamily="34" charset="0"/>
            </a:endParaRPr>
          </a:p>
          <a:p>
            <a:endParaRPr lang="en-US" altLang="en-US" b="1" dirty="0">
              <a:latin typeface="Arial" panose="020B0604020202020204" pitchFamily="34" charset="0"/>
              <a:cs typeface="Arial" panose="020B0604020202020204" pitchFamily="34" charset="0"/>
            </a:endParaRPr>
          </a:p>
          <a:p>
            <a:r>
              <a:rPr lang="en-US" altLang="en-US" b="1" dirty="0">
                <a:latin typeface="Arial" panose="020B0604020202020204" pitchFamily="34" charset="0"/>
                <a:cs typeface="Arial" panose="020B0604020202020204" pitchFamily="34" charset="0"/>
              </a:rPr>
              <a:t>Yes, you agreed to pay Amazon.com money and they agreed to send you a book.</a:t>
            </a:r>
          </a:p>
        </p:txBody>
      </p:sp>
      <p:sp>
        <p:nvSpPr>
          <p:cNvPr id="2" name="Date Placeholder 1">
            <a:extLst>
              <a:ext uri="{FF2B5EF4-FFF2-40B4-BE49-F238E27FC236}">
                <a16:creationId xmlns:a16="http://schemas.microsoft.com/office/drawing/2014/main" id="{283C1161-61E1-47B5-9204-61FBAB3BB4F8}"/>
              </a:ext>
            </a:extLst>
          </p:cNvPr>
          <p:cNvSpPr>
            <a:spLocks noGrp="1"/>
          </p:cNvSpPr>
          <p:nvPr>
            <p:ph type="dt" sz="half" idx="10"/>
          </p:nvPr>
        </p:nvSpPr>
        <p:spPr/>
        <p:txBody>
          <a:bodyPr/>
          <a:lstStyle/>
          <a:p>
            <a:fld id="{E7810029-8A8F-4E3E-BC96-FE31AF5BA79C}" type="datetime1">
              <a:rPr lang="en-GB" smtClean="0"/>
              <a:t>10/03/2021</a:t>
            </a:fld>
            <a:endParaRPr lang="en-GB"/>
          </a:p>
        </p:txBody>
      </p:sp>
      <p:sp>
        <p:nvSpPr>
          <p:cNvPr id="3" name="Slide Number Placeholder 2">
            <a:extLst>
              <a:ext uri="{FF2B5EF4-FFF2-40B4-BE49-F238E27FC236}">
                <a16:creationId xmlns:a16="http://schemas.microsoft.com/office/drawing/2014/main" id="{25F17A79-8AA2-4D00-906B-3F902DF8852D}"/>
              </a:ext>
            </a:extLst>
          </p:cNvPr>
          <p:cNvSpPr>
            <a:spLocks noGrp="1"/>
          </p:cNvSpPr>
          <p:nvPr>
            <p:ph type="sldNum" sz="quarter" idx="12"/>
          </p:nvPr>
        </p:nvSpPr>
        <p:spPr/>
        <p:txBody>
          <a:bodyPr/>
          <a:lstStyle/>
          <a:p>
            <a:fld id="{AC82685A-BD3A-4230-8D85-804689F67293}" type="slidenum">
              <a:rPr lang="en-GB" smtClean="0"/>
              <a:t>16</a:t>
            </a:fld>
            <a:endParaRPr lang="en-GB"/>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a:extLst>
              <a:ext uri="{FF2B5EF4-FFF2-40B4-BE49-F238E27FC236}">
                <a16:creationId xmlns:a16="http://schemas.microsoft.com/office/drawing/2014/main" id="{82904E53-BF75-4D89-87A2-89796065D68B}"/>
              </a:ext>
            </a:extLst>
          </p:cNvPr>
          <p:cNvSpPr>
            <a:spLocks noGrp="1"/>
          </p:cNvSpPr>
          <p:nvPr>
            <p:ph type="title"/>
          </p:nvPr>
        </p:nvSpPr>
        <p:spPr>
          <a:xfrm>
            <a:off x="2136775" y="114300"/>
            <a:ext cx="8153400" cy="990600"/>
          </a:xfrm>
        </p:spPr>
        <p:txBody>
          <a:bodyPr/>
          <a:lstStyle/>
          <a:p>
            <a:r>
              <a:rPr lang="en-US" altLang="en-US" b="1" dirty="0">
                <a:solidFill>
                  <a:srgbClr val="0070C0"/>
                </a:solidFill>
                <a:latin typeface="Arial" panose="020B0604020202020204" pitchFamily="34" charset="0"/>
                <a:cs typeface="Arial" panose="020B0604020202020204" pitchFamily="34" charset="0"/>
              </a:rPr>
              <a:t>Is this a contract?</a:t>
            </a:r>
          </a:p>
        </p:txBody>
      </p:sp>
      <p:sp>
        <p:nvSpPr>
          <p:cNvPr id="39938" name="Content Placeholder 2">
            <a:extLst>
              <a:ext uri="{FF2B5EF4-FFF2-40B4-BE49-F238E27FC236}">
                <a16:creationId xmlns:a16="http://schemas.microsoft.com/office/drawing/2014/main" id="{8B1A9A37-EC00-4FAB-B969-8A0EFDE20DFC}"/>
              </a:ext>
            </a:extLst>
          </p:cNvPr>
          <p:cNvSpPr>
            <a:spLocks noGrp="1"/>
          </p:cNvSpPr>
          <p:nvPr>
            <p:ph sz="quarter" idx="1"/>
          </p:nvPr>
        </p:nvSpPr>
        <p:spPr>
          <a:xfrm>
            <a:off x="644769" y="1482383"/>
            <a:ext cx="10902461" cy="3061482"/>
          </a:xfrm>
        </p:spPr>
        <p:txBody>
          <a:bodyPr/>
          <a:lstStyle/>
          <a:p>
            <a:r>
              <a:rPr lang="en-US" altLang="en-US" b="1" dirty="0">
                <a:latin typeface="Arial" panose="020B0604020202020204" pitchFamily="34" charset="0"/>
                <a:cs typeface="Arial" panose="020B0604020202020204" pitchFamily="34" charset="0"/>
              </a:rPr>
              <a:t>Last year, your uncle promised you an iPhone for your 18</a:t>
            </a:r>
            <a:r>
              <a:rPr lang="en-US" altLang="en-US" b="1" baseline="30000" dirty="0">
                <a:latin typeface="Arial" panose="020B0604020202020204" pitchFamily="34" charset="0"/>
                <a:cs typeface="Arial" panose="020B0604020202020204" pitchFamily="34" charset="0"/>
              </a:rPr>
              <a:t>th</a:t>
            </a:r>
            <a:r>
              <a:rPr lang="en-US" altLang="en-US" b="1" dirty="0">
                <a:latin typeface="Arial" panose="020B0604020202020204" pitchFamily="34" charset="0"/>
                <a:cs typeface="Arial" panose="020B0604020202020204" pitchFamily="34" charset="0"/>
              </a:rPr>
              <a:t> birthday.  When you turned 18, he gave you his old broken basic cell phone.</a:t>
            </a:r>
          </a:p>
          <a:p>
            <a:r>
              <a:rPr lang="en-US" altLang="en-US" b="1" dirty="0">
                <a:latin typeface="Arial" panose="020B0604020202020204" pitchFamily="34" charset="0"/>
                <a:cs typeface="Arial" panose="020B0604020202020204" pitchFamily="34" charset="0"/>
              </a:rPr>
              <a:t>Was there a legally enforceable contract?</a:t>
            </a:r>
          </a:p>
        </p:txBody>
      </p:sp>
      <p:sp>
        <p:nvSpPr>
          <p:cNvPr id="2" name="Date Placeholder 1">
            <a:extLst>
              <a:ext uri="{FF2B5EF4-FFF2-40B4-BE49-F238E27FC236}">
                <a16:creationId xmlns:a16="http://schemas.microsoft.com/office/drawing/2014/main" id="{A3C4C984-0B43-46F9-9AC2-40FC1228FFA4}"/>
              </a:ext>
            </a:extLst>
          </p:cNvPr>
          <p:cNvSpPr>
            <a:spLocks noGrp="1"/>
          </p:cNvSpPr>
          <p:nvPr>
            <p:ph type="dt" sz="half" idx="10"/>
          </p:nvPr>
        </p:nvSpPr>
        <p:spPr/>
        <p:txBody>
          <a:bodyPr/>
          <a:lstStyle/>
          <a:p>
            <a:fld id="{EE591744-D073-4656-B0E8-EEF7832275EF}" type="datetime1">
              <a:rPr lang="en-GB" smtClean="0"/>
              <a:t>10/03/2021</a:t>
            </a:fld>
            <a:endParaRPr lang="en-GB"/>
          </a:p>
        </p:txBody>
      </p:sp>
      <p:sp>
        <p:nvSpPr>
          <p:cNvPr id="3" name="Slide Number Placeholder 2">
            <a:extLst>
              <a:ext uri="{FF2B5EF4-FFF2-40B4-BE49-F238E27FC236}">
                <a16:creationId xmlns:a16="http://schemas.microsoft.com/office/drawing/2014/main" id="{0AA0137D-0127-4924-B231-00337CD12E94}"/>
              </a:ext>
            </a:extLst>
          </p:cNvPr>
          <p:cNvSpPr>
            <a:spLocks noGrp="1"/>
          </p:cNvSpPr>
          <p:nvPr>
            <p:ph type="sldNum" sz="quarter" idx="12"/>
          </p:nvPr>
        </p:nvSpPr>
        <p:spPr/>
        <p:txBody>
          <a:bodyPr/>
          <a:lstStyle/>
          <a:p>
            <a:fld id="{AC82685A-BD3A-4230-8D85-804689F67293}" type="slidenum">
              <a:rPr lang="en-GB" smtClean="0"/>
              <a:t>17</a:t>
            </a:fld>
            <a:endParaRPr lang="en-GB"/>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itle 1">
            <a:extLst>
              <a:ext uri="{FF2B5EF4-FFF2-40B4-BE49-F238E27FC236}">
                <a16:creationId xmlns:a16="http://schemas.microsoft.com/office/drawing/2014/main" id="{9B3CC211-7D28-4980-ACEE-FEEDCD6F5FB9}"/>
              </a:ext>
            </a:extLst>
          </p:cNvPr>
          <p:cNvSpPr>
            <a:spLocks noGrp="1"/>
          </p:cNvSpPr>
          <p:nvPr>
            <p:ph type="title"/>
          </p:nvPr>
        </p:nvSpPr>
        <p:spPr>
          <a:xfrm>
            <a:off x="2136775" y="228600"/>
            <a:ext cx="8153400" cy="990600"/>
          </a:xfrm>
        </p:spPr>
        <p:txBody>
          <a:bodyPr/>
          <a:lstStyle/>
          <a:p>
            <a:r>
              <a:rPr lang="en-US" altLang="en-US" b="1" dirty="0">
                <a:solidFill>
                  <a:srgbClr val="0070C0"/>
                </a:solidFill>
                <a:latin typeface="Arial" panose="020B0604020202020204" pitchFamily="34" charset="0"/>
                <a:cs typeface="Arial" panose="020B0604020202020204" pitchFamily="34" charset="0"/>
              </a:rPr>
              <a:t>Is this a contract?</a:t>
            </a:r>
          </a:p>
        </p:txBody>
      </p:sp>
      <p:sp>
        <p:nvSpPr>
          <p:cNvPr id="40962" name="Content Placeholder 2">
            <a:extLst>
              <a:ext uri="{FF2B5EF4-FFF2-40B4-BE49-F238E27FC236}">
                <a16:creationId xmlns:a16="http://schemas.microsoft.com/office/drawing/2014/main" id="{549D3B49-BA11-4149-821E-E4F8B1B28445}"/>
              </a:ext>
            </a:extLst>
          </p:cNvPr>
          <p:cNvSpPr>
            <a:spLocks noGrp="1"/>
          </p:cNvSpPr>
          <p:nvPr>
            <p:ph sz="quarter" idx="1"/>
          </p:nvPr>
        </p:nvSpPr>
        <p:spPr>
          <a:xfrm>
            <a:off x="647114" y="1322364"/>
            <a:ext cx="11057206" cy="4304714"/>
          </a:xfrm>
        </p:spPr>
        <p:txBody>
          <a:bodyPr>
            <a:normAutofit fontScale="92500" lnSpcReduction="10000"/>
          </a:bodyPr>
          <a:lstStyle/>
          <a:p>
            <a:r>
              <a:rPr lang="en-US" altLang="en-US" b="1" dirty="0">
                <a:latin typeface="Arial" panose="020B0604020202020204" pitchFamily="34" charset="0"/>
                <a:cs typeface="Arial" panose="020B0604020202020204" pitchFamily="34" charset="0"/>
              </a:rPr>
              <a:t>Last year, your uncle promised you an iPhone for your 18</a:t>
            </a:r>
            <a:r>
              <a:rPr lang="en-US" altLang="en-US" b="1" baseline="30000" dirty="0">
                <a:latin typeface="Arial" panose="020B0604020202020204" pitchFamily="34" charset="0"/>
                <a:cs typeface="Arial" panose="020B0604020202020204" pitchFamily="34" charset="0"/>
              </a:rPr>
              <a:t>th</a:t>
            </a:r>
            <a:r>
              <a:rPr lang="en-US" altLang="en-US" b="1" dirty="0">
                <a:latin typeface="Arial" panose="020B0604020202020204" pitchFamily="34" charset="0"/>
                <a:cs typeface="Arial" panose="020B0604020202020204" pitchFamily="34" charset="0"/>
              </a:rPr>
              <a:t> birthday.  When you turned 18, he gave you his old broken basic cell phone.</a:t>
            </a:r>
          </a:p>
          <a:p>
            <a:r>
              <a:rPr lang="en-US" altLang="en-US" b="1" dirty="0">
                <a:latin typeface="Arial" panose="020B0604020202020204" pitchFamily="34" charset="0"/>
                <a:cs typeface="Arial" panose="020B0604020202020204" pitchFamily="34" charset="0"/>
              </a:rPr>
              <a:t>Was there a legally enforceable contract?</a:t>
            </a:r>
          </a:p>
          <a:p>
            <a:endParaRPr lang="en-US" altLang="en-US" b="1" dirty="0">
              <a:latin typeface="Arial" panose="020B0604020202020204" pitchFamily="34" charset="0"/>
              <a:cs typeface="Arial" panose="020B0604020202020204" pitchFamily="34" charset="0"/>
            </a:endParaRPr>
          </a:p>
          <a:p>
            <a:endParaRPr lang="en-US" altLang="en-US" b="1" dirty="0">
              <a:latin typeface="Arial" panose="020B0604020202020204" pitchFamily="34" charset="0"/>
              <a:cs typeface="Arial" panose="020B0604020202020204" pitchFamily="34" charset="0"/>
            </a:endParaRPr>
          </a:p>
          <a:p>
            <a:r>
              <a:rPr lang="en-US" altLang="en-US" b="1" dirty="0">
                <a:latin typeface="Arial" panose="020B0604020202020204" pitchFamily="34" charset="0"/>
                <a:cs typeface="Arial" panose="020B0604020202020204" pitchFamily="34" charset="0"/>
              </a:rPr>
              <a:t>No, while your uncle made a promise, he did not receive any consideration in return.  Consideration has to be more than good feelings.</a:t>
            </a:r>
          </a:p>
        </p:txBody>
      </p:sp>
      <p:sp>
        <p:nvSpPr>
          <p:cNvPr id="2" name="Date Placeholder 1">
            <a:extLst>
              <a:ext uri="{FF2B5EF4-FFF2-40B4-BE49-F238E27FC236}">
                <a16:creationId xmlns:a16="http://schemas.microsoft.com/office/drawing/2014/main" id="{E90E2567-5F65-4B98-B403-903BABBB10E9}"/>
              </a:ext>
            </a:extLst>
          </p:cNvPr>
          <p:cNvSpPr>
            <a:spLocks noGrp="1"/>
          </p:cNvSpPr>
          <p:nvPr>
            <p:ph type="dt" sz="half" idx="10"/>
          </p:nvPr>
        </p:nvSpPr>
        <p:spPr/>
        <p:txBody>
          <a:bodyPr/>
          <a:lstStyle/>
          <a:p>
            <a:fld id="{A0DCC4EC-6DD8-4C8D-9C5D-FD0BA8A34533}" type="datetime1">
              <a:rPr lang="en-GB" smtClean="0"/>
              <a:t>10/03/2021</a:t>
            </a:fld>
            <a:endParaRPr lang="en-GB"/>
          </a:p>
        </p:txBody>
      </p:sp>
      <p:sp>
        <p:nvSpPr>
          <p:cNvPr id="3" name="Slide Number Placeholder 2">
            <a:extLst>
              <a:ext uri="{FF2B5EF4-FFF2-40B4-BE49-F238E27FC236}">
                <a16:creationId xmlns:a16="http://schemas.microsoft.com/office/drawing/2014/main" id="{7F0330F3-EBA8-4D01-B85E-12EBEAEC9375}"/>
              </a:ext>
            </a:extLst>
          </p:cNvPr>
          <p:cNvSpPr>
            <a:spLocks noGrp="1"/>
          </p:cNvSpPr>
          <p:nvPr>
            <p:ph type="sldNum" sz="quarter" idx="12"/>
          </p:nvPr>
        </p:nvSpPr>
        <p:spPr/>
        <p:txBody>
          <a:bodyPr/>
          <a:lstStyle/>
          <a:p>
            <a:fld id="{AC82685A-BD3A-4230-8D85-804689F67293}" type="slidenum">
              <a:rPr lang="en-GB" smtClean="0"/>
              <a:t>18</a:t>
            </a:fld>
            <a:endParaRPr lang="en-GB"/>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1">
            <a:extLst>
              <a:ext uri="{FF2B5EF4-FFF2-40B4-BE49-F238E27FC236}">
                <a16:creationId xmlns:a16="http://schemas.microsoft.com/office/drawing/2014/main" id="{C78035CC-35EB-4D34-B475-CCE73B92C030}"/>
              </a:ext>
            </a:extLst>
          </p:cNvPr>
          <p:cNvSpPr>
            <a:spLocks noGrp="1"/>
          </p:cNvSpPr>
          <p:nvPr>
            <p:ph type="title"/>
          </p:nvPr>
        </p:nvSpPr>
        <p:spPr>
          <a:xfrm>
            <a:off x="2136775" y="228600"/>
            <a:ext cx="8153400" cy="990600"/>
          </a:xfrm>
        </p:spPr>
        <p:txBody>
          <a:bodyPr/>
          <a:lstStyle/>
          <a:p>
            <a:r>
              <a:rPr lang="en-US" altLang="en-US" b="1" dirty="0">
                <a:solidFill>
                  <a:srgbClr val="0070C0"/>
                </a:solidFill>
                <a:latin typeface="Arial" panose="020B0604020202020204" pitchFamily="34" charset="0"/>
                <a:cs typeface="Arial" panose="020B0604020202020204" pitchFamily="34" charset="0"/>
              </a:rPr>
              <a:t>Is this a contract?</a:t>
            </a:r>
          </a:p>
        </p:txBody>
      </p:sp>
      <p:sp>
        <p:nvSpPr>
          <p:cNvPr id="41986" name="Content Placeholder 2">
            <a:extLst>
              <a:ext uri="{FF2B5EF4-FFF2-40B4-BE49-F238E27FC236}">
                <a16:creationId xmlns:a16="http://schemas.microsoft.com/office/drawing/2014/main" id="{7FA06635-871A-4DF0-9283-688F07E949B2}"/>
              </a:ext>
            </a:extLst>
          </p:cNvPr>
          <p:cNvSpPr>
            <a:spLocks noGrp="1"/>
          </p:cNvSpPr>
          <p:nvPr>
            <p:ph sz="quarter" idx="1"/>
          </p:nvPr>
        </p:nvSpPr>
        <p:spPr>
          <a:xfrm>
            <a:off x="815926" y="1600200"/>
            <a:ext cx="10860259" cy="3407898"/>
          </a:xfrm>
        </p:spPr>
        <p:txBody>
          <a:bodyPr/>
          <a:lstStyle/>
          <a:p>
            <a:r>
              <a:rPr lang="en-US" altLang="en-US" b="1" dirty="0">
                <a:latin typeface="Arial" panose="020B0604020202020204" pitchFamily="34" charset="0"/>
                <a:cs typeface="Arial" panose="020B0604020202020204" pitchFamily="34" charset="0"/>
              </a:rPr>
              <a:t>You signed up for a week long summer basketball camp which cost £100.  You paid and went to the camp.  When you got to the camp, they just had you watch football movies all day.</a:t>
            </a:r>
          </a:p>
          <a:p>
            <a:r>
              <a:rPr lang="en-US" altLang="en-US" b="1" dirty="0">
                <a:latin typeface="Arial" panose="020B0604020202020204" pitchFamily="34" charset="0"/>
                <a:cs typeface="Arial" panose="020B0604020202020204" pitchFamily="34" charset="0"/>
              </a:rPr>
              <a:t>Was there a legally enforceable contract?</a:t>
            </a:r>
          </a:p>
        </p:txBody>
      </p:sp>
      <p:sp>
        <p:nvSpPr>
          <p:cNvPr id="2" name="Date Placeholder 1">
            <a:extLst>
              <a:ext uri="{FF2B5EF4-FFF2-40B4-BE49-F238E27FC236}">
                <a16:creationId xmlns:a16="http://schemas.microsoft.com/office/drawing/2014/main" id="{60F714E1-5CB0-4C38-B3BF-A76ABC836B7C}"/>
              </a:ext>
            </a:extLst>
          </p:cNvPr>
          <p:cNvSpPr>
            <a:spLocks noGrp="1"/>
          </p:cNvSpPr>
          <p:nvPr>
            <p:ph type="dt" sz="half" idx="10"/>
          </p:nvPr>
        </p:nvSpPr>
        <p:spPr/>
        <p:txBody>
          <a:bodyPr/>
          <a:lstStyle/>
          <a:p>
            <a:fld id="{E4B7C4CB-DEBD-4429-BCC9-B943F9F81FDC}" type="datetime1">
              <a:rPr lang="en-GB" smtClean="0"/>
              <a:t>10/03/2021</a:t>
            </a:fld>
            <a:endParaRPr lang="en-GB"/>
          </a:p>
        </p:txBody>
      </p:sp>
      <p:sp>
        <p:nvSpPr>
          <p:cNvPr id="3" name="Slide Number Placeholder 2">
            <a:extLst>
              <a:ext uri="{FF2B5EF4-FFF2-40B4-BE49-F238E27FC236}">
                <a16:creationId xmlns:a16="http://schemas.microsoft.com/office/drawing/2014/main" id="{95F795EE-42D6-426B-857F-05E42A53E1CB}"/>
              </a:ext>
            </a:extLst>
          </p:cNvPr>
          <p:cNvSpPr>
            <a:spLocks noGrp="1"/>
          </p:cNvSpPr>
          <p:nvPr>
            <p:ph type="sldNum" sz="quarter" idx="12"/>
          </p:nvPr>
        </p:nvSpPr>
        <p:spPr/>
        <p:txBody>
          <a:bodyPr/>
          <a:lstStyle/>
          <a:p>
            <a:fld id="{AC82685A-BD3A-4230-8D85-804689F67293}" type="slidenum">
              <a:rPr lang="en-GB" smtClean="0"/>
              <a:t>19</a:t>
            </a:fld>
            <a:endParaRPr lang="en-GB"/>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Title 1">
            <a:extLst>
              <a:ext uri="{FF2B5EF4-FFF2-40B4-BE49-F238E27FC236}">
                <a16:creationId xmlns:a16="http://schemas.microsoft.com/office/drawing/2014/main" id="{1088593B-43B1-462A-8508-43E8842A66B8}"/>
              </a:ext>
            </a:extLst>
          </p:cNvPr>
          <p:cNvSpPr>
            <a:spLocks noGrp="1"/>
          </p:cNvSpPr>
          <p:nvPr>
            <p:ph type="title"/>
          </p:nvPr>
        </p:nvSpPr>
        <p:spPr>
          <a:xfrm>
            <a:off x="2136775" y="228600"/>
            <a:ext cx="8153400" cy="990600"/>
          </a:xfrm>
        </p:spPr>
        <p:txBody>
          <a:bodyPr/>
          <a:lstStyle/>
          <a:p>
            <a:r>
              <a:rPr lang="en-US" altLang="en-US" b="1" dirty="0">
                <a:solidFill>
                  <a:srgbClr val="0070C0"/>
                </a:solidFill>
                <a:latin typeface="Arial" panose="020B0604020202020204" pitchFamily="34" charset="0"/>
                <a:cs typeface="Arial" panose="020B0604020202020204" pitchFamily="34" charset="0"/>
              </a:rPr>
              <a:t>Is this a contract?</a:t>
            </a:r>
          </a:p>
        </p:txBody>
      </p:sp>
      <p:sp>
        <p:nvSpPr>
          <p:cNvPr id="43010" name="Content Placeholder 2">
            <a:extLst>
              <a:ext uri="{FF2B5EF4-FFF2-40B4-BE49-F238E27FC236}">
                <a16:creationId xmlns:a16="http://schemas.microsoft.com/office/drawing/2014/main" id="{3C64BE0A-075B-4D05-B012-9BA57C58CDCA}"/>
              </a:ext>
            </a:extLst>
          </p:cNvPr>
          <p:cNvSpPr>
            <a:spLocks noGrp="1"/>
          </p:cNvSpPr>
          <p:nvPr>
            <p:ph sz="quarter" idx="1"/>
          </p:nvPr>
        </p:nvSpPr>
        <p:spPr>
          <a:xfrm>
            <a:off x="679938" y="1219200"/>
            <a:ext cx="10832123" cy="4365674"/>
          </a:xfrm>
        </p:spPr>
        <p:txBody>
          <a:bodyPr>
            <a:normAutofit/>
          </a:bodyPr>
          <a:lstStyle/>
          <a:p>
            <a:r>
              <a:rPr lang="en-US" altLang="en-US" b="1" dirty="0">
                <a:latin typeface="Arial" panose="020B0604020202020204" pitchFamily="34" charset="0"/>
                <a:cs typeface="Arial" panose="020B0604020202020204" pitchFamily="34" charset="0"/>
              </a:rPr>
              <a:t>You signed up for a week long summer basketball camp which cost £100.  You paid and went to the camp.  When you got to the camp, they just had you watch football movies all day.</a:t>
            </a:r>
          </a:p>
          <a:p>
            <a:r>
              <a:rPr lang="en-US" altLang="en-US" b="1" dirty="0">
                <a:latin typeface="Arial" panose="020B0604020202020204" pitchFamily="34" charset="0"/>
                <a:cs typeface="Arial" panose="020B0604020202020204" pitchFamily="34" charset="0"/>
              </a:rPr>
              <a:t>Was there a legally enforceable contract?</a:t>
            </a:r>
          </a:p>
          <a:p>
            <a:endParaRPr lang="en-US" altLang="en-US" b="1" dirty="0">
              <a:latin typeface="Arial" panose="020B0604020202020204" pitchFamily="34" charset="0"/>
              <a:cs typeface="Arial" panose="020B0604020202020204" pitchFamily="34" charset="0"/>
            </a:endParaRPr>
          </a:p>
          <a:p>
            <a:r>
              <a:rPr lang="en-US" altLang="en-US" b="1" dirty="0">
                <a:latin typeface="Arial" panose="020B0604020202020204" pitchFamily="34" charset="0"/>
                <a:cs typeface="Arial" panose="020B0604020202020204" pitchFamily="34" charset="0"/>
              </a:rPr>
              <a:t>Yes.  You agreed to pay money to the camp and they were supposed to give you basketball training.</a:t>
            </a:r>
          </a:p>
        </p:txBody>
      </p:sp>
      <p:sp>
        <p:nvSpPr>
          <p:cNvPr id="2" name="Date Placeholder 1">
            <a:extLst>
              <a:ext uri="{FF2B5EF4-FFF2-40B4-BE49-F238E27FC236}">
                <a16:creationId xmlns:a16="http://schemas.microsoft.com/office/drawing/2014/main" id="{70451A0A-0A98-45FE-B039-5100D29754E4}"/>
              </a:ext>
            </a:extLst>
          </p:cNvPr>
          <p:cNvSpPr>
            <a:spLocks noGrp="1"/>
          </p:cNvSpPr>
          <p:nvPr>
            <p:ph type="dt" sz="half" idx="10"/>
          </p:nvPr>
        </p:nvSpPr>
        <p:spPr/>
        <p:txBody>
          <a:bodyPr/>
          <a:lstStyle/>
          <a:p>
            <a:fld id="{3D3C23DE-1765-49BD-94F3-A2FD1949A11A}" type="datetime1">
              <a:rPr lang="en-GB" smtClean="0"/>
              <a:t>10/03/2021</a:t>
            </a:fld>
            <a:endParaRPr lang="en-GB"/>
          </a:p>
        </p:txBody>
      </p:sp>
      <p:sp>
        <p:nvSpPr>
          <p:cNvPr id="3" name="Slide Number Placeholder 2">
            <a:extLst>
              <a:ext uri="{FF2B5EF4-FFF2-40B4-BE49-F238E27FC236}">
                <a16:creationId xmlns:a16="http://schemas.microsoft.com/office/drawing/2014/main" id="{CBBB794D-170B-4A4D-A08E-426775322218}"/>
              </a:ext>
            </a:extLst>
          </p:cNvPr>
          <p:cNvSpPr>
            <a:spLocks noGrp="1"/>
          </p:cNvSpPr>
          <p:nvPr>
            <p:ph type="sldNum" sz="quarter" idx="12"/>
          </p:nvPr>
        </p:nvSpPr>
        <p:spPr/>
        <p:txBody>
          <a:bodyPr/>
          <a:lstStyle/>
          <a:p>
            <a:fld id="{AC82685A-BD3A-4230-8D85-804689F67293}" type="slidenum">
              <a:rPr lang="en-GB" smtClean="0"/>
              <a:t>20</a:t>
            </a:fld>
            <a:endParaRPr lang="en-GB"/>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a:extLst>
              <a:ext uri="{FF2B5EF4-FFF2-40B4-BE49-F238E27FC236}">
                <a16:creationId xmlns:a16="http://schemas.microsoft.com/office/drawing/2014/main" id="{3969DF94-D1C3-4213-8AA1-163B2CC0FDD9}"/>
              </a:ext>
            </a:extLst>
          </p:cNvPr>
          <p:cNvSpPr>
            <a:spLocks noGrp="1"/>
          </p:cNvSpPr>
          <p:nvPr>
            <p:ph type="title"/>
          </p:nvPr>
        </p:nvSpPr>
        <p:spPr>
          <a:xfrm>
            <a:off x="2136775" y="228600"/>
            <a:ext cx="8153400" cy="990600"/>
          </a:xfrm>
        </p:spPr>
        <p:txBody>
          <a:bodyPr>
            <a:normAutofit fontScale="90000"/>
          </a:bodyPr>
          <a:lstStyle/>
          <a:p>
            <a:r>
              <a:rPr lang="en-US" altLang="en-US" b="1" dirty="0">
                <a:solidFill>
                  <a:srgbClr val="0070C0"/>
                </a:solidFill>
                <a:latin typeface="Arial" panose="020B0604020202020204" pitchFamily="34" charset="0"/>
                <a:cs typeface="Arial" panose="020B0604020202020204" pitchFamily="34" charset="0"/>
              </a:rPr>
              <a:t>Negotiation and drafting activity</a:t>
            </a:r>
          </a:p>
        </p:txBody>
      </p:sp>
      <p:sp>
        <p:nvSpPr>
          <p:cNvPr id="44034" name="Content Placeholder 2">
            <a:extLst>
              <a:ext uri="{FF2B5EF4-FFF2-40B4-BE49-F238E27FC236}">
                <a16:creationId xmlns:a16="http://schemas.microsoft.com/office/drawing/2014/main" id="{1DEA3D48-11D2-474B-A51D-F4A7E4114CE3}"/>
              </a:ext>
            </a:extLst>
          </p:cNvPr>
          <p:cNvSpPr>
            <a:spLocks noGrp="1"/>
          </p:cNvSpPr>
          <p:nvPr>
            <p:ph sz="quarter" idx="1"/>
          </p:nvPr>
        </p:nvSpPr>
        <p:spPr>
          <a:xfrm>
            <a:off x="633046" y="1219200"/>
            <a:ext cx="11169747" cy="4167554"/>
          </a:xfrm>
        </p:spPr>
        <p:txBody>
          <a:bodyPr>
            <a:normAutofit lnSpcReduction="10000"/>
          </a:bodyPr>
          <a:lstStyle/>
          <a:p>
            <a:r>
              <a:rPr lang="en-US" altLang="en-US" b="1" dirty="0">
                <a:latin typeface="Arial" panose="020B0604020202020204" pitchFamily="34" charset="0"/>
                <a:cs typeface="Arial" panose="020B0604020202020204" pitchFamily="34" charset="0"/>
              </a:rPr>
              <a:t>We are going to negotiate and draft a contract</a:t>
            </a:r>
          </a:p>
          <a:p>
            <a:endParaRPr lang="en-US" altLang="en-US" b="1" dirty="0">
              <a:latin typeface="Arial" panose="020B0604020202020204" pitchFamily="34" charset="0"/>
              <a:cs typeface="Arial" panose="020B0604020202020204" pitchFamily="34" charset="0"/>
            </a:endParaRPr>
          </a:p>
          <a:p>
            <a:r>
              <a:rPr lang="en-US" altLang="en-US" b="1" dirty="0">
                <a:latin typeface="Arial" panose="020B0604020202020204" pitchFamily="34" charset="0"/>
                <a:cs typeface="Arial" panose="020B0604020202020204" pitchFamily="34" charset="0"/>
              </a:rPr>
              <a:t>Negotiating and drafting contracts is something that a lot of lawyers do—including hopefully me.</a:t>
            </a:r>
          </a:p>
          <a:p>
            <a:endParaRPr lang="en-US" altLang="en-US" b="1" dirty="0">
              <a:latin typeface="Arial" panose="020B0604020202020204" pitchFamily="34" charset="0"/>
              <a:cs typeface="Arial" panose="020B0604020202020204" pitchFamily="34" charset="0"/>
            </a:endParaRPr>
          </a:p>
          <a:p>
            <a:r>
              <a:rPr lang="en-US" altLang="en-US" b="1" dirty="0">
                <a:latin typeface="Arial" panose="020B0604020202020204" pitchFamily="34" charset="0"/>
                <a:cs typeface="Arial" panose="020B0604020202020204" pitchFamily="34" charset="0"/>
              </a:rPr>
              <a:t>The goal is to come to an agreement.</a:t>
            </a:r>
          </a:p>
          <a:p>
            <a:pPr lvl="1"/>
            <a:r>
              <a:rPr lang="en-US" altLang="en-US" b="1" dirty="0">
                <a:latin typeface="Arial" panose="020B0604020202020204" pitchFamily="34" charset="0"/>
                <a:cs typeface="Arial" panose="020B0604020202020204" pitchFamily="34" charset="0"/>
              </a:rPr>
              <a:t>This requires each side to compromise, so that they can get what they really want—to make a deal.</a:t>
            </a:r>
          </a:p>
        </p:txBody>
      </p:sp>
      <p:sp>
        <p:nvSpPr>
          <p:cNvPr id="2" name="Date Placeholder 1">
            <a:extLst>
              <a:ext uri="{FF2B5EF4-FFF2-40B4-BE49-F238E27FC236}">
                <a16:creationId xmlns:a16="http://schemas.microsoft.com/office/drawing/2014/main" id="{738D601C-630A-432E-9914-3C6668A1494E}"/>
              </a:ext>
            </a:extLst>
          </p:cNvPr>
          <p:cNvSpPr>
            <a:spLocks noGrp="1"/>
          </p:cNvSpPr>
          <p:nvPr>
            <p:ph type="dt" sz="half" idx="10"/>
          </p:nvPr>
        </p:nvSpPr>
        <p:spPr/>
        <p:txBody>
          <a:bodyPr/>
          <a:lstStyle/>
          <a:p>
            <a:fld id="{BCCEDCB5-5DD7-4E23-9E0E-ADB206F8E3E8}" type="datetime1">
              <a:rPr lang="en-GB" smtClean="0"/>
              <a:t>10/03/2021</a:t>
            </a:fld>
            <a:endParaRPr lang="en-GB"/>
          </a:p>
        </p:txBody>
      </p:sp>
      <p:sp>
        <p:nvSpPr>
          <p:cNvPr id="3" name="Slide Number Placeholder 2">
            <a:extLst>
              <a:ext uri="{FF2B5EF4-FFF2-40B4-BE49-F238E27FC236}">
                <a16:creationId xmlns:a16="http://schemas.microsoft.com/office/drawing/2014/main" id="{B118F97F-FF64-407F-9C08-4F90DA53B8D2}"/>
              </a:ext>
            </a:extLst>
          </p:cNvPr>
          <p:cNvSpPr>
            <a:spLocks noGrp="1"/>
          </p:cNvSpPr>
          <p:nvPr>
            <p:ph type="sldNum" sz="quarter" idx="12"/>
          </p:nvPr>
        </p:nvSpPr>
        <p:spPr/>
        <p:txBody>
          <a:bodyPr/>
          <a:lstStyle/>
          <a:p>
            <a:fld id="{AC82685A-BD3A-4230-8D85-804689F67293}" type="slidenum">
              <a:rPr lang="en-GB" smtClean="0"/>
              <a:t>21</a:t>
            </a:fld>
            <a:endParaRPr lang="en-GB"/>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Title 1">
            <a:extLst>
              <a:ext uri="{FF2B5EF4-FFF2-40B4-BE49-F238E27FC236}">
                <a16:creationId xmlns:a16="http://schemas.microsoft.com/office/drawing/2014/main" id="{93FF22FC-FD27-488B-9FB9-744E85ACFE66}"/>
              </a:ext>
            </a:extLst>
          </p:cNvPr>
          <p:cNvSpPr>
            <a:spLocks noGrp="1"/>
          </p:cNvSpPr>
          <p:nvPr>
            <p:ph type="title"/>
          </p:nvPr>
        </p:nvSpPr>
        <p:spPr>
          <a:xfrm>
            <a:off x="2164910" y="0"/>
            <a:ext cx="8153400" cy="990600"/>
          </a:xfrm>
        </p:spPr>
        <p:txBody>
          <a:bodyPr/>
          <a:lstStyle/>
          <a:p>
            <a:r>
              <a:rPr lang="en-US" altLang="en-US" b="1" dirty="0">
                <a:solidFill>
                  <a:srgbClr val="0070C0"/>
                </a:solidFill>
                <a:latin typeface="Arial" panose="020B0604020202020204" pitchFamily="34" charset="0"/>
                <a:cs typeface="Arial" panose="020B0604020202020204" pitchFamily="34" charset="0"/>
              </a:rPr>
              <a:t>When drafting be sure to</a:t>
            </a:r>
          </a:p>
        </p:txBody>
      </p:sp>
      <p:sp>
        <p:nvSpPr>
          <p:cNvPr id="3" name="Content Placeholder 2">
            <a:extLst>
              <a:ext uri="{FF2B5EF4-FFF2-40B4-BE49-F238E27FC236}">
                <a16:creationId xmlns:a16="http://schemas.microsoft.com/office/drawing/2014/main" id="{E42F4891-2E87-43E9-ACD9-E62DBDD692E3}"/>
              </a:ext>
            </a:extLst>
          </p:cNvPr>
          <p:cNvSpPr>
            <a:spLocks noGrp="1"/>
          </p:cNvSpPr>
          <p:nvPr>
            <p:ph sz="quarter" idx="1"/>
          </p:nvPr>
        </p:nvSpPr>
        <p:spPr>
          <a:xfrm>
            <a:off x="933157" y="1219200"/>
            <a:ext cx="10325685" cy="4309403"/>
          </a:xfrm>
        </p:spPr>
        <p:txBody>
          <a:bodyPr>
            <a:normAutofit fontScale="92500" lnSpcReduction="10000"/>
          </a:bodyPr>
          <a:lstStyle/>
          <a:p>
            <a:pPr marL="320040" indent="-320040">
              <a:buFont typeface="Wingdings"/>
              <a:buChar char=""/>
              <a:defRPr/>
            </a:pPr>
            <a:r>
              <a:rPr lang="en-US" b="1" dirty="0">
                <a:latin typeface="Arial" panose="020B0604020202020204" pitchFamily="34" charset="0"/>
                <a:cs typeface="Arial" panose="020B0604020202020204" pitchFamily="34" charset="0"/>
              </a:rPr>
              <a:t>Include all the terms</a:t>
            </a:r>
          </a:p>
          <a:p>
            <a:pPr marL="320040" indent="-320040">
              <a:buFont typeface="Wingdings"/>
              <a:buChar char=""/>
              <a:defRPr/>
            </a:pPr>
            <a:r>
              <a:rPr lang="en-US" b="1" dirty="0">
                <a:latin typeface="Arial" panose="020B0604020202020204" pitchFamily="34" charset="0"/>
                <a:cs typeface="Arial" panose="020B0604020202020204" pitchFamily="34" charset="0"/>
              </a:rPr>
              <a:t>Don’t be afraid of creative solutions</a:t>
            </a:r>
          </a:p>
          <a:p>
            <a:pPr marL="320040" indent="-320040">
              <a:buFont typeface="Wingdings"/>
              <a:buChar char=""/>
              <a:defRPr/>
            </a:pPr>
            <a:r>
              <a:rPr lang="en-US" b="1" dirty="0">
                <a:latin typeface="Arial" panose="020B0604020202020204" pitchFamily="34" charset="0"/>
                <a:cs typeface="Arial" panose="020B0604020202020204" pitchFamily="34" charset="0"/>
              </a:rPr>
              <a:t>Use specific binding language:</a:t>
            </a:r>
          </a:p>
          <a:p>
            <a:pPr marL="320040" indent="-320040">
              <a:buFont typeface="Wingdings"/>
              <a:buChar char=""/>
              <a:defRPr/>
            </a:pPr>
            <a:r>
              <a:rPr lang="en-US" b="1" dirty="0">
                <a:latin typeface="Arial" panose="020B0604020202020204" pitchFamily="34" charset="0"/>
                <a:cs typeface="Arial" panose="020B0604020202020204" pitchFamily="34" charset="0"/>
              </a:rPr>
              <a:t>“Shall” not “Will”</a:t>
            </a:r>
          </a:p>
          <a:p>
            <a:pPr marL="640080" lvl="1" indent="-274320">
              <a:buFont typeface="Wingdings 2"/>
              <a:buChar char=""/>
              <a:defRPr/>
            </a:pPr>
            <a:r>
              <a:rPr lang="en-US" b="1" dirty="0">
                <a:latin typeface="Arial" panose="020B0604020202020204" pitchFamily="34" charset="0"/>
                <a:cs typeface="Arial" panose="020B0604020202020204" pitchFamily="34" charset="0"/>
              </a:rPr>
              <a:t>X </a:t>
            </a:r>
            <a:r>
              <a:rPr lang="en-US" b="1" i="1" dirty="0">
                <a:latin typeface="Arial" panose="020B0604020202020204" pitchFamily="34" charset="0"/>
                <a:cs typeface="Arial" panose="020B0604020202020204" pitchFamily="34" charset="0"/>
              </a:rPr>
              <a:t>shall </a:t>
            </a:r>
            <a:r>
              <a:rPr lang="en-US" b="1" dirty="0">
                <a:latin typeface="Arial" panose="020B0604020202020204" pitchFamily="34" charset="0"/>
                <a:cs typeface="Arial" panose="020B0604020202020204" pitchFamily="34" charset="0"/>
              </a:rPr>
              <a:t>pay Y £10.</a:t>
            </a:r>
          </a:p>
          <a:p>
            <a:pPr marL="640080" lvl="1" indent="-274320">
              <a:buFont typeface="Wingdings 2"/>
              <a:buChar char=""/>
              <a:defRPr/>
            </a:pPr>
            <a:r>
              <a:rPr lang="en-US" b="1" dirty="0">
                <a:latin typeface="Arial" panose="020B0604020202020204" pitchFamily="34" charset="0"/>
                <a:cs typeface="Arial" panose="020B0604020202020204" pitchFamily="34" charset="0"/>
              </a:rPr>
              <a:t>Y </a:t>
            </a:r>
            <a:r>
              <a:rPr lang="en-US" b="1" i="1" dirty="0">
                <a:latin typeface="Arial" panose="020B0604020202020204" pitchFamily="34" charset="0"/>
                <a:cs typeface="Arial" panose="020B0604020202020204" pitchFamily="34" charset="0"/>
              </a:rPr>
              <a:t>shall </a:t>
            </a:r>
            <a:r>
              <a:rPr lang="en-US" b="1" dirty="0">
                <a:latin typeface="Arial" panose="020B0604020202020204" pitchFamily="34" charset="0"/>
                <a:cs typeface="Arial" panose="020B0604020202020204" pitchFamily="34" charset="0"/>
              </a:rPr>
              <a:t>wash X’s car.</a:t>
            </a:r>
          </a:p>
          <a:p>
            <a:pPr marL="320040" indent="-320040">
              <a:buFont typeface="Wingdings"/>
              <a:buChar char=""/>
              <a:defRPr/>
            </a:pPr>
            <a:r>
              <a:rPr lang="en-US" b="1" dirty="0">
                <a:latin typeface="Arial" panose="020B0604020202020204" pitchFamily="34" charset="0"/>
                <a:cs typeface="Arial" panose="020B0604020202020204" pitchFamily="34" charset="0"/>
              </a:rPr>
              <a:t>Not:</a:t>
            </a:r>
          </a:p>
          <a:p>
            <a:pPr marL="640080" lvl="1" indent="-274320">
              <a:buFont typeface="Wingdings 2"/>
              <a:buChar char=""/>
              <a:defRPr/>
            </a:pPr>
            <a:r>
              <a:rPr lang="en-US" b="1" dirty="0">
                <a:latin typeface="Arial" panose="020B0604020202020204" pitchFamily="34" charset="0"/>
                <a:cs typeface="Arial" panose="020B0604020202020204" pitchFamily="34" charset="0"/>
              </a:rPr>
              <a:t>X </a:t>
            </a:r>
            <a:r>
              <a:rPr lang="en-US" b="1" i="1" dirty="0">
                <a:latin typeface="Arial" panose="020B0604020202020204" pitchFamily="34" charset="0"/>
                <a:cs typeface="Arial" panose="020B0604020202020204" pitchFamily="34" charset="0"/>
              </a:rPr>
              <a:t>will </a:t>
            </a:r>
            <a:r>
              <a:rPr lang="en-US" b="1" dirty="0">
                <a:latin typeface="Arial" panose="020B0604020202020204" pitchFamily="34" charset="0"/>
                <a:cs typeface="Arial" panose="020B0604020202020204" pitchFamily="34" charset="0"/>
              </a:rPr>
              <a:t>pay Y £10.</a:t>
            </a:r>
          </a:p>
          <a:p>
            <a:pPr marL="640080" lvl="1" indent="-274320">
              <a:buFont typeface="Wingdings 2"/>
              <a:buChar char=""/>
              <a:defRPr/>
            </a:pPr>
            <a:r>
              <a:rPr lang="en-US" b="1" dirty="0">
                <a:latin typeface="Arial" panose="020B0604020202020204" pitchFamily="34" charset="0"/>
                <a:cs typeface="Arial" panose="020B0604020202020204" pitchFamily="34" charset="0"/>
              </a:rPr>
              <a:t>Y </a:t>
            </a:r>
            <a:r>
              <a:rPr lang="en-US" b="1" i="1" dirty="0">
                <a:latin typeface="Arial" panose="020B0604020202020204" pitchFamily="34" charset="0"/>
                <a:cs typeface="Arial" panose="020B0604020202020204" pitchFamily="34" charset="0"/>
              </a:rPr>
              <a:t>will </a:t>
            </a:r>
            <a:r>
              <a:rPr lang="en-US" b="1" dirty="0">
                <a:latin typeface="Arial" panose="020B0604020202020204" pitchFamily="34" charset="0"/>
                <a:cs typeface="Arial" panose="020B0604020202020204" pitchFamily="34" charset="0"/>
              </a:rPr>
              <a:t>wash X’s car.</a:t>
            </a:r>
          </a:p>
        </p:txBody>
      </p:sp>
      <p:sp>
        <p:nvSpPr>
          <p:cNvPr id="2" name="Date Placeholder 1">
            <a:extLst>
              <a:ext uri="{FF2B5EF4-FFF2-40B4-BE49-F238E27FC236}">
                <a16:creationId xmlns:a16="http://schemas.microsoft.com/office/drawing/2014/main" id="{FA4B04A1-F5C4-4EE3-8306-F1D5812BD1FF}"/>
              </a:ext>
            </a:extLst>
          </p:cNvPr>
          <p:cNvSpPr>
            <a:spLocks noGrp="1"/>
          </p:cNvSpPr>
          <p:nvPr>
            <p:ph type="dt" sz="half" idx="10"/>
          </p:nvPr>
        </p:nvSpPr>
        <p:spPr/>
        <p:txBody>
          <a:bodyPr/>
          <a:lstStyle/>
          <a:p>
            <a:fld id="{E9060B61-FDB0-4FC6-9DD1-A83D416A5FF2}" type="datetime1">
              <a:rPr lang="en-GB" smtClean="0"/>
              <a:t>10/03/2021</a:t>
            </a:fld>
            <a:endParaRPr lang="en-GB"/>
          </a:p>
        </p:txBody>
      </p:sp>
      <p:sp>
        <p:nvSpPr>
          <p:cNvPr id="4" name="Slide Number Placeholder 3">
            <a:extLst>
              <a:ext uri="{FF2B5EF4-FFF2-40B4-BE49-F238E27FC236}">
                <a16:creationId xmlns:a16="http://schemas.microsoft.com/office/drawing/2014/main" id="{5B94C279-D194-4336-9FDB-3060AA725127}"/>
              </a:ext>
            </a:extLst>
          </p:cNvPr>
          <p:cNvSpPr>
            <a:spLocks noGrp="1"/>
          </p:cNvSpPr>
          <p:nvPr>
            <p:ph type="sldNum" sz="quarter" idx="12"/>
          </p:nvPr>
        </p:nvSpPr>
        <p:spPr/>
        <p:txBody>
          <a:bodyPr/>
          <a:lstStyle/>
          <a:p>
            <a:fld id="{AC82685A-BD3A-4230-8D85-804689F67293}" type="slidenum">
              <a:rPr lang="en-GB" smtClean="0"/>
              <a:t>22</a:t>
            </a:fld>
            <a:endParaRPr lang="en-GB"/>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Title 1">
            <a:extLst>
              <a:ext uri="{FF2B5EF4-FFF2-40B4-BE49-F238E27FC236}">
                <a16:creationId xmlns:a16="http://schemas.microsoft.com/office/drawing/2014/main" id="{A0B2896B-4659-4FED-9ADF-AD255A6BEE70}"/>
              </a:ext>
            </a:extLst>
          </p:cNvPr>
          <p:cNvSpPr>
            <a:spLocks noGrp="1"/>
          </p:cNvSpPr>
          <p:nvPr>
            <p:ph type="title"/>
          </p:nvPr>
        </p:nvSpPr>
        <p:spPr>
          <a:xfrm>
            <a:off x="2019300" y="0"/>
            <a:ext cx="8153400" cy="990600"/>
          </a:xfrm>
        </p:spPr>
        <p:txBody>
          <a:bodyPr>
            <a:normAutofit fontScale="90000"/>
          </a:bodyPr>
          <a:lstStyle/>
          <a:p>
            <a:r>
              <a:rPr lang="en-US" altLang="en-US" b="1" dirty="0">
                <a:solidFill>
                  <a:srgbClr val="0070C0"/>
                </a:solidFill>
                <a:latin typeface="Arial" panose="020B0604020202020204" pitchFamily="34" charset="0"/>
                <a:cs typeface="Arial" panose="020B0604020202020204" pitchFamily="34" charset="0"/>
              </a:rPr>
              <a:t>Chris Brown’s new record deal</a:t>
            </a:r>
          </a:p>
        </p:txBody>
      </p:sp>
      <p:sp>
        <p:nvSpPr>
          <p:cNvPr id="3" name="Content Placeholder 2">
            <a:extLst>
              <a:ext uri="{FF2B5EF4-FFF2-40B4-BE49-F238E27FC236}">
                <a16:creationId xmlns:a16="http://schemas.microsoft.com/office/drawing/2014/main" id="{EFAC9424-86AC-4815-9DF8-8959B037F9B5}"/>
              </a:ext>
            </a:extLst>
          </p:cNvPr>
          <p:cNvSpPr>
            <a:spLocks noGrp="1"/>
          </p:cNvSpPr>
          <p:nvPr>
            <p:ph sz="quarter" idx="1"/>
          </p:nvPr>
        </p:nvSpPr>
        <p:spPr>
          <a:xfrm>
            <a:off x="703385" y="990600"/>
            <a:ext cx="10705513" cy="4495800"/>
          </a:xfrm>
        </p:spPr>
        <p:txBody>
          <a:bodyPr>
            <a:normAutofit fontScale="85000" lnSpcReduction="10000"/>
          </a:bodyPr>
          <a:lstStyle/>
          <a:p>
            <a:pPr marL="320040" indent="-320040">
              <a:buFont typeface="Wingdings"/>
              <a:buChar char=""/>
              <a:defRPr/>
            </a:pPr>
            <a:r>
              <a:rPr lang="en-US" b="1" dirty="0">
                <a:latin typeface="Arial" panose="020B0604020202020204" pitchFamily="34" charset="0"/>
                <a:cs typeface="Arial" panose="020B0604020202020204" pitchFamily="34" charset="0"/>
              </a:rPr>
              <a:t>Following the recent news reports of his arrest for Domestic Violence, Chris Brown’s record label decides not to renew his record deal.</a:t>
            </a:r>
          </a:p>
          <a:p>
            <a:pPr marL="320040" indent="-320040">
              <a:buFont typeface="Wingdings"/>
              <a:buChar char=""/>
              <a:defRPr/>
            </a:pPr>
            <a:r>
              <a:rPr lang="en-US" b="1" dirty="0">
                <a:latin typeface="Arial" panose="020B0604020202020204" pitchFamily="34" charset="0"/>
                <a:cs typeface="Arial" panose="020B0604020202020204" pitchFamily="34" charset="0"/>
              </a:rPr>
              <a:t>Chris Brown has found a new record company—Song &amp; Dance Records—interested in signing him to a new recording deal.</a:t>
            </a:r>
          </a:p>
          <a:p>
            <a:pPr marL="320040" indent="-320040">
              <a:buFont typeface="Wingdings"/>
              <a:buChar char=""/>
              <a:defRPr/>
            </a:pPr>
            <a:r>
              <a:rPr lang="en-US" b="1" dirty="0">
                <a:latin typeface="Arial" panose="020B0604020202020204" pitchFamily="34" charset="0"/>
                <a:cs typeface="Arial" panose="020B0604020202020204" pitchFamily="34" charset="0"/>
              </a:rPr>
              <a:t>Chris Brown’s agent, who is trained as a lawyer, is negotiating the terms of the deal with a lawyer for Song &amp; Dance.</a:t>
            </a:r>
          </a:p>
          <a:p>
            <a:pPr marL="320040" indent="-320040">
              <a:buFont typeface="Wingdings"/>
              <a:buChar char=""/>
              <a:defRPr/>
            </a:pPr>
            <a:r>
              <a:rPr lang="en-US" b="1" dirty="0">
                <a:latin typeface="Arial" panose="020B0604020202020204" pitchFamily="34" charset="0"/>
                <a:cs typeface="Arial" panose="020B0604020202020204" pitchFamily="34" charset="0"/>
              </a:rPr>
              <a:t>After agreeing on the terms, they will draft a contract to bring to their respective clients—Chris Brown and Song &amp; Dance executives.</a:t>
            </a:r>
          </a:p>
        </p:txBody>
      </p:sp>
      <p:sp>
        <p:nvSpPr>
          <p:cNvPr id="2" name="Date Placeholder 1">
            <a:extLst>
              <a:ext uri="{FF2B5EF4-FFF2-40B4-BE49-F238E27FC236}">
                <a16:creationId xmlns:a16="http://schemas.microsoft.com/office/drawing/2014/main" id="{CC7DE675-EC59-4436-B81B-2A86F82CBF27}"/>
              </a:ext>
            </a:extLst>
          </p:cNvPr>
          <p:cNvSpPr>
            <a:spLocks noGrp="1"/>
          </p:cNvSpPr>
          <p:nvPr>
            <p:ph type="dt" sz="half" idx="10"/>
          </p:nvPr>
        </p:nvSpPr>
        <p:spPr/>
        <p:txBody>
          <a:bodyPr/>
          <a:lstStyle/>
          <a:p>
            <a:fld id="{22D17268-C926-4416-8BFC-8E2888F4683B}" type="datetime1">
              <a:rPr lang="en-GB" smtClean="0"/>
              <a:t>10/03/2021</a:t>
            </a:fld>
            <a:endParaRPr lang="en-GB"/>
          </a:p>
        </p:txBody>
      </p:sp>
      <p:sp>
        <p:nvSpPr>
          <p:cNvPr id="4" name="Slide Number Placeholder 3">
            <a:extLst>
              <a:ext uri="{FF2B5EF4-FFF2-40B4-BE49-F238E27FC236}">
                <a16:creationId xmlns:a16="http://schemas.microsoft.com/office/drawing/2014/main" id="{A4B0DA42-4486-4AD9-A2EF-DBE46F7DA971}"/>
              </a:ext>
            </a:extLst>
          </p:cNvPr>
          <p:cNvSpPr>
            <a:spLocks noGrp="1"/>
          </p:cNvSpPr>
          <p:nvPr>
            <p:ph type="sldNum" sz="quarter" idx="12"/>
          </p:nvPr>
        </p:nvSpPr>
        <p:spPr/>
        <p:txBody>
          <a:bodyPr/>
          <a:lstStyle/>
          <a:p>
            <a:fld id="{AC82685A-BD3A-4230-8D85-804689F67293}" type="slidenum">
              <a:rPr lang="en-GB" smtClean="0"/>
              <a:t>23</a:t>
            </a:fld>
            <a:endParaRPr lang="en-GB"/>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Title 1">
            <a:extLst>
              <a:ext uri="{FF2B5EF4-FFF2-40B4-BE49-F238E27FC236}">
                <a16:creationId xmlns:a16="http://schemas.microsoft.com/office/drawing/2014/main" id="{1577FE8A-B71B-4308-8F81-9A4E35A0A86C}"/>
              </a:ext>
            </a:extLst>
          </p:cNvPr>
          <p:cNvSpPr>
            <a:spLocks noGrp="1"/>
          </p:cNvSpPr>
          <p:nvPr>
            <p:ph type="title"/>
          </p:nvPr>
        </p:nvSpPr>
        <p:spPr>
          <a:xfrm>
            <a:off x="2122708" y="101990"/>
            <a:ext cx="8153400" cy="990600"/>
          </a:xfrm>
        </p:spPr>
        <p:txBody>
          <a:bodyPr/>
          <a:lstStyle/>
          <a:p>
            <a:r>
              <a:rPr lang="en-US" altLang="en-US" b="1" dirty="0">
                <a:solidFill>
                  <a:srgbClr val="0070C0"/>
                </a:solidFill>
                <a:latin typeface="Arial" panose="020B0604020202020204" pitchFamily="34" charset="0"/>
                <a:cs typeface="Arial" panose="020B0604020202020204" pitchFamily="34" charset="0"/>
              </a:rPr>
              <a:t>Record deal terms</a:t>
            </a:r>
          </a:p>
        </p:txBody>
      </p:sp>
      <p:sp>
        <p:nvSpPr>
          <p:cNvPr id="3" name="Content Placeholder 2">
            <a:extLst>
              <a:ext uri="{FF2B5EF4-FFF2-40B4-BE49-F238E27FC236}">
                <a16:creationId xmlns:a16="http://schemas.microsoft.com/office/drawing/2014/main" id="{9A99A18B-AF01-450D-8A71-18C3544950AC}"/>
              </a:ext>
            </a:extLst>
          </p:cNvPr>
          <p:cNvSpPr>
            <a:spLocks noGrp="1"/>
          </p:cNvSpPr>
          <p:nvPr>
            <p:ph sz="quarter" idx="1"/>
          </p:nvPr>
        </p:nvSpPr>
        <p:spPr>
          <a:xfrm>
            <a:off x="717452" y="1092590"/>
            <a:ext cx="10846191" cy="4495800"/>
          </a:xfrm>
        </p:spPr>
        <p:txBody>
          <a:bodyPr>
            <a:normAutofit fontScale="92500" lnSpcReduction="10000"/>
          </a:bodyPr>
          <a:lstStyle/>
          <a:p>
            <a:pPr marL="320040" indent="-320040">
              <a:buFont typeface="Wingdings"/>
              <a:buChar char=""/>
              <a:defRPr/>
            </a:pPr>
            <a:r>
              <a:rPr lang="en-US" b="1" dirty="0">
                <a:latin typeface="Arial" panose="020B0604020202020204" pitchFamily="34" charset="0"/>
                <a:cs typeface="Arial" panose="020B0604020202020204" pitchFamily="34" charset="0"/>
              </a:rPr>
              <a:t>Royalties of music sales</a:t>
            </a:r>
          </a:p>
          <a:p>
            <a:pPr marL="320040" indent="-320040">
              <a:buFont typeface="Wingdings"/>
              <a:buChar char=""/>
              <a:defRPr/>
            </a:pPr>
            <a:r>
              <a:rPr lang="en-US" b="1" dirty="0">
                <a:latin typeface="Arial" panose="020B0604020202020204" pitchFamily="34" charset="0"/>
                <a:cs typeface="Arial" panose="020B0604020202020204" pitchFamily="34" charset="0"/>
              </a:rPr>
              <a:t>Duration of deal (number of albums)</a:t>
            </a:r>
          </a:p>
          <a:p>
            <a:pPr marL="320040" indent="-320040">
              <a:buFont typeface="Wingdings"/>
              <a:buChar char=""/>
              <a:defRPr/>
            </a:pPr>
            <a:r>
              <a:rPr lang="en-US" b="1" dirty="0">
                <a:latin typeface="Arial" panose="020B0604020202020204" pitchFamily="34" charset="0"/>
                <a:cs typeface="Arial" panose="020B0604020202020204" pitchFamily="34" charset="0"/>
              </a:rPr>
              <a:t>Termination</a:t>
            </a:r>
          </a:p>
          <a:p>
            <a:pPr marL="320040" indent="-320040">
              <a:buFont typeface="Wingdings"/>
              <a:buChar char=""/>
              <a:defRPr/>
            </a:pPr>
            <a:r>
              <a:rPr lang="en-US" b="1" dirty="0">
                <a:latin typeface="Arial" panose="020B0604020202020204" pitchFamily="34" charset="0"/>
                <a:cs typeface="Arial" panose="020B0604020202020204" pitchFamily="34" charset="0"/>
              </a:rPr>
              <a:t>Optional (if you have time):</a:t>
            </a:r>
          </a:p>
          <a:p>
            <a:pPr marL="640080" lvl="1" indent="-274320">
              <a:buFont typeface="Wingdings 2"/>
              <a:buChar char=""/>
              <a:defRPr/>
            </a:pPr>
            <a:r>
              <a:rPr lang="en-US" b="1" dirty="0">
                <a:latin typeface="Arial" panose="020B0604020202020204" pitchFamily="34" charset="0"/>
                <a:cs typeface="Arial" panose="020B0604020202020204" pitchFamily="34" charset="0"/>
              </a:rPr>
              <a:t>Cash advance (upfront money taken away from future royalties)</a:t>
            </a:r>
          </a:p>
          <a:p>
            <a:pPr marL="640080" lvl="1" indent="-274320">
              <a:buFont typeface="Wingdings 2"/>
              <a:buChar char=""/>
              <a:defRPr/>
            </a:pPr>
            <a:r>
              <a:rPr lang="en-US" b="1" dirty="0">
                <a:latin typeface="Arial" panose="020B0604020202020204" pitchFamily="34" charset="0"/>
                <a:cs typeface="Arial" panose="020B0604020202020204" pitchFamily="34" charset="0"/>
              </a:rPr>
              <a:t>Exclusive agreement (can Chris Brown record an album with a different label)</a:t>
            </a:r>
          </a:p>
          <a:p>
            <a:pPr marL="640080" lvl="1" indent="-274320">
              <a:buFont typeface="Wingdings 2"/>
              <a:buChar char=""/>
              <a:defRPr/>
            </a:pPr>
            <a:r>
              <a:rPr lang="en-US" b="1" dirty="0">
                <a:latin typeface="Arial" panose="020B0604020202020204" pitchFamily="34" charset="0"/>
                <a:cs typeface="Arial" panose="020B0604020202020204" pitchFamily="34" charset="0"/>
              </a:rPr>
              <a:t>When the next album will be released</a:t>
            </a:r>
          </a:p>
          <a:p>
            <a:pPr marL="640080" lvl="1" indent="-274320">
              <a:buFont typeface="Wingdings 2"/>
              <a:buChar char=""/>
              <a:defRPr/>
            </a:pPr>
            <a:r>
              <a:rPr lang="en-US" b="1" dirty="0">
                <a:latin typeface="Arial" panose="020B0604020202020204" pitchFamily="34" charset="0"/>
                <a:cs typeface="Arial" panose="020B0604020202020204" pitchFamily="34" charset="0"/>
              </a:rPr>
              <a:t>Money for production</a:t>
            </a:r>
          </a:p>
        </p:txBody>
      </p:sp>
      <p:sp>
        <p:nvSpPr>
          <p:cNvPr id="2" name="Date Placeholder 1">
            <a:extLst>
              <a:ext uri="{FF2B5EF4-FFF2-40B4-BE49-F238E27FC236}">
                <a16:creationId xmlns:a16="http://schemas.microsoft.com/office/drawing/2014/main" id="{CF51C8D3-9757-44AD-8F0E-01391399C791}"/>
              </a:ext>
            </a:extLst>
          </p:cNvPr>
          <p:cNvSpPr>
            <a:spLocks noGrp="1"/>
          </p:cNvSpPr>
          <p:nvPr>
            <p:ph type="dt" sz="half" idx="10"/>
          </p:nvPr>
        </p:nvSpPr>
        <p:spPr/>
        <p:txBody>
          <a:bodyPr/>
          <a:lstStyle/>
          <a:p>
            <a:fld id="{2E499862-F603-41DF-A55C-A7805313463B}" type="datetime1">
              <a:rPr lang="en-GB" smtClean="0"/>
              <a:t>10/03/2021</a:t>
            </a:fld>
            <a:endParaRPr lang="en-GB"/>
          </a:p>
        </p:txBody>
      </p:sp>
      <p:sp>
        <p:nvSpPr>
          <p:cNvPr id="4" name="Slide Number Placeholder 3">
            <a:extLst>
              <a:ext uri="{FF2B5EF4-FFF2-40B4-BE49-F238E27FC236}">
                <a16:creationId xmlns:a16="http://schemas.microsoft.com/office/drawing/2014/main" id="{1A7E1091-4B95-4C5F-946B-A4F8054CD16F}"/>
              </a:ext>
            </a:extLst>
          </p:cNvPr>
          <p:cNvSpPr>
            <a:spLocks noGrp="1"/>
          </p:cNvSpPr>
          <p:nvPr>
            <p:ph type="sldNum" sz="quarter" idx="12"/>
          </p:nvPr>
        </p:nvSpPr>
        <p:spPr/>
        <p:txBody>
          <a:bodyPr/>
          <a:lstStyle/>
          <a:p>
            <a:fld id="{AC82685A-BD3A-4230-8D85-804689F67293}" type="slidenum">
              <a:rPr lang="en-GB" smtClean="0"/>
              <a:t>24</a:t>
            </a:fld>
            <a:endParaRPr lang="en-GB"/>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102</TotalTime>
  <Words>1176</Words>
  <Application>Microsoft Office PowerPoint</Application>
  <PresentationFormat>Widescreen</PresentationFormat>
  <Paragraphs>182</Paragraphs>
  <Slides>24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Calibri</vt:lpstr>
      <vt:lpstr>Myriad Pro</vt:lpstr>
      <vt:lpstr>Wingdings</vt:lpstr>
      <vt:lpstr>Wingdings 2</vt:lpstr>
      <vt:lpstr>20140311PresentationUWTSDTemplate</vt:lpstr>
      <vt:lpstr>PowerPoint Presentation</vt:lpstr>
      <vt:lpstr>Definition of Contract </vt:lpstr>
      <vt:lpstr>What is a Contract</vt:lpstr>
      <vt:lpstr>Have you agreed to a contract?</vt:lpstr>
      <vt:lpstr>Tort</vt:lpstr>
      <vt:lpstr>Examples for a Contract</vt:lpstr>
      <vt:lpstr>Facebook terms and conditions</vt:lpstr>
      <vt:lpstr>Civil Legal Duties</vt:lpstr>
      <vt:lpstr>What does it mean to Contract?</vt:lpstr>
      <vt:lpstr>Elements of contracting</vt:lpstr>
      <vt:lpstr>Offer</vt:lpstr>
      <vt:lpstr>Acceptance</vt:lpstr>
      <vt:lpstr>Consideration</vt:lpstr>
      <vt:lpstr>Is this a contract?</vt:lpstr>
      <vt:lpstr>Is this a contract?</vt:lpstr>
      <vt:lpstr>Is this a contract?</vt:lpstr>
      <vt:lpstr>Is this a contract?</vt:lpstr>
      <vt:lpstr>Is this a contract?</vt:lpstr>
      <vt:lpstr>Is this a contract?</vt:lpstr>
      <vt:lpstr>Is this a contract?</vt:lpstr>
      <vt:lpstr>Negotiation and drafting activity</vt:lpstr>
      <vt:lpstr>When drafting be sure to</vt:lpstr>
      <vt:lpstr>Chris Brown’s new record deal</vt:lpstr>
      <vt:lpstr>Record deal terms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Jacob Gwa</dc:creator>
  <cp:lastModifiedBy>Jacob Gwa</cp:lastModifiedBy>
  <cp:revision>15</cp:revision>
  <dcterms:created xsi:type="dcterms:W3CDTF">2021-03-10T21:00:00Z</dcterms:created>
  <dcterms:modified xsi:type="dcterms:W3CDTF">2021-03-10T22:43:25Z</dcterms:modified>
</cp:coreProperties>
</file>