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0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43" d="100"/>
          <a:sy n="43" d="100"/>
        </p:scale>
        <p:origin x="756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050EC685-2F2F-4C8C-A52B-A590DA04C547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1C961B14-C168-4652-B359-8DC16228B7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1776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EC685-2F2F-4C8C-A52B-A590DA04C547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61B14-C168-4652-B359-8DC16228B7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5501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050EC685-2F2F-4C8C-A52B-A590DA04C547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1C961B14-C168-4652-B359-8DC16228B7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1491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050EC685-2F2F-4C8C-A52B-A590DA04C547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1C961B14-C168-4652-B359-8DC16228B7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1844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050EC685-2F2F-4C8C-A52B-A590DA04C547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1C961B14-C168-4652-B359-8DC16228B7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87854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EC685-2F2F-4C8C-A52B-A590DA04C547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61B14-C168-4652-B359-8DC16228B7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8854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050EC685-2F2F-4C8C-A52B-A590DA04C547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1C961B14-C168-4652-B359-8DC16228B7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1837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EC685-2F2F-4C8C-A52B-A590DA04C547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61B14-C168-4652-B359-8DC16228B7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252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050EC685-2F2F-4C8C-A52B-A590DA04C547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1C961B14-C168-4652-B359-8DC16228B7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6236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EC685-2F2F-4C8C-A52B-A590DA04C547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61B14-C168-4652-B359-8DC16228B7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835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050EC685-2F2F-4C8C-A52B-A590DA04C547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1C961B14-C168-4652-B359-8DC16228B7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67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0EC685-2F2F-4C8C-A52B-A590DA04C547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961B14-C168-4652-B359-8DC16228B7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3184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DEA90B-D07D-4A5D-91CA-21453877BA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Live or pre-recorded?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AA7D3-DECD-48CF-9EB4-D711B90DD9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Thoughts on this?</a:t>
            </a:r>
          </a:p>
        </p:txBody>
      </p:sp>
    </p:spTree>
    <p:extLst>
      <p:ext uri="{BB962C8B-B14F-4D97-AF65-F5344CB8AC3E}">
        <p14:creationId xmlns:p14="http://schemas.microsoft.com/office/powerpoint/2010/main" val="3267826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DEA90B-D07D-4A5D-91CA-21453877BA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Aspects of Reflection in the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AA7D3-DECD-48CF-9EB4-D711B90DD9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You will all bring different levels of experience to the presentation.  If you don’t yet have a significant degree of professional experience then please don’t worry, this won’t impact on your ability to put together an excellent presentation.</a:t>
            </a:r>
          </a:p>
          <a:p>
            <a:r>
              <a:rPr lang="en-GB" sz="2400" dirty="0"/>
              <a:t>You can also draw on non professional aspects of your life to date, and give examples of these, if relevant.</a:t>
            </a:r>
          </a:p>
        </p:txBody>
      </p:sp>
    </p:spTree>
    <p:extLst>
      <p:ext uri="{BB962C8B-B14F-4D97-AF65-F5344CB8AC3E}">
        <p14:creationId xmlns:p14="http://schemas.microsoft.com/office/powerpoint/2010/main" val="24131254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DEA90B-D07D-4A5D-91CA-21453877BA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Demonstrating critical self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AA7D3-DECD-48CF-9EB4-D711B90DD9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Show an ability to consider past actions and their impact on both yourself and the wider team or organisation.  </a:t>
            </a:r>
          </a:p>
          <a:p>
            <a:r>
              <a:rPr lang="en-GB" sz="2400" dirty="0"/>
              <a:t>Understand if there are any factors personal to you that would make your thoughts and feelings more relevant to you than the bigger picture.  </a:t>
            </a:r>
          </a:p>
          <a:p>
            <a:r>
              <a:rPr lang="en-GB" sz="2400" dirty="0"/>
              <a:t>To critique the issue in the context of the wider organisation, if you felt an action or behaviour was poor is it better understood within this context?</a:t>
            </a:r>
          </a:p>
        </p:txBody>
      </p:sp>
    </p:spTree>
    <p:extLst>
      <p:ext uri="{BB962C8B-B14F-4D97-AF65-F5344CB8AC3E}">
        <p14:creationId xmlns:p14="http://schemas.microsoft.com/office/powerpoint/2010/main" val="31268749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DEA90B-D07D-4A5D-91CA-21453877BA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factors of relevance!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AA7D3-DECD-48CF-9EB4-D711B90DD9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Ensure the introduction ‘frames’ the presentation and makes </a:t>
            </a:r>
            <a:r>
              <a:rPr lang="en-GB" sz="2400"/>
              <a:t>it clear </a:t>
            </a:r>
            <a:r>
              <a:rPr lang="en-GB" sz="2400" dirty="0"/>
              <a:t>why it is important the audience has this information.</a:t>
            </a:r>
          </a:p>
          <a:p>
            <a:r>
              <a:rPr lang="en-GB" sz="2400" dirty="0"/>
              <a:t>Use case studies where possible, this is always more engaging for the audience.</a:t>
            </a:r>
          </a:p>
          <a:p>
            <a:r>
              <a:rPr lang="en-GB" sz="2400" dirty="0"/>
              <a:t>Be as concise as possible, don’t get bogged down in leadership styles for example, give a quick fly through and direct the audience to where they can find more info, which could just be the wider web.</a:t>
            </a:r>
          </a:p>
        </p:txBody>
      </p:sp>
    </p:spTree>
    <p:extLst>
      <p:ext uri="{BB962C8B-B14F-4D97-AF65-F5344CB8AC3E}">
        <p14:creationId xmlns:p14="http://schemas.microsoft.com/office/powerpoint/2010/main" val="443583248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Atlas</Template>
  <TotalTime>45</TotalTime>
  <Words>239</Words>
  <Application>Microsoft Office PowerPoint</Application>
  <PresentationFormat>Widescreen</PresentationFormat>
  <Paragraphs>13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Calibri Light</vt:lpstr>
      <vt:lpstr>Rockwell</vt:lpstr>
      <vt:lpstr>Wingdings</vt:lpstr>
      <vt:lpstr>Atlas</vt:lpstr>
      <vt:lpstr>Live or pre-recorded?</vt:lpstr>
      <vt:lpstr>Aspects of Reflection in the Presentation</vt:lpstr>
      <vt:lpstr>Demonstrating critical self reflection</vt:lpstr>
      <vt:lpstr>Further factors of relevance!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Live or pre-recorded?</dc:title>
  <dc:creator>Neil Hapgood</dc:creator>
  <cp:lastModifiedBy>Neil Hapgood</cp:lastModifiedBy>
  <cp:revision>1</cp:revision>
  <dcterms:created xsi:type="dcterms:W3CDTF">2020-11-26T08:24:38Z</dcterms:created>
  <dcterms:modified xsi:type="dcterms:W3CDTF">2020-11-26T09:15:49Z</dcterms:modified>
</cp:coreProperties>
</file>