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82" r:id="rId8"/>
    <p:sldId id="260" r:id="rId9"/>
    <p:sldId id="261" r:id="rId10"/>
    <p:sldId id="262" r:id="rId11"/>
    <p:sldId id="263" r:id="rId12"/>
    <p:sldId id="277" r:id="rId13"/>
    <p:sldId id="281" r:id="rId14"/>
    <p:sldId id="265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BCD5A2-966D-5351-3B41-981899898A5B}" v="441" dt="2024-11-02T20:49:16.481"/>
    <p1510:client id="{D3470C50-5AF8-8640-A92C-7F61DB173356}" v="193" dt="2024-11-01T21:57:07.220"/>
    <p1510:client id="{E400C5C6-FB66-0792-93FC-E437CD812E8C}" v="155" dt="2024-11-02T16:53:31.456"/>
    <p1510:client id="{E9F495C0-BB0F-6FB2-E5C9-F3412BC88FD6}" v="306" dt="2024-11-03T21:25:34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ad Habib (2317248)" userId="S::2317248@student.uwtsd.ac.uk::1f6e513f-db28-4217-898b-ff3c4a9f18cd" providerId="AD" clId="Web-{C5BCD5A2-966D-5351-3B41-981899898A5B}"/>
    <pc:docChg chg="addSld delSld modSld">
      <pc:chgData name="Ahmad Habib (2317248)" userId="S::2317248@student.uwtsd.ac.uk::1f6e513f-db28-4217-898b-ff3c4a9f18cd" providerId="AD" clId="Web-{C5BCD5A2-966D-5351-3B41-981899898A5B}" dt="2024-11-02T20:49:15.294" v="360" actId="20577"/>
      <pc:docMkLst>
        <pc:docMk/>
      </pc:docMkLst>
      <pc:sldChg chg="modSp">
        <pc:chgData name="Ahmad Habib (2317248)" userId="S::2317248@student.uwtsd.ac.uk::1f6e513f-db28-4217-898b-ff3c4a9f18cd" providerId="AD" clId="Web-{C5BCD5A2-966D-5351-3B41-981899898A5B}" dt="2024-11-02T20:31:21.913" v="264" actId="20577"/>
        <pc:sldMkLst>
          <pc:docMk/>
          <pc:sldMk cId="3937184363" sldId="257"/>
        </pc:sldMkLst>
        <pc:spChg chg="mod">
          <ac:chgData name="Ahmad Habib (2317248)" userId="S::2317248@student.uwtsd.ac.uk::1f6e513f-db28-4217-898b-ff3c4a9f18cd" providerId="AD" clId="Web-{C5BCD5A2-966D-5351-3B41-981899898A5B}" dt="2024-11-02T20:31:21.913" v="264" actId="20577"/>
          <ac:spMkLst>
            <pc:docMk/>
            <pc:sldMk cId="3937184363" sldId="257"/>
            <ac:spMk id="3" creationId="{16BA8B01-41F9-2D31-DC0A-DA44C53516CE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20:49:15.294" v="360" actId="20577"/>
        <pc:sldMkLst>
          <pc:docMk/>
          <pc:sldMk cId="2291023902" sldId="260"/>
        </pc:sldMkLst>
        <pc:spChg chg="mod">
          <ac:chgData name="Ahmad Habib (2317248)" userId="S::2317248@student.uwtsd.ac.uk::1f6e513f-db28-4217-898b-ff3c4a9f18cd" providerId="AD" clId="Web-{C5BCD5A2-966D-5351-3B41-981899898A5B}" dt="2024-11-02T20:49:15.294" v="360" actId="20577"/>
          <ac:spMkLst>
            <pc:docMk/>
            <pc:sldMk cId="2291023902" sldId="260"/>
            <ac:spMk id="3" creationId="{8A44A013-015C-F164-B07A-8E33DFF04AD5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18:59:59.245" v="68" actId="20577"/>
        <pc:sldMkLst>
          <pc:docMk/>
          <pc:sldMk cId="3072420757" sldId="261"/>
        </pc:sldMkLst>
        <pc:spChg chg="mod">
          <ac:chgData name="Ahmad Habib (2317248)" userId="S::2317248@student.uwtsd.ac.uk::1f6e513f-db28-4217-898b-ff3c4a9f18cd" providerId="AD" clId="Web-{C5BCD5A2-966D-5351-3B41-981899898A5B}" dt="2024-11-02T18:59:59.245" v="68" actId="20577"/>
          <ac:spMkLst>
            <pc:docMk/>
            <pc:sldMk cId="3072420757" sldId="261"/>
            <ac:spMk id="3" creationId="{A77471F3-E749-87E3-0842-2BDD028E9EB2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19:01:22.406" v="81" actId="20577"/>
        <pc:sldMkLst>
          <pc:docMk/>
          <pc:sldMk cId="3044493996" sldId="262"/>
        </pc:sldMkLst>
        <pc:spChg chg="mod">
          <ac:chgData name="Ahmad Habib (2317248)" userId="S::2317248@student.uwtsd.ac.uk::1f6e513f-db28-4217-898b-ff3c4a9f18cd" providerId="AD" clId="Web-{C5BCD5A2-966D-5351-3B41-981899898A5B}" dt="2024-11-02T19:01:22.406" v="81" actId="20577"/>
          <ac:spMkLst>
            <pc:docMk/>
            <pc:sldMk cId="3044493996" sldId="262"/>
            <ac:spMk id="3" creationId="{CF8C2101-E959-FF21-4D4F-188DE3982503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19:02:29.598" v="86" actId="1076"/>
        <pc:sldMkLst>
          <pc:docMk/>
          <pc:sldMk cId="1899904682" sldId="263"/>
        </pc:sldMkLst>
        <pc:graphicFrameChg chg="mod modGraphic">
          <ac:chgData name="Ahmad Habib (2317248)" userId="S::2317248@student.uwtsd.ac.uk::1f6e513f-db28-4217-898b-ff3c4a9f18cd" providerId="AD" clId="Web-{C5BCD5A2-966D-5351-3B41-981899898A5B}" dt="2024-11-02T19:02:29.598" v="86" actId="1076"/>
          <ac:graphicFrameMkLst>
            <pc:docMk/>
            <pc:sldMk cId="1899904682" sldId="263"/>
            <ac:graphicFrameMk id="6" creationId="{731240CC-EBB6-36B6-C295-D6915F10C18C}"/>
          </ac:graphicFrameMkLst>
        </pc:graphicFrameChg>
      </pc:sldChg>
      <pc:sldChg chg="addSp delSp modSp">
        <pc:chgData name="Ahmad Habib (2317248)" userId="S::2317248@student.uwtsd.ac.uk::1f6e513f-db28-4217-898b-ff3c4a9f18cd" providerId="AD" clId="Web-{C5BCD5A2-966D-5351-3B41-981899898A5B}" dt="2024-11-02T20:47:56.774" v="336" actId="20577"/>
        <pc:sldMkLst>
          <pc:docMk/>
          <pc:sldMk cId="485015228" sldId="267"/>
        </pc:sldMkLst>
        <pc:spChg chg="del">
          <ac:chgData name="Ahmad Habib (2317248)" userId="S::2317248@student.uwtsd.ac.uk::1f6e513f-db28-4217-898b-ff3c4a9f18cd" providerId="AD" clId="Web-{C5BCD5A2-966D-5351-3B41-981899898A5B}" dt="2024-11-02T18:55:56.556" v="37"/>
          <ac:spMkLst>
            <pc:docMk/>
            <pc:sldMk cId="485015228" sldId="267"/>
            <ac:spMk id="2" creationId="{7A565BA9-68AF-C489-0FF9-1E30FFA65483}"/>
          </ac:spMkLst>
        </pc:spChg>
        <pc:spChg chg="add del mod">
          <ac:chgData name="Ahmad Habib (2317248)" userId="S::2317248@student.uwtsd.ac.uk::1f6e513f-db28-4217-898b-ff3c4a9f18cd" providerId="AD" clId="Web-{C5BCD5A2-966D-5351-3B41-981899898A5B}" dt="2024-11-02T18:56:12.713" v="39"/>
          <ac:spMkLst>
            <pc:docMk/>
            <pc:sldMk cId="485015228" sldId="267"/>
            <ac:spMk id="4" creationId="{4B57AFAE-8FE3-0710-B60B-75721276BDDB}"/>
          </ac:spMkLst>
        </pc:spChg>
        <pc:spChg chg="mod">
          <ac:chgData name="Ahmad Habib (2317248)" userId="S::2317248@student.uwtsd.ac.uk::1f6e513f-db28-4217-898b-ff3c4a9f18cd" providerId="AD" clId="Web-{C5BCD5A2-966D-5351-3B41-981899898A5B}" dt="2024-11-02T20:47:56.774" v="336" actId="20577"/>
          <ac:spMkLst>
            <pc:docMk/>
            <pc:sldMk cId="485015228" sldId="267"/>
            <ac:spMk id="5" creationId="{27D90012-FAA9-66F5-8A12-7E7317DB1AB1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20:31:14.679" v="261" actId="20577"/>
        <pc:sldMkLst>
          <pc:docMk/>
          <pc:sldMk cId="958278868" sldId="270"/>
        </pc:sldMkLst>
        <pc:spChg chg="mod">
          <ac:chgData name="Ahmad Habib (2317248)" userId="S::2317248@student.uwtsd.ac.uk::1f6e513f-db28-4217-898b-ff3c4a9f18cd" providerId="AD" clId="Web-{C5BCD5A2-966D-5351-3B41-981899898A5B}" dt="2024-11-02T20:31:14.679" v="261" actId="20577"/>
          <ac:spMkLst>
            <pc:docMk/>
            <pc:sldMk cId="958278868" sldId="270"/>
            <ac:spMk id="3" creationId="{A61C265E-F83E-122E-60E5-6C9C846753F6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20:12:27.891" v="257" actId="20577"/>
        <pc:sldMkLst>
          <pc:docMk/>
          <pc:sldMk cId="4087012175" sldId="272"/>
        </pc:sldMkLst>
        <pc:spChg chg="mod">
          <ac:chgData name="Ahmad Habib (2317248)" userId="S::2317248@student.uwtsd.ac.uk::1f6e513f-db28-4217-898b-ff3c4a9f18cd" providerId="AD" clId="Web-{C5BCD5A2-966D-5351-3B41-981899898A5B}" dt="2024-11-02T20:12:27.891" v="257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modSp del">
        <pc:chgData name="Ahmad Habib (2317248)" userId="S::2317248@student.uwtsd.ac.uk::1f6e513f-db28-4217-898b-ff3c4a9f18cd" providerId="AD" clId="Web-{C5BCD5A2-966D-5351-3B41-981899898A5B}" dt="2024-11-02T20:48:58.340" v="354"/>
        <pc:sldMkLst>
          <pc:docMk/>
          <pc:sldMk cId="3809887436" sldId="273"/>
        </pc:sldMkLst>
        <pc:spChg chg="mod">
          <ac:chgData name="Ahmad Habib (2317248)" userId="S::2317248@student.uwtsd.ac.uk::1f6e513f-db28-4217-898b-ff3c4a9f18cd" providerId="AD" clId="Web-{C5BCD5A2-966D-5351-3B41-981899898A5B}" dt="2024-11-02T20:42:35.850" v="284" actId="20577"/>
          <ac:spMkLst>
            <pc:docMk/>
            <pc:sldMk cId="3809887436" sldId="273"/>
            <ac:spMk id="3" creationId="{795488C5-E0BE-D5F5-A3B9-50FD49A7EA3F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19:01:35.485" v="82" actId="20577"/>
        <pc:sldMkLst>
          <pc:docMk/>
          <pc:sldMk cId="335566445" sldId="276"/>
        </pc:sldMkLst>
        <pc:spChg chg="mod">
          <ac:chgData name="Ahmad Habib (2317248)" userId="S::2317248@student.uwtsd.ac.uk::1f6e513f-db28-4217-898b-ff3c4a9f18cd" providerId="AD" clId="Web-{C5BCD5A2-966D-5351-3B41-981899898A5B}" dt="2024-11-02T19:01:35.485" v="82" actId="20577"/>
          <ac:spMkLst>
            <pc:docMk/>
            <pc:sldMk cId="335566445" sldId="276"/>
            <ac:spMk id="3" creationId="{F79C18A4-DC31-C930-C76A-A00406C25216}"/>
          </ac:spMkLst>
        </pc:spChg>
      </pc:sldChg>
      <pc:sldChg chg="modSp">
        <pc:chgData name="Ahmad Habib (2317248)" userId="S::2317248@student.uwtsd.ac.uk::1f6e513f-db28-4217-898b-ff3c4a9f18cd" providerId="AD" clId="Web-{C5BCD5A2-966D-5351-3B41-981899898A5B}" dt="2024-11-02T19:10:13.815" v="137" actId="20577"/>
        <pc:sldMkLst>
          <pc:docMk/>
          <pc:sldMk cId="1802166564" sldId="278"/>
        </pc:sldMkLst>
        <pc:spChg chg="mod">
          <ac:chgData name="Ahmad Habib (2317248)" userId="S::2317248@student.uwtsd.ac.uk::1f6e513f-db28-4217-898b-ff3c4a9f18cd" providerId="AD" clId="Web-{C5BCD5A2-966D-5351-3B41-981899898A5B}" dt="2024-11-02T19:10:13.815" v="137" actId="20577"/>
          <ac:spMkLst>
            <pc:docMk/>
            <pc:sldMk cId="1802166564" sldId="278"/>
            <ac:spMk id="3" creationId="{D1BAEB0C-11BF-3BD1-2BA3-858EA40393C2}"/>
          </ac:spMkLst>
        </pc:spChg>
      </pc:sldChg>
      <pc:sldChg chg="delSp modSp new">
        <pc:chgData name="Ahmad Habib (2317248)" userId="S::2317248@student.uwtsd.ac.uk::1f6e513f-db28-4217-898b-ff3c4a9f18cd" providerId="AD" clId="Web-{C5BCD5A2-966D-5351-3B41-981899898A5B}" dt="2024-11-02T20:48:54.949" v="353" actId="20577"/>
        <pc:sldMkLst>
          <pc:docMk/>
          <pc:sldMk cId="2776592725" sldId="280"/>
        </pc:sldMkLst>
        <pc:spChg chg="del">
          <ac:chgData name="Ahmad Habib (2317248)" userId="S::2317248@student.uwtsd.ac.uk::1f6e513f-db28-4217-898b-ff3c4a9f18cd" providerId="AD" clId="Web-{C5BCD5A2-966D-5351-3B41-981899898A5B}" dt="2024-11-02T20:34:32.420" v="267"/>
          <ac:spMkLst>
            <pc:docMk/>
            <pc:sldMk cId="2776592725" sldId="280"/>
            <ac:spMk id="2" creationId="{30776061-40B1-7B22-2901-F1D2414722B3}"/>
          </ac:spMkLst>
        </pc:spChg>
        <pc:spChg chg="mod">
          <ac:chgData name="Ahmad Habib (2317248)" userId="S::2317248@student.uwtsd.ac.uk::1f6e513f-db28-4217-898b-ff3c4a9f18cd" providerId="AD" clId="Web-{C5BCD5A2-966D-5351-3B41-981899898A5B}" dt="2024-11-02T20:48:54.949" v="353" actId="20577"/>
          <ac:spMkLst>
            <pc:docMk/>
            <pc:sldMk cId="2776592725" sldId="280"/>
            <ac:spMk id="3" creationId="{7D4CE796-B6FD-E2FD-09B4-6F4C28356363}"/>
          </ac:spMkLst>
        </pc:spChg>
      </pc:sldChg>
    </pc:docChg>
  </pc:docChgLst>
  <pc:docChgLst>
    <pc:chgData name="Ahmad Habib (2317248)" userId="1f6e513f-db28-4217-898b-ff3c4a9f18cd" providerId="ADAL" clId="{023EF878-9300-413F-8BDC-901CE0EE0E9E}"/>
    <pc:docChg chg="custSel modSld">
      <pc:chgData name="Ahmad Habib (2317248)" userId="1f6e513f-db28-4217-898b-ff3c4a9f18cd" providerId="ADAL" clId="{023EF878-9300-413F-8BDC-901CE0EE0E9E}" dt="2024-10-27T19:33:00.511" v="53" actId="1076"/>
      <pc:docMkLst>
        <pc:docMk/>
      </pc:docMkLst>
      <pc:sldChg chg="modSp mod">
        <pc:chgData name="Ahmad Habib (2317248)" userId="1f6e513f-db28-4217-898b-ff3c4a9f18cd" providerId="ADAL" clId="{023EF878-9300-413F-8BDC-901CE0EE0E9E}" dt="2024-10-27T16:17:15.497" v="3" actId="20577"/>
        <pc:sldMkLst>
          <pc:docMk/>
          <pc:sldMk cId="3937184363" sldId="257"/>
        </pc:sldMkLst>
        <pc:spChg chg="mod">
          <ac:chgData name="Ahmad Habib (2317248)" userId="1f6e513f-db28-4217-898b-ff3c4a9f18cd" providerId="ADAL" clId="{023EF878-9300-413F-8BDC-901CE0EE0E9E}" dt="2024-10-27T16:17:15.497" v="3" actId="20577"/>
          <ac:spMkLst>
            <pc:docMk/>
            <pc:sldMk cId="3937184363" sldId="257"/>
            <ac:spMk id="3" creationId="{16BA8B01-41F9-2D31-DC0A-DA44C53516CE}"/>
          </ac:spMkLst>
        </pc:spChg>
      </pc:sldChg>
      <pc:sldChg chg="modSp mod">
        <pc:chgData name="Ahmad Habib (2317248)" userId="1f6e513f-db28-4217-898b-ff3c4a9f18cd" providerId="ADAL" clId="{023EF878-9300-413F-8BDC-901CE0EE0E9E}" dt="2024-10-27T16:17:54.150" v="9" actId="1076"/>
        <pc:sldMkLst>
          <pc:docMk/>
          <pc:sldMk cId="487137690" sldId="258"/>
        </pc:sldMkLst>
        <pc:spChg chg="mod">
          <ac:chgData name="Ahmad Habib (2317248)" userId="1f6e513f-db28-4217-898b-ff3c4a9f18cd" providerId="ADAL" clId="{023EF878-9300-413F-8BDC-901CE0EE0E9E}" dt="2024-10-27T16:17:54.150" v="9" actId="1076"/>
          <ac:spMkLst>
            <pc:docMk/>
            <pc:sldMk cId="487137690" sldId="258"/>
            <ac:spMk id="39" creationId="{BF3D3E15-D52E-D754-DA71-81822AAD5FC7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2:17.386" v="45" actId="255"/>
        <pc:sldMkLst>
          <pc:docMk/>
          <pc:sldMk cId="2636163787" sldId="265"/>
        </pc:sldMkLst>
        <pc:spChg chg="mod">
          <ac:chgData name="Ahmad Habib (2317248)" userId="1f6e513f-db28-4217-898b-ff3c4a9f18cd" providerId="ADAL" clId="{023EF878-9300-413F-8BDC-901CE0EE0E9E}" dt="2024-10-27T19:31:35.503" v="41" actId="14100"/>
          <ac:spMkLst>
            <pc:docMk/>
            <pc:sldMk cId="2636163787" sldId="265"/>
            <ac:spMk id="2" creationId="{C0022E56-79D1-82DF-DC1A-B72287B3D8E2}"/>
          </ac:spMkLst>
        </pc:spChg>
        <pc:spChg chg="mod">
          <ac:chgData name="Ahmad Habib (2317248)" userId="1f6e513f-db28-4217-898b-ff3c4a9f18cd" providerId="ADAL" clId="{023EF878-9300-413F-8BDC-901CE0EE0E9E}" dt="2024-10-27T19:32:17.386" v="45" actId="255"/>
          <ac:spMkLst>
            <pc:docMk/>
            <pc:sldMk cId="2636163787" sldId="265"/>
            <ac:spMk id="5" creationId="{A43FDF07-77B1-4D7A-9F4E-2BBB1FB3053C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3:00.511" v="53" actId="1076"/>
        <pc:sldMkLst>
          <pc:docMk/>
          <pc:sldMk cId="485015228" sldId="267"/>
        </pc:sldMkLst>
        <pc:spChg chg="mod">
          <ac:chgData name="Ahmad Habib (2317248)" userId="1f6e513f-db28-4217-898b-ff3c4a9f18cd" providerId="ADAL" clId="{023EF878-9300-413F-8BDC-901CE0EE0E9E}" dt="2024-10-27T19:32:32.590" v="48" actId="27636"/>
          <ac:spMkLst>
            <pc:docMk/>
            <pc:sldMk cId="485015228" sldId="267"/>
            <ac:spMk id="2" creationId="{7A565BA9-68AF-C489-0FF9-1E30FFA65483}"/>
          </ac:spMkLst>
        </pc:spChg>
        <pc:spChg chg="mod">
          <ac:chgData name="Ahmad Habib (2317248)" userId="1f6e513f-db28-4217-898b-ff3c4a9f18cd" providerId="ADAL" clId="{023EF878-9300-413F-8BDC-901CE0EE0E9E}" dt="2024-10-27T19:33:00.511" v="53" actId="1076"/>
          <ac:spMkLst>
            <pc:docMk/>
            <pc:sldMk cId="485015228" sldId="267"/>
            <ac:spMk id="5" creationId="{27D90012-FAA9-66F5-8A12-7E7317DB1AB1}"/>
          </ac:spMkLst>
        </pc:spChg>
      </pc:sldChg>
      <pc:sldChg chg="modSp mod">
        <pc:chgData name="Ahmad Habib (2317248)" userId="1f6e513f-db28-4217-898b-ff3c4a9f18cd" providerId="ADAL" clId="{023EF878-9300-413F-8BDC-901CE0EE0E9E}" dt="2024-10-27T19:28:45.286" v="11" actId="27636"/>
        <pc:sldMkLst>
          <pc:docMk/>
          <pc:sldMk cId="958278868" sldId="270"/>
        </pc:sldMkLst>
        <pc:spChg chg="mod">
          <ac:chgData name="Ahmad Habib (2317248)" userId="1f6e513f-db28-4217-898b-ff3c4a9f18cd" providerId="ADAL" clId="{023EF878-9300-413F-8BDC-901CE0EE0E9E}" dt="2024-10-27T19:28:45.286" v="11" actId="27636"/>
          <ac:spMkLst>
            <pc:docMk/>
            <pc:sldMk cId="958278868" sldId="270"/>
            <ac:spMk id="3" creationId="{A61C265E-F83E-122E-60E5-6C9C846753F6}"/>
          </ac:spMkLst>
        </pc:spChg>
      </pc:sldChg>
      <pc:sldChg chg="modSp mod">
        <pc:chgData name="Ahmad Habib (2317248)" userId="1f6e513f-db28-4217-898b-ff3c4a9f18cd" providerId="ADAL" clId="{023EF878-9300-413F-8BDC-901CE0EE0E9E}" dt="2024-10-27T19:29:03.589" v="16" actId="27636"/>
        <pc:sldMkLst>
          <pc:docMk/>
          <pc:sldMk cId="2402841417" sldId="271"/>
        </pc:sldMkLst>
        <pc:spChg chg="mod">
          <ac:chgData name="Ahmad Habib (2317248)" userId="1f6e513f-db28-4217-898b-ff3c4a9f18cd" providerId="ADAL" clId="{023EF878-9300-413F-8BDC-901CE0EE0E9E}" dt="2024-10-27T19:29:03.589" v="16" actId="27636"/>
          <ac:spMkLst>
            <pc:docMk/>
            <pc:sldMk cId="2402841417" sldId="271"/>
            <ac:spMk id="3" creationId="{B8ED3722-F665-0BBA-AA6E-CD58A2E05111}"/>
          </ac:spMkLst>
        </pc:spChg>
      </pc:sldChg>
      <pc:sldChg chg="modSp mod">
        <pc:chgData name="Ahmad Habib (2317248)" userId="1f6e513f-db28-4217-898b-ff3c4a9f18cd" providerId="ADAL" clId="{023EF878-9300-413F-8BDC-901CE0EE0E9E}" dt="2024-10-27T19:29:43.604" v="21" actId="790"/>
        <pc:sldMkLst>
          <pc:docMk/>
          <pc:sldMk cId="4087012175" sldId="272"/>
        </pc:sldMkLst>
        <pc:spChg chg="mod">
          <ac:chgData name="Ahmad Habib (2317248)" userId="1f6e513f-db28-4217-898b-ff3c4a9f18cd" providerId="ADAL" clId="{023EF878-9300-413F-8BDC-901CE0EE0E9E}" dt="2024-10-27T19:29:43.604" v="21" actId="790"/>
          <ac:spMkLst>
            <pc:docMk/>
            <pc:sldMk cId="4087012175" sldId="272"/>
            <ac:spMk id="3" creationId="{AB15AA08-5343-47B0-25BA-C74F612331B9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0:05.486" v="23" actId="27636"/>
        <pc:sldMkLst>
          <pc:docMk/>
          <pc:sldMk cId="3809887436" sldId="273"/>
        </pc:sldMkLst>
        <pc:spChg chg="mod">
          <ac:chgData name="Ahmad Habib (2317248)" userId="1f6e513f-db28-4217-898b-ff3c4a9f18cd" providerId="ADAL" clId="{023EF878-9300-413F-8BDC-901CE0EE0E9E}" dt="2024-10-27T19:30:05.486" v="23" actId="27636"/>
          <ac:spMkLst>
            <pc:docMk/>
            <pc:sldMk cId="3809887436" sldId="273"/>
            <ac:spMk id="3" creationId="{795488C5-E0BE-D5F5-A3B9-50FD49A7EA3F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0:14.938" v="25" actId="27636"/>
        <pc:sldMkLst>
          <pc:docMk/>
          <pc:sldMk cId="308234379" sldId="274"/>
        </pc:sldMkLst>
        <pc:spChg chg="mod">
          <ac:chgData name="Ahmad Habib (2317248)" userId="1f6e513f-db28-4217-898b-ff3c4a9f18cd" providerId="ADAL" clId="{023EF878-9300-413F-8BDC-901CE0EE0E9E}" dt="2024-10-27T19:30:14.938" v="25" actId="27636"/>
          <ac:spMkLst>
            <pc:docMk/>
            <pc:sldMk cId="308234379" sldId="274"/>
            <ac:spMk id="3" creationId="{D9523444-BFFF-A86D-24EA-2CF11854A6C3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0:33.602" v="31" actId="2710"/>
        <pc:sldMkLst>
          <pc:docMk/>
          <pc:sldMk cId="709779481" sldId="275"/>
        </pc:sldMkLst>
        <pc:spChg chg="mod">
          <ac:chgData name="Ahmad Habib (2317248)" userId="1f6e513f-db28-4217-898b-ff3c4a9f18cd" providerId="ADAL" clId="{023EF878-9300-413F-8BDC-901CE0EE0E9E}" dt="2024-10-27T19:30:33.602" v="31" actId="2710"/>
          <ac:spMkLst>
            <pc:docMk/>
            <pc:sldMk cId="709779481" sldId="275"/>
            <ac:spMk id="3" creationId="{DB6C2920-C064-B39D-6712-B3C943C8C0DA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0:44.137" v="33" actId="27636"/>
        <pc:sldMkLst>
          <pc:docMk/>
          <pc:sldMk cId="335566445" sldId="276"/>
        </pc:sldMkLst>
        <pc:spChg chg="mod">
          <ac:chgData name="Ahmad Habib (2317248)" userId="1f6e513f-db28-4217-898b-ff3c4a9f18cd" providerId="ADAL" clId="{023EF878-9300-413F-8BDC-901CE0EE0E9E}" dt="2024-10-27T19:30:44.137" v="33" actId="27636"/>
          <ac:spMkLst>
            <pc:docMk/>
            <pc:sldMk cId="335566445" sldId="276"/>
            <ac:spMk id="3" creationId="{F79C18A4-DC31-C930-C76A-A00406C25216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0:51.967" v="35" actId="27636"/>
        <pc:sldMkLst>
          <pc:docMk/>
          <pc:sldMk cId="1802166564" sldId="278"/>
        </pc:sldMkLst>
        <pc:spChg chg="mod">
          <ac:chgData name="Ahmad Habib (2317248)" userId="1f6e513f-db28-4217-898b-ff3c4a9f18cd" providerId="ADAL" clId="{023EF878-9300-413F-8BDC-901CE0EE0E9E}" dt="2024-10-27T19:30:51.967" v="35" actId="27636"/>
          <ac:spMkLst>
            <pc:docMk/>
            <pc:sldMk cId="1802166564" sldId="278"/>
            <ac:spMk id="3" creationId="{D1BAEB0C-11BF-3BD1-2BA3-858EA40393C2}"/>
          </ac:spMkLst>
        </pc:spChg>
      </pc:sldChg>
      <pc:sldChg chg="modSp mod">
        <pc:chgData name="Ahmad Habib (2317248)" userId="1f6e513f-db28-4217-898b-ff3c4a9f18cd" providerId="ADAL" clId="{023EF878-9300-413F-8BDC-901CE0EE0E9E}" dt="2024-10-27T19:31:01.598" v="37" actId="27636"/>
        <pc:sldMkLst>
          <pc:docMk/>
          <pc:sldMk cId="20520065" sldId="279"/>
        </pc:sldMkLst>
        <pc:spChg chg="mod">
          <ac:chgData name="Ahmad Habib (2317248)" userId="1f6e513f-db28-4217-898b-ff3c4a9f18cd" providerId="ADAL" clId="{023EF878-9300-413F-8BDC-901CE0EE0E9E}" dt="2024-10-27T19:31:01.598" v="37" actId="27636"/>
          <ac:spMkLst>
            <pc:docMk/>
            <pc:sldMk cId="20520065" sldId="279"/>
            <ac:spMk id="3" creationId="{22DD1D7F-7259-B514-35E9-5AB345B0DC45}"/>
          </ac:spMkLst>
        </pc:spChg>
      </pc:sldChg>
    </pc:docChg>
  </pc:docChgLst>
  <pc:docChgLst>
    <pc:chgData name="Ahmad Habib (2317248)" userId="S::2317248@student.uwtsd.ac.uk::1f6e513f-db28-4217-898b-ff3c4a9f18cd" providerId="AD" clId="Web-{70E41E90-CFE9-2E37-C7A7-937491E12846}"/>
    <pc:docChg chg="modSld">
      <pc:chgData name="Ahmad Habib (2317248)" userId="S::2317248@student.uwtsd.ac.uk::1f6e513f-db28-4217-898b-ff3c4a9f18cd" providerId="AD" clId="Web-{70E41E90-CFE9-2E37-C7A7-937491E12846}" dt="2024-10-27T19:27:07.502" v="44" actId="20577"/>
      <pc:docMkLst>
        <pc:docMk/>
      </pc:docMkLst>
      <pc:sldChg chg="modSp">
        <pc:chgData name="Ahmad Habib (2317248)" userId="S::2317248@student.uwtsd.ac.uk::1f6e513f-db28-4217-898b-ff3c4a9f18cd" providerId="AD" clId="Web-{70E41E90-CFE9-2E37-C7A7-937491E12846}" dt="2024-10-27T19:27:07.502" v="44" actId="20577"/>
        <pc:sldMkLst>
          <pc:docMk/>
          <pc:sldMk cId="958278868" sldId="270"/>
        </pc:sldMkLst>
        <pc:spChg chg="mod">
          <ac:chgData name="Ahmad Habib (2317248)" userId="S::2317248@student.uwtsd.ac.uk::1f6e513f-db28-4217-898b-ff3c4a9f18cd" providerId="AD" clId="Web-{70E41E90-CFE9-2E37-C7A7-937491E12846}" dt="2024-10-27T19:27:07.502" v="44" actId="20577"/>
          <ac:spMkLst>
            <pc:docMk/>
            <pc:sldMk cId="958278868" sldId="270"/>
            <ac:spMk id="3" creationId="{A61C265E-F83E-122E-60E5-6C9C846753F6}"/>
          </ac:spMkLst>
        </pc:spChg>
      </pc:sldChg>
    </pc:docChg>
  </pc:docChgLst>
  <pc:docChgLst>
    <pc:chgData name="Ahmad Habib (2317248)" userId="S::2317248@student.uwtsd.ac.uk::1f6e513f-db28-4217-898b-ff3c4a9f18cd" providerId="AD" clId="Web-{E400C5C6-FB66-0792-93FC-E437CD812E8C}"/>
    <pc:docChg chg="modSld">
      <pc:chgData name="Ahmad Habib (2317248)" userId="S::2317248@student.uwtsd.ac.uk::1f6e513f-db28-4217-898b-ff3c4a9f18cd" providerId="AD" clId="Web-{E400C5C6-FB66-0792-93FC-E437CD812E8C}" dt="2024-11-02T16:48:30.411" v="145" actId="20577"/>
      <pc:docMkLst>
        <pc:docMk/>
      </pc:docMkLst>
      <pc:sldChg chg="addSp delSp modSp">
        <pc:chgData name="Ahmad Habib (2317248)" userId="S::2317248@student.uwtsd.ac.uk::1f6e513f-db28-4217-898b-ff3c4a9f18cd" providerId="AD" clId="Web-{E400C5C6-FB66-0792-93FC-E437CD812E8C}" dt="2024-11-02T16:48:17.927" v="141" actId="20577"/>
        <pc:sldMkLst>
          <pc:docMk/>
          <pc:sldMk cId="3677329218" sldId="259"/>
        </pc:sldMkLst>
        <pc:spChg chg="mod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2" creationId="{D890CFA5-4D4E-7A58-23A5-92C870D6128A}"/>
          </ac:spMkLst>
        </pc:spChg>
        <pc:spChg chg="del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16" creationId="{BACC6370-2D7E-4714-9D71-7542949D7D5D}"/>
          </ac:spMkLst>
        </pc:spChg>
        <pc:spChg chg="del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18" creationId="{F68B3F68-107C-434F-AA38-110D5EA91B85}"/>
          </ac:spMkLst>
        </pc:spChg>
        <pc:spChg chg="del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20" creationId="{AAD0DBB9-1A4B-4391-81D4-CB19F9AB918A}"/>
          </ac:spMkLst>
        </pc:spChg>
        <pc:spChg chg="del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22" creationId="{063BBA22-50EA-4C4D-BE05-F1CE4E63AA56}"/>
          </ac:spMkLst>
        </pc:spChg>
        <pc:spChg chg="mod">
          <ac:chgData name="Ahmad Habib (2317248)" userId="S::2317248@student.uwtsd.ac.uk::1f6e513f-db28-4217-898b-ff3c4a9f18cd" providerId="AD" clId="Web-{E400C5C6-FB66-0792-93FC-E437CD812E8C}" dt="2024-11-02T16:48:17.927" v="141" actId="20577"/>
          <ac:spMkLst>
            <pc:docMk/>
            <pc:sldMk cId="3677329218" sldId="259"/>
            <ac:spMk id="92" creationId="{BE6FAFE3-31A9-1828-95F5-F8F7EFD29711}"/>
          </ac:spMkLst>
        </pc:spChg>
        <pc:spChg chg="add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97" creationId="{815925C2-A704-4D47-B1C1-3FCA52512EC1}"/>
          </ac:spMkLst>
        </pc:spChg>
        <pc:spChg chg="add">
          <ac:chgData name="Ahmad Habib (2317248)" userId="S::2317248@student.uwtsd.ac.uk::1f6e513f-db28-4217-898b-ff3c4a9f18cd" providerId="AD" clId="Web-{E400C5C6-FB66-0792-93FC-E437CD812E8C}" dt="2024-11-01T22:14:27.262" v="95"/>
          <ac:spMkLst>
            <pc:docMk/>
            <pc:sldMk cId="3677329218" sldId="259"/>
            <ac:spMk id="99" creationId="{01D4315C-C23C-4FD3-98DF-08C29E2292A8}"/>
          </ac:spMkLst>
        </pc:spChg>
        <pc:grpChg chg="add">
          <ac:chgData name="Ahmad Habib (2317248)" userId="S::2317248@student.uwtsd.ac.uk::1f6e513f-db28-4217-898b-ff3c4a9f18cd" providerId="AD" clId="Web-{E400C5C6-FB66-0792-93FC-E437CD812E8C}" dt="2024-11-01T22:14:27.262" v="95"/>
          <ac:grpSpMkLst>
            <pc:docMk/>
            <pc:sldMk cId="3677329218" sldId="259"/>
            <ac:grpSpMk id="101" creationId="{5E6B47BC-43FD-4C91-8BFF-B41B99A8A39E}"/>
          </ac:grpSpMkLst>
        </pc:grpChg>
        <pc:grpChg chg="add">
          <ac:chgData name="Ahmad Habib (2317248)" userId="S::2317248@student.uwtsd.ac.uk::1f6e513f-db28-4217-898b-ff3c4a9f18cd" providerId="AD" clId="Web-{E400C5C6-FB66-0792-93FC-E437CD812E8C}" dt="2024-11-01T22:14:27.262" v="95"/>
          <ac:grpSpMkLst>
            <pc:docMk/>
            <pc:sldMk cId="3677329218" sldId="259"/>
            <ac:grpSpMk id="105" creationId="{43F5E015-E085-4624-B431-B42414448684}"/>
          </ac:grpSpMkLst>
        </pc:grpChg>
      </pc:sldChg>
      <pc:sldChg chg="modSp">
        <pc:chgData name="Ahmad Habib (2317248)" userId="S::2317248@student.uwtsd.ac.uk::1f6e513f-db28-4217-898b-ff3c4a9f18cd" providerId="AD" clId="Web-{E400C5C6-FB66-0792-93FC-E437CD812E8C}" dt="2024-11-01T22:10:15.385" v="91" actId="20577"/>
        <pc:sldMkLst>
          <pc:docMk/>
          <pc:sldMk cId="3044493996" sldId="262"/>
        </pc:sldMkLst>
        <pc:spChg chg="mod">
          <ac:chgData name="Ahmad Habib (2317248)" userId="S::2317248@student.uwtsd.ac.uk::1f6e513f-db28-4217-898b-ff3c4a9f18cd" providerId="AD" clId="Web-{E400C5C6-FB66-0792-93FC-E437CD812E8C}" dt="2024-11-01T22:10:15.385" v="91" actId="20577"/>
          <ac:spMkLst>
            <pc:docMk/>
            <pc:sldMk cId="3044493996" sldId="262"/>
            <ac:spMk id="3" creationId="{CF8C2101-E959-FF21-4D4F-188DE3982503}"/>
          </ac:spMkLst>
        </pc:spChg>
      </pc:sldChg>
      <pc:sldChg chg="modSp">
        <pc:chgData name="Ahmad Habib (2317248)" userId="S::2317248@student.uwtsd.ac.uk::1f6e513f-db28-4217-898b-ff3c4a9f18cd" providerId="AD" clId="Web-{E400C5C6-FB66-0792-93FC-E437CD812E8C}" dt="2024-11-01T22:09:06.227" v="88" actId="20577"/>
        <pc:sldMkLst>
          <pc:docMk/>
          <pc:sldMk cId="2636163787" sldId="265"/>
        </pc:sldMkLst>
        <pc:spChg chg="mod">
          <ac:chgData name="Ahmad Habib (2317248)" userId="S::2317248@student.uwtsd.ac.uk::1f6e513f-db28-4217-898b-ff3c4a9f18cd" providerId="AD" clId="Web-{E400C5C6-FB66-0792-93FC-E437CD812E8C}" dt="2024-11-01T22:09:06.227" v="88" actId="20577"/>
          <ac:spMkLst>
            <pc:docMk/>
            <pc:sldMk cId="2636163787" sldId="265"/>
            <ac:spMk id="5" creationId="{A43FDF07-77B1-4D7A-9F4E-2BBB1FB3053C}"/>
          </ac:spMkLst>
        </pc:spChg>
      </pc:sldChg>
      <pc:sldChg chg="modSp">
        <pc:chgData name="Ahmad Habib (2317248)" userId="S::2317248@student.uwtsd.ac.uk::1f6e513f-db28-4217-898b-ff3c4a9f18cd" providerId="AD" clId="Web-{E400C5C6-FB66-0792-93FC-E437CD812E8C}" dt="2024-11-01T22:01:20.185" v="26" actId="20577"/>
        <pc:sldMkLst>
          <pc:docMk/>
          <pc:sldMk cId="2402841417" sldId="271"/>
        </pc:sldMkLst>
        <pc:spChg chg="mod">
          <ac:chgData name="Ahmad Habib (2317248)" userId="S::2317248@student.uwtsd.ac.uk::1f6e513f-db28-4217-898b-ff3c4a9f18cd" providerId="AD" clId="Web-{E400C5C6-FB66-0792-93FC-E437CD812E8C}" dt="2024-11-01T22:01:20.185" v="26" actId="20577"/>
          <ac:spMkLst>
            <pc:docMk/>
            <pc:sldMk cId="2402841417" sldId="271"/>
            <ac:spMk id="3" creationId="{B8ED3722-F665-0BBA-AA6E-CD58A2E05111}"/>
          </ac:spMkLst>
        </pc:spChg>
      </pc:sldChg>
      <pc:sldChg chg="modSp">
        <pc:chgData name="Ahmad Habib (2317248)" userId="S::2317248@student.uwtsd.ac.uk::1f6e513f-db28-4217-898b-ff3c4a9f18cd" providerId="AD" clId="Web-{E400C5C6-FB66-0792-93FC-E437CD812E8C}" dt="2024-11-02T16:48:30.411" v="145" actId="20577"/>
        <pc:sldMkLst>
          <pc:docMk/>
          <pc:sldMk cId="4087012175" sldId="272"/>
        </pc:sldMkLst>
        <pc:spChg chg="mod">
          <ac:chgData name="Ahmad Habib (2317248)" userId="S::2317248@student.uwtsd.ac.uk::1f6e513f-db28-4217-898b-ff3c4a9f18cd" providerId="AD" clId="Web-{E400C5C6-FB66-0792-93FC-E437CD812E8C}" dt="2024-11-02T16:48:30.411" v="145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modSp">
        <pc:chgData name="Ahmad Habib (2317248)" userId="S::2317248@student.uwtsd.ac.uk::1f6e513f-db28-4217-898b-ff3c4a9f18cd" providerId="AD" clId="Web-{E400C5C6-FB66-0792-93FC-E437CD812E8C}" dt="2024-11-01T22:10:26.666" v="93" actId="20577"/>
        <pc:sldMkLst>
          <pc:docMk/>
          <pc:sldMk cId="709779481" sldId="275"/>
        </pc:sldMkLst>
        <pc:spChg chg="mod">
          <ac:chgData name="Ahmad Habib (2317248)" userId="S::2317248@student.uwtsd.ac.uk::1f6e513f-db28-4217-898b-ff3c4a9f18cd" providerId="AD" clId="Web-{E400C5C6-FB66-0792-93FC-E437CD812E8C}" dt="2024-11-01T22:10:26.666" v="93" actId="20577"/>
          <ac:spMkLst>
            <pc:docMk/>
            <pc:sldMk cId="709779481" sldId="275"/>
            <ac:spMk id="3" creationId="{DB6C2920-C064-B39D-6712-B3C943C8C0DA}"/>
          </ac:spMkLst>
        </pc:spChg>
      </pc:sldChg>
    </pc:docChg>
  </pc:docChgLst>
  <pc:docChgLst>
    <pc:chgData name="Ahmad Habib (2317248)" userId="S::2317248@student.uwtsd.ac.uk::1f6e513f-db28-4217-898b-ff3c4a9f18cd" providerId="AD" clId="Web-{65B6B067-E400-A4CC-D0FD-34C6DC6B10B1}"/>
    <pc:docChg chg="modSld">
      <pc:chgData name="Ahmad Habib (2317248)" userId="S::2317248@student.uwtsd.ac.uk::1f6e513f-db28-4217-898b-ff3c4a9f18cd" providerId="AD" clId="Web-{65B6B067-E400-A4CC-D0FD-34C6DC6B10B1}" dt="2024-10-27T16:22:06.597" v="13" actId="20577"/>
      <pc:docMkLst>
        <pc:docMk/>
      </pc:docMkLst>
      <pc:sldChg chg="modSp">
        <pc:chgData name="Ahmad Habib (2317248)" userId="S::2317248@student.uwtsd.ac.uk::1f6e513f-db28-4217-898b-ff3c4a9f18cd" providerId="AD" clId="Web-{65B6B067-E400-A4CC-D0FD-34C6DC6B10B1}" dt="2024-10-27T16:22:06.597" v="13" actId="20577"/>
        <pc:sldMkLst>
          <pc:docMk/>
          <pc:sldMk cId="2666059930" sldId="256"/>
        </pc:sldMkLst>
        <pc:spChg chg="mod">
          <ac:chgData name="Ahmad Habib (2317248)" userId="S::2317248@student.uwtsd.ac.uk::1f6e513f-db28-4217-898b-ff3c4a9f18cd" providerId="AD" clId="Web-{65B6B067-E400-A4CC-D0FD-34C6DC6B10B1}" dt="2024-10-27T16:22:06.597" v="13" actId="20577"/>
          <ac:spMkLst>
            <pc:docMk/>
            <pc:sldMk cId="2666059930" sldId="256"/>
            <ac:spMk id="3" creationId="{B17416D6-6B74-4EC9-77B7-C552ACE8E961}"/>
          </ac:spMkLst>
        </pc:spChg>
      </pc:sldChg>
    </pc:docChg>
  </pc:docChgLst>
  <pc:docChgLst>
    <pc:chgData name="Ahmad Habib (2317248)" userId="S::2317248@student.uwtsd.ac.uk::1f6e513f-db28-4217-898b-ff3c4a9f18cd" providerId="AD" clId="Web-{20444867-5478-503D-028E-6DC321AA41C1}"/>
    <pc:docChg chg="modSld">
      <pc:chgData name="Ahmad Habib (2317248)" userId="S::2317248@student.uwtsd.ac.uk::1f6e513f-db28-4217-898b-ff3c4a9f18cd" providerId="AD" clId="Web-{20444867-5478-503D-028E-6DC321AA41C1}" dt="2024-10-27T20:01:31.179" v="114" actId="20577"/>
      <pc:docMkLst>
        <pc:docMk/>
      </pc:docMkLst>
      <pc:sldChg chg="modSp">
        <pc:chgData name="Ahmad Habib (2317248)" userId="S::2317248@student.uwtsd.ac.uk::1f6e513f-db28-4217-898b-ff3c4a9f18cd" providerId="AD" clId="Web-{20444867-5478-503D-028E-6DC321AA41C1}" dt="2024-10-27T19:49:02.324" v="27" actId="20577"/>
        <pc:sldMkLst>
          <pc:docMk/>
          <pc:sldMk cId="958278868" sldId="270"/>
        </pc:sldMkLst>
        <pc:spChg chg="mod">
          <ac:chgData name="Ahmad Habib (2317248)" userId="S::2317248@student.uwtsd.ac.uk::1f6e513f-db28-4217-898b-ff3c4a9f18cd" providerId="AD" clId="Web-{20444867-5478-503D-028E-6DC321AA41C1}" dt="2024-10-27T19:49:02.324" v="27" actId="20577"/>
          <ac:spMkLst>
            <pc:docMk/>
            <pc:sldMk cId="958278868" sldId="270"/>
            <ac:spMk id="3" creationId="{A61C265E-F83E-122E-60E5-6C9C846753F6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0:20.404" v="35" actId="20577"/>
        <pc:sldMkLst>
          <pc:docMk/>
          <pc:sldMk cId="2402841417" sldId="271"/>
        </pc:sldMkLst>
        <pc:spChg chg="mod">
          <ac:chgData name="Ahmad Habib (2317248)" userId="S::2317248@student.uwtsd.ac.uk::1f6e513f-db28-4217-898b-ff3c4a9f18cd" providerId="AD" clId="Web-{20444867-5478-503D-028E-6DC321AA41C1}" dt="2024-10-27T19:50:20.404" v="35" actId="20577"/>
          <ac:spMkLst>
            <pc:docMk/>
            <pc:sldMk cId="2402841417" sldId="271"/>
            <ac:spMk id="3" creationId="{B8ED3722-F665-0BBA-AA6E-CD58A2E05111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3:00.522" v="59" actId="20577"/>
        <pc:sldMkLst>
          <pc:docMk/>
          <pc:sldMk cId="4087012175" sldId="272"/>
        </pc:sldMkLst>
        <pc:spChg chg="mod">
          <ac:chgData name="Ahmad Habib (2317248)" userId="S::2317248@student.uwtsd.ac.uk::1f6e513f-db28-4217-898b-ff3c4a9f18cd" providerId="AD" clId="Web-{20444867-5478-503D-028E-6DC321AA41C1}" dt="2024-10-27T19:53:00.522" v="59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4:53.947" v="70" actId="20577"/>
        <pc:sldMkLst>
          <pc:docMk/>
          <pc:sldMk cId="3809887436" sldId="273"/>
        </pc:sldMkLst>
        <pc:spChg chg="mod">
          <ac:chgData name="Ahmad Habib (2317248)" userId="S::2317248@student.uwtsd.ac.uk::1f6e513f-db28-4217-898b-ff3c4a9f18cd" providerId="AD" clId="Web-{20444867-5478-503D-028E-6DC321AA41C1}" dt="2024-10-27T19:54:53.947" v="70" actId="20577"/>
          <ac:spMkLst>
            <pc:docMk/>
            <pc:sldMk cId="3809887436" sldId="273"/>
            <ac:spMk id="3" creationId="{795488C5-E0BE-D5F5-A3B9-50FD49A7EA3F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5:29.904" v="75" actId="20577"/>
        <pc:sldMkLst>
          <pc:docMk/>
          <pc:sldMk cId="308234379" sldId="274"/>
        </pc:sldMkLst>
        <pc:spChg chg="mod">
          <ac:chgData name="Ahmad Habib (2317248)" userId="S::2317248@student.uwtsd.ac.uk::1f6e513f-db28-4217-898b-ff3c4a9f18cd" providerId="AD" clId="Web-{20444867-5478-503D-028E-6DC321AA41C1}" dt="2024-10-27T19:55:29.904" v="75" actId="20577"/>
          <ac:spMkLst>
            <pc:docMk/>
            <pc:sldMk cId="308234379" sldId="274"/>
            <ac:spMk id="3" creationId="{D9523444-BFFF-A86D-24EA-2CF11854A6C3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7:39.939" v="91" actId="20577"/>
        <pc:sldMkLst>
          <pc:docMk/>
          <pc:sldMk cId="709779481" sldId="275"/>
        </pc:sldMkLst>
        <pc:spChg chg="mod">
          <ac:chgData name="Ahmad Habib (2317248)" userId="S::2317248@student.uwtsd.ac.uk::1f6e513f-db28-4217-898b-ff3c4a9f18cd" providerId="AD" clId="Web-{20444867-5478-503D-028E-6DC321AA41C1}" dt="2024-10-27T19:57:39.939" v="91" actId="20577"/>
          <ac:spMkLst>
            <pc:docMk/>
            <pc:sldMk cId="709779481" sldId="275"/>
            <ac:spMk id="3" creationId="{DB6C2920-C064-B39D-6712-B3C943C8C0DA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19:59:31.067" v="97" actId="20577"/>
        <pc:sldMkLst>
          <pc:docMk/>
          <pc:sldMk cId="335566445" sldId="276"/>
        </pc:sldMkLst>
        <pc:spChg chg="mod">
          <ac:chgData name="Ahmad Habib (2317248)" userId="S::2317248@student.uwtsd.ac.uk::1f6e513f-db28-4217-898b-ff3c4a9f18cd" providerId="AD" clId="Web-{20444867-5478-503D-028E-6DC321AA41C1}" dt="2024-10-27T19:59:31.067" v="97" actId="20577"/>
          <ac:spMkLst>
            <pc:docMk/>
            <pc:sldMk cId="335566445" sldId="276"/>
            <ac:spMk id="3" creationId="{F79C18A4-DC31-C930-C76A-A00406C25216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20:00:06.864" v="104" actId="20577"/>
        <pc:sldMkLst>
          <pc:docMk/>
          <pc:sldMk cId="1802166564" sldId="278"/>
        </pc:sldMkLst>
        <pc:spChg chg="mod">
          <ac:chgData name="Ahmad Habib (2317248)" userId="S::2317248@student.uwtsd.ac.uk::1f6e513f-db28-4217-898b-ff3c4a9f18cd" providerId="AD" clId="Web-{20444867-5478-503D-028E-6DC321AA41C1}" dt="2024-10-27T20:00:06.864" v="104" actId="20577"/>
          <ac:spMkLst>
            <pc:docMk/>
            <pc:sldMk cId="1802166564" sldId="278"/>
            <ac:spMk id="3" creationId="{D1BAEB0C-11BF-3BD1-2BA3-858EA40393C2}"/>
          </ac:spMkLst>
        </pc:spChg>
      </pc:sldChg>
      <pc:sldChg chg="modSp">
        <pc:chgData name="Ahmad Habib (2317248)" userId="S::2317248@student.uwtsd.ac.uk::1f6e513f-db28-4217-898b-ff3c4a9f18cd" providerId="AD" clId="Web-{20444867-5478-503D-028E-6DC321AA41C1}" dt="2024-10-27T20:01:31.179" v="114" actId="20577"/>
        <pc:sldMkLst>
          <pc:docMk/>
          <pc:sldMk cId="20520065" sldId="279"/>
        </pc:sldMkLst>
        <pc:spChg chg="mod">
          <ac:chgData name="Ahmad Habib (2317248)" userId="S::2317248@student.uwtsd.ac.uk::1f6e513f-db28-4217-898b-ff3c4a9f18cd" providerId="AD" clId="Web-{20444867-5478-503D-028E-6DC321AA41C1}" dt="2024-10-27T20:01:31.179" v="114" actId="20577"/>
          <ac:spMkLst>
            <pc:docMk/>
            <pc:sldMk cId="20520065" sldId="279"/>
            <ac:spMk id="3" creationId="{22DD1D7F-7259-B514-35E9-5AB345B0DC45}"/>
          </ac:spMkLst>
        </pc:spChg>
      </pc:sldChg>
    </pc:docChg>
  </pc:docChgLst>
  <pc:docChgLst>
    <pc:chgData name="Ahmad Habib (2317248)" userId="S::2317248@student.uwtsd.ac.uk::1f6e513f-db28-4217-898b-ff3c4a9f18cd" providerId="AD" clId="Web-{E9F495C0-BB0F-6FB2-E5C9-F3412BC88FD6}"/>
    <pc:docChg chg="addSld delSld modSld addMainMaster delMainMaster">
      <pc:chgData name="Ahmad Habib (2317248)" userId="S::2317248@student.uwtsd.ac.uk::1f6e513f-db28-4217-898b-ff3c4a9f18cd" providerId="AD" clId="Web-{E9F495C0-BB0F-6FB2-E5C9-F3412BC88FD6}" dt="2024-11-03T21:34:57.299" v="257"/>
      <pc:docMkLst>
        <pc:docMk/>
      </pc:docMkLst>
      <pc:sldChg chg="addSp delSp modSp mod modClrScheme delDesignElem chgLayout">
        <pc:chgData name="Ahmad Habib (2317248)" userId="S::2317248@student.uwtsd.ac.uk::1f6e513f-db28-4217-898b-ff3c4a9f18cd" providerId="AD" clId="Web-{E9F495C0-BB0F-6FB2-E5C9-F3412BC88FD6}" dt="2024-11-03T20:24:49.177" v="44"/>
        <pc:sldMkLst>
          <pc:docMk/>
          <pc:sldMk cId="2666059930" sldId="256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666059930" sldId="256"/>
            <ac:spMk id="2" creationId="{40EA8165-AA0A-9E54-6E1B-F8A2E01C7BD0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666059930" sldId="256"/>
            <ac:spMk id="3" creationId="{B17416D6-6B74-4EC9-77B7-C552ACE8E961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666059930" sldId="256"/>
            <ac:spMk id="9" creationId="{71B2258F-86CA-4D4D-8270-BC05FCDEBFB3}"/>
          </ac:spMkLst>
        </pc:spChg>
      </pc:sldChg>
      <pc:sldChg chg="addSp delSp modSp mod modClrScheme delDesignElem chgLayout modNotes">
        <pc:chgData name="Ahmad Habib (2317248)" userId="S::2317248@student.uwtsd.ac.uk::1f6e513f-db28-4217-898b-ff3c4a9f18cd" providerId="AD" clId="Web-{E9F495C0-BB0F-6FB2-E5C9-F3412BC88FD6}" dt="2024-11-03T21:34:57.299" v="257"/>
        <pc:sldMkLst>
          <pc:docMk/>
          <pc:sldMk cId="3937184363" sldId="257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937184363" sldId="257"/>
            <ac:spMk id="2" creationId="{24207F51-E14E-7873-C58D-2F5C7DDFDA5D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937184363" sldId="257"/>
            <ac:spMk id="3" creationId="{16BA8B01-41F9-2D31-DC0A-DA44C53516CE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937184363" sldId="257"/>
            <ac:spMk id="39" creationId="{4F7EBAE4-9945-4473-9E34-B2C66EA0F03D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937184363" sldId="257"/>
            <ac:spMk id="40" creationId="{70BEB1E7-2F88-40BC-B73D-42E5B6F80BFC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937184363" sldId="257"/>
            <ac:spMk id="41" creationId="{A7B99495-F43F-4D80-A44F-2CB4764EB90B}"/>
          </ac:spMkLst>
        </pc:spChg>
      </pc:sldChg>
      <pc:sldChg chg="addSp delSp modSp add del mod modClrScheme delDesignElem chgLayout modNotes">
        <pc:chgData name="Ahmad Habib (2317248)" userId="S::2317248@student.uwtsd.ac.uk::1f6e513f-db28-4217-898b-ff3c4a9f18cd" providerId="AD" clId="Web-{E9F495C0-BB0F-6FB2-E5C9-F3412BC88FD6}" dt="2024-11-03T21:34:34.986" v="256"/>
        <pc:sldMkLst>
          <pc:docMk/>
          <pc:sldMk cId="487137690" sldId="258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2" creationId="{86529E67-874D-A78C-DF6E-17EDB3EFC5E6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39" creationId="{BF3D3E15-D52E-D754-DA71-81822AAD5FC7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60" creationId="{E2D05EDF-CB24-4761-95B4-BAD45742981D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2" creationId="{CC5A27C5-BA1D-4372-9A44-03DAB06EB7CF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3" creationId="{186D3BA9-FEA3-49B7-B148-7ECC053E1283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4" creationId="{3D54E353-FDD6-42B5-B567-12C9232AC2E4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5" creationId="{DDAF221D-8B70-4DA2-8EC6-1B35600F83A0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6" creationId="{28DC658A-B0F6-46FC-ACE2-E243AD533C98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7" creationId="{A98F7AA8-63CB-43D4-96CA-C60D2638FE4F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8" creationId="{A9BE4EDE-6DC8-48E2-99F3-98CBCEAB6B39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87137690" sldId="258"/>
            <ac:spMk id="79" creationId="{16F72A90-B900-47B2-8B00-49749A6F0766}"/>
          </ac:spMkLst>
        </pc:spChg>
      </pc:sldChg>
      <pc:sldChg chg="addSp delSp modSp del mod modClrScheme delDesignElem chgLayout modNotes">
        <pc:chgData name="Ahmad Habib (2317248)" userId="S::2317248@student.uwtsd.ac.uk::1f6e513f-db28-4217-898b-ff3c4a9f18cd" providerId="AD" clId="Web-{E9F495C0-BB0F-6FB2-E5C9-F3412BC88FD6}" dt="2024-11-03T20:34:59.049" v="65"/>
        <pc:sldMkLst>
          <pc:docMk/>
          <pc:sldMk cId="3677329218" sldId="259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677329218" sldId="259"/>
            <ac:spMk id="2" creationId="{D890CFA5-4D4E-7A58-23A5-92C870D6128A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677329218" sldId="259"/>
            <ac:spMk id="92" creationId="{BE6FAFE3-31A9-1828-95F5-F8F7EFD29711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677329218" sldId="259"/>
            <ac:spMk id="97" creationId="{815925C2-A704-4D47-B1C1-3FCA52512EC1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677329218" sldId="259"/>
            <ac:spMk id="99" creationId="{01D4315C-C23C-4FD3-98DF-08C29E2292A8}"/>
          </ac:spMkLst>
        </pc:spChg>
        <pc:grpChg chg="add del">
          <ac:chgData name="Ahmad Habib (2317248)" userId="S::2317248@student.uwtsd.ac.uk::1f6e513f-db28-4217-898b-ff3c4a9f18cd" providerId="AD" clId="Web-{E9F495C0-BB0F-6FB2-E5C9-F3412BC88FD6}" dt="2024-11-03T20:24:49.177" v="44"/>
          <ac:grpSpMkLst>
            <pc:docMk/>
            <pc:sldMk cId="3677329218" sldId="259"/>
            <ac:grpSpMk id="101" creationId="{5E6B47BC-43FD-4C91-8BFF-B41B99A8A39E}"/>
          </ac:grpSpMkLst>
        </pc:grpChg>
        <pc:grpChg chg="add del">
          <ac:chgData name="Ahmad Habib (2317248)" userId="S::2317248@student.uwtsd.ac.uk::1f6e513f-db28-4217-898b-ff3c4a9f18cd" providerId="AD" clId="Web-{E9F495C0-BB0F-6FB2-E5C9-F3412BC88FD6}" dt="2024-11-03T20:24:49.177" v="44"/>
          <ac:grpSpMkLst>
            <pc:docMk/>
            <pc:sldMk cId="3677329218" sldId="259"/>
            <ac:grpSpMk id="105" creationId="{43F5E015-E085-4624-B431-B42414448684}"/>
          </ac:grpSpMkLst>
        </pc:grpChg>
      </pc:sldChg>
      <pc:sldChg chg="addSp delSp modSp mod modClrScheme delDesignElem chgLayout modNotes">
        <pc:chgData name="Ahmad Habib (2317248)" userId="S::2317248@student.uwtsd.ac.uk::1f6e513f-db28-4217-898b-ff3c4a9f18cd" providerId="AD" clId="Web-{E9F495C0-BB0F-6FB2-E5C9-F3412BC88FD6}" dt="2024-11-03T21:33:51.298" v="254"/>
        <pc:sldMkLst>
          <pc:docMk/>
          <pc:sldMk cId="2291023902" sldId="260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291023902" sldId="260"/>
            <ac:spMk id="2" creationId="{946FDF30-4B49-C2D7-D882-8300C924ADAE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291023902" sldId="260"/>
            <ac:spMk id="3" creationId="{8A44A013-015C-F164-B07A-8E33DFF04AD5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291023902" sldId="260"/>
            <ac:spMk id="9" creationId="{2EB492CD-616E-47F8-933B-5E2D952A0593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291023902" sldId="260"/>
            <ac:spMk id="13" creationId="{0007FE00-9498-4706-B255-6437B0252C02}"/>
          </ac:spMkLst>
        </pc:spChg>
      </pc:sldChg>
      <pc:sldChg chg="addSp delSp modSp mod modClrScheme delDesignElem chgLayout modNotes">
        <pc:chgData name="Ahmad Habib (2317248)" userId="S::2317248@student.uwtsd.ac.uk::1f6e513f-db28-4217-898b-ff3c4a9f18cd" providerId="AD" clId="Web-{E9F495C0-BB0F-6FB2-E5C9-F3412BC88FD6}" dt="2024-11-03T21:33:30.454" v="253"/>
        <pc:sldMkLst>
          <pc:docMk/>
          <pc:sldMk cId="3072420757" sldId="261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072420757" sldId="261"/>
            <ac:spMk id="2" creationId="{46073722-45E3-AAFD-32CF-FD0588E6CFAD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3072420757" sldId="261"/>
            <ac:spMk id="3" creationId="{A77471F3-E749-87E3-0842-2BDD028E9EB2}"/>
          </ac:spMkLst>
        </pc:spChg>
        <pc:cxnChg chg="add del">
          <ac:chgData name="Ahmad Habib (2317248)" userId="S::2317248@student.uwtsd.ac.uk::1f6e513f-db28-4217-898b-ff3c4a9f18cd" providerId="AD" clId="Web-{E9F495C0-BB0F-6FB2-E5C9-F3412BC88FD6}" dt="2024-11-03T20:24:49.177" v="44"/>
          <ac:cxnSpMkLst>
            <pc:docMk/>
            <pc:sldMk cId="3072420757" sldId="261"/>
            <ac:cxnSpMk id="9" creationId="{1503BFE4-729B-D9D0-C17B-501E6AF1127A}"/>
          </ac:cxnSpMkLst>
        </pc:cxnChg>
      </pc:sldChg>
      <pc:sldChg chg="addSp delSp modSp add del mod modClrScheme delDesignElem chgLayout modNotes">
        <pc:chgData name="Ahmad Habib (2317248)" userId="S::2317248@student.uwtsd.ac.uk::1f6e513f-db28-4217-898b-ff3c4a9f18cd" providerId="AD" clId="Web-{E9F495C0-BB0F-6FB2-E5C9-F3412BC88FD6}" dt="2024-11-03T21:33:14.844" v="252"/>
        <pc:sldMkLst>
          <pc:docMk/>
          <pc:sldMk cId="3044493996" sldId="262"/>
        </pc:sldMkLst>
        <pc:spChg chg="mod ord">
          <ac:chgData name="Ahmad Habib (2317248)" userId="S::2317248@student.uwtsd.ac.uk::1f6e513f-db28-4217-898b-ff3c4a9f18cd" providerId="AD" clId="Web-{E9F495C0-BB0F-6FB2-E5C9-F3412BC88FD6}" dt="2024-11-03T21:14:24.337" v="196"/>
          <ac:spMkLst>
            <pc:docMk/>
            <pc:sldMk cId="3044493996" sldId="262"/>
            <ac:spMk id="2" creationId="{353FEF44-B413-DB99-C7FE-16C2932856BE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1:14:24.337" v="196"/>
          <ac:spMkLst>
            <pc:docMk/>
            <pc:sldMk cId="3044493996" sldId="262"/>
            <ac:spMk id="3" creationId="{CF8C2101-E959-FF21-4D4F-188DE3982503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4:24.337" v="196"/>
          <ac:spMkLst>
            <pc:docMk/>
            <pc:sldMk cId="3044493996" sldId="262"/>
            <ac:spMk id="14" creationId="{04812C46-200A-4DEB-A05E-3ED6C68C2387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4:24.337" v="196"/>
          <ac:spMkLst>
            <pc:docMk/>
            <pc:sldMk cId="3044493996" sldId="262"/>
            <ac:spMk id="16" creationId="{D1EA859B-E555-4109-94F3-6700E046E008}"/>
          </ac:spMkLst>
        </pc:spChg>
        <pc:picChg chg="mod">
          <ac:chgData name="Ahmad Habib (2317248)" userId="S::2317248@student.uwtsd.ac.uk::1f6e513f-db28-4217-898b-ff3c4a9f18cd" providerId="AD" clId="Web-{E9F495C0-BB0F-6FB2-E5C9-F3412BC88FD6}" dt="2024-11-03T21:14:24.337" v="196"/>
          <ac:picMkLst>
            <pc:docMk/>
            <pc:sldMk cId="3044493996" sldId="262"/>
            <ac:picMk id="5" creationId="{FBEA49EE-9BDF-629F-75EE-DCCE1ADEA307}"/>
          </ac:picMkLst>
        </pc:picChg>
        <pc:cxnChg chg="add del">
          <ac:chgData name="Ahmad Habib (2317248)" userId="S::2317248@student.uwtsd.ac.uk::1f6e513f-db28-4217-898b-ff3c4a9f18cd" providerId="AD" clId="Web-{E9F495C0-BB0F-6FB2-E5C9-F3412BC88FD6}" dt="2024-11-03T21:14:24.337" v="196"/>
          <ac:cxnSpMkLst>
            <pc:docMk/>
            <pc:sldMk cId="3044493996" sldId="262"/>
            <ac:cxnSpMk id="9" creationId="{1503BFE4-729B-D9D0-C17B-501E6AF1127A}"/>
          </ac:cxnSpMkLst>
        </pc:cxnChg>
      </pc:sldChg>
      <pc:sldChg chg="addSp delSp modSp mod modClrScheme delDesignElem chgLayout modNotes">
        <pc:chgData name="Ahmad Habib (2317248)" userId="S::2317248@student.uwtsd.ac.uk::1f6e513f-db28-4217-898b-ff3c4a9f18cd" providerId="AD" clId="Web-{E9F495C0-BB0F-6FB2-E5C9-F3412BC88FD6}" dt="2024-11-03T21:32:36.078" v="250"/>
        <pc:sldMkLst>
          <pc:docMk/>
          <pc:sldMk cId="1899904682" sldId="263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1899904682" sldId="263"/>
            <ac:spMk id="2" creationId="{82B74755-6D23-AF32-C8F6-00BE69B40B8E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1899904682" sldId="263"/>
            <ac:spMk id="22" creationId="{9228552E-C8B1-4A80-8448-0787CE0FC704}"/>
          </ac:spMkLst>
        </pc:spChg>
        <pc:graphicFrameChg chg="mod ord">
          <ac:chgData name="Ahmad Habib (2317248)" userId="S::2317248@student.uwtsd.ac.uk::1f6e513f-db28-4217-898b-ff3c4a9f18cd" providerId="AD" clId="Web-{E9F495C0-BB0F-6FB2-E5C9-F3412BC88FD6}" dt="2024-11-03T20:24:49.177" v="44"/>
          <ac:graphicFrameMkLst>
            <pc:docMk/>
            <pc:sldMk cId="1899904682" sldId="263"/>
            <ac:graphicFrameMk id="6" creationId="{731240CC-EBB6-36B6-C295-D6915F10C18C}"/>
          </ac:graphicFrameMkLst>
        </pc:graphicFrameChg>
      </pc:sldChg>
      <pc:sldChg chg="modSp mod modClrScheme chgLayout">
        <pc:chgData name="Ahmad Habib (2317248)" userId="S::2317248@student.uwtsd.ac.uk::1f6e513f-db28-4217-898b-ff3c4a9f18cd" providerId="AD" clId="Web-{E9F495C0-BB0F-6FB2-E5C9-F3412BC88FD6}" dt="2024-11-03T21:25:34.491" v="245" actId="20577"/>
        <pc:sldMkLst>
          <pc:docMk/>
          <pc:sldMk cId="2636163787" sldId="265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2636163787" sldId="265"/>
            <ac:spMk id="2" creationId="{C0022E56-79D1-82DF-DC1A-B72287B3D8E2}"/>
          </ac:spMkLst>
        </pc:spChg>
        <pc:spChg chg="mod">
          <ac:chgData name="Ahmad Habib (2317248)" userId="S::2317248@student.uwtsd.ac.uk::1f6e513f-db28-4217-898b-ff3c4a9f18cd" providerId="AD" clId="Web-{E9F495C0-BB0F-6FB2-E5C9-F3412BC88FD6}" dt="2024-11-03T21:25:34.491" v="245" actId="20577"/>
          <ac:spMkLst>
            <pc:docMk/>
            <pc:sldMk cId="2636163787" sldId="265"/>
            <ac:spMk id="5" creationId="{A43FDF07-77B1-4D7A-9F4E-2BBB1FB3053C}"/>
          </ac:spMkLst>
        </pc:spChg>
      </pc:sldChg>
      <pc:sldChg chg="modSp mod modClrScheme chgLayout">
        <pc:chgData name="Ahmad Habib (2317248)" userId="S::2317248@student.uwtsd.ac.uk::1f6e513f-db28-4217-898b-ff3c4a9f18cd" providerId="AD" clId="Web-{E9F495C0-BB0F-6FB2-E5C9-F3412BC88FD6}" dt="2024-11-03T21:25:09.209" v="233" actId="1076"/>
        <pc:sldMkLst>
          <pc:docMk/>
          <pc:sldMk cId="485015228" sldId="267"/>
        </pc:sldMkLst>
        <pc:spChg chg="mod">
          <ac:chgData name="Ahmad Habib (2317248)" userId="S::2317248@student.uwtsd.ac.uk::1f6e513f-db28-4217-898b-ff3c4a9f18cd" providerId="AD" clId="Web-{E9F495C0-BB0F-6FB2-E5C9-F3412BC88FD6}" dt="2024-11-03T21:25:09.209" v="233" actId="1076"/>
          <ac:spMkLst>
            <pc:docMk/>
            <pc:sldMk cId="485015228" sldId="267"/>
            <ac:spMk id="5" creationId="{27D90012-FAA9-66F5-8A12-7E7317DB1AB1}"/>
          </ac:spMkLst>
        </pc:spChg>
      </pc:sldChg>
      <pc:sldChg chg="del">
        <pc:chgData name="Ahmad Habib (2317248)" userId="S::2317248@student.uwtsd.ac.uk::1f6e513f-db28-4217-898b-ff3c4a9f18cd" providerId="AD" clId="Web-{E9F495C0-BB0F-6FB2-E5C9-F3412BC88FD6}" dt="2024-11-03T20:06:10.717" v="15"/>
        <pc:sldMkLst>
          <pc:docMk/>
          <pc:sldMk cId="2059512018" sldId="269"/>
        </pc:sldMkLst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32:00.873" v="55"/>
        <pc:sldMkLst>
          <pc:docMk/>
          <pc:sldMk cId="958278868" sldId="270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958278868" sldId="270"/>
            <ac:spMk id="3" creationId="{A61C265E-F83E-122E-60E5-6C9C846753F6}"/>
          </ac:spMkLst>
        </pc:spChg>
      </pc:sldChg>
      <pc:sldChg chg="modSp add del mod modClrScheme chgLayout">
        <pc:chgData name="Ahmad Habib (2317248)" userId="S::2317248@student.uwtsd.ac.uk::1f6e513f-db28-4217-898b-ff3c4a9f18cd" providerId="AD" clId="Web-{E9F495C0-BB0F-6FB2-E5C9-F3412BC88FD6}" dt="2024-11-03T20:33:10.187" v="62"/>
        <pc:sldMkLst>
          <pc:docMk/>
          <pc:sldMk cId="2402841417" sldId="271"/>
        </pc:sldMkLst>
        <pc:spChg chg="mod ord">
          <ac:chgData name="Ahmad Habib (2317248)" userId="S::2317248@student.uwtsd.ac.uk::1f6e513f-db28-4217-898b-ff3c4a9f18cd" providerId="AD" clId="Web-{E9F495C0-BB0F-6FB2-E5C9-F3412BC88FD6}" dt="2024-11-03T20:32:10.483" v="57" actId="20577"/>
          <ac:spMkLst>
            <pc:docMk/>
            <pc:sldMk cId="2402841417" sldId="271"/>
            <ac:spMk id="3" creationId="{B8ED3722-F665-0BBA-AA6E-CD58A2E05111}"/>
          </ac:spMkLst>
        </pc:spChg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34:59.017" v="64"/>
        <pc:sldMkLst>
          <pc:docMk/>
          <pc:sldMk cId="4087012175" sldId="272"/>
        </pc:sldMkLst>
        <pc:spChg chg="mod ord">
          <ac:chgData name="Ahmad Habib (2317248)" userId="S::2317248@student.uwtsd.ac.uk::1f6e513f-db28-4217-898b-ff3c4a9f18cd" providerId="AD" clId="Web-{E9F495C0-BB0F-6FB2-E5C9-F3412BC88FD6}" dt="2024-11-03T20:33:20.609" v="63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modSp add del mod modClrScheme chgLayout">
        <pc:chgData name="Ahmad Habib (2317248)" userId="S::2317248@student.uwtsd.ac.uk::1f6e513f-db28-4217-898b-ff3c4a9f18cd" providerId="AD" clId="Web-{E9F495C0-BB0F-6FB2-E5C9-F3412BC88FD6}" dt="2024-11-03T20:53:53.322" v="89"/>
        <pc:sldMkLst>
          <pc:docMk/>
          <pc:sldMk cId="308234379" sldId="274"/>
        </pc:sldMkLst>
        <pc:spChg chg="mod ord">
          <ac:chgData name="Ahmad Habib (2317248)" userId="S::2317248@student.uwtsd.ac.uk::1f6e513f-db28-4217-898b-ff3c4a9f18cd" providerId="AD" clId="Web-{E9F495C0-BB0F-6FB2-E5C9-F3412BC88FD6}" dt="2024-11-03T20:47:10.298" v="80" actId="20577"/>
          <ac:spMkLst>
            <pc:docMk/>
            <pc:sldMk cId="308234379" sldId="274"/>
            <ac:spMk id="3" creationId="{D9523444-BFFF-A86D-24EA-2CF11854A6C3}"/>
          </ac:spMkLst>
        </pc:spChg>
      </pc:sldChg>
      <pc:sldChg chg="modSp add del mod modClrScheme chgLayout">
        <pc:chgData name="Ahmad Habib (2317248)" userId="S::2317248@student.uwtsd.ac.uk::1f6e513f-db28-4217-898b-ff3c4a9f18cd" providerId="AD" clId="Web-{E9F495C0-BB0F-6FB2-E5C9-F3412BC88FD6}" dt="2024-11-03T20:53:48.354" v="88"/>
        <pc:sldMkLst>
          <pc:docMk/>
          <pc:sldMk cId="709779481" sldId="275"/>
        </pc:sldMkLst>
        <pc:spChg chg="mod ord">
          <ac:chgData name="Ahmad Habib (2317248)" userId="S::2317248@student.uwtsd.ac.uk::1f6e513f-db28-4217-898b-ff3c4a9f18cd" providerId="AD" clId="Web-{E9F495C0-BB0F-6FB2-E5C9-F3412BC88FD6}" dt="2024-11-03T20:47:02.704" v="77" actId="20577"/>
          <ac:spMkLst>
            <pc:docMk/>
            <pc:sldMk cId="709779481" sldId="275"/>
            <ac:spMk id="3" creationId="{DB6C2920-C064-B39D-6712-B3C943C8C0DA}"/>
          </ac:spMkLst>
        </pc:spChg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53:42.588" v="87"/>
        <pc:sldMkLst>
          <pc:docMk/>
          <pc:sldMk cId="335566445" sldId="276"/>
        </pc:sldMkLst>
        <pc:spChg chg="mod ord">
          <ac:chgData name="Ahmad Habib (2317248)" userId="S::2317248@student.uwtsd.ac.uk::1f6e513f-db28-4217-898b-ff3c4a9f18cd" providerId="AD" clId="Web-{E9F495C0-BB0F-6FB2-E5C9-F3412BC88FD6}" dt="2024-11-03T20:50:05.598" v="82" actId="20577"/>
          <ac:spMkLst>
            <pc:docMk/>
            <pc:sldMk cId="335566445" sldId="276"/>
            <ac:spMk id="3" creationId="{F79C18A4-DC31-C930-C76A-A00406C25216}"/>
          </ac:spMkLst>
        </pc:spChg>
      </pc:sldChg>
      <pc:sldChg chg="modSp mod modClrScheme chgLayout modNotes">
        <pc:chgData name="Ahmad Habib (2317248)" userId="S::2317248@student.uwtsd.ac.uk::1f6e513f-db28-4217-898b-ff3c4a9f18cd" providerId="AD" clId="Web-{E9F495C0-BB0F-6FB2-E5C9-F3412BC88FD6}" dt="2024-11-03T21:31:55.983" v="247"/>
        <pc:sldMkLst>
          <pc:docMk/>
          <pc:sldMk cId="415270368" sldId="277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15270368" sldId="277"/>
            <ac:spMk id="2" creationId="{774EEA0B-3AEA-48D6-8DB5-C76F16B360AB}"/>
          </ac:spMkLst>
        </pc:spChg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415270368" sldId="277"/>
            <ac:spMk id="3" creationId="{7C7C2D62-826B-DC3D-E9F3-B3880026308E}"/>
          </ac:spMkLst>
        </pc:spChg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53:37.791" v="86"/>
        <pc:sldMkLst>
          <pc:docMk/>
          <pc:sldMk cId="1802166564" sldId="278"/>
        </pc:sldMkLst>
        <pc:spChg chg="mod ord">
          <ac:chgData name="Ahmad Habib (2317248)" userId="S::2317248@student.uwtsd.ac.uk::1f6e513f-db28-4217-898b-ff3c4a9f18cd" providerId="AD" clId="Web-{E9F495C0-BB0F-6FB2-E5C9-F3412BC88FD6}" dt="2024-11-03T20:24:49.177" v="44"/>
          <ac:spMkLst>
            <pc:docMk/>
            <pc:sldMk cId="1802166564" sldId="278"/>
            <ac:spMk id="3" creationId="{D1BAEB0C-11BF-3BD1-2BA3-858EA40393C2}"/>
          </ac:spMkLst>
        </pc:spChg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53:34.556" v="85"/>
        <pc:sldMkLst>
          <pc:docMk/>
          <pc:sldMk cId="20520065" sldId="279"/>
        </pc:sldMkLst>
        <pc:spChg chg="mod ord">
          <ac:chgData name="Ahmad Habib (2317248)" userId="S::2317248@student.uwtsd.ac.uk::1f6e513f-db28-4217-898b-ff3c4a9f18cd" providerId="AD" clId="Web-{E9F495C0-BB0F-6FB2-E5C9-F3412BC88FD6}" dt="2024-11-03T20:52:42.430" v="84" actId="20577"/>
          <ac:spMkLst>
            <pc:docMk/>
            <pc:sldMk cId="20520065" sldId="279"/>
            <ac:spMk id="3" creationId="{22DD1D7F-7259-B514-35E9-5AB345B0DC45}"/>
          </ac:spMkLst>
        </pc:spChg>
      </pc:sldChg>
      <pc:sldChg chg="modSp del mod modClrScheme chgLayout">
        <pc:chgData name="Ahmad Habib (2317248)" userId="S::2317248@student.uwtsd.ac.uk::1f6e513f-db28-4217-898b-ff3c4a9f18cd" providerId="AD" clId="Web-{E9F495C0-BB0F-6FB2-E5C9-F3412BC88FD6}" dt="2024-11-03T20:35:19.237" v="68"/>
        <pc:sldMkLst>
          <pc:docMk/>
          <pc:sldMk cId="2776592725" sldId="280"/>
        </pc:sldMkLst>
        <pc:spChg chg="mod ord">
          <ac:chgData name="Ahmad Habib (2317248)" userId="S::2317248@student.uwtsd.ac.uk::1f6e513f-db28-4217-898b-ff3c4a9f18cd" providerId="AD" clId="Web-{E9F495C0-BB0F-6FB2-E5C9-F3412BC88FD6}" dt="2024-11-03T20:35:14.315" v="67" actId="20577"/>
          <ac:spMkLst>
            <pc:docMk/>
            <pc:sldMk cId="2776592725" sldId="280"/>
            <ac:spMk id="3" creationId="{7D4CE796-B6FD-E2FD-09B4-6F4C28356363}"/>
          </ac:spMkLst>
        </pc:spChg>
      </pc:sldChg>
      <pc:sldChg chg="addSp delSp modSp new mod setBg modClrScheme delDesignElem chgLayout">
        <pc:chgData name="Ahmad Habib (2317248)" userId="S::2317248@student.uwtsd.ac.uk::1f6e513f-db28-4217-898b-ff3c4a9f18cd" providerId="AD" clId="Web-{E9F495C0-BB0F-6FB2-E5C9-F3412BC88FD6}" dt="2024-11-03T20:25:55.460" v="54" actId="1076"/>
        <pc:sldMkLst>
          <pc:docMk/>
          <pc:sldMk cId="90832866" sldId="281"/>
        </pc:sldMkLst>
        <pc:spChg chg="del">
          <ac:chgData name="Ahmad Habib (2317248)" userId="S::2317248@student.uwtsd.ac.uk::1f6e513f-db28-4217-898b-ff3c4a9f18cd" providerId="AD" clId="Web-{E9F495C0-BB0F-6FB2-E5C9-F3412BC88FD6}" dt="2024-11-03T20:06:33.030" v="17"/>
          <ac:spMkLst>
            <pc:docMk/>
            <pc:sldMk cId="90832866" sldId="281"/>
            <ac:spMk id="2" creationId="{F3CAC01F-6D10-A99E-741E-F8DBA99EC7BB}"/>
          </ac:spMkLst>
        </pc:spChg>
        <pc:spChg chg="del mod">
          <ac:chgData name="Ahmad Habib (2317248)" userId="S::2317248@student.uwtsd.ac.uk::1f6e513f-db28-4217-898b-ff3c4a9f18cd" providerId="AD" clId="Web-{E9F495C0-BB0F-6FB2-E5C9-F3412BC88FD6}" dt="2024-11-03T20:18:42.935" v="22"/>
          <ac:spMkLst>
            <pc:docMk/>
            <pc:sldMk cId="90832866" sldId="281"/>
            <ac:spMk id="3" creationId="{01892C7D-9201-5473-B2A6-C20FC88603E9}"/>
          </ac:spMkLst>
        </pc:spChg>
        <pc:spChg chg="add del mod">
          <ac:chgData name="Ahmad Habib (2317248)" userId="S::2317248@student.uwtsd.ac.uk::1f6e513f-db28-4217-898b-ff3c4a9f18cd" providerId="AD" clId="Web-{E9F495C0-BB0F-6FB2-E5C9-F3412BC88FD6}" dt="2024-11-03T20:23:40.582" v="40"/>
          <ac:spMkLst>
            <pc:docMk/>
            <pc:sldMk cId="90832866" sldId="281"/>
            <ac:spMk id="6" creationId="{5EBF2405-A57D-FFFA-20CF-BABE653F58B1}"/>
          </ac:spMkLst>
        </pc:spChg>
        <pc:spChg chg="add del mod">
          <ac:chgData name="Ahmad Habib (2317248)" userId="S::2317248@student.uwtsd.ac.uk::1f6e513f-db28-4217-898b-ff3c4a9f18cd" providerId="AD" clId="Web-{E9F495C0-BB0F-6FB2-E5C9-F3412BC88FD6}" dt="2024-11-03T20:23:30.160" v="38"/>
          <ac:spMkLst>
            <pc:docMk/>
            <pc:sldMk cId="90832866" sldId="281"/>
            <ac:spMk id="8" creationId="{808222B9-B8DF-FBF2-F24B-8D79252FB8B3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22.615" v="49"/>
          <ac:spMkLst>
            <pc:docMk/>
            <pc:sldMk cId="90832866" sldId="281"/>
            <ac:spMk id="11" creationId="{A2679492-7988-4050-9056-542444452411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22.615" v="49"/>
          <ac:spMkLst>
            <pc:docMk/>
            <pc:sldMk cId="90832866" sldId="281"/>
            <ac:spMk id="13" creationId="{B091B163-7D61-4891-ABCF-5C13D9C418D0}"/>
          </ac:spMkLst>
        </pc:spChg>
        <pc:spChg chg="add mod">
          <ac:chgData name="Ahmad Habib (2317248)" userId="S::2317248@student.uwtsd.ac.uk::1f6e513f-db28-4217-898b-ff3c4a9f18cd" providerId="AD" clId="Web-{E9F495C0-BB0F-6FB2-E5C9-F3412BC88FD6}" dt="2024-11-03T20:25:47.569" v="53"/>
          <ac:spMkLst>
            <pc:docMk/>
            <pc:sldMk cId="90832866" sldId="281"/>
            <ac:spMk id="17" creationId="{0B761509-3B9A-49A6-A84B-C3D86811697D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0:25:22.615" v="49"/>
          <ac:spMkLst>
            <pc:docMk/>
            <pc:sldMk cId="90832866" sldId="281"/>
            <ac:spMk id="18" creationId="{91DE43FD-EB47-414A-B0AB-169B0FFFA527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18.428" v="46"/>
          <ac:spMkLst>
            <pc:docMk/>
            <pc:sldMk cId="90832866" sldId="281"/>
            <ac:spMk id="20" creationId="{AB8C311F-7253-4AED-9701-7FC0708C41C7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18.428" v="46"/>
          <ac:spMkLst>
            <pc:docMk/>
            <pc:sldMk cId="90832866" sldId="281"/>
            <ac:spMk id="22" creationId="{E2384209-CB15-4CDF-9D31-C44FD9A3F20D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18.428" v="46"/>
          <ac:spMkLst>
            <pc:docMk/>
            <pc:sldMk cId="90832866" sldId="281"/>
            <ac:spMk id="24" creationId="{2633B3B5-CC90-43F0-8714-D31D1F3F0209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0:25:18.428" v="46"/>
          <ac:spMkLst>
            <pc:docMk/>
            <pc:sldMk cId="90832866" sldId="281"/>
            <ac:spMk id="26" creationId="{A8D57A06-A426-446D-B02C-A2DC6B62E45E}"/>
          </ac:spMkLst>
        </pc:spChg>
        <pc:grpChg chg="add">
          <ac:chgData name="Ahmad Habib (2317248)" userId="S::2317248@student.uwtsd.ac.uk::1f6e513f-db28-4217-898b-ff3c4a9f18cd" providerId="AD" clId="Web-{E9F495C0-BB0F-6FB2-E5C9-F3412BC88FD6}" dt="2024-11-03T20:25:22.615" v="49"/>
          <ac:grpSpMkLst>
            <pc:docMk/>
            <pc:sldMk cId="90832866" sldId="281"/>
            <ac:grpSpMk id="19" creationId="{58495BCC-CE77-4CC2-952E-846F41119FD5}"/>
          </ac:grpSpMkLst>
        </pc:grpChg>
        <pc:picChg chg="add mod ord">
          <ac:chgData name="Ahmad Habib (2317248)" userId="S::2317248@student.uwtsd.ac.uk::1f6e513f-db28-4217-898b-ff3c4a9f18cd" providerId="AD" clId="Web-{E9F495C0-BB0F-6FB2-E5C9-F3412BC88FD6}" dt="2024-11-03T20:25:55.460" v="54" actId="1076"/>
          <ac:picMkLst>
            <pc:docMk/>
            <pc:sldMk cId="90832866" sldId="281"/>
            <ac:picMk id="4" creationId="{BDB4B7C7-8A89-1EB9-6A48-D90B088FE15C}"/>
          </ac:picMkLst>
        </pc:picChg>
        <pc:cxnChg chg="add del">
          <ac:chgData name="Ahmad Habib (2317248)" userId="S::2317248@student.uwtsd.ac.uk::1f6e513f-db28-4217-898b-ff3c4a9f18cd" providerId="AD" clId="Web-{E9F495C0-BB0F-6FB2-E5C9-F3412BC88FD6}" dt="2024-11-03T20:25:22.615" v="49"/>
          <ac:cxnSpMkLst>
            <pc:docMk/>
            <pc:sldMk cId="90832866" sldId="281"/>
            <ac:cxnSpMk id="15" creationId="{C49DA8F6-BCC1-4447-B54C-57856834B94B}"/>
          </ac:cxnSpMkLst>
        </pc:cxnChg>
      </pc:sldChg>
      <pc:sldChg chg="addSp delSp modSp new mod setBg">
        <pc:chgData name="Ahmad Habib (2317248)" userId="S::2317248@student.uwtsd.ac.uk::1f6e513f-db28-4217-898b-ff3c4a9f18cd" providerId="AD" clId="Web-{E9F495C0-BB0F-6FB2-E5C9-F3412BC88FD6}" dt="2024-11-03T21:11:57.646" v="195"/>
        <pc:sldMkLst>
          <pc:docMk/>
          <pc:sldMk cId="2712761683" sldId="282"/>
        </pc:sldMkLst>
        <pc:spChg chg="mo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2" creationId="{55FE92E8-3514-52A5-8258-A68D44E68573}"/>
          </ac:spMkLst>
        </pc:spChg>
        <pc:spChg chg="add del mo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3" creationId="{A3A1960A-6ECD-8E9D-B4A9-F929A1009A9F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8" creationId="{70DFC902-7D23-471A-B557-B6B6917D7A0D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1:11:57.646" v="194"/>
          <ac:spMkLst>
            <pc:docMk/>
            <pc:sldMk cId="2712761683" sldId="282"/>
            <ac:spMk id="9" creationId="{9DBC8166-481C-4473-95F5-9A5B9073B7F1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10" creationId="{A55D5633-D557-4DCA-982C-FF36EB7A1C00}"/>
          </ac:spMkLst>
        </pc:spChg>
        <pc:spChg chg="add del">
          <ac:chgData name="Ahmad Habib (2317248)" userId="S::2317248@student.uwtsd.ac.uk::1f6e513f-db28-4217-898b-ff3c4a9f18cd" providerId="AD" clId="Web-{E9F495C0-BB0F-6FB2-E5C9-F3412BC88FD6}" dt="2024-11-03T21:11:57.646" v="194"/>
          <ac:spMkLst>
            <pc:docMk/>
            <pc:sldMk cId="2712761683" sldId="282"/>
            <ac:spMk id="11" creationId="{A5A5CE6E-90AF-4D43-A014-1F9EC83EB93D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12" creationId="{450D3AD2-FA80-415F-A9CE-54D884561CD7}"/>
          </ac:spMkLst>
        </pc:spChg>
        <pc:spChg chg="add">
          <ac:chgData name="Ahmad Habib (2317248)" userId="S::2317248@student.uwtsd.ac.uk::1f6e513f-db28-4217-898b-ff3c4a9f18cd" providerId="AD" clId="Web-{E9F495C0-BB0F-6FB2-E5C9-F3412BC88FD6}" dt="2024-11-03T21:11:57.646" v="195"/>
          <ac:spMkLst>
            <pc:docMk/>
            <pc:sldMk cId="2712761683" sldId="282"/>
            <ac:spMk id="13" creationId="{A3A1960A-6ECD-8E9D-B4A9-F929A1009A9F}"/>
          </ac:spMkLst>
        </pc:spChg>
        <pc:graphicFrameChg chg="add del">
          <ac:chgData name="Ahmad Habib (2317248)" userId="S::2317248@student.uwtsd.ac.uk::1f6e513f-db28-4217-898b-ff3c4a9f18cd" providerId="AD" clId="Web-{E9F495C0-BB0F-6FB2-E5C9-F3412BC88FD6}" dt="2024-11-03T21:11:57.646" v="194"/>
          <ac:graphicFrameMkLst>
            <pc:docMk/>
            <pc:sldMk cId="2712761683" sldId="282"/>
            <ac:graphicFrameMk id="5" creationId="{7A6E6734-911E-7E24-1764-22FBE8AEF1E9}"/>
          </ac:graphicFrameMkLst>
        </pc:graphicFrameChg>
      </pc:sldChg>
      <pc:sldMasterChg chg="add del addSldLayout delSldLayout">
        <pc:chgData name="Ahmad Habib (2317248)" userId="S::2317248@student.uwtsd.ac.uk::1f6e513f-db28-4217-898b-ff3c4a9f18cd" providerId="AD" clId="Web-{E9F495C0-BB0F-6FB2-E5C9-F3412BC88FD6}" dt="2024-11-03T20:24:49.177" v="44"/>
        <pc:sldMasterMkLst>
          <pc:docMk/>
          <pc:sldMasterMk cId="2320718508" sldId="2147483648"/>
        </pc:sldMasterMkLst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3933877912" sldId="2147483649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3235103568" sldId="2147483650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874045830" sldId="2147483651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1435914921" sldId="2147483652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1853996758" sldId="2147483653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5633124" sldId="2147483654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282585252" sldId="2147483655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96569562" sldId="2147483656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349546475" sldId="2147483657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284548982" sldId="2147483658"/>
          </pc:sldLayoutMkLst>
        </pc:sldLayoutChg>
        <pc:sldLayoutChg chg="add del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2320718508" sldId="2147483648"/>
            <pc:sldLayoutMk cId="1578727232" sldId="2147483659"/>
          </pc:sldLayoutMkLst>
        </pc:sldLayoutChg>
      </pc:sldMasterChg>
      <pc:sldMasterChg chg="add del addSldLayout delSldLayout modSldLayout">
        <pc:chgData name="Ahmad Habib (2317248)" userId="S::2317248@student.uwtsd.ac.uk::1f6e513f-db28-4217-898b-ff3c4a9f18cd" providerId="AD" clId="Web-{E9F495C0-BB0F-6FB2-E5C9-F3412BC88FD6}" dt="2024-11-03T20:24:49.177" v="44"/>
        <pc:sldMasterMkLst>
          <pc:docMk/>
          <pc:sldMasterMk cId="918547080" sldId="2147483660"/>
        </pc:sldMasterMkLst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3948403789" sldId="2147483661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2263548636" sldId="2147483662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114854553" sldId="2147483663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3710749075" sldId="2147483664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3136798116" sldId="2147483665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3226707183" sldId="2147483666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1013928713" sldId="2147483667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1401448215" sldId="2147483668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57530921" sldId="2147483669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2082962517" sldId="2147483670"/>
          </pc:sldLayoutMkLst>
        </pc:sldLayoutChg>
        <pc:sldLayoutChg chg="add del mod replId">
          <pc:chgData name="Ahmad Habib (2317248)" userId="S::2317248@student.uwtsd.ac.uk::1f6e513f-db28-4217-898b-ff3c4a9f18cd" providerId="AD" clId="Web-{E9F495C0-BB0F-6FB2-E5C9-F3412BC88FD6}" dt="2024-11-03T20:24:49.177" v="44"/>
          <pc:sldLayoutMkLst>
            <pc:docMk/>
            <pc:sldMasterMk cId="918547080" sldId="2147483660"/>
            <pc:sldLayoutMk cId="2118777687" sldId="2147483671"/>
          </pc:sldLayoutMkLst>
        </pc:sldLayoutChg>
      </pc:sldMasterChg>
    </pc:docChg>
  </pc:docChgLst>
  <pc:docChgLst>
    <pc:chgData name="Ahmad Habib (2317248)" userId="S::2317248@student.uwtsd.ac.uk::1f6e513f-db28-4217-898b-ff3c4a9f18cd" providerId="AD" clId="Web-{D3470C50-5AF8-8640-A92C-7F61DB173356}"/>
    <pc:docChg chg="modSld">
      <pc:chgData name="Ahmad Habib (2317248)" userId="S::2317248@student.uwtsd.ac.uk::1f6e513f-db28-4217-898b-ff3c4a9f18cd" providerId="AD" clId="Web-{D3470C50-5AF8-8640-A92C-7F61DB173356}" dt="2024-11-01T21:57:07.220" v="226" actId="20577"/>
      <pc:docMkLst>
        <pc:docMk/>
      </pc:docMkLst>
      <pc:sldChg chg="modSp">
        <pc:chgData name="Ahmad Habib (2317248)" userId="S::2317248@student.uwtsd.ac.uk::1f6e513f-db28-4217-898b-ff3c4a9f18cd" providerId="AD" clId="Web-{D3470C50-5AF8-8640-A92C-7F61DB173356}" dt="2024-11-01T19:30:46.654" v="46" actId="20577"/>
        <pc:sldMkLst>
          <pc:docMk/>
          <pc:sldMk cId="3937184363" sldId="257"/>
        </pc:sldMkLst>
        <pc:spChg chg="mod">
          <ac:chgData name="Ahmad Habib (2317248)" userId="S::2317248@student.uwtsd.ac.uk::1f6e513f-db28-4217-898b-ff3c4a9f18cd" providerId="AD" clId="Web-{D3470C50-5AF8-8640-A92C-7F61DB173356}" dt="2024-11-01T19:30:46.654" v="46" actId="20577"/>
          <ac:spMkLst>
            <pc:docMk/>
            <pc:sldMk cId="3937184363" sldId="257"/>
            <ac:spMk id="3" creationId="{16BA8B01-41F9-2D31-DC0A-DA44C53516CE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19:33:19.592" v="66" actId="20577"/>
        <pc:sldMkLst>
          <pc:docMk/>
          <pc:sldMk cId="487137690" sldId="258"/>
        </pc:sldMkLst>
        <pc:spChg chg="mod">
          <ac:chgData name="Ahmad Habib (2317248)" userId="S::2317248@student.uwtsd.ac.uk::1f6e513f-db28-4217-898b-ff3c4a9f18cd" providerId="AD" clId="Web-{D3470C50-5AF8-8640-A92C-7F61DB173356}" dt="2024-11-01T19:33:19.592" v="66" actId="20577"/>
          <ac:spMkLst>
            <pc:docMk/>
            <pc:sldMk cId="487137690" sldId="258"/>
            <ac:spMk id="39" creationId="{BF3D3E15-D52E-D754-DA71-81822AAD5FC7}"/>
          </ac:spMkLst>
        </pc:spChg>
      </pc:sldChg>
      <pc:sldChg chg="addSp delSp modSp">
        <pc:chgData name="Ahmad Habib (2317248)" userId="S::2317248@student.uwtsd.ac.uk::1f6e513f-db28-4217-898b-ff3c4a9f18cd" providerId="AD" clId="Web-{D3470C50-5AF8-8640-A92C-7F61DB173356}" dt="2024-11-01T21:52:44.268" v="225"/>
        <pc:sldMkLst>
          <pc:docMk/>
          <pc:sldMk cId="3677329218" sldId="259"/>
        </pc:sldMkLst>
        <pc:spChg chg="add mod">
          <ac:chgData name="Ahmad Habib (2317248)" userId="S::2317248@student.uwtsd.ac.uk::1f6e513f-db28-4217-898b-ff3c4a9f18cd" providerId="AD" clId="Web-{D3470C50-5AF8-8640-A92C-7F61DB173356}" dt="2024-11-01T21:52:44.268" v="225"/>
          <ac:spMkLst>
            <pc:docMk/>
            <pc:sldMk cId="3677329218" sldId="259"/>
            <ac:spMk id="92" creationId="{BE6FAFE3-31A9-1828-95F5-F8F7EFD29711}"/>
          </ac:spMkLst>
        </pc:spChg>
        <pc:graphicFrameChg chg="del modGraphic">
          <ac:chgData name="Ahmad Habib (2317248)" userId="S::2317248@student.uwtsd.ac.uk::1f6e513f-db28-4217-898b-ff3c4a9f18cd" providerId="AD" clId="Web-{D3470C50-5AF8-8640-A92C-7F61DB173356}" dt="2024-11-01T21:52:44.268" v="225"/>
          <ac:graphicFrameMkLst>
            <pc:docMk/>
            <pc:sldMk cId="3677329218" sldId="259"/>
            <ac:graphicFrameMk id="12" creationId="{2AF81930-00E7-8A99-E03E-B3DE225BFE34}"/>
          </ac:graphicFrameMkLst>
        </pc:graphicFrameChg>
      </pc:sldChg>
      <pc:sldChg chg="modSp">
        <pc:chgData name="Ahmad Habib (2317248)" userId="S::2317248@student.uwtsd.ac.uk::1f6e513f-db28-4217-898b-ff3c4a9f18cd" providerId="AD" clId="Web-{D3470C50-5AF8-8640-A92C-7F61DB173356}" dt="2024-11-01T21:34:53.383" v="139" actId="20577"/>
        <pc:sldMkLst>
          <pc:docMk/>
          <pc:sldMk cId="2291023902" sldId="260"/>
        </pc:sldMkLst>
        <pc:spChg chg="mod">
          <ac:chgData name="Ahmad Habib (2317248)" userId="S::2317248@student.uwtsd.ac.uk::1f6e513f-db28-4217-898b-ff3c4a9f18cd" providerId="AD" clId="Web-{D3470C50-5AF8-8640-A92C-7F61DB173356}" dt="2024-11-01T21:34:53.383" v="139" actId="20577"/>
          <ac:spMkLst>
            <pc:docMk/>
            <pc:sldMk cId="2291023902" sldId="260"/>
            <ac:spMk id="3" creationId="{8A44A013-015C-F164-B07A-8E33DFF04AD5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24:49.874" v="114" actId="20577"/>
        <pc:sldMkLst>
          <pc:docMk/>
          <pc:sldMk cId="1899904682" sldId="263"/>
        </pc:sldMkLst>
        <pc:graphicFrameChg chg="modGraphic">
          <ac:chgData name="Ahmad Habib (2317248)" userId="S::2317248@student.uwtsd.ac.uk::1f6e513f-db28-4217-898b-ff3c4a9f18cd" providerId="AD" clId="Web-{D3470C50-5AF8-8640-A92C-7F61DB173356}" dt="2024-11-01T21:24:49.874" v="114" actId="20577"/>
          <ac:graphicFrameMkLst>
            <pc:docMk/>
            <pc:sldMk cId="1899904682" sldId="263"/>
            <ac:graphicFrameMk id="6" creationId="{731240CC-EBB6-36B6-C295-D6915F10C18C}"/>
          </ac:graphicFrameMkLst>
        </pc:graphicFrameChg>
      </pc:sldChg>
      <pc:sldChg chg="modSp">
        <pc:chgData name="Ahmad Habib (2317248)" userId="S::2317248@student.uwtsd.ac.uk::1f6e513f-db28-4217-898b-ff3c4a9f18cd" providerId="AD" clId="Web-{D3470C50-5AF8-8640-A92C-7F61DB173356}" dt="2024-11-01T21:27:20.552" v="120" actId="20577"/>
        <pc:sldMkLst>
          <pc:docMk/>
          <pc:sldMk cId="2402841417" sldId="271"/>
        </pc:sldMkLst>
        <pc:spChg chg="mod">
          <ac:chgData name="Ahmad Habib (2317248)" userId="S::2317248@student.uwtsd.ac.uk::1f6e513f-db28-4217-898b-ff3c4a9f18cd" providerId="AD" clId="Web-{D3470C50-5AF8-8640-A92C-7F61DB173356}" dt="2024-11-01T21:27:20.552" v="120" actId="20577"/>
          <ac:spMkLst>
            <pc:docMk/>
            <pc:sldMk cId="2402841417" sldId="271"/>
            <ac:spMk id="3" creationId="{B8ED3722-F665-0BBA-AA6E-CD58A2E05111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57:07.220" v="226" actId="20577"/>
        <pc:sldMkLst>
          <pc:docMk/>
          <pc:sldMk cId="4087012175" sldId="272"/>
        </pc:sldMkLst>
        <pc:spChg chg="mod">
          <ac:chgData name="Ahmad Habib (2317248)" userId="S::2317248@student.uwtsd.ac.uk::1f6e513f-db28-4217-898b-ff3c4a9f18cd" providerId="AD" clId="Web-{D3470C50-5AF8-8640-A92C-7F61DB173356}" dt="2024-11-01T21:57:07.220" v="226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34:22.851" v="134" actId="20577"/>
        <pc:sldMkLst>
          <pc:docMk/>
          <pc:sldMk cId="3809887436" sldId="273"/>
        </pc:sldMkLst>
        <pc:spChg chg="mod">
          <ac:chgData name="Ahmad Habib (2317248)" userId="S::2317248@student.uwtsd.ac.uk::1f6e513f-db28-4217-898b-ff3c4a9f18cd" providerId="AD" clId="Web-{D3470C50-5AF8-8640-A92C-7F61DB173356}" dt="2024-11-01T21:34:22.851" v="134" actId="20577"/>
          <ac:spMkLst>
            <pc:docMk/>
            <pc:sldMk cId="3809887436" sldId="273"/>
            <ac:spMk id="3" creationId="{795488C5-E0BE-D5F5-A3B9-50FD49A7EA3F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37:23.654" v="144" actId="20577"/>
        <pc:sldMkLst>
          <pc:docMk/>
          <pc:sldMk cId="308234379" sldId="274"/>
        </pc:sldMkLst>
        <pc:spChg chg="mod">
          <ac:chgData name="Ahmad Habib (2317248)" userId="S::2317248@student.uwtsd.ac.uk::1f6e513f-db28-4217-898b-ff3c4a9f18cd" providerId="AD" clId="Web-{D3470C50-5AF8-8640-A92C-7F61DB173356}" dt="2024-11-01T21:37:23.654" v="144" actId="20577"/>
          <ac:spMkLst>
            <pc:docMk/>
            <pc:sldMk cId="308234379" sldId="274"/>
            <ac:spMk id="3" creationId="{D9523444-BFFF-A86D-24EA-2CF11854A6C3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24:31.607" v="112" actId="20577"/>
        <pc:sldMkLst>
          <pc:docMk/>
          <pc:sldMk cId="335566445" sldId="276"/>
        </pc:sldMkLst>
        <pc:spChg chg="mod">
          <ac:chgData name="Ahmad Habib (2317248)" userId="S::2317248@student.uwtsd.ac.uk::1f6e513f-db28-4217-898b-ff3c4a9f18cd" providerId="AD" clId="Web-{D3470C50-5AF8-8640-A92C-7F61DB173356}" dt="2024-11-01T21:24:31.607" v="112" actId="20577"/>
          <ac:spMkLst>
            <pc:docMk/>
            <pc:sldMk cId="335566445" sldId="276"/>
            <ac:spMk id="3" creationId="{F79C18A4-DC31-C930-C76A-A00406C25216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23:47.887" v="109" actId="20577"/>
        <pc:sldMkLst>
          <pc:docMk/>
          <pc:sldMk cId="415270368" sldId="277"/>
        </pc:sldMkLst>
        <pc:spChg chg="mod">
          <ac:chgData name="Ahmad Habib (2317248)" userId="S::2317248@student.uwtsd.ac.uk::1f6e513f-db28-4217-898b-ff3c4a9f18cd" providerId="AD" clId="Web-{D3470C50-5AF8-8640-A92C-7F61DB173356}" dt="2024-11-01T21:23:47.887" v="109" actId="20577"/>
          <ac:spMkLst>
            <pc:docMk/>
            <pc:sldMk cId="415270368" sldId="277"/>
            <ac:spMk id="3" creationId="{7C7C2D62-826B-DC3D-E9F3-B3880026308E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23:28.152" v="105" actId="20577"/>
        <pc:sldMkLst>
          <pc:docMk/>
          <pc:sldMk cId="1802166564" sldId="278"/>
        </pc:sldMkLst>
        <pc:spChg chg="mod">
          <ac:chgData name="Ahmad Habib (2317248)" userId="S::2317248@student.uwtsd.ac.uk::1f6e513f-db28-4217-898b-ff3c4a9f18cd" providerId="AD" clId="Web-{D3470C50-5AF8-8640-A92C-7F61DB173356}" dt="2024-11-01T21:23:28.152" v="105" actId="20577"/>
          <ac:spMkLst>
            <pc:docMk/>
            <pc:sldMk cId="1802166564" sldId="278"/>
            <ac:spMk id="3" creationId="{D1BAEB0C-11BF-3BD1-2BA3-858EA40393C2}"/>
          </ac:spMkLst>
        </pc:spChg>
      </pc:sldChg>
      <pc:sldChg chg="modSp">
        <pc:chgData name="Ahmad Habib (2317248)" userId="S::2317248@student.uwtsd.ac.uk::1f6e513f-db28-4217-898b-ff3c4a9f18cd" providerId="AD" clId="Web-{D3470C50-5AF8-8640-A92C-7F61DB173356}" dt="2024-11-01T21:48:53.961" v="220" actId="20577"/>
        <pc:sldMkLst>
          <pc:docMk/>
          <pc:sldMk cId="20520065" sldId="279"/>
        </pc:sldMkLst>
        <pc:spChg chg="mod">
          <ac:chgData name="Ahmad Habib (2317248)" userId="S::2317248@student.uwtsd.ac.uk::1f6e513f-db28-4217-898b-ff3c4a9f18cd" providerId="AD" clId="Web-{D3470C50-5AF8-8640-A92C-7F61DB173356}" dt="2024-11-01T21:48:53.961" v="220" actId="20577"/>
          <ac:spMkLst>
            <pc:docMk/>
            <pc:sldMk cId="20520065" sldId="279"/>
            <ac:spMk id="3" creationId="{22DD1D7F-7259-B514-35E9-5AB345B0DC45}"/>
          </ac:spMkLst>
        </pc:spChg>
      </pc:sldChg>
    </pc:docChg>
  </pc:docChgLst>
  <pc:docChgLst>
    <pc:chgData name="Ahmad Habib (2317248)" userId="S::2317248@student.uwtsd.ac.uk::1f6e513f-db28-4217-898b-ff3c4a9f18cd" providerId="AD" clId="Web-{B7FE4902-F338-757F-CED9-093D27CE2332}"/>
    <pc:docChg chg="modSld">
      <pc:chgData name="Ahmad Habib (2317248)" userId="S::2317248@student.uwtsd.ac.uk::1f6e513f-db28-4217-898b-ff3c4a9f18cd" providerId="AD" clId="Web-{B7FE4902-F338-757F-CED9-093D27CE2332}" dt="2024-10-28T14:41:46.373" v="63" actId="1076"/>
      <pc:docMkLst>
        <pc:docMk/>
      </pc:docMkLst>
      <pc:sldChg chg="modSp">
        <pc:chgData name="Ahmad Habib (2317248)" userId="S::2317248@student.uwtsd.ac.uk::1f6e513f-db28-4217-898b-ff3c4a9f18cd" providerId="AD" clId="Web-{B7FE4902-F338-757F-CED9-093D27CE2332}" dt="2024-10-28T14:40:58.888" v="56" actId="1076"/>
        <pc:sldMkLst>
          <pc:docMk/>
          <pc:sldMk cId="2636163787" sldId="265"/>
        </pc:sldMkLst>
        <pc:spChg chg="mod">
          <ac:chgData name="Ahmad Habib (2317248)" userId="S::2317248@student.uwtsd.ac.uk::1f6e513f-db28-4217-898b-ff3c4a9f18cd" providerId="AD" clId="Web-{B7FE4902-F338-757F-CED9-093D27CE2332}" dt="2024-10-28T14:40:22.683" v="50" actId="1076"/>
          <ac:spMkLst>
            <pc:docMk/>
            <pc:sldMk cId="2636163787" sldId="265"/>
            <ac:spMk id="2" creationId="{C0022E56-79D1-82DF-DC1A-B72287B3D8E2}"/>
          </ac:spMkLst>
        </pc:spChg>
        <pc:spChg chg="mod">
          <ac:chgData name="Ahmad Habib (2317248)" userId="S::2317248@student.uwtsd.ac.uk::1f6e513f-db28-4217-898b-ff3c4a9f18cd" providerId="AD" clId="Web-{B7FE4902-F338-757F-CED9-093D27CE2332}" dt="2024-10-28T14:40:58.888" v="56" actId="1076"/>
          <ac:spMkLst>
            <pc:docMk/>
            <pc:sldMk cId="2636163787" sldId="265"/>
            <ac:spMk id="5" creationId="{A43FDF07-77B1-4D7A-9F4E-2BBB1FB3053C}"/>
          </ac:spMkLst>
        </pc:spChg>
      </pc:sldChg>
      <pc:sldChg chg="modSp">
        <pc:chgData name="Ahmad Habib (2317248)" userId="S::2317248@student.uwtsd.ac.uk::1f6e513f-db28-4217-898b-ff3c4a9f18cd" providerId="AD" clId="Web-{B7FE4902-F338-757F-CED9-093D27CE2332}" dt="2024-10-28T14:41:46.373" v="63" actId="1076"/>
        <pc:sldMkLst>
          <pc:docMk/>
          <pc:sldMk cId="485015228" sldId="267"/>
        </pc:sldMkLst>
        <pc:spChg chg="mod">
          <ac:chgData name="Ahmad Habib (2317248)" userId="S::2317248@student.uwtsd.ac.uk::1f6e513f-db28-4217-898b-ff3c4a9f18cd" providerId="AD" clId="Web-{B7FE4902-F338-757F-CED9-093D27CE2332}" dt="2024-10-28T14:41:29.029" v="60" actId="14100"/>
          <ac:spMkLst>
            <pc:docMk/>
            <pc:sldMk cId="485015228" sldId="267"/>
            <ac:spMk id="2" creationId="{7A565BA9-68AF-C489-0FF9-1E30FFA65483}"/>
          </ac:spMkLst>
        </pc:spChg>
        <pc:spChg chg="mod">
          <ac:chgData name="Ahmad Habib (2317248)" userId="S::2317248@student.uwtsd.ac.uk::1f6e513f-db28-4217-898b-ff3c4a9f18cd" providerId="AD" clId="Web-{B7FE4902-F338-757F-CED9-093D27CE2332}" dt="2024-10-28T14:41:46.373" v="63" actId="1076"/>
          <ac:spMkLst>
            <pc:docMk/>
            <pc:sldMk cId="485015228" sldId="267"/>
            <ac:spMk id="5" creationId="{27D90012-FAA9-66F5-8A12-7E7317DB1AB1}"/>
          </ac:spMkLst>
        </pc:spChg>
      </pc:sldChg>
      <pc:sldChg chg="modSp">
        <pc:chgData name="Ahmad Habib (2317248)" userId="S::2317248@student.uwtsd.ac.uk::1f6e513f-db28-4217-898b-ff3c4a9f18cd" providerId="AD" clId="Web-{B7FE4902-F338-757F-CED9-093D27CE2332}" dt="2024-10-28T14:37:59.898" v="36" actId="14100"/>
        <pc:sldMkLst>
          <pc:docMk/>
          <pc:sldMk cId="1802166564" sldId="278"/>
        </pc:sldMkLst>
        <pc:spChg chg="mod">
          <ac:chgData name="Ahmad Habib (2317248)" userId="S::2317248@student.uwtsd.ac.uk::1f6e513f-db28-4217-898b-ff3c4a9f18cd" providerId="AD" clId="Web-{B7FE4902-F338-757F-CED9-093D27CE2332}" dt="2024-10-28T14:37:59.898" v="36" actId="14100"/>
          <ac:spMkLst>
            <pc:docMk/>
            <pc:sldMk cId="1802166564" sldId="278"/>
            <ac:spMk id="3" creationId="{D1BAEB0C-11BF-3BD1-2BA3-858EA40393C2}"/>
          </ac:spMkLst>
        </pc:spChg>
      </pc:sldChg>
    </pc:docChg>
  </pc:docChgLst>
  <pc:docChgLst>
    <pc:chgData name="Ahmad Habib (2317248)" userId="S::2317248@student.uwtsd.ac.uk::1f6e513f-db28-4217-898b-ff3c4a9f18cd" providerId="AD" clId="Web-{37332A7D-0A1C-3BD4-1108-499EE3CBB74D}"/>
    <pc:docChg chg="modSld">
      <pc:chgData name="Ahmad Habib (2317248)" userId="S::2317248@student.uwtsd.ac.uk::1f6e513f-db28-4217-898b-ff3c4a9f18cd" providerId="AD" clId="Web-{37332A7D-0A1C-3BD4-1108-499EE3CBB74D}" dt="2024-10-27T23:44:11.573" v="14" actId="20577"/>
      <pc:docMkLst>
        <pc:docMk/>
      </pc:docMkLst>
      <pc:sldChg chg="modSp">
        <pc:chgData name="Ahmad Habib (2317248)" userId="S::2317248@student.uwtsd.ac.uk::1f6e513f-db28-4217-898b-ff3c4a9f18cd" providerId="AD" clId="Web-{37332A7D-0A1C-3BD4-1108-499EE3CBB74D}" dt="2024-10-27T23:44:11.573" v="14" actId="20577"/>
        <pc:sldMkLst>
          <pc:docMk/>
          <pc:sldMk cId="958278868" sldId="270"/>
        </pc:sldMkLst>
        <pc:spChg chg="mod">
          <ac:chgData name="Ahmad Habib (2317248)" userId="S::2317248@student.uwtsd.ac.uk::1f6e513f-db28-4217-898b-ff3c4a9f18cd" providerId="AD" clId="Web-{37332A7D-0A1C-3BD4-1108-499EE3CBB74D}" dt="2024-10-27T23:44:11.573" v="14" actId="20577"/>
          <ac:spMkLst>
            <pc:docMk/>
            <pc:sldMk cId="958278868" sldId="270"/>
            <ac:spMk id="3" creationId="{A61C265E-F83E-122E-60E5-6C9C846753F6}"/>
          </ac:spMkLst>
        </pc:spChg>
      </pc:sldChg>
      <pc:sldChg chg="modSp">
        <pc:chgData name="Ahmad Habib (2317248)" userId="S::2317248@student.uwtsd.ac.uk::1f6e513f-db28-4217-898b-ff3c4a9f18cd" providerId="AD" clId="Web-{37332A7D-0A1C-3BD4-1108-499EE3CBB74D}" dt="2024-10-27T23:39:44.554" v="8" actId="20577"/>
        <pc:sldMkLst>
          <pc:docMk/>
          <pc:sldMk cId="2402841417" sldId="271"/>
        </pc:sldMkLst>
        <pc:spChg chg="mod">
          <ac:chgData name="Ahmad Habib (2317248)" userId="S::2317248@student.uwtsd.ac.uk::1f6e513f-db28-4217-898b-ff3c4a9f18cd" providerId="AD" clId="Web-{37332A7D-0A1C-3BD4-1108-499EE3CBB74D}" dt="2024-10-27T23:39:44.554" v="8" actId="20577"/>
          <ac:spMkLst>
            <pc:docMk/>
            <pc:sldMk cId="2402841417" sldId="271"/>
            <ac:spMk id="3" creationId="{B8ED3722-F665-0BBA-AA6E-CD58A2E05111}"/>
          </ac:spMkLst>
        </pc:spChg>
      </pc:sldChg>
    </pc:docChg>
  </pc:docChgLst>
  <pc:docChgLst>
    <pc:chgData name="Ahmad Habib (2317248)" userId="S::2317248@student.uwtsd.ac.uk::1f6e513f-db28-4217-898b-ff3c4a9f18cd" providerId="AD" clId="Web-{A917E6E0-76E3-223C-D313-F2D8C8873057}"/>
    <pc:docChg chg="addSld delSld modSld">
      <pc:chgData name="Ahmad Habib (2317248)" userId="S::2317248@student.uwtsd.ac.uk::1f6e513f-db28-4217-898b-ff3c4a9f18cd" providerId="AD" clId="Web-{A917E6E0-76E3-223C-D313-F2D8C8873057}" dt="2024-10-27T17:47:13.975" v="155" actId="20577"/>
      <pc:docMkLst>
        <pc:docMk/>
      </pc:docMkLst>
      <pc:sldChg chg="addSp delSp modSp">
        <pc:chgData name="Ahmad Habib (2317248)" userId="S::2317248@student.uwtsd.ac.uk::1f6e513f-db28-4217-898b-ff3c4a9f18cd" providerId="AD" clId="Web-{A917E6E0-76E3-223C-D313-F2D8C8873057}" dt="2024-10-27T16:27:30.447" v="66" actId="20577"/>
        <pc:sldMkLst>
          <pc:docMk/>
          <pc:sldMk cId="3937184363" sldId="257"/>
        </pc:sldMkLst>
        <pc:spChg chg="mod">
          <ac:chgData name="Ahmad Habib (2317248)" userId="S::2317248@student.uwtsd.ac.uk::1f6e513f-db28-4217-898b-ff3c4a9f18cd" providerId="AD" clId="Web-{A917E6E0-76E3-223C-D313-F2D8C8873057}" dt="2024-10-27T16:27:30.447" v="66" actId="20577"/>
          <ac:spMkLst>
            <pc:docMk/>
            <pc:sldMk cId="3937184363" sldId="257"/>
            <ac:spMk id="3" creationId="{16BA8B01-41F9-2D31-DC0A-DA44C53516CE}"/>
          </ac:spMkLst>
        </pc:spChg>
        <pc:picChg chg="add del mod">
          <ac:chgData name="Ahmad Habib (2317248)" userId="S::2317248@student.uwtsd.ac.uk::1f6e513f-db28-4217-898b-ff3c4a9f18cd" providerId="AD" clId="Web-{A917E6E0-76E3-223C-D313-F2D8C8873057}" dt="2024-10-27T16:25:20.976" v="16" actId="1076"/>
          <ac:picMkLst>
            <pc:docMk/>
            <pc:sldMk cId="3937184363" sldId="257"/>
            <ac:picMk id="4" creationId="{6F7FDF79-B9BA-1388-C949-77AD1C3B02B5}"/>
          </ac:picMkLst>
        </pc:picChg>
      </pc:sldChg>
      <pc:sldChg chg="delSp">
        <pc:chgData name="Ahmad Habib (2317248)" userId="S::2317248@student.uwtsd.ac.uk::1f6e513f-db28-4217-898b-ff3c4a9f18cd" providerId="AD" clId="Web-{A917E6E0-76E3-223C-D313-F2D8C8873057}" dt="2024-10-27T16:28:05.214" v="68"/>
        <pc:sldMkLst>
          <pc:docMk/>
          <pc:sldMk cId="2291023902" sldId="260"/>
        </pc:sldMkLst>
        <pc:spChg chg="del">
          <ac:chgData name="Ahmad Habib (2317248)" userId="S::2317248@student.uwtsd.ac.uk::1f6e513f-db28-4217-898b-ff3c4a9f18cd" providerId="AD" clId="Web-{A917E6E0-76E3-223C-D313-F2D8C8873057}" dt="2024-10-27T16:28:05.214" v="68"/>
          <ac:spMkLst>
            <pc:docMk/>
            <pc:sldMk cId="2291023902" sldId="260"/>
            <ac:spMk id="11" creationId="{59383CF9-23B5-4335-9B21-1791C4CF1C75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1:16.375" v="94" actId="20577"/>
        <pc:sldMkLst>
          <pc:docMk/>
          <pc:sldMk cId="958278868" sldId="270"/>
        </pc:sldMkLst>
        <pc:spChg chg="del">
          <ac:chgData name="Ahmad Habib (2317248)" userId="S::2317248@student.uwtsd.ac.uk::1f6e513f-db28-4217-898b-ff3c4a9f18cd" providerId="AD" clId="Web-{A917E6E0-76E3-223C-D313-F2D8C8873057}" dt="2024-10-27T16:30:46.296" v="70"/>
          <ac:spMkLst>
            <pc:docMk/>
            <pc:sldMk cId="958278868" sldId="270"/>
            <ac:spMk id="2" creationId="{00DFD7B3-2B13-88B0-D515-4F24F97207CB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1:16.375" v="94" actId="20577"/>
          <ac:spMkLst>
            <pc:docMk/>
            <pc:sldMk cId="958278868" sldId="270"/>
            <ac:spMk id="3" creationId="{A61C265E-F83E-122E-60E5-6C9C846753F6}"/>
          </ac:spMkLst>
        </pc:spChg>
      </pc:sldChg>
      <pc:sldChg chg="modSp new del">
        <pc:chgData name="Ahmad Habib (2317248)" userId="S::2317248@student.uwtsd.ac.uk::1f6e513f-db28-4217-898b-ff3c4a9f18cd" providerId="AD" clId="Web-{A917E6E0-76E3-223C-D313-F2D8C8873057}" dt="2024-10-27T16:27:35.151" v="67"/>
        <pc:sldMkLst>
          <pc:docMk/>
          <pc:sldMk cId="3590889006" sldId="270"/>
        </pc:sldMkLst>
        <pc:spChg chg="mod">
          <ac:chgData name="Ahmad Habib (2317248)" userId="S::2317248@student.uwtsd.ac.uk::1f6e513f-db28-4217-898b-ff3c4a9f18cd" providerId="AD" clId="Web-{A917E6E0-76E3-223C-D313-F2D8C8873057}" dt="2024-10-27T16:24:45.350" v="11" actId="1076"/>
          <ac:spMkLst>
            <pc:docMk/>
            <pc:sldMk cId="3590889006" sldId="270"/>
            <ac:spMk id="2" creationId="{EABEAFA5-43D3-D21E-6077-07E2A1A84FB5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27:17.525" v="65" actId="20577"/>
          <ac:spMkLst>
            <pc:docMk/>
            <pc:sldMk cId="3590889006" sldId="270"/>
            <ac:spMk id="3" creationId="{D71022C5-2710-0AB2-FAD6-8BB657B43EC5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2:09.161" v="100" actId="20577"/>
        <pc:sldMkLst>
          <pc:docMk/>
          <pc:sldMk cId="2402841417" sldId="271"/>
        </pc:sldMkLst>
        <pc:spChg chg="del">
          <ac:chgData name="Ahmad Habib (2317248)" userId="S::2317248@student.uwtsd.ac.uk::1f6e513f-db28-4217-898b-ff3c4a9f18cd" providerId="AD" clId="Web-{A917E6E0-76E3-223C-D313-F2D8C8873057}" dt="2024-10-27T16:31:48.891" v="96"/>
          <ac:spMkLst>
            <pc:docMk/>
            <pc:sldMk cId="2402841417" sldId="271"/>
            <ac:spMk id="2" creationId="{CFB013D4-E24B-9068-FF47-D93F329F458C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2:09.161" v="100" actId="20577"/>
          <ac:spMkLst>
            <pc:docMk/>
            <pc:sldMk cId="2402841417" sldId="271"/>
            <ac:spMk id="3" creationId="{B8ED3722-F665-0BBA-AA6E-CD58A2E05111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3:01.928" v="106" actId="20577"/>
        <pc:sldMkLst>
          <pc:docMk/>
          <pc:sldMk cId="4087012175" sldId="272"/>
        </pc:sldMkLst>
        <pc:spChg chg="del">
          <ac:chgData name="Ahmad Habib (2317248)" userId="S::2317248@student.uwtsd.ac.uk::1f6e513f-db28-4217-898b-ff3c4a9f18cd" providerId="AD" clId="Web-{A917E6E0-76E3-223C-D313-F2D8C8873057}" dt="2024-10-27T16:32:34.849" v="102"/>
          <ac:spMkLst>
            <pc:docMk/>
            <pc:sldMk cId="4087012175" sldId="272"/>
            <ac:spMk id="2" creationId="{F9362C07-F67C-33F2-23F1-512AF1706B51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3:01.928" v="106" actId="20577"/>
          <ac:spMkLst>
            <pc:docMk/>
            <pc:sldMk cId="4087012175" sldId="272"/>
            <ac:spMk id="3" creationId="{AB15AA08-5343-47B0-25BA-C74F612331B9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3:36.507" v="112" actId="20577"/>
        <pc:sldMkLst>
          <pc:docMk/>
          <pc:sldMk cId="3809887436" sldId="273"/>
        </pc:sldMkLst>
        <pc:spChg chg="del">
          <ac:chgData name="Ahmad Habib (2317248)" userId="S::2317248@student.uwtsd.ac.uk::1f6e513f-db28-4217-898b-ff3c4a9f18cd" providerId="AD" clId="Web-{A917E6E0-76E3-223C-D313-F2D8C8873057}" dt="2024-10-27T16:33:10.397" v="108"/>
          <ac:spMkLst>
            <pc:docMk/>
            <pc:sldMk cId="3809887436" sldId="273"/>
            <ac:spMk id="2" creationId="{ACDDFB71-FD9D-4147-8038-315BE912FA5D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3:36.507" v="112" actId="20577"/>
          <ac:spMkLst>
            <pc:docMk/>
            <pc:sldMk cId="3809887436" sldId="273"/>
            <ac:spMk id="3" creationId="{795488C5-E0BE-D5F5-A3B9-50FD49A7EA3F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4:05.494" v="119" actId="14100"/>
        <pc:sldMkLst>
          <pc:docMk/>
          <pc:sldMk cId="308234379" sldId="274"/>
        </pc:sldMkLst>
        <pc:spChg chg="del">
          <ac:chgData name="Ahmad Habib (2317248)" userId="S::2317248@student.uwtsd.ac.uk::1f6e513f-db28-4217-898b-ff3c4a9f18cd" providerId="AD" clId="Web-{A917E6E0-76E3-223C-D313-F2D8C8873057}" dt="2024-10-27T16:33:54.728" v="114"/>
          <ac:spMkLst>
            <pc:docMk/>
            <pc:sldMk cId="308234379" sldId="274"/>
            <ac:spMk id="2" creationId="{5436C914-3E1B-7E23-0B5C-B5126FC427CB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4:05.494" v="119" actId="14100"/>
          <ac:spMkLst>
            <pc:docMk/>
            <pc:sldMk cId="308234379" sldId="274"/>
            <ac:spMk id="3" creationId="{D9523444-BFFF-A86D-24EA-2CF11854A6C3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4:41.479" v="125" actId="20577"/>
        <pc:sldMkLst>
          <pc:docMk/>
          <pc:sldMk cId="709779481" sldId="275"/>
        </pc:sldMkLst>
        <pc:spChg chg="del">
          <ac:chgData name="Ahmad Habib (2317248)" userId="S::2317248@student.uwtsd.ac.uk::1f6e513f-db28-4217-898b-ff3c4a9f18cd" providerId="AD" clId="Web-{A917E6E0-76E3-223C-D313-F2D8C8873057}" dt="2024-10-27T16:34:17.026" v="121"/>
          <ac:spMkLst>
            <pc:docMk/>
            <pc:sldMk cId="709779481" sldId="275"/>
            <ac:spMk id="2" creationId="{16C9436C-121D-8A48-08F7-BE3D0AA9665A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4:41.479" v="125" actId="20577"/>
          <ac:spMkLst>
            <pc:docMk/>
            <pc:sldMk cId="709779481" sldId="275"/>
            <ac:spMk id="3" creationId="{DB6C2920-C064-B39D-6712-B3C943C8C0DA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6:13.450" v="131" actId="20577"/>
        <pc:sldMkLst>
          <pc:docMk/>
          <pc:sldMk cId="335566445" sldId="276"/>
        </pc:sldMkLst>
        <pc:spChg chg="del">
          <ac:chgData name="Ahmad Habib (2317248)" userId="S::2317248@student.uwtsd.ac.uk::1f6e513f-db28-4217-898b-ff3c4a9f18cd" providerId="AD" clId="Web-{A917E6E0-76E3-223C-D313-F2D8C8873057}" dt="2024-10-27T16:35:34.262" v="127"/>
          <ac:spMkLst>
            <pc:docMk/>
            <pc:sldMk cId="335566445" sldId="276"/>
            <ac:spMk id="2" creationId="{BC09D9B2-87CC-530F-C897-ECF4FBD2E6CA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6:13.450" v="131" actId="20577"/>
          <ac:spMkLst>
            <pc:docMk/>
            <pc:sldMk cId="335566445" sldId="276"/>
            <ac:spMk id="3" creationId="{F79C18A4-DC31-C930-C76A-A00406C25216}"/>
          </ac:spMkLst>
        </pc:spChg>
      </pc:sldChg>
      <pc:sldChg chg="modSp new">
        <pc:chgData name="Ahmad Habib (2317248)" userId="S::2317248@student.uwtsd.ac.uk::1f6e513f-db28-4217-898b-ff3c4a9f18cd" providerId="AD" clId="Web-{A917E6E0-76E3-223C-D313-F2D8C8873057}" dt="2024-10-27T16:38:09.719" v="140" actId="20577"/>
        <pc:sldMkLst>
          <pc:docMk/>
          <pc:sldMk cId="415270368" sldId="277"/>
        </pc:sldMkLst>
        <pc:spChg chg="mod">
          <ac:chgData name="Ahmad Habib (2317248)" userId="S::2317248@student.uwtsd.ac.uk::1f6e513f-db28-4217-898b-ff3c4a9f18cd" providerId="AD" clId="Web-{A917E6E0-76E3-223C-D313-F2D8C8873057}" dt="2024-10-27T16:37:54.140" v="138" actId="20577"/>
          <ac:spMkLst>
            <pc:docMk/>
            <pc:sldMk cId="415270368" sldId="277"/>
            <ac:spMk id="2" creationId="{774EEA0B-3AEA-48D6-8DB5-C76F16B360AB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8:09.719" v="140" actId="20577"/>
          <ac:spMkLst>
            <pc:docMk/>
            <pc:sldMk cId="415270368" sldId="277"/>
            <ac:spMk id="3" creationId="{7C7C2D62-826B-DC3D-E9F3-B3880026308E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6:39:32.486" v="148" actId="20577"/>
        <pc:sldMkLst>
          <pc:docMk/>
          <pc:sldMk cId="1802166564" sldId="278"/>
        </pc:sldMkLst>
        <pc:spChg chg="del">
          <ac:chgData name="Ahmad Habib (2317248)" userId="S::2317248@student.uwtsd.ac.uk::1f6e513f-db28-4217-898b-ff3c4a9f18cd" providerId="AD" clId="Web-{A917E6E0-76E3-223C-D313-F2D8C8873057}" dt="2024-10-27T16:38:30.954" v="142"/>
          <ac:spMkLst>
            <pc:docMk/>
            <pc:sldMk cId="1802166564" sldId="278"/>
            <ac:spMk id="2" creationId="{97A2C951-82C1-2476-8539-D1A9743546BA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6:39:32.486" v="148" actId="20577"/>
          <ac:spMkLst>
            <pc:docMk/>
            <pc:sldMk cId="1802166564" sldId="278"/>
            <ac:spMk id="3" creationId="{D1BAEB0C-11BF-3BD1-2BA3-858EA40393C2}"/>
          </ac:spMkLst>
        </pc:spChg>
      </pc:sldChg>
      <pc:sldChg chg="delSp modSp new">
        <pc:chgData name="Ahmad Habib (2317248)" userId="S::2317248@student.uwtsd.ac.uk::1f6e513f-db28-4217-898b-ff3c4a9f18cd" providerId="AD" clId="Web-{A917E6E0-76E3-223C-D313-F2D8C8873057}" dt="2024-10-27T17:47:13.975" v="155" actId="20577"/>
        <pc:sldMkLst>
          <pc:docMk/>
          <pc:sldMk cId="20520065" sldId="279"/>
        </pc:sldMkLst>
        <pc:spChg chg="del">
          <ac:chgData name="Ahmad Habib (2317248)" userId="S::2317248@student.uwtsd.ac.uk::1f6e513f-db28-4217-898b-ff3c4a9f18cd" providerId="AD" clId="Web-{A917E6E0-76E3-223C-D313-F2D8C8873057}" dt="2024-10-27T17:46:08.130" v="150"/>
          <ac:spMkLst>
            <pc:docMk/>
            <pc:sldMk cId="20520065" sldId="279"/>
            <ac:spMk id="2" creationId="{EE6D77CA-85B1-F2BE-FAF5-0ADFF484E123}"/>
          </ac:spMkLst>
        </pc:spChg>
        <pc:spChg chg="mod">
          <ac:chgData name="Ahmad Habib (2317248)" userId="S::2317248@student.uwtsd.ac.uk::1f6e513f-db28-4217-898b-ff3c4a9f18cd" providerId="AD" clId="Web-{A917E6E0-76E3-223C-D313-F2D8C8873057}" dt="2024-10-27T17:47:13.975" v="155" actId="20577"/>
          <ac:spMkLst>
            <pc:docMk/>
            <pc:sldMk cId="20520065" sldId="279"/>
            <ac:spMk id="3" creationId="{22DD1D7F-7259-B514-35E9-5AB345B0DC4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5302E9-3BBE-4D11-8263-44F619628F3B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CE2E691-0665-425A-96BB-C4C4FC7DC0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Road casualties have significantly decreased.</a:t>
          </a:r>
        </a:p>
      </dgm:t>
    </dgm:pt>
    <dgm:pt modelId="{692FBC60-4BDD-4BF5-AEF6-9931CF4AF2AD}" type="parTrans" cxnId="{6B6C2A92-E368-46AF-8DEB-126358429F8A}">
      <dgm:prSet/>
      <dgm:spPr/>
      <dgm:t>
        <a:bodyPr/>
        <a:lstStyle/>
        <a:p>
          <a:endParaRPr lang="en-US"/>
        </a:p>
      </dgm:t>
    </dgm:pt>
    <dgm:pt modelId="{422EED17-07AB-4155-9B06-26BFC6420FD1}" type="sibTrans" cxnId="{6B6C2A92-E368-46AF-8DEB-126358429F8A}">
      <dgm:prSet/>
      <dgm:spPr/>
      <dgm:t>
        <a:bodyPr/>
        <a:lstStyle/>
        <a:p>
          <a:endParaRPr lang="en-US"/>
        </a:p>
      </dgm:t>
    </dgm:pt>
    <dgm:pt modelId="{3CEA6CFF-6E2E-49BD-8F00-682AB44A17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policy could be expanded to other regions in the future.</a:t>
          </a:r>
        </a:p>
      </dgm:t>
    </dgm:pt>
    <dgm:pt modelId="{61882EC6-7CD6-49C1-93B2-332C9C31AD5A}" type="parTrans" cxnId="{4737DC8A-9906-47A4-9235-F2C9E442E56F}">
      <dgm:prSet/>
      <dgm:spPr/>
      <dgm:t>
        <a:bodyPr/>
        <a:lstStyle/>
        <a:p>
          <a:endParaRPr lang="en-US"/>
        </a:p>
      </dgm:t>
    </dgm:pt>
    <dgm:pt modelId="{8CE13352-337C-4629-ABEC-EBEEF4E80914}" type="sibTrans" cxnId="{4737DC8A-9906-47A4-9235-F2C9E442E56F}">
      <dgm:prSet/>
      <dgm:spPr/>
      <dgm:t>
        <a:bodyPr/>
        <a:lstStyle/>
        <a:p>
          <a:endParaRPr lang="en-US"/>
        </a:p>
      </dgm:t>
    </dgm:pt>
    <dgm:pt modelId="{CF512D2C-4A1D-4EAA-9658-D6E5371D7CF0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(Grundy et al., 2009). </a:t>
          </a:r>
          <a:endParaRPr lang="en-US" dirty="0">
            <a:latin typeface="Aptos Display" panose="02110004020202020204"/>
          </a:endParaRPr>
        </a:p>
      </dgm:t>
    </dgm:pt>
    <dgm:pt modelId="{2B395E0D-AD6B-4B15-94F5-6860443F4614}" type="parTrans" cxnId="{D3371828-DC47-4B15-B50E-FA7CFA16DB72}">
      <dgm:prSet/>
      <dgm:spPr/>
    </dgm:pt>
    <dgm:pt modelId="{60BAB0C1-C3AA-4C02-8F9B-1AEEAF39BDEB}" type="sibTrans" cxnId="{D3371828-DC47-4B15-B50E-FA7CFA16DB72}">
      <dgm:prSet/>
      <dgm:spPr/>
    </dgm:pt>
    <dgm:pt modelId="{5C634B13-5BE1-4B53-8907-A9BBD3E5331B}" type="pres">
      <dgm:prSet presAssocID="{CA5302E9-3BBE-4D11-8263-44F619628F3B}" presName="diagram" presStyleCnt="0">
        <dgm:presLayoutVars>
          <dgm:dir/>
          <dgm:resizeHandles val="exact"/>
        </dgm:presLayoutVars>
      </dgm:prSet>
      <dgm:spPr/>
    </dgm:pt>
    <dgm:pt modelId="{A814D10A-E9FD-4B44-AACA-A4FEE9D94785}" type="pres">
      <dgm:prSet presAssocID="{FCE2E691-0665-425A-96BB-C4C4FC7DC091}" presName="node" presStyleLbl="node1" presStyleIdx="0" presStyleCnt="3">
        <dgm:presLayoutVars>
          <dgm:bulletEnabled val="1"/>
        </dgm:presLayoutVars>
      </dgm:prSet>
      <dgm:spPr/>
    </dgm:pt>
    <dgm:pt modelId="{F54BA504-4371-45AB-BC02-8721E01272DD}" type="pres">
      <dgm:prSet presAssocID="{422EED17-07AB-4155-9B06-26BFC6420FD1}" presName="sibTrans" presStyleCnt="0"/>
      <dgm:spPr/>
    </dgm:pt>
    <dgm:pt modelId="{18FB9F88-D8AF-4575-ACC3-A1B877288DA1}" type="pres">
      <dgm:prSet presAssocID="{3CEA6CFF-6E2E-49BD-8F00-682AB44A17E8}" presName="node" presStyleLbl="node1" presStyleIdx="1" presStyleCnt="3">
        <dgm:presLayoutVars>
          <dgm:bulletEnabled val="1"/>
        </dgm:presLayoutVars>
      </dgm:prSet>
      <dgm:spPr/>
    </dgm:pt>
    <dgm:pt modelId="{0ECC8CC5-4848-4588-89AA-2BD1D05F263B}" type="pres">
      <dgm:prSet presAssocID="{8CE13352-337C-4629-ABEC-EBEEF4E80914}" presName="sibTrans" presStyleCnt="0"/>
      <dgm:spPr/>
    </dgm:pt>
    <dgm:pt modelId="{D74E6706-3686-4A27-A8F8-C44E36BD073E}" type="pres">
      <dgm:prSet presAssocID="{CF512D2C-4A1D-4EAA-9658-D6E5371D7CF0}" presName="node" presStyleLbl="node1" presStyleIdx="2" presStyleCnt="3">
        <dgm:presLayoutVars>
          <dgm:bulletEnabled val="1"/>
        </dgm:presLayoutVars>
      </dgm:prSet>
      <dgm:spPr/>
    </dgm:pt>
  </dgm:ptLst>
  <dgm:cxnLst>
    <dgm:cxn modelId="{D3371828-DC47-4B15-B50E-FA7CFA16DB72}" srcId="{CA5302E9-3BBE-4D11-8263-44F619628F3B}" destId="{CF512D2C-4A1D-4EAA-9658-D6E5371D7CF0}" srcOrd="2" destOrd="0" parTransId="{2B395E0D-AD6B-4B15-94F5-6860443F4614}" sibTransId="{60BAB0C1-C3AA-4C02-8F9B-1AEEAF39BDEB}"/>
    <dgm:cxn modelId="{B7610E6B-C791-4FCA-9FAF-8ACBA9F33C76}" type="presOf" srcId="{FCE2E691-0665-425A-96BB-C4C4FC7DC091}" destId="{A814D10A-E9FD-4B44-AACA-A4FEE9D94785}" srcOrd="0" destOrd="0" presId="urn:microsoft.com/office/officeart/2005/8/layout/default"/>
    <dgm:cxn modelId="{1AAE5F7D-1641-4118-A3D7-B58826B95E95}" type="presOf" srcId="{3CEA6CFF-6E2E-49BD-8F00-682AB44A17E8}" destId="{18FB9F88-D8AF-4575-ACC3-A1B877288DA1}" srcOrd="0" destOrd="0" presId="urn:microsoft.com/office/officeart/2005/8/layout/default"/>
    <dgm:cxn modelId="{4737DC8A-9906-47A4-9235-F2C9E442E56F}" srcId="{CA5302E9-3BBE-4D11-8263-44F619628F3B}" destId="{3CEA6CFF-6E2E-49BD-8F00-682AB44A17E8}" srcOrd="1" destOrd="0" parTransId="{61882EC6-7CD6-49C1-93B2-332C9C31AD5A}" sibTransId="{8CE13352-337C-4629-ABEC-EBEEF4E80914}"/>
    <dgm:cxn modelId="{6B6C2A92-E368-46AF-8DEB-126358429F8A}" srcId="{CA5302E9-3BBE-4D11-8263-44F619628F3B}" destId="{FCE2E691-0665-425A-96BB-C4C4FC7DC091}" srcOrd="0" destOrd="0" parTransId="{692FBC60-4BDD-4BF5-AEF6-9931CF4AF2AD}" sibTransId="{422EED17-07AB-4155-9B06-26BFC6420FD1}"/>
    <dgm:cxn modelId="{EF12C8A6-62CC-492E-9A49-5E250CD44B2D}" type="presOf" srcId="{CF512D2C-4A1D-4EAA-9658-D6E5371D7CF0}" destId="{D74E6706-3686-4A27-A8F8-C44E36BD073E}" srcOrd="0" destOrd="0" presId="urn:microsoft.com/office/officeart/2005/8/layout/default"/>
    <dgm:cxn modelId="{D654F0B6-C036-4A15-8106-25FB699C3E3A}" type="presOf" srcId="{CA5302E9-3BBE-4D11-8263-44F619628F3B}" destId="{5C634B13-5BE1-4B53-8907-A9BBD3E5331B}" srcOrd="0" destOrd="0" presId="urn:microsoft.com/office/officeart/2005/8/layout/default"/>
    <dgm:cxn modelId="{F568D23C-B9BF-4176-8521-7EA7AA4A80FC}" type="presParOf" srcId="{5C634B13-5BE1-4B53-8907-A9BBD3E5331B}" destId="{A814D10A-E9FD-4B44-AACA-A4FEE9D94785}" srcOrd="0" destOrd="0" presId="urn:microsoft.com/office/officeart/2005/8/layout/default"/>
    <dgm:cxn modelId="{B1FC673E-B2D5-4459-88E2-851980AFEC55}" type="presParOf" srcId="{5C634B13-5BE1-4B53-8907-A9BBD3E5331B}" destId="{F54BA504-4371-45AB-BC02-8721E01272DD}" srcOrd="1" destOrd="0" presId="urn:microsoft.com/office/officeart/2005/8/layout/default"/>
    <dgm:cxn modelId="{8E8E272E-89D4-4B3F-A708-FEDCCE116D28}" type="presParOf" srcId="{5C634B13-5BE1-4B53-8907-A9BBD3E5331B}" destId="{18FB9F88-D8AF-4575-ACC3-A1B877288DA1}" srcOrd="2" destOrd="0" presId="urn:microsoft.com/office/officeart/2005/8/layout/default"/>
    <dgm:cxn modelId="{D3F96050-AEA1-4945-8F00-E0D21B12ACA7}" type="presParOf" srcId="{5C634B13-5BE1-4B53-8907-A9BBD3E5331B}" destId="{0ECC8CC5-4848-4588-89AA-2BD1D05F263B}" srcOrd="3" destOrd="0" presId="urn:microsoft.com/office/officeart/2005/8/layout/default"/>
    <dgm:cxn modelId="{4C20B2BD-AF8D-4694-8254-0A6E89702EA5}" type="presParOf" srcId="{5C634B13-5BE1-4B53-8907-A9BBD3E5331B}" destId="{D74E6706-3686-4A27-A8F8-C44E36BD073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14D10A-E9FD-4B44-AACA-A4FEE9D94785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Road casualties have significantly decreased.</a:t>
          </a:r>
        </a:p>
      </dsp:txBody>
      <dsp:txXfrm>
        <a:off x="1748064" y="2975"/>
        <a:ext cx="3342605" cy="2005563"/>
      </dsp:txXfrm>
    </dsp:sp>
    <dsp:sp modelId="{18FB9F88-D8AF-4575-ACC3-A1B877288DA1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This policy could be expanded to other regions in the future.</a:t>
          </a:r>
        </a:p>
      </dsp:txBody>
      <dsp:txXfrm>
        <a:off x="5424930" y="2975"/>
        <a:ext cx="3342605" cy="2005563"/>
      </dsp:txXfrm>
    </dsp:sp>
    <dsp:sp modelId="{D74E6706-3686-4A27-A8F8-C44E36BD073E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(Grundy et al., 2009). </a:t>
          </a:r>
          <a:endParaRPr lang="en-US" sz="2800" kern="1200" dirty="0">
            <a:latin typeface="Aptos Display" panose="02110004020202020204"/>
          </a:endParaRPr>
        </a:p>
      </dsp:txBody>
      <dsp:txXfrm>
        <a:off x="3586497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DBAAE-3D0B-47C7-92DC-C54080070F91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EA3CC-FC97-4707-B13D-244D08D7FF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04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511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1000"/>
              </a:spcBef>
            </a:pPr>
            <a:endParaRPr lang="en-US"/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009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995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9709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lnSpc>
                <a:spcPct val="170000"/>
              </a:lnSpc>
              <a:spcBef>
                <a:spcPts val="1000"/>
              </a:spcBef>
              <a:buFont typeface="Arial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29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1000"/>
              </a:spcBef>
            </a:pPr>
            <a:endParaRPr lang="en-US"/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587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EA3CC-FC97-4707-B13D-244D08D7FFB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176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394B7-A37E-147D-29DB-87DE6F2D68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535808-FFD2-31FD-42B0-1427C414A6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4A7CD-618D-C27A-32CB-312BD5F4B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5DB3C-3953-F43E-92F4-9BE0D4EDF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C1EA3-58EE-B905-B79D-9D2C84716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77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870A5-D966-F550-EF7D-E31BCCAC8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D8456-022B-F969-B996-66924AA97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946BC-4B3C-2B5C-C26A-7B181332A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0FE9C9-BEE5-ECAC-8C40-811C3CA77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FB858-9AF5-EA0E-F152-466D80C91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103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1F24E-BCF5-CCD5-AF13-7499147C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4CDF9-EAD7-8C38-B136-E35B7E7CA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E321C-92F6-6311-B89C-60DE291B5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33F0B-DEC4-C243-7F40-13242EE82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2FCAC-3968-6B08-F323-A877F39E7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045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A7FDD-8258-47A6-EE32-5477D16FF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F529F-DD7F-D4BC-0766-1C9FDEBB50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4B5C67-FBE6-6C47-2A61-EC36238D33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829B03-2092-9D72-40CE-C20455A3D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260596-B86E-A789-1044-58C6A3E8E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A2029-D5F0-AE2B-C313-B8B47C788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914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9FE8-D7FB-A771-CC80-8D4EB3340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43F81-463E-D41C-B666-13EFAE0D6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B29A6B-2ED0-04F4-2384-43DEA17D71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197A52-C683-BEEF-F003-1AEED08EA4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F7C62-3C8C-36A4-3896-80FDA0BCBB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02B94-9BF7-BDE5-78CA-2119E1FBB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06EA53-88A9-F86D-5CE5-DF913B818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7AAD68-A384-DF8C-01F2-8765E06B7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99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FF017-F7C2-830C-0A2C-3295E847E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5B5D54-BE6F-F733-50AA-16ECF4738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4AB438-721C-BD95-8EBB-9B098A723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91A52F-6615-FF81-8831-31F46C594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3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F112A-99B0-96F4-8116-37432607D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F292B6-AE93-0885-D321-889FD32B0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0014A-A1FC-CC4B-897E-1084ABF70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585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DC86B-95AA-86EE-D4D7-763388E0D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23090-D762-1E1A-3C5F-D9E15EE1A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322FE9-1EB2-0F90-552C-A604FEDA1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967A9-3EE0-831B-65BF-B3F8643EC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183890-C8FB-FECF-1730-3D1F605C6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AB5CF-F34B-F4E8-EE33-D5D2C8A3E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6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63ED2-19F8-6FD0-BDC3-17D29C29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B1ED8-D6A8-A6FF-46CF-C44AB6DF76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31913-B9DD-1084-D4B9-DCA10E1AF2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90BA1-CDD9-A986-DC3D-25D276973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3EE5CF-CAC6-6665-C0AD-65D6239F0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E9C66-BD6B-785B-56A9-0827BA4C5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546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AC891-1A2E-49F9-BB9A-8507C22F7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230A89-953B-FA48-CAD9-2B8A162ED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34F5D-2191-96E0-0CF4-D2DA5DF53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8AB7F2-F321-527C-E365-E7C3542D6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7BF23-CF5B-8E42-8F55-C98FBCA98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48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EDC402-CC17-92DE-41C2-420F96CA54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04890-A9A4-C338-9084-2A604BE157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E110F-5F3F-B2EE-8D27-E439D93DD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74AC0-04CD-18B6-4DEA-067747B1B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ABFB2-B8A7-4234-DB30-9D2F006E8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2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28BB2E-1EC7-2C00-948C-2BC13A77E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790A18-4DBA-F4C0-9FA6-53F21E546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F6B4C-2F96-B793-AE81-AF92749D0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16595A-23C8-4CDA-BE06-D472BF47B872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17CF6-4DED-9FE2-583E-9A3504BA79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34ED8-AAE5-48B4-EB3C-220E986B73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1702C9-34C6-41BD-A03D-F64D16FDC5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18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.b4469m" TargetMode="External"/><Relationship Id="rId3" Type="http://schemas.openxmlformats.org/officeDocument/2006/relationships/hyperlink" Target="https://doi.org/10.1136/injuryprev-2019-043305" TargetMode="External"/><Relationship Id="rId7" Type="http://schemas.openxmlformats.org/officeDocument/2006/relationships/hyperlink" Target="https://www.gov.uk/government/statistics/reported-road-casualties-great-britain-fatal-4-factsheet-2023/reported-road-casualties-great-britain-fatal-4-factsheet-2023--2" TargetMode="External"/><Relationship Id="rId2" Type="http://schemas.openxmlformats.org/officeDocument/2006/relationships/hyperlink" Target="https://doi.org/10.1016/j.jth.2018.09.0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written-statement-20mph-early-speed-data" TargetMode="External"/><Relationship Id="rId5" Type="http://schemas.openxmlformats.org/officeDocument/2006/relationships/hyperlink" Target="https://www.gov.uk/government/statistics/reported-road-casualties-great-britain-annual-report-2020" TargetMode="External"/><Relationship Id="rId4" Type="http://schemas.openxmlformats.org/officeDocument/2006/relationships/hyperlink" Target="https://doi.org/10.1177/036119810519080010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npcc.police.uk/releases/fatal-4-behaviours-drive-up-road-collisions-by-20-percent-in-july" TargetMode="External"/><Relationship Id="rId2" Type="http://schemas.openxmlformats.org/officeDocument/2006/relationships/hyperlink" Target="https://nation.cymru/news/new-research-details-astonishing-impact-of-wales-20mph-speed-limit-after-first-wee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introducing-default-20mph-speed-limits" TargetMode="External"/><Relationship Id="rId4" Type="http://schemas.openxmlformats.org/officeDocument/2006/relationships/hyperlink" Target="https://doi.org/10.1136/jech.2010.1121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B0234-4C25-756F-5790-AEE26A07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666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8165-AA0A-9E54-6E1B-F8A2E01C7B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The Impact of the 20mph Speed Limit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7416D6-6B74-4EC9-77B7-C552ACE8E9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Ahmad Habib (2317248)</a:t>
            </a:r>
          </a:p>
          <a:p>
            <a:r>
              <a:rPr lang="en-US" dirty="0">
                <a:solidFill>
                  <a:srgbClr val="FFFFFF"/>
                </a:solidFill>
              </a:rPr>
              <a:t>BMCP5008</a:t>
            </a:r>
            <a:endParaRPr lang="en-US" dirty="0">
              <a:solidFill>
                <a:srgbClr val="000000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059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207F51-E14E-7873-C58D-2F5C7DDFD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A8B01-41F9-2D31-DC0A-DA44C5351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Focus on changes in driver behavior and reduction in road traffic collisions</a:t>
            </a:r>
            <a:r>
              <a:rPr lang="en-US" dirty="0">
                <a:ea typeface="+mn-lt"/>
                <a:cs typeface="+mn-lt"/>
              </a:rPr>
              <a:t> (</a:t>
            </a:r>
            <a:r>
              <a:rPr lang="en-US" dirty="0" err="1">
                <a:ea typeface="+mn-lt"/>
                <a:cs typeface="+mn-lt"/>
              </a:rPr>
              <a:t>Bornioli</a:t>
            </a:r>
            <a:r>
              <a:rPr lang="en-US" dirty="0">
                <a:ea typeface="+mn-lt"/>
                <a:cs typeface="+mn-lt"/>
              </a:rPr>
              <a:t> et al. 2018).</a:t>
            </a:r>
          </a:p>
          <a:p>
            <a:r>
              <a:rPr lang="en-US" dirty="0"/>
              <a:t>Enhance road safety and reduce fatal injuries and examine the Fatal Four offences and road safety statistics </a:t>
            </a:r>
            <a:r>
              <a:rPr lang="en-US" dirty="0">
                <a:ea typeface="+mn-lt"/>
                <a:cs typeface="+mn-lt"/>
              </a:rPr>
              <a:t>(GOV.WALES, 2024). </a:t>
            </a:r>
          </a:p>
          <a:p>
            <a:pPr marL="0" indent="0">
              <a:buNone/>
            </a:pPr>
            <a:endParaRPr lang="en-US" dirty="0"/>
          </a:p>
          <a:p>
            <a:endParaRPr lang="en-US"/>
          </a:p>
        </p:txBody>
      </p:sp>
      <p:pic>
        <p:nvPicPr>
          <p:cNvPr id="4" name="Picture 3" descr="A speed limit sign with a number on it&#10;&#10;Description automatically generated">
            <a:extLst>
              <a:ext uri="{FF2B5EF4-FFF2-40B4-BE49-F238E27FC236}">
                <a16:creationId xmlns:a16="http://schemas.microsoft.com/office/drawing/2014/main" id="{6F7FDF79-B9BA-1388-C949-77AD1C3B02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51" r="-2" b="-2"/>
          <a:stretch/>
        </p:blipFill>
        <p:spPr>
          <a:xfrm>
            <a:off x="6435396" y="1024609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7184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C5A27C5-BA1D-4372-9A44-03DAB06E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6D3BA9-FEA3-49B7-B148-7ECC053E1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74" name="Graphic 14">
            <a:extLst>
              <a:ext uri="{FF2B5EF4-FFF2-40B4-BE49-F238E27FC236}">
                <a16:creationId xmlns:a16="http://schemas.microsoft.com/office/drawing/2014/main" id="{3D54E353-FDD6-42B5-B567-12C9232AC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3047" y="342449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9" name="Graphic 18" descr="Car">
            <a:extLst>
              <a:ext uri="{FF2B5EF4-FFF2-40B4-BE49-F238E27FC236}">
                <a16:creationId xmlns:a16="http://schemas.microsoft.com/office/drawing/2014/main" id="{950AB3E7-07A2-2A2F-2C9B-4BB429A88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21807" y="898588"/>
            <a:ext cx="5053983" cy="5053983"/>
          </a:xfrm>
          <a:prstGeom prst="rect">
            <a:avLst/>
          </a:prstGeom>
        </p:spPr>
      </p:pic>
      <p:sp>
        <p:nvSpPr>
          <p:cNvPr id="75" name="Graphic 14">
            <a:extLst>
              <a:ext uri="{FF2B5EF4-FFF2-40B4-BE49-F238E27FC236}">
                <a16:creationId xmlns:a16="http://schemas.microsoft.com/office/drawing/2014/main" id="{DDAF221D-8B70-4DA2-8EC6-1B35600F8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3047" y="342558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6" name="Graphic 14">
            <a:extLst>
              <a:ext uri="{FF2B5EF4-FFF2-40B4-BE49-F238E27FC236}">
                <a16:creationId xmlns:a16="http://schemas.microsoft.com/office/drawing/2014/main" id="{28DC658A-B0F6-46FC-ACE2-E243AD533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705598" y="342558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7" name="Graphic 14">
            <a:extLst>
              <a:ext uri="{FF2B5EF4-FFF2-40B4-BE49-F238E27FC236}">
                <a16:creationId xmlns:a16="http://schemas.microsoft.com/office/drawing/2014/main" id="{A98F7AA8-63CB-43D4-96CA-C60D2638F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6705598" y="685799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529E67-874D-A78C-DF6E-17EDB3EFC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5242557" cy="2263779"/>
          </a:xfrm>
        </p:spPr>
        <p:txBody>
          <a:bodyPr anchor="t">
            <a:normAutofit/>
          </a:bodyPr>
          <a:lstStyle/>
          <a:p>
            <a:r>
              <a:rPr lang="en-US" sz="5000" b="1" dirty="0"/>
              <a:t>Background</a:t>
            </a:r>
            <a:r>
              <a:rPr lang="en-US" sz="5000" dirty="0"/>
              <a:t> 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9BE4EDE-6DC8-48E2-99F3-98CBCEAB6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Content Placeholder 3">
            <a:extLst>
              <a:ext uri="{FF2B5EF4-FFF2-40B4-BE49-F238E27FC236}">
                <a16:creationId xmlns:a16="http://schemas.microsoft.com/office/drawing/2014/main" id="{BF3D3E15-D52E-D754-DA71-81822AAD5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9196" y="1501544"/>
            <a:ext cx="5242557" cy="386175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The 20mph speed limit was introduced to reduce accidents and improve safety and implemented in September 2023 </a:t>
            </a:r>
            <a:r>
              <a:rPr lang="en-US" dirty="0">
                <a:ea typeface="+mn-lt"/>
                <a:cs typeface="+mn-lt"/>
              </a:rPr>
              <a:t>(GOV.WALES, 2024). </a:t>
            </a:r>
            <a:endParaRPr lang="en-US"/>
          </a:p>
          <a:p>
            <a:r>
              <a:rPr lang="en-US" dirty="0"/>
              <a:t>Applies to residential areas and high-risk roads </a:t>
            </a:r>
            <a:r>
              <a:rPr lang="en-US" dirty="0">
                <a:ea typeface="+mn-lt"/>
                <a:cs typeface="+mn-lt"/>
              </a:rPr>
              <a:t>(Elvik, 2005).</a:t>
            </a:r>
          </a:p>
          <a:p>
            <a:r>
              <a:rPr lang="en-US" dirty="0"/>
              <a:t>Aims to improve road safety and reduce fatalities, especially in urban settings </a:t>
            </a:r>
            <a:r>
              <a:rPr lang="en-US" dirty="0">
                <a:ea typeface="+mn-lt"/>
                <a:cs typeface="+mn-lt"/>
              </a:rPr>
              <a:t>(GOV.WALES, 2024).</a:t>
            </a:r>
            <a:endParaRPr lang="en-US" sz="1800" dirty="0"/>
          </a:p>
        </p:txBody>
      </p:sp>
      <p:sp>
        <p:nvSpPr>
          <p:cNvPr id="79" name="Graphic 14">
            <a:extLst>
              <a:ext uri="{FF2B5EF4-FFF2-40B4-BE49-F238E27FC236}">
                <a16:creationId xmlns:a16="http://schemas.microsoft.com/office/drawing/2014/main" id="{16F72A90-B900-47B2-8B00-49749A6F0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448799" y="68580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2D05EDF-CB24-4761-95B4-BAD457429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37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E92E8-3514-52A5-8258-A68D44E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Impact on driver behaviour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3A1960A-6ECD-8E9D-B4A9-F929A1009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People's attitude to that problem seems to be rather ambiguous</a:t>
            </a:r>
          </a:p>
          <a:p>
            <a:r>
              <a:rPr lang="en-US" sz="2400">
                <a:ea typeface="+mn-lt"/>
                <a:cs typeface="+mn-lt"/>
              </a:rPr>
              <a:t>Number of people killed or seriously injured on the roads increased by 20.23% when compared to the average monthly figures recorded between 2018 and 2022.</a:t>
            </a: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Mansfield (2023)</a:t>
            </a: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NPCC (2024)</a:t>
            </a:r>
          </a:p>
        </p:txBody>
      </p:sp>
    </p:spTree>
    <p:extLst>
      <p:ext uri="{BB962C8B-B14F-4D97-AF65-F5344CB8AC3E}">
        <p14:creationId xmlns:p14="http://schemas.microsoft.com/office/powerpoint/2010/main" val="2712761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FDF30-4B49-C2D7-D882-8300C924A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b="1" dirty="0"/>
              <a:t>Reduction in Fatal Four Offences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E0DF9-3827-B00D-35BA-3F83EF13CE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182" y="1116674"/>
            <a:ext cx="4777381" cy="445490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4A013-015C-F164-B07A-8E33DFF04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Fatal Four includes speeding, DUI, no seatbelt, and mobile phone use. GOV.UK (2024)</a:t>
            </a: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91023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73722-45E3-AAFD-32CF-FD0588E6C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 b="1" dirty="0"/>
              <a:t>Change in Statistics for Injury Road Traffic Collisions</a:t>
            </a:r>
          </a:p>
        </p:txBody>
      </p:sp>
      <p:pic>
        <p:nvPicPr>
          <p:cNvPr id="5" name="Picture 4" descr="Blurred micro image of a street traffic">
            <a:extLst>
              <a:ext uri="{FF2B5EF4-FFF2-40B4-BE49-F238E27FC236}">
                <a16:creationId xmlns:a16="http://schemas.microsoft.com/office/drawing/2014/main" id="{DBE98AD9-1868-062B-2A50-53988883B3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27" r="31935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471F3-E749-87E3-0842-2BDD028E9E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40506"/>
            <a:ext cx="5444382" cy="359120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Fewer collisions were recorded after the speed limit was introduced </a:t>
            </a:r>
            <a:r>
              <a:rPr lang="en-US" dirty="0">
                <a:ea typeface="+mn-lt"/>
                <a:cs typeface="+mn-lt"/>
              </a:rPr>
              <a:t>(</a:t>
            </a:r>
            <a:r>
              <a:rPr lang="en-US" dirty="0" err="1">
                <a:ea typeface="+mn-lt"/>
                <a:cs typeface="+mn-lt"/>
              </a:rPr>
              <a:t>Bornioli</a:t>
            </a:r>
            <a:r>
              <a:rPr lang="en-US" dirty="0">
                <a:ea typeface="+mn-lt"/>
                <a:cs typeface="+mn-lt"/>
              </a:rPr>
              <a:t> et al,. 2019).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Speed enforcement and public awareness contributed to this reduction(</a:t>
            </a:r>
            <a:r>
              <a:rPr lang="en-US" dirty="0">
                <a:ea typeface="+mn-lt"/>
                <a:cs typeface="+mn-lt"/>
              </a:rPr>
              <a:t>Elvik et al., 2014). </a:t>
            </a:r>
          </a:p>
          <a:p>
            <a:r>
              <a:rPr lang="en-US" dirty="0"/>
              <a:t>External factors like road conditions and traffic volume limit full effectiveness (Steinbach et al., 2010).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420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EA49EE-9BDF-629F-75EE-DCCE1ADEA3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385" r="4303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FEF44-B413-DB99-C7FE-16C293285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/>
              <a:t>Challenges and Enforcement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C2101-E959-FF21-4D4F-188DE3982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Some drivers perceive the limit as overly restrictive </a:t>
            </a:r>
            <a:r>
              <a:rPr lang="en-US" sz="2000">
                <a:ea typeface="+mn-lt"/>
                <a:cs typeface="+mn-lt"/>
              </a:rPr>
              <a:t>(Mansfield, 2023). </a:t>
            </a:r>
            <a:endParaRPr lang="en-US" sz="2000"/>
          </a:p>
          <a:p>
            <a:endParaRPr lang="en-US" sz="2000"/>
          </a:p>
          <a:p>
            <a:r>
              <a:rPr lang="en-US" sz="2000"/>
              <a:t>Public education and awareness campaigns offer a potential solution </a:t>
            </a:r>
            <a:r>
              <a:rPr lang="en-US" sz="2000">
                <a:ea typeface="+mn-lt"/>
                <a:cs typeface="+mn-lt"/>
              </a:rPr>
              <a:t>(Elvik et al., 2014). </a:t>
            </a:r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044493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62CD5C5-9F69-DC99-7CAF-5CB0EF05D28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B74755-6D23-AF32-C8F6-00BE69B40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Policy and Safety Implications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31240CC-EBB6-36B6-C295-D6915F10C1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333313"/>
              </p:ext>
            </p:extLst>
          </p:nvPr>
        </p:nvGraphicFramePr>
        <p:xfrm>
          <a:off x="608556" y="185694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99904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EA0B-3AEA-48D6-8DB5-C76F16B36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C2D62-826B-DC3D-E9F3-B38800263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Summary: The 20mph speed limit has positively impacted road safety. 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Key Findings: Reduced speeding, fewer road casualties, and changes in driver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. </a:t>
            </a:r>
            <a:endParaRPr lang="en-US" dirty="0"/>
          </a:p>
          <a:p>
            <a:endParaRPr lang="en-US"/>
          </a:p>
          <a:p>
            <a:r>
              <a:rPr lang="en-US" dirty="0">
                <a:ea typeface="+mn-lt"/>
                <a:cs typeface="+mn-lt"/>
              </a:rPr>
              <a:t>Future Directions: Continuous monitoring and potential policy expansion.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7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diagram of a timeline&#10;&#10;Description automatically generated">
            <a:extLst>
              <a:ext uri="{FF2B5EF4-FFF2-40B4-BE49-F238E27FC236}">
                <a16:creationId xmlns:a16="http://schemas.microsoft.com/office/drawing/2014/main" id="{BDB4B7C7-8A89-1EB9-6A48-D90B088FE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906" y="423906"/>
            <a:ext cx="7703994" cy="556683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0832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22E56-79D1-82DF-DC1A-B72287B3D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14299"/>
            <a:ext cx="7101840" cy="568960"/>
          </a:xfrm>
        </p:spPr>
        <p:txBody>
          <a:bodyPr>
            <a:normAutofit/>
          </a:bodyPr>
          <a:lstStyle/>
          <a:p>
            <a:r>
              <a:rPr lang="en-US" sz="2400" b="1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3FDF07-77B1-4D7A-9F4E-2BBB1FB3053C}"/>
              </a:ext>
            </a:extLst>
          </p:cNvPr>
          <p:cNvSpPr txBox="1"/>
          <p:nvPr/>
        </p:nvSpPr>
        <p:spPr>
          <a:xfrm>
            <a:off x="-25400" y="365760"/>
            <a:ext cx="12192000" cy="71577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Bornioli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A., Bray, I., Pilkington, P. and Bird, E.L. (2018). The effectiveness of a 20 mph speed limit intervention on vehicle speeds in Bristol, UK: A non-</a:t>
            </a:r>
            <a:r>
              <a:rPr lang="en-US" sz="1600" dirty="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randomised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 stepped wedge design.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Journal of Transport &amp; Health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11, pp.47–55. </a:t>
            </a:r>
            <a:r>
              <a:rPr lang="en-US" sz="1600" dirty="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doi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2"/>
              </a:rPr>
              <a:t>https://doi.org/10.1016/j.jth.2018.09.009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Bornioli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A., Bray, I., Pilkington, P. and Parkin, J. (2019). Effects of city-wide 20 mph (30km/hour) speed limits on road injuries in Bristol, UK.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Injury Prevention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p.injuryprev-2019-043305. </a:t>
            </a:r>
            <a:r>
              <a:rPr lang="en-US" sz="160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doi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3"/>
              </a:rPr>
              <a:t>https://doi.org/10.1136/injuryprev-2019-043305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Elvik, R. (2005). Speed and Road Safety.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Transportation Research Record: Journal of the Transportation Research Board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1908(1), pp.59–69. </a:t>
            </a:r>
            <a:r>
              <a:rPr lang="en-US" sz="160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doi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4"/>
              </a:rPr>
              <a:t>https://doi.org/10.1177/0361198105190800108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GOV.UK. (2020).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Reported road casualties Great Britain, annual report: 2020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 Available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 at: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5"/>
              </a:rPr>
              <a:t>https://www.gov.uk/government/statistics/reported-road-casualties-great-britain-annual-report-2020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 (Accessed:18/10/2024).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a typeface="+mn-lt"/>
                <a:cs typeface="+mn-lt"/>
              </a:rPr>
              <a:t>GOV.WALES. (2024). Written Statement: 20mph Early Speed Data (20 February 2024)  GOV.WALES. Available at: </a:t>
            </a:r>
            <a:r>
              <a:rPr lang="en-US" sz="1600" dirty="0">
                <a:ea typeface="+mn-lt"/>
                <a:cs typeface="+mn-lt"/>
                <a:hlinkClick r:id="rId6"/>
              </a:rPr>
              <a:t>https://www.gov.wales/written-statement-20mph-early-speed-data</a:t>
            </a:r>
            <a:r>
              <a:rPr lang="en-US" sz="1600" dirty="0">
                <a:ea typeface="+mn-lt"/>
                <a:cs typeface="+mn-lt"/>
              </a:rPr>
              <a:t>  (Accessed 18/10/2024).</a:t>
            </a:r>
            <a:endParaRPr lang="en-US" dirty="0">
              <a:ea typeface="+mn-lt"/>
              <a:cs typeface="+mn-lt"/>
            </a:endParaRPr>
          </a:p>
          <a:p>
            <a:r>
              <a:rPr lang="en-US" sz="1600" dirty="0">
                <a:ea typeface="+mn-lt"/>
                <a:cs typeface="+mn-lt"/>
              </a:rPr>
              <a:t>GOV.UK (2024). Reported road casualties Great Britain: fatal 4 factsheet, 2023. Available at: </a:t>
            </a:r>
            <a:r>
              <a:rPr lang="en-US" sz="1600" dirty="0">
                <a:ea typeface="+mn-lt"/>
                <a:cs typeface="+mn-lt"/>
                <a:hlinkClick r:id="rId7"/>
              </a:rPr>
              <a:t>https://www.gov.uk/government/statistics/reported-road-casualties-great-britain-fatal-4-factsheet-2023/reported-road-casualties-great-britain-fatal-4-factsheet-2023--2</a:t>
            </a:r>
            <a:r>
              <a:rPr lang="en-US" sz="1600" dirty="0">
                <a:ea typeface="+mn-lt"/>
                <a:cs typeface="+mn-lt"/>
              </a:rPr>
              <a:t> (Accessed: 2/11/2024). </a:t>
            </a:r>
            <a:endParaRPr lang="en-US" dirty="0"/>
          </a:p>
          <a:p>
            <a:endParaRPr lang="en-US"/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a typeface="+mn-lt"/>
                <a:cs typeface="+mn-lt"/>
              </a:rPr>
              <a:t>Grundy, C., Steinbach, R., Edwards, P., Green, J., Armstrong, B. and Wilkinson, P. (2009). Effect of 20 mph traffic speed zones on road injuries in London, 1986-2006: controlled interrupted time series analysis. BMJ, 339(dec10 3), pp.b4469–b4469. </a:t>
            </a:r>
            <a:r>
              <a:rPr lang="en-US" sz="1600" dirty="0" err="1">
                <a:ea typeface="+mn-lt"/>
                <a:cs typeface="+mn-lt"/>
              </a:rPr>
              <a:t>doi</a:t>
            </a:r>
            <a:r>
              <a:rPr lang="en-US" sz="1600" dirty="0">
                <a:ea typeface="+mn-lt"/>
                <a:cs typeface="+mn-lt"/>
              </a:rPr>
              <a:t>: </a:t>
            </a:r>
            <a:r>
              <a:rPr lang="en-US" sz="1600" dirty="0">
                <a:ea typeface="+mn-lt"/>
                <a:cs typeface="+mn-lt"/>
                <a:hlinkClick r:id="rId8"/>
              </a:rPr>
              <a:t>https://doi.org/10.1136/bmj.b4469m</a:t>
            </a:r>
            <a:r>
              <a:rPr lang="en-US" sz="1600" dirty="0">
                <a:ea typeface="+mn-lt"/>
                <a:cs typeface="+mn-lt"/>
              </a:rPr>
              <a:t> . </a:t>
            </a:r>
            <a:endParaRPr lang="en-US" dirty="0"/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endParaRPr lang="en-US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636163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532F5-B08C-2CA0-6076-C72D9A933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D90012-FAA9-66F5-8A12-7E7317DB1AB1}"/>
              </a:ext>
            </a:extLst>
          </p:cNvPr>
          <p:cNvSpPr txBox="1"/>
          <p:nvPr/>
        </p:nvSpPr>
        <p:spPr>
          <a:xfrm>
            <a:off x="135699" y="751632"/>
            <a:ext cx="12059920" cy="45108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endParaRPr lang="en-US" sz="1600" dirty="0">
              <a:effectLst/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Mansfield, M. (2023).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New research details ‘astonishing’ impact of Wales’ 20mph speed limit after first week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 </a:t>
            </a:r>
            <a:r>
              <a:rPr lang="en-US" sz="1600" dirty="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Nation.Cymru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Available at: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2"/>
              </a:rPr>
              <a:t>https://nation.cymru/news/new-research-details-astonishing-impact-of-wales-20mph-speed-limit-after-first-week</a:t>
            </a:r>
            <a:r>
              <a:rPr lang="en-US" sz="1600" u="sng" dirty="0">
                <a:solidFill>
                  <a:srgbClr val="467886"/>
                </a:solidFill>
                <a:latin typeface="Times New Roman"/>
                <a:ea typeface="Times New Roman" panose="02020603050405020304" pitchFamily="18" charset="0"/>
                <a:cs typeface="Times New Roman"/>
                <a:hlinkClick r:id="rId2"/>
              </a:rPr>
              <a:t>/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(</a:t>
            </a:r>
            <a:r>
              <a:rPr lang="en-US" sz="1600" dirty="0" err="1">
                <a:latin typeface="Times New Roman"/>
                <a:ea typeface="Times New Roman" panose="02020603050405020304" pitchFamily="18" charset="0"/>
                <a:cs typeface="Times New Roman"/>
              </a:rPr>
              <a:t>Acessed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: 29/10/2024).</a:t>
            </a:r>
            <a:endParaRPr lang="en-US" sz="1600" dirty="0">
              <a:effectLst/>
              <a:latin typeface="Times New Roman"/>
              <a:ea typeface="Times New Roman" panose="02020603050405020304" pitchFamily="18" charset="0"/>
              <a:cs typeface="Times New Roman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NPCC (2024). </a:t>
            </a:r>
            <a:r>
              <a:rPr lang="en-US" sz="1600" i="1" dirty="0">
                <a:ea typeface="+mn-lt"/>
                <a:cs typeface="+mn-lt"/>
              </a:rPr>
              <a:t>‘Fatal 4’ </a:t>
            </a:r>
            <a:r>
              <a:rPr lang="en-US" sz="1600" i="1" dirty="0" err="1">
                <a:ea typeface="+mn-lt"/>
                <a:cs typeface="+mn-lt"/>
              </a:rPr>
              <a:t>behaviours</a:t>
            </a:r>
            <a:r>
              <a:rPr lang="en-US" sz="1600" i="1" dirty="0">
                <a:ea typeface="+mn-lt"/>
                <a:cs typeface="+mn-lt"/>
              </a:rPr>
              <a:t> drive up road collisions by 20% in July.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Availabe</a:t>
            </a:r>
            <a:r>
              <a:rPr lang="en-US" sz="1600" dirty="0">
                <a:ea typeface="+mn-lt"/>
                <a:cs typeface="+mn-lt"/>
              </a:rPr>
              <a:t>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https://news.npcc.police.uk/releases/fatal-4-behaviours-drive-up-road-collisions-by-20-percent-in-july</a:t>
            </a:r>
            <a:r>
              <a:rPr lang="en-US" sz="1600" dirty="0">
                <a:ea typeface="+mn-lt"/>
                <a:cs typeface="+mn-lt"/>
              </a:rPr>
              <a:t> (Accessed:2/11/2024).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Rune Elvik and Al, E. (2014).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The handbook of road safety measures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Bingley: Emerald.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Steinbach, R., Grundy, C., Edwards, P., Wilkinson, P. and Green, J. (2010). The impact of 20 mph traffic speed zones on inequalities in road casualties in London.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Journal of Epidemiology &amp; Community Health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, 65(10), pp.921–926. </a:t>
            </a:r>
            <a:r>
              <a:rPr lang="en-US" sz="1600" dirty="0" err="1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doi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4"/>
              </a:rPr>
              <a:t>https://doi.org/10.1136/jech.2010.112193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Welsh Government (2021). </a:t>
            </a:r>
            <a:r>
              <a:rPr lang="en-US" sz="1600" i="1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Introducing default 20mph speed limits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 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GOV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.WALES. Available at: </a:t>
            </a:r>
            <a:r>
              <a:rPr lang="en-US" sz="1600" u="sng" dirty="0">
                <a:solidFill>
                  <a:srgbClr val="467886"/>
                </a:solidFill>
                <a:effectLst/>
                <a:latin typeface="Times New Roman"/>
                <a:ea typeface="Times New Roman" panose="02020603050405020304" pitchFamily="18" charset="0"/>
                <a:cs typeface="Times New Roman"/>
                <a:hlinkClick r:id="rId5"/>
              </a:rPr>
              <a:t>https://www.gov.wales/introducing-default-20mph-speed-limits</a:t>
            </a:r>
            <a:r>
              <a:rPr lang="en-US" sz="1600" dirty="0">
                <a:effectLst/>
                <a:latin typeface="Times New Roman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US" sz="1600" dirty="0">
                <a:latin typeface="Times New Roman"/>
                <a:ea typeface="Times New Roman" panose="02020603050405020304" pitchFamily="18" charset="0"/>
                <a:cs typeface="Times New Roman"/>
              </a:rPr>
              <a:t>(Accessed: 2/11/2024).</a:t>
            </a:r>
            <a:endParaRPr lang="en-US" sz="16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850152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d68df2686ef564fab2f4e9aee51e9324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95bdf9589e7e8979f432f699273c481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2F4465-8A97-4221-925C-20A070317ABC}">
  <ds:schemaRefs>
    <ds:schemaRef ds:uri="47a3e2db-67be-4841-b3a5-2f2fb1d7c7b3"/>
    <ds:schemaRef ds:uri="60ab93c2-c2e2-4a82-ab36-09e8ba3f753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DE60021-E967-4C51-8B63-C8C8F31C07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1A4547D-BB87-4A52-B795-E7BE5B71B52C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The Impact of the 20mph Speed Limit in Wales</vt:lpstr>
      <vt:lpstr>Introduction </vt:lpstr>
      <vt:lpstr>Background </vt:lpstr>
      <vt:lpstr>Impact on driver behaviour </vt:lpstr>
      <vt:lpstr>Reduction in Fatal Four Offences</vt:lpstr>
      <vt:lpstr>Change in Statistics for Injury Road Traffic Collisions</vt:lpstr>
      <vt:lpstr>Challenges and Enforcement</vt:lpstr>
      <vt:lpstr>Policy and Safety Implications</vt:lpstr>
      <vt:lpstr>Conclusion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</dc:creator>
  <cp:revision>594</cp:revision>
  <dcterms:created xsi:type="dcterms:W3CDTF">2024-10-18T12:09:52Z</dcterms:created>
  <dcterms:modified xsi:type="dcterms:W3CDTF">2024-11-03T21:35:09Z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2024-10-18T12:23:23Z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6507c372-9601-46d6-879b-06e4697ce690</vt:lpwstr>
  </property>
  <property fmtid="{D5CDD505-2E9C-101B-9397-08002B2CF9AE}" pid="7" name="MSIP_Label_defa4170-0d19-0005-0004-bc88714345d2_ActionId">
    <vt:lpwstr>81502405-7bf6-4f87-bca6-9cdef8bc7270</vt:lpwstr>
  </property>
  <property fmtid="{D5CDD505-2E9C-101B-9397-08002B2CF9AE}" pid="8" name="MSIP_Label_defa4170-0d19-0005-0004-bc88714345d2_ContentBits">
    <vt:lpwstr>0</vt:lpwstr>
  </property>
  <property fmtid="{D5CDD505-2E9C-101B-9397-08002B2CF9AE}" pid="9" name="ContentTypeId">
    <vt:lpwstr>0x010100297C9F88D65DB74786271CFA0B86C30A</vt:lpwstr>
  </property>
</Properties>
</file>