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0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197A071-77FB-4A54-8591-634AFD1960B9}" v="4" dt="2022-10-25T15:56:56.444"/>
    <p1510:client id="{786A3EA2-9208-7676-A9BC-5F2B08407DA4}" v="441" dt="2022-10-25T19:10:28.410"/>
    <p1510:client id="{CED9E77D-246F-8AE0-3B9D-DEF8DE43EFAD}" v="279" dt="2022-10-25T16:17:41.970"/>
    <p1510:client id="{EC5EA317-FB30-FCC4-194A-FD9C61AAD2DD}" v="3" dt="2022-10-25T19:18:40.40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50" d="100"/>
          <a:sy n="50" d="100"/>
        </p:scale>
        <p:origin x="-1476" y="-4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67303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24854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76205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99971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71127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8555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05198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79516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1185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65939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99556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10/25/2022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93049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09" r:id="rId1"/>
    <p:sldLayoutId id="2147484010" r:id="rId2"/>
    <p:sldLayoutId id="2147484011" r:id="rId3"/>
    <p:sldLayoutId id="2147484012" r:id="rId4"/>
    <p:sldLayoutId id="2147484013" r:id="rId5"/>
    <p:sldLayoutId id="2147484014" r:id="rId6"/>
    <p:sldLayoutId id="2147484015" r:id="rId7"/>
    <p:sldLayoutId id="2147484016" r:id="rId8"/>
    <p:sldLayoutId id="2147484017" r:id="rId9"/>
    <p:sldLayoutId id="2147484018" r:id="rId10"/>
    <p:sldLayoutId id="21474840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3" name="Rectangle 55">
            <a:extLst>
              <a:ext uri="{FF2B5EF4-FFF2-40B4-BE49-F238E27FC236}">
                <a16:creationId xmlns:a16="http://schemas.microsoft.com/office/drawing/2014/main" xmlns="" id="{6F40FBDA-CEB1-40F0-9AB9-BD9C402D70F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1" name="Picture 3" descr="Эстетикойе жидкостные акварель и чернила">
            <a:extLst>
              <a:ext uri="{FF2B5EF4-FFF2-40B4-BE49-F238E27FC236}">
                <a16:creationId xmlns:a16="http://schemas.microsoft.com/office/drawing/2014/main" xmlns="" id="{87027DD9-FF88-54C2-29E9-E2DDD54DEBF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5000"/>
          </a:blip>
          <a:srcRect t="2697" b="5839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54" name="Rectangle 57">
            <a:extLst>
              <a:ext uri="{FF2B5EF4-FFF2-40B4-BE49-F238E27FC236}">
                <a16:creationId xmlns:a16="http://schemas.microsoft.com/office/drawing/2014/main" xmlns="" id="{0344D4FE-ABEF-4230-9E4E-AD5782FC78A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noFill/>
          <a:ln w="9525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>
            <a:softEdge rad="0"/>
          </a:effectLst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01FC408E-F2D6-E941-373C-F061C0AF07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69532" y="1695576"/>
            <a:ext cx="8652938" cy="2857191"/>
          </a:xfrm>
        </p:spPr>
        <p:txBody>
          <a:bodyPr anchor="ctr">
            <a:normAutofit/>
          </a:bodyPr>
          <a:lstStyle/>
          <a:p>
            <a:r>
              <a:rPr lang="en-US" sz="3200" b="1" dirty="0">
                <a:cs typeface="Calibri Light"/>
              </a:rPr>
              <a:t>Foreign languages &amp; Cultural Awareness</a:t>
            </a:r>
            <a:r>
              <a:rPr lang="en-US" sz="2000" dirty="0"/>
              <a:t/>
            </a:r>
            <a:br>
              <a:rPr lang="en-US" sz="2000" dirty="0"/>
            </a:br>
            <a:r>
              <a:rPr lang="en-US" sz="2400" i="1" dirty="0">
                <a:cs typeface="Calibri Light"/>
              </a:rPr>
              <a:t>Spanish-Espanol (BMIH5003)</a:t>
            </a:r>
            <a:br>
              <a:rPr lang="en-US" sz="2400" i="1" dirty="0">
                <a:cs typeface="Calibri Light"/>
              </a:rPr>
            </a:br>
            <a:r>
              <a:rPr lang="en-US" sz="2400" i="1" dirty="0">
                <a:cs typeface="Calibri Light"/>
              </a:rPr>
              <a:t>Lectures </a:t>
            </a:r>
            <a:r>
              <a:rPr lang="en-US" sz="2400" i="1" dirty="0" err="1">
                <a:cs typeface="Calibri Light"/>
              </a:rPr>
              <a:t>Name:Rodrigo</a:t>
            </a:r>
            <a:r>
              <a:rPr lang="en-US" sz="2400" i="1" dirty="0">
                <a:cs typeface="Calibri Light"/>
              </a:rPr>
              <a:t> Aguilera</a:t>
            </a:r>
            <a:r>
              <a:rPr lang="en-US" sz="2400" i="1" dirty="0"/>
              <a:t/>
            </a:r>
            <a:br>
              <a:rPr lang="en-US" sz="2400" i="1" dirty="0"/>
            </a:br>
            <a:r>
              <a:rPr lang="en-US" sz="2400" i="1" dirty="0">
                <a:cs typeface="Calibri Light"/>
              </a:rPr>
              <a:t>International Hotel Management</a:t>
            </a:r>
            <a:br>
              <a:rPr lang="en-US" sz="2400" i="1" dirty="0">
                <a:cs typeface="Calibri Light"/>
              </a:rPr>
            </a:br>
            <a:r>
              <a:rPr lang="en-US" sz="2400" i="1" dirty="0">
                <a:cs typeface="Calibri Light"/>
              </a:rPr>
              <a:t>Student Name: Agne </a:t>
            </a:r>
            <a:r>
              <a:rPr lang="en-US" sz="2400" i="1" dirty="0" err="1">
                <a:cs typeface="Calibri Light"/>
              </a:rPr>
              <a:t>Venckute</a:t>
            </a:r>
            <a:r>
              <a:rPr lang="en-US" sz="2400" i="1" dirty="0">
                <a:cs typeface="Calibri Light"/>
              </a:rPr>
              <a:t/>
            </a:r>
            <a:br>
              <a:rPr lang="en-US" sz="2400" i="1" dirty="0">
                <a:cs typeface="Calibri Light"/>
              </a:rPr>
            </a:br>
            <a:r>
              <a:rPr lang="en-US" sz="2400" i="1" dirty="0">
                <a:cs typeface="Calibri Light"/>
              </a:rPr>
              <a:t>Student Number: 2109197</a:t>
            </a:r>
            <a:br>
              <a:rPr lang="en-US" sz="2400" i="1" dirty="0">
                <a:cs typeface="Calibri Light"/>
              </a:rPr>
            </a:br>
            <a:r>
              <a:rPr lang="en-US" sz="2400" i="1" dirty="0">
                <a:cs typeface="Calibri Light"/>
              </a:rPr>
              <a:t>Student email:2109197@student.uwtsd.ac.uk</a:t>
            </a:r>
            <a:br>
              <a:rPr lang="en-US" sz="2400" i="1" dirty="0">
                <a:cs typeface="Calibri Light"/>
              </a:rPr>
            </a:br>
            <a:endParaRPr lang="en-US" sz="2400" i="1" dirty="0"/>
          </a:p>
        </p:txBody>
      </p:sp>
      <p:sp>
        <p:nvSpPr>
          <p:cNvPr id="55" name="Rectangle 59">
            <a:extLst>
              <a:ext uri="{FF2B5EF4-FFF2-40B4-BE49-F238E27FC236}">
                <a16:creationId xmlns:a16="http://schemas.microsoft.com/office/drawing/2014/main" xmlns="" id="{9325F979-D3F9-4926-81B7-7ACCB31A501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9525" cap="sq" cmpd="sng" algn="ctr">
            <a:solidFill>
              <a:schemeClr val="tx1">
                <a:lumMod val="75000"/>
                <a:lumOff val="25000"/>
                <a:alpha val="80000"/>
              </a:schemeClr>
            </a:solidFill>
            <a:prstDash val="solid"/>
            <a:miter lim="800000"/>
          </a:ln>
          <a:effectLst/>
        </p:spPr>
      </p:sp>
    </p:spTree>
    <p:extLst>
      <p:ext uri="{BB962C8B-B14F-4D97-AF65-F5344CB8AC3E}">
        <p14:creationId xmlns:p14="http://schemas.microsoft.com/office/powerpoint/2010/main" val="310290133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Freeform: Shape 31">
            <a:extLst>
              <a:ext uri="{FF2B5EF4-FFF2-40B4-BE49-F238E27FC236}">
                <a16:creationId xmlns:a16="http://schemas.microsoft.com/office/drawing/2014/main" xmlns="" id="{E862BE82-D00D-42C1-BF16-93AA37870C3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4" name="Freeform: Shape 33">
            <a:extLst>
              <a:ext uri="{FF2B5EF4-FFF2-40B4-BE49-F238E27FC236}">
                <a16:creationId xmlns:a16="http://schemas.microsoft.com/office/drawing/2014/main" xmlns="" id="{F6D92C2D-1D3D-4974-918C-06579FB354A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-2333" y="-2"/>
            <a:ext cx="5441859" cy="5654940"/>
          </a:xfrm>
          <a:custGeom>
            <a:avLst/>
            <a:gdLst>
              <a:gd name="connsiteX0" fmla="*/ 0 w 5441859"/>
              <a:gd name="connsiteY0" fmla="*/ 0 h 5654940"/>
              <a:gd name="connsiteX1" fmla="*/ 4400492 w 5441859"/>
              <a:gd name="connsiteY1" fmla="*/ 0 h 5654940"/>
              <a:gd name="connsiteX2" fmla="*/ 4484767 w 5441859"/>
              <a:gd name="connsiteY2" fmla="*/ 76595 h 5654940"/>
              <a:gd name="connsiteX3" fmla="*/ 5441859 w 5441859"/>
              <a:gd name="connsiteY3" fmla="*/ 2387221 h 5654940"/>
              <a:gd name="connsiteX4" fmla="*/ 2174140 w 5441859"/>
              <a:gd name="connsiteY4" fmla="*/ 5654940 h 5654940"/>
              <a:gd name="connsiteX5" fmla="*/ 156693 w 5441859"/>
              <a:gd name="connsiteY5" fmla="*/ 4957981 h 5654940"/>
              <a:gd name="connsiteX6" fmla="*/ 0 w 5441859"/>
              <a:gd name="connsiteY6" fmla="*/ 4820612 h 5654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441859" h="5654940">
                <a:moveTo>
                  <a:pt x="0" y="0"/>
                </a:moveTo>
                <a:lnTo>
                  <a:pt x="4400492" y="0"/>
                </a:lnTo>
                <a:lnTo>
                  <a:pt x="4484767" y="76595"/>
                </a:lnTo>
                <a:cubicBezTo>
                  <a:pt x="5076108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  <a:solidFill>
            <a:schemeClr val="bg1">
              <a:lumMod val="95000"/>
              <a:lumOff val="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305C7D33-8539-D590-4F66-DA2079459D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242" y="632990"/>
            <a:ext cx="4062643" cy="104340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3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AGNE VENCKUTE</a:t>
            </a:r>
            <a:br>
              <a:rPr lang="en-US" sz="33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33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Director de Hotel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339A736D-1B19-500C-21E0-C7BF60F8D2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18474" y="1774372"/>
            <a:ext cx="5387026" cy="4063898"/>
          </a:xfrm>
        </p:spPr>
        <p:txBody>
          <a:bodyPr vert="horz" lIns="91440" tIns="45720" rIns="91440" bIns="45720" rtlCol="0" anchor="t">
            <a:no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sz="2000" b="1" dirty="0"/>
              <a:t>Hyatt Centric Gran Via Madrid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000" dirty="0"/>
              <a:t>Gran Via 31,Centro,28013 </a:t>
            </a:r>
            <a:r>
              <a:rPr lang="en-US" sz="2000" dirty="0" err="1"/>
              <a:t>Madrid,Espana</a:t>
            </a:r>
            <a:endParaRPr lang="en-US" sz="2000" dirty="0"/>
          </a:p>
          <a:p>
            <a:pPr indent="-228600">
              <a:buFont typeface="Arial" panose="020B0604020202020204" pitchFamily="34" charset="0"/>
              <a:buChar char="•"/>
            </a:pPr>
            <a:endParaRPr lang="en-US" sz="2000" dirty="0"/>
          </a:p>
          <a:p>
            <a:pPr indent="-228600">
              <a:buFont typeface="Arial" panose="020B0604020202020204" pitchFamily="34" charset="0"/>
              <a:buChar char="•"/>
            </a:pPr>
            <a:endParaRPr lang="en-US" sz="2000" dirty="0"/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000" b="1" dirty="0"/>
              <a:t>T+34918371234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000" b="1" dirty="0"/>
              <a:t>E  </a:t>
            </a:r>
            <a:r>
              <a:rPr lang="en-US" sz="2000" b="1" dirty="0" err="1"/>
              <a:t>agne.v@centricmadrid@hyatt.com</a:t>
            </a:r>
            <a:endParaRPr lang="en-US" sz="2000" b="1" dirty="0"/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000" b="1" dirty="0"/>
              <a:t>W </a:t>
            </a:r>
            <a:r>
              <a:rPr lang="en-US" sz="2000" b="1" i="1" dirty="0"/>
              <a:t>www.info.centricmadrid@hyatt.com</a:t>
            </a:r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xmlns="" id="{52A1AE3D-A9E1-6534-859D-489B9F22C8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1" b="876"/>
          <a:stretch/>
        </p:blipFill>
        <p:spPr>
          <a:xfrm>
            <a:off x="6038101" y="1665335"/>
            <a:ext cx="5510771" cy="3234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6231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</Words>
  <Application>Microsoft Office PowerPoint</Application>
  <PresentationFormat>Custom</PresentationFormat>
  <Paragraphs>9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Foreign languages &amp; Cultural Awareness Spanish-Espanol (BMIH5003) Lectures Name:Rodrigo Aguilera International Hotel Management Student Name: Agne Venckute Student Number: 2109197 Student email:2109197@student.uwtsd.ac.uk </vt:lpstr>
      <vt:lpstr>AGNE VENCKUTE Director de Hotel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Latitude E7250</dc:creator>
  <cp:lastModifiedBy>Latitude E7250</cp:lastModifiedBy>
  <cp:revision>74</cp:revision>
  <dcterms:created xsi:type="dcterms:W3CDTF">2022-10-25T15:53:38Z</dcterms:created>
  <dcterms:modified xsi:type="dcterms:W3CDTF">2022-10-25T19:27:38Z</dcterms:modified>
</cp:coreProperties>
</file>