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6"/>
  </p:notesMasterIdLst>
  <p:sldIdLst>
    <p:sldId id="719" r:id="rId24"/>
    <p:sldId id="301" r:id="rId25"/>
    <p:sldId id="302" r:id="rId26"/>
    <p:sldId id="331" r:id="rId27"/>
    <p:sldId id="728" r:id="rId28"/>
    <p:sldId id="729" r:id="rId29"/>
    <p:sldId id="730" r:id="rId30"/>
    <p:sldId id="732" r:id="rId31"/>
    <p:sldId id="731" r:id="rId32"/>
    <p:sldId id="259" r:id="rId33"/>
    <p:sldId id="267" r:id="rId34"/>
    <p:sldId id="734" r:id="rId35"/>
    <p:sldId id="735" r:id="rId36"/>
    <p:sldId id="737" r:id="rId37"/>
    <p:sldId id="738" r:id="rId38"/>
    <p:sldId id="740" r:id="rId39"/>
    <p:sldId id="744" r:id="rId40"/>
    <p:sldId id="741" r:id="rId41"/>
    <p:sldId id="742" r:id="rId42"/>
    <p:sldId id="743" r:id="rId43"/>
    <p:sldId id="739" r:id="rId44"/>
    <p:sldId id="72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3B07D-500B-41AE-B030-1FBE4667C8E0}" v="97" dt="2023-02-08T19:42:14.9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77253"/>
  </p:normalViewPr>
  <p:slideViewPr>
    <p:cSldViewPr snapToGrid="0">
      <p:cViewPr varScale="1">
        <p:scale>
          <a:sx n="78" d="100"/>
          <a:sy n="78" d="100"/>
        </p:scale>
        <p:origin x="777" y="7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15C3B07D-500B-41AE-B030-1FBE4667C8E0}"/>
    <pc:docChg chg="undo custSel addSld delSld modSld sldOrd">
      <pc:chgData name="Stalin Jacob Wilson Packia Dhas" userId="050d7d71-3621-4503-95e8-1c9a9d962492" providerId="ADAL" clId="{15C3B07D-500B-41AE-B030-1FBE4667C8E0}" dt="2023-02-08T19:50:25.297" v="1727" actId="1076"/>
      <pc:docMkLst>
        <pc:docMk/>
      </pc:docMkLst>
      <pc:sldChg chg="addSp delSp modSp add del mod setBg modAnim">
        <pc:chgData name="Stalin Jacob Wilson Packia Dhas" userId="050d7d71-3621-4503-95e8-1c9a9d962492" providerId="ADAL" clId="{15C3B07D-500B-41AE-B030-1FBE4667C8E0}" dt="2023-02-06T01:59:27.761" v="614" actId="1076"/>
        <pc:sldMkLst>
          <pc:docMk/>
          <pc:sldMk cId="3196254158" sldId="259"/>
        </pc:sldMkLst>
        <pc:spChg chg="mod">
          <ac:chgData name="Stalin Jacob Wilson Packia Dhas" userId="050d7d71-3621-4503-95e8-1c9a9d962492" providerId="ADAL" clId="{15C3B07D-500B-41AE-B030-1FBE4667C8E0}" dt="2023-02-06T01:58:23.136" v="612" actId="207"/>
          <ac:spMkLst>
            <pc:docMk/>
            <pc:sldMk cId="3196254158" sldId="259"/>
            <ac:spMk id="2" creationId="{DEFEE7A9-D6CF-1381-A6B5-18C6D9248ACE}"/>
          </ac:spMkLst>
        </pc:spChg>
        <pc:spChg chg="del">
          <ac:chgData name="Stalin Jacob Wilson Packia Dhas" userId="050d7d71-3621-4503-95e8-1c9a9d962492" providerId="ADAL" clId="{15C3B07D-500B-41AE-B030-1FBE4667C8E0}" dt="2023-02-06T01:58:44.926" v="613" actId="478"/>
          <ac:spMkLst>
            <pc:docMk/>
            <pc:sldMk cId="3196254158" sldId="259"/>
            <ac:spMk id="3" creationId="{8498EB7B-0B7A-B4EF-E71D-C528C4BE10C3}"/>
          </ac:spMkLst>
        </pc:spChg>
        <pc:spChg chg="add mod">
          <ac:chgData name="Stalin Jacob Wilson Packia Dhas" userId="050d7d71-3621-4503-95e8-1c9a9d962492" providerId="ADAL" clId="{15C3B07D-500B-41AE-B030-1FBE4667C8E0}" dt="2023-02-06T01:30:46.764" v="531" actId="1076"/>
          <ac:spMkLst>
            <pc:docMk/>
            <pc:sldMk cId="3196254158" sldId="259"/>
            <ac:spMk id="5" creationId="{28AE6D7E-B517-971B-9CBB-71398B54B184}"/>
          </ac:spMkLst>
        </pc:spChg>
        <pc:spChg chg="add mod">
          <ac:chgData name="Stalin Jacob Wilson Packia Dhas" userId="050d7d71-3621-4503-95e8-1c9a9d962492" providerId="ADAL" clId="{15C3B07D-500B-41AE-B030-1FBE4667C8E0}" dt="2023-02-06T01:58:44.926" v="613" actId="478"/>
          <ac:spMkLst>
            <pc:docMk/>
            <pc:sldMk cId="3196254158" sldId="259"/>
            <ac:spMk id="5" creationId="{9C1965E7-854D-88AF-EC89-921B1B529A54}"/>
          </ac:spMkLst>
        </pc:spChg>
        <pc:spChg chg="add mod">
          <ac:chgData name="Stalin Jacob Wilson Packia Dhas" userId="050d7d71-3621-4503-95e8-1c9a9d962492" providerId="ADAL" clId="{15C3B07D-500B-41AE-B030-1FBE4667C8E0}" dt="2023-02-06T01:36:05.019" v="537" actId="13822"/>
          <ac:spMkLst>
            <pc:docMk/>
            <pc:sldMk cId="3196254158" sldId="259"/>
            <ac:spMk id="6" creationId="{AC27405F-846C-186D-4A03-175C45B87D69}"/>
          </ac:spMkLst>
        </pc:spChg>
        <pc:spChg chg="mod">
          <ac:chgData name="Stalin Jacob Wilson Packia Dhas" userId="050d7d71-3621-4503-95e8-1c9a9d962492" providerId="ADAL" clId="{15C3B07D-500B-41AE-B030-1FBE4667C8E0}" dt="2023-02-06T01:59:27.761" v="614" actId="1076"/>
          <ac:spMkLst>
            <pc:docMk/>
            <pc:sldMk cId="3196254158" sldId="259"/>
            <ac:spMk id="18" creationId="{A3B579B2-792D-223A-0E5A-685939E54976}"/>
          </ac:spMkLst>
        </pc:spChg>
        <pc:spChg chg="mod">
          <ac:chgData name="Stalin Jacob Wilson Packia Dhas" userId="050d7d71-3621-4503-95e8-1c9a9d962492" providerId="ADAL" clId="{15C3B07D-500B-41AE-B030-1FBE4667C8E0}" dt="2023-02-06T01:59:27.761" v="614" actId="1076"/>
          <ac:spMkLst>
            <pc:docMk/>
            <pc:sldMk cId="3196254158" sldId="259"/>
            <ac:spMk id="22" creationId="{FC8F871F-4A1A-F6F2-75DE-68FCE9232704}"/>
          </ac:spMkLst>
        </pc:spChg>
        <pc:spChg chg="mod">
          <ac:chgData name="Stalin Jacob Wilson Packia Dhas" userId="050d7d71-3621-4503-95e8-1c9a9d962492" providerId="ADAL" clId="{15C3B07D-500B-41AE-B030-1FBE4667C8E0}" dt="2023-02-06T01:59:27.761" v="614" actId="1076"/>
          <ac:spMkLst>
            <pc:docMk/>
            <pc:sldMk cId="3196254158" sldId="259"/>
            <ac:spMk id="24" creationId="{5B1E4055-EA1C-C4F1-9B4C-7F734E2E35C3}"/>
          </ac:spMkLst>
        </pc:spChg>
        <pc:spChg chg="mod">
          <ac:chgData name="Stalin Jacob Wilson Packia Dhas" userId="050d7d71-3621-4503-95e8-1c9a9d962492" providerId="ADAL" clId="{15C3B07D-500B-41AE-B030-1FBE4667C8E0}" dt="2023-02-06T01:59:27.761" v="614" actId="1076"/>
          <ac:spMkLst>
            <pc:docMk/>
            <pc:sldMk cId="3196254158" sldId="259"/>
            <ac:spMk id="25" creationId="{944FCDF7-0860-67D6-3B4B-61B24583B053}"/>
          </ac:spMkLst>
        </pc:spChg>
        <pc:spChg chg="mod">
          <ac:chgData name="Stalin Jacob Wilson Packia Dhas" userId="050d7d71-3621-4503-95e8-1c9a9d962492" providerId="ADAL" clId="{15C3B07D-500B-41AE-B030-1FBE4667C8E0}" dt="2023-02-06T01:59:27.761" v="614" actId="1076"/>
          <ac:spMkLst>
            <pc:docMk/>
            <pc:sldMk cId="3196254158" sldId="259"/>
            <ac:spMk id="27" creationId="{6FD2E1FC-CCDC-CAD2-0196-48CE25E21109}"/>
          </ac:spMkLst>
        </pc:spChg>
        <pc:spChg chg="mod">
          <ac:chgData name="Stalin Jacob Wilson Packia Dhas" userId="050d7d71-3621-4503-95e8-1c9a9d962492" providerId="ADAL" clId="{15C3B07D-500B-41AE-B030-1FBE4667C8E0}" dt="2023-02-06T01:59:27.761" v="614" actId="1076"/>
          <ac:spMkLst>
            <pc:docMk/>
            <pc:sldMk cId="3196254158" sldId="259"/>
            <ac:spMk id="28" creationId="{DBD73AAD-FF50-3723-26AC-B4419F9D87ED}"/>
          </ac:spMkLst>
        </pc:spChg>
        <pc:spChg chg="mod">
          <ac:chgData name="Stalin Jacob Wilson Packia Dhas" userId="050d7d71-3621-4503-95e8-1c9a9d962492" providerId="ADAL" clId="{15C3B07D-500B-41AE-B030-1FBE4667C8E0}" dt="2023-02-06T01:59:27.761" v="614" actId="1076"/>
          <ac:spMkLst>
            <pc:docMk/>
            <pc:sldMk cId="3196254158" sldId="259"/>
            <ac:spMk id="32" creationId="{76DAD34A-9265-E6A6-D90F-5417C600598F}"/>
          </ac:spMkLst>
        </pc:spChg>
        <pc:spChg chg="mod">
          <ac:chgData name="Stalin Jacob Wilson Packia Dhas" userId="050d7d71-3621-4503-95e8-1c9a9d962492" providerId="ADAL" clId="{15C3B07D-500B-41AE-B030-1FBE4667C8E0}" dt="2023-02-06T01:59:27.761" v="614" actId="1076"/>
          <ac:spMkLst>
            <pc:docMk/>
            <pc:sldMk cId="3196254158" sldId="259"/>
            <ac:spMk id="33" creationId="{E5D707AC-8E56-73F6-C85E-89769032B4EF}"/>
          </ac:spMkLst>
        </pc:spChg>
        <pc:spChg chg="mod">
          <ac:chgData name="Stalin Jacob Wilson Packia Dhas" userId="050d7d71-3621-4503-95e8-1c9a9d962492" providerId="ADAL" clId="{15C3B07D-500B-41AE-B030-1FBE4667C8E0}" dt="2023-02-06T01:59:27.761" v="614" actId="1076"/>
          <ac:spMkLst>
            <pc:docMk/>
            <pc:sldMk cId="3196254158" sldId="259"/>
            <ac:spMk id="38" creationId="{0E5F1060-3BE2-B817-8B78-B1E635A86DEB}"/>
          </ac:spMkLst>
        </pc:spChg>
        <pc:spChg chg="mod">
          <ac:chgData name="Stalin Jacob Wilson Packia Dhas" userId="050d7d71-3621-4503-95e8-1c9a9d962492" providerId="ADAL" clId="{15C3B07D-500B-41AE-B030-1FBE4667C8E0}" dt="2023-02-06T01:59:27.761" v="614" actId="1076"/>
          <ac:spMkLst>
            <pc:docMk/>
            <pc:sldMk cId="3196254158" sldId="259"/>
            <ac:spMk id="39" creationId="{CA5D3CC0-142C-E77D-85E1-A389BEB29322}"/>
          </ac:spMkLst>
        </pc:spChg>
        <pc:spChg chg="mod">
          <ac:chgData name="Stalin Jacob Wilson Packia Dhas" userId="050d7d71-3621-4503-95e8-1c9a9d962492" providerId="ADAL" clId="{15C3B07D-500B-41AE-B030-1FBE4667C8E0}" dt="2023-02-06T01:59:27.761" v="614" actId="1076"/>
          <ac:spMkLst>
            <pc:docMk/>
            <pc:sldMk cId="3196254158" sldId="259"/>
            <ac:spMk id="42" creationId="{2183D1C7-91D8-FFA1-3FBE-CFDF1F26CFD9}"/>
          </ac:spMkLst>
        </pc:spChg>
        <pc:spChg chg="mod">
          <ac:chgData name="Stalin Jacob Wilson Packia Dhas" userId="050d7d71-3621-4503-95e8-1c9a9d962492" providerId="ADAL" clId="{15C3B07D-500B-41AE-B030-1FBE4667C8E0}" dt="2023-02-06T01:59:27.761" v="614" actId="1076"/>
          <ac:spMkLst>
            <pc:docMk/>
            <pc:sldMk cId="3196254158" sldId="259"/>
            <ac:spMk id="43" creationId="{DDDE69D3-8EF2-6610-4B85-E9CBB65B874D}"/>
          </ac:spMkLst>
        </pc:spChg>
        <pc:spChg chg="mod">
          <ac:chgData name="Stalin Jacob Wilson Packia Dhas" userId="050d7d71-3621-4503-95e8-1c9a9d962492" providerId="ADAL" clId="{15C3B07D-500B-41AE-B030-1FBE4667C8E0}" dt="2023-02-06T01:59:27.761" v="614" actId="1076"/>
          <ac:spMkLst>
            <pc:docMk/>
            <pc:sldMk cId="3196254158" sldId="259"/>
            <ac:spMk id="45" creationId="{942B9637-4DF8-F9C1-8B1E-4456D8EE97D5}"/>
          </ac:spMkLst>
        </pc:spChg>
        <pc:spChg chg="mod">
          <ac:chgData name="Stalin Jacob Wilson Packia Dhas" userId="050d7d71-3621-4503-95e8-1c9a9d962492" providerId="ADAL" clId="{15C3B07D-500B-41AE-B030-1FBE4667C8E0}" dt="2023-02-06T01:59:27.761" v="614" actId="1076"/>
          <ac:spMkLst>
            <pc:docMk/>
            <pc:sldMk cId="3196254158" sldId="259"/>
            <ac:spMk id="46" creationId="{4F3BE7C3-439B-DAFB-350B-5F8214B39A52}"/>
          </ac:spMkLst>
        </pc:spChg>
        <pc:spChg chg="mod">
          <ac:chgData name="Stalin Jacob Wilson Packia Dhas" userId="050d7d71-3621-4503-95e8-1c9a9d962492" providerId="ADAL" clId="{15C3B07D-500B-41AE-B030-1FBE4667C8E0}" dt="2023-02-06T01:59:27.761" v="614" actId="1076"/>
          <ac:spMkLst>
            <pc:docMk/>
            <pc:sldMk cId="3196254158" sldId="259"/>
            <ac:spMk id="51" creationId="{CEB2D908-38A3-D6B5-D872-FD5398766632}"/>
          </ac:spMkLst>
        </pc:spChg>
        <pc:spChg chg="mod">
          <ac:chgData name="Stalin Jacob Wilson Packia Dhas" userId="050d7d71-3621-4503-95e8-1c9a9d962492" providerId="ADAL" clId="{15C3B07D-500B-41AE-B030-1FBE4667C8E0}" dt="2023-02-06T01:59:27.761" v="614" actId="1076"/>
          <ac:spMkLst>
            <pc:docMk/>
            <pc:sldMk cId="3196254158" sldId="259"/>
            <ac:spMk id="52" creationId="{DDA20909-7793-ED42-49FF-7E2C469DBAAC}"/>
          </ac:spMkLst>
        </pc:spChg>
        <pc:spChg chg="mod">
          <ac:chgData name="Stalin Jacob Wilson Packia Dhas" userId="050d7d71-3621-4503-95e8-1c9a9d962492" providerId="ADAL" clId="{15C3B07D-500B-41AE-B030-1FBE4667C8E0}" dt="2023-02-06T01:59:27.761" v="614" actId="1076"/>
          <ac:spMkLst>
            <pc:docMk/>
            <pc:sldMk cId="3196254158" sldId="259"/>
            <ac:spMk id="54" creationId="{52694205-0591-F871-49F6-C406DCDF6EBF}"/>
          </ac:spMkLst>
        </pc:spChg>
        <pc:spChg chg="mod">
          <ac:chgData name="Stalin Jacob Wilson Packia Dhas" userId="050d7d71-3621-4503-95e8-1c9a9d962492" providerId="ADAL" clId="{15C3B07D-500B-41AE-B030-1FBE4667C8E0}" dt="2023-02-06T01:59:27.761" v="614" actId="1076"/>
          <ac:spMkLst>
            <pc:docMk/>
            <pc:sldMk cId="3196254158" sldId="259"/>
            <ac:spMk id="55" creationId="{9CA3264B-B5E9-210A-0CB1-7A154520CB71}"/>
          </ac:spMkLst>
        </pc:spChg>
        <pc:spChg chg="mod">
          <ac:chgData name="Stalin Jacob Wilson Packia Dhas" userId="050d7d71-3621-4503-95e8-1c9a9d962492" providerId="ADAL" clId="{15C3B07D-500B-41AE-B030-1FBE4667C8E0}" dt="2023-02-06T01:59:27.761" v="614" actId="1076"/>
          <ac:spMkLst>
            <pc:docMk/>
            <pc:sldMk cId="3196254158" sldId="259"/>
            <ac:spMk id="64" creationId="{5D53C3F5-9276-33DD-9FCF-624854F81FA3}"/>
          </ac:spMkLst>
        </pc:spChg>
        <pc:spChg chg="mod">
          <ac:chgData name="Stalin Jacob Wilson Packia Dhas" userId="050d7d71-3621-4503-95e8-1c9a9d962492" providerId="ADAL" clId="{15C3B07D-500B-41AE-B030-1FBE4667C8E0}" dt="2023-02-06T01:59:27.761" v="614" actId="1076"/>
          <ac:spMkLst>
            <pc:docMk/>
            <pc:sldMk cId="3196254158" sldId="259"/>
            <ac:spMk id="65" creationId="{4A26ACDD-515E-1B6C-13AC-7A58E9F5A265}"/>
          </ac:spMkLst>
        </pc:spChg>
        <pc:spChg chg="mod">
          <ac:chgData name="Stalin Jacob Wilson Packia Dhas" userId="050d7d71-3621-4503-95e8-1c9a9d962492" providerId="ADAL" clId="{15C3B07D-500B-41AE-B030-1FBE4667C8E0}" dt="2023-02-06T01:59:27.761" v="614" actId="1076"/>
          <ac:spMkLst>
            <pc:docMk/>
            <pc:sldMk cId="3196254158" sldId="259"/>
            <ac:spMk id="70" creationId="{9B039D6D-94BD-CD8B-5C5B-F96E12A77CD2}"/>
          </ac:spMkLst>
        </pc:spChg>
        <pc:spChg chg="mod">
          <ac:chgData name="Stalin Jacob Wilson Packia Dhas" userId="050d7d71-3621-4503-95e8-1c9a9d962492" providerId="ADAL" clId="{15C3B07D-500B-41AE-B030-1FBE4667C8E0}" dt="2023-02-06T01:59:27.761" v="614" actId="1076"/>
          <ac:spMkLst>
            <pc:docMk/>
            <pc:sldMk cId="3196254158" sldId="259"/>
            <ac:spMk id="75" creationId="{9330529F-8F94-2C6F-8469-B10B9E4A5188}"/>
          </ac:spMkLst>
        </pc:spChg>
        <pc:spChg chg="mod">
          <ac:chgData name="Stalin Jacob Wilson Packia Dhas" userId="050d7d71-3621-4503-95e8-1c9a9d962492" providerId="ADAL" clId="{15C3B07D-500B-41AE-B030-1FBE4667C8E0}" dt="2023-02-06T01:59:27.761" v="614" actId="1076"/>
          <ac:spMkLst>
            <pc:docMk/>
            <pc:sldMk cId="3196254158" sldId="259"/>
            <ac:spMk id="82" creationId="{F9D33778-E1A0-E599-3AF4-455205689761}"/>
          </ac:spMkLst>
        </pc:spChg>
        <pc:spChg chg="mod">
          <ac:chgData name="Stalin Jacob Wilson Packia Dhas" userId="050d7d71-3621-4503-95e8-1c9a9d962492" providerId="ADAL" clId="{15C3B07D-500B-41AE-B030-1FBE4667C8E0}" dt="2023-02-06T01:59:27.761" v="614" actId="1076"/>
          <ac:spMkLst>
            <pc:docMk/>
            <pc:sldMk cId="3196254158" sldId="259"/>
            <ac:spMk id="85" creationId="{37344F94-9B56-12FA-D772-9252F083DC9A}"/>
          </ac:spMkLst>
        </pc:spChg>
        <pc:spChg chg="mod">
          <ac:chgData name="Stalin Jacob Wilson Packia Dhas" userId="050d7d71-3621-4503-95e8-1c9a9d962492" providerId="ADAL" clId="{15C3B07D-500B-41AE-B030-1FBE4667C8E0}" dt="2023-02-06T01:59:27.761" v="614" actId="1076"/>
          <ac:spMkLst>
            <pc:docMk/>
            <pc:sldMk cId="3196254158" sldId="259"/>
            <ac:spMk id="86" creationId="{95813744-4EFA-8952-4778-33EAE1A300B1}"/>
          </ac:spMkLst>
        </pc:spChg>
        <pc:spChg chg="mod">
          <ac:chgData name="Stalin Jacob Wilson Packia Dhas" userId="050d7d71-3621-4503-95e8-1c9a9d962492" providerId="ADAL" clId="{15C3B07D-500B-41AE-B030-1FBE4667C8E0}" dt="2023-02-06T01:59:27.761" v="614" actId="1076"/>
          <ac:spMkLst>
            <pc:docMk/>
            <pc:sldMk cId="3196254158" sldId="259"/>
            <ac:spMk id="271" creationId="{6BAB69A1-165D-7D50-11FC-1C55841EC7A1}"/>
          </ac:spMkLst>
        </pc:spChg>
        <pc:inkChg chg="add del">
          <ac:chgData name="Stalin Jacob Wilson Packia Dhas" userId="050d7d71-3621-4503-95e8-1c9a9d962492" providerId="ADAL" clId="{15C3B07D-500B-41AE-B030-1FBE4667C8E0}" dt="2023-02-06T01:38:38.123" v="551" actId="9405"/>
          <ac:inkMkLst>
            <pc:docMk/>
            <pc:sldMk cId="3196254158" sldId="259"/>
            <ac:inkMk id="34" creationId="{E69BDF0C-309B-C4BB-0217-5061500CBC62}"/>
          </ac:inkMkLst>
        </pc:inkChg>
        <pc:inkChg chg="add del">
          <ac:chgData name="Stalin Jacob Wilson Packia Dhas" userId="050d7d71-3621-4503-95e8-1c9a9d962492" providerId="ADAL" clId="{15C3B07D-500B-41AE-B030-1FBE4667C8E0}" dt="2023-02-06T01:38:43.601" v="553" actId="9405"/>
          <ac:inkMkLst>
            <pc:docMk/>
            <pc:sldMk cId="3196254158" sldId="259"/>
            <ac:inkMk id="35" creationId="{1DAF35C6-9E00-B8BC-AA79-45D214BA661C}"/>
          </ac:inkMkLst>
        </pc:inkChg>
        <pc:inkChg chg="add del">
          <ac:chgData name="Stalin Jacob Wilson Packia Dhas" userId="050d7d71-3621-4503-95e8-1c9a9d962492" providerId="ADAL" clId="{15C3B07D-500B-41AE-B030-1FBE4667C8E0}" dt="2023-02-06T01:38:49.184" v="555" actId="9405"/>
          <ac:inkMkLst>
            <pc:docMk/>
            <pc:sldMk cId="3196254158" sldId="259"/>
            <ac:inkMk id="36" creationId="{B81E812C-D03A-5BD5-79A7-1B62B465AD40}"/>
          </ac:inkMkLst>
        </pc:inkChg>
        <pc:inkChg chg="add del">
          <ac:chgData name="Stalin Jacob Wilson Packia Dhas" userId="050d7d71-3621-4503-95e8-1c9a9d962492" providerId="ADAL" clId="{15C3B07D-500B-41AE-B030-1FBE4667C8E0}" dt="2023-02-06T01:39:09.574" v="557" actId="9405"/>
          <ac:inkMkLst>
            <pc:docMk/>
            <pc:sldMk cId="3196254158" sldId="259"/>
            <ac:inkMk id="37" creationId="{DA8DFFF4-255F-B73B-8E9C-6FF0FC349E97}"/>
          </ac:inkMkLst>
        </pc:inkChg>
        <pc:inkChg chg="add del">
          <ac:chgData name="Stalin Jacob Wilson Packia Dhas" userId="050d7d71-3621-4503-95e8-1c9a9d962492" providerId="ADAL" clId="{15C3B07D-500B-41AE-B030-1FBE4667C8E0}" dt="2023-02-06T01:40:20.768" v="559" actId="9405"/>
          <ac:inkMkLst>
            <pc:docMk/>
            <pc:sldMk cId="3196254158" sldId="259"/>
            <ac:inkMk id="40" creationId="{6390570F-96A1-7697-1362-A7A5AD3E3B76}"/>
          </ac:inkMkLst>
        </pc:inkChg>
        <pc:inkChg chg="add">
          <ac:chgData name="Stalin Jacob Wilson Packia Dhas" userId="050d7d71-3621-4503-95e8-1c9a9d962492" providerId="ADAL" clId="{15C3B07D-500B-41AE-B030-1FBE4667C8E0}" dt="2023-02-06T01:40:27.683" v="560" actId="9405"/>
          <ac:inkMkLst>
            <pc:docMk/>
            <pc:sldMk cId="3196254158" sldId="259"/>
            <ac:inkMk id="47" creationId="{612E455D-CAD3-425E-620C-0B47F59280B6}"/>
          </ac:inkMkLst>
        </pc:inkChg>
        <pc:inkChg chg="add">
          <ac:chgData name="Stalin Jacob Wilson Packia Dhas" userId="050d7d71-3621-4503-95e8-1c9a9d962492" providerId="ADAL" clId="{15C3B07D-500B-41AE-B030-1FBE4667C8E0}" dt="2023-02-06T01:40:37.701" v="561" actId="9405"/>
          <ac:inkMkLst>
            <pc:docMk/>
            <pc:sldMk cId="3196254158" sldId="259"/>
            <ac:inkMk id="48" creationId="{F834D187-DE42-04FF-1E95-25B5DF3490BB}"/>
          </ac:inkMkLst>
        </pc:inkChg>
        <pc:inkChg chg="add mod">
          <ac:chgData name="Stalin Jacob Wilson Packia Dhas" userId="050d7d71-3621-4503-95e8-1c9a9d962492" providerId="ADAL" clId="{15C3B07D-500B-41AE-B030-1FBE4667C8E0}" dt="2023-02-06T01:52:25.396" v="600" actId="1076"/>
          <ac:inkMkLst>
            <pc:docMk/>
            <pc:sldMk cId="3196254158" sldId="259"/>
            <ac:inkMk id="49" creationId="{9CB49E89-D40B-83C2-44C4-8B7642AB91D9}"/>
          </ac:inkMkLst>
        </pc:inkChg>
        <pc:inkChg chg="add mod">
          <ac:chgData name="Stalin Jacob Wilson Packia Dhas" userId="050d7d71-3621-4503-95e8-1c9a9d962492" providerId="ADAL" clId="{15C3B07D-500B-41AE-B030-1FBE4667C8E0}" dt="2023-02-06T01:52:25.396" v="600" actId="1076"/>
          <ac:inkMkLst>
            <pc:docMk/>
            <pc:sldMk cId="3196254158" sldId="259"/>
            <ac:inkMk id="53" creationId="{1A62BE19-3D89-D815-39E1-AD044FC7DDDE}"/>
          </ac:inkMkLst>
        </pc:inkChg>
        <pc:inkChg chg="add mod">
          <ac:chgData name="Stalin Jacob Wilson Packia Dhas" userId="050d7d71-3621-4503-95e8-1c9a9d962492" providerId="ADAL" clId="{15C3B07D-500B-41AE-B030-1FBE4667C8E0}" dt="2023-02-06T01:52:25.396" v="600" actId="1076"/>
          <ac:inkMkLst>
            <pc:docMk/>
            <pc:sldMk cId="3196254158" sldId="259"/>
            <ac:inkMk id="56" creationId="{83D9B175-2B0B-CFC6-C1B5-98572AE2D2F1}"/>
          </ac:inkMkLst>
        </pc:inkChg>
        <pc:inkChg chg="add del">
          <ac:chgData name="Stalin Jacob Wilson Packia Dhas" userId="050d7d71-3621-4503-95e8-1c9a9d962492" providerId="ADAL" clId="{15C3B07D-500B-41AE-B030-1FBE4667C8E0}" dt="2023-02-06T01:41:10.177" v="568" actId="9405"/>
          <ac:inkMkLst>
            <pc:docMk/>
            <pc:sldMk cId="3196254158" sldId="259"/>
            <ac:inkMk id="57" creationId="{141BA95A-616E-C850-139F-62D90DD402A5}"/>
          </ac:inkMkLst>
        </pc:inkChg>
        <pc:inkChg chg="add del">
          <ac:chgData name="Stalin Jacob Wilson Packia Dhas" userId="050d7d71-3621-4503-95e8-1c9a9d962492" providerId="ADAL" clId="{15C3B07D-500B-41AE-B030-1FBE4667C8E0}" dt="2023-02-06T01:41:09.166" v="567" actId="9405"/>
          <ac:inkMkLst>
            <pc:docMk/>
            <pc:sldMk cId="3196254158" sldId="259"/>
            <ac:inkMk id="58" creationId="{88E89C19-C17E-3BBB-87B8-4614360560EB}"/>
          </ac:inkMkLst>
        </pc:inkChg>
        <pc:inkChg chg="add">
          <ac:chgData name="Stalin Jacob Wilson Packia Dhas" userId="050d7d71-3621-4503-95e8-1c9a9d962492" providerId="ADAL" clId="{15C3B07D-500B-41AE-B030-1FBE4667C8E0}" dt="2023-02-06T01:41:14.604" v="569" actId="9405"/>
          <ac:inkMkLst>
            <pc:docMk/>
            <pc:sldMk cId="3196254158" sldId="259"/>
            <ac:inkMk id="59" creationId="{A935B9DC-83AD-E448-5A53-F0053C43BFB5}"/>
          </ac:inkMkLst>
        </pc:inkChg>
        <pc:inkChg chg="add">
          <ac:chgData name="Stalin Jacob Wilson Packia Dhas" userId="050d7d71-3621-4503-95e8-1c9a9d962492" providerId="ADAL" clId="{15C3B07D-500B-41AE-B030-1FBE4667C8E0}" dt="2023-02-06T01:41:21.855" v="570" actId="9405"/>
          <ac:inkMkLst>
            <pc:docMk/>
            <pc:sldMk cId="3196254158" sldId="259"/>
            <ac:inkMk id="60" creationId="{1EBDDE1C-55EB-22C7-9995-7DBC9B3E9B1F}"/>
          </ac:inkMkLst>
        </pc:inkChg>
        <pc:inkChg chg="add del">
          <ac:chgData name="Stalin Jacob Wilson Packia Dhas" userId="050d7d71-3621-4503-95e8-1c9a9d962492" providerId="ADAL" clId="{15C3B07D-500B-41AE-B030-1FBE4667C8E0}" dt="2023-02-06T01:41:49.101" v="572" actId="9405"/>
          <ac:inkMkLst>
            <pc:docMk/>
            <pc:sldMk cId="3196254158" sldId="259"/>
            <ac:inkMk id="61" creationId="{287CD967-FAB9-C4EF-1D8F-879001F85BED}"/>
          </ac:inkMkLst>
        </pc:inkChg>
        <pc:cxnChg chg="add mod">
          <ac:chgData name="Stalin Jacob Wilson Packia Dhas" userId="050d7d71-3621-4503-95e8-1c9a9d962492" providerId="ADAL" clId="{15C3B07D-500B-41AE-B030-1FBE4667C8E0}" dt="2023-02-06T01:35:58.793" v="536" actId="13822"/>
          <ac:cxnSpMkLst>
            <pc:docMk/>
            <pc:sldMk cId="3196254158" sldId="259"/>
            <ac:cxnSpMk id="8" creationId="{F9F52AA4-50B2-29B4-0E26-76694E87BF5A}"/>
          </ac:cxnSpMkLst>
        </pc:cxnChg>
        <pc:cxnChg chg="add mod">
          <ac:chgData name="Stalin Jacob Wilson Packia Dhas" userId="050d7d71-3621-4503-95e8-1c9a9d962492" providerId="ADAL" clId="{15C3B07D-500B-41AE-B030-1FBE4667C8E0}" dt="2023-02-06T01:36:43.293" v="538" actId="571"/>
          <ac:cxnSpMkLst>
            <pc:docMk/>
            <pc:sldMk cId="3196254158" sldId="259"/>
            <ac:cxnSpMk id="9" creationId="{CDA73DB1-DE79-3EC9-F825-25F60FCCC80C}"/>
          </ac:cxnSpMkLst>
        </pc:cxnChg>
        <pc:cxnChg chg="add mod">
          <ac:chgData name="Stalin Jacob Wilson Packia Dhas" userId="050d7d71-3621-4503-95e8-1c9a9d962492" providerId="ADAL" clId="{15C3B07D-500B-41AE-B030-1FBE4667C8E0}" dt="2023-02-06T01:36:43.293" v="538" actId="571"/>
          <ac:cxnSpMkLst>
            <pc:docMk/>
            <pc:sldMk cId="3196254158" sldId="259"/>
            <ac:cxnSpMk id="10" creationId="{2D2B855A-798B-33D8-52F7-6EA90027F37D}"/>
          </ac:cxnSpMkLst>
        </pc:cxnChg>
        <pc:cxnChg chg="add mod">
          <ac:chgData name="Stalin Jacob Wilson Packia Dhas" userId="050d7d71-3621-4503-95e8-1c9a9d962492" providerId="ADAL" clId="{15C3B07D-500B-41AE-B030-1FBE4667C8E0}" dt="2023-02-06T01:36:43.293" v="538" actId="571"/>
          <ac:cxnSpMkLst>
            <pc:docMk/>
            <pc:sldMk cId="3196254158" sldId="259"/>
            <ac:cxnSpMk id="11" creationId="{0B2BAE52-FF8B-1888-F947-1ACD65CA5023}"/>
          </ac:cxnSpMkLst>
        </pc:cxnChg>
        <pc:cxnChg chg="add del mod">
          <ac:chgData name="Stalin Jacob Wilson Packia Dhas" userId="050d7d71-3621-4503-95e8-1c9a9d962492" providerId="ADAL" clId="{15C3B07D-500B-41AE-B030-1FBE4667C8E0}" dt="2023-02-06T01:38:14.579" v="549" actId="478"/>
          <ac:cxnSpMkLst>
            <pc:docMk/>
            <pc:sldMk cId="3196254158" sldId="259"/>
            <ac:cxnSpMk id="13" creationId="{56D7BFDE-BB00-FF7B-1EC0-6B34A8EC64DF}"/>
          </ac:cxnSpMkLst>
        </pc:cxnChg>
        <pc:cxnChg chg="mod">
          <ac:chgData name="Stalin Jacob Wilson Packia Dhas" userId="050d7d71-3621-4503-95e8-1c9a9d962492" providerId="ADAL" clId="{15C3B07D-500B-41AE-B030-1FBE4667C8E0}" dt="2023-02-06T01:59:27.761" v="614" actId="1076"/>
          <ac:cxnSpMkLst>
            <pc:docMk/>
            <pc:sldMk cId="3196254158" sldId="259"/>
            <ac:cxnSpMk id="23" creationId="{22E8DBF3-0312-2480-9254-4F04EE1EA05B}"/>
          </ac:cxnSpMkLst>
        </pc:cxnChg>
        <pc:cxnChg chg="mod">
          <ac:chgData name="Stalin Jacob Wilson Packia Dhas" userId="050d7d71-3621-4503-95e8-1c9a9d962492" providerId="ADAL" clId="{15C3B07D-500B-41AE-B030-1FBE4667C8E0}" dt="2023-02-06T01:59:27.761" v="614" actId="1076"/>
          <ac:cxnSpMkLst>
            <pc:docMk/>
            <pc:sldMk cId="3196254158" sldId="259"/>
            <ac:cxnSpMk id="26" creationId="{0BA8B09E-17C7-71D0-AEF7-7FDA4910DCEE}"/>
          </ac:cxnSpMkLst>
        </pc:cxnChg>
        <pc:cxnChg chg="mod">
          <ac:chgData name="Stalin Jacob Wilson Packia Dhas" userId="050d7d71-3621-4503-95e8-1c9a9d962492" providerId="ADAL" clId="{15C3B07D-500B-41AE-B030-1FBE4667C8E0}" dt="2023-02-06T01:59:27.761" v="614" actId="1076"/>
          <ac:cxnSpMkLst>
            <pc:docMk/>
            <pc:sldMk cId="3196254158" sldId="259"/>
            <ac:cxnSpMk id="31" creationId="{6887A8A0-052B-005B-1786-90061CF4DB85}"/>
          </ac:cxnSpMkLst>
        </pc:cxnChg>
        <pc:cxnChg chg="mod">
          <ac:chgData name="Stalin Jacob Wilson Packia Dhas" userId="050d7d71-3621-4503-95e8-1c9a9d962492" providerId="ADAL" clId="{15C3B07D-500B-41AE-B030-1FBE4667C8E0}" dt="2023-02-06T01:59:27.761" v="614" actId="1076"/>
          <ac:cxnSpMkLst>
            <pc:docMk/>
            <pc:sldMk cId="3196254158" sldId="259"/>
            <ac:cxnSpMk id="41" creationId="{633A9A94-161D-2A39-0DAF-6BB1BB235510}"/>
          </ac:cxnSpMkLst>
        </pc:cxnChg>
        <pc:cxnChg chg="mod">
          <ac:chgData name="Stalin Jacob Wilson Packia Dhas" userId="050d7d71-3621-4503-95e8-1c9a9d962492" providerId="ADAL" clId="{15C3B07D-500B-41AE-B030-1FBE4667C8E0}" dt="2023-02-06T01:59:27.761" v="614" actId="1076"/>
          <ac:cxnSpMkLst>
            <pc:docMk/>
            <pc:sldMk cId="3196254158" sldId="259"/>
            <ac:cxnSpMk id="44" creationId="{74FB50D8-9D54-411E-3B24-F7D3D3107526}"/>
          </ac:cxnSpMkLst>
        </pc:cxnChg>
        <pc:cxnChg chg="mod">
          <ac:chgData name="Stalin Jacob Wilson Packia Dhas" userId="050d7d71-3621-4503-95e8-1c9a9d962492" providerId="ADAL" clId="{15C3B07D-500B-41AE-B030-1FBE4667C8E0}" dt="2023-02-06T01:59:27.761" v="614" actId="1076"/>
          <ac:cxnSpMkLst>
            <pc:docMk/>
            <pc:sldMk cId="3196254158" sldId="259"/>
            <ac:cxnSpMk id="50" creationId="{616832D9-2444-89CC-0FDA-9DAF0E76CF3E}"/>
          </ac:cxnSpMkLst>
        </pc:cxnChg>
        <pc:cxnChg chg="mod">
          <ac:chgData name="Stalin Jacob Wilson Packia Dhas" userId="050d7d71-3621-4503-95e8-1c9a9d962492" providerId="ADAL" clId="{15C3B07D-500B-41AE-B030-1FBE4667C8E0}" dt="2023-02-06T01:59:27.761" v="614" actId="1076"/>
          <ac:cxnSpMkLst>
            <pc:docMk/>
            <pc:sldMk cId="3196254158" sldId="259"/>
            <ac:cxnSpMk id="67" creationId="{E046A93F-D706-B7C1-C121-51F42EDEF379}"/>
          </ac:cxnSpMkLst>
        </pc:cxnChg>
        <pc:cxnChg chg="mod">
          <ac:chgData name="Stalin Jacob Wilson Packia Dhas" userId="050d7d71-3621-4503-95e8-1c9a9d962492" providerId="ADAL" clId="{15C3B07D-500B-41AE-B030-1FBE4667C8E0}" dt="2023-02-06T01:59:27.761" v="614" actId="1076"/>
          <ac:cxnSpMkLst>
            <pc:docMk/>
            <pc:sldMk cId="3196254158" sldId="259"/>
            <ac:cxnSpMk id="74" creationId="{21C64A54-C01F-1DF5-F7BB-1E1B53390A1C}"/>
          </ac:cxnSpMkLst>
        </pc:cxnChg>
        <pc:cxnChg chg="mod">
          <ac:chgData name="Stalin Jacob Wilson Packia Dhas" userId="050d7d71-3621-4503-95e8-1c9a9d962492" providerId="ADAL" clId="{15C3B07D-500B-41AE-B030-1FBE4667C8E0}" dt="2023-02-06T01:59:27.761" v="614" actId="1076"/>
          <ac:cxnSpMkLst>
            <pc:docMk/>
            <pc:sldMk cId="3196254158" sldId="259"/>
            <ac:cxnSpMk id="77" creationId="{65DA1EA1-4AB2-364A-5A3C-C1679BFD9246}"/>
          </ac:cxnSpMkLst>
        </pc:cxnChg>
        <pc:cxnChg chg="mod">
          <ac:chgData name="Stalin Jacob Wilson Packia Dhas" userId="050d7d71-3621-4503-95e8-1c9a9d962492" providerId="ADAL" clId="{15C3B07D-500B-41AE-B030-1FBE4667C8E0}" dt="2023-02-06T01:59:27.761" v="614" actId="1076"/>
          <ac:cxnSpMkLst>
            <pc:docMk/>
            <pc:sldMk cId="3196254158" sldId="259"/>
            <ac:cxnSpMk id="79" creationId="{FC5105E0-66AD-DCCB-BF6A-896BBD614542}"/>
          </ac:cxnSpMkLst>
        </pc:cxnChg>
        <pc:cxnChg chg="mod">
          <ac:chgData name="Stalin Jacob Wilson Packia Dhas" userId="050d7d71-3621-4503-95e8-1c9a9d962492" providerId="ADAL" clId="{15C3B07D-500B-41AE-B030-1FBE4667C8E0}" dt="2023-02-06T01:59:27.761" v="614" actId="1076"/>
          <ac:cxnSpMkLst>
            <pc:docMk/>
            <pc:sldMk cId="3196254158" sldId="259"/>
            <ac:cxnSpMk id="84" creationId="{63A7B6DA-1859-A4E9-0447-6893F05946AA}"/>
          </ac:cxnSpMkLst>
        </pc:cxnChg>
        <pc:cxnChg chg="mod">
          <ac:chgData name="Stalin Jacob Wilson Packia Dhas" userId="050d7d71-3621-4503-95e8-1c9a9d962492" providerId="ADAL" clId="{15C3B07D-500B-41AE-B030-1FBE4667C8E0}" dt="2023-02-06T01:59:27.761" v="614" actId="1076"/>
          <ac:cxnSpMkLst>
            <pc:docMk/>
            <pc:sldMk cId="3196254158" sldId="259"/>
            <ac:cxnSpMk id="88" creationId="{564B1190-5602-75AC-05ED-4E4DEB85735D}"/>
          </ac:cxnSpMkLst>
        </pc:cxnChg>
        <pc:cxnChg chg="mod">
          <ac:chgData name="Stalin Jacob Wilson Packia Dhas" userId="050d7d71-3621-4503-95e8-1c9a9d962492" providerId="ADAL" clId="{15C3B07D-500B-41AE-B030-1FBE4667C8E0}" dt="2023-02-06T01:59:27.761" v="614" actId="1076"/>
          <ac:cxnSpMkLst>
            <pc:docMk/>
            <pc:sldMk cId="3196254158" sldId="259"/>
            <ac:cxnSpMk id="90" creationId="{CC0F3B2C-EF87-880C-2FB0-F5F799C8631D}"/>
          </ac:cxnSpMkLst>
        </pc:cxnChg>
        <pc:cxnChg chg="mod">
          <ac:chgData name="Stalin Jacob Wilson Packia Dhas" userId="050d7d71-3621-4503-95e8-1c9a9d962492" providerId="ADAL" clId="{15C3B07D-500B-41AE-B030-1FBE4667C8E0}" dt="2023-02-06T01:59:27.761" v="614" actId="1076"/>
          <ac:cxnSpMkLst>
            <pc:docMk/>
            <pc:sldMk cId="3196254158" sldId="259"/>
            <ac:cxnSpMk id="94" creationId="{EDFB0C3C-0BF3-2204-01B3-98DB22F07DDC}"/>
          </ac:cxnSpMkLst>
        </pc:cxnChg>
        <pc:cxnChg chg="mod">
          <ac:chgData name="Stalin Jacob Wilson Packia Dhas" userId="050d7d71-3621-4503-95e8-1c9a9d962492" providerId="ADAL" clId="{15C3B07D-500B-41AE-B030-1FBE4667C8E0}" dt="2023-02-06T01:59:27.761" v="614" actId="1076"/>
          <ac:cxnSpMkLst>
            <pc:docMk/>
            <pc:sldMk cId="3196254158" sldId="259"/>
            <ac:cxnSpMk id="97" creationId="{CF9E872A-F72A-9A01-B8C5-B2966D05A074}"/>
          </ac:cxnSpMkLst>
        </pc:cxnChg>
        <pc:cxnChg chg="mod">
          <ac:chgData name="Stalin Jacob Wilson Packia Dhas" userId="050d7d71-3621-4503-95e8-1c9a9d962492" providerId="ADAL" clId="{15C3B07D-500B-41AE-B030-1FBE4667C8E0}" dt="2023-02-06T01:59:27.761" v="614" actId="1076"/>
          <ac:cxnSpMkLst>
            <pc:docMk/>
            <pc:sldMk cId="3196254158" sldId="259"/>
            <ac:cxnSpMk id="101" creationId="{96377180-26B4-017B-6A8D-20771C39C665}"/>
          </ac:cxnSpMkLst>
        </pc:cxnChg>
        <pc:cxnChg chg="mod">
          <ac:chgData name="Stalin Jacob Wilson Packia Dhas" userId="050d7d71-3621-4503-95e8-1c9a9d962492" providerId="ADAL" clId="{15C3B07D-500B-41AE-B030-1FBE4667C8E0}" dt="2023-02-06T01:59:27.761" v="614" actId="1076"/>
          <ac:cxnSpMkLst>
            <pc:docMk/>
            <pc:sldMk cId="3196254158" sldId="259"/>
            <ac:cxnSpMk id="102" creationId="{5920B5F1-5CC5-F45D-48BD-5B576AD2EEA8}"/>
          </ac:cxnSpMkLst>
        </pc:cxnChg>
        <pc:cxnChg chg="mod">
          <ac:chgData name="Stalin Jacob Wilson Packia Dhas" userId="050d7d71-3621-4503-95e8-1c9a9d962492" providerId="ADAL" clId="{15C3B07D-500B-41AE-B030-1FBE4667C8E0}" dt="2023-02-06T01:59:27.761" v="614" actId="1076"/>
          <ac:cxnSpMkLst>
            <pc:docMk/>
            <pc:sldMk cId="3196254158" sldId="259"/>
            <ac:cxnSpMk id="104" creationId="{B39D1AB1-43B7-3525-7DBE-131AECDD488D}"/>
          </ac:cxnSpMkLst>
        </pc:cxnChg>
        <pc:cxnChg chg="mod">
          <ac:chgData name="Stalin Jacob Wilson Packia Dhas" userId="050d7d71-3621-4503-95e8-1c9a9d962492" providerId="ADAL" clId="{15C3B07D-500B-41AE-B030-1FBE4667C8E0}" dt="2023-02-06T01:59:27.761" v="614" actId="1076"/>
          <ac:cxnSpMkLst>
            <pc:docMk/>
            <pc:sldMk cId="3196254158" sldId="259"/>
            <ac:cxnSpMk id="105" creationId="{5616CF5E-C3AC-449E-BF18-6A5D5F3EF1E3}"/>
          </ac:cxnSpMkLst>
        </pc:cxnChg>
        <pc:cxnChg chg="mod">
          <ac:chgData name="Stalin Jacob Wilson Packia Dhas" userId="050d7d71-3621-4503-95e8-1c9a9d962492" providerId="ADAL" clId="{15C3B07D-500B-41AE-B030-1FBE4667C8E0}" dt="2023-02-06T01:59:27.761" v="614" actId="1076"/>
          <ac:cxnSpMkLst>
            <pc:docMk/>
            <pc:sldMk cId="3196254158" sldId="259"/>
            <ac:cxnSpMk id="106" creationId="{9C174B99-5AA6-8957-B5AB-B645CF04180F}"/>
          </ac:cxnSpMkLst>
        </pc:cxnChg>
        <pc:cxnChg chg="mod">
          <ac:chgData name="Stalin Jacob Wilson Packia Dhas" userId="050d7d71-3621-4503-95e8-1c9a9d962492" providerId="ADAL" clId="{15C3B07D-500B-41AE-B030-1FBE4667C8E0}" dt="2023-02-06T01:59:27.761" v="614" actId="1076"/>
          <ac:cxnSpMkLst>
            <pc:docMk/>
            <pc:sldMk cId="3196254158" sldId="259"/>
            <ac:cxnSpMk id="107" creationId="{E3C8237B-DDCD-9B18-5E9A-2102272535C3}"/>
          </ac:cxnSpMkLst>
        </pc:cxnChg>
        <pc:cxnChg chg="mod">
          <ac:chgData name="Stalin Jacob Wilson Packia Dhas" userId="050d7d71-3621-4503-95e8-1c9a9d962492" providerId="ADAL" clId="{15C3B07D-500B-41AE-B030-1FBE4667C8E0}" dt="2023-02-06T01:59:27.761" v="614" actId="1076"/>
          <ac:cxnSpMkLst>
            <pc:docMk/>
            <pc:sldMk cId="3196254158" sldId="259"/>
            <ac:cxnSpMk id="108" creationId="{491355B0-B6CE-F2DC-3858-404376AE4BA4}"/>
          </ac:cxnSpMkLst>
        </pc:cxnChg>
        <pc:cxnChg chg="mod">
          <ac:chgData name="Stalin Jacob Wilson Packia Dhas" userId="050d7d71-3621-4503-95e8-1c9a9d962492" providerId="ADAL" clId="{15C3B07D-500B-41AE-B030-1FBE4667C8E0}" dt="2023-02-06T01:59:27.761" v="614" actId="1076"/>
          <ac:cxnSpMkLst>
            <pc:docMk/>
            <pc:sldMk cId="3196254158" sldId="259"/>
            <ac:cxnSpMk id="109" creationId="{69F23675-7172-132A-AA99-D7C45B89D4AB}"/>
          </ac:cxnSpMkLst>
        </pc:cxnChg>
        <pc:cxnChg chg="mod">
          <ac:chgData name="Stalin Jacob Wilson Packia Dhas" userId="050d7d71-3621-4503-95e8-1c9a9d962492" providerId="ADAL" clId="{15C3B07D-500B-41AE-B030-1FBE4667C8E0}" dt="2023-02-06T01:59:27.761" v="614" actId="1076"/>
          <ac:cxnSpMkLst>
            <pc:docMk/>
            <pc:sldMk cId="3196254158" sldId="259"/>
            <ac:cxnSpMk id="110" creationId="{1B209D4D-F2AC-70D3-4566-8420E5814727}"/>
          </ac:cxnSpMkLst>
        </pc:cxnChg>
        <pc:cxnChg chg="mod">
          <ac:chgData name="Stalin Jacob Wilson Packia Dhas" userId="050d7d71-3621-4503-95e8-1c9a9d962492" providerId="ADAL" clId="{15C3B07D-500B-41AE-B030-1FBE4667C8E0}" dt="2023-02-06T01:59:27.761" v="614" actId="1076"/>
          <ac:cxnSpMkLst>
            <pc:docMk/>
            <pc:sldMk cId="3196254158" sldId="259"/>
            <ac:cxnSpMk id="159" creationId="{0F26B6F8-CBCA-62BC-3CC8-57F783742B9C}"/>
          </ac:cxnSpMkLst>
        </pc:cxnChg>
        <pc:cxnChg chg="mod">
          <ac:chgData name="Stalin Jacob Wilson Packia Dhas" userId="050d7d71-3621-4503-95e8-1c9a9d962492" providerId="ADAL" clId="{15C3B07D-500B-41AE-B030-1FBE4667C8E0}" dt="2023-02-06T01:59:27.761" v="614" actId="1076"/>
          <ac:cxnSpMkLst>
            <pc:docMk/>
            <pc:sldMk cId="3196254158" sldId="259"/>
            <ac:cxnSpMk id="161" creationId="{68E27214-85CE-7822-CD38-3B78E631D767}"/>
          </ac:cxnSpMkLst>
        </pc:cxnChg>
        <pc:cxnChg chg="mod">
          <ac:chgData name="Stalin Jacob Wilson Packia Dhas" userId="050d7d71-3621-4503-95e8-1c9a9d962492" providerId="ADAL" clId="{15C3B07D-500B-41AE-B030-1FBE4667C8E0}" dt="2023-02-06T01:59:27.761" v="614" actId="1076"/>
          <ac:cxnSpMkLst>
            <pc:docMk/>
            <pc:sldMk cId="3196254158" sldId="259"/>
            <ac:cxnSpMk id="162" creationId="{E2992A67-0890-1CBF-2E47-8CEB498768FC}"/>
          </ac:cxnSpMkLst>
        </pc:cxnChg>
        <pc:cxnChg chg="mod">
          <ac:chgData name="Stalin Jacob Wilson Packia Dhas" userId="050d7d71-3621-4503-95e8-1c9a9d962492" providerId="ADAL" clId="{15C3B07D-500B-41AE-B030-1FBE4667C8E0}" dt="2023-02-06T01:59:27.761" v="614" actId="1076"/>
          <ac:cxnSpMkLst>
            <pc:docMk/>
            <pc:sldMk cId="3196254158" sldId="259"/>
            <ac:cxnSpMk id="163" creationId="{1F07DEFE-5627-C9C2-44FD-F1E06D8DDF6B}"/>
          </ac:cxnSpMkLst>
        </pc:cxnChg>
        <pc:cxnChg chg="mod">
          <ac:chgData name="Stalin Jacob Wilson Packia Dhas" userId="050d7d71-3621-4503-95e8-1c9a9d962492" providerId="ADAL" clId="{15C3B07D-500B-41AE-B030-1FBE4667C8E0}" dt="2023-02-06T01:59:27.761" v="614" actId="1076"/>
          <ac:cxnSpMkLst>
            <pc:docMk/>
            <pc:sldMk cId="3196254158" sldId="259"/>
            <ac:cxnSpMk id="164" creationId="{58CF92FA-598E-D4A2-C15F-CC5330E3409E}"/>
          </ac:cxnSpMkLst>
        </pc:cxnChg>
        <pc:cxnChg chg="mod">
          <ac:chgData name="Stalin Jacob Wilson Packia Dhas" userId="050d7d71-3621-4503-95e8-1c9a9d962492" providerId="ADAL" clId="{15C3B07D-500B-41AE-B030-1FBE4667C8E0}" dt="2023-02-06T01:59:27.761" v="614" actId="1076"/>
          <ac:cxnSpMkLst>
            <pc:docMk/>
            <pc:sldMk cId="3196254158" sldId="259"/>
            <ac:cxnSpMk id="165" creationId="{1D963D51-27F8-FC60-FDD3-B46B647022A1}"/>
          </ac:cxnSpMkLst>
        </pc:cxnChg>
        <pc:cxnChg chg="mod">
          <ac:chgData name="Stalin Jacob Wilson Packia Dhas" userId="050d7d71-3621-4503-95e8-1c9a9d962492" providerId="ADAL" clId="{15C3B07D-500B-41AE-B030-1FBE4667C8E0}" dt="2023-02-06T01:59:27.761" v="614" actId="1076"/>
          <ac:cxnSpMkLst>
            <pc:docMk/>
            <pc:sldMk cId="3196254158" sldId="259"/>
            <ac:cxnSpMk id="166" creationId="{8B56D50D-91BC-16BB-CE2B-81DDFFC67B64}"/>
          </ac:cxnSpMkLst>
        </pc:cxnChg>
        <pc:cxnChg chg="mod">
          <ac:chgData name="Stalin Jacob Wilson Packia Dhas" userId="050d7d71-3621-4503-95e8-1c9a9d962492" providerId="ADAL" clId="{15C3B07D-500B-41AE-B030-1FBE4667C8E0}" dt="2023-02-06T01:59:27.761" v="614" actId="1076"/>
          <ac:cxnSpMkLst>
            <pc:docMk/>
            <pc:sldMk cId="3196254158" sldId="259"/>
            <ac:cxnSpMk id="168" creationId="{73DE8EE2-BB44-6E60-BFAD-FE172C26987D}"/>
          </ac:cxnSpMkLst>
        </pc:cxnChg>
        <pc:cxnChg chg="mod">
          <ac:chgData name="Stalin Jacob Wilson Packia Dhas" userId="050d7d71-3621-4503-95e8-1c9a9d962492" providerId="ADAL" clId="{15C3B07D-500B-41AE-B030-1FBE4667C8E0}" dt="2023-02-06T01:59:27.761" v="614" actId="1076"/>
          <ac:cxnSpMkLst>
            <pc:docMk/>
            <pc:sldMk cId="3196254158" sldId="259"/>
            <ac:cxnSpMk id="169" creationId="{8DF174AD-BE4D-8602-B47C-FBF619FC1BA8}"/>
          </ac:cxnSpMkLst>
        </pc:cxnChg>
        <pc:cxnChg chg="mod">
          <ac:chgData name="Stalin Jacob Wilson Packia Dhas" userId="050d7d71-3621-4503-95e8-1c9a9d962492" providerId="ADAL" clId="{15C3B07D-500B-41AE-B030-1FBE4667C8E0}" dt="2023-02-06T01:59:27.761" v="614" actId="1076"/>
          <ac:cxnSpMkLst>
            <pc:docMk/>
            <pc:sldMk cId="3196254158" sldId="259"/>
            <ac:cxnSpMk id="170" creationId="{FC193BD0-EBD3-273B-DB4C-29B011B4174F}"/>
          </ac:cxnSpMkLst>
        </pc:cxnChg>
        <pc:cxnChg chg="mod">
          <ac:chgData name="Stalin Jacob Wilson Packia Dhas" userId="050d7d71-3621-4503-95e8-1c9a9d962492" providerId="ADAL" clId="{15C3B07D-500B-41AE-B030-1FBE4667C8E0}" dt="2023-02-06T01:59:27.761" v="614" actId="1076"/>
          <ac:cxnSpMkLst>
            <pc:docMk/>
            <pc:sldMk cId="3196254158" sldId="259"/>
            <ac:cxnSpMk id="171" creationId="{A7997A59-D2B1-DD6C-D220-EEB4B87B7006}"/>
          </ac:cxnSpMkLst>
        </pc:cxnChg>
        <pc:cxnChg chg="mod">
          <ac:chgData name="Stalin Jacob Wilson Packia Dhas" userId="050d7d71-3621-4503-95e8-1c9a9d962492" providerId="ADAL" clId="{15C3B07D-500B-41AE-B030-1FBE4667C8E0}" dt="2023-02-06T01:59:27.761" v="614" actId="1076"/>
          <ac:cxnSpMkLst>
            <pc:docMk/>
            <pc:sldMk cId="3196254158" sldId="259"/>
            <ac:cxnSpMk id="172" creationId="{47419A2D-C5E2-7983-82A3-C72B86A8E9F5}"/>
          </ac:cxnSpMkLst>
        </pc:cxnChg>
        <pc:cxnChg chg="mod">
          <ac:chgData name="Stalin Jacob Wilson Packia Dhas" userId="050d7d71-3621-4503-95e8-1c9a9d962492" providerId="ADAL" clId="{15C3B07D-500B-41AE-B030-1FBE4667C8E0}" dt="2023-02-06T01:59:27.761" v="614" actId="1076"/>
          <ac:cxnSpMkLst>
            <pc:docMk/>
            <pc:sldMk cId="3196254158" sldId="259"/>
            <ac:cxnSpMk id="173" creationId="{2F7F8F64-6346-41BF-DEB9-F170112DCAD0}"/>
          </ac:cxnSpMkLst>
        </pc:cxnChg>
        <pc:cxnChg chg="mod">
          <ac:chgData name="Stalin Jacob Wilson Packia Dhas" userId="050d7d71-3621-4503-95e8-1c9a9d962492" providerId="ADAL" clId="{15C3B07D-500B-41AE-B030-1FBE4667C8E0}" dt="2023-02-06T01:59:27.761" v="614" actId="1076"/>
          <ac:cxnSpMkLst>
            <pc:docMk/>
            <pc:sldMk cId="3196254158" sldId="259"/>
            <ac:cxnSpMk id="174" creationId="{D9D0DE28-9591-C3A0-9834-17CEF05562C9}"/>
          </ac:cxnSpMkLst>
        </pc:cxnChg>
        <pc:cxnChg chg="mod">
          <ac:chgData name="Stalin Jacob Wilson Packia Dhas" userId="050d7d71-3621-4503-95e8-1c9a9d962492" providerId="ADAL" clId="{15C3B07D-500B-41AE-B030-1FBE4667C8E0}" dt="2023-02-06T01:59:27.761" v="614" actId="1076"/>
          <ac:cxnSpMkLst>
            <pc:docMk/>
            <pc:sldMk cId="3196254158" sldId="259"/>
            <ac:cxnSpMk id="175" creationId="{ED4B18E3-3BFE-91BE-27AC-67C270F68099}"/>
          </ac:cxnSpMkLst>
        </pc:cxnChg>
        <pc:cxnChg chg="mod">
          <ac:chgData name="Stalin Jacob Wilson Packia Dhas" userId="050d7d71-3621-4503-95e8-1c9a9d962492" providerId="ADAL" clId="{15C3B07D-500B-41AE-B030-1FBE4667C8E0}" dt="2023-02-06T01:59:27.761" v="614" actId="1076"/>
          <ac:cxnSpMkLst>
            <pc:docMk/>
            <pc:sldMk cId="3196254158" sldId="259"/>
            <ac:cxnSpMk id="176" creationId="{3C055245-4015-A3FF-77E4-A40C54B14E56}"/>
          </ac:cxnSpMkLst>
        </pc:cxnChg>
        <pc:cxnChg chg="mod">
          <ac:chgData name="Stalin Jacob Wilson Packia Dhas" userId="050d7d71-3621-4503-95e8-1c9a9d962492" providerId="ADAL" clId="{15C3B07D-500B-41AE-B030-1FBE4667C8E0}" dt="2023-02-06T01:59:27.761" v="614" actId="1076"/>
          <ac:cxnSpMkLst>
            <pc:docMk/>
            <pc:sldMk cId="3196254158" sldId="259"/>
            <ac:cxnSpMk id="177" creationId="{86324B16-CCC8-7364-F356-DB1F307EAD94}"/>
          </ac:cxnSpMkLst>
        </pc:cxnChg>
        <pc:cxnChg chg="mod">
          <ac:chgData name="Stalin Jacob Wilson Packia Dhas" userId="050d7d71-3621-4503-95e8-1c9a9d962492" providerId="ADAL" clId="{15C3B07D-500B-41AE-B030-1FBE4667C8E0}" dt="2023-02-06T01:59:27.761" v="614" actId="1076"/>
          <ac:cxnSpMkLst>
            <pc:docMk/>
            <pc:sldMk cId="3196254158" sldId="259"/>
            <ac:cxnSpMk id="178" creationId="{730E6E6C-C7C8-B84D-B18A-1F507EAED714}"/>
          </ac:cxnSpMkLst>
        </pc:cxnChg>
        <pc:cxnChg chg="mod">
          <ac:chgData name="Stalin Jacob Wilson Packia Dhas" userId="050d7d71-3621-4503-95e8-1c9a9d962492" providerId="ADAL" clId="{15C3B07D-500B-41AE-B030-1FBE4667C8E0}" dt="2023-02-06T01:59:27.761" v="614" actId="1076"/>
          <ac:cxnSpMkLst>
            <pc:docMk/>
            <pc:sldMk cId="3196254158" sldId="259"/>
            <ac:cxnSpMk id="179" creationId="{1F1E1B2E-0689-AA8A-BACE-D74E4A348517}"/>
          </ac:cxnSpMkLst>
        </pc:cxnChg>
        <pc:cxnChg chg="mod">
          <ac:chgData name="Stalin Jacob Wilson Packia Dhas" userId="050d7d71-3621-4503-95e8-1c9a9d962492" providerId="ADAL" clId="{15C3B07D-500B-41AE-B030-1FBE4667C8E0}" dt="2023-02-06T01:59:27.761" v="614" actId="1076"/>
          <ac:cxnSpMkLst>
            <pc:docMk/>
            <pc:sldMk cId="3196254158" sldId="259"/>
            <ac:cxnSpMk id="180" creationId="{2440F7B4-5819-3837-29D6-011C19D9CBEA}"/>
          </ac:cxnSpMkLst>
        </pc:cxnChg>
        <pc:cxnChg chg="mod">
          <ac:chgData name="Stalin Jacob Wilson Packia Dhas" userId="050d7d71-3621-4503-95e8-1c9a9d962492" providerId="ADAL" clId="{15C3B07D-500B-41AE-B030-1FBE4667C8E0}" dt="2023-02-06T01:59:27.761" v="614" actId="1076"/>
          <ac:cxnSpMkLst>
            <pc:docMk/>
            <pc:sldMk cId="3196254158" sldId="259"/>
            <ac:cxnSpMk id="181" creationId="{6B220BF6-4A6A-25C7-FE2F-63ACB880A109}"/>
          </ac:cxnSpMkLst>
        </pc:cxnChg>
        <pc:cxnChg chg="mod">
          <ac:chgData name="Stalin Jacob Wilson Packia Dhas" userId="050d7d71-3621-4503-95e8-1c9a9d962492" providerId="ADAL" clId="{15C3B07D-500B-41AE-B030-1FBE4667C8E0}" dt="2023-02-06T01:59:27.761" v="614" actId="1076"/>
          <ac:cxnSpMkLst>
            <pc:docMk/>
            <pc:sldMk cId="3196254158" sldId="259"/>
            <ac:cxnSpMk id="209" creationId="{402325FD-7A63-B8D4-1B0C-65308AB854AA}"/>
          </ac:cxnSpMkLst>
        </pc:cxnChg>
        <pc:cxnChg chg="mod">
          <ac:chgData name="Stalin Jacob Wilson Packia Dhas" userId="050d7d71-3621-4503-95e8-1c9a9d962492" providerId="ADAL" clId="{15C3B07D-500B-41AE-B030-1FBE4667C8E0}" dt="2023-02-06T01:59:27.761" v="614" actId="1076"/>
          <ac:cxnSpMkLst>
            <pc:docMk/>
            <pc:sldMk cId="3196254158" sldId="259"/>
            <ac:cxnSpMk id="210" creationId="{9F8ADC3F-EEE0-CA46-76E9-6477B95CF6B7}"/>
          </ac:cxnSpMkLst>
        </pc:cxnChg>
        <pc:cxnChg chg="mod">
          <ac:chgData name="Stalin Jacob Wilson Packia Dhas" userId="050d7d71-3621-4503-95e8-1c9a9d962492" providerId="ADAL" clId="{15C3B07D-500B-41AE-B030-1FBE4667C8E0}" dt="2023-02-06T01:59:27.761" v="614" actId="1076"/>
          <ac:cxnSpMkLst>
            <pc:docMk/>
            <pc:sldMk cId="3196254158" sldId="259"/>
            <ac:cxnSpMk id="211" creationId="{F4FEEA20-9F04-586D-EEDC-75E2E5DD9DBF}"/>
          </ac:cxnSpMkLst>
        </pc:cxnChg>
        <pc:cxnChg chg="mod">
          <ac:chgData name="Stalin Jacob Wilson Packia Dhas" userId="050d7d71-3621-4503-95e8-1c9a9d962492" providerId="ADAL" clId="{15C3B07D-500B-41AE-B030-1FBE4667C8E0}" dt="2023-02-06T01:59:27.761" v="614" actId="1076"/>
          <ac:cxnSpMkLst>
            <pc:docMk/>
            <pc:sldMk cId="3196254158" sldId="259"/>
            <ac:cxnSpMk id="212" creationId="{F83EF907-EC7D-CF20-8AE4-0D35D4F07721}"/>
          </ac:cxnSpMkLst>
        </pc:cxnChg>
        <pc:cxnChg chg="mod">
          <ac:chgData name="Stalin Jacob Wilson Packia Dhas" userId="050d7d71-3621-4503-95e8-1c9a9d962492" providerId="ADAL" clId="{15C3B07D-500B-41AE-B030-1FBE4667C8E0}" dt="2023-02-06T01:59:27.761" v="614" actId="1076"/>
          <ac:cxnSpMkLst>
            <pc:docMk/>
            <pc:sldMk cId="3196254158" sldId="259"/>
            <ac:cxnSpMk id="213" creationId="{44AF9D6F-164E-5659-9B75-4CB199CC42AB}"/>
          </ac:cxnSpMkLst>
        </pc:cxnChg>
        <pc:cxnChg chg="mod">
          <ac:chgData name="Stalin Jacob Wilson Packia Dhas" userId="050d7d71-3621-4503-95e8-1c9a9d962492" providerId="ADAL" clId="{15C3B07D-500B-41AE-B030-1FBE4667C8E0}" dt="2023-02-06T01:59:27.761" v="614" actId="1076"/>
          <ac:cxnSpMkLst>
            <pc:docMk/>
            <pc:sldMk cId="3196254158" sldId="259"/>
            <ac:cxnSpMk id="214" creationId="{75540BB8-B9BB-7770-4D1B-9306882E51C3}"/>
          </ac:cxnSpMkLst>
        </pc:cxnChg>
        <pc:cxnChg chg="mod">
          <ac:chgData name="Stalin Jacob Wilson Packia Dhas" userId="050d7d71-3621-4503-95e8-1c9a9d962492" providerId="ADAL" clId="{15C3B07D-500B-41AE-B030-1FBE4667C8E0}" dt="2023-02-06T01:59:27.761" v="614" actId="1076"/>
          <ac:cxnSpMkLst>
            <pc:docMk/>
            <pc:sldMk cId="3196254158" sldId="259"/>
            <ac:cxnSpMk id="215" creationId="{51742255-68BB-3F38-72FE-155251BCFC9B}"/>
          </ac:cxnSpMkLst>
        </pc:cxnChg>
        <pc:cxnChg chg="mod">
          <ac:chgData name="Stalin Jacob Wilson Packia Dhas" userId="050d7d71-3621-4503-95e8-1c9a9d962492" providerId="ADAL" clId="{15C3B07D-500B-41AE-B030-1FBE4667C8E0}" dt="2023-02-06T01:59:27.761" v="614" actId="1076"/>
          <ac:cxnSpMkLst>
            <pc:docMk/>
            <pc:sldMk cId="3196254158" sldId="259"/>
            <ac:cxnSpMk id="248" creationId="{54297CD8-235B-FF49-A6CD-E86AD341A85D}"/>
          </ac:cxnSpMkLst>
        </pc:cxnChg>
        <pc:cxnChg chg="mod">
          <ac:chgData name="Stalin Jacob Wilson Packia Dhas" userId="050d7d71-3621-4503-95e8-1c9a9d962492" providerId="ADAL" clId="{15C3B07D-500B-41AE-B030-1FBE4667C8E0}" dt="2023-02-06T01:59:27.761" v="614" actId="1076"/>
          <ac:cxnSpMkLst>
            <pc:docMk/>
            <pc:sldMk cId="3196254158" sldId="259"/>
            <ac:cxnSpMk id="249" creationId="{8E5C19DB-3787-7EBC-3A09-DC543B0678B2}"/>
          </ac:cxnSpMkLst>
        </pc:cxnChg>
        <pc:cxnChg chg="mod">
          <ac:chgData name="Stalin Jacob Wilson Packia Dhas" userId="050d7d71-3621-4503-95e8-1c9a9d962492" providerId="ADAL" clId="{15C3B07D-500B-41AE-B030-1FBE4667C8E0}" dt="2023-02-06T01:59:27.761" v="614" actId="1076"/>
          <ac:cxnSpMkLst>
            <pc:docMk/>
            <pc:sldMk cId="3196254158" sldId="259"/>
            <ac:cxnSpMk id="250" creationId="{BBEB87A2-C0B5-0BA5-94B8-D1E9A2BF9581}"/>
          </ac:cxnSpMkLst>
        </pc:cxnChg>
        <pc:cxnChg chg="mod">
          <ac:chgData name="Stalin Jacob Wilson Packia Dhas" userId="050d7d71-3621-4503-95e8-1c9a9d962492" providerId="ADAL" clId="{15C3B07D-500B-41AE-B030-1FBE4667C8E0}" dt="2023-02-06T01:59:27.761" v="614" actId="1076"/>
          <ac:cxnSpMkLst>
            <pc:docMk/>
            <pc:sldMk cId="3196254158" sldId="259"/>
            <ac:cxnSpMk id="251" creationId="{039A541A-39B1-5ECF-5DC2-11144A197F0B}"/>
          </ac:cxnSpMkLst>
        </pc:cxnChg>
        <pc:cxnChg chg="mod">
          <ac:chgData name="Stalin Jacob Wilson Packia Dhas" userId="050d7d71-3621-4503-95e8-1c9a9d962492" providerId="ADAL" clId="{15C3B07D-500B-41AE-B030-1FBE4667C8E0}" dt="2023-02-06T01:59:27.761" v="614" actId="1076"/>
          <ac:cxnSpMkLst>
            <pc:docMk/>
            <pc:sldMk cId="3196254158" sldId="259"/>
            <ac:cxnSpMk id="252" creationId="{88FAAAF7-D7A3-AB9C-A64E-B4216B1E0E13}"/>
          </ac:cxnSpMkLst>
        </pc:cxnChg>
        <pc:cxnChg chg="mod">
          <ac:chgData name="Stalin Jacob Wilson Packia Dhas" userId="050d7d71-3621-4503-95e8-1c9a9d962492" providerId="ADAL" clId="{15C3B07D-500B-41AE-B030-1FBE4667C8E0}" dt="2023-02-06T01:59:27.761" v="614" actId="1076"/>
          <ac:cxnSpMkLst>
            <pc:docMk/>
            <pc:sldMk cId="3196254158" sldId="259"/>
            <ac:cxnSpMk id="253" creationId="{F511848E-04EB-ACC4-78EF-26A16C345857}"/>
          </ac:cxnSpMkLst>
        </pc:cxnChg>
        <pc:cxnChg chg="mod">
          <ac:chgData name="Stalin Jacob Wilson Packia Dhas" userId="050d7d71-3621-4503-95e8-1c9a9d962492" providerId="ADAL" clId="{15C3B07D-500B-41AE-B030-1FBE4667C8E0}" dt="2023-02-06T01:59:27.761" v="614" actId="1076"/>
          <ac:cxnSpMkLst>
            <pc:docMk/>
            <pc:sldMk cId="3196254158" sldId="259"/>
            <ac:cxnSpMk id="254" creationId="{399672DD-6A67-7B28-47CE-166788F2AE62}"/>
          </ac:cxnSpMkLst>
        </pc:cxnChg>
        <pc:cxnChg chg="mod">
          <ac:chgData name="Stalin Jacob Wilson Packia Dhas" userId="050d7d71-3621-4503-95e8-1c9a9d962492" providerId="ADAL" clId="{15C3B07D-500B-41AE-B030-1FBE4667C8E0}" dt="2023-02-06T01:59:27.761" v="614" actId="1076"/>
          <ac:cxnSpMkLst>
            <pc:docMk/>
            <pc:sldMk cId="3196254158" sldId="259"/>
            <ac:cxnSpMk id="262" creationId="{AC3332D0-A378-AFBA-8A5A-F66B66613FB4}"/>
          </ac:cxnSpMkLst>
        </pc:cxnChg>
        <pc:cxnChg chg="mod">
          <ac:chgData name="Stalin Jacob Wilson Packia Dhas" userId="050d7d71-3621-4503-95e8-1c9a9d962492" providerId="ADAL" clId="{15C3B07D-500B-41AE-B030-1FBE4667C8E0}" dt="2023-02-06T01:59:27.761" v="614" actId="1076"/>
          <ac:cxnSpMkLst>
            <pc:docMk/>
            <pc:sldMk cId="3196254158" sldId="259"/>
            <ac:cxnSpMk id="264" creationId="{E97D5053-A13E-AACE-6E1E-A0A9A168F277}"/>
          </ac:cxnSpMkLst>
        </pc:cxnChg>
        <pc:cxnChg chg="mod">
          <ac:chgData name="Stalin Jacob Wilson Packia Dhas" userId="050d7d71-3621-4503-95e8-1c9a9d962492" providerId="ADAL" clId="{15C3B07D-500B-41AE-B030-1FBE4667C8E0}" dt="2023-02-06T01:59:27.761" v="614" actId="1076"/>
          <ac:cxnSpMkLst>
            <pc:docMk/>
            <pc:sldMk cId="3196254158" sldId="259"/>
            <ac:cxnSpMk id="265" creationId="{B6C6CB2A-0B45-E3BA-0CA9-59472D9442B5}"/>
          </ac:cxnSpMkLst>
        </pc:cxnChg>
        <pc:cxnChg chg="mod">
          <ac:chgData name="Stalin Jacob Wilson Packia Dhas" userId="050d7d71-3621-4503-95e8-1c9a9d962492" providerId="ADAL" clId="{15C3B07D-500B-41AE-B030-1FBE4667C8E0}" dt="2023-02-06T01:59:27.761" v="614" actId="1076"/>
          <ac:cxnSpMkLst>
            <pc:docMk/>
            <pc:sldMk cId="3196254158" sldId="259"/>
            <ac:cxnSpMk id="266" creationId="{E487994D-356E-A0B6-F20C-EEA0D4AEC19C}"/>
          </ac:cxnSpMkLst>
        </pc:cxnChg>
        <pc:cxnChg chg="mod">
          <ac:chgData name="Stalin Jacob Wilson Packia Dhas" userId="050d7d71-3621-4503-95e8-1c9a9d962492" providerId="ADAL" clId="{15C3B07D-500B-41AE-B030-1FBE4667C8E0}" dt="2023-02-06T01:59:27.761" v="614" actId="1076"/>
          <ac:cxnSpMkLst>
            <pc:docMk/>
            <pc:sldMk cId="3196254158" sldId="259"/>
            <ac:cxnSpMk id="267" creationId="{D89182BC-5D53-A549-893A-3528713F7780}"/>
          </ac:cxnSpMkLst>
        </pc:cxnChg>
        <pc:cxnChg chg="mod">
          <ac:chgData name="Stalin Jacob Wilson Packia Dhas" userId="050d7d71-3621-4503-95e8-1c9a9d962492" providerId="ADAL" clId="{15C3B07D-500B-41AE-B030-1FBE4667C8E0}" dt="2023-02-06T01:59:27.761" v="614" actId="1076"/>
          <ac:cxnSpMkLst>
            <pc:docMk/>
            <pc:sldMk cId="3196254158" sldId="259"/>
            <ac:cxnSpMk id="268" creationId="{4AF31BE2-7D47-A02C-CB92-DCE11A88C2CC}"/>
          </ac:cxnSpMkLst>
        </pc:cxnChg>
        <pc:cxnChg chg="mod">
          <ac:chgData name="Stalin Jacob Wilson Packia Dhas" userId="050d7d71-3621-4503-95e8-1c9a9d962492" providerId="ADAL" clId="{15C3B07D-500B-41AE-B030-1FBE4667C8E0}" dt="2023-02-06T01:59:27.761" v="614" actId="1076"/>
          <ac:cxnSpMkLst>
            <pc:docMk/>
            <pc:sldMk cId="3196254158" sldId="259"/>
            <ac:cxnSpMk id="269" creationId="{D5E59678-3EB7-6001-BB9A-0693CFB2E862}"/>
          </ac:cxnSpMkLst>
        </pc:cxnChg>
        <pc:cxnChg chg="mod">
          <ac:chgData name="Stalin Jacob Wilson Packia Dhas" userId="050d7d71-3621-4503-95e8-1c9a9d962492" providerId="ADAL" clId="{15C3B07D-500B-41AE-B030-1FBE4667C8E0}" dt="2023-02-06T01:59:27.761" v="614" actId="1076"/>
          <ac:cxnSpMkLst>
            <pc:docMk/>
            <pc:sldMk cId="3196254158" sldId="259"/>
            <ac:cxnSpMk id="270" creationId="{1F769C4C-A36B-5415-C757-9E875D28A7A9}"/>
          </ac:cxnSpMkLst>
        </pc:cxnChg>
      </pc:sldChg>
      <pc:sldChg chg="addSp modSp add mod">
        <pc:chgData name="Stalin Jacob Wilson Packia Dhas" userId="050d7d71-3621-4503-95e8-1c9a9d962492" providerId="ADAL" clId="{15C3B07D-500B-41AE-B030-1FBE4667C8E0}" dt="2023-02-07T11:50:47.774" v="1547" actId="1076"/>
        <pc:sldMkLst>
          <pc:docMk/>
          <pc:sldMk cId="2807112699" sldId="267"/>
        </pc:sldMkLst>
        <pc:spChg chg="mod">
          <ac:chgData name="Stalin Jacob Wilson Packia Dhas" userId="050d7d71-3621-4503-95e8-1c9a9d962492" providerId="ADAL" clId="{15C3B07D-500B-41AE-B030-1FBE4667C8E0}" dt="2023-02-06T02:01:04.406" v="633" actId="113"/>
          <ac:spMkLst>
            <pc:docMk/>
            <pc:sldMk cId="2807112699" sldId="267"/>
            <ac:spMk id="2" creationId="{931AE6C8-4F53-320C-F43E-3568AFACCE88}"/>
          </ac:spMkLst>
        </pc:spChg>
        <pc:spChg chg="mod">
          <ac:chgData name="Stalin Jacob Wilson Packia Dhas" userId="050d7d71-3621-4503-95e8-1c9a9d962492" providerId="ADAL" clId="{15C3B07D-500B-41AE-B030-1FBE4667C8E0}" dt="2023-02-06T02:00:39.436" v="616" actId="20577"/>
          <ac:spMkLst>
            <pc:docMk/>
            <pc:sldMk cId="2807112699" sldId="267"/>
            <ac:spMk id="4" creationId="{6EB130B0-302F-9409-682A-7727C0F6C108}"/>
          </ac:spMkLst>
        </pc:spChg>
        <pc:spChg chg="mod">
          <ac:chgData name="Stalin Jacob Wilson Packia Dhas" userId="050d7d71-3621-4503-95e8-1c9a9d962492" providerId="ADAL" clId="{15C3B07D-500B-41AE-B030-1FBE4667C8E0}" dt="2023-02-06T02:19:52.346" v="815" actId="27636"/>
          <ac:spMkLst>
            <pc:docMk/>
            <pc:sldMk cId="2807112699" sldId="267"/>
            <ac:spMk id="7" creationId="{3CB43161-8B04-AC42-7624-F01B055A7F49}"/>
          </ac:spMkLst>
        </pc:spChg>
        <pc:picChg chg="mod">
          <ac:chgData name="Stalin Jacob Wilson Packia Dhas" userId="050d7d71-3621-4503-95e8-1c9a9d962492" providerId="ADAL" clId="{15C3B07D-500B-41AE-B030-1FBE4667C8E0}" dt="2023-02-07T11:50:43.004" v="1544" actId="1076"/>
          <ac:picMkLst>
            <pc:docMk/>
            <pc:sldMk cId="2807112699" sldId="267"/>
            <ac:picMk id="6" creationId="{0BCB44F4-3757-20B6-F074-B34957134F91}"/>
          </ac:picMkLst>
        </pc:picChg>
        <pc:picChg chg="add mod">
          <ac:chgData name="Stalin Jacob Wilson Packia Dhas" userId="050d7d71-3621-4503-95e8-1c9a9d962492" providerId="ADAL" clId="{15C3B07D-500B-41AE-B030-1FBE4667C8E0}" dt="2023-02-07T11:50:47.774" v="1547" actId="1076"/>
          <ac:picMkLst>
            <pc:docMk/>
            <pc:sldMk cId="2807112699" sldId="267"/>
            <ac:picMk id="2050" creationId="{B8674D4A-A5E4-ABCF-5978-253B6D1A5D6D}"/>
          </ac:picMkLst>
        </pc:picChg>
      </pc:sldChg>
      <pc:sldChg chg="del">
        <pc:chgData name="Stalin Jacob Wilson Packia Dhas" userId="050d7d71-3621-4503-95e8-1c9a9d962492" providerId="ADAL" clId="{15C3B07D-500B-41AE-B030-1FBE4667C8E0}" dt="2023-02-06T02:34:07.705" v="919" actId="47"/>
        <pc:sldMkLst>
          <pc:docMk/>
          <pc:sldMk cId="376590867" sldId="293"/>
        </pc:sldMkLst>
      </pc:sldChg>
      <pc:sldChg chg="modSp add del mod ord">
        <pc:chgData name="Stalin Jacob Wilson Packia Dhas" userId="050d7d71-3621-4503-95e8-1c9a9d962492" providerId="ADAL" clId="{15C3B07D-500B-41AE-B030-1FBE4667C8E0}" dt="2023-02-06T09:00:32.044" v="1421" actId="20577"/>
        <pc:sldMkLst>
          <pc:docMk/>
          <pc:sldMk cId="3657130640" sldId="301"/>
        </pc:sldMkLst>
        <pc:spChg chg="mod">
          <ac:chgData name="Stalin Jacob Wilson Packia Dhas" userId="050d7d71-3621-4503-95e8-1c9a9d962492" providerId="ADAL" clId="{15C3B07D-500B-41AE-B030-1FBE4667C8E0}" dt="2023-02-06T09:00:32.044" v="1421" actId="20577"/>
          <ac:spMkLst>
            <pc:docMk/>
            <pc:sldMk cId="3657130640" sldId="301"/>
            <ac:spMk id="3" creationId="{00000000-0000-0000-0000-000000000000}"/>
          </ac:spMkLst>
        </pc:spChg>
      </pc:sldChg>
      <pc:sldChg chg="modSp add del mod ord">
        <pc:chgData name="Stalin Jacob Wilson Packia Dhas" userId="050d7d71-3621-4503-95e8-1c9a9d962492" providerId="ADAL" clId="{15C3B07D-500B-41AE-B030-1FBE4667C8E0}" dt="2023-02-06T08:52:53.053" v="1102" actId="20577"/>
        <pc:sldMkLst>
          <pc:docMk/>
          <pc:sldMk cId="3192266062" sldId="302"/>
        </pc:sldMkLst>
        <pc:spChg chg="mod">
          <ac:chgData name="Stalin Jacob Wilson Packia Dhas" userId="050d7d71-3621-4503-95e8-1c9a9d962492" providerId="ADAL" clId="{15C3B07D-500B-41AE-B030-1FBE4667C8E0}" dt="2023-02-06T08:52:53.053" v="1102" actId="20577"/>
          <ac:spMkLst>
            <pc:docMk/>
            <pc:sldMk cId="3192266062" sldId="302"/>
            <ac:spMk id="3" creationId="{00000000-0000-0000-0000-000000000000}"/>
          </ac:spMkLst>
        </pc:spChg>
      </pc:sldChg>
      <pc:sldChg chg="modSp mod">
        <pc:chgData name="Stalin Jacob Wilson Packia Dhas" userId="050d7d71-3621-4503-95e8-1c9a9d962492" providerId="ADAL" clId="{15C3B07D-500B-41AE-B030-1FBE4667C8E0}" dt="2023-02-05T23:55:54.755" v="182" actId="207"/>
        <pc:sldMkLst>
          <pc:docMk/>
          <pc:sldMk cId="1572649805" sldId="331"/>
        </pc:sldMkLst>
        <pc:spChg chg="mod">
          <ac:chgData name="Stalin Jacob Wilson Packia Dhas" userId="050d7d71-3621-4503-95e8-1c9a9d962492" providerId="ADAL" clId="{15C3B07D-500B-41AE-B030-1FBE4667C8E0}" dt="2023-02-05T23:55:54.755" v="182" actId="207"/>
          <ac:spMkLst>
            <pc:docMk/>
            <pc:sldMk cId="1572649805" sldId="331"/>
            <ac:spMk id="3" creationId="{00000000-0000-0000-0000-000000000000}"/>
          </ac:spMkLst>
        </pc:spChg>
      </pc:sldChg>
      <pc:sldChg chg="del">
        <pc:chgData name="Stalin Jacob Wilson Packia Dhas" userId="050d7d71-3621-4503-95e8-1c9a9d962492" providerId="ADAL" clId="{15C3B07D-500B-41AE-B030-1FBE4667C8E0}" dt="2023-02-05T22:38:26.060" v="25" actId="47"/>
        <pc:sldMkLst>
          <pc:docMk/>
          <pc:sldMk cId="3581411444" sldId="715"/>
        </pc:sldMkLst>
      </pc:sldChg>
      <pc:sldChg chg="del">
        <pc:chgData name="Stalin Jacob Wilson Packia Dhas" userId="050d7d71-3621-4503-95e8-1c9a9d962492" providerId="ADAL" clId="{15C3B07D-500B-41AE-B030-1FBE4667C8E0}" dt="2023-02-06T02:34:08.340" v="920" actId="47"/>
        <pc:sldMkLst>
          <pc:docMk/>
          <pc:sldMk cId="3531350373" sldId="716"/>
        </pc:sldMkLst>
      </pc:sldChg>
      <pc:sldChg chg="del">
        <pc:chgData name="Stalin Jacob Wilson Packia Dhas" userId="050d7d71-3621-4503-95e8-1c9a9d962492" providerId="ADAL" clId="{15C3B07D-500B-41AE-B030-1FBE4667C8E0}" dt="2023-02-06T02:34:08.698" v="921" actId="47"/>
        <pc:sldMkLst>
          <pc:docMk/>
          <pc:sldMk cId="1580573591" sldId="723"/>
        </pc:sldMkLst>
      </pc:sldChg>
      <pc:sldChg chg="del">
        <pc:chgData name="Stalin Jacob Wilson Packia Dhas" userId="050d7d71-3621-4503-95e8-1c9a9d962492" providerId="ADAL" clId="{15C3B07D-500B-41AE-B030-1FBE4667C8E0}" dt="2023-02-06T02:34:09.025" v="922" actId="47"/>
        <pc:sldMkLst>
          <pc:docMk/>
          <pc:sldMk cId="4130696742" sldId="724"/>
        </pc:sldMkLst>
      </pc:sldChg>
      <pc:sldChg chg="modSp del mod">
        <pc:chgData name="Stalin Jacob Wilson Packia Dhas" userId="050d7d71-3621-4503-95e8-1c9a9d962492" providerId="ADAL" clId="{15C3B07D-500B-41AE-B030-1FBE4667C8E0}" dt="2023-02-06T02:34:06.985" v="918" actId="47"/>
        <pc:sldMkLst>
          <pc:docMk/>
          <pc:sldMk cId="1286137602" sldId="727"/>
        </pc:sldMkLst>
        <pc:spChg chg="mod">
          <ac:chgData name="Stalin Jacob Wilson Packia Dhas" userId="050d7d71-3621-4503-95e8-1c9a9d962492" providerId="ADAL" clId="{15C3B07D-500B-41AE-B030-1FBE4667C8E0}" dt="2023-02-05T23:35:47.403" v="93" actId="20577"/>
          <ac:spMkLst>
            <pc:docMk/>
            <pc:sldMk cId="1286137602" sldId="727"/>
            <ac:spMk id="7" creationId="{00000000-0000-0000-0000-000000000000}"/>
          </ac:spMkLst>
        </pc:spChg>
      </pc:sldChg>
      <pc:sldChg chg="addSp modSp add mod">
        <pc:chgData name="Stalin Jacob Wilson Packia Dhas" userId="050d7d71-3621-4503-95e8-1c9a9d962492" providerId="ADAL" clId="{15C3B07D-500B-41AE-B030-1FBE4667C8E0}" dt="2023-02-05T23:27:59.723" v="29" actId="1076"/>
        <pc:sldMkLst>
          <pc:docMk/>
          <pc:sldMk cId="3394617832" sldId="728"/>
        </pc:sldMkLst>
        <pc:spChg chg="mod">
          <ac:chgData name="Stalin Jacob Wilson Packia Dhas" userId="050d7d71-3621-4503-95e8-1c9a9d962492" providerId="ADAL" clId="{15C3B07D-500B-41AE-B030-1FBE4667C8E0}" dt="2023-02-05T22:37:56.709" v="2" actId="20577"/>
          <ac:spMkLst>
            <pc:docMk/>
            <pc:sldMk cId="3394617832" sldId="728"/>
            <ac:spMk id="3" creationId="{00000000-0000-0000-0000-000000000000}"/>
          </ac:spMkLst>
        </pc:spChg>
        <pc:picChg chg="add mod">
          <ac:chgData name="Stalin Jacob Wilson Packia Dhas" userId="050d7d71-3621-4503-95e8-1c9a9d962492" providerId="ADAL" clId="{15C3B07D-500B-41AE-B030-1FBE4667C8E0}" dt="2023-02-05T23:27:57.390" v="28" actId="1076"/>
          <ac:picMkLst>
            <pc:docMk/>
            <pc:sldMk cId="3394617832" sldId="728"/>
            <ac:picMk id="5" creationId="{000445D4-9DB5-8525-F128-B1854218DA4C}"/>
          </ac:picMkLst>
        </pc:picChg>
        <pc:picChg chg="add mod">
          <ac:chgData name="Stalin Jacob Wilson Packia Dhas" userId="050d7d71-3621-4503-95e8-1c9a9d962492" providerId="ADAL" clId="{15C3B07D-500B-41AE-B030-1FBE4667C8E0}" dt="2023-02-05T23:27:59.723" v="29" actId="1076"/>
          <ac:picMkLst>
            <pc:docMk/>
            <pc:sldMk cId="3394617832" sldId="728"/>
            <ac:picMk id="1026" creationId="{56929E9C-B2AA-7BE0-98D2-F4FC63493019}"/>
          </ac:picMkLst>
        </pc:picChg>
      </pc:sldChg>
      <pc:sldChg chg="addSp delSp modSp add mod ord">
        <pc:chgData name="Stalin Jacob Wilson Packia Dhas" userId="050d7d71-3621-4503-95e8-1c9a9d962492" providerId="ADAL" clId="{15C3B07D-500B-41AE-B030-1FBE4667C8E0}" dt="2023-02-06T01:21:38.850" v="500" actId="948"/>
        <pc:sldMkLst>
          <pc:docMk/>
          <pc:sldMk cId="3744114053" sldId="729"/>
        </pc:sldMkLst>
        <pc:spChg chg="mod">
          <ac:chgData name="Stalin Jacob Wilson Packia Dhas" userId="050d7d71-3621-4503-95e8-1c9a9d962492" providerId="ADAL" clId="{15C3B07D-500B-41AE-B030-1FBE4667C8E0}" dt="2023-02-05T22:38:20.918" v="24" actId="27636"/>
          <ac:spMkLst>
            <pc:docMk/>
            <pc:sldMk cId="3744114053" sldId="729"/>
            <ac:spMk id="2" creationId="{00000000-0000-0000-0000-000000000000}"/>
          </ac:spMkLst>
        </pc:spChg>
        <pc:spChg chg="mod">
          <ac:chgData name="Stalin Jacob Wilson Packia Dhas" userId="050d7d71-3621-4503-95e8-1c9a9d962492" providerId="ADAL" clId="{15C3B07D-500B-41AE-B030-1FBE4667C8E0}" dt="2023-02-06T01:21:38.850" v="500" actId="948"/>
          <ac:spMkLst>
            <pc:docMk/>
            <pc:sldMk cId="3744114053" sldId="729"/>
            <ac:spMk id="3" creationId="{00000000-0000-0000-0000-000000000000}"/>
          </ac:spMkLst>
        </pc:spChg>
        <pc:picChg chg="add del mod">
          <ac:chgData name="Stalin Jacob Wilson Packia Dhas" userId="050d7d71-3621-4503-95e8-1c9a9d962492" providerId="ADAL" clId="{15C3B07D-500B-41AE-B030-1FBE4667C8E0}" dt="2023-02-05T23:34:12.304" v="56"/>
          <ac:picMkLst>
            <pc:docMk/>
            <pc:sldMk cId="3744114053" sldId="729"/>
            <ac:picMk id="2050" creationId="{5356AC0F-0497-99A6-2C4D-6C3F695E3757}"/>
          </ac:picMkLst>
        </pc:picChg>
        <pc:picChg chg="add mod">
          <ac:chgData name="Stalin Jacob Wilson Packia Dhas" userId="050d7d71-3621-4503-95e8-1c9a9d962492" providerId="ADAL" clId="{15C3B07D-500B-41AE-B030-1FBE4667C8E0}" dt="2023-02-05T23:34:42.931" v="65" actId="1076"/>
          <ac:picMkLst>
            <pc:docMk/>
            <pc:sldMk cId="3744114053" sldId="729"/>
            <ac:picMk id="2052" creationId="{5A090883-E2BE-53E7-6378-4D5DA49A862E}"/>
          </ac:picMkLst>
        </pc:picChg>
      </pc:sldChg>
      <pc:sldChg chg="delSp modSp add mod">
        <pc:chgData name="Stalin Jacob Wilson Packia Dhas" userId="050d7d71-3621-4503-95e8-1c9a9d962492" providerId="ADAL" clId="{15C3B07D-500B-41AE-B030-1FBE4667C8E0}" dt="2023-02-06T01:20:51.759" v="494" actId="20577"/>
        <pc:sldMkLst>
          <pc:docMk/>
          <pc:sldMk cId="3942188032" sldId="730"/>
        </pc:sldMkLst>
        <pc:spChg chg="mod">
          <ac:chgData name="Stalin Jacob Wilson Packia Dhas" userId="050d7d71-3621-4503-95e8-1c9a9d962492" providerId="ADAL" clId="{15C3B07D-500B-41AE-B030-1FBE4667C8E0}" dt="2023-02-05T23:36:33.437" v="120" actId="20577"/>
          <ac:spMkLst>
            <pc:docMk/>
            <pc:sldMk cId="3942188032" sldId="730"/>
            <ac:spMk id="2" creationId="{00000000-0000-0000-0000-000000000000}"/>
          </ac:spMkLst>
        </pc:spChg>
        <pc:spChg chg="mod">
          <ac:chgData name="Stalin Jacob Wilson Packia Dhas" userId="050d7d71-3621-4503-95e8-1c9a9d962492" providerId="ADAL" clId="{15C3B07D-500B-41AE-B030-1FBE4667C8E0}" dt="2023-02-06T01:20:51.759" v="494" actId="20577"/>
          <ac:spMkLst>
            <pc:docMk/>
            <pc:sldMk cId="3942188032" sldId="730"/>
            <ac:spMk id="3" creationId="{00000000-0000-0000-0000-000000000000}"/>
          </ac:spMkLst>
        </pc:spChg>
        <pc:picChg chg="del">
          <ac:chgData name="Stalin Jacob Wilson Packia Dhas" userId="050d7d71-3621-4503-95e8-1c9a9d962492" providerId="ADAL" clId="{15C3B07D-500B-41AE-B030-1FBE4667C8E0}" dt="2023-02-05T23:36:36.329" v="121" actId="478"/>
          <ac:picMkLst>
            <pc:docMk/>
            <pc:sldMk cId="3942188032" sldId="730"/>
            <ac:picMk id="2052" creationId="{5A090883-E2BE-53E7-6378-4D5DA49A862E}"/>
          </ac:picMkLst>
        </pc:picChg>
      </pc:sldChg>
      <pc:sldChg chg="modSp add mod">
        <pc:chgData name="Stalin Jacob Wilson Packia Dhas" userId="050d7d71-3621-4503-95e8-1c9a9d962492" providerId="ADAL" clId="{15C3B07D-500B-41AE-B030-1FBE4667C8E0}" dt="2023-02-06T01:21:11.120" v="496" actId="27636"/>
        <pc:sldMkLst>
          <pc:docMk/>
          <pc:sldMk cId="72321689" sldId="731"/>
        </pc:sldMkLst>
        <pc:spChg chg="mod">
          <ac:chgData name="Stalin Jacob Wilson Packia Dhas" userId="050d7d71-3621-4503-95e8-1c9a9d962492" providerId="ADAL" clId="{15C3B07D-500B-41AE-B030-1FBE4667C8E0}" dt="2023-02-05T23:54:37.092" v="179" actId="14100"/>
          <ac:spMkLst>
            <pc:docMk/>
            <pc:sldMk cId="72321689" sldId="731"/>
            <ac:spMk id="2" creationId="{00000000-0000-0000-0000-000000000000}"/>
          </ac:spMkLst>
        </pc:spChg>
        <pc:spChg chg="mod">
          <ac:chgData name="Stalin Jacob Wilson Packia Dhas" userId="050d7d71-3621-4503-95e8-1c9a9d962492" providerId="ADAL" clId="{15C3B07D-500B-41AE-B030-1FBE4667C8E0}" dt="2023-02-06T01:21:11.120" v="496" actId="27636"/>
          <ac:spMkLst>
            <pc:docMk/>
            <pc:sldMk cId="72321689" sldId="731"/>
            <ac:spMk id="3" creationId="{00000000-0000-0000-0000-000000000000}"/>
          </ac:spMkLst>
        </pc:spChg>
      </pc:sldChg>
      <pc:sldChg chg="modSp add mod ord">
        <pc:chgData name="Stalin Jacob Wilson Packia Dhas" userId="050d7d71-3621-4503-95e8-1c9a9d962492" providerId="ADAL" clId="{15C3B07D-500B-41AE-B030-1FBE4667C8E0}" dt="2023-02-08T19:08:44.059" v="1549" actId="27636"/>
        <pc:sldMkLst>
          <pc:docMk/>
          <pc:sldMk cId="3131683920" sldId="732"/>
        </pc:sldMkLst>
        <pc:spChg chg="mod">
          <ac:chgData name="Stalin Jacob Wilson Packia Dhas" userId="050d7d71-3621-4503-95e8-1c9a9d962492" providerId="ADAL" clId="{15C3B07D-500B-41AE-B030-1FBE4667C8E0}" dt="2023-02-06T00:51:16.210" v="257" actId="20577"/>
          <ac:spMkLst>
            <pc:docMk/>
            <pc:sldMk cId="3131683920" sldId="732"/>
            <ac:spMk id="2" creationId="{00000000-0000-0000-0000-000000000000}"/>
          </ac:spMkLst>
        </pc:spChg>
        <pc:spChg chg="mod">
          <ac:chgData name="Stalin Jacob Wilson Packia Dhas" userId="050d7d71-3621-4503-95e8-1c9a9d962492" providerId="ADAL" clId="{15C3B07D-500B-41AE-B030-1FBE4667C8E0}" dt="2023-02-08T19:08:44.059" v="1549" actId="27636"/>
          <ac:spMkLst>
            <pc:docMk/>
            <pc:sldMk cId="3131683920" sldId="732"/>
            <ac:spMk id="3" creationId="{00000000-0000-0000-0000-000000000000}"/>
          </ac:spMkLst>
        </pc:spChg>
      </pc:sldChg>
      <pc:sldChg chg="add del">
        <pc:chgData name="Stalin Jacob Wilson Packia Dhas" userId="050d7d71-3621-4503-95e8-1c9a9d962492" providerId="ADAL" clId="{15C3B07D-500B-41AE-B030-1FBE4667C8E0}" dt="2023-02-06T10:41:08.274" v="1518" actId="47"/>
        <pc:sldMkLst>
          <pc:docMk/>
          <pc:sldMk cId="4203427988" sldId="733"/>
        </pc:sldMkLst>
      </pc:sldChg>
      <pc:sldChg chg="addSp delSp modSp add mod">
        <pc:chgData name="Stalin Jacob Wilson Packia Dhas" userId="050d7d71-3621-4503-95e8-1c9a9d962492" providerId="ADAL" clId="{15C3B07D-500B-41AE-B030-1FBE4667C8E0}" dt="2023-02-08T19:18:03.856" v="1571" actId="1076"/>
        <pc:sldMkLst>
          <pc:docMk/>
          <pc:sldMk cId="3708947941" sldId="734"/>
        </pc:sldMkLst>
        <pc:spChg chg="mod">
          <ac:chgData name="Stalin Jacob Wilson Packia Dhas" userId="050d7d71-3621-4503-95e8-1c9a9d962492" providerId="ADAL" clId="{15C3B07D-500B-41AE-B030-1FBE4667C8E0}" dt="2023-02-06T02:04:49.247" v="678" actId="20577"/>
          <ac:spMkLst>
            <pc:docMk/>
            <pc:sldMk cId="3708947941" sldId="734"/>
            <ac:spMk id="2" creationId="{931AE6C8-4F53-320C-F43E-3568AFACCE88}"/>
          </ac:spMkLst>
        </pc:spChg>
        <pc:spChg chg="add del mod">
          <ac:chgData name="Stalin Jacob Wilson Packia Dhas" userId="050d7d71-3621-4503-95e8-1c9a9d962492" providerId="ADAL" clId="{15C3B07D-500B-41AE-B030-1FBE4667C8E0}" dt="2023-02-06T02:03:46.325" v="674" actId="478"/>
          <ac:spMkLst>
            <pc:docMk/>
            <pc:sldMk cId="3708947941" sldId="734"/>
            <ac:spMk id="3" creationId="{5BCDA42B-42D9-6AFD-1634-8FFC5888FACC}"/>
          </ac:spMkLst>
        </pc:spChg>
        <pc:spChg chg="mod">
          <ac:chgData name="Stalin Jacob Wilson Packia Dhas" userId="050d7d71-3621-4503-95e8-1c9a9d962492" providerId="ADAL" clId="{15C3B07D-500B-41AE-B030-1FBE4667C8E0}" dt="2023-02-08T19:17:59.853" v="1570" actId="6549"/>
          <ac:spMkLst>
            <pc:docMk/>
            <pc:sldMk cId="3708947941" sldId="734"/>
            <ac:spMk id="4" creationId="{6EB130B0-302F-9409-682A-7727C0F6C108}"/>
          </ac:spMkLst>
        </pc:spChg>
        <pc:spChg chg="add mod">
          <ac:chgData name="Stalin Jacob Wilson Packia Dhas" userId="050d7d71-3621-4503-95e8-1c9a9d962492" providerId="ADAL" clId="{15C3B07D-500B-41AE-B030-1FBE4667C8E0}" dt="2023-02-08T19:18:03.856" v="1571" actId="1076"/>
          <ac:spMkLst>
            <pc:docMk/>
            <pc:sldMk cId="3708947941" sldId="734"/>
            <ac:spMk id="6" creationId="{CFBE1CAC-7BFC-3533-CA72-BE9D892A0F72}"/>
          </ac:spMkLst>
        </pc:spChg>
        <pc:spChg chg="mod">
          <ac:chgData name="Stalin Jacob Wilson Packia Dhas" userId="050d7d71-3621-4503-95e8-1c9a9d962492" providerId="ADAL" clId="{15C3B07D-500B-41AE-B030-1FBE4667C8E0}" dt="2023-02-08T19:17:49.464" v="1568" actId="14100"/>
          <ac:spMkLst>
            <pc:docMk/>
            <pc:sldMk cId="3708947941" sldId="734"/>
            <ac:spMk id="7" creationId="{3CB43161-8B04-AC42-7624-F01B055A7F49}"/>
          </ac:spMkLst>
        </pc:spChg>
        <pc:picChg chg="del">
          <ac:chgData name="Stalin Jacob Wilson Packia Dhas" userId="050d7d71-3621-4503-95e8-1c9a9d962492" providerId="ADAL" clId="{15C3B07D-500B-41AE-B030-1FBE4667C8E0}" dt="2023-02-06T02:03:22.237" v="668" actId="478"/>
          <ac:picMkLst>
            <pc:docMk/>
            <pc:sldMk cId="3708947941" sldId="734"/>
            <ac:picMk id="6" creationId="{0BCB44F4-3757-20B6-F074-B34957134F91}"/>
          </ac:picMkLst>
        </pc:picChg>
      </pc:sldChg>
      <pc:sldChg chg="addSp delSp modSp add mod">
        <pc:chgData name="Stalin Jacob Wilson Packia Dhas" userId="050d7d71-3621-4503-95e8-1c9a9d962492" providerId="ADAL" clId="{15C3B07D-500B-41AE-B030-1FBE4667C8E0}" dt="2023-02-08T19:31:03.096" v="1620" actId="14100"/>
        <pc:sldMkLst>
          <pc:docMk/>
          <pc:sldMk cId="2832555544" sldId="735"/>
        </pc:sldMkLst>
        <pc:spChg chg="mod">
          <ac:chgData name="Stalin Jacob Wilson Packia Dhas" userId="050d7d71-3621-4503-95e8-1c9a9d962492" providerId="ADAL" clId="{15C3B07D-500B-41AE-B030-1FBE4667C8E0}" dt="2023-02-06T02:14:38.672" v="743" actId="27636"/>
          <ac:spMkLst>
            <pc:docMk/>
            <pc:sldMk cId="2832555544" sldId="735"/>
            <ac:spMk id="2" creationId="{931AE6C8-4F53-320C-F43E-3568AFACCE88}"/>
          </ac:spMkLst>
        </pc:spChg>
        <pc:spChg chg="mod">
          <ac:chgData name="Stalin Jacob Wilson Packia Dhas" userId="050d7d71-3621-4503-95e8-1c9a9d962492" providerId="ADAL" clId="{15C3B07D-500B-41AE-B030-1FBE4667C8E0}" dt="2023-02-08T19:18:20.124" v="1573" actId="6549"/>
          <ac:spMkLst>
            <pc:docMk/>
            <pc:sldMk cId="2832555544" sldId="735"/>
            <ac:spMk id="4" creationId="{6EB130B0-302F-9409-682A-7727C0F6C108}"/>
          </ac:spMkLst>
        </pc:spChg>
        <pc:spChg chg="add mod">
          <ac:chgData name="Stalin Jacob Wilson Packia Dhas" userId="050d7d71-3621-4503-95e8-1c9a9d962492" providerId="ADAL" clId="{15C3B07D-500B-41AE-B030-1FBE4667C8E0}" dt="2023-02-08T19:18:24.642" v="1574" actId="1076"/>
          <ac:spMkLst>
            <pc:docMk/>
            <pc:sldMk cId="2832555544" sldId="735"/>
            <ac:spMk id="6" creationId="{8F269101-941D-358F-59E3-47DD605F9730}"/>
          </ac:spMkLst>
        </pc:spChg>
        <pc:spChg chg="mod">
          <ac:chgData name="Stalin Jacob Wilson Packia Dhas" userId="050d7d71-3621-4503-95e8-1c9a9d962492" providerId="ADAL" clId="{15C3B07D-500B-41AE-B030-1FBE4667C8E0}" dt="2023-02-08T19:31:03.096" v="1620" actId="14100"/>
          <ac:spMkLst>
            <pc:docMk/>
            <pc:sldMk cId="2832555544" sldId="735"/>
            <ac:spMk id="7" creationId="{3CB43161-8B04-AC42-7624-F01B055A7F49}"/>
          </ac:spMkLst>
        </pc:spChg>
        <pc:picChg chg="add mod">
          <ac:chgData name="Stalin Jacob Wilson Packia Dhas" userId="050d7d71-3621-4503-95e8-1c9a9d962492" providerId="ADAL" clId="{15C3B07D-500B-41AE-B030-1FBE4667C8E0}" dt="2023-02-08T19:29:05.619" v="1605" actId="1076"/>
          <ac:picMkLst>
            <pc:docMk/>
            <pc:sldMk cId="2832555544" sldId="735"/>
            <ac:picMk id="9" creationId="{9F561D1E-015F-9B15-DD65-6001DE074770}"/>
          </ac:picMkLst>
        </pc:picChg>
        <pc:picChg chg="add del mod">
          <ac:chgData name="Stalin Jacob Wilson Packia Dhas" userId="050d7d71-3621-4503-95e8-1c9a9d962492" providerId="ADAL" clId="{15C3B07D-500B-41AE-B030-1FBE4667C8E0}" dt="2023-02-08T19:25:05.794" v="1588" actId="478"/>
          <ac:picMkLst>
            <pc:docMk/>
            <pc:sldMk cId="2832555544" sldId="735"/>
            <ac:picMk id="1026" creationId="{5D74F0DC-3527-3CE4-4144-F9B4DD7CFCA2}"/>
          </ac:picMkLst>
        </pc:picChg>
        <pc:picChg chg="add del mod">
          <ac:chgData name="Stalin Jacob Wilson Packia Dhas" userId="050d7d71-3621-4503-95e8-1c9a9d962492" providerId="ADAL" clId="{15C3B07D-500B-41AE-B030-1FBE4667C8E0}" dt="2023-02-08T19:22:44.482" v="1580" actId="478"/>
          <ac:picMkLst>
            <pc:docMk/>
            <pc:sldMk cId="2832555544" sldId="735"/>
            <ac:picMk id="3074" creationId="{45CC54DE-B435-9DB4-8744-AB436280C4A3}"/>
          </ac:picMkLst>
        </pc:picChg>
      </pc:sldChg>
      <pc:sldChg chg="delSp modSp add del mod">
        <pc:chgData name="Stalin Jacob Wilson Packia Dhas" userId="050d7d71-3621-4503-95e8-1c9a9d962492" providerId="ADAL" clId="{15C3B07D-500B-41AE-B030-1FBE4667C8E0}" dt="2023-02-06T08:46:07.857" v="923" actId="47"/>
        <pc:sldMkLst>
          <pc:docMk/>
          <pc:sldMk cId="3511492457" sldId="736"/>
        </pc:sldMkLst>
        <pc:spChg chg="mod">
          <ac:chgData name="Stalin Jacob Wilson Packia Dhas" userId="050d7d71-3621-4503-95e8-1c9a9d962492" providerId="ADAL" clId="{15C3B07D-500B-41AE-B030-1FBE4667C8E0}" dt="2023-02-06T02:26:47.867" v="850" actId="6549"/>
          <ac:spMkLst>
            <pc:docMk/>
            <pc:sldMk cId="3511492457" sldId="736"/>
            <ac:spMk id="2" creationId="{931AE6C8-4F53-320C-F43E-3568AFACCE88}"/>
          </ac:spMkLst>
        </pc:spChg>
        <pc:spChg chg="mod">
          <ac:chgData name="Stalin Jacob Wilson Packia Dhas" userId="050d7d71-3621-4503-95e8-1c9a9d962492" providerId="ADAL" clId="{15C3B07D-500B-41AE-B030-1FBE4667C8E0}" dt="2023-02-06T02:27:51.387" v="900" actId="113"/>
          <ac:spMkLst>
            <pc:docMk/>
            <pc:sldMk cId="3511492457" sldId="736"/>
            <ac:spMk id="7" creationId="{3CB43161-8B04-AC42-7624-F01B055A7F49}"/>
          </ac:spMkLst>
        </pc:spChg>
        <pc:picChg chg="del">
          <ac:chgData name="Stalin Jacob Wilson Packia Dhas" userId="050d7d71-3621-4503-95e8-1c9a9d962492" providerId="ADAL" clId="{15C3B07D-500B-41AE-B030-1FBE4667C8E0}" dt="2023-02-06T02:26:54.196" v="852" actId="478"/>
          <ac:picMkLst>
            <pc:docMk/>
            <pc:sldMk cId="3511492457" sldId="736"/>
            <ac:picMk id="3074" creationId="{45CC54DE-B435-9DB4-8744-AB436280C4A3}"/>
          </ac:picMkLst>
        </pc:picChg>
      </pc:sldChg>
      <pc:sldChg chg="addSp modSp add mod">
        <pc:chgData name="Stalin Jacob Wilson Packia Dhas" userId="050d7d71-3621-4503-95e8-1c9a9d962492" providerId="ADAL" clId="{15C3B07D-500B-41AE-B030-1FBE4667C8E0}" dt="2023-02-08T19:30:13.851" v="1619" actId="113"/>
        <pc:sldMkLst>
          <pc:docMk/>
          <pc:sldMk cId="4085152635" sldId="737"/>
        </pc:sldMkLst>
        <pc:spChg chg="mod">
          <ac:chgData name="Stalin Jacob Wilson Packia Dhas" userId="050d7d71-3621-4503-95e8-1c9a9d962492" providerId="ADAL" clId="{15C3B07D-500B-41AE-B030-1FBE4667C8E0}" dt="2023-02-08T19:29:34.972" v="1610" actId="6549"/>
          <ac:spMkLst>
            <pc:docMk/>
            <pc:sldMk cId="4085152635" sldId="737"/>
            <ac:spMk id="4" creationId="{6EB130B0-302F-9409-682A-7727C0F6C108}"/>
          </ac:spMkLst>
        </pc:spChg>
        <pc:spChg chg="add mod">
          <ac:chgData name="Stalin Jacob Wilson Packia Dhas" userId="050d7d71-3621-4503-95e8-1c9a9d962492" providerId="ADAL" clId="{15C3B07D-500B-41AE-B030-1FBE4667C8E0}" dt="2023-02-08T19:29:46.823" v="1611" actId="1076"/>
          <ac:spMkLst>
            <pc:docMk/>
            <pc:sldMk cId="4085152635" sldId="737"/>
            <ac:spMk id="6" creationId="{3E353AEE-208D-BCA1-3918-2EE25C9A99E4}"/>
          </ac:spMkLst>
        </pc:spChg>
        <pc:spChg chg="mod">
          <ac:chgData name="Stalin Jacob Wilson Packia Dhas" userId="050d7d71-3621-4503-95e8-1c9a9d962492" providerId="ADAL" clId="{15C3B07D-500B-41AE-B030-1FBE4667C8E0}" dt="2023-02-08T19:30:13.851" v="1619" actId="113"/>
          <ac:spMkLst>
            <pc:docMk/>
            <pc:sldMk cId="4085152635" sldId="737"/>
            <ac:spMk id="7" creationId="{3CB43161-8B04-AC42-7624-F01B055A7F49}"/>
          </ac:spMkLst>
        </pc:spChg>
      </pc:sldChg>
      <pc:sldChg chg="addSp modSp add mod">
        <pc:chgData name="Stalin Jacob Wilson Packia Dhas" userId="050d7d71-3621-4503-95e8-1c9a9d962492" providerId="ADAL" clId="{15C3B07D-500B-41AE-B030-1FBE4667C8E0}" dt="2023-02-08T19:32:33.973" v="1642" actId="5793"/>
        <pc:sldMkLst>
          <pc:docMk/>
          <pc:sldMk cId="3452213952" sldId="738"/>
        </pc:sldMkLst>
        <pc:spChg chg="mod">
          <ac:chgData name="Stalin Jacob Wilson Packia Dhas" userId="050d7d71-3621-4503-95e8-1c9a9d962492" providerId="ADAL" clId="{15C3B07D-500B-41AE-B030-1FBE4667C8E0}" dt="2023-02-08T19:31:46.757" v="1623" actId="1076"/>
          <ac:spMkLst>
            <pc:docMk/>
            <pc:sldMk cId="3452213952" sldId="738"/>
            <ac:spMk id="2" creationId="{931AE6C8-4F53-320C-F43E-3568AFACCE88}"/>
          </ac:spMkLst>
        </pc:spChg>
        <pc:spChg chg="mod">
          <ac:chgData name="Stalin Jacob Wilson Packia Dhas" userId="050d7d71-3621-4503-95e8-1c9a9d962492" providerId="ADAL" clId="{15C3B07D-500B-41AE-B030-1FBE4667C8E0}" dt="2023-02-08T19:31:13.517" v="1621" actId="6549"/>
          <ac:spMkLst>
            <pc:docMk/>
            <pc:sldMk cId="3452213952" sldId="738"/>
            <ac:spMk id="4" creationId="{6EB130B0-302F-9409-682A-7727C0F6C108}"/>
          </ac:spMkLst>
        </pc:spChg>
        <pc:spChg chg="add mod">
          <ac:chgData name="Stalin Jacob Wilson Packia Dhas" userId="050d7d71-3621-4503-95e8-1c9a9d962492" providerId="ADAL" clId="{15C3B07D-500B-41AE-B030-1FBE4667C8E0}" dt="2023-02-06T08:57:08.458" v="1203" actId="1076"/>
          <ac:spMkLst>
            <pc:docMk/>
            <pc:sldMk cId="3452213952" sldId="738"/>
            <ac:spMk id="6" creationId="{93C8D0FF-B633-A599-6ED2-6F4AE74B21DD}"/>
          </ac:spMkLst>
        </pc:spChg>
        <pc:spChg chg="mod">
          <ac:chgData name="Stalin Jacob Wilson Packia Dhas" userId="050d7d71-3621-4503-95e8-1c9a9d962492" providerId="ADAL" clId="{15C3B07D-500B-41AE-B030-1FBE4667C8E0}" dt="2023-02-08T19:32:33.973" v="1642" actId="5793"/>
          <ac:spMkLst>
            <pc:docMk/>
            <pc:sldMk cId="3452213952" sldId="738"/>
            <ac:spMk id="7" creationId="{3CB43161-8B04-AC42-7624-F01B055A7F49}"/>
          </ac:spMkLst>
        </pc:spChg>
      </pc:sldChg>
      <pc:sldChg chg="addSp modSp add mod">
        <pc:chgData name="Stalin Jacob Wilson Packia Dhas" userId="050d7d71-3621-4503-95e8-1c9a9d962492" providerId="ADAL" clId="{15C3B07D-500B-41AE-B030-1FBE4667C8E0}" dt="2023-02-08T19:50:25.297" v="1727" actId="1076"/>
        <pc:sldMkLst>
          <pc:docMk/>
          <pc:sldMk cId="3923461483" sldId="739"/>
        </pc:sldMkLst>
        <pc:spChg chg="mod">
          <ac:chgData name="Stalin Jacob Wilson Packia Dhas" userId="050d7d71-3621-4503-95e8-1c9a9d962492" providerId="ADAL" clId="{15C3B07D-500B-41AE-B030-1FBE4667C8E0}" dt="2023-02-06T08:59:20.360" v="1244" actId="122"/>
          <ac:spMkLst>
            <pc:docMk/>
            <pc:sldMk cId="3923461483" sldId="739"/>
            <ac:spMk id="2" creationId="{931AE6C8-4F53-320C-F43E-3568AFACCE88}"/>
          </ac:spMkLst>
        </pc:spChg>
        <pc:spChg chg="mod">
          <ac:chgData name="Stalin Jacob Wilson Packia Dhas" userId="050d7d71-3621-4503-95e8-1c9a9d962492" providerId="ADAL" clId="{15C3B07D-500B-41AE-B030-1FBE4667C8E0}" dt="2023-02-06T10:41:26.243" v="1520" actId="21"/>
          <ac:spMkLst>
            <pc:docMk/>
            <pc:sldMk cId="3923461483" sldId="739"/>
            <ac:spMk id="4" creationId="{6EB130B0-302F-9409-682A-7727C0F6C108}"/>
          </ac:spMkLst>
        </pc:spChg>
        <pc:spChg chg="add mod">
          <ac:chgData name="Stalin Jacob Wilson Packia Dhas" userId="050d7d71-3621-4503-95e8-1c9a9d962492" providerId="ADAL" clId="{15C3B07D-500B-41AE-B030-1FBE4667C8E0}" dt="2023-02-06T10:41:32.041" v="1522" actId="1076"/>
          <ac:spMkLst>
            <pc:docMk/>
            <pc:sldMk cId="3923461483" sldId="739"/>
            <ac:spMk id="6" creationId="{03F81F27-2C1F-248F-E13C-AC3A9DD67477}"/>
          </ac:spMkLst>
        </pc:spChg>
        <pc:spChg chg="mod">
          <ac:chgData name="Stalin Jacob Wilson Packia Dhas" userId="050d7d71-3621-4503-95e8-1c9a9d962492" providerId="ADAL" clId="{15C3B07D-500B-41AE-B030-1FBE4667C8E0}" dt="2023-02-08T19:50:25.297" v="1727" actId="1076"/>
          <ac:spMkLst>
            <pc:docMk/>
            <pc:sldMk cId="3923461483" sldId="739"/>
            <ac:spMk id="7" creationId="{3CB43161-8B04-AC42-7624-F01B055A7F49}"/>
          </ac:spMkLst>
        </pc:spChg>
      </pc:sldChg>
      <pc:sldChg chg="addSp delSp modSp add mod ord modNotesTx">
        <pc:chgData name="Stalin Jacob Wilson Packia Dhas" userId="050d7d71-3621-4503-95e8-1c9a9d962492" providerId="ADAL" clId="{15C3B07D-500B-41AE-B030-1FBE4667C8E0}" dt="2023-02-08T19:41:44.757" v="1679" actId="1076"/>
        <pc:sldMkLst>
          <pc:docMk/>
          <pc:sldMk cId="2904620765" sldId="740"/>
        </pc:sldMkLst>
        <pc:spChg chg="mod">
          <ac:chgData name="Stalin Jacob Wilson Packia Dhas" userId="050d7d71-3621-4503-95e8-1c9a9d962492" providerId="ADAL" clId="{15C3B07D-500B-41AE-B030-1FBE4667C8E0}" dt="2023-02-06T08:56:45.899" v="1199" actId="1076"/>
          <ac:spMkLst>
            <pc:docMk/>
            <pc:sldMk cId="2904620765" sldId="740"/>
            <ac:spMk id="2" creationId="{931AE6C8-4F53-320C-F43E-3568AFACCE88}"/>
          </ac:spMkLst>
        </pc:spChg>
        <pc:spChg chg="mod">
          <ac:chgData name="Stalin Jacob Wilson Packia Dhas" userId="050d7d71-3621-4503-95e8-1c9a9d962492" providerId="ADAL" clId="{15C3B07D-500B-41AE-B030-1FBE4667C8E0}" dt="2023-02-08T19:41:37.910" v="1678" actId="6549"/>
          <ac:spMkLst>
            <pc:docMk/>
            <pc:sldMk cId="2904620765" sldId="740"/>
            <ac:spMk id="4" creationId="{6EB130B0-302F-9409-682A-7727C0F6C108}"/>
          </ac:spMkLst>
        </pc:spChg>
        <pc:spChg chg="mod">
          <ac:chgData name="Stalin Jacob Wilson Packia Dhas" userId="050d7d71-3621-4503-95e8-1c9a9d962492" providerId="ADAL" clId="{15C3B07D-500B-41AE-B030-1FBE4667C8E0}" dt="2023-02-08T19:41:28.639" v="1676" actId="2711"/>
          <ac:spMkLst>
            <pc:docMk/>
            <pc:sldMk cId="2904620765" sldId="740"/>
            <ac:spMk id="7" creationId="{3CB43161-8B04-AC42-7624-F01B055A7F49}"/>
          </ac:spMkLst>
        </pc:spChg>
        <pc:spChg chg="add mod">
          <ac:chgData name="Stalin Jacob Wilson Packia Dhas" userId="050d7d71-3621-4503-95e8-1c9a9d962492" providerId="ADAL" clId="{15C3B07D-500B-41AE-B030-1FBE4667C8E0}" dt="2023-02-08T19:41:44.757" v="1679" actId="1076"/>
          <ac:spMkLst>
            <pc:docMk/>
            <pc:sldMk cId="2904620765" sldId="740"/>
            <ac:spMk id="8" creationId="{6766F799-9028-5589-F6B1-D409D2A67A58}"/>
          </ac:spMkLst>
        </pc:spChg>
        <pc:picChg chg="add del mod">
          <ac:chgData name="Stalin Jacob Wilson Packia Dhas" userId="050d7d71-3621-4503-95e8-1c9a9d962492" providerId="ADAL" clId="{15C3B07D-500B-41AE-B030-1FBE4667C8E0}" dt="2023-02-08T19:35:09.775" v="1653" actId="478"/>
          <ac:picMkLst>
            <pc:docMk/>
            <pc:sldMk cId="2904620765" sldId="740"/>
            <ac:picMk id="6" creationId="{06F37550-EA97-2DA1-3AA1-33F213A47FE7}"/>
          </ac:picMkLst>
        </pc:picChg>
      </pc:sldChg>
      <pc:sldChg chg="addSp delSp modSp add mod">
        <pc:chgData name="Stalin Jacob Wilson Packia Dhas" userId="050d7d71-3621-4503-95e8-1c9a9d962492" providerId="ADAL" clId="{15C3B07D-500B-41AE-B030-1FBE4667C8E0}" dt="2023-02-08T19:43:21.916" v="1703" actId="14100"/>
        <pc:sldMkLst>
          <pc:docMk/>
          <pc:sldMk cId="2915364430" sldId="741"/>
        </pc:sldMkLst>
        <pc:spChg chg="mod">
          <ac:chgData name="Stalin Jacob Wilson Packia Dhas" userId="050d7d71-3621-4503-95e8-1c9a9d962492" providerId="ADAL" clId="{15C3B07D-500B-41AE-B030-1FBE4667C8E0}" dt="2023-02-08T19:42:25.874" v="1691" actId="6549"/>
          <ac:spMkLst>
            <pc:docMk/>
            <pc:sldMk cId="2915364430" sldId="741"/>
            <ac:spMk id="4" creationId="{6EB130B0-302F-9409-682A-7727C0F6C108}"/>
          </ac:spMkLst>
        </pc:spChg>
        <pc:spChg chg="add mod">
          <ac:chgData name="Stalin Jacob Wilson Packia Dhas" userId="050d7d71-3621-4503-95e8-1c9a9d962492" providerId="ADAL" clId="{15C3B07D-500B-41AE-B030-1FBE4667C8E0}" dt="2023-02-08T19:42:29.804" v="1692" actId="1076"/>
          <ac:spMkLst>
            <pc:docMk/>
            <pc:sldMk cId="2915364430" sldId="741"/>
            <ac:spMk id="6" creationId="{7444CBEA-2DEE-E0F5-F1FB-12D72A6AE632}"/>
          </ac:spMkLst>
        </pc:spChg>
        <pc:spChg chg="mod">
          <ac:chgData name="Stalin Jacob Wilson Packia Dhas" userId="050d7d71-3621-4503-95e8-1c9a9d962492" providerId="ADAL" clId="{15C3B07D-500B-41AE-B030-1FBE4667C8E0}" dt="2023-02-08T19:43:21.916" v="1703" actId="14100"/>
          <ac:spMkLst>
            <pc:docMk/>
            <pc:sldMk cId="2915364430" sldId="741"/>
            <ac:spMk id="7" creationId="{3CB43161-8B04-AC42-7624-F01B055A7F49}"/>
          </ac:spMkLst>
        </pc:spChg>
        <pc:picChg chg="del">
          <ac:chgData name="Stalin Jacob Wilson Packia Dhas" userId="050d7d71-3621-4503-95e8-1c9a9d962492" providerId="ADAL" clId="{15C3B07D-500B-41AE-B030-1FBE4667C8E0}" dt="2023-02-06T09:01:33.768" v="1426" actId="478"/>
          <ac:picMkLst>
            <pc:docMk/>
            <pc:sldMk cId="2915364430" sldId="741"/>
            <ac:picMk id="6" creationId="{06F37550-EA97-2DA1-3AA1-33F213A47FE7}"/>
          </ac:picMkLst>
        </pc:picChg>
      </pc:sldChg>
      <pc:sldChg chg="addSp delSp modSp add mod">
        <pc:chgData name="Stalin Jacob Wilson Packia Dhas" userId="050d7d71-3621-4503-95e8-1c9a9d962492" providerId="ADAL" clId="{15C3B07D-500B-41AE-B030-1FBE4667C8E0}" dt="2023-02-08T19:45:39.772" v="1724" actId="20577"/>
        <pc:sldMkLst>
          <pc:docMk/>
          <pc:sldMk cId="2051536127" sldId="742"/>
        </pc:sldMkLst>
        <pc:spChg chg="add del mod">
          <ac:chgData name="Stalin Jacob Wilson Packia Dhas" userId="050d7d71-3621-4503-95e8-1c9a9d962492" providerId="ADAL" clId="{15C3B07D-500B-41AE-B030-1FBE4667C8E0}" dt="2023-02-06T10:41:59.419" v="1528" actId="478"/>
          <ac:spMkLst>
            <pc:docMk/>
            <pc:sldMk cId="2051536127" sldId="742"/>
            <ac:spMk id="3" creationId="{E8E7CB9A-FBA5-707A-0DB1-C1A3649EB133}"/>
          </ac:spMkLst>
        </pc:spChg>
        <pc:spChg chg="mod">
          <ac:chgData name="Stalin Jacob Wilson Packia Dhas" userId="050d7d71-3621-4503-95e8-1c9a9d962492" providerId="ADAL" clId="{15C3B07D-500B-41AE-B030-1FBE4667C8E0}" dt="2023-02-06T10:42:04.419" v="1529" actId="6549"/>
          <ac:spMkLst>
            <pc:docMk/>
            <pc:sldMk cId="2051536127" sldId="742"/>
            <ac:spMk id="4" creationId="{6EB130B0-302F-9409-682A-7727C0F6C108}"/>
          </ac:spMkLst>
        </pc:spChg>
        <pc:spChg chg="mod">
          <ac:chgData name="Stalin Jacob Wilson Packia Dhas" userId="050d7d71-3621-4503-95e8-1c9a9d962492" providerId="ADAL" clId="{15C3B07D-500B-41AE-B030-1FBE4667C8E0}" dt="2023-02-08T19:45:39.772" v="1724" actId="20577"/>
          <ac:spMkLst>
            <pc:docMk/>
            <pc:sldMk cId="2051536127" sldId="742"/>
            <ac:spMk id="7" creationId="{3CB43161-8B04-AC42-7624-F01B055A7F49}"/>
          </ac:spMkLst>
        </pc:spChg>
        <pc:spChg chg="add mod">
          <ac:chgData name="Stalin Jacob Wilson Packia Dhas" userId="050d7d71-3621-4503-95e8-1c9a9d962492" providerId="ADAL" clId="{15C3B07D-500B-41AE-B030-1FBE4667C8E0}" dt="2023-02-06T10:41:49.126" v="1525" actId="1076"/>
          <ac:spMkLst>
            <pc:docMk/>
            <pc:sldMk cId="2051536127" sldId="742"/>
            <ac:spMk id="8" creationId="{A85D3006-B13D-8E9B-C9CA-BE2721F5E447}"/>
          </ac:spMkLst>
        </pc:spChg>
      </pc:sldChg>
      <pc:sldChg chg="addSp delSp modSp add mod">
        <pc:chgData name="Stalin Jacob Wilson Packia Dhas" userId="050d7d71-3621-4503-95e8-1c9a9d962492" providerId="ADAL" clId="{15C3B07D-500B-41AE-B030-1FBE4667C8E0}" dt="2023-02-07T11:49:24.820" v="1541" actId="14100"/>
        <pc:sldMkLst>
          <pc:docMk/>
          <pc:sldMk cId="4230370139" sldId="743"/>
        </pc:sldMkLst>
        <pc:spChg chg="add del">
          <ac:chgData name="Stalin Jacob Wilson Packia Dhas" userId="050d7d71-3621-4503-95e8-1c9a9d962492" providerId="ADAL" clId="{15C3B07D-500B-41AE-B030-1FBE4667C8E0}" dt="2023-02-07T11:48:42.036" v="1533" actId="22"/>
          <ac:spMkLst>
            <pc:docMk/>
            <pc:sldMk cId="4230370139" sldId="743"/>
            <ac:spMk id="6" creationId="{5E67BFF7-46A8-EE82-9D65-EA163355EF21}"/>
          </ac:spMkLst>
        </pc:spChg>
        <pc:spChg chg="del mod">
          <ac:chgData name="Stalin Jacob Wilson Packia Dhas" userId="050d7d71-3621-4503-95e8-1c9a9d962492" providerId="ADAL" clId="{15C3B07D-500B-41AE-B030-1FBE4667C8E0}" dt="2023-02-07T11:49:06.209" v="1536"/>
          <ac:spMkLst>
            <pc:docMk/>
            <pc:sldMk cId="4230370139" sldId="743"/>
            <ac:spMk id="7" creationId="{3CB43161-8B04-AC42-7624-F01B055A7F49}"/>
          </ac:spMkLst>
        </pc:spChg>
        <pc:picChg chg="add mod">
          <ac:chgData name="Stalin Jacob Wilson Packia Dhas" userId="050d7d71-3621-4503-95e8-1c9a9d962492" providerId="ADAL" clId="{15C3B07D-500B-41AE-B030-1FBE4667C8E0}" dt="2023-02-07T11:49:16.834" v="1539" actId="14100"/>
          <ac:picMkLst>
            <pc:docMk/>
            <pc:sldMk cId="4230370139" sldId="743"/>
            <ac:picMk id="1026" creationId="{1A50455C-00B1-E3C3-F15B-CE8A3580CF91}"/>
          </ac:picMkLst>
        </pc:picChg>
        <pc:picChg chg="add mod">
          <ac:chgData name="Stalin Jacob Wilson Packia Dhas" userId="050d7d71-3621-4503-95e8-1c9a9d962492" providerId="ADAL" clId="{15C3B07D-500B-41AE-B030-1FBE4667C8E0}" dt="2023-02-07T11:49:24.820" v="1541" actId="14100"/>
          <ac:picMkLst>
            <pc:docMk/>
            <pc:sldMk cId="4230370139" sldId="743"/>
            <ac:picMk id="1028" creationId="{F6EB703C-5D14-11E9-64BD-FC14EA475339}"/>
          </ac:picMkLst>
        </pc:picChg>
      </pc:sldChg>
      <pc:sldChg chg="addSp delSp modSp add del mod modAnim">
        <pc:chgData name="Stalin Jacob Wilson Packia Dhas" userId="050d7d71-3621-4503-95e8-1c9a9d962492" providerId="ADAL" clId="{15C3B07D-500B-41AE-B030-1FBE4667C8E0}" dt="2023-02-08T19:12:07.508" v="1565" actId="47"/>
        <pc:sldMkLst>
          <pc:docMk/>
          <pc:sldMk cId="640743756" sldId="744"/>
        </pc:sldMkLst>
        <pc:spChg chg="mod">
          <ac:chgData name="Stalin Jacob Wilson Packia Dhas" userId="050d7d71-3621-4503-95e8-1c9a9d962492" providerId="ADAL" clId="{15C3B07D-500B-41AE-B030-1FBE4667C8E0}" dt="2023-02-08T19:11:16.472" v="1562" actId="21"/>
          <ac:spMkLst>
            <pc:docMk/>
            <pc:sldMk cId="640743756" sldId="744"/>
            <ac:spMk id="7" creationId="{3CB43161-8B04-AC42-7624-F01B055A7F49}"/>
          </ac:spMkLst>
        </pc:spChg>
        <pc:spChg chg="add del">
          <ac:chgData name="Stalin Jacob Wilson Packia Dhas" userId="050d7d71-3621-4503-95e8-1c9a9d962492" providerId="ADAL" clId="{15C3B07D-500B-41AE-B030-1FBE4667C8E0}" dt="2023-02-08T19:12:04.756" v="1564" actId="478"/>
          <ac:spMkLst>
            <pc:docMk/>
            <pc:sldMk cId="640743756" sldId="744"/>
            <ac:spMk id="8" creationId="{FBA3767F-7756-93CC-4E83-F9FB46900413}"/>
          </ac:spMkLst>
        </pc:spChg>
        <pc:picChg chg="add del mod">
          <ac:chgData name="Stalin Jacob Wilson Packia Dhas" userId="050d7d71-3621-4503-95e8-1c9a9d962492" providerId="ADAL" clId="{15C3B07D-500B-41AE-B030-1FBE4667C8E0}" dt="2023-02-08T19:11:11.019" v="1561" actId="478"/>
          <ac:picMkLst>
            <pc:docMk/>
            <pc:sldMk cId="640743756" sldId="744"/>
            <ac:picMk id="3" creationId="{35E24841-B724-CE2A-0A07-54FAC65A5B76}"/>
          </ac:picMkLst>
        </pc:picChg>
      </pc:sldChg>
      <pc:sldChg chg="addSp modSp add mod">
        <pc:chgData name="Stalin Jacob Wilson Packia Dhas" userId="050d7d71-3621-4503-95e8-1c9a9d962492" providerId="ADAL" clId="{15C3B07D-500B-41AE-B030-1FBE4667C8E0}" dt="2023-02-08T19:35:39.157" v="1661" actId="1076"/>
        <pc:sldMkLst>
          <pc:docMk/>
          <pc:sldMk cId="2147261682" sldId="744"/>
        </pc:sldMkLst>
        <pc:spChg chg="mod">
          <ac:chgData name="Stalin Jacob Wilson Packia Dhas" userId="050d7d71-3621-4503-95e8-1c9a9d962492" providerId="ADAL" clId="{15C3B07D-500B-41AE-B030-1FBE4667C8E0}" dt="2023-02-08T19:35:36.165" v="1660" actId="6549"/>
          <ac:spMkLst>
            <pc:docMk/>
            <pc:sldMk cId="2147261682" sldId="744"/>
            <ac:spMk id="4" creationId="{6EB130B0-302F-9409-682A-7727C0F6C108}"/>
          </ac:spMkLst>
        </pc:spChg>
        <pc:spChg chg="mod">
          <ac:chgData name="Stalin Jacob Wilson Packia Dhas" userId="050d7d71-3621-4503-95e8-1c9a9d962492" providerId="ADAL" clId="{15C3B07D-500B-41AE-B030-1FBE4667C8E0}" dt="2023-02-08T19:35:28.532" v="1658" actId="5793"/>
          <ac:spMkLst>
            <pc:docMk/>
            <pc:sldMk cId="2147261682" sldId="744"/>
            <ac:spMk id="7" creationId="{3CB43161-8B04-AC42-7624-F01B055A7F49}"/>
          </ac:spMkLst>
        </pc:spChg>
        <pc:spChg chg="add mod">
          <ac:chgData name="Stalin Jacob Wilson Packia Dhas" userId="050d7d71-3621-4503-95e8-1c9a9d962492" providerId="ADAL" clId="{15C3B07D-500B-41AE-B030-1FBE4667C8E0}" dt="2023-02-08T19:35:39.157" v="1661" actId="1076"/>
          <ac:spMkLst>
            <pc:docMk/>
            <pc:sldMk cId="2147261682" sldId="744"/>
            <ac:spMk id="8" creationId="{DD2B5127-48F3-0D08-E3EC-8C7DCCE9C1F9}"/>
          </ac:spMkLst>
        </pc:spChg>
        <pc:picChg chg="mod">
          <ac:chgData name="Stalin Jacob Wilson Packia Dhas" userId="050d7d71-3621-4503-95e8-1c9a9d962492" providerId="ADAL" clId="{15C3B07D-500B-41AE-B030-1FBE4667C8E0}" dt="2023-02-08T19:35:25.511" v="1656" actId="14100"/>
          <ac:picMkLst>
            <pc:docMk/>
            <pc:sldMk cId="2147261682" sldId="744"/>
            <ac:picMk id="6" creationId="{06F37550-EA97-2DA1-3AA1-33F213A47FE7}"/>
          </ac:picMkLst>
        </pc:picChg>
      </pc:sldChg>
      <pc:sldChg chg="add del">
        <pc:chgData name="Stalin Jacob Wilson Packia Dhas" userId="050d7d71-3621-4503-95e8-1c9a9d962492" providerId="ADAL" clId="{15C3B07D-500B-41AE-B030-1FBE4667C8E0}" dt="2023-02-06T01:00:42.558" v="286" actId="47"/>
        <pc:sldMkLst>
          <pc:docMk/>
          <pc:sldMk cId="1446179795" sldId="7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260664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200729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116541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283072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3284556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Crest –highest surface path of a wave</a:t>
            </a:r>
          </a:p>
          <a:p>
            <a:r>
              <a:rPr lang="en-GB" dirty="0"/>
              <a:t>Trough –Lowest part of the wave</a:t>
            </a:r>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586347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Crest –highest surface path of a wave</a:t>
            </a:r>
          </a:p>
          <a:p>
            <a:r>
              <a:rPr lang="en-GB" dirty="0"/>
              <a:t>Trough –Lowest part of the wave</a:t>
            </a:r>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3955038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Crest –highest surface path of a wave</a:t>
            </a:r>
          </a:p>
          <a:p>
            <a:r>
              <a:rPr lang="en-GB" dirty="0"/>
              <a:t>Trough –Lowest part of the wave</a:t>
            </a:r>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39347878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Crest –highest surface path of a wave</a:t>
            </a:r>
          </a:p>
          <a:p>
            <a:r>
              <a:rPr lang="en-GB" dirty="0"/>
              <a:t>Trough –Lowest part of the wave</a:t>
            </a:r>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4041657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Crest –highest surface path of a wave</a:t>
            </a:r>
          </a:p>
          <a:p>
            <a:r>
              <a:rPr lang="en-GB" dirty="0"/>
              <a:t>Trough –Lowest part of the wave</a:t>
            </a:r>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40663484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F110E-B2BB-4782-97AD-7D268C83B4DE}"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719202-854E-44EF-91FA-9AE9FF8BC433}"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670AD2C-E989-4139-BA4B-ECC5E84DB9AA}"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33CAB4F-C458-4B04-8D96-6072715B47F7}"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A0D2EF-A227-4B5B-BBC7-55044AB340E3}"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34C9CAA-F1DA-4E98-BA0E-B061E2CF0F04}"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4D2B667-0477-473F-A011-77DDBBF364A9}"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272D4DC-8F1F-4D6B-8EC0-5DBE174CBBD7}"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85D6A4-249B-42B5-AE30-3003C75A1136}"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4F7AA46-DBA2-4047-808A-E93F2857166D}"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FB4A0A1-3736-4A50-B5F4-FF9A1B334057}"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2936871-06F9-411A-9F07-C06428A406E1}"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F5B7B07-C63A-4569-9E03-123F42087BFB}"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150C406-4433-47B4-8DED-3AF9C20C92DA}"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7C94D2-7E7A-404D-B427-080E18A0889F}"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D86C52-371F-45F9-AC8A-53BC3BFA6D1E}" type="datetime1">
              <a:rPr lang="en-GB" smtClean="0"/>
              <a:t>08/02/2023</a:t>
            </a:fld>
            <a:endParaRPr lang="en-US"/>
          </a:p>
        </p:txBody>
      </p:sp>
      <p:sp>
        <p:nvSpPr>
          <p:cNvPr id="6" name="Footer Placeholder 5"/>
          <p:cNvSpPr>
            <a:spLocks noGrp="1"/>
          </p:cNvSpPr>
          <p:nvPr>
            <p:ph type="ftr" sz="quarter" idx="11"/>
          </p:nvPr>
        </p:nvSpPr>
        <p:spPr/>
        <p:txBody>
          <a:bodyPr/>
          <a:lstStyle/>
          <a:p>
            <a:r>
              <a:rPr lang="en-US"/>
              <a:t>Lecture - 1 / Electromagnetic Radiation</a:t>
            </a:r>
          </a:p>
        </p:txBody>
      </p:sp>
      <p:sp>
        <p:nvSpPr>
          <p:cNvPr id="7" name="Slide Number Placeholder 6"/>
          <p:cNvSpPr>
            <a:spLocks noGrp="1"/>
          </p:cNvSpPr>
          <p:nvPr>
            <p:ph type="sldNum" sz="quarter" idx="12"/>
          </p:nvPr>
        </p:nvSpPr>
        <p:spPr/>
        <p:txBody>
          <a:bodyPr/>
          <a:lstStyle/>
          <a:p>
            <a:fld id="{0EF9BE6B-3DEC-4507-BF47-B6D911D6E2E4}" type="slidenum">
              <a:rPr lang="en-US" smtClean="0"/>
              <a:t>‹#›</a:t>
            </a:fld>
            <a:endParaRPr lang="en-US"/>
          </a:p>
        </p:txBody>
      </p:sp>
    </p:spTree>
    <p:extLst>
      <p:ext uri="{BB962C8B-B14F-4D97-AF65-F5344CB8AC3E}">
        <p14:creationId xmlns:p14="http://schemas.microsoft.com/office/powerpoint/2010/main" val="5089460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DF0C504-25BE-4667-B7AB-AC1D49FD8341}"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824FF7-AC93-4EC9-A499-4BA1BC168562}"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738ED05-D46A-4566-BB24-640FAA153146}"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4B6BBB1-AD07-4E27-B8FF-CAE883928552}"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C9F07F1-FD17-4C7D-A474-BB0EFAD86566}"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6D4141-D428-45BB-BF08-839171400F57}"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9A62799-B990-4422-ABAE-FC8EEA5494F7}"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DE0F9EE-F7F7-432B-96C6-C9E9984FB7AB}"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4631104-FA16-4BC1-AA46-A45D30BB3192}"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FF2BF7-D8F1-4894-9A3B-D62B92CA13FA}"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40F9C3F-FA70-4AA3-991D-A8E3F5FA1884}"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D87EFF2C-A716-4847-90BD-377FA81420EB}"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BEFE43F-4E1B-4057-A29B-DBA6A34984C2}"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87A0B13-E1A2-4E34-8E0E-A44072109E07}"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4459277-E3F2-4E15-BB95-48B564C31DF8}"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385A5A1-ED9E-4368-97ED-D3CD1A784EA8}"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892506A-E693-48FC-BA0E-A6D8B5B6CD15}"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BB81F6-B710-47A7-B411-EB77E5E3214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A066A0C-3DA7-4B00-A43A-4C1646AA1ED1}"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39603B5-CA7B-4FFE-A9AB-E319CFEBDBC7}"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- 1 / Electromagnetic Radiation</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92C39F0-1A06-4E30-BD18-9AAD138F4476}"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- 1 / Electromagnetic Radiation</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E21B0C-026B-4761-81E4-57C6CA75CF7C}"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52FAC1D-3D56-4A7A-9136-ADD0E45C8F44}" type="datetime1">
              <a:rPr lang="en-GB" smtClean="0"/>
              <a:t>08/02/2023</a:t>
            </a:fld>
            <a:endParaRPr lang="en-US" dirty="0"/>
          </a:p>
        </p:txBody>
      </p:sp>
      <p:sp>
        <p:nvSpPr>
          <p:cNvPr id="4" name="Footer Placeholder 3"/>
          <p:cNvSpPr>
            <a:spLocks noGrp="1"/>
          </p:cNvSpPr>
          <p:nvPr>
            <p:ph type="ftr" sz="quarter" idx="11"/>
          </p:nvPr>
        </p:nvSpPr>
        <p:spPr/>
        <p:txBody>
          <a:bodyPr/>
          <a:lstStyle/>
          <a:p>
            <a:r>
              <a:rPr lang="en-US"/>
              <a:t>Lecture - 1 / Electromagnetic Radiation</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gif"/><Relationship Id="rId1" Type="http://schemas.openxmlformats.org/officeDocument/2006/relationships/slideLayout" Target="../slideLayouts/slideLayout37.xml"/><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37.xml"/><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10780808" cy="5230549"/>
          </a:xfrm>
        </p:spPr>
        <p:txBody>
          <a:bodyPr>
            <a:normAutofit/>
          </a:bodyPr>
          <a:lstStyle/>
          <a:p>
            <a:pPr marL="446088" indent="-357188"/>
            <a:r>
              <a:rPr lang="en-IN" sz="4000" dirty="0">
                <a:cs typeface="Times New Roman" panose="02020603050405020304" pitchFamily="18" charset="0"/>
              </a:rPr>
              <a:t>What is Electric Field?</a:t>
            </a:r>
          </a:p>
          <a:p>
            <a:pPr marL="446088" indent="-357188"/>
            <a:r>
              <a:rPr lang="en-IN" sz="4000" dirty="0">
                <a:cs typeface="Times New Roman" panose="02020603050405020304" pitchFamily="18" charset="0"/>
              </a:rPr>
              <a:t>What is Magnetic Field?</a:t>
            </a:r>
          </a:p>
          <a:p>
            <a:pPr marL="446088" indent="-357188"/>
            <a:r>
              <a:rPr lang="en-GB" sz="4000" dirty="0">
                <a:cs typeface="Times New Roman" panose="02020603050405020304" pitchFamily="18" charset="0"/>
              </a:rPr>
              <a:t>What is Electromagnetism?</a:t>
            </a:r>
          </a:p>
          <a:p>
            <a:pPr marL="446088" indent="-357188"/>
            <a:r>
              <a:rPr lang="en-GB" sz="4000" dirty="0">
                <a:cs typeface="Times New Roman" panose="02020603050405020304" pitchFamily="18" charset="0"/>
              </a:rPr>
              <a:t>What is Electromagnetic Radiation</a:t>
            </a:r>
          </a:p>
          <a:p>
            <a:pPr marL="446088" indent="-357188"/>
            <a:r>
              <a:rPr lang="en-GB" sz="4000" dirty="0">
                <a:cs typeface="Times New Roman" panose="02020603050405020304" pitchFamily="18" charset="0"/>
              </a:rPr>
              <a:t>Electromagnetic Radiation – Introduction.</a:t>
            </a:r>
          </a:p>
          <a:p>
            <a:pPr marL="446088" indent="-357188"/>
            <a:r>
              <a:rPr lang="en-GB" sz="4000" dirty="0">
                <a:cs typeface="Times New Roman" panose="02020603050405020304" pitchFamily="18" charset="0"/>
              </a:rPr>
              <a:t>Application of Electromagnetic waves</a:t>
            </a: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- 1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Electromagnetic radiation.</a:t>
            </a:r>
          </a:p>
          <a:p>
            <a:pPr marL="514350"/>
            <a:r>
              <a:rPr lang="en-IN" sz="3200" dirty="0"/>
              <a:t>Describe the fundamentals of electromagnetic waves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- 1 / Electromagnetic Radiation</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What is an Electric field?</a:t>
            </a:r>
          </a:p>
        </p:txBody>
      </p:sp>
      <p:sp>
        <p:nvSpPr>
          <p:cNvPr id="3" name="Content Placeholder 2"/>
          <p:cNvSpPr>
            <a:spLocks noGrp="1"/>
          </p:cNvSpPr>
          <p:nvPr>
            <p:ph idx="1"/>
          </p:nvPr>
        </p:nvSpPr>
        <p:spPr>
          <a:xfrm>
            <a:off x="753288" y="1262462"/>
            <a:ext cx="11216503" cy="5256224"/>
          </a:xfrm>
        </p:spPr>
        <p:txBody>
          <a:bodyPr>
            <a:normAutofit/>
          </a:bodyPr>
          <a:lstStyle/>
          <a:p>
            <a:pPr>
              <a:lnSpc>
                <a:spcPct val="150000"/>
              </a:lnSpc>
            </a:pPr>
            <a:r>
              <a:rPr lang="en-GB" sz="3200" b="0" i="0" dirty="0">
                <a:effectLst/>
              </a:rPr>
              <a:t>An </a:t>
            </a:r>
            <a:r>
              <a:rPr lang="en-GB" sz="3200" b="1" i="0" dirty="0">
                <a:effectLst/>
              </a:rPr>
              <a:t>electric field</a:t>
            </a:r>
            <a:r>
              <a:rPr lang="en-GB" sz="3200" b="0" i="0" dirty="0">
                <a:effectLst/>
              </a:rPr>
              <a:t> is the </a:t>
            </a:r>
            <a:r>
              <a:rPr lang="en-GB" sz="3200" b="0" i="0" u="none" strike="noStrike" dirty="0">
                <a:effectLst/>
              </a:rPr>
              <a:t>physical field</a:t>
            </a:r>
            <a:r>
              <a:rPr lang="en-GB" sz="3200" b="0" i="0" dirty="0">
                <a:effectLst/>
              </a:rPr>
              <a:t> that </a:t>
            </a:r>
            <a:r>
              <a:rPr lang="en-GB" sz="3200" b="1" i="0" dirty="0">
                <a:effectLst/>
              </a:rPr>
              <a:t>surrounds electrically </a:t>
            </a:r>
            <a:r>
              <a:rPr lang="en-GB" sz="3200" b="1" i="0" u="none" strike="noStrike" dirty="0">
                <a:effectLst/>
              </a:rPr>
              <a:t>charged particles</a:t>
            </a:r>
            <a:r>
              <a:rPr lang="en-GB" sz="3200" b="1" i="0" dirty="0">
                <a:effectLst/>
              </a:rPr>
              <a:t> </a:t>
            </a:r>
            <a:r>
              <a:rPr lang="en-GB" sz="3200" b="0" i="0" dirty="0">
                <a:effectLst/>
              </a:rPr>
              <a:t>and </a:t>
            </a:r>
            <a:r>
              <a:rPr lang="en-GB" sz="3200" b="1" i="0" dirty="0">
                <a:effectLst/>
              </a:rPr>
              <a:t>exerts force on all other charged particles </a:t>
            </a:r>
            <a:r>
              <a:rPr lang="en-GB" sz="3200" b="0" i="0" dirty="0">
                <a:effectLst/>
              </a:rPr>
              <a:t>in the field, either </a:t>
            </a:r>
            <a:r>
              <a:rPr lang="en-GB" sz="3200" b="1" i="0" dirty="0">
                <a:effectLst/>
              </a:rPr>
              <a:t>attracting or repelling </a:t>
            </a:r>
            <a:r>
              <a:rPr lang="en-GB" sz="3200" b="0" i="0" dirty="0">
                <a:effectLst/>
              </a:rPr>
              <a:t>them.</a:t>
            </a:r>
          </a:p>
          <a:p>
            <a:pPr>
              <a:lnSpc>
                <a:spcPct val="150000"/>
              </a:lnSpc>
            </a:pPr>
            <a:r>
              <a:rPr lang="en-GB" sz="3200" b="0" i="0" dirty="0">
                <a:effectLst/>
              </a:rPr>
              <a:t>An electric field is </a:t>
            </a:r>
            <a:r>
              <a:rPr lang="en-GB" sz="3200" b="1" i="0" dirty="0">
                <a:effectLst/>
              </a:rPr>
              <a:t>a region where charges experience a force.</a:t>
            </a:r>
            <a:r>
              <a:rPr lang="en-GB" sz="3200" b="0" i="0" dirty="0">
                <a:effectLst/>
              </a:rPr>
              <a:t> </a:t>
            </a:r>
          </a:p>
          <a:p>
            <a:pPr>
              <a:lnSpc>
                <a:spcPct val="150000"/>
              </a:lnSpc>
            </a:pPr>
            <a:r>
              <a:rPr lang="en-GB" sz="3200" b="0" i="0" dirty="0">
                <a:effectLst/>
              </a:rPr>
              <a:t>Fields are usually shown as </a:t>
            </a:r>
            <a:r>
              <a:rPr lang="en-GB" sz="3200" b="1" i="0" dirty="0">
                <a:effectLst/>
              </a:rPr>
              <a:t>diagrams with arrows.</a:t>
            </a: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dirty="0"/>
              <a:t>Lecture - 1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a:bodyPr>
          <a:lstStyle/>
          <a:p>
            <a:pPr algn="ctr"/>
            <a:r>
              <a:rPr lang="en-IN" b="1" dirty="0">
                <a:solidFill>
                  <a:schemeClr val="bg1"/>
                </a:solidFill>
              </a:rPr>
              <a:t>What is an Electric field?</a:t>
            </a:r>
          </a:p>
        </p:txBody>
      </p:sp>
      <p:sp>
        <p:nvSpPr>
          <p:cNvPr id="3" name="Content Placeholder 2"/>
          <p:cNvSpPr>
            <a:spLocks noGrp="1"/>
          </p:cNvSpPr>
          <p:nvPr>
            <p:ph idx="1"/>
          </p:nvPr>
        </p:nvSpPr>
        <p:spPr>
          <a:xfrm>
            <a:off x="753288" y="1262462"/>
            <a:ext cx="11216503" cy="5256224"/>
          </a:xfrm>
        </p:spPr>
        <p:txBody>
          <a:bodyPr>
            <a:normAutofit/>
          </a:bodyPr>
          <a:lstStyle/>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5" name="Picture 4">
            <a:extLst>
              <a:ext uri="{FF2B5EF4-FFF2-40B4-BE49-F238E27FC236}">
                <a16:creationId xmlns:a16="http://schemas.microsoft.com/office/drawing/2014/main" id="{000445D4-9DB5-8525-F128-B1854218DA4C}"/>
              </a:ext>
            </a:extLst>
          </p:cNvPr>
          <p:cNvPicPr>
            <a:picLocks noChangeAspect="1"/>
          </p:cNvPicPr>
          <p:nvPr/>
        </p:nvPicPr>
        <p:blipFill>
          <a:blip r:embed="rId3"/>
          <a:stretch>
            <a:fillRect/>
          </a:stretch>
        </p:blipFill>
        <p:spPr>
          <a:xfrm>
            <a:off x="828866" y="1621934"/>
            <a:ext cx="7048500" cy="4191000"/>
          </a:xfrm>
          <a:prstGeom prst="rect">
            <a:avLst/>
          </a:prstGeom>
        </p:spPr>
      </p:pic>
      <p:pic>
        <p:nvPicPr>
          <p:cNvPr id="1026" name="Picture 2" descr="Electric Field Lines: Introduction, Properties, Videos and Solved Examples">
            <a:extLst>
              <a:ext uri="{FF2B5EF4-FFF2-40B4-BE49-F238E27FC236}">
                <a16:creationId xmlns:a16="http://schemas.microsoft.com/office/drawing/2014/main" id="{56929E9C-B2AA-7BE0-98D2-F4FC634930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93250" y="2221562"/>
            <a:ext cx="3367120" cy="2525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4617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What is a Magnetic field?</a:t>
            </a:r>
          </a:p>
        </p:txBody>
      </p:sp>
      <p:sp>
        <p:nvSpPr>
          <p:cNvPr id="3" name="Content Placeholder 2"/>
          <p:cNvSpPr>
            <a:spLocks noGrp="1"/>
          </p:cNvSpPr>
          <p:nvPr>
            <p:ph idx="1"/>
          </p:nvPr>
        </p:nvSpPr>
        <p:spPr>
          <a:xfrm>
            <a:off x="753288" y="1404134"/>
            <a:ext cx="11216503" cy="5114551"/>
          </a:xfrm>
        </p:spPr>
        <p:txBody>
          <a:bodyPr>
            <a:normAutofit/>
          </a:bodyPr>
          <a:lstStyle/>
          <a:p>
            <a:pPr>
              <a:lnSpc>
                <a:spcPct val="100000"/>
              </a:lnSpc>
              <a:spcAft>
                <a:spcPts val="600"/>
              </a:spcAft>
            </a:pPr>
            <a:r>
              <a:rPr lang="en-GB" dirty="0"/>
              <a:t>A</a:t>
            </a:r>
            <a:r>
              <a:rPr lang="en-GB" b="0" i="0" dirty="0">
                <a:effectLst/>
              </a:rPr>
              <a:t> </a:t>
            </a:r>
            <a:r>
              <a:rPr lang="en-GB" b="1" i="0" dirty="0">
                <a:effectLst/>
              </a:rPr>
              <a:t>region</a:t>
            </a:r>
            <a:r>
              <a:rPr lang="en-GB" b="0" i="0" dirty="0">
                <a:effectLst/>
              </a:rPr>
              <a:t> around a </a:t>
            </a:r>
            <a:r>
              <a:rPr lang="en-GB" b="1" i="0" dirty="0">
                <a:effectLst/>
              </a:rPr>
              <a:t>magnetic material </a:t>
            </a:r>
            <a:r>
              <a:rPr lang="en-GB" b="0" i="0" dirty="0">
                <a:effectLst/>
              </a:rPr>
              <a:t>within which the </a:t>
            </a:r>
            <a:r>
              <a:rPr lang="en-GB" b="1" i="0" dirty="0">
                <a:effectLst/>
              </a:rPr>
              <a:t>force of</a:t>
            </a:r>
            <a:r>
              <a:rPr lang="en-GB" b="1" i="0" dirty="0"/>
              <a:t> </a:t>
            </a:r>
            <a:r>
              <a:rPr lang="en-GB" b="1" dirty="0">
                <a:effectLst/>
              </a:rPr>
              <a:t>magnetism </a:t>
            </a:r>
            <a:r>
              <a:rPr lang="en-GB" b="1" i="0" dirty="0">
                <a:effectLst/>
              </a:rPr>
              <a:t>acts</a:t>
            </a:r>
            <a:r>
              <a:rPr lang="en-GB" b="0" i="0" dirty="0">
                <a:effectLst/>
              </a:rPr>
              <a:t>.</a:t>
            </a:r>
          </a:p>
          <a:p>
            <a:pPr>
              <a:lnSpc>
                <a:spcPct val="100000"/>
              </a:lnSpc>
              <a:spcAft>
                <a:spcPts val="600"/>
              </a:spcAft>
            </a:pPr>
            <a:r>
              <a:rPr lang="en-GB" b="0" i="0" dirty="0">
                <a:effectLst/>
              </a:rPr>
              <a:t>A magnetic field is </a:t>
            </a:r>
            <a:r>
              <a:rPr lang="en-GB" b="1" i="0" dirty="0">
                <a:effectLst/>
              </a:rPr>
              <a:t>the area around a magnet or magnetic object in which magnetic force is exerted.</a:t>
            </a:r>
            <a:endParaRPr lang="en-GB" b="0" i="0" dirty="0">
              <a:effectLst/>
            </a:endParaRP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dirty="0"/>
              <a:t>Lecture - 1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2052" name="Picture 4" descr="Animal Navigation Using Magnetic Fields – BiteScis">
            <a:extLst>
              <a:ext uri="{FF2B5EF4-FFF2-40B4-BE49-F238E27FC236}">
                <a16:creationId xmlns:a16="http://schemas.microsoft.com/office/drawing/2014/main" id="{5A090883-E2BE-53E7-6378-4D5DA49A86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6984" y="3528832"/>
            <a:ext cx="4072396" cy="2801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114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728" y="188607"/>
            <a:ext cx="5663937" cy="734168"/>
          </a:xfrm>
        </p:spPr>
        <p:txBody>
          <a:bodyPr>
            <a:normAutofit fontScale="90000"/>
          </a:bodyPr>
          <a:lstStyle/>
          <a:p>
            <a:pPr algn="ctr"/>
            <a:r>
              <a:rPr lang="en-IN" b="1" dirty="0">
                <a:solidFill>
                  <a:schemeClr val="bg1"/>
                </a:solidFill>
              </a:rPr>
              <a:t>What is Electromagnetism?</a:t>
            </a:r>
          </a:p>
        </p:txBody>
      </p:sp>
      <p:sp>
        <p:nvSpPr>
          <p:cNvPr id="3" name="Content Placeholder 2"/>
          <p:cNvSpPr>
            <a:spLocks noGrp="1"/>
          </p:cNvSpPr>
          <p:nvPr>
            <p:ph idx="1"/>
          </p:nvPr>
        </p:nvSpPr>
        <p:spPr>
          <a:xfrm>
            <a:off x="753288" y="1404134"/>
            <a:ext cx="11216503" cy="5114551"/>
          </a:xfrm>
        </p:spPr>
        <p:txBody>
          <a:bodyPr>
            <a:normAutofit/>
          </a:bodyPr>
          <a:lstStyle/>
          <a:p>
            <a:pPr>
              <a:lnSpc>
                <a:spcPct val="100000"/>
              </a:lnSpc>
              <a:spcAft>
                <a:spcPts val="600"/>
              </a:spcAft>
            </a:pPr>
            <a:r>
              <a:rPr lang="en-GB" b="0" dirty="0">
                <a:effectLst/>
              </a:rPr>
              <a:t>Electromagnetism is a process where a </a:t>
            </a:r>
            <a:r>
              <a:rPr lang="en-GB" b="1" dirty="0">
                <a:effectLst/>
              </a:rPr>
              <a:t>magnetic field is created by introducing current in the conductor</a:t>
            </a:r>
            <a:r>
              <a:rPr lang="en-GB" b="0" dirty="0">
                <a:effectLst/>
              </a:rPr>
              <a:t>. When a conductor is electrically charged it generates magnetic lines. </a:t>
            </a:r>
          </a:p>
          <a:p>
            <a:pPr>
              <a:lnSpc>
                <a:spcPct val="100000"/>
              </a:lnSpc>
              <a:spcAft>
                <a:spcPts val="600"/>
              </a:spcAft>
            </a:pPr>
            <a:r>
              <a:rPr lang="en-GB" b="0" dirty="0">
                <a:effectLst/>
              </a:rPr>
              <a:t>The phenomenon of the interaction of </a:t>
            </a:r>
            <a:r>
              <a:rPr lang="en-GB" b="1" dirty="0">
                <a:effectLst/>
              </a:rPr>
              <a:t>electric currents or fields </a:t>
            </a:r>
            <a:r>
              <a:rPr lang="en-GB" b="0" dirty="0">
                <a:effectLst/>
              </a:rPr>
              <a:t>and </a:t>
            </a:r>
            <a:r>
              <a:rPr lang="en-GB" b="1" dirty="0">
                <a:effectLst/>
              </a:rPr>
              <a:t>magnetic fields</a:t>
            </a:r>
            <a:r>
              <a:rPr lang="en-GB" b="0" dirty="0">
                <a:effectLst/>
              </a:rPr>
              <a:t>.</a:t>
            </a:r>
          </a:p>
          <a:p>
            <a:pPr>
              <a:lnSpc>
                <a:spcPct val="100000"/>
              </a:lnSpc>
              <a:spcAft>
                <a:spcPts val="600"/>
              </a:spcAft>
            </a:pPr>
            <a:r>
              <a:rPr lang="en-GB" dirty="0"/>
              <a:t>Electromagnetism</a:t>
            </a:r>
            <a:r>
              <a:rPr lang="en-GB" b="0" i="0" dirty="0">
                <a:effectLst/>
              </a:rPr>
              <a:t> deals with the </a:t>
            </a:r>
            <a:r>
              <a:rPr lang="en-GB" b="1" i="0" dirty="0">
                <a:effectLst/>
              </a:rPr>
              <a:t>electromagnetic force </a:t>
            </a:r>
            <a:r>
              <a:rPr lang="en-GB" b="0" i="0" dirty="0">
                <a:effectLst/>
              </a:rPr>
              <a:t>that occurs between </a:t>
            </a:r>
            <a:r>
              <a:rPr lang="en-GB" b="1" i="0" dirty="0">
                <a:effectLst/>
              </a:rPr>
              <a:t>electrically charged particles</a:t>
            </a:r>
            <a:r>
              <a:rPr lang="en-GB" b="0" i="0" dirty="0">
                <a:effectLst/>
              </a:rPr>
              <a:t>. </a:t>
            </a: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3942188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9826" y="122738"/>
            <a:ext cx="5909846" cy="871442"/>
          </a:xfrm>
        </p:spPr>
        <p:txBody>
          <a:bodyPr>
            <a:normAutofit fontScale="90000"/>
          </a:bodyPr>
          <a:lstStyle/>
          <a:p>
            <a:pPr algn="ctr"/>
            <a:r>
              <a:rPr lang="en-IN" b="1" dirty="0">
                <a:solidFill>
                  <a:schemeClr val="bg1"/>
                </a:solidFill>
              </a:rPr>
              <a:t>Electromagnetic Radiation - Introduction</a:t>
            </a:r>
          </a:p>
        </p:txBody>
      </p:sp>
      <p:sp>
        <p:nvSpPr>
          <p:cNvPr id="3" name="Content Placeholder 2"/>
          <p:cNvSpPr>
            <a:spLocks noGrp="1"/>
          </p:cNvSpPr>
          <p:nvPr>
            <p:ph idx="1"/>
          </p:nvPr>
        </p:nvSpPr>
        <p:spPr>
          <a:xfrm>
            <a:off x="753288" y="1404134"/>
            <a:ext cx="11216503" cy="5114551"/>
          </a:xfrm>
        </p:spPr>
        <p:txBody>
          <a:bodyPr>
            <a:normAutofit lnSpcReduction="10000"/>
          </a:bodyPr>
          <a:lstStyle/>
          <a:p>
            <a:pPr>
              <a:lnSpc>
                <a:spcPct val="110000"/>
              </a:lnSpc>
            </a:pPr>
            <a:r>
              <a:rPr lang="en-GB" b="0" i="0" dirty="0">
                <a:effectLst/>
              </a:rPr>
              <a:t>Initially </a:t>
            </a:r>
            <a:r>
              <a:rPr lang="en-GB" b="1" i="0" dirty="0">
                <a:effectLst/>
              </a:rPr>
              <a:t>electricity and magnetism </a:t>
            </a:r>
            <a:r>
              <a:rPr lang="en-GB" b="0" i="0" dirty="0">
                <a:effectLst/>
              </a:rPr>
              <a:t>were considered to be a </a:t>
            </a:r>
            <a:r>
              <a:rPr lang="en-GB" b="1" i="0" dirty="0">
                <a:effectLst/>
              </a:rPr>
              <a:t>separate forces</a:t>
            </a:r>
            <a:r>
              <a:rPr lang="en-GB" b="0" i="0" dirty="0">
                <a:effectLst/>
              </a:rPr>
              <a:t>. </a:t>
            </a:r>
          </a:p>
          <a:p>
            <a:pPr>
              <a:lnSpc>
                <a:spcPct val="110000"/>
              </a:lnSpc>
            </a:pPr>
            <a:r>
              <a:rPr lang="en-GB" b="0" i="0" dirty="0">
                <a:effectLst/>
              </a:rPr>
              <a:t>Later in the year 1873, </a:t>
            </a:r>
            <a:r>
              <a:rPr lang="en-GB" b="1" i="0" dirty="0">
                <a:effectLst/>
              </a:rPr>
              <a:t>James Clerk Maxwell</a:t>
            </a:r>
            <a:r>
              <a:rPr lang="en-GB" b="0" i="0" dirty="0">
                <a:effectLst/>
              </a:rPr>
              <a:t>, the Scottish physicist, </a:t>
            </a:r>
            <a:r>
              <a:rPr lang="en-GB" b="1" i="0" dirty="0">
                <a:effectLst/>
              </a:rPr>
              <a:t>developed a combined theory known as electromagnetism.</a:t>
            </a:r>
          </a:p>
          <a:p>
            <a:pPr>
              <a:lnSpc>
                <a:spcPct val="110000"/>
              </a:lnSpc>
            </a:pPr>
            <a:r>
              <a:rPr lang="en-US" sz="2800" b="0" i="0" dirty="0">
                <a:effectLst/>
                <a:cs typeface="Arial" panose="020B0604020202020204" pitchFamily="34" charset="0"/>
              </a:rPr>
              <a:t>In </a:t>
            </a:r>
            <a:r>
              <a:rPr lang="en-US" sz="2800" b="1" i="0" dirty="0">
                <a:effectLst/>
                <a:cs typeface="Arial" panose="020B0604020202020204" pitchFamily="34" charset="0"/>
              </a:rPr>
              <a:t>1887, Heinrich Hertz </a:t>
            </a:r>
            <a:r>
              <a:rPr lang="en-US" sz="2800" b="0" i="0" dirty="0">
                <a:effectLst/>
                <a:cs typeface="Arial" panose="020B0604020202020204" pitchFamily="34" charset="0"/>
              </a:rPr>
              <a:t>demonstrated the </a:t>
            </a:r>
            <a:r>
              <a:rPr lang="en-US" sz="2800" b="1" i="0" dirty="0">
                <a:effectLst/>
                <a:cs typeface="Arial" panose="020B0604020202020204" pitchFamily="34" charset="0"/>
              </a:rPr>
              <a:t>existence of Electromagnetic waves </a:t>
            </a:r>
            <a:r>
              <a:rPr lang="en-US" sz="2800" b="0" i="0" dirty="0">
                <a:effectLst/>
                <a:cs typeface="Arial" panose="020B0604020202020204" pitchFamily="34" charset="0"/>
              </a:rPr>
              <a:t>earlier stated by </a:t>
            </a:r>
            <a:r>
              <a:rPr lang="en-US" sz="2800" b="1" i="0" dirty="0">
                <a:effectLst/>
                <a:cs typeface="Arial" panose="020B0604020202020204" pitchFamily="34" charset="0"/>
              </a:rPr>
              <a:t>Maxwell.</a:t>
            </a:r>
          </a:p>
          <a:p>
            <a:pPr>
              <a:lnSpc>
                <a:spcPct val="110000"/>
              </a:lnSpc>
            </a:pPr>
            <a:r>
              <a:rPr lang="en-US" sz="2800" b="1" dirty="0">
                <a:cs typeface="Arial" panose="020B0604020202020204" pitchFamily="34" charset="0"/>
              </a:rPr>
              <a:t>Charges</a:t>
            </a:r>
            <a:r>
              <a:rPr lang="en-US" sz="2800" dirty="0">
                <a:cs typeface="Arial" panose="020B0604020202020204" pitchFamily="34" charset="0"/>
              </a:rPr>
              <a:t> that has escaped into free space </a:t>
            </a:r>
            <a:r>
              <a:rPr lang="en-US" sz="2800" b="1" dirty="0">
                <a:cs typeface="Arial" panose="020B0604020202020204" pitchFamily="34" charset="0"/>
              </a:rPr>
              <a:t>oscillates </a:t>
            </a:r>
            <a:r>
              <a:rPr lang="en-US" sz="2800" dirty="0">
                <a:cs typeface="Arial" panose="020B0604020202020204" pitchFamily="34" charset="0"/>
              </a:rPr>
              <a:t>and generate Electric Field.</a:t>
            </a:r>
            <a:endParaRPr lang="en-US" dirty="0">
              <a:cs typeface="Arial" panose="020B0604020202020204" pitchFamily="34" charset="0"/>
            </a:endParaRPr>
          </a:p>
          <a:p>
            <a:pPr>
              <a:lnSpc>
                <a:spcPct val="110000"/>
              </a:lnSpc>
            </a:pPr>
            <a:r>
              <a:rPr lang="en-US" sz="2800" b="0" i="0" dirty="0">
                <a:effectLst/>
                <a:cs typeface="Arial" panose="020B0604020202020204" pitchFamily="34" charset="0"/>
              </a:rPr>
              <a:t>An Electromagnetic </a:t>
            </a:r>
            <a:r>
              <a:rPr lang="en-US" sz="2800" dirty="0">
                <a:cs typeface="Arial" panose="020B0604020202020204" pitchFamily="34" charset="0"/>
              </a:rPr>
              <a:t>w</a:t>
            </a:r>
            <a:r>
              <a:rPr lang="en-US" sz="2800" b="0" i="0" dirty="0">
                <a:effectLst/>
                <a:cs typeface="Arial" panose="020B0604020202020204" pitchFamily="34" charset="0"/>
              </a:rPr>
              <a:t>ave is the resultant of the </a:t>
            </a:r>
            <a:r>
              <a:rPr lang="en-US" sz="2800" b="1" i="0" dirty="0">
                <a:effectLst/>
                <a:cs typeface="Arial" panose="020B0604020202020204" pitchFamily="34" charset="0"/>
              </a:rPr>
              <a:t>propagation of electric and magnetic field.</a:t>
            </a:r>
          </a:p>
          <a:p>
            <a:pPr>
              <a:lnSpc>
                <a:spcPct val="150000"/>
              </a:lnSpc>
            </a:pPr>
            <a:endParaRPr lang="en-US" sz="2800" b="0" i="0" dirty="0">
              <a:effectLst/>
              <a:cs typeface="Arial" panose="020B0604020202020204" pitchFamily="34" charset="0"/>
            </a:endParaRP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3131683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9826" y="122738"/>
            <a:ext cx="5909846" cy="871442"/>
          </a:xfrm>
        </p:spPr>
        <p:txBody>
          <a:bodyPr>
            <a:normAutofit fontScale="90000"/>
          </a:bodyPr>
          <a:lstStyle/>
          <a:p>
            <a:pPr algn="ctr"/>
            <a:r>
              <a:rPr lang="en-IN" b="1" dirty="0">
                <a:solidFill>
                  <a:schemeClr val="bg1"/>
                </a:solidFill>
              </a:rPr>
              <a:t>What is Electromagnetic Radiation?</a:t>
            </a:r>
          </a:p>
        </p:txBody>
      </p:sp>
      <p:sp>
        <p:nvSpPr>
          <p:cNvPr id="3" name="Content Placeholder 2"/>
          <p:cNvSpPr>
            <a:spLocks noGrp="1"/>
          </p:cNvSpPr>
          <p:nvPr>
            <p:ph idx="1"/>
          </p:nvPr>
        </p:nvSpPr>
        <p:spPr>
          <a:xfrm>
            <a:off x="753288" y="1404134"/>
            <a:ext cx="11216503" cy="5114551"/>
          </a:xfrm>
        </p:spPr>
        <p:txBody>
          <a:bodyPr>
            <a:normAutofit fontScale="92500" lnSpcReduction="20000"/>
          </a:bodyPr>
          <a:lstStyle/>
          <a:p>
            <a:pPr>
              <a:lnSpc>
                <a:spcPct val="150000"/>
              </a:lnSpc>
            </a:pPr>
            <a:r>
              <a:rPr lang="en-GB" b="0" i="0" dirty="0">
                <a:effectLst/>
              </a:rPr>
              <a:t>Electromagnetic radiation is a </a:t>
            </a:r>
            <a:r>
              <a:rPr lang="en-GB" b="1" i="0" dirty="0">
                <a:effectLst/>
              </a:rPr>
              <a:t>form of energy </a:t>
            </a:r>
            <a:r>
              <a:rPr lang="en-GB" b="0" i="0" dirty="0">
                <a:effectLst/>
              </a:rPr>
              <a:t>that is present all around us and takes various forms like </a:t>
            </a:r>
            <a:r>
              <a:rPr lang="en-GB" b="1" i="0" dirty="0">
                <a:effectLst/>
              </a:rPr>
              <a:t>microwaves, television waves, radio waves, gamma rays, X-rays, Visible light </a:t>
            </a:r>
            <a:r>
              <a:rPr lang="en-GB" b="0" i="0" dirty="0">
                <a:effectLst/>
              </a:rPr>
              <a:t>etc.</a:t>
            </a:r>
          </a:p>
          <a:p>
            <a:pPr>
              <a:lnSpc>
                <a:spcPct val="150000"/>
              </a:lnSpc>
            </a:pPr>
            <a:r>
              <a:rPr lang="en-GB" b="0" i="0" dirty="0">
                <a:effectLst/>
              </a:rPr>
              <a:t>Electromagnetic radiation can be defined as a form of energy that is </a:t>
            </a:r>
            <a:r>
              <a:rPr lang="en-GB" b="1" i="0" dirty="0">
                <a:effectLst/>
              </a:rPr>
              <a:t>produced by the movement of electrically charged particles </a:t>
            </a:r>
            <a:r>
              <a:rPr lang="en-GB" b="0" i="0" dirty="0">
                <a:effectLst/>
              </a:rPr>
              <a:t>travelling through a </a:t>
            </a:r>
            <a:r>
              <a:rPr lang="en-GB" b="1" i="0" dirty="0">
                <a:effectLst/>
              </a:rPr>
              <a:t>matter or vacuum </a:t>
            </a:r>
            <a:r>
              <a:rPr lang="en-GB" b="0" i="0" dirty="0">
                <a:effectLst/>
              </a:rPr>
              <a:t>or </a:t>
            </a:r>
            <a:r>
              <a:rPr lang="en-GB" b="1" i="0" dirty="0">
                <a:effectLst/>
              </a:rPr>
              <a:t>by oscillating magnetic and electric disturbances.</a:t>
            </a:r>
            <a:r>
              <a:rPr lang="en-GB" b="0" i="0" dirty="0">
                <a:effectLst/>
              </a:rPr>
              <a:t> </a:t>
            </a:r>
          </a:p>
          <a:p>
            <a:pPr>
              <a:lnSpc>
                <a:spcPct val="150000"/>
              </a:lnSpc>
            </a:pPr>
            <a:r>
              <a:rPr lang="en-GB" b="0" i="0" dirty="0">
                <a:effectLst/>
              </a:rPr>
              <a:t>The </a:t>
            </a:r>
            <a:r>
              <a:rPr lang="en-GB" b="1" i="0" dirty="0">
                <a:effectLst/>
              </a:rPr>
              <a:t>magnetic and the electric fields come at 90° </a:t>
            </a:r>
            <a:r>
              <a:rPr lang="en-GB" b="0" i="0" dirty="0">
                <a:effectLst/>
              </a:rPr>
              <a:t>to each other, and the </a:t>
            </a:r>
            <a:r>
              <a:rPr lang="en-GB" b="1" i="0" dirty="0">
                <a:effectLst/>
              </a:rPr>
              <a:t>combined waves move perpendicular to both electric and magnetic oscillating fields </a:t>
            </a:r>
            <a:r>
              <a:rPr lang="en-GB" b="0" i="0" dirty="0">
                <a:effectLst/>
              </a:rPr>
              <a:t>occurring during the disturbance.</a:t>
            </a:r>
          </a:p>
          <a:p>
            <a:pPr marL="0" indent="0">
              <a:buNone/>
            </a:pPr>
            <a:endParaRPr lang="en-GB" sz="3200" b="1" dirty="0">
              <a:effectLst/>
              <a:latin typeface="+mn-lt"/>
              <a:ea typeface="Times New Roman" panose="02020603050405020304" pitchFamily="18" charset="0"/>
            </a:endParaRPr>
          </a:p>
          <a:p>
            <a:endParaRPr lang="en-GB" sz="3200" dirty="0">
              <a:latin typeface="+mn-lt"/>
            </a:endParaRPr>
          </a:p>
        </p:txBody>
      </p:sp>
      <p:sp>
        <p:nvSpPr>
          <p:cNvPr id="7" name="Footer Placeholder 6"/>
          <p:cNvSpPr>
            <a:spLocks noGrp="1"/>
          </p:cNvSpPr>
          <p:nvPr>
            <p:ph type="ftr" sz="quarter" idx="11"/>
          </p:nvPr>
        </p:nvSpPr>
        <p:spPr/>
        <p:txBody>
          <a:bodyPr/>
          <a:lstStyle/>
          <a:p>
            <a:r>
              <a:rPr lang="fr-FR"/>
              <a:t>Lecture - 1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7232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E7A9-D6CF-1381-A6B5-18C6D9248ACE}"/>
              </a:ext>
            </a:extLst>
          </p:cNvPr>
          <p:cNvSpPr>
            <a:spLocks noGrp="1"/>
          </p:cNvSpPr>
          <p:nvPr>
            <p:ph type="title"/>
          </p:nvPr>
        </p:nvSpPr>
        <p:spPr>
          <a:xfrm>
            <a:off x="3441481" y="115199"/>
            <a:ext cx="5634220" cy="865664"/>
          </a:xfrm>
        </p:spPr>
        <p:txBody>
          <a:bodyPr>
            <a:normAutofit/>
          </a:bodyPr>
          <a:lstStyle/>
          <a:p>
            <a:r>
              <a:rPr lang="en-US" dirty="0">
                <a:solidFill>
                  <a:schemeClr val="bg1"/>
                </a:solidFill>
              </a:rPr>
              <a:t>Electromagnetic Wave</a:t>
            </a:r>
          </a:p>
        </p:txBody>
      </p:sp>
      <p:sp>
        <p:nvSpPr>
          <p:cNvPr id="16" name="Footer Placeholder 15">
            <a:extLst>
              <a:ext uri="{FF2B5EF4-FFF2-40B4-BE49-F238E27FC236}">
                <a16:creationId xmlns:a16="http://schemas.microsoft.com/office/drawing/2014/main" id="{DD84C0BE-D906-8113-93DB-6FD2E25FA6D9}"/>
              </a:ext>
            </a:extLst>
          </p:cNvPr>
          <p:cNvSpPr>
            <a:spLocks noGrp="1"/>
          </p:cNvSpPr>
          <p:nvPr>
            <p:ph type="ftr" sz="quarter" idx="11"/>
          </p:nvPr>
        </p:nvSpPr>
        <p:spPr/>
        <p:txBody>
          <a:bodyPr/>
          <a:lstStyle/>
          <a:p>
            <a:r>
              <a:rPr lang="en-US"/>
              <a:t>Lecture - 1 / Electromagnetic Radiation</a:t>
            </a:r>
          </a:p>
        </p:txBody>
      </p:sp>
      <p:sp>
        <p:nvSpPr>
          <p:cNvPr id="17" name="Slide Number Placeholder 16">
            <a:extLst>
              <a:ext uri="{FF2B5EF4-FFF2-40B4-BE49-F238E27FC236}">
                <a16:creationId xmlns:a16="http://schemas.microsoft.com/office/drawing/2014/main" id="{C1A453DE-3890-8042-DBA8-62585C512165}"/>
              </a:ext>
            </a:extLst>
          </p:cNvPr>
          <p:cNvSpPr>
            <a:spLocks noGrp="1"/>
          </p:cNvSpPr>
          <p:nvPr>
            <p:ph type="sldNum" sz="quarter" idx="12"/>
          </p:nvPr>
        </p:nvSpPr>
        <p:spPr/>
        <p:txBody>
          <a:bodyPr/>
          <a:lstStyle/>
          <a:p>
            <a:fld id="{0EF9BE6B-3DEC-4507-BF47-B6D911D6E2E4}" type="slidenum">
              <a:rPr lang="en-US" smtClean="0"/>
              <a:t>10</a:t>
            </a:fld>
            <a:endParaRPr lang="en-US"/>
          </a:p>
        </p:txBody>
      </p:sp>
      <p:sp>
        <p:nvSpPr>
          <p:cNvPr id="18" name="Oval 17">
            <a:extLst>
              <a:ext uri="{FF2B5EF4-FFF2-40B4-BE49-F238E27FC236}">
                <a16:creationId xmlns:a16="http://schemas.microsoft.com/office/drawing/2014/main" id="{A3B579B2-792D-223A-0E5A-685939E54976}"/>
              </a:ext>
            </a:extLst>
          </p:cNvPr>
          <p:cNvSpPr/>
          <p:nvPr/>
        </p:nvSpPr>
        <p:spPr>
          <a:xfrm>
            <a:off x="3887435" y="2290458"/>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22" name="Oval 21">
            <a:extLst>
              <a:ext uri="{FF2B5EF4-FFF2-40B4-BE49-F238E27FC236}">
                <a16:creationId xmlns:a16="http://schemas.microsoft.com/office/drawing/2014/main" id="{FC8F871F-4A1A-F6F2-75DE-68FCE9232704}"/>
              </a:ext>
            </a:extLst>
          </p:cNvPr>
          <p:cNvSpPr/>
          <p:nvPr/>
        </p:nvSpPr>
        <p:spPr>
          <a:xfrm>
            <a:off x="3895063" y="2593840"/>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23" name="Straight Arrow Connector 22">
            <a:extLst>
              <a:ext uri="{FF2B5EF4-FFF2-40B4-BE49-F238E27FC236}">
                <a16:creationId xmlns:a16="http://schemas.microsoft.com/office/drawing/2014/main" id="{22E8DBF3-0312-2480-9254-4F04EE1EA05B}"/>
              </a:ext>
            </a:extLst>
          </p:cNvPr>
          <p:cNvCxnSpPr/>
          <p:nvPr/>
        </p:nvCxnSpPr>
        <p:spPr>
          <a:xfrm flipV="1">
            <a:off x="4325048" y="2253608"/>
            <a:ext cx="0" cy="606763"/>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24" name="Oval 23">
            <a:extLst>
              <a:ext uri="{FF2B5EF4-FFF2-40B4-BE49-F238E27FC236}">
                <a16:creationId xmlns:a16="http://schemas.microsoft.com/office/drawing/2014/main" id="{5B1E4055-EA1C-C4F1-9B4C-7F734E2E35C3}"/>
              </a:ext>
            </a:extLst>
          </p:cNvPr>
          <p:cNvSpPr/>
          <p:nvPr/>
        </p:nvSpPr>
        <p:spPr>
          <a:xfrm>
            <a:off x="4189754" y="199200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25" name="Oval 24">
            <a:extLst>
              <a:ext uri="{FF2B5EF4-FFF2-40B4-BE49-F238E27FC236}">
                <a16:creationId xmlns:a16="http://schemas.microsoft.com/office/drawing/2014/main" id="{944FCDF7-0860-67D6-3B4B-61B24583B053}"/>
              </a:ext>
            </a:extLst>
          </p:cNvPr>
          <p:cNvSpPr/>
          <p:nvPr/>
        </p:nvSpPr>
        <p:spPr>
          <a:xfrm>
            <a:off x="4189754" y="2879375"/>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26" name="Straight Arrow Connector 25">
            <a:extLst>
              <a:ext uri="{FF2B5EF4-FFF2-40B4-BE49-F238E27FC236}">
                <a16:creationId xmlns:a16="http://schemas.microsoft.com/office/drawing/2014/main" id="{0BA8B09E-17C7-71D0-AEF7-7FDA4910DCEE}"/>
              </a:ext>
            </a:extLst>
          </p:cNvPr>
          <p:cNvCxnSpPr>
            <a:cxnSpLocks/>
            <a:stCxn id="28" idx="0"/>
          </p:cNvCxnSpPr>
          <p:nvPr/>
        </p:nvCxnSpPr>
        <p:spPr>
          <a:xfrm flipV="1">
            <a:off x="4643844" y="1992009"/>
            <a:ext cx="0" cy="1158815"/>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27" name="Oval 26">
            <a:extLst>
              <a:ext uri="{FF2B5EF4-FFF2-40B4-BE49-F238E27FC236}">
                <a16:creationId xmlns:a16="http://schemas.microsoft.com/office/drawing/2014/main" id="{6FD2E1FC-CCDC-CAD2-0196-48CE25E21109}"/>
              </a:ext>
            </a:extLst>
          </p:cNvPr>
          <p:cNvSpPr/>
          <p:nvPr/>
        </p:nvSpPr>
        <p:spPr>
          <a:xfrm>
            <a:off x="4489889" y="1729796"/>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28" name="Oval 27">
            <a:extLst>
              <a:ext uri="{FF2B5EF4-FFF2-40B4-BE49-F238E27FC236}">
                <a16:creationId xmlns:a16="http://schemas.microsoft.com/office/drawing/2014/main" id="{DBD73AAD-FF50-3723-26AC-B4419F9D87ED}"/>
              </a:ext>
            </a:extLst>
          </p:cNvPr>
          <p:cNvSpPr/>
          <p:nvPr/>
        </p:nvSpPr>
        <p:spPr>
          <a:xfrm>
            <a:off x="4508550" y="3150824"/>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31" name="Straight Arrow Connector 30">
            <a:extLst>
              <a:ext uri="{FF2B5EF4-FFF2-40B4-BE49-F238E27FC236}">
                <a16:creationId xmlns:a16="http://schemas.microsoft.com/office/drawing/2014/main" id="{6887A8A0-052B-005B-1786-90061CF4DB85}"/>
              </a:ext>
            </a:extLst>
          </p:cNvPr>
          <p:cNvCxnSpPr/>
          <p:nvPr/>
        </p:nvCxnSpPr>
        <p:spPr>
          <a:xfrm flipV="1">
            <a:off x="4993742" y="2253608"/>
            <a:ext cx="0" cy="606763"/>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32" name="Oval 31">
            <a:extLst>
              <a:ext uri="{FF2B5EF4-FFF2-40B4-BE49-F238E27FC236}">
                <a16:creationId xmlns:a16="http://schemas.microsoft.com/office/drawing/2014/main" id="{76DAD34A-9265-E6A6-D90F-5417C600598F}"/>
              </a:ext>
            </a:extLst>
          </p:cNvPr>
          <p:cNvSpPr/>
          <p:nvPr/>
        </p:nvSpPr>
        <p:spPr>
          <a:xfrm>
            <a:off x="4858448" y="199200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33" name="Oval 32">
            <a:extLst>
              <a:ext uri="{FF2B5EF4-FFF2-40B4-BE49-F238E27FC236}">
                <a16:creationId xmlns:a16="http://schemas.microsoft.com/office/drawing/2014/main" id="{E5D707AC-8E56-73F6-C85E-89769032B4EF}"/>
              </a:ext>
            </a:extLst>
          </p:cNvPr>
          <p:cNvSpPr/>
          <p:nvPr/>
        </p:nvSpPr>
        <p:spPr>
          <a:xfrm>
            <a:off x="4858448" y="2879375"/>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38" name="Oval 37">
            <a:extLst>
              <a:ext uri="{FF2B5EF4-FFF2-40B4-BE49-F238E27FC236}">
                <a16:creationId xmlns:a16="http://schemas.microsoft.com/office/drawing/2014/main" id="{0E5F1060-3BE2-B817-8B78-B1E635A86DEB}"/>
              </a:ext>
            </a:extLst>
          </p:cNvPr>
          <p:cNvSpPr/>
          <p:nvPr/>
        </p:nvSpPr>
        <p:spPr>
          <a:xfrm>
            <a:off x="5189996" y="231376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39" name="Oval 38">
            <a:extLst>
              <a:ext uri="{FF2B5EF4-FFF2-40B4-BE49-F238E27FC236}">
                <a16:creationId xmlns:a16="http://schemas.microsoft.com/office/drawing/2014/main" id="{CA5D3CC0-142C-E77D-85E1-A389BEB29322}"/>
              </a:ext>
            </a:extLst>
          </p:cNvPr>
          <p:cNvSpPr/>
          <p:nvPr/>
        </p:nvSpPr>
        <p:spPr>
          <a:xfrm>
            <a:off x="5189761" y="2593861"/>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41" name="Straight Arrow Connector 40">
            <a:extLst>
              <a:ext uri="{FF2B5EF4-FFF2-40B4-BE49-F238E27FC236}">
                <a16:creationId xmlns:a16="http://schemas.microsoft.com/office/drawing/2014/main" id="{633A9A94-161D-2A39-0DAF-6BB1BB235510}"/>
              </a:ext>
            </a:extLst>
          </p:cNvPr>
          <p:cNvCxnSpPr>
            <a:cxnSpLocks/>
          </p:cNvCxnSpPr>
          <p:nvPr/>
        </p:nvCxnSpPr>
        <p:spPr>
          <a:xfrm>
            <a:off x="5663998" y="2127312"/>
            <a:ext cx="0" cy="718721"/>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42" name="Oval 41">
            <a:extLst>
              <a:ext uri="{FF2B5EF4-FFF2-40B4-BE49-F238E27FC236}">
                <a16:creationId xmlns:a16="http://schemas.microsoft.com/office/drawing/2014/main" id="{2183D1C7-91D8-FFA1-3FBE-CFDF1F26CFD9}"/>
              </a:ext>
            </a:extLst>
          </p:cNvPr>
          <p:cNvSpPr/>
          <p:nvPr/>
        </p:nvSpPr>
        <p:spPr>
          <a:xfrm>
            <a:off x="5528704" y="1968073"/>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43" name="Oval 42">
            <a:extLst>
              <a:ext uri="{FF2B5EF4-FFF2-40B4-BE49-F238E27FC236}">
                <a16:creationId xmlns:a16="http://schemas.microsoft.com/office/drawing/2014/main" id="{DDDE69D3-8EF2-6610-4B85-E9CBB65B874D}"/>
              </a:ext>
            </a:extLst>
          </p:cNvPr>
          <p:cNvSpPr/>
          <p:nvPr/>
        </p:nvSpPr>
        <p:spPr>
          <a:xfrm>
            <a:off x="5528704" y="285543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44" name="Straight Arrow Connector 43">
            <a:extLst>
              <a:ext uri="{FF2B5EF4-FFF2-40B4-BE49-F238E27FC236}">
                <a16:creationId xmlns:a16="http://schemas.microsoft.com/office/drawing/2014/main" id="{74FB50D8-9D54-411E-3B24-F7D3D3107526}"/>
              </a:ext>
            </a:extLst>
          </p:cNvPr>
          <p:cNvCxnSpPr>
            <a:cxnSpLocks/>
            <a:stCxn id="45" idx="4"/>
            <a:endCxn id="46" idx="0"/>
          </p:cNvCxnSpPr>
          <p:nvPr/>
        </p:nvCxnSpPr>
        <p:spPr>
          <a:xfrm flipH="1">
            <a:off x="5990370" y="1962182"/>
            <a:ext cx="12337" cy="1131519"/>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45" name="Oval 44">
            <a:extLst>
              <a:ext uri="{FF2B5EF4-FFF2-40B4-BE49-F238E27FC236}">
                <a16:creationId xmlns:a16="http://schemas.microsoft.com/office/drawing/2014/main" id="{942B9637-4DF8-F9C1-8B1E-4456D8EE97D5}"/>
              </a:ext>
            </a:extLst>
          </p:cNvPr>
          <p:cNvSpPr/>
          <p:nvPr/>
        </p:nvSpPr>
        <p:spPr>
          <a:xfrm>
            <a:off x="5867413" y="1719587"/>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46" name="Oval 45">
            <a:extLst>
              <a:ext uri="{FF2B5EF4-FFF2-40B4-BE49-F238E27FC236}">
                <a16:creationId xmlns:a16="http://schemas.microsoft.com/office/drawing/2014/main" id="{4F3BE7C3-439B-DAFB-350B-5F8214B39A52}"/>
              </a:ext>
            </a:extLst>
          </p:cNvPr>
          <p:cNvSpPr/>
          <p:nvPr/>
        </p:nvSpPr>
        <p:spPr>
          <a:xfrm>
            <a:off x="5855076" y="3093701"/>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cxnSp>
        <p:nvCxnSpPr>
          <p:cNvPr id="50" name="Straight Arrow Connector 49">
            <a:extLst>
              <a:ext uri="{FF2B5EF4-FFF2-40B4-BE49-F238E27FC236}">
                <a16:creationId xmlns:a16="http://schemas.microsoft.com/office/drawing/2014/main" id="{616832D9-2444-89CC-0FDA-9DAF0E76CF3E}"/>
              </a:ext>
            </a:extLst>
          </p:cNvPr>
          <p:cNvCxnSpPr>
            <a:cxnSpLocks/>
          </p:cNvCxnSpPr>
          <p:nvPr/>
        </p:nvCxnSpPr>
        <p:spPr>
          <a:xfrm>
            <a:off x="6329583" y="2195936"/>
            <a:ext cx="0" cy="631490"/>
          </a:xfrm>
          <a:prstGeom prst="straightConnector1">
            <a:avLst/>
          </a:prstGeom>
          <a:ln>
            <a:solidFill>
              <a:srgbClr val="FF0000"/>
            </a:solidFill>
            <a:headEnd type="none" w="med" len="med"/>
            <a:tailEnd type="arrow" w="med" len="med"/>
          </a:ln>
        </p:spPr>
        <p:style>
          <a:lnRef idx="2">
            <a:schemeClr val="dk1"/>
          </a:lnRef>
          <a:fillRef idx="0">
            <a:schemeClr val="dk1"/>
          </a:fillRef>
          <a:effectRef idx="1">
            <a:schemeClr val="dk1"/>
          </a:effectRef>
          <a:fontRef idx="minor">
            <a:schemeClr val="tx1"/>
          </a:fontRef>
        </p:style>
      </p:cxnSp>
      <p:sp>
        <p:nvSpPr>
          <p:cNvPr id="51" name="Oval 50">
            <a:extLst>
              <a:ext uri="{FF2B5EF4-FFF2-40B4-BE49-F238E27FC236}">
                <a16:creationId xmlns:a16="http://schemas.microsoft.com/office/drawing/2014/main" id="{CEB2D908-38A3-D6B5-D872-FD5398766632}"/>
              </a:ext>
            </a:extLst>
          </p:cNvPr>
          <p:cNvSpPr/>
          <p:nvPr/>
        </p:nvSpPr>
        <p:spPr>
          <a:xfrm>
            <a:off x="6194289" y="1971329"/>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52" name="Oval 51">
            <a:extLst>
              <a:ext uri="{FF2B5EF4-FFF2-40B4-BE49-F238E27FC236}">
                <a16:creationId xmlns:a16="http://schemas.microsoft.com/office/drawing/2014/main" id="{DDA20909-7793-ED42-49FF-7E2C469DBAAC}"/>
              </a:ext>
            </a:extLst>
          </p:cNvPr>
          <p:cNvSpPr/>
          <p:nvPr/>
        </p:nvSpPr>
        <p:spPr>
          <a:xfrm>
            <a:off x="6194289" y="2858695"/>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54" name="Oval 53">
            <a:extLst>
              <a:ext uri="{FF2B5EF4-FFF2-40B4-BE49-F238E27FC236}">
                <a16:creationId xmlns:a16="http://schemas.microsoft.com/office/drawing/2014/main" id="{52694205-0591-F871-49F6-C406DCDF6EBF}"/>
              </a:ext>
            </a:extLst>
          </p:cNvPr>
          <p:cNvSpPr/>
          <p:nvPr/>
        </p:nvSpPr>
        <p:spPr>
          <a:xfrm>
            <a:off x="6578414" y="2276920"/>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55" name="Oval 54">
            <a:extLst>
              <a:ext uri="{FF2B5EF4-FFF2-40B4-BE49-F238E27FC236}">
                <a16:creationId xmlns:a16="http://schemas.microsoft.com/office/drawing/2014/main" id="{9CA3264B-B5E9-210A-0CB1-7A154520CB71}"/>
              </a:ext>
            </a:extLst>
          </p:cNvPr>
          <p:cNvSpPr/>
          <p:nvPr/>
        </p:nvSpPr>
        <p:spPr>
          <a:xfrm>
            <a:off x="6602864" y="2571416"/>
            <a:ext cx="270588" cy="242595"/>
          </a:xfrm>
          <a:prstGeom prst="ellipse">
            <a:avLst/>
          </a:prstGeom>
          <a:ln>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t>
            </a:r>
          </a:p>
        </p:txBody>
      </p:sp>
      <p:sp>
        <p:nvSpPr>
          <p:cNvPr id="64" name="TextBox 63">
            <a:extLst>
              <a:ext uri="{FF2B5EF4-FFF2-40B4-BE49-F238E27FC236}">
                <a16:creationId xmlns:a16="http://schemas.microsoft.com/office/drawing/2014/main" id="{5D53C3F5-9276-33DD-9FCF-624854F81FA3}"/>
              </a:ext>
            </a:extLst>
          </p:cNvPr>
          <p:cNvSpPr txBox="1"/>
          <p:nvPr/>
        </p:nvSpPr>
        <p:spPr>
          <a:xfrm>
            <a:off x="5086903" y="2836435"/>
            <a:ext cx="692021" cy="369332"/>
          </a:xfrm>
          <a:prstGeom prst="rect">
            <a:avLst/>
          </a:prstGeom>
          <a:noFill/>
        </p:spPr>
        <p:txBody>
          <a:bodyPr wrap="square" rtlCol="0">
            <a:spAutoFit/>
          </a:bodyPr>
          <a:lstStyle/>
          <a:p>
            <a:r>
              <a:rPr lang="en-US" dirty="0"/>
              <a:t>E=0</a:t>
            </a:r>
          </a:p>
        </p:txBody>
      </p:sp>
      <p:sp>
        <p:nvSpPr>
          <p:cNvPr id="65" name="TextBox 64">
            <a:extLst>
              <a:ext uri="{FF2B5EF4-FFF2-40B4-BE49-F238E27FC236}">
                <a16:creationId xmlns:a16="http://schemas.microsoft.com/office/drawing/2014/main" id="{4A26ACDD-515E-1B6C-13AC-7A58E9F5A265}"/>
              </a:ext>
            </a:extLst>
          </p:cNvPr>
          <p:cNvSpPr txBox="1"/>
          <p:nvPr/>
        </p:nvSpPr>
        <p:spPr>
          <a:xfrm>
            <a:off x="6549910" y="2792070"/>
            <a:ext cx="692021" cy="369332"/>
          </a:xfrm>
          <a:prstGeom prst="rect">
            <a:avLst/>
          </a:prstGeom>
          <a:noFill/>
        </p:spPr>
        <p:txBody>
          <a:bodyPr wrap="square" rtlCol="0">
            <a:spAutoFit/>
          </a:bodyPr>
          <a:lstStyle/>
          <a:p>
            <a:r>
              <a:rPr lang="en-US" dirty="0"/>
              <a:t>E=0</a:t>
            </a:r>
          </a:p>
        </p:txBody>
      </p:sp>
      <p:cxnSp>
        <p:nvCxnSpPr>
          <p:cNvPr id="67" name="Straight Connector 66">
            <a:extLst>
              <a:ext uri="{FF2B5EF4-FFF2-40B4-BE49-F238E27FC236}">
                <a16:creationId xmlns:a16="http://schemas.microsoft.com/office/drawing/2014/main" id="{E046A93F-D706-B7C1-C121-51F42EDEF379}"/>
              </a:ext>
            </a:extLst>
          </p:cNvPr>
          <p:cNvCxnSpPr>
            <a:cxnSpLocks/>
          </p:cNvCxnSpPr>
          <p:nvPr/>
        </p:nvCxnSpPr>
        <p:spPr>
          <a:xfrm>
            <a:off x="3289350" y="1840884"/>
            <a:ext cx="0" cy="1552535"/>
          </a:xfrm>
          <a:prstGeom prst="line">
            <a:avLst/>
          </a:prstGeom>
          <a:ln>
            <a:solidFill>
              <a:srgbClr val="FF0000"/>
            </a:solidFill>
          </a:ln>
        </p:spPr>
        <p:style>
          <a:lnRef idx="2">
            <a:schemeClr val="dk1"/>
          </a:lnRef>
          <a:fillRef idx="0">
            <a:schemeClr val="dk1"/>
          </a:fillRef>
          <a:effectRef idx="1">
            <a:schemeClr val="dk1"/>
          </a:effectRef>
          <a:fontRef idx="minor">
            <a:schemeClr val="tx1"/>
          </a:fontRef>
        </p:style>
      </p:cxnSp>
      <p:sp>
        <p:nvSpPr>
          <p:cNvPr id="70" name="Oval 69">
            <a:extLst>
              <a:ext uri="{FF2B5EF4-FFF2-40B4-BE49-F238E27FC236}">
                <a16:creationId xmlns:a16="http://schemas.microsoft.com/office/drawing/2014/main" id="{9B039D6D-94BD-CD8B-5C5B-F96E12A77CD2}"/>
              </a:ext>
            </a:extLst>
          </p:cNvPr>
          <p:cNvSpPr/>
          <p:nvPr/>
        </p:nvSpPr>
        <p:spPr>
          <a:xfrm>
            <a:off x="3233366" y="2511681"/>
            <a:ext cx="105160" cy="147669"/>
          </a:xfrm>
          <a:prstGeom prst="ellipse">
            <a:avLst/>
          </a:prstGeom>
          <a:solidFill>
            <a:srgbClr val="FF0000"/>
          </a:solidFill>
          <a:ln>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cxnSp>
        <p:nvCxnSpPr>
          <p:cNvPr id="74" name="Straight Arrow Connector 73">
            <a:extLst>
              <a:ext uri="{FF2B5EF4-FFF2-40B4-BE49-F238E27FC236}">
                <a16:creationId xmlns:a16="http://schemas.microsoft.com/office/drawing/2014/main" id="{21C64A54-C01F-1DF5-F7BB-1E1B53390A1C}"/>
              </a:ext>
            </a:extLst>
          </p:cNvPr>
          <p:cNvCxnSpPr/>
          <p:nvPr/>
        </p:nvCxnSpPr>
        <p:spPr>
          <a:xfrm>
            <a:off x="6732346" y="3517834"/>
            <a:ext cx="1014124" cy="0"/>
          </a:xfrm>
          <a:prstGeom prst="straightConnector1">
            <a:avLst/>
          </a:prstGeom>
          <a:ln>
            <a:solidFill>
              <a:schemeClr val="tx1">
                <a:lumMod val="95000"/>
                <a:lumOff val="5000"/>
              </a:schemeClr>
            </a:solidFill>
            <a:tailEnd type="triangle"/>
          </a:ln>
        </p:spPr>
        <p:style>
          <a:lnRef idx="1">
            <a:schemeClr val="dk1"/>
          </a:lnRef>
          <a:fillRef idx="0">
            <a:schemeClr val="dk1"/>
          </a:fillRef>
          <a:effectRef idx="0">
            <a:schemeClr val="dk1"/>
          </a:effectRef>
          <a:fontRef idx="minor">
            <a:schemeClr val="tx1"/>
          </a:fontRef>
        </p:style>
      </p:cxnSp>
      <p:sp>
        <p:nvSpPr>
          <p:cNvPr id="75" name="TextBox 74">
            <a:extLst>
              <a:ext uri="{FF2B5EF4-FFF2-40B4-BE49-F238E27FC236}">
                <a16:creationId xmlns:a16="http://schemas.microsoft.com/office/drawing/2014/main" id="{9330529F-8F94-2C6F-8469-B10B9E4A5188}"/>
              </a:ext>
            </a:extLst>
          </p:cNvPr>
          <p:cNvSpPr txBox="1"/>
          <p:nvPr/>
        </p:nvSpPr>
        <p:spPr>
          <a:xfrm flipH="1">
            <a:off x="7026710" y="3176417"/>
            <a:ext cx="875511" cy="369332"/>
          </a:xfrm>
          <a:prstGeom prst="rect">
            <a:avLst/>
          </a:prstGeom>
          <a:noFill/>
        </p:spPr>
        <p:txBody>
          <a:bodyPr wrap="square" rtlCol="0">
            <a:spAutoFit/>
          </a:bodyPr>
          <a:lstStyle/>
          <a:p>
            <a:r>
              <a:rPr lang="en-US" dirty="0"/>
              <a:t>time</a:t>
            </a:r>
          </a:p>
        </p:txBody>
      </p:sp>
      <p:cxnSp>
        <p:nvCxnSpPr>
          <p:cNvPr id="77" name="Straight Arrow Connector 76">
            <a:extLst>
              <a:ext uri="{FF2B5EF4-FFF2-40B4-BE49-F238E27FC236}">
                <a16:creationId xmlns:a16="http://schemas.microsoft.com/office/drawing/2014/main" id="{65DA1EA1-4AB2-364A-5A3C-C1679BFD9246}"/>
              </a:ext>
            </a:extLst>
          </p:cNvPr>
          <p:cNvCxnSpPr/>
          <p:nvPr/>
        </p:nvCxnSpPr>
        <p:spPr>
          <a:xfrm flipV="1">
            <a:off x="3597259" y="3545749"/>
            <a:ext cx="0" cy="132502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9" name="Straight Arrow Connector 78">
            <a:extLst>
              <a:ext uri="{FF2B5EF4-FFF2-40B4-BE49-F238E27FC236}">
                <a16:creationId xmlns:a16="http://schemas.microsoft.com/office/drawing/2014/main" id="{FC5105E0-66AD-DCCB-BF6A-896BBD614542}"/>
              </a:ext>
            </a:extLst>
          </p:cNvPr>
          <p:cNvCxnSpPr/>
          <p:nvPr/>
        </p:nvCxnSpPr>
        <p:spPr>
          <a:xfrm>
            <a:off x="3597259" y="4870773"/>
            <a:ext cx="4665308"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82" name="TextBox 81">
            <a:extLst>
              <a:ext uri="{FF2B5EF4-FFF2-40B4-BE49-F238E27FC236}">
                <a16:creationId xmlns:a16="http://schemas.microsoft.com/office/drawing/2014/main" id="{F9D33778-E1A0-E599-3AF4-455205689761}"/>
              </a:ext>
            </a:extLst>
          </p:cNvPr>
          <p:cNvSpPr txBox="1"/>
          <p:nvPr/>
        </p:nvSpPr>
        <p:spPr>
          <a:xfrm>
            <a:off x="3447971" y="3741769"/>
            <a:ext cx="45719" cy="369332"/>
          </a:xfrm>
          <a:prstGeom prst="rect">
            <a:avLst/>
          </a:prstGeom>
          <a:noFill/>
        </p:spPr>
        <p:txBody>
          <a:bodyPr wrap="square" rtlCol="0">
            <a:spAutoFit/>
          </a:bodyPr>
          <a:lstStyle/>
          <a:p>
            <a:r>
              <a:rPr lang="en-US" dirty="0"/>
              <a:t>E</a:t>
            </a:r>
          </a:p>
        </p:txBody>
      </p:sp>
      <p:cxnSp>
        <p:nvCxnSpPr>
          <p:cNvPr id="84" name="Straight Arrow Connector 83">
            <a:extLst>
              <a:ext uri="{FF2B5EF4-FFF2-40B4-BE49-F238E27FC236}">
                <a16:creationId xmlns:a16="http://schemas.microsoft.com/office/drawing/2014/main" id="{63A7B6DA-1859-A4E9-0447-6893F05946AA}"/>
              </a:ext>
            </a:extLst>
          </p:cNvPr>
          <p:cNvCxnSpPr/>
          <p:nvPr/>
        </p:nvCxnSpPr>
        <p:spPr>
          <a:xfrm flipH="1">
            <a:off x="2660467" y="4870773"/>
            <a:ext cx="936792" cy="111034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85" name="TextBox 84">
            <a:extLst>
              <a:ext uri="{FF2B5EF4-FFF2-40B4-BE49-F238E27FC236}">
                <a16:creationId xmlns:a16="http://schemas.microsoft.com/office/drawing/2014/main" id="{37344F94-9B56-12FA-D772-9252F083DC9A}"/>
              </a:ext>
            </a:extLst>
          </p:cNvPr>
          <p:cNvSpPr txBox="1"/>
          <p:nvPr/>
        </p:nvSpPr>
        <p:spPr>
          <a:xfrm>
            <a:off x="2444774" y="5767239"/>
            <a:ext cx="45719" cy="369332"/>
          </a:xfrm>
          <a:prstGeom prst="rect">
            <a:avLst/>
          </a:prstGeom>
          <a:noFill/>
        </p:spPr>
        <p:txBody>
          <a:bodyPr wrap="square" rtlCol="0">
            <a:spAutoFit/>
          </a:bodyPr>
          <a:lstStyle/>
          <a:p>
            <a:r>
              <a:rPr lang="en-US" dirty="0"/>
              <a:t>B</a:t>
            </a:r>
          </a:p>
        </p:txBody>
      </p:sp>
      <p:sp>
        <p:nvSpPr>
          <p:cNvPr id="86" name="TextBox 85">
            <a:extLst>
              <a:ext uri="{FF2B5EF4-FFF2-40B4-BE49-F238E27FC236}">
                <a16:creationId xmlns:a16="http://schemas.microsoft.com/office/drawing/2014/main" id="{95813744-4EFA-8952-4778-33EAE1A300B1}"/>
              </a:ext>
            </a:extLst>
          </p:cNvPr>
          <p:cNvSpPr txBox="1"/>
          <p:nvPr/>
        </p:nvSpPr>
        <p:spPr>
          <a:xfrm>
            <a:off x="8262567" y="4992071"/>
            <a:ext cx="45719" cy="369332"/>
          </a:xfrm>
          <a:prstGeom prst="rect">
            <a:avLst/>
          </a:prstGeom>
          <a:noFill/>
        </p:spPr>
        <p:txBody>
          <a:bodyPr wrap="square" rtlCol="0">
            <a:spAutoFit/>
          </a:bodyPr>
          <a:lstStyle/>
          <a:p>
            <a:r>
              <a:rPr lang="en-US" dirty="0"/>
              <a:t>t</a:t>
            </a:r>
          </a:p>
        </p:txBody>
      </p:sp>
      <p:cxnSp>
        <p:nvCxnSpPr>
          <p:cNvPr id="88" name="Straight Arrow Connector 87">
            <a:extLst>
              <a:ext uri="{FF2B5EF4-FFF2-40B4-BE49-F238E27FC236}">
                <a16:creationId xmlns:a16="http://schemas.microsoft.com/office/drawing/2014/main" id="{564B1190-5602-75AC-05ED-4E4DEB85735D}"/>
              </a:ext>
            </a:extLst>
          </p:cNvPr>
          <p:cNvCxnSpPr>
            <a:cxnSpLocks/>
          </p:cNvCxnSpPr>
          <p:nvPr/>
        </p:nvCxnSpPr>
        <p:spPr>
          <a:xfrm flipV="1">
            <a:off x="3671905" y="4777466"/>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90" name="Straight Arrow Connector 89">
            <a:extLst>
              <a:ext uri="{FF2B5EF4-FFF2-40B4-BE49-F238E27FC236}">
                <a16:creationId xmlns:a16="http://schemas.microsoft.com/office/drawing/2014/main" id="{CC0F3B2C-EF87-880C-2FB0-F5F799C8631D}"/>
              </a:ext>
            </a:extLst>
          </p:cNvPr>
          <p:cNvCxnSpPr>
            <a:cxnSpLocks/>
          </p:cNvCxnSpPr>
          <p:nvPr/>
        </p:nvCxnSpPr>
        <p:spPr>
          <a:xfrm flipV="1">
            <a:off x="3805643" y="4553532"/>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94" name="Straight Arrow Connector 93">
            <a:extLst>
              <a:ext uri="{FF2B5EF4-FFF2-40B4-BE49-F238E27FC236}">
                <a16:creationId xmlns:a16="http://schemas.microsoft.com/office/drawing/2014/main" id="{EDFB0C3C-0BF3-2204-01B3-98DB22F07DDC}"/>
              </a:ext>
            </a:extLst>
          </p:cNvPr>
          <p:cNvCxnSpPr>
            <a:cxnSpLocks/>
          </p:cNvCxnSpPr>
          <p:nvPr/>
        </p:nvCxnSpPr>
        <p:spPr>
          <a:xfrm flipV="1">
            <a:off x="3917614" y="4422903"/>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97" name="Straight Arrow Connector 96">
            <a:extLst>
              <a:ext uri="{FF2B5EF4-FFF2-40B4-BE49-F238E27FC236}">
                <a16:creationId xmlns:a16="http://schemas.microsoft.com/office/drawing/2014/main" id="{CF9E872A-F72A-9A01-B8C5-B2966D05A074}"/>
              </a:ext>
            </a:extLst>
          </p:cNvPr>
          <p:cNvCxnSpPr>
            <a:cxnSpLocks/>
          </p:cNvCxnSpPr>
          <p:nvPr/>
        </p:nvCxnSpPr>
        <p:spPr>
          <a:xfrm flipV="1">
            <a:off x="4029582" y="4254952"/>
            <a:ext cx="0" cy="6119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1" name="Straight Arrow Connector 100">
            <a:extLst>
              <a:ext uri="{FF2B5EF4-FFF2-40B4-BE49-F238E27FC236}">
                <a16:creationId xmlns:a16="http://schemas.microsoft.com/office/drawing/2014/main" id="{96377180-26B4-017B-6A8D-20771C39C665}"/>
              </a:ext>
            </a:extLst>
          </p:cNvPr>
          <p:cNvCxnSpPr>
            <a:cxnSpLocks/>
          </p:cNvCxnSpPr>
          <p:nvPr/>
        </p:nvCxnSpPr>
        <p:spPr>
          <a:xfrm flipV="1">
            <a:off x="4276834" y="4556643"/>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2" name="Straight Arrow Connector 101">
            <a:extLst>
              <a:ext uri="{FF2B5EF4-FFF2-40B4-BE49-F238E27FC236}">
                <a16:creationId xmlns:a16="http://schemas.microsoft.com/office/drawing/2014/main" id="{5920B5F1-5CC5-F45D-48BD-5B576AD2EEA8}"/>
              </a:ext>
            </a:extLst>
          </p:cNvPr>
          <p:cNvCxnSpPr>
            <a:cxnSpLocks/>
          </p:cNvCxnSpPr>
          <p:nvPr/>
        </p:nvCxnSpPr>
        <p:spPr>
          <a:xfrm flipV="1">
            <a:off x="4154913" y="4422903"/>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4" name="Straight Arrow Connector 103">
            <a:extLst>
              <a:ext uri="{FF2B5EF4-FFF2-40B4-BE49-F238E27FC236}">
                <a16:creationId xmlns:a16="http://schemas.microsoft.com/office/drawing/2014/main" id="{B39D1AB1-43B7-3525-7DBE-131AECDD488D}"/>
              </a:ext>
            </a:extLst>
          </p:cNvPr>
          <p:cNvCxnSpPr>
            <a:cxnSpLocks/>
          </p:cNvCxnSpPr>
          <p:nvPr/>
        </p:nvCxnSpPr>
        <p:spPr>
          <a:xfrm flipV="1">
            <a:off x="4384134" y="4771240"/>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5" name="Straight Arrow Connector 104">
            <a:extLst>
              <a:ext uri="{FF2B5EF4-FFF2-40B4-BE49-F238E27FC236}">
                <a16:creationId xmlns:a16="http://schemas.microsoft.com/office/drawing/2014/main" id="{5616CF5E-C3AC-449E-BF18-6A5D5F3EF1E3}"/>
              </a:ext>
            </a:extLst>
          </p:cNvPr>
          <p:cNvCxnSpPr>
            <a:cxnSpLocks/>
          </p:cNvCxnSpPr>
          <p:nvPr/>
        </p:nvCxnSpPr>
        <p:spPr>
          <a:xfrm flipH="1">
            <a:off x="4589417" y="4852886"/>
            <a:ext cx="5441" cy="328800"/>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6" name="Straight Arrow Connector 105">
            <a:extLst>
              <a:ext uri="{FF2B5EF4-FFF2-40B4-BE49-F238E27FC236}">
                <a16:creationId xmlns:a16="http://schemas.microsoft.com/office/drawing/2014/main" id="{9C174B99-5AA6-8957-B5AB-B645CF04180F}"/>
              </a:ext>
            </a:extLst>
          </p:cNvPr>
          <p:cNvCxnSpPr>
            <a:cxnSpLocks/>
          </p:cNvCxnSpPr>
          <p:nvPr/>
        </p:nvCxnSpPr>
        <p:spPr>
          <a:xfrm>
            <a:off x="4706829" y="4864547"/>
            <a:ext cx="3496"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7" name="Straight Arrow Connector 106">
            <a:extLst>
              <a:ext uri="{FF2B5EF4-FFF2-40B4-BE49-F238E27FC236}">
                <a16:creationId xmlns:a16="http://schemas.microsoft.com/office/drawing/2014/main" id="{E3C8237B-DDCD-9B18-5E9A-2102272535C3}"/>
              </a:ext>
            </a:extLst>
          </p:cNvPr>
          <p:cNvCxnSpPr>
            <a:cxnSpLocks/>
          </p:cNvCxnSpPr>
          <p:nvPr/>
        </p:nvCxnSpPr>
        <p:spPr>
          <a:xfrm>
            <a:off x="4818797" y="4864547"/>
            <a:ext cx="7919" cy="650833"/>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8" name="Straight Arrow Connector 107">
            <a:extLst>
              <a:ext uri="{FF2B5EF4-FFF2-40B4-BE49-F238E27FC236}">
                <a16:creationId xmlns:a16="http://schemas.microsoft.com/office/drawing/2014/main" id="{491355B0-B6CE-F2DC-3858-404376AE4BA4}"/>
              </a:ext>
            </a:extLst>
          </p:cNvPr>
          <p:cNvCxnSpPr>
            <a:cxnSpLocks/>
          </p:cNvCxnSpPr>
          <p:nvPr/>
        </p:nvCxnSpPr>
        <p:spPr>
          <a:xfrm>
            <a:off x="5066049" y="4855997"/>
            <a:ext cx="12452" cy="304025"/>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09" name="Straight Arrow Connector 108">
            <a:extLst>
              <a:ext uri="{FF2B5EF4-FFF2-40B4-BE49-F238E27FC236}">
                <a16:creationId xmlns:a16="http://schemas.microsoft.com/office/drawing/2014/main" id="{69F23675-7172-132A-AA99-D7C45B89D4AB}"/>
              </a:ext>
            </a:extLst>
          </p:cNvPr>
          <p:cNvCxnSpPr>
            <a:cxnSpLocks/>
          </p:cNvCxnSpPr>
          <p:nvPr/>
        </p:nvCxnSpPr>
        <p:spPr>
          <a:xfrm>
            <a:off x="4944128" y="4864547"/>
            <a:ext cx="4509"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10" name="Straight Arrow Connector 109">
            <a:extLst>
              <a:ext uri="{FF2B5EF4-FFF2-40B4-BE49-F238E27FC236}">
                <a16:creationId xmlns:a16="http://schemas.microsoft.com/office/drawing/2014/main" id="{1B209D4D-F2AC-70D3-4566-8420E5814727}"/>
              </a:ext>
            </a:extLst>
          </p:cNvPr>
          <p:cNvCxnSpPr>
            <a:cxnSpLocks/>
          </p:cNvCxnSpPr>
          <p:nvPr/>
        </p:nvCxnSpPr>
        <p:spPr>
          <a:xfrm>
            <a:off x="5173349" y="4862214"/>
            <a:ext cx="16412" cy="12985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59" name="Straight Arrow Connector 158">
            <a:extLst>
              <a:ext uri="{FF2B5EF4-FFF2-40B4-BE49-F238E27FC236}">
                <a16:creationId xmlns:a16="http://schemas.microsoft.com/office/drawing/2014/main" id="{0F26B6F8-CBCA-62BC-3CC8-57F783742B9C}"/>
              </a:ext>
            </a:extLst>
          </p:cNvPr>
          <p:cNvCxnSpPr>
            <a:cxnSpLocks/>
          </p:cNvCxnSpPr>
          <p:nvPr/>
        </p:nvCxnSpPr>
        <p:spPr>
          <a:xfrm>
            <a:off x="4514768" y="4863765"/>
            <a:ext cx="0" cy="1656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1" name="Straight Arrow Connector 160">
            <a:extLst>
              <a:ext uri="{FF2B5EF4-FFF2-40B4-BE49-F238E27FC236}">
                <a16:creationId xmlns:a16="http://schemas.microsoft.com/office/drawing/2014/main" id="{68E27214-85CE-7822-CD38-3B78E631D767}"/>
              </a:ext>
            </a:extLst>
          </p:cNvPr>
          <p:cNvCxnSpPr>
            <a:cxnSpLocks/>
          </p:cNvCxnSpPr>
          <p:nvPr/>
        </p:nvCxnSpPr>
        <p:spPr>
          <a:xfrm flipV="1">
            <a:off x="5378579" y="4781359"/>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2" name="Straight Arrow Connector 161">
            <a:extLst>
              <a:ext uri="{FF2B5EF4-FFF2-40B4-BE49-F238E27FC236}">
                <a16:creationId xmlns:a16="http://schemas.microsoft.com/office/drawing/2014/main" id="{E2992A67-0890-1CBF-2E47-8CEB498768FC}"/>
              </a:ext>
            </a:extLst>
          </p:cNvPr>
          <p:cNvCxnSpPr>
            <a:cxnSpLocks/>
          </p:cNvCxnSpPr>
          <p:nvPr/>
        </p:nvCxnSpPr>
        <p:spPr>
          <a:xfrm flipV="1">
            <a:off x="5512317" y="4557425"/>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3" name="Straight Arrow Connector 162">
            <a:extLst>
              <a:ext uri="{FF2B5EF4-FFF2-40B4-BE49-F238E27FC236}">
                <a16:creationId xmlns:a16="http://schemas.microsoft.com/office/drawing/2014/main" id="{1F07DEFE-5627-C9C2-44FD-F1E06D8DDF6B}"/>
              </a:ext>
            </a:extLst>
          </p:cNvPr>
          <p:cNvCxnSpPr>
            <a:cxnSpLocks/>
          </p:cNvCxnSpPr>
          <p:nvPr/>
        </p:nvCxnSpPr>
        <p:spPr>
          <a:xfrm flipV="1">
            <a:off x="5624288" y="4426796"/>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4" name="Straight Arrow Connector 163">
            <a:extLst>
              <a:ext uri="{FF2B5EF4-FFF2-40B4-BE49-F238E27FC236}">
                <a16:creationId xmlns:a16="http://schemas.microsoft.com/office/drawing/2014/main" id="{58CF92FA-598E-D4A2-C15F-CC5330E3409E}"/>
              </a:ext>
            </a:extLst>
          </p:cNvPr>
          <p:cNvCxnSpPr>
            <a:cxnSpLocks/>
          </p:cNvCxnSpPr>
          <p:nvPr/>
        </p:nvCxnSpPr>
        <p:spPr>
          <a:xfrm flipV="1">
            <a:off x="5736256" y="4258845"/>
            <a:ext cx="0" cy="6119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5" name="Straight Arrow Connector 164">
            <a:extLst>
              <a:ext uri="{FF2B5EF4-FFF2-40B4-BE49-F238E27FC236}">
                <a16:creationId xmlns:a16="http://schemas.microsoft.com/office/drawing/2014/main" id="{1D963D51-27F8-FC60-FDD3-B46B647022A1}"/>
              </a:ext>
            </a:extLst>
          </p:cNvPr>
          <p:cNvCxnSpPr>
            <a:cxnSpLocks/>
          </p:cNvCxnSpPr>
          <p:nvPr/>
        </p:nvCxnSpPr>
        <p:spPr>
          <a:xfrm flipV="1">
            <a:off x="5983508" y="4560536"/>
            <a:ext cx="0" cy="30168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6" name="Straight Arrow Connector 165">
            <a:extLst>
              <a:ext uri="{FF2B5EF4-FFF2-40B4-BE49-F238E27FC236}">
                <a16:creationId xmlns:a16="http://schemas.microsoft.com/office/drawing/2014/main" id="{8B56D50D-91BC-16BB-CE2B-81DDFFC67B64}"/>
              </a:ext>
            </a:extLst>
          </p:cNvPr>
          <p:cNvCxnSpPr>
            <a:cxnSpLocks/>
          </p:cNvCxnSpPr>
          <p:nvPr/>
        </p:nvCxnSpPr>
        <p:spPr>
          <a:xfrm flipV="1">
            <a:off x="5861587" y="4426796"/>
            <a:ext cx="0" cy="44397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8" name="Straight Arrow Connector 167">
            <a:extLst>
              <a:ext uri="{FF2B5EF4-FFF2-40B4-BE49-F238E27FC236}">
                <a16:creationId xmlns:a16="http://schemas.microsoft.com/office/drawing/2014/main" id="{73DE8EE2-BB44-6E60-BFAD-FE172C26987D}"/>
              </a:ext>
            </a:extLst>
          </p:cNvPr>
          <p:cNvCxnSpPr>
            <a:cxnSpLocks/>
          </p:cNvCxnSpPr>
          <p:nvPr/>
        </p:nvCxnSpPr>
        <p:spPr>
          <a:xfrm flipH="1">
            <a:off x="6296091" y="4856779"/>
            <a:ext cx="5441" cy="328800"/>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69" name="Straight Arrow Connector 168">
            <a:extLst>
              <a:ext uri="{FF2B5EF4-FFF2-40B4-BE49-F238E27FC236}">
                <a16:creationId xmlns:a16="http://schemas.microsoft.com/office/drawing/2014/main" id="{8DF174AD-BE4D-8602-B47C-FBF619FC1BA8}"/>
              </a:ext>
            </a:extLst>
          </p:cNvPr>
          <p:cNvCxnSpPr>
            <a:cxnSpLocks/>
          </p:cNvCxnSpPr>
          <p:nvPr/>
        </p:nvCxnSpPr>
        <p:spPr>
          <a:xfrm>
            <a:off x="6413503" y="4868440"/>
            <a:ext cx="3496"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0" name="Straight Arrow Connector 169">
            <a:extLst>
              <a:ext uri="{FF2B5EF4-FFF2-40B4-BE49-F238E27FC236}">
                <a16:creationId xmlns:a16="http://schemas.microsoft.com/office/drawing/2014/main" id="{FC193BD0-EBD3-273B-DB4C-29B011B4174F}"/>
              </a:ext>
            </a:extLst>
          </p:cNvPr>
          <p:cNvCxnSpPr>
            <a:cxnSpLocks/>
          </p:cNvCxnSpPr>
          <p:nvPr/>
        </p:nvCxnSpPr>
        <p:spPr>
          <a:xfrm>
            <a:off x="6525471" y="4868440"/>
            <a:ext cx="7919" cy="650833"/>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1" name="Straight Arrow Connector 170">
            <a:extLst>
              <a:ext uri="{FF2B5EF4-FFF2-40B4-BE49-F238E27FC236}">
                <a16:creationId xmlns:a16="http://schemas.microsoft.com/office/drawing/2014/main" id="{A7997A59-D2B1-DD6C-D220-EEB4B87B7006}"/>
              </a:ext>
            </a:extLst>
          </p:cNvPr>
          <p:cNvCxnSpPr>
            <a:cxnSpLocks/>
          </p:cNvCxnSpPr>
          <p:nvPr/>
        </p:nvCxnSpPr>
        <p:spPr>
          <a:xfrm>
            <a:off x="6772723" y="4859890"/>
            <a:ext cx="12452" cy="304025"/>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2" name="Straight Arrow Connector 171">
            <a:extLst>
              <a:ext uri="{FF2B5EF4-FFF2-40B4-BE49-F238E27FC236}">
                <a16:creationId xmlns:a16="http://schemas.microsoft.com/office/drawing/2014/main" id="{47419A2D-C5E2-7983-82A3-C72B86A8E9F5}"/>
              </a:ext>
            </a:extLst>
          </p:cNvPr>
          <p:cNvCxnSpPr>
            <a:cxnSpLocks/>
          </p:cNvCxnSpPr>
          <p:nvPr/>
        </p:nvCxnSpPr>
        <p:spPr>
          <a:xfrm>
            <a:off x="6650802" y="4868440"/>
            <a:ext cx="4509" cy="496856"/>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3" name="Straight Arrow Connector 172">
            <a:extLst>
              <a:ext uri="{FF2B5EF4-FFF2-40B4-BE49-F238E27FC236}">
                <a16:creationId xmlns:a16="http://schemas.microsoft.com/office/drawing/2014/main" id="{2F7F8F64-6346-41BF-DEB9-F170112DCAD0}"/>
              </a:ext>
            </a:extLst>
          </p:cNvPr>
          <p:cNvCxnSpPr>
            <a:cxnSpLocks/>
          </p:cNvCxnSpPr>
          <p:nvPr/>
        </p:nvCxnSpPr>
        <p:spPr>
          <a:xfrm>
            <a:off x="6880023" y="4866107"/>
            <a:ext cx="16412" cy="12985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4" name="Straight Arrow Connector 173">
            <a:extLst>
              <a:ext uri="{FF2B5EF4-FFF2-40B4-BE49-F238E27FC236}">
                <a16:creationId xmlns:a16="http://schemas.microsoft.com/office/drawing/2014/main" id="{D9D0DE28-9591-C3A0-9834-17CEF05562C9}"/>
              </a:ext>
            </a:extLst>
          </p:cNvPr>
          <p:cNvCxnSpPr>
            <a:cxnSpLocks/>
          </p:cNvCxnSpPr>
          <p:nvPr/>
        </p:nvCxnSpPr>
        <p:spPr>
          <a:xfrm>
            <a:off x="6221442" y="4867658"/>
            <a:ext cx="0" cy="165628"/>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175" name="Straight Arrow Connector 174">
            <a:extLst>
              <a:ext uri="{FF2B5EF4-FFF2-40B4-BE49-F238E27FC236}">
                <a16:creationId xmlns:a16="http://schemas.microsoft.com/office/drawing/2014/main" id="{ED4B18E3-3BFE-91BE-27AC-67C270F68099}"/>
              </a:ext>
            </a:extLst>
          </p:cNvPr>
          <p:cNvCxnSpPr>
            <a:cxnSpLocks/>
          </p:cNvCxnSpPr>
          <p:nvPr/>
        </p:nvCxnSpPr>
        <p:spPr>
          <a:xfrm flipH="1">
            <a:off x="3624439" y="4863005"/>
            <a:ext cx="160925" cy="208789"/>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6" name="Straight Arrow Connector 175">
            <a:extLst>
              <a:ext uri="{FF2B5EF4-FFF2-40B4-BE49-F238E27FC236}">
                <a16:creationId xmlns:a16="http://schemas.microsoft.com/office/drawing/2014/main" id="{3C055245-4015-A3FF-77E4-A40C54B14E56}"/>
              </a:ext>
            </a:extLst>
          </p:cNvPr>
          <p:cNvCxnSpPr>
            <a:cxnSpLocks/>
          </p:cNvCxnSpPr>
          <p:nvPr/>
        </p:nvCxnSpPr>
        <p:spPr>
          <a:xfrm flipH="1">
            <a:off x="3649402" y="4874666"/>
            <a:ext cx="229271" cy="31087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7" name="Straight Arrow Connector 176">
            <a:extLst>
              <a:ext uri="{FF2B5EF4-FFF2-40B4-BE49-F238E27FC236}">
                <a16:creationId xmlns:a16="http://schemas.microsoft.com/office/drawing/2014/main" id="{86324B16-CCC8-7364-F356-DB1F307EAD94}"/>
              </a:ext>
            </a:extLst>
          </p:cNvPr>
          <p:cNvCxnSpPr>
            <a:cxnSpLocks/>
          </p:cNvCxnSpPr>
          <p:nvPr/>
        </p:nvCxnSpPr>
        <p:spPr>
          <a:xfrm flipH="1">
            <a:off x="3661431" y="4873884"/>
            <a:ext cx="329210" cy="46141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8" name="Straight Arrow Connector 177">
            <a:extLst>
              <a:ext uri="{FF2B5EF4-FFF2-40B4-BE49-F238E27FC236}">
                <a16:creationId xmlns:a16="http://schemas.microsoft.com/office/drawing/2014/main" id="{730E6E6C-C7C8-B84D-B18A-1F507EAED714}"/>
              </a:ext>
            </a:extLst>
          </p:cNvPr>
          <p:cNvCxnSpPr>
            <a:cxnSpLocks/>
          </p:cNvCxnSpPr>
          <p:nvPr/>
        </p:nvCxnSpPr>
        <p:spPr>
          <a:xfrm flipH="1">
            <a:off x="4080241" y="4866116"/>
            <a:ext cx="157652" cy="293906"/>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79" name="Straight Arrow Connector 178">
            <a:extLst>
              <a:ext uri="{FF2B5EF4-FFF2-40B4-BE49-F238E27FC236}">
                <a16:creationId xmlns:a16="http://schemas.microsoft.com/office/drawing/2014/main" id="{1F1E1B2E-0689-AA8A-BACE-D74E4A348517}"/>
              </a:ext>
            </a:extLst>
          </p:cNvPr>
          <p:cNvCxnSpPr>
            <a:cxnSpLocks/>
          </p:cNvCxnSpPr>
          <p:nvPr/>
        </p:nvCxnSpPr>
        <p:spPr>
          <a:xfrm flipH="1">
            <a:off x="3852476" y="4874666"/>
            <a:ext cx="263496" cy="44008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80" name="Straight Arrow Connector 179">
            <a:extLst>
              <a:ext uri="{FF2B5EF4-FFF2-40B4-BE49-F238E27FC236}">
                <a16:creationId xmlns:a16="http://schemas.microsoft.com/office/drawing/2014/main" id="{2440F7B4-5819-3837-29D6-011C19D9CBEA}"/>
              </a:ext>
            </a:extLst>
          </p:cNvPr>
          <p:cNvCxnSpPr>
            <a:cxnSpLocks/>
          </p:cNvCxnSpPr>
          <p:nvPr/>
        </p:nvCxnSpPr>
        <p:spPr>
          <a:xfrm flipH="1">
            <a:off x="4289575" y="4872333"/>
            <a:ext cx="64949" cy="107532"/>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81" name="Straight Arrow Connector 180">
            <a:extLst>
              <a:ext uri="{FF2B5EF4-FFF2-40B4-BE49-F238E27FC236}">
                <a16:creationId xmlns:a16="http://schemas.microsoft.com/office/drawing/2014/main" id="{6B220BF6-4A6A-25C7-FE2F-63ACB880A109}"/>
              </a:ext>
            </a:extLst>
          </p:cNvPr>
          <p:cNvCxnSpPr>
            <a:cxnSpLocks/>
          </p:cNvCxnSpPr>
          <p:nvPr/>
        </p:nvCxnSpPr>
        <p:spPr>
          <a:xfrm flipH="1">
            <a:off x="3594920" y="4873884"/>
            <a:ext cx="91692" cy="10598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09" name="Straight Arrow Connector 208">
            <a:extLst>
              <a:ext uri="{FF2B5EF4-FFF2-40B4-BE49-F238E27FC236}">
                <a16:creationId xmlns:a16="http://schemas.microsoft.com/office/drawing/2014/main" id="{402325FD-7A63-B8D4-1B0C-65308AB854AA}"/>
              </a:ext>
            </a:extLst>
          </p:cNvPr>
          <p:cNvCxnSpPr>
            <a:cxnSpLocks/>
          </p:cNvCxnSpPr>
          <p:nvPr/>
        </p:nvCxnSpPr>
        <p:spPr>
          <a:xfrm flipV="1">
            <a:off x="4475845" y="4781359"/>
            <a:ext cx="81994" cy="7542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0" name="Straight Arrow Connector 209">
            <a:extLst>
              <a:ext uri="{FF2B5EF4-FFF2-40B4-BE49-F238E27FC236}">
                <a16:creationId xmlns:a16="http://schemas.microsoft.com/office/drawing/2014/main" id="{9F8ADC3F-EEE0-CA46-76E9-6477B95CF6B7}"/>
              </a:ext>
            </a:extLst>
          </p:cNvPr>
          <p:cNvCxnSpPr>
            <a:cxnSpLocks/>
          </p:cNvCxnSpPr>
          <p:nvPr/>
        </p:nvCxnSpPr>
        <p:spPr>
          <a:xfrm flipV="1">
            <a:off x="4581361" y="4637507"/>
            <a:ext cx="172741" cy="23075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1" name="Straight Arrow Connector 210">
            <a:extLst>
              <a:ext uri="{FF2B5EF4-FFF2-40B4-BE49-F238E27FC236}">
                <a16:creationId xmlns:a16="http://schemas.microsoft.com/office/drawing/2014/main" id="{F4FEEA20-9F04-586D-EEDC-75E2E5DD9DBF}"/>
              </a:ext>
            </a:extLst>
          </p:cNvPr>
          <p:cNvCxnSpPr>
            <a:cxnSpLocks/>
          </p:cNvCxnSpPr>
          <p:nvPr/>
        </p:nvCxnSpPr>
        <p:spPr>
          <a:xfrm flipV="1">
            <a:off x="4710541" y="4474908"/>
            <a:ext cx="266135" cy="37564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2" name="Straight Arrow Connector 211">
            <a:extLst>
              <a:ext uri="{FF2B5EF4-FFF2-40B4-BE49-F238E27FC236}">
                <a16:creationId xmlns:a16="http://schemas.microsoft.com/office/drawing/2014/main" id="{F83EF907-EC7D-CF20-8AE4-0D35D4F07721}"/>
              </a:ext>
            </a:extLst>
          </p:cNvPr>
          <p:cNvCxnSpPr>
            <a:cxnSpLocks/>
          </p:cNvCxnSpPr>
          <p:nvPr/>
        </p:nvCxnSpPr>
        <p:spPr>
          <a:xfrm flipV="1">
            <a:off x="4833522" y="4295212"/>
            <a:ext cx="412122" cy="56700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3" name="Straight Arrow Connector 212">
            <a:extLst>
              <a:ext uri="{FF2B5EF4-FFF2-40B4-BE49-F238E27FC236}">
                <a16:creationId xmlns:a16="http://schemas.microsoft.com/office/drawing/2014/main" id="{44AF9D6F-164E-5659-9B75-4CB199CC42AB}"/>
              </a:ext>
            </a:extLst>
          </p:cNvPr>
          <p:cNvCxnSpPr>
            <a:cxnSpLocks/>
          </p:cNvCxnSpPr>
          <p:nvPr/>
        </p:nvCxnSpPr>
        <p:spPr>
          <a:xfrm flipV="1">
            <a:off x="5080774" y="4637507"/>
            <a:ext cx="186666" cy="22549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4" name="Straight Arrow Connector 213">
            <a:extLst>
              <a:ext uri="{FF2B5EF4-FFF2-40B4-BE49-F238E27FC236}">
                <a16:creationId xmlns:a16="http://schemas.microsoft.com/office/drawing/2014/main" id="{75540BB8-B9BB-7770-4D1B-9306882E51C3}"/>
              </a:ext>
            </a:extLst>
          </p:cNvPr>
          <p:cNvCxnSpPr>
            <a:cxnSpLocks/>
          </p:cNvCxnSpPr>
          <p:nvPr/>
        </p:nvCxnSpPr>
        <p:spPr>
          <a:xfrm flipV="1">
            <a:off x="4968184" y="4394911"/>
            <a:ext cx="317917" cy="45797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15" name="Straight Arrow Connector 214">
            <a:extLst>
              <a:ext uri="{FF2B5EF4-FFF2-40B4-BE49-F238E27FC236}">
                <a16:creationId xmlns:a16="http://schemas.microsoft.com/office/drawing/2014/main" id="{51742255-68BB-3F38-72FE-155251BCFC9B}"/>
              </a:ext>
            </a:extLst>
          </p:cNvPr>
          <p:cNvCxnSpPr>
            <a:cxnSpLocks/>
          </p:cNvCxnSpPr>
          <p:nvPr/>
        </p:nvCxnSpPr>
        <p:spPr>
          <a:xfrm flipV="1">
            <a:off x="5197405" y="4730813"/>
            <a:ext cx="98027" cy="11974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48" name="Straight Arrow Connector 247">
            <a:extLst>
              <a:ext uri="{FF2B5EF4-FFF2-40B4-BE49-F238E27FC236}">
                <a16:creationId xmlns:a16="http://schemas.microsoft.com/office/drawing/2014/main" id="{54297CD8-235B-FF49-A6CD-E86AD341A85D}"/>
              </a:ext>
            </a:extLst>
          </p:cNvPr>
          <p:cNvCxnSpPr>
            <a:cxnSpLocks/>
          </p:cNvCxnSpPr>
          <p:nvPr/>
        </p:nvCxnSpPr>
        <p:spPr>
          <a:xfrm flipH="1">
            <a:off x="5324882" y="4877081"/>
            <a:ext cx="160925" cy="208789"/>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49" name="Straight Arrow Connector 248">
            <a:extLst>
              <a:ext uri="{FF2B5EF4-FFF2-40B4-BE49-F238E27FC236}">
                <a16:creationId xmlns:a16="http://schemas.microsoft.com/office/drawing/2014/main" id="{8E5C19DB-3787-7EBC-3A09-DC543B0678B2}"/>
              </a:ext>
            </a:extLst>
          </p:cNvPr>
          <p:cNvCxnSpPr>
            <a:cxnSpLocks/>
          </p:cNvCxnSpPr>
          <p:nvPr/>
        </p:nvCxnSpPr>
        <p:spPr>
          <a:xfrm flipH="1">
            <a:off x="5349845" y="4884731"/>
            <a:ext cx="229271" cy="31087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0" name="Straight Arrow Connector 249">
            <a:extLst>
              <a:ext uri="{FF2B5EF4-FFF2-40B4-BE49-F238E27FC236}">
                <a16:creationId xmlns:a16="http://schemas.microsoft.com/office/drawing/2014/main" id="{BBEB87A2-C0B5-0BA5-94B8-D1E9A2BF9581}"/>
              </a:ext>
            </a:extLst>
          </p:cNvPr>
          <p:cNvCxnSpPr>
            <a:cxnSpLocks/>
          </p:cNvCxnSpPr>
          <p:nvPr/>
        </p:nvCxnSpPr>
        <p:spPr>
          <a:xfrm flipH="1">
            <a:off x="5361874" y="4879938"/>
            <a:ext cx="329210" cy="46141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1" name="Straight Arrow Connector 250">
            <a:extLst>
              <a:ext uri="{FF2B5EF4-FFF2-40B4-BE49-F238E27FC236}">
                <a16:creationId xmlns:a16="http://schemas.microsoft.com/office/drawing/2014/main" id="{039A541A-39B1-5ECF-5DC2-11144A197F0B}"/>
              </a:ext>
            </a:extLst>
          </p:cNvPr>
          <p:cNvCxnSpPr>
            <a:cxnSpLocks/>
          </p:cNvCxnSpPr>
          <p:nvPr/>
        </p:nvCxnSpPr>
        <p:spPr>
          <a:xfrm flipH="1">
            <a:off x="5780684" y="4880192"/>
            <a:ext cx="157652" cy="293906"/>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2" name="Straight Arrow Connector 251">
            <a:extLst>
              <a:ext uri="{FF2B5EF4-FFF2-40B4-BE49-F238E27FC236}">
                <a16:creationId xmlns:a16="http://schemas.microsoft.com/office/drawing/2014/main" id="{88FAAAF7-D7A3-AB9C-A64E-B4216B1E0E13}"/>
              </a:ext>
            </a:extLst>
          </p:cNvPr>
          <p:cNvCxnSpPr>
            <a:cxnSpLocks/>
          </p:cNvCxnSpPr>
          <p:nvPr/>
        </p:nvCxnSpPr>
        <p:spPr>
          <a:xfrm flipH="1">
            <a:off x="5552919" y="4876709"/>
            <a:ext cx="263496" cy="44008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3" name="Straight Arrow Connector 252">
            <a:extLst>
              <a:ext uri="{FF2B5EF4-FFF2-40B4-BE49-F238E27FC236}">
                <a16:creationId xmlns:a16="http://schemas.microsoft.com/office/drawing/2014/main" id="{F511848E-04EB-ACC4-78EF-26A16C345857}"/>
              </a:ext>
            </a:extLst>
          </p:cNvPr>
          <p:cNvCxnSpPr>
            <a:cxnSpLocks/>
          </p:cNvCxnSpPr>
          <p:nvPr/>
        </p:nvCxnSpPr>
        <p:spPr>
          <a:xfrm flipH="1">
            <a:off x="5990018" y="4886409"/>
            <a:ext cx="64949" cy="107532"/>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54" name="Straight Arrow Connector 253">
            <a:extLst>
              <a:ext uri="{FF2B5EF4-FFF2-40B4-BE49-F238E27FC236}">
                <a16:creationId xmlns:a16="http://schemas.microsoft.com/office/drawing/2014/main" id="{399672DD-6A67-7B28-47CE-166788F2AE62}"/>
              </a:ext>
            </a:extLst>
          </p:cNvPr>
          <p:cNvCxnSpPr>
            <a:cxnSpLocks/>
          </p:cNvCxnSpPr>
          <p:nvPr/>
        </p:nvCxnSpPr>
        <p:spPr>
          <a:xfrm flipH="1">
            <a:off x="5295363" y="4899993"/>
            <a:ext cx="91692" cy="10598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2" name="Straight Arrow Connector 261">
            <a:extLst>
              <a:ext uri="{FF2B5EF4-FFF2-40B4-BE49-F238E27FC236}">
                <a16:creationId xmlns:a16="http://schemas.microsoft.com/office/drawing/2014/main" id="{AC3332D0-A378-AFBA-8A5A-F66B66613FB4}"/>
              </a:ext>
            </a:extLst>
          </p:cNvPr>
          <p:cNvCxnSpPr>
            <a:cxnSpLocks/>
          </p:cNvCxnSpPr>
          <p:nvPr/>
        </p:nvCxnSpPr>
        <p:spPr>
          <a:xfrm flipV="1">
            <a:off x="6103129" y="4754253"/>
            <a:ext cx="0" cy="93307"/>
          </a:xfrm>
          <a:prstGeom prst="straightConnector1">
            <a:avLst/>
          </a:prstGeom>
          <a:ln>
            <a:solidFill>
              <a:srgbClr val="FF0000"/>
            </a:solidFill>
            <a:tailEnd type="triangle"/>
          </a:ln>
        </p:spPr>
        <p:style>
          <a:lnRef idx="2">
            <a:schemeClr val="dk1"/>
          </a:lnRef>
          <a:fillRef idx="0">
            <a:schemeClr val="dk1"/>
          </a:fillRef>
          <a:effectRef idx="1">
            <a:schemeClr val="dk1"/>
          </a:effectRef>
          <a:fontRef idx="minor">
            <a:schemeClr val="tx1"/>
          </a:fontRef>
        </p:style>
      </p:cxnSp>
      <p:cxnSp>
        <p:nvCxnSpPr>
          <p:cNvPr id="264" name="Straight Arrow Connector 263">
            <a:extLst>
              <a:ext uri="{FF2B5EF4-FFF2-40B4-BE49-F238E27FC236}">
                <a16:creationId xmlns:a16="http://schemas.microsoft.com/office/drawing/2014/main" id="{E97D5053-A13E-AACE-6E1E-A0A9A168F277}"/>
              </a:ext>
            </a:extLst>
          </p:cNvPr>
          <p:cNvCxnSpPr>
            <a:cxnSpLocks/>
          </p:cNvCxnSpPr>
          <p:nvPr/>
        </p:nvCxnSpPr>
        <p:spPr>
          <a:xfrm flipV="1">
            <a:off x="6194840" y="4784427"/>
            <a:ext cx="81994" cy="7542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5" name="Straight Arrow Connector 264">
            <a:extLst>
              <a:ext uri="{FF2B5EF4-FFF2-40B4-BE49-F238E27FC236}">
                <a16:creationId xmlns:a16="http://schemas.microsoft.com/office/drawing/2014/main" id="{B6C6CB2A-0B45-E3BA-0CA9-59472D9442B5}"/>
              </a:ext>
            </a:extLst>
          </p:cNvPr>
          <p:cNvCxnSpPr>
            <a:cxnSpLocks/>
          </p:cNvCxnSpPr>
          <p:nvPr/>
        </p:nvCxnSpPr>
        <p:spPr>
          <a:xfrm flipV="1">
            <a:off x="6300356" y="4640575"/>
            <a:ext cx="172741" cy="23075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6" name="Straight Arrow Connector 265">
            <a:extLst>
              <a:ext uri="{FF2B5EF4-FFF2-40B4-BE49-F238E27FC236}">
                <a16:creationId xmlns:a16="http://schemas.microsoft.com/office/drawing/2014/main" id="{E487994D-356E-A0B6-F20C-EEA0D4AEC19C}"/>
              </a:ext>
            </a:extLst>
          </p:cNvPr>
          <p:cNvCxnSpPr>
            <a:cxnSpLocks/>
          </p:cNvCxnSpPr>
          <p:nvPr/>
        </p:nvCxnSpPr>
        <p:spPr>
          <a:xfrm flipV="1">
            <a:off x="6429536" y="4477976"/>
            <a:ext cx="266135" cy="37564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7" name="Straight Arrow Connector 266">
            <a:extLst>
              <a:ext uri="{FF2B5EF4-FFF2-40B4-BE49-F238E27FC236}">
                <a16:creationId xmlns:a16="http://schemas.microsoft.com/office/drawing/2014/main" id="{D89182BC-5D53-A549-893A-3528713F7780}"/>
              </a:ext>
            </a:extLst>
          </p:cNvPr>
          <p:cNvCxnSpPr>
            <a:cxnSpLocks/>
          </p:cNvCxnSpPr>
          <p:nvPr/>
        </p:nvCxnSpPr>
        <p:spPr>
          <a:xfrm flipV="1">
            <a:off x="6552517" y="4298280"/>
            <a:ext cx="412122" cy="56700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8" name="Straight Arrow Connector 267">
            <a:extLst>
              <a:ext uri="{FF2B5EF4-FFF2-40B4-BE49-F238E27FC236}">
                <a16:creationId xmlns:a16="http://schemas.microsoft.com/office/drawing/2014/main" id="{4AF31BE2-7D47-A02C-CB92-DCE11A88C2CC}"/>
              </a:ext>
            </a:extLst>
          </p:cNvPr>
          <p:cNvCxnSpPr>
            <a:cxnSpLocks/>
          </p:cNvCxnSpPr>
          <p:nvPr/>
        </p:nvCxnSpPr>
        <p:spPr>
          <a:xfrm flipV="1">
            <a:off x="6799769" y="4640575"/>
            <a:ext cx="186666" cy="225491"/>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9" name="Straight Arrow Connector 268">
            <a:extLst>
              <a:ext uri="{FF2B5EF4-FFF2-40B4-BE49-F238E27FC236}">
                <a16:creationId xmlns:a16="http://schemas.microsoft.com/office/drawing/2014/main" id="{D5E59678-3EB7-6001-BB9A-0693CFB2E862}"/>
              </a:ext>
            </a:extLst>
          </p:cNvPr>
          <p:cNvCxnSpPr>
            <a:cxnSpLocks/>
          </p:cNvCxnSpPr>
          <p:nvPr/>
        </p:nvCxnSpPr>
        <p:spPr>
          <a:xfrm flipV="1">
            <a:off x="6687179" y="4397979"/>
            <a:ext cx="317917" cy="457975"/>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70" name="Straight Arrow Connector 269">
            <a:extLst>
              <a:ext uri="{FF2B5EF4-FFF2-40B4-BE49-F238E27FC236}">
                <a16:creationId xmlns:a16="http://schemas.microsoft.com/office/drawing/2014/main" id="{1F769C4C-A36B-5415-C757-9E875D28A7A9}"/>
              </a:ext>
            </a:extLst>
          </p:cNvPr>
          <p:cNvCxnSpPr>
            <a:cxnSpLocks/>
          </p:cNvCxnSpPr>
          <p:nvPr/>
        </p:nvCxnSpPr>
        <p:spPr>
          <a:xfrm flipV="1">
            <a:off x="6916400" y="4733881"/>
            <a:ext cx="98027" cy="119740"/>
          </a:xfrm>
          <a:prstGeom prst="straightConnector1">
            <a:avLst/>
          </a:prstGeom>
          <a:ln>
            <a:solidFill>
              <a:schemeClr val="accent1">
                <a:lumMod val="75000"/>
              </a:schemeClr>
            </a:solidFill>
            <a:tailEnd type="triangle"/>
          </a:ln>
        </p:spPr>
        <p:style>
          <a:lnRef idx="2">
            <a:schemeClr val="dk1"/>
          </a:lnRef>
          <a:fillRef idx="0">
            <a:schemeClr val="dk1"/>
          </a:fillRef>
          <a:effectRef idx="1">
            <a:schemeClr val="dk1"/>
          </a:effectRef>
          <a:fontRef idx="minor">
            <a:schemeClr val="tx1"/>
          </a:fontRef>
        </p:style>
      </p:cxnSp>
      <p:sp>
        <p:nvSpPr>
          <p:cNvPr id="271" name="TextBox 270">
            <a:extLst>
              <a:ext uri="{FF2B5EF4-FFF2-40B4-BE49-F238E27FC236}">
                <a16:creationId xmlns:a16="http://schemas.microsoft.com/office/drawing/2014/main" id="{6BAB69A1-165D-7D50-11FC-1C55841EC7A1}"/>
              </a:ext>
            </a:extLst>
          </p:cNvPr>
          <p:cNvSpPr txBox="1"/>
          <p:nvPr/>
        </p:nvSpPr>
        <p:spPr>
          <a:xfrm>
            <a:off x="3662646" y="2830355"/>
            <a:ext cx="692021" cy="369332"/>
          </a:xfrm>
          <a:prstGeom prst="rect">
            <a:avLst/>
          </a:prstGeom>
          <a:noFill/>
        </p:spPr>
        <p:txBody>
          <a:bodyPr wrap="square" rtlCol="0">
            <a:spAutoFit/>
          </a:bodyPr>
          <a:lstStyle/>
          <a:p>
            <a:r>
              <a:rPr lang="en-US" dirty="0"/>
              <a:t>E=0</a:t>
            </a:r>
          </a:p>
        </p:txBody>
      </p:sp>
      <p:sp>
        <p:nvSpPr>
          <p:cNvPr id="5" name="Content Placeholder 4">
            <a:extLst>
              <a:ext uri="{FF2B5EF4-FFF2-40B4-BE49-F238E27FC236}">
                <a16:creationId xmlns:a16="http://schemas.microsoft.com/office/drawing/2014/main" id="{9C1965E7-854D-88AF-EC89-921B1B529A5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96254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46"/>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52"/>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5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4"/>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55"/>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65">
                                            <p:txEl>
                                              <p:pRg st="0" end="0"/>
                                            </p:txEl>
                                          </p:spTgt>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64"/>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271">
                                            <p:txEl>
                                              <p:pRg st="0" end="0"/>
                                            </p:txEl>
                                          </p:spTgt>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nodeType="clickEffect">
                                  <p:stCondLst>
                                    <p:cond delay="0"/>
                                  </p:stCondLst>
                                  <p:childTnLst>
                                    <p:set>
                                      <p:cBhvr>
                                        <p:cTn id="80" dur="1" fill="hold">
                                          <p:stCondLst>
                                            <p:cond delay="0"/>
                                          </p:stCondLst>
                                        </p:cTn>
                                        <p:tgtEl>
                                          <p:spTgt spid="67"/>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70"/>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75"/>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74"/>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82"/>
                                        </p:tgtEl>
                                        <p:attrNameLst>
                                          <p:attrName>style.visibility</p:attrName>
                                        </p:attrNameLst>
                                      </p:cBhvr>
                                      <p:to>
                                        <p:strVal val="visible"/>
                                      </p:to>
                                    </p:set>
                                  </p:childTnLst>
                                </p:cTn>
                              </p:par>
                              <p:par>
                                <p:cTn id="93" presetID="1" presetClass="entr" presetSubtype="0" fill="hold" nodeType="withEffect">
                                  <p:stCondLst>
                                    <p:cond delay="0"/>
                                  </p:stCondLst>
                                  <p:childTnLst>
                                    <p:set>
                                      <p:cBhvr>
                                        <p:cTn id="94" dur="1" fill="hold">
                                          <p:stCondLst>
                                            <p:cond delay="0"/>
                                          </p:stCondLst>
                                        </p:cTn>
                                        <p:tgtEl>
                                          <p:spTgt spid="77"/>
                                        </p:tgtEl>
                                        <p:attrNameLst>
                                          <p:attrName>style.visibility</p:attrName>
                                        </p:attrNameLst>
                                      </p:cBhvr>
                                      <p:to>
                                        <p:strVal val="visible"/>
                                      </p:to>
                                    </p:set>
                                  </p:childTnLst>
                                </p:cTn>
                              </p:par>
                              <p:par>
                                <p:cTn id="95" presetID="1" presetClass="entr" presetSubtype="0" fill="hold" nodeType="withEffect">
                                  <p:stCondLst>
                                    <p:cond delay="0"/>
                                  </p:stCondLst>
                                  <p:childTnLst>
                                    <p:set>
                                      <p:cBhvr>
                                        <p:cTn id="96" dur="1" fill="hold">
                                          <p:stCondLst>
                                            <p:cond delay="0"/>
                                          </p:stCondLst>
                                        </p:cTn>
                                        <p:tgtEl>
                                          <p:spTgt spid="79"/>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86"/>
                                        </p:tgtEl>
                                        <p:attrNameLst>
                                          <p:attrName>style.visibility</p:attrName>
                                        </p:attrNameLst>
                                      </p:cBhvr>
                                      <p:to>
                                        <p:strVal val="visible"/>
                                      </p:to>
                                    </p:set>
                                  </p:childTnLst>
                                </p:cTn>
                              </p:par>
                              <p:par>
                                <p:cTn id="99" presetID="1" presetClass="entr" presetSubtype="0" fill="hold" nodeType="withEffect">
                                  <p:stCondLst>
                                    <p:cond delay="0"/>
                                  </p:stCondLst>
                                  <p:childTnLst>
                                    <p:set>
                                      <p:cBhvr>
                                        <p:cTn id="100" dur="1" fill="hold">
                                          <p:stCondLst>
                                            <p:cond delay="0"/>
                                          </p:stCondLst>
                                        </p:cTn>
                                        <p:tgtEl>
                                          <p:spTgt spid="84"/>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85"/>
                                        </p:tgtEl>
                                        <p:attrNameLst>
                                          <p:attrName>style.visibility</p:attrName>
                                        </p:attrNameLst>
                                      </p:cBhvr>
                                      <p:to>
                                        <p:strVal val="visible"/>
                                      </p:to>
                                    </p:set>
                                  </p:childTnLst>
                                </p:cTn>
                              </p:par>
                              <p:par>
                                <p:cTn id="103" presetID="1" presetClass="entr" presetSubtype="0" fill="hold" nodeType="withEffect">
                                  <p:stCondLst>
                                    <p:cond delay="0"/>
                                  </p:stCondLst>
                                  <p:childTnLst>
                                    <p:set>
                                      <p:cBhvr>
                                        <p:cTn id="104" dur="1" fill="hold">
                                          <p:stCondLst>
                                            <p:cond delay="0"/>
                                          </p:stCondLst>
                                        </p:cTn>
                                        <p:tgtEl>
                                          <p:spTgt spid="88"/>
                                        </p:tgtEl>
                                        <p:attrNameLst>
                                          <p:attrName>style.visibility</p:attrName>
                                        </p:attrNameLst>
                                      </p:cBhvr>
                                      <p:to>
                                        <p:strVal val="visible"/>
                                      </p:to>
                                    </p:set>
                                  </p:childTnLst>
                                </p:cTn>
                              </p:par>
                              <p:par>
                                <p:cTn id="105" presetID="1" presetClass="entr" presetSubtype="0" fill="hold" nodeType="withEffect">
                                  <p:stCondLst>
                                    <p:cond delay="0"/>
                                  </p:stCondLst>
                                  <p:childTnLst>
                                    <p:set>
                                      <p:cBhvr>
                                        <p:cTn id="106" dur="1" fill="hold">
                                          <p:stCondLst>
                                            <p:cond delay="0"/>
                                          </p:stCondLst>
                                        </p:cTn>
                                        <p:tgtEl>
                                          <p:spTgt spid="90"/>
                                        </p:tgtEl>
                                        <p:attrNameLst>
                                          <p:attrName>style.visibility</p:attrName>
                                        </p:attrNameLst>
                                      </p:cBhvr>
                                      <p:to>
                                        <p:strVal val="visible"/>
                                      </p:to>
                                    </p:set>
                                  </p:childTnLst>
                                </p:cTn>
                              </p:par>
                              <p:par>
                                <p:cTn id="107" presetID="1" presetClass="entr" presetSubtype="0" fill="hold" nodeType="withEffect">
                                  <p:stCondLst>
                                    <p:cond delay="0"/>
                                  </p:stCondLst>
                                  <p:childTnLst>
                                    <p:set>
                                      <p:cBhvr>
                                        <p:cTn id="108" dur="1" fill="hold">
                                          <p:stCondLst>
                                            <p:cond delay="0"/>
                                          </p:stCondLst>
                                        </p:cTn>
                                        <p:tgtEl>
                                          <p:spTgt spid="94"/>
                                        </p:tgtEl>
                                        <p:attrNameLst>
                                          <p:attrName>style.visibility</p:attrName>
                                        </p:attrNameLst>
                                      </p:cBhvr>
                                      <p:to>
                                        <p:strVal val="visible"/>
                                      </p:to>
                                    </p:set>
                                  </p:childTnLst>
                                </p:cTn>
                              </p:par>
                              <p:par>
                                <p:cTn id="109" presetID="1" presetClass="entr" presetSubtype="0" fill="hold" nodeType="withEffect">
                                  <p:stCondLst>
                                    <p:cond delay="0"/>
                                  </p:stCondLst>
                                  <p:childTnLst>
                                    <p:set>
                                      <p:cBhvr>
                                        <p:cTn id="110" dur="1" fill="hold">
                                          <p:stCondLst>
                                            <p:cond delay="0"/>
                                          </p:stCondLst>
                                        </p:cTn>
                                        <p:tgtEl>
                                          <p:spTgt spid="97"/>
                                        </p:tgtEl>
                                        <p:attrNameLst>
                                          <p:attrName>style.visibility</p:attrName>
                                        </p:attrNameLst>
                                      </p:cBhvr>
                                      <p:to>
                                        <p:strVal val="visible"/>
                                      </p:to>
                                    </p:set>
                                  </p:childTnLst>
                                </p:cTn>
                              </p:par>
                              <p:par>
                                <p:cTn id="111" presetID="1" presetClass="entr" presetSubtype="0" fill="hold" nodeType="withEffect">
                                  <p:stCondLst>
                                    <p:cond delay="0"/>
                                  </p:stCondLst>
                                  <p:childTnLst>
                                    <p:set>
                                      <p:cBhvr>
                                        <p:cTn id="112" dur="1" fill="hold">
                                          <p:stCondLst>
                                            <p:cond delay="0"/>
                                          </p:stCondLst>
                                        </p:cTn>
                                        <p:tgtEl>
                                          <p:spTgt spid="102"/>
                                        </p:tgtEl>
                                        <p:attrNameLst>
                                          <p:attrName>style.visibility</p:attrName>
                                        </p:attrNameLst>
                                      </p:cBhvr>
                                      <p:to>
                                        <p:strVal val="visible"/>
                                      </p:to>
                                    </p:set>
                                  </p:childTnLst>
                                </p:cTn>
                              </p:par>
                              <p:par>
                                <p:cTn id="113" presetID="1" presetClass="entr" presetSubtype="0" fill="hold" nodeType="withEffect">
                                  <p:stCondLst>
                                    <p:cond delay="0"/>
                                  </p:stCondLst>
                                  <p:childTnLst>
                                    <p:set>
                                      <p:cBhvr>
                                        <p:cTn id="114" dur="1" fill="hold">
                                          <p:stCondLst>
                                            <p:cond delay="0"/>
                                          </p:stCondLst>
                                        </p:cTn>
                                        <p:tgtEl>
                                          <p:spTgt spid="101"/>
                                        </p:tgtEl>
                                        <p:attrNameLst>
                                          <p:attrName>style.visibility</p:attrName>
                                        </p:attrNameLst>
                                      </p:cBhvr>
                                      <p:to>
                                        <p:strVal val="visible"/>
                                      </p:to>
                                    </p:set>
                                  </p:childTnLst>
                                </p:cTn>
                              </p:par>
                              <p:par>
                                <p:cTn id="115" presetID="1" presetClass="entr" presetSubtype="0" fill="hold" nodeType="withEffect">
                                  <p:stCondLst>
                                    <p:cond delay="0"/>
                                  </p:stCondLst>
                                  <p:childTnLst>
                                    <p:set>
                                      <p:cBhvr>
                                        <p:cTn id="116" dur="1" fill="hold">
                                          <p:stCondLst>
                                            <p:cond delay="0"/>
                                          </p:stCondLst>
                                        </p:cTn>
                                        <p:tgtEl>
                                          <p:spTgt spid="104"/>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presetID="1" presetClass="entr" presetSubtype="0" fill="hold" nodeType="clickEffect">
                                  <p:stCondLst>
                                    <p:cond delay="0"/>
                                  </p:stCondLst>
                                  <p:childTnLst>
                                    <p:set>
                                      <p:cBhvr>
                                        <p:cTn id="120" dur="1" fill="hold">
                                          <p:stCondLst>
                                            <p:cond delay="0"/>
                                          </p:stCondLst>
                                        </p:cTn>
                                        <p:tgtEl>
                                          <p:spTgt spid="159"/>
                                        </p:tgtEl>
                                        <p:attrNameLst>
                                          <p:attrName>style.visibility</p:attrName>
                                        </p:attrNameLst>
                                      </p:cBhvr>
                                      <p:to>
                                        <p:strVal val="visible"/>
                                      </p:to>
                                    </p:set>
                                  </p:childTnLst>
                                </p:cTn>
                              </p:par>
                              <p:par>
                                <p:cTn id="121" presetID="1" presetClass="entr" presetSubtype="0" fill="hold" nodeType="withEffect">
                                  <p:stCondLst>
                                    <p:cond delay="0"/>
                                  </p:stCondLst>
                                  <p:childTnLst>
                                    <p:set>
                                      <p:cBhvr>
                                        <p:cTn id="122" dur="1" fill="hold">
                                          <p:stCondLst>
                                            <p:cond delay="0"/>
                                          </p:stCondLst>
                                        </p:cTn>
                                        <p:tgtEl>
                                          <p:spTgt spid="105"/>
                                        </p:tgtEl>
                                        <p:attrNameLst>
                                          <p:attrName>style.visibility</p:attrName>
                                        </p:attrNameLst>
                                      </p:cBhvr>
                                      <p:to>
                                        <p:strVal val="visible"/>
                                      </p:to>
                                    </p:set>
                                  </p:childTnLst>
                                </p:cTn>
                              </p:par>
                              <p:par>
                                <p:cTn id="123" presetID="1" presetClass="entr" presetSubtype="0" fill="hold" nodeType="withEffect">
                                  <p:stCondLst>
                                    <p:cond delay="0"/>
                                  </p:stCondLst>
                                  <p:childTnLst>
                                    <p:set>
                                      <p:cBhvr>
                                        <p:cTn id="124" dur="1" fill="hold">
                                          <p:stCondLst>
                                            <p:cond delay="0"/>
                                          </p:stCondLst>
                                        </p:cTn>
                                        <p:tgtEl>
                                          <p:spTgt spid="106"/>
                                        </p:tgtEl>
                                        <p:attrNameLst>
                                          <p:attrName>style.visibility</p:attrName>
                                        </p:attrNameLst>
                                      </p:cBhvr>
                                      <p:to>
                                        <p:strVal val="visible"/>
                                      </p:to>
                                    </p:set>
                                  </p:childTnLst>
                                </p:cTn>
                              </p:par>
                              <p:par>
                                <p:cTn id="125" presetID="1" presetClass="entr" presetSubtype="0" fill="hold" nodeType="withEffect">
                                  <p:stCondLst>
                                    <p:cond delay="0"/>
                                  </p:stCondLst>
                                  <p:childTnLst>
                                    <p:set>
                                      <p:cBhvr>
                                        <p:cTn id="126" dur="1" fill="hold">
                                          <p:stCondLst>
                                            <p:cond delay="0"/>
                                          </p:stCondLst>
                                        </p:cTn>
                                        <p:tgtEl>
                                          <p:spTgt spid="107"/>
                                        </p:tgtEl>
                                        <p:attrNameLst>
                                          <p:attrName>style.visibility</p:attrName>
                                        </p:attrNameLst>
                                      </p:cBhvr>
                                      <p:to>
                                        <p:strVal val="visible"/>
                                      </p:to>
                                    </p:set>
                                  </p:childTnLst>
                                </p:cTn>
                              </p:par>
                              <p:par>
                                <p:cTn id="127" presetID="1" presetClass="entr" presetSubtype="0" fill="hold" nodeType="withEffect">
                                  <p:stCondLst>
                                    <p:cond delay="0"/>
                                  </p:stCondLst>
                                  <p:childTnLst>
                                    <p:set>
                                      <p:cBhvr>
                                        <p:cTn id="128" dur="1" fill="hold">
                                          <p:stCondLst>
                                            <p:cond delay="0"/>
                                          </p:stCondLst>
                                        </p:cTn>
                                        <p:tgtEl>
                                          <p:spTgt spid="109"/>
                                        </p:tgtEl>
                                        <p:attrNameLst>
                                          <p:attrName>style.visibility</p:attrName>
                                        </p:attrNameLst>
                                      </p:cBhvr>
                                      <p:to>
                                        <p:strVal val="visible"/>
                                      </p:to>
                                    </p:set>
                                  </p:childTnLst>
                                </p:cTn>
                              </p:par>
                              <p:par>
                                <p:cTn id="129" presetID="1" presetClass="entr" presetSubtype="0" fill="hold" nodeType="withEffect">
                                  <p:stCondLst>
                                    <p:cond delay="0"/>
                                  </p:stCondLst>
                                  <p:childTnLst>
                                    <p:set>
                                      <p:cBhvr>
                                        <p:cTn id="130" dur="1" fill="hold">
                                          <p:stCondLst>
                                            <p:cond delay="0"/>
                                          </p:stCondLst>
                                        </p:cTn>
                                        <p:tgtEl>
                                          <p:spTgt spid="108"/>
                                        </p:tgtEl>
                                        <p:attrNameLst>
                                          <p:attrName>style.visibility</p:attrName>
                                        </p:attrNameLst>
                                      </p:cBhvr>
                                      <p:to>
                                        <p:strVal val="visible"/>
                                      </p:to>
                                    </p:set>
                                  </p:childTnLst>
                                </p:cTn>
                              </p:par>
                              <p:par>
                                <p:cTn id="131" presetID="1" presetClass="entr" presetSubtype="0" fill="hold" nodeType="withEffect">
                                  <p:stCondLst>
                                    <p:cond delay="0"/>
                                  </p:stCondLst>
                                  <p:childTnLst>
                                    <p:set>
                                      <p:cBhvr>
                                        <p:cTn id="132" dur="1" fill="hold">
                                          <p:stCondLst>
                                            <p:cond delay="0"/>
                                          </p:stCondLst>
                                        </p:cTn>
                                        <p:tgtEl>
                                          <p:spTgt spid="110"/>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1" presetClass="entr" presetSubtype="0" fill="hold" nodeType="clickEffect">
                                  <p:stCondLst>
                                    <p:cond delay="0"/>
                                  </p:stCondLst>
                                  <p:childTnLst>
                                    <p:set>
                                      <p:cBhvr>
                                        <p:cTn id="136" dur="1" fill="hold">
                                          <p:stCondLst>
                                            <p:cond delay="0"/>
                                          </p:stCondLst>
                                        </p:cTn>
                                        <p:tgtEl>
                                          <p:spTgt spid="181"/>
                                        </p:tgtEl>
                                        <p:attrNameLst>
                                          <p:attrName>style.visibility</p:attrName>
                                        </p:attrNameLst>
                                      </p:cBhvr>
                                      <p:to>
                                        <p:strVal val="visible"/>
                                      </p:to>
                                    </p:set>
                                  </p:childTnLst>
                                </p:cTn>
                              </p:par>
                              <p:par>
                                <p:cTn id="137" presetID="1" presetClass="entr" presetSubtype="0" fill="hold" nodeType="withEffect">
                                  <p:stCondLst>
                                    <p:cond delay="0"/>
                                  </p:stCondLst>
                                  <p:childTnLst>
                                    <p:set>
                                      <p:cBhvr>
                                        <p:cTn id="138" dur="1" fill="hold">
                                          <p:stCondLst>
                                            <p:cond delay="0"/>
                                          </p:stCondLst>
                                        </p:cTn>
                                        <p:tgtEl>
                                          <p:spTgt spid="175"/>
                                        </p:tgtEl>
                                        <p:attrNameLst>
                                          <p:attrName>style.visibility</p:attrName>
                                        </p:attrNameLst>
                                      </p:cBhvr>
                                      <p:to>
                                        <p:strVal val="visible"/>
                                      </p:to>
                                    </p:set>
                                  </p:childTnLst>
                                </p:cTn>
                              </p:par>
                              <p:par>
                                <p:cTn id="139" presetID="1" presetClass="entr" presetSubtype="0" fill="hold" nodeType="withEffect">
                                  <p:stCondLst>
                                    <p:cond delay="0"/>
                                  </p:stCondLst>
                                  <p:childTnLst>
                                    <p:set>
                                      <p:cBhvr>
                                        <p:cTn id="140" dur="1" fill="hold">
                                          <p:stCondLst>
                                            <p:cond delay="0"/>
                                          </p:stCondLst>
                                        </p:cTn>
                                        <p:tgtEl>
                                          <p:spTgt spid="176"/>
                                        </p:tgtEl>
                                        <p:attrNameLst>
                                          <p:attrName>style.visibility</p:attrName>
                                        </p:attrNameLst>
                                      </p:cBhvr>
                                      <p:to>
                                        <p:strVal val="visible"/>
                                      </p:to>
                                    </p:set>
                                  </p:childTnLst>
                                </p:cTn>
                              </p:par>
                              <p:par>
                                <p:cTn id="141" presetID="1" presetClass="entr" presetSubtype="0" fill="hold" nodeType="withEffect">
                                  <p:stCondLst>
                                    <p:cond delay="0"/>
                                  </p:stCondLst>
                                  <p:childTnLst>
                                    <p:set>
                                      <p:cBhvr>
                                        <p:cTn id="142" dur="1" fill="hold">
                                          <p:stCondLst>
                                            <p:cond delay="0"/>
                                          </p:stCondLst>
                                        </p:cTn>
                                        <p:tgtEl>
                                          <p:spTgt spid="177"/>
                                        </p:tgtEl>
                                        <p:attrNameLst>
                                          <p:attrName>style.visibility</p:attrName>
                                        </p:attrNameLst>
                                      </p:cBhvr>
                                      <p:to>
                                        <p:strVal val="visible"/>
                                      </p:to>
                                    </p:set>
                                  </p:childTnLst>
                                </p:cTn>
                              </p:par>
                              <p:par>
                                <p:cTn id="143" presetID="1" presetClass="entr" presetSubtype="0" fill="hold" nodeType="withEffect">
                                  <p:stCondLst>
                                    <p:cond delay="0"/>
                                  </p:stCondLst>
                                  <p:childTnLst>
                                    <p:set>
                                      <p:cBhvr>
                                        <p:cTn id="144" dur="1" fill="hold">
                                          <p:stCondLst>
                                            <p:cond delay="0"/>
                                          </p:stCondLst>
                                        </p:cTn>
                                        <p:tgtEl>
                                          <p:spTgt spid="179"/>
                                        </p:tgtEl>
                                        <p:attrNameLst>
                                          <p:attrName>style.visibility</p:attrName>
                                        </p:attrNameLst>
                                      </p:cBhvr>
                                      <p:to>
                                        <p:strVal val="visible"/>
                                      </p:to>
                                    </p:set>
                                  </p:childTnLst>
                                </p:cTn>
                              </p:par>
                              <p:par>
                                <p:cTn id="145" presetID="1" presetClass="entr" presetSubtype="0" fill="hold" nodeType="withEffect">
                                  <p:stCondLst>
                                    <p:cond delay="0"/>
                                  </p:stCondLst>
                                  <p:childTnLst>
                                    <p:set>
                                      <p:cBhvr>
                                        <p:cTn id="146" dur="1" fill="hold">
                                          <p:stCondLst>
                                            <p:cond delay="0"/>
                                          </p:stCondLst>
                                        </p:cTn>
                                        <p:tgtEl>
                                          <p:spTgt spid="178"/>
                                        </p:tgtEl>
                                        <p:attrNameLst>
                                          <p:attrName>style.visibility</p:attrName>
                                        </p:attrNameLst>
                                      </p:cBhvr>
                                      <p:to>
                                        <p:strVal val="visible"/>
                                      </p:to>
                                    </p:set>
                                  </p:childTnLst>
                                </p:cTn>
                              </p:par>
                              <p:par>
                                <p:cTn id="147" presetID="1" presetClass="entr" presetSubtype="0" fill="hold" nodeType="withEffect">
                                  <p:stCondLst>
                                    <p:cond delay="0"/>
                                  </p:stCondLst>
                                  <p:childTnLst>
                                    <p:set>
                                      <p:cBhvr>
                                        <p:cTn id="148" dur="1" fill="hold">
                                          <p:stCondLst>
                                            <p:cond delay="0"/>
                                          </p:stCondLst>
                                        </p:cTn>
                                        <p:tgtEl>
                                          <p:spTgt spid="180"/>
                                        </p:tgtEl>
                                        <p:attrNameLst>
                                          <p:attrName>style.visibility</p:attrName>
                                        </p:attrNameLst>
                                      </p:cBhvr>
                                      <p:to>
                                        <p:strVal val="visible"/>
                                      </p:to>
                                    </p:set>
                                  </p:childTnLst>
                                </p:cTn>
                              </p:par>
                            </p:childTnLst>
                          </p:cTn>
                        </p:par>
                      </p:childTnLst>
                    </p:cTn>
                  </p:par>
                  <p:par>
                    <p:cTn id="149" fill="hold">
                      <p:stCondLst>
                        <p:cond delay="indefinite"/>
                      </p:stCondLst>
                      <p:childTnLst>
                        <p:par>
                          <p:cTn id="150" fill="hold">
                            <p:stCondLst>
                              <p:cond delay="0"/>
                            </p:stCondLst>
                            <p:childTnLst>
                              <p:par>
                                <p:cTn id="151" presetID="1" presetClass="entr" presetSubtype="0" fill="hold" nodeType="clickEffect">
                                  <p:stCondLst>
                                    <p:cond delay="0"/>
                                  </p:stCondLst>
                                  <p:childTnLst>
                                    <p:set>
                                      <p:cBhvr>
                                        <p:cTn id="152" dur="1" fill="hold">
                                          <p:stCondLst>
                                            <p:cond delay="0"/>
                                          </p:stCondLst>
                                        </p:cTn>
                                        <p:tgtEl>
                                          <p:spTgt spid="209"/>
                                        </p:tgtEl>
                                        <p:attrNameLst>
                                          <p:attrName>style.visibility</p:attrName>
                                        </p:attrNameLst>
                                      </p:cBhvr>
                                      <p:to>
                                        <p:strVal val="visible"/>
                                      </p:to>
                                    </p:set>
                                  </p:childTnLst>
                                </p:cTn>
                              </p:par>
                              <p:par>
                                <p:cTn id="153" presetID="1" presetClass="entr" presetSubtype="0" fill="hold" nodeType="withEffect">
                                  <p:stCondLst>
                                    <p:cond delay="0"/>
                                  </p:stCondLst>
                                  <p:childTnLst>
                                    <p:set>
                                      <p:cBhvr>
                                        <p:cTn id="154" dur="1" fill="hold">
                                          <p:stCondLst>
                                            <p:cond delay="0"/>
                                          </p:stCondLst>
                                        </p:cTn>
                                        <p:tgtEl>
                                          <p:spTgt spid="210"/>
                                        </p:tgtEl>
                                        <p:attrNameLst>
                                          <p:attrName>style.visibility</p:attrName>
                                        </p:attrNameLst>
                                      </p:cBhvr>
                                      <p:to>
                                        <p:strVal val="visible"/>
                                      </p:to>
                                    </p:set>
                                  </p:childTnLst>
                                </p:cTn>
                              </p:par>
                              <p:par>
                                <p:cTn id="155" presetID="1" presetClass="entr" presetSubtype="0" fill="hold" nodeType="withEffect">
                                  <p:stCondLst>
                                    <p:cond delay="0"/>
                                  </p:stCondLst>
                                  <p:childTnLst>
                                    <p:set>
                                      <p:cBhvr>
                                        <p:cTn id="156" dur="1" fill="hold">
                                          <p:stCondLst>
                                            <p:cond delay="0"/>
                                          </p:stCondLst>
                                        </p:cTn>
                                        <p:tgtEl>
                                          <p:spTgt spid="211"/>
                                        </p:tgtEl>
                                        <p:attrNameLst>
                                          <p:attrName>style.visibility</p:attrName>
                                        </p:attrNameLst>
                                      </p:cBhvr>
                                      <p:to>
                                        <p:strVal val="visible"/>
                                      </p:to>
                                    </p:set>
                                  </p:childTnLst>
                                </p:cTn>
                              </p:par>
                              <p:par>
                                <p:cTn id="157" presetID="1" presetClass="entr" presetSubtype="0" fill="hold" nodeType="withEffect">
                                  <p:stCondLst>
                                    <p:cond delay="0"/>
                                  </p:stCondLst>
                                  <p:childTnLst>
                                    <p:set>
                                      <p:cBhvr>
                                        <p:cTn id="158" dur="1" fill="hold">
                                          <p:stCondLst>
                                            <p:cond delay="0"/>
                                          </p:stCondLst>
                                        </p:cTn>
                                        <p:tgtEl>
                                          <p:spTgt spid="212"/>
                                        </p:tgtEl>
                                        <p:attrNameLst>
                                          <p:attrName>style.visibility</p:attrName>
                                        </p:attrNameLst>
                                      </p:cBhvr>
                                      <p:to>
                                        <p:strVal val="visible"/>
                                      </p:to>
                                    </p:set>
                                  </p:childTnLst>
                                </p:cTn>
                              </p:par>
                              <p:par>
                                <p:cTn id="159" presetID="1" presetClass="entr" presetSubtype="0" fill="hold" nodeType="withEffect">
                                  <p:stCondLst>
                                    <p:cond delay="0"/>
                                  </p:stCondLst>
                                  <p:childTnLst>
                                    <p:set>
                                      <p:cBhvr>
                                        <p:cTn id="160" dur="1" fill="hold">
                                          <p:stCondLst>
                                            <p:cond delay="0"/>
                                          </p:stCondLst>
                                        </p:cTn>
                                        <p:tgtEl>
                                          <p:spTgt spid="214"/>
                                        </p:tgtEl>
                                        <p:attrNameLst>
                                          <p:attrName>style.visibility</p:attrName>
                                        </p:attrNameLst>
                                      </p:cBhvr>
                                      <p:to>
                                        <p:strVal val="visible"/>
                                      </p:to>
                                    </p:set>
                                  </p:childTnLst>
                                </p:cTn>
                              </p:par>
                              <p:par>
                                <p:cTn id="161" presetID="1" presetClass="entr" presetSubtype="0" fill="hold" nodeType="withEffect">
                                  <p:stCondLst>
                                    <p:cond delay="0"/>
                                  </p:stCondLst>
                                  <p:childTnLst>
                                    <p:set>
                                      <p:cBhvr>
                                        <p:cTn id="162" dur="1" fill="hold">
                                          <p:stCondLst>
                                            <p:cond delay="0"/>
                                          </p:stCondLst>
                                        </p:cTn>
                                        <p:tgtEl>
                                          <p:spTgt spid="213"/>
                                        </p:tgtEl>
                                        <p:attrNameLst>
                                          <p:attrName>style.visibility</p:attrName>
                                        </p:attrNameLst>
                                      </p:cBhvr>
                                      <p:to>
                                        <p:strVal val="visible"/>
                                      </p:to>
                                    </p:set>
                                  </p:childTnLst>
                                </p:cTn>
                              </p:par>
                              <p:par>
                                <p:cTn id="163" presetID="1" presetClass="entr" presetSubtype="0" fill="hold" nodeType="withEffect">
                                  <p:stCondLst>
                                    <p:cond delay="0"/>
                                  </p:stCondLst>
                                  <p:childTnLst>
                                    <p:set>
                                      <p:cBhvr>
                                        <p:cTn id="164" dur="1" fill="hold">
                                          <p:stCondLst>
                                            <p:cond delay="0"/>
                                          </p:stCondLst>
                                        </p:cTn>
                                        <p:tgtEl>
                                          <p:spTgt spid="215"/>
                                        </p:tgtEl>
                                        <p:attrNameLst>
                                          <p:attrName>style.visibility</p:attrName>
                                        </p:attrNameLst>
                                      </p:cBhvr>
                                      <p:to>
                                        <p:strVal val="visible"/>
                                      </p:to>
                                    </p:set>
                                  </p:childTnLst>
                                </p:cTn>
                              </p:par>
                            </p:childTnLst>
                          </p:cTn>
                        </p:par>
                      </p:childTnLst>
                    </p:cTn>
                  </p:par>
                  <p:par>
                    <p:cTn id="165" fill="hold">
                      <p:stCondLst>
                        <p:cond delay="indefinite"/>
                      </p:stCondLst>
                      <p:childTnLst>
                        <p:par>
                          <p:cTn id="166" fill="hold">
                            <p:stCondLst>
                              <p:cond delay="0"/>
                            </p:stCondLst>
                            <p:childTnLst>
                              <p:par>
                                <p:cTn id="167" presetID="1" presetClass="entr" presetSubtype="0" fill="hold" nodeType="clickEffect">
                                  <p:stCondLst>
                                    <p:cond delay="0"/>
                                  </p:stCondLst>
                                  <p:childTnLst>
                                    <p:set>
                                      <p:cBhvr>
                                        <p:cTn id="168" dur="1" fill="hold">
                                          <p:stCondLst>
                                            <p:cond delay="0"/>
                                          </p:stCondLst>
                                        </p:cTn>
                                        <p:tgtEl>
                                          <p:spTgt spid="161"/>
                                        </p:tgtEl>
                                        <p:attrNameLst>
                                          <p:attrName>style.visibility</p:attrName>
                                        </p:attrNameLst>
                                      </p:cBhvr>
                                      <p:to>
                                        <p:strVal val="visible"/>
                                      </p:to>
                                    </p:set>
                                  </p:childTnLst>
                                </p:cTn>
                              </p:par>
                              <p:par>
                                <p:cTn id="169" presetID="1" presetClass="entr" presetSubtype="0" fill="hold" nodeType="withEffect">
                                  <p:stCondLst>
                                    <p:cond delay="0"/>
                                  </p:stCondLst>
                                  <p:childTnLst>
                                    <p:set>
                                      <p:cBhvr>
                                        <p:cTn id="170" dur="1" fill="hold">
                                          <p:stCondLst>
                                            <p:cond delay="0"/>
                                          </p:stCondLst>
                                        </p:cTn>
                                        <p:tgtEl>
                                          <p:spTgt spid="162"/>
                                        </p:tgtEl>
                                        <p:attrNameLst>
                                          <p:attrName>style.visibility</p:attrName>
                                        </p:attrNameLst>
                                      </p:cBhvr>
                                      <p:to>
                                        <p:strVal val="visible"/>
                                      </p:to>
                                    </p:set>
                                  </p:childTnLst>
                                </p:cTn>
                              </p:par>
                              <p:par>
                                <p:cTn id="171" presetID="1" presetClass="entr" presetSubtype="0" fill="hold" nodeType="withEffect">
                                  <p:stCondLst>
                                    <p:cond delay="0"/>
                                  </p:stCondLst>
                                  <p:childTnLst>
                                    <p:set>
                                      <p:cBhvr>
                                        <p:cTn id="172" dur="1" fill="hold">
                                          <p:stCondLst>
                                            <p:cond delay="0"/>
                                          </p:stCondLst>
                                        </p:cTn>
                                        <p:tgtEl>
                                          <p:spTgt spid="163"/>
                                        </p:tgtEl>
                                        <p:attrNameLst>
                                          <p:attrName>style.visibility</p:attrName>
                                        </p:attrNameLst>
                                      </p:cBhvr>
                                      <p:to>
                                        <p:strVal val="visible"/>
                                      </p:to>
                                    </p:set>
                                  </p:childTnLst>
                                </p:cTn>
                              </p:par>
                              <p:par>
                                <p:cTn id="173" presetID="1" presetClass="entr" presetSubtype="0" fill="hold" nodeType="withEffect">
                                  <p:stCondLst>
                                    <p:cond delay="0"/>
                                  </p:stCondLst>
                                  <p:childTnLst>
                                    <p:set>
                                      <p:cBhvr>
                                        <p:cTn id="174" dur="1" fill="hold">
                                          <p:stCondLst>
                                            <p:cond delay="0"/>
                                          </p:stCondLst>
                                        </p:cTn>
                                        <p:tgtEl>
                                          <p:spTgt spid="164"/>
                                        </p:tgtEl>
                                        <p:attrNameLst>
                                          <p:attrName>style.visibility</p:attrName>
                                        </p:attrNameLst>
                                      </p:cBhvr>
                                      <p:to>
                                        <p:strVal val="visible"/>
                                      </p:to>
                                    </p:set>
                                  </p:childTnLst>
                                </p:cTn>
                              </p:par>
                              <p:par>
                                <p:cTn id="175" presetID="1" presetClass="entr" presetSubtype="0" fill="hold" nodeType="withEffect">
                                  <p:stCondLst>
                                    <p:cond delay="0"/>
                                  </p:stCondLst>
                                  <p:childTnLst>
                                    <p:set>
                                      <p:cBhvr>
                                        <p:cTn id="176" dur="1" fill="hold">
                                          <p:stCondLst>
                                            <p:cond delay="0"/>
                                          </p:stCondLst>
                                        </p:cTn>
                                        <p:tgtEl>
                                          <p:spTgt spid="166"/>
                                        </p:tgtEl>
                                        <p:attrNameLst>
                                          <p:attrName>style.visibility</p:attrName>
                                        </p:attrNameLst>
                                      </p:cBhvr>
                                      <p:to>
                                        <p:strVal val="visible"/>
                                      </p:to>
                                    </p:set>
                                  </p:childTnLst>
                                </p:cTn>
                              </p:par>
                              <p:par>
                                <p:cTn id="177" presetID="1" presetClass="entr" presetSubtype="0" fill="hold" nodeType="withEffect">
                                  <p:stCondLst>
                                    <p:cond delay="0"/>
                                  </p:stCondLst>
                                  <p:childTnLst>
                                    <p:set>
                                      <p:cBhvr>
                                        <p:cTn id="178" dur="1" fill="hold">
                                          <p:stCondLst>
                                            <p:cond delay="0"/>
                                          </p:stCondLst>
                                        </p:cTn>
                                        <p:tgtEl>
                                          <p:spTgt spid="165"/>
                                        </p:tgtEl>
                                        <p:attrNameLst>
                                          <p:attrName>style.visibility</p:attrName>
                                        </p:attrNameLst>
                                      </p:cBhvr>
                                      <p:to>
                                        <p:strVal val="visible"/>
                                      </p:to>
                                    </p:set>
                                  </p:childTnLst>
                                </p:cTn>
                              </p:par>
                              <p:par>
                                <p:cTn id="179" presetID="1" presetClass="entr" presetSubtype="0" fill="hold" nodeType="withEffect">
                                  <p:stCondLst>
                                    <p:cond delay="0"/>
                                  </p:stCondLst>
                                  <p:childTnLst>
                                    <p:set>
                                      <p:cBhvr>
                                        <p:cTn id="180" dur="1" fill="hold">
                                          <p:stCondLst>
                                            <p:cond delay="0"/>
                                          </p:stCondLst>
                                        </p:cTn>
                                        <p:tgtEl>
                                          <p:spTgt spid="262"/>
                                        </p:tgtEl>
                                        <p:attrNameLst>
                                          <p:attrName>style.visibility</p:attrName>
                                        </p:attrNameLst>
                                      </p:cBhvr>
                                      <p:to>
                                        <p:strVal val="visible"/>
                                      </p:to>
                                    </p:set>
                                  </p:childTnLst>
                                </p:cTn>
                              </p:par>
                            </p:childTnLst>
                          </p:cTn>
                        </p:par>
                      </p:childTnLst>
                    </p:cTn>
                  </p:par>
                  <p:par>
                    <p:cTn id="181" fill="hold">
                      <p:stCondLst>
                        <p:cond delay="indefinite"/>
                      </p:stCondLst>
                      <p:childTnLst>
                        <p:par>
                          <p:cTn id="182" fill="hold">
                            <p:stCondLst>
                              <p:cond delay="0"/>
                            </p:stCondLst>
                            <p:childTnLst>
                              <p:par>
                                <p:cTn id="183" presetID="1" presetClass="entr" presetSubtype="0" fill="hold" nodeType="clickEffect">
                                  <p:stCondLst>
                                    <p:cond delay="0"/>
                                  </p:stCondLst>
                                  <p:childTnLst>
                                    <p:set>
                                      <p:cBhvr>
                                        <p:cTn id="184" dur="1" fill="hold">
                                          <p:stCondLst>
                                            <p:cond delay="0"/>
                                          </p:stCondLst>
                                        </p:cTn>
                                        <p:tgtEl>
                                          <p:spTgt spid="174"/>
                                        </p:tgtEl>
                                        <p:attrNameLst>
                                          <p:attrName>style.visibility</p:attrName>
                                        </p:attrNameLst>
                                      </p:cBhvr>
                                      <p:to>
                                        <p:strVal val="visible"/>
                                      </p:to>
                                    </p:set>
                                  </p:childTnLst>
                                </p:cTn>
                              </p:par>
                              <p:par>
                                <p:cTn id="185" presetID="1" presetClass="entr" presetSubtype="0" fill="hold" nodeType="withEffect">
                                  <p:stCondLst>
                                    <p:cond delay="0"/>
                                  </p:stCondLst>
                                  <p:childTnLst>
                                    <p:set>
                                      <p:cBhvr>
                                        <p:cTn id="186" dur="1" fill="hold">
                                          <p:stCondLst>
                                            <p:cond delay="0"/>
                                          </p:stCondLst>
                                        </p:cTn>
                                        <p:tgtEl>
                                          <p:spTgt spid="168"/>
                                        </p:tgtEl>
                                        <p:attrNameLst>
                                          <p:attrName>style.visibility</p:attrName>
                                        </p:attrNameLst>
                                      </p:cBhvr>
                                      <p:to>
                                        <p:strVal val="visible"/>
                                      </p:to>
                                    </p:set>
                                  </p:childTnLst>
                                </p:cTn>
                              </p:par>
                              <p:par>
                                <p:cTn id="187" presetID="1" presetClass="entr" presetSubtype="0" fill="hold" nodeType="withEffect">
                                  <p:stCondLst>
                                    <p:cond delay="0"/>
                                  </p:stCondLst>
                                  <p:childTnLst>
                                    <p:set>
                                      <p:cBhvr>
                                        <p:cTn id="188" dur="1" fill="hold">
                                          <p:stCondLst>
                                            <p:cond delay="0"/>
                                          </p:stCondLst>
                                        </p:cTn>
                                        <p:tgtEl>
                                          <p:spTgt spid="169"/>
                                        </p:tgtEl>
                                        <p:attrNameLst>
                                          <p:attrName>style.visibility</p:attrName>
                                        </p:attrNameLst>
                                      </p:cBhvr>
                                      <p:to>
                                        <p:strVal val="visible"/>
                                      </p:to>
                                    </p:set>
                                  </p:childTnLst>
                                </p:cTn>
                              </p:par>
                              <p:par>
                                <p:cTn id="189" presetID="1" presetClass="entr" presetSubtype="0" fill="hold" nodeType="withEffect">
                                  <p:stCondLst>
                                    <p:cond delay="0"/>
                                  </p:stCondLst>
                                  <p:childTnLst>
                                    <p:set>
                                      <p:cBhvr>
                                        <p:cTn id="190" dur="1" fill="hold">
                                          <p:stCondLst>
                                            <p:cond delay="0"/>
                                          </p:stCondLst>
                                        </p:cTn>
                                        <p:tgtEl>
                                          <p:spTgt spid="170"/>
                                        </p:tgtEl>
                                        <p:attrNameLst>
                                          <p:attrName>style.visibility</p:attrName>
                                        </p:attrNameLst>
                                      </p:cBhvr>
                                      <p:to>
                                        <p:strVal val="visible"/>
                                      </p:to>
                                    </p:set>
                                  </p:childTnLst>
                                </p:cTn>
                              </p:par>
                              <p:par>
                                <p:cTn id="191" presetID="1" presetClass="entr" presetSubtype="0" fill="hold" nodeType="withEffect">
                                  <p:stCondLst>
                                    <p:cond delay="0"/>
                                  </p:stCondLst>
                                  <p:childTnLst>
                                    <p:set>
                                      <p:cBhvr>
                                        <p:cTn id="192" dur="1" fill="hold">
                                          <p:stCondLst>
                                            <p:cond delay="0"/>
                                          </p:stCondLst>
                                        </p:cTn>
                                        <p:tgtEl>
                                          <p:spTgt spid="172"/>
                                        </p:tgtEl>
                                        <p:attrNameLst>
                                          <p:attrName>style.visibility</p:attrName>
                                        </p:attrNameLst>
                                      </p:cBhvr>
                                      <p:to>
                                        <p:strVal val="visible"/>
                                      </p:to>
                                    </p:set>
                                  </p:childTnLst>
                                </p:cTn>
                              </p:par>
                              <p:par>
                                <p:cTn id="193" presetID="1" presetClass="entr" presetSubtype="0" fill="hold" nodeType="withEffect">
                                  <p:stCondLst>
                                    <p:cond delay="0"/>
                                  </p:stCondLst>
                                  <p:childTnLst>
                                    <p:set>
                                      <p:cBhvr>
                                        <p:cTn id="194" dur="1" fill="hold">
                                          <p:stCondLst>
                                            <p:cond delay="0"/>
                                          </p:stCondLst>
                                        </p:cTn>
                                        <p:tgtEl>
                                          <p:spTgt spid="171"/>
                                        </p:tgtEl>
                                        <p:attrNameLst>
                                          <p:attrName>style.visibility</p:attrName>
                                        </p:attrNameLst>
                                      </p:cBhvr>
                                      <p:to>
                                        <p:strVal val="visible"/>
                                      </p:to>
                                    </p:set>
                                  </p:childTnLst>
                                </p:cTn>
                              </p:par>
                              <p:par>
                                <p:cTn id="195" presetID="1" presetClass="entr" presetSubtype="0" fill="hold" nodeType="withEffect">
                                  <p:stCondLst>
                                    <p:cond delay="0"/>
                                  </p:stCondLst>
                                  <p:childTnLst>
                                    <p:set>
                                      <p:cBhvr>
                                        <p:cTn id="196" dur="1" fill="hold">
                                          <p:stCondLst>
                                            <p:cond delay="0"/>
                                          </p:stCondLst>
                                        </p:cTn>
                                        <p:tgtEl>
                                          <p:spTgt spid="173"/>
                                        </p:tgtEl>
                                        <p:attrNameLst>
                                          <p:attrName>style.visibility</p:attrName>
                                        </p:attrNameLst>
                                      </p:cBhvr>
                                      <p:to>
                                        <p:strVal val="visible"/>
                                      </p:to>
                                    </p:set>
                                  </p:childTnLst>
                                </p:cTn>
                              </p:par>
                            </p:childTnLst>
                          </p:cTn>
                        </p:par>
                      </p:childTnLst>
                    </p:cTn>
                  </p:par>
                  <p:par>
                    <p:cTn id="197" fill="hold">
                      <p:stCondLst>
                        <p:cond delay="indefinite"/>
                      </p:stCondLst>
                      <p:childTnLst>
                        <p:par>
                          <p:cTn id="198" fill="hold">
                            <p:stCondLst>
                              <p:cond delay="0"/>
                            </p:stCondLst>
                            <p:childTnLst>
                              <p:par>
                                <p:cTn id="199" presetID="1" presetClass="entr" presetSubtype="0" fill="hold" nodeType="clickEffect">
                                  <p:stCondLst>
                                    <p:cond delay="0"/>
                                  </p:stCondLst>
                                  <p:childTnLst>
                                    <p:set>
                                      <p:cBhvr>
                                        <p:cTn id="200" dur="1" fill="hold">
                                          <p:stCondLst>
                                            <p:cond delay="0"/>
                                          </p:stCondLst>
                                        </p:cTn>
                                        <p:tgtEl>
                                          <p:spTgt spid="254"/>
                                        </p:tgtEl>
                                        <p:attrNameLst>
                                          <p:attrName>style.visibility</p:attrName>
                                        </p:attrNameLst>
                                      </p:cBhvr>
                                      <p:to>
                                        <p:strVal val="visible"/>
                                      </p:to>
                                    </p:set>
                                  </p:childTnLst>
                                </p:cTn>
                              </p:par>
                              <p:par>
                                <p:cTn id="201" presetID="1" presetClass="entr" presetSubtype="0" fill="hold" nodeType="withEffect">
                                  <p:stCondLst>
                                    <p:cond delay="0"/>
                                  </p:stCondLst>
                                  <p:childTnLst>
                                    <p:set>
                                      <p:cBhvr>
                                        <p:cTn id="202" dur="1" fill="hold">
                                          <p:stCondLst>
                                            <p:cond delay="0"/>
                                          </p:stCondLst>
                                        </p:cTn>
                                        <p:tgtEl>
                                          <p:spTgt spid="248"/>
                                        </p:tgtEl>
                                        <p:attrNameLst>
                                          <p:attrName>style.visibility</p:attrName>
                                        </p:attrNameLst>
                                      </p:cBhvr>
                                      <p:to>
                                        <p:strVal val="visible"/>
                                      </p:to>
                                    </p:set>
                                  </p:childTnLst>
                                </p:cTn>
                              </p:par>
                              <p:par>
                                <p:cTn id="203" presetID="1" presetClass="entr" presetSubtype="0" fill="hold" nodeType="withEffect">
                                  <p:stCondLst>
                                    <p:cond delay="0"/>
                                  </p:stCondLst>
                                  <p:childTnLst>
                                    <p:set>
                                      <p:cBhvr>
                                        <p:cTn id="204" dur="1" fill="hold">
                                          <p:stCondLst>
                                            <p:cond delay="0"/>
                                          </p:stCondLst>
                                        </p:cTn>
                                        <p:tgtEl>
                                          <p:spTgt spid="249"/>
                                        </p:tgtEl>
                                        <p:attrNameLst>
                                          <p:attrName>style.visibility</p:attrName>
                                        </p:attrNameLst>
                                      </p:cBhvr>
                                      <p:to>
                                        <p:strVal val="visible"/>
                                      </p:to>
                                    </p:set>
                                  </p:childTnLst>
                                </p:cTn>
                              </p:par>
                              <p:par>
                                <p:cTn id="205" presetID="1" presetClass="entr" presetSubtype="0" fill="hold" nodeType="withEffect">
                                  <p:stCondLst>
                                    <p:cond delay="0"/>
                                  </p:stCondLst>
                                  <p:childTnLst>
                                    <p:set>
                                      <p:cBhvr>
                                        <p:cTn id="206" dur="1" fill="hold">
                                          <p:stCondLst>
                                            <p:cond delay="0"/>
                                          </p:stCondLst>
                                        </p:cTn>
                                        <p:tgtEl>
                                          <p:spTgt spid="250"/>
                                        </p:tgtEl>
                                        <p:attrNameLst>
                                          <p:attrName>style.visibility</p:attrName>
                                        </p:attrNameLst>
                                      </p:cBhvr>
                                      <p:to>
                                        <p:strVal val="visible"/>
                                      </p:to>
                                    </p:set>
                                  </p:childTnLst>
                                </p:cTn>
                              </p:par>
                              <p:par>
                                <p:cTn id="207" presetID="1" presetClass="entr" presetSubtype="0" fill="hold" nodeType="withEffect">
                                  <p:stCondLst>
                                    <p:cond delay="0"/>
                                  </p:stCondLst>
                                  <p:childTnLst>
                                    <p:set>
                                      <p:cBhvr>
                                        <p:cTn id="208" dur="1" fill="hold">
                                          <p:stCondLst>
                                            <p:cond delay="0"/>
                                          </p:stCondLst>
                                        </p:cTn>
                                        <p:tgtEl>
                                          <p:spTgt spid="252"/>
                                        </p:tgtEl>
                                        <p:attrNameLst>
                                          <p:attrName>style.visibility</p:attrName>
                                        </p:attrNameLst>
                                      </p:cBhvr>
                                      <p:to>
                                        <p:strVal val="visible"/>
                                      </p:to>
                                    </p:set>
                                  </p:childTnLst>
                                </p:cTn>
                              </p:par>
                              <p:par>
                                <p:cTn id="209" presetID="1" presetClass="entr" presetSubtype="0" fill="hold" nodeType="withEffect">
                                  <p:stCondLst>
                                    <p:cond delay="0"/>
                                  </p:stCondLst>
                                  <p:childTnLst>
                                    <p:set>
                                      <p:cBhvr>
                                        <p:cTn id="210" dur="1" fill="hold">
                                          <p:stCondLst>
                                            <p:cond delay="0"/>
                                          </p:stCondLst>
                                        </p:cTn>
                                        <p:tgtEl>
                                          <p:spTgt spid="251"/>
                                        </p:tgtEl>
                                        <p:attrNameLst>
                                          <p:attrName>style.visibility</p:attrName>
                                        </p:attrNameLst>
                                      </p:cBhvr>
                                      <p:to>
                                        <p:strVal val="visible"/>
                                      </p:to>
                                    </p:set>
                                  </p:childTnLst>
                                </p:cTn>
                              </p:par>
                              <p:par>
                                <p:cTn id="211" presetID="1" presetClass="entr" presetSubtype="0" fill="hold" nodeType="withEffect">
                                  <p:stCondLst>
                                    <p:cond delay="0"/>
                                  </p:stCondLst>
                                  <p:childTnLst>
                                    <p:set>
                                      <p:cBhvr>
                                        <p:cTn id="212" dur="1" fill="hold">
                                          <p:stCondLst>
                                            <p:cond delay="0"/>
                                          </p:stCondLst>
                                        </p:cTn>
                                        <p:tgtEl>
                                          <p:spTgt spid="253"/>
                                        </p:tgtEl>
                                        <p:attrNameLst>
                                          <p:attrName>style.visibility</p:attrName>
                                        </p:attrNameLst>
                                      </p:cBhvr>
                                      <p:to>
                                        <p:strVal val="visible"/>
                                      </p:to>
                                    </p:set>
                                  </p:childTnLst>
                                </p:cTn>
                              </p:par>
                            </p:childTnLst>
                          </p:cTn>
                        </p:par>
                      </p:childTnLst>
                    </p:cTn>
                  </p:par>
                  <p:par>
                    <p:cTn id="213" fill="hold">
                      <p:stCondLst>
                        <p:cond delay="indefinite"/>
                      </p:stCondLst>
                      <p:childTnLst>
                        <p:par>
                          <p:cTn id="214" fill="hold">
                            <p:stCondLst>
                              <p:cond delay="0"/>
                            </p:stCondLst>
                            <p:childTnLst>
                              <p:par>
                                <p:cTn id="215" presetID="1" presetClass="entr" presetSubtype="0" fill="hold" nodeType="clickEffect">
                                  <p:stCondLst>
                                    <p:cond delay="0"/>
                                  </p:stCondLst>
                                  <p:childTnLst>
                                    <p:set>
                                      <p:cBhvr>
                                        <p:cTn id="216" dur="1" fill="hold">
                                          <p:stCondLst>
                                            <p:cond delay="0"/>
                                          </p:stCondLst>
                                        </p:cTn>
                                        <p:tgtEl>
                                          <p:spTgt spid="264"/>
                                        </p:tgtEl>
                                        <p:attrNameLst>
                                          <p:attrName>style.visibility</p:attrName>
                                        </p:attrNameLst>
                                      </p:cBhvr>
                                      <p:to>
                                        <p:strVal val="visible"/>
                                      </p:to>
                                    </p:set>
                                  </p:childTnLst>
                                </p:cTn>
                              </p:par>
                              <p:par>
                                <p:cTn id="217" presetID="1" presetClass="entr" presetSubtype="0" fill="hold" nodeType="withEffect">
                                  <p:stCondLst>
                                    <p:cond delay="0"/>
                                  </p:stCondLst>
                                  <p:childTnLst>
                                    <p:set>
                                      <p:cBhvr>
                                        <p:cTn id="218" dur="1" fill="hold">
                                          <p:stCondLst>
                                            <p:cond delay="0"/>
                                          </p:stCondLst>
                                        </p:cTn>
                                        <p:tgtEl>
                                          <p:spTgt spid="265"/>
                                        </p:tgtEl>
                                        <p:attrNameLst>
                                          <p:attrName>style.visibility</p:attrName>
                                        </p:attrNameLst>
                                      </p:cBhvr>
                                      <p:to>
                                        <p:strVal val="visible"/>
                                      </p:to>
                                    </p:set>
                                  </p:childTnLst>
                                </p:cTn>
                              </p:par>
                              <p:par>
                                <p:cTn id="219" presetID="1" presetClass="entr" presetSubtype="0" fill="hold" nodeType="withEffect">
                                  <p:stCondLst>
                                    <p:cond delay="0"/>
                                  </p:stCondLst>
                                  <p:childTnLst>
                                    <p:set>
                                      <p:cBhvr>
                                        <p:cTn id="220" dur="1" fill="hold">
                                          <p:stCondLst>
                                            <p:cond delay="0"/>
                                          </p:stCondLst>
                                        </p:cTn>
                                        <p:tgtEl>
                                          <p:spTgt spid="266"/>
                                        </p:tgtEl>
                                        <p:attrNameLst>
                                          <p:attrName>style.visibility</p:attrName>
                                        </p:attrNameLst>
                                      </p:cBhvr>
                                      <p:to>
                                        <p:strVal val="visible"/>
                                      </p:to>
                                    </p:set>
                                  </p:childTnLst>
                                </p:cTn>
                              </p:par>
                              <p:par>
                                <p:cTn id="221" presetID="1" presetClass="entr" presetSubtype="0" fill="hold" nodeType="withEffect">
                                  <p:stCondLst>
                                    <p:cond delay="0"/>
                                  </p:stCondLst>
                                  <p:childTnLst>
                                    <p:set>
                                      <p:cBhvr>
                                        <p:cTn id="222" dur="1" fill="hold">
                                          <p:stCondLst>
                                            <p:cond delay="0"/>
                                          </p:stCondLst>
                                        </p:cTn>
                                        <p:tgtEl>
                                          <p:spTgt spid="267"/>
                                        </p:tgtEl>
                                        <p:attrNameLst>
                                          <p:attrName>style.visibility</p:attrName>
                                        </p:attrNameLst>
                                      </p:cBhvr>
                                      <p:to>
                                        <p:strVal val="visible"/>
                                      </p:to>
                                    </p:set>
                                  </p:childTnLst>
                                </p:cTn>
                              </p:par>
                              <p:par>
                                <p:cTn id="223" presetID="1" presetClass="entr" presetSubtype="0" fill="hold" nodeType="withEffect">
                                  <p:stCondLst>
                                    <p:cond delay="0"/>
                                  </p:stCondLst>
                                  <p:childTnLst>
                                    <p:set>
                                      <p:cBhvr>
                                        <p:cTn id="224" dur="1" fill="hold">
                                          <p:stCondLst>
                                            <p:cond delay="0"/>
                                          </p:stCondLst>
                                        </p:cTn>
                                        <p:tgtEl>
                                          <p:spTgt spid="269"/>
                                        </p:tgtEl>
                                        <p:attrNameLst>
                                          <p:attrName>style.visibility</p:attrName>
                                        </p:attrNameLst>
                                      </p:cBhvr>
                                      <p:to>
                                        <p:strVal val="visible"/>
                                      </p:to>
                                    </p:set>
                                  </p:childTnLst>
                                </p:cTn>
                              </p:par>
                              <p:par>
                                <p:cTn id="225" presetID="1" presetClass="entr" presetSubtype="0" fill="hold" nodeType="withEffect">
                                  <p:stCondLst>
                                    <p:cond delay="0"/>
                                  </p:stCondLst>
                                  <p:childTnLst>
                                    <p:set>
                                      <p:cBhvr>
                                        <p:cTn id="226" dur="1" fill="hold">
                                          <p:stCondLst>
                                            <p:cond delay="0"/>
                                          </p:stCondLst>
                                        </p:cTn>
                                        <p:tgtEl>
                                          <p:spTgt spid="268"/>
                                        </p:tgtEl>
                                        <p:attrNameLst>
                                          <p:attrName>style.visibility</p:attrName>
                                        </p:attrNameLst>
                                      </p:cBhvr>
                                      <p:to>
                                        <p:strVal val="visible"/>
                                      </p:to>
                                    </p:set>
                                  </p:childTnLst>
                                </p:cTn>
                              </p:par>
                              <p:par>
                                <p:cTn id="227" presetID="1" presetClass="entr" presetSubtype="0" fill="hold" nodeType="withEffect">
                                  <p:stCondLst>
                                    <p:cond delay="0"/>
                                  </p:stCondLst>
                                  <p:childTnLst>
                                    <p:set>
                                      <p:cBhvr>
                                        <p:cTn id="228" dur="1" fill="hold">
                                          <p:stCondLst>
                                            <p:cond delay="0"/>
                                          </p:stCondLst>
                                        </p:cTn>
                                        <p:tgtEl>
                                          <p:spTgt spid="2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2" grpId="0" animBg="1"/>
      <p:bldP spid="24" grpId="0" animBg="1"/>
      <p:bldP spid="25" grpId="0" animBg="1"/>
      <p:bldP spid="27" grpId="0" animBg="1"/>
      <p:bldP spid="28" grpId="0" animBg="1"/>
      <p:bldP spid="32" grpId="0" animBg="1"/>
      <p:bldP spid="33" grpId="0" animBg="1"/>
      <p:bldP spid="38" grpId="0" animBg="1"/>
      <p:bldP spid="39" grpId="0" animBg="1"/>
      <p:bldP spid="42" grpId="0" animBg="1"/>
      <p:bldP spid="43" grpId="0" animBg="1"/>
      <p:bldP spid="45" grpId="0" animBg="1"/>
      <p:bldP spid="46" grpId="0" animBg="1"/>
      <p:bldP spid="51" grpId="0" animBg="1"/>
      <p:bldP spid="52" grpId="0" animBg="1"/>
      <p:bldP spid="54" grpId="0" animBg="1"/>
      <p:bldP spid="55" grpId="0" animBg="1"/>
      <p:bldP spid="64" grpId="0"/>
      <p:bldP spid="70" grpId="0" animBg="1"/>
      <p:bldP spid="75" grpId="0"/>
      <p:bldP spid="82" grpId="0"/>
      <p:bldP spid="85" grpId="0"/>
      <p:bldP spid="8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lstStyle/>
          <a:p>
            <a:r>
              <a:rPr lang="en-US" b="1" dirty="0">
                <a:solidFill>
                  <a:schemeClr val="bg1"/>
                </a:solidFill>
              </a:rPr>
              <a:t>Electromagnetic Waves </a:t>
            </a:r>
          </a:p>
        </p:txBody>
      </p:sp>
      <p:pic>
        <p:nvPicPr>
          <p:cNvPr id="6" name="Picture 2" descr="7 Electromagnetic Waves ideas | physics, waves, electromagnetic spectrum">
            <a:extLst>
              <a:ext uri="{FF2B5EF4-FFF2-40B4-BE49-F238E27FC236}">
                <a16:creationId xmlns:a16="http://schemas.microsoft.com/office/drawing/2014/main" id="{0BCB44F4-3757-20B6-F074-B34957134F9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6699543" y="1393560"/>
            <a:ext cx="4938712" cy="2450733"/>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606913" y="1545773"/>
                <a:ext cx="5875868" cy="5018988"/>
              </a:xfrm>
            </p:spPr>
            <p:txBody>
              <a:bodyPr>
                <a:normAutofit/>
              </a:bodyPr>
              <a:lstStyle/>
              <a:p>
                <a:pPr marL="285750" indent="-285750">
                  <a:buFont typeface="Wingdings" panose="05000000000000000000" pitchFamily="2" charset="2"/>
                  <a:buChar char="Ø"/>
                </a:pPr>
                <a:r>
                  <a:rPr lang="en-US" sz="3600" dirty="0">
                    <a:cs typeface="Arial" panose="020B0604020202020204" pitchFamily="34" charset="0"/>
                  </a:rPr>
                  <a:t>Travels approximately at the </a:t>
                </a:r>
                <a:r>
                  <a:rPr lang="en-US" sz="3600" b="1" dirty="0">
                    <a:cs typeface="Arial" panose="020B0604020202020204" pitchFamily="34" charset="0"/>
                  </a:rPr>
                  <a:t>speed of light </a:t>
                </a:r>
                <a:r>
                  <a:rPr lang="en-US" sz="3600" dirty="0">
                    <a:cs typeface="Arial" panose="020B0604020202020204" pitchFamily="34" charset="0"/>
                  </a:rPr>
                  <a:t>(</a:t>
                </a:r>
                <a14:m>
                  <m:oMath xmlns:m="http://schemas.openxmlformats.org/officeDocument/2006/math">
                    <m:sSup>
                      <m:sSupPr>
                        <m:ctrlPr>
                          <a:rPr lang="en-US" sz="3600" i="1" smtClean="0">
                            <a:latin typeface="Cambria Math" panose="02040503050406030204" pitchFamily="18" charset="0"/>
                            <a:cs typeface="Arial" panose="020B0604020202020204" pitchFamily="34" charset="0"/>
                          </a:rPr>
                        </m:ctrlPr>
                      </m:sSupPr>
                      <m:e>
                        <m:r>
                          <a:rPr lang="en-US" sz="3600" b="0" i="1" smtClean="0">
                            <a:latin typeface="Cambria Math" panose="02040503050406030204" pitchFamily="18" charset="0"/>
                            <a:cs typeface="Arial" panose="020B0604020202020204" pitchFamily="34" charset="0"/>
                          </a:rPr>
                          <m:t>𝐶</m:t>
                        </m:r>
                        <m:r>
                          <a:rPr lang="en-US" sz="3600" b="0" i="1" smtClean="0">
                            <a:latin typeface="Cambria Math" panose="02040503050406030204" pitchFamily="18" charset="0"/>
                            <a:cs typeface="Arial" panose="020B0604020202020204" pitchFamily="34" charset="0"/>
                          </a:rPr>
                          <m:t>=3×10</m:t>
                        </m:r>
                      </m:e>
                      <m:sup>
                        <m:r>
                          <a:rPr lang="en-US" sz="3600" b="0" i="1" smtClean="0">
                            <a:latin typeface="Cambria Math" panose="02040503050406030204" pitchFamily="18" charset="0"/>
                            <a:cs typeface="Arial" panose="020B0604020202020204" pitchFamily="34" charset="0"/>
                          </a:rPr>
                          <m:t>8</m:t>
                        </m:r>
                      </m:sup>
                    </m:sSup>
                    <m:r>
                      <a:rPr lang="en-US" sz="3600" b="0" i="1" smtClean="0">
                        <a:latin typeface="Cambria Math" panose="02040503050406030204" pitchFamily="18" charset="0"/>
                        <a:cs typeface="Arial" panose="020B0604020202020204" pitchFamily="34" charset="0"/>
                      </a:rPr>
                      <m:t>𝑚</m:t>
                    </m:r>
                    <m:r>
                      <a:rPr lang="en-US" sz="3600" b="0" i="1" smtClean="0">
                        <a:latin typeface="Cambria Math" panose="02040503050406030204" pitchFamily="18" charset="0"/>
                        <a:cs typeface="Arial" panose="020B0604020202020204" pitchFamily="34" charset="0"/>
                      </a:rPr>
                      <m:t>/</m:t>
                    </m:r>
                    <m:r>
                      <a:rPr lang="en-US" sz="3600" b="0" i="1" smtClean="0">
                        <a:latin typeface="Cambria Math" panose="02040503050406030204" pitchFamily="18" charset="0"/>
                        <a:cs typeface="Arial" panose="020B0604020202020204" pitchFamily="34" charset="0"/>
                      </a:rPr>
                      <m:t>𝑠</m:t>
                    </m:r>
                  </m:oMath>
                </a14:m>
                <a:r>
                  <a:rPr lang="en-US" sz="3600" dirty="0">
                    <a:cs typeface="Arial" panose="020B0604020202020204" pitchFamily="34" charset="0"/>
                  </a:rPr>
                  <a:t>)</a:t>
                </a:r>
              </a:p>
              <a:p>
                <a:pPr marL="285750" indent="-285750">
                  <a:buFont typeface="Wingdings" panose="05000000000000000000" pitchFamily="2" charset="2"/>
                  <a:buChar char="Ø"/>
                </a:pPr>
                <a:r>
                  <a:rPr lang="en-US" sz="3600" b="1" dirty="0">
                    <a:cs typeface="Arial" panose="020B0604020202020204" pitchFamily="34" charset="0"/>
                  </a:rPr>
                  <a:t>Transverse waves </a:t>
                </a:r>
                <a:r>
                  <a:rPr lang="en-US" sz="3600" dirty="0">
                    <a:cs typeface="Arial" panose="020B0604020202020204" pitchFamily="34" charset="0"/>
                  </a:rPr>
                  <a:t>as E and B are </a:t>
                </a:r>
                <a:r>
                  <a:rPr lang="en-US" sz="3600" b="1" dirty="0">
                    <a:cs typeface="Arial" panose="020B0604020202020204" pitchFamily="34" charset="0"/>
                  </a:rPr>
                  <a:t>perpendicular </a:t>
                </a:r>
                <a:r>
                  <a:rPr lang="en-US" sz="3600" dirty="0">
                    <a:cs typeface="Arial" panose="020B0604020202020204" pitchFamily="34" charset="0"/>
                  </a:rPr>
                  <a:t>to the direction of Propagation.</a:t>
                </a:r>
              </a:p>
              <a:p>
                <a:pPr marL="285750" indent="-285750">
                  <a:buFont typeface="Wingdings" panose="05000000000000000000" pitchFamily="2" charset="2"/>
                  <a:buChar char="Ø"/>
                </a:pPr>
                <a:r>
                  <a:rPr lang="en-US" sz="3600" dirty="0">
                    <a:cs typeface="Arial" panose="020B0604020202020204" pitchFamily="34" charset="0"/>
                  </a:rPr>
                  <a:t>Self Propagating.</a:t>
                </a:r>
              </a:p>
              <a:p>
                <a:pPr marL="285750" indent="-285750">
                  <a:buFont typeface="Wingdings" panose="05000000000000000000" pitchFamily="2" charset="2"/>
                  <a:buChar char="Ø"/>
                </a:pPr>
                <a:r>
                  <a:rPr lang="en-US" sz="3600" dirty="0">
                    <a:cs typeface="Arial" panose="020B0604020202020204" pitchFamily="34" charset="0"/>
                  </a:rPr>
                  <a:t>Light is an electromagnetic wave</a:t>
                </a:r>
              </a:p>
              <a:p>
                <a:pPr marL="0" indent="0">
                  <a:buNone/>
                </a:pPr>
                <a:endParaRPr lang="en-US" dirty="0"/>
              </a:p>
            </p:txBody>
          </p:sp>
        </mc:Choice>
        <mc:Fallback xmlns="">
          <p:sp>
            <p:nvSpPr>
              <p:cNvPr id="7" name="Content Placeholder 6">
                <a:extLst>
                  <a:ext uri="{FF2B5EF4-FFF2-40B4-BE49-F238E27FC236}">
                    <a16:creationId xmlns:a16="http://schemas.microsoft.com/office/drawing/2014/main" id="{3CB43161-8B04-AC42-7624-F01B055A7F49}"/>
                  </a:ext>
                </a:extLst>
              </p:cNvPr>
              <p:cNvSpPr>
                <a:spLocks noGrp="1" noRot="1" noChangeAspect="1" noMove="1" noResize="1" noEditPoints="1" noAdjustHandles="1" noChangeArrowheads="1" noChangeShapeType="1" noTextEdit="1"/>
              </p:cNvSpPr>
              <p:nvPr>
                <p:ph sz="half" idx="2"/>
              </p:nvPr>
            </p:nvSpPr>
            <p:spPr>
              <a:xfrm>
                <a:off x="606913" y="1545773"/>
                <a:ext cx="5875868" cy="5018988"/>
              </a:xfrm>
              <a:blipFill>
                <a:blip r:embed="rId3"/>
                <a:stretch>
                  <a:fillRect l="-2804" t="-3038" r="-4154" b="-2916"/>
                </a:stretch>
              </a:blipFill>
            </p:spPr>
            <p:txBody>
              <a:bodyPr/>
              <a:lstStyle/>
              <a:p>
                <a:r>
                  <a:rPr lang="en-GB">
                    <a:noFill/>
                  </a:rPr>
                  <a:t> </a:t>
                </a:r>
              </a:p>
            </p:txBody>
          </p:sp>
        </mc:Fallback>
      </mc:AlternateContent>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r>
              <a:rPr lang="en-US"/>
              <a:t>Lecture - 1 / Electromagnetic Radiation</a:t>
            </a:r>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11</a:t>
            </a:fld>
            <a:endParaRPr lang="en-US"/>
          </a:p>
        </p:txBody>
      </p:sp>
      <p:pic>
        <p:nvPicPr>
          <p:cNvPr id="2050" name="Picture 2" descr="A diagram of an electric field shown as a sine wave with red arrows beneath the curves and a magnetic field shown as a sine wave with blue arrows perpendicular to the electric field. ">
            <a:extLst>
              <a:ext uri="{FF2B5EF4-FFF2-40B4-BE49-F238E27FC236}">
                <a16:creationId xmlns:a16="http://schemas.microsoft.com/office/drawing/2014/main" id="{B8674D4A-A5E4-ABCF-5978-253B6D1A5D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2026" y="3648650"/>
            <a:ext cx="3476912" cy="2726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112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r>
              <a:rPr lang="en-US" b="1" dirty="0">
                <a:solidFill>
                  <a:schemeClr val="bg1"/>
                </a:solidFill>
              </a:rPr>
              <a:t>Faraday’s Law of induction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606913" y="1545773"/>
            <a:ext cx="10525447" cy="4023360"/>
          </a:xfrm>
        </p:spPr>
        <p:txBody>
          <a:bodyPr/>
          <a:lstStyle/>
          <a:p>
            <a:pPr marL="0" indent="0">
              <a:lnSpc>
                <a:spcPct val="150000"/>
              </a:lnSpc>
              <a:buNone/>
            </a:pPr>
            <a:r>
              <a:rPr lang="en-GB" sz="3200" b="0" i="0" dirty="0">
                <a:solidFill>
                  <a:srgbClr val="202124"/>
                </a:solidFill>
                <a:effectLst/>
              </a:rPr>
              <a:t>Faraday's first law of electromagnetic induction states, “</a:t>
            </a:r>
            <a:r>
              <a:rPr lang="en-GB" sz="3200" b="1" i="0" dirty="0">
                <a:solidFill>
                  <a:srgbClr val="202124"/>
                </a:solidFill>
                <a:effectLst/>
              </a:rPr>
              <a:t>Whenever a conductor is placed in a varying magnetic field, an electromotive force is induced”</a:t>
            </a:r>
            <a:r>
              <a:rPr lang="en-GB" sz="3200" b="0" i="0" dirty="0">
                <a:solidFill>
                  <a:srgbClr val="202124"/>
                </a:solidFill>
                <a:effectLst/>
              </a:rPr>
              <a:t>.</a:t>
            </a:r>
          </a:p>
          <a:p>
            <a:pPr marL="0" indent="0">
              <a:buNone/>
            </a:pPr>
            <a:endParaRPr lang="en-US"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12</a:t>
            </a:fld>
            <a:endParaRPr lang="en-US"/>
          </a:p>
        </p:txBody>
      </p:sp>
      <p:sp>
        <p:nvSpPr>
          <p:cNvPr id="6" name="TextBox 5">
            <a:extLst>
              <a:ext uri="{FF2B5EF4-FFF2-40B4-BE49-F238E27FC236}">
                <a16:creationId xmlns:a16="http://schemas.microsoft.com/office/drawing/2014/main" id="{CFBE1CAC-7BFC-3533-CA72-BE9D892A0F72}"/>
              </a:ext>
            </a:extLst>
          </p:cNvPr>
          <p:cNvSpPr txBox="1"/>
          <p:nvPr/>
        </p:nvSpPr>
        <p:spPr>
          <a:xfrm>
            <a:off x="2200083" y="6256024"/>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3708947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r>
              <a:rPr lang="en-US" b="1" dirty="0">
                <a:solidFill>
                  <a:schemeClr val="bg1"/>
                </a:solidFill>
              </a:rPr>
              <a:t>Flemings Right hand Rule</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575526" y="1380805"/>
            <a:ext cx="6735715" cy="4627942"/>
          </a:xfrm>
        </p:spPr>
        <p:txBody>
          <a:bodyPr>
            <a:noAutofit/>
          </a:bodyPr>
          <a:lstStyle/>
          <a:p>
            <a:pPr marL="0" indent="0">
              <a:lnSpc>
                <a:spcPct val="100000"/>
              </a:lnSpc>
              <a:buNone/>
            </a:pPr>
            <a:r>
              <a:rPr lang="en-GB" dirty="0">
                <a:solidFill>
                  <a:srgbClr val="2C2F34"/>
                </a:solidFill>
              </a:rPr>
              <a:t>I</a:t>
            </a:r>
            <a:r>
              <a:rPr lang="en-GB" b="0" i="0" dirty="0">
                <a:solidFill>
                  <a:srgbClr val="2C2F34"/>
                </a:solidFill>
                <a:effectLst/>
              </a:rPr>
              <a:t>f the </a:t>
            </a:r>
            <a:r>
              <a:rPr lang="en-GB" b="1" i="0" dirty="0">
                <a:solidFill>
                  <a:srgbClr val="2C2F34"/>
                </a:solidFill>
                <a:effectLst/>
              </a:rPr>
              <a:t>thumb, the forefinger and the middle finger </a:t>
            </a:r>
            <a:r>
              <a:rPr lang="en-GB" b="0" i="0" dirty="0">
                <a:solidFill>
                  <a:srgbClr val="2C2F34"/>
                </a:solidFill>
                <a:effectLst/>
              </a:rPr>
              <a:t>are held in such a way that they are </a:t>
            </a:r>
            <a:r>
              <a:rPr lang="en-GB" b="1" i="0" dirty="0">
                <a:solidFill>
                  <a:srgbClr val="2C2F34"/>
                </a:solidFill>
                <a:effectLst/>
              </a:rPr>
              <a:t>mutually perpendicular to each other </a:t>
            </a:r>
            <a:r>
              <a:rPr lang="en-GB" b="0" i="0" dirty="0">
                <a:solidFill>
                  <a:srgbClr val="2C2F34"/>
                </a:solidFill>
                <a:effectLst/>
              </a:rPr>
              <a:t>(makes 90° of angle), then the </a:t>
            </a:r>
            <a:r>
              <a:rPr lang="en-GB" b="1" i="0" dirty="0">
                <a:solidFill>
                  <a:srgbClr val="2C2F34"/>
                </a:solidFill>
                <a:effectLst/>
              </a:rPr>
              <a:t>forefinger points the direction of the field</a:t>
            </a:r>
            <a:r>
              <a:rPr lang="en-GB" b="0" i="0" dirty="0">
                <a:solidFill>
                  <a:srgbClr val="2C2F34"/>
                </a:solidFill>
                <a:effectLst/>
              </a:rPr>
              <a:t>, the </a:t>
            </a:r>
            <a:r>
              <a:rPr lang="en-GB" b="1" i="0" dirty="0">
                <a:solidFill>
                  <a:srgbClr val="2C2F34"/>
                </a:solidFill>
                <a:effectLst/>
              </a:rPr>
              <a:t>thumb points the direction of motion of the conductor </a:t>
            </a:r>
            <a:r>
              <a:rPr lang="en-GB" b="0" i="0" dirty="0">
                <a:solidFill>
                  <a:srgbClr val="2C2F34"/>
                </a:solidFill>
                <a:effectLst/>
              </a:rPr>
              <a:t>and the </a:t>
            </a:r>
            <a:r>
              <a:rPr lang="en-GB" b="1" i="0" dirty="0">
                <a:solidFill>
                  <a:srgbClr val="2C2F34"/>
                </a:solidFill>
                <a:effectLst/>
              </a:rPr>
              <a:t>middle finger points the direction of the induced current </a:t>
            </a:r>
            <a:r>
              <a:rPr lang="en-GB" b="0" i="0" dirty="0">
                <a:solidFill>
                  <a:srgbClr val="2C2F34"/>
                </a:solidFill>
                <a:effectLst/>
              </a:rPr>
              <a:t>(from EMF)</a:t>
            </a: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13</a:t>
            </a:fld>
            <a:endParaRPr lang="en-US"/>
          </a:p>
        </p:txBody>
      </p:sp>
      <p:sp>
        <p:nvSpPr>
          <p:cNvPr id="6" name="TextBox 5">
            <a:extLst>
              <a:ext uri="{FF2B5EF4-FFF2-40B4-BE49-F238E27FC236}">
                <a16:creationId xmlns:a16="http://schemas.microsoft.com/office/drawing/2014/main" id="{8F269101-941D-358F-59E3-47DD605F9730}"/>
              </a:ext>
            </a:extLst>
          </p:cNvPr>
          <p:cNvSpPr txBox="1"/>
          <p:nvPr/>
        </p:nvSpPr>
        <p:spPr>
          <a:xfrm>
            <a:off x="1494338" y="6348122"/>
            <a:ext cx="6167596" cy="369332"/>
          </a:xfrm>
          <a:prstGeom prst="rect">
            <a:avLst/>
          </a:prstGeom>
          <a:noFill/>
        </p:spPr>
        <p:txBody>
          <a:bodyPr wrap="square">
            <a:spAutoFit/>
          </a:bodyPr>
          <a:lstStyle/>
          <a:p>
            <a:r>
              <a:rPr lang="en-US" dirty="0"/>
              <a:t>Lecture - 1 / Electromagnetic Radiation</a:t>
            </a:r>
          </a:p>
        </p:txBody>
      </p:sp>
      <p:pic>
        <p:nvPicPr>
          <p:cNvPr id="9" name="Picture 8">
            <a:extLst>
              <a:ext uri="{FF2B5EF4-FFF2-40B4-BE49-F238E27FC236}">
                <a16:creationId xmlns:a16="http://schemas.microsoft.com/office/drawing/2014/main" id="{9F561D1E-015F-9B15-DD65-6001DE074770}"/>
              </a:ext>
            </a:extLst>
          </p:cNvPr>
          <p:cNvPicPr>
            <a:picLocks noChangeAspect="1"/>
          </p:cNvPicPr>
          <p:nvPr/>
        </p:nvPicPr>
        <p:blipFill>
          <a:blip r:embed="rId2"/>
          <a:stretch>
            <a:fillRect/>
          </a:stretch>
        </p:blipFill>
        <p:spPr>
          <a:xfrm>
            <a:off x="7311241" y="1595597"/>
            <a:ext cx="4572411" cy="3330330"/>
          </a:xfrm>
          <a:prstGeom prst="rect">
            <a:avLst/>
          </a:prstGeom>
        </p:spPr>
      </p:pic>
    </p:spTree>
    <p:extLst>
      <p:ext uri="{BB962C8B-B14F-4D97-AF65-F5344CB8AC3E}">
        <p14:creationId xmlns:p14="http://schemas.microsoft.com/office/powerpoint/2010/main" val="2832555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4831529"/>
          </a:xfrm>
        </p:spPr>
        <p:txBody>
          <a:bodyPr>
            <a:normAutofit/>
          </a:bodyPr>
          <a:lstStyle/>
          <a:p>
            <a:pPr>
              <a:lnSpc>
                <a:spcPct val="100000"/>
              </a:lnSpc>
              <a:spcAft>
                <a:spcPts val="600"/>
              </a:spcAft>
            </a:pPr>
            <a:r>
              <a:rPr lang="en-GB" sz="3200" b="0" i="0" dirty="0">
                <a:solidFill>
                  <a:srgbClr val="333333"/>
                </a:solidFill>
                <a:effectLst/>
              </a:rPr>
              <a:t>When electromagnetic radiation occurs, it is </a:t>
            </a:r>
            <a:r>
              <a:rPr lang="en-GB" sz="3200" b="1" i="0" dirty="0">
                <a:solidFill>
                  <a:srgbClr val="333333"/>
                </a:solidFill>
                <a:effectLst/>
              </a:rPr>
              <a:t>released as photons. </a:t>
            </a:r>
          </a:p>
          <a:p>
            <a:pPr>
              <a:lnSpc>
                <a:spcPct val="100000"/>
              </a:lnSpc>
              <a:spcAft>
                <a:spcPts val="600"/>
              </a:spcAft>
            </a:pPr>
            <a:r>
              <a:rPr lang="en-GB" sz="3200" b="0" i="0" dirty="0">
                <a:solidFill>
                  <a:srgbClr val="333333"/>
                </a:solidFill>
                <a:effectLst/>
              </a:rPr>
              <a:t>These are </a:t>
            </a:r>
            <a:r>
              <a:rPr lang="en-GB" sz="3200" b="1" i="0" dirty="0">
                <a:solidFill>
                  <a:srgbClr val="333333"/>
                </a:solidFill>
                <a:effectLst/>
              </a:rPr>
              <a:t>bundles of light energy </a:t>
            </a:r>
            <a:r>
              <a:rPr lang="en-GB" sz="3200" b="0" i="0" dirty="0">
                <a:solidFill>
                  <a:srgbClr val="333333"/>
                </a:solidFill>
                <a:effectLst/>
              </a:rPr>
              <a:t>or quantized harmonic waves </a:t>
            </a:r>
            <a:r>
              <a:rPr lang="en-GB" sz="3200" b="1" i="0" dirty="0">
                <a:solidFill>
                  <a:srgbClr val="333333"/>
                </a:solidFill>
                <a:effectLst/>
              </a:rPr>
              <a:t>which travel at the speed of light. </a:t>
            </a:r>
          </a:p>
          <a:p>
            <a:pPr>
              <a:lnSpc>
                <a:spcPct val="100000"/>
              </a:lnSpc>
              <a:spcAft>
                <a:spcPts val="600"/>
              </a:spcAft>
            </a:pPr>
            <a:r>
              <a:rPr lang="en-GB" sz="3200" b="1" dirty="0">
                <a:solidFill>
                  <a:srgbClr val="333333"/>
                </a:solidFill>
              </a:rPr>
              <a:t>B</a:t>
            </a:r>
            <a:r>
              <a:rPr lang="en-GB" sz="3200" b="1" i="0" dirty="0">
                <a:solidFill>
                  <a:srgbClr val="333333"/>
                </a:solidFill>
                <a:effectLst/>
              </a:rPr>
              <a:t>ased on the wavelength </a:t>
            </a:r>
            <a:r>
              <a:rPr lang="en-GB" sz="3200" b="0" i="0" dirty="0">
                <a:solidFill>
                  <a:srgbClr val="333333"/>
                </a:solidFill>
                <a:effectLst/>
              </a:rPr>
              <a:t>of the electromagnetic spectrum, the </a:t>
            </a:r>
            <a:r>
              <a:rPr lang="en-GB" sz="3200" b="1" i="0" dirty="0">
                <a:solidFill>
                  <a:srgbClr val="333333"/>
                </a:solidFill>
                <a:effectLst/>
              </a:rPr>
              <a:t>energy is grouped into different categories. </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14</a:t>
            </a:fld>
            <a:endParaRPr lang="en-US"/>
          </a:p>
        </p:txBody>
      </p:sp>
      <p:sp>
        <p:nvSpPr>
          <p:cNvPr id="6" name="TextBox 5">
            <a:extLst>
              <a:ext uri="{FF2B5EF4-FFF2-40B4-BE49-F238E27FC236}">
                <a16:creationId xmlns:a16="http://schemas.microsoft.com/office/drawing/2014/main" id="{3E353AEE-208D-BCA1-3918-2EE25C9A99E4}"/>
              </a:ext>
            </a:extLst>
          </p:cNvPr>
          <p:cNvSpPr txBox="1"/>
          <p:nvPr/>
        </p:nvSpPr>
        <p:spPr>
          <a:xfrm>
            <a:off x="1715268" y="6361587"/>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4085152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81612" y="81731"/>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490051"/>
            <a:ext cx="11298697" cy="5101552"/>
          </a:xfrm>
        </p:spPr>
        <p:txBody>
          <a:bodyPr>
            <a:normAutofit/>
          </a:bodyPr>
          <a:lstStyle/>
          <a:p>
            <a:pPr>
              <a:lnSpc>
                <a:spcPct val="100000"/>
              </a:lnSpc>
            </a:pPr>
            <a:r>
              <a:rPr lang="en-GB" b="0" i="0" dirty="0">
                <a:effectLst/>
              </a:rPr>
              <a:t>EM waves travel in </a:t>
            </a:r>
            <a:r>
              <a:rPr lang="en-GB" b="1" i="0" dirty="0">
                <a:effectLst/>
              </a:rPr>
              <a:t>different types of medium.</a:t>
            </a:r>
          </a:p>
          <a:p>
            <a:pPr algn="l">
              <a:lnSpc>
                <a:spcPct val="100000"/>
              </a:lnSpc>
              <a:buFont typeface="Arial" panose="020B0604020202020204" pitchFamily="34" charset="0"/>
              <a:buChar char="•"/>
            </a:pPr>
            <a:r>
              <a:rPr lang="en-GB" b="0" i="0" dirty="0">
                <a:effectLst/>
              </a:rPr>
              <a:t>They can </a:t>
            </a:r>
            <a:r>
              <a:rPr lang="en-GB" b="1" i="0" dirty="0">
                <a:effectLst/>
              </a:rPr>
              <a:t>travel</a:t>
            </a:r>
            <a:r>
              <a:rPr lang="en-GB" b="0" i="0" dirty="0">
                <a:effectLst/>
              </a:rPr>
              <a:t> through </a:t>
            </a:r>
            <a:r>
              <a:rPr lang="en-GB" b="1" i="0" dirty="0">
                <a:effectLst/>
              </a:rPr>
              <a:t>empty space</a:t>
            </a:r>
            <a:r>
              <a:rPr lang="en-GB" dirty="0"/>
              <a:t> and through any substance.</a:t>
            </a:r>
          </a:p>
          <a:p>
            <a:pPr algn="l">
              <a:lnSpc>
                <a:spcPct val="100000"/>
              </a:lnSpc>
              <a:buFont typeface="Arial" panose="020B0604020202020204" pitchFamily="34" charset="0"/>
              <a:buChar char="•"/>
            </a:pPr>
            <a:r>
              <a:rPr lang="en-GB" b="0" i="0" dirty="0">
                <a:effectLst/>
              </a:rPr>
              <a:t>The speed of light in Vacuum, which is </a:t>
            </a:r>
            <a:r>
              <a:rPr lang="en-GB" b="1" i="0" dirty="0">
                <a:effectLst/>
              </a:rPr>
              <a:t>2.99792458 x 10</a:t>
            </a:r>
            <a:r>
              <a:rPr lang="en-GB" b="1" i="0" baseline="30000" dirty="0">
                <a:effectLst/>
              </a:rPr>
              <a:t>8</a:t>
            </a:r>
            <a:r>
              <a:rPr lang="en-GB" b="1" i="0" dirty="0">
                <a:effectLst/>
              </a:rPr>
              <a:t> m/s </a:t>
            </a:r>
            <a:r>
              <a:rPr lang="en-GB" b="0" i="0" dirty="0">
                <a:effectLst/>
              </a:rPr>
              <a:t>is always constant .</a:t>
            </a:r>
          </a:p>
          <a:p>
            <a:pPr>
              <a:lnSpc>
                <a:spcPct val="100000"/>
              </a:lnSpc>
            </a:pPr>
            <a:r>
              <a:rPr lang="en-GB" b="0" i="0" dirty="0">
                <a:effectLst/>
              </a:rPr>
              <a:t>When an EM wave travels from one medium with index of refraction n</a:t>
            </a:r>
            <a:r>
              <a:rPr lang="en-GB" b="0" i="0" baseline="-25000" dirty="0">
                <a:effectLst/>
              </a:rPr>
              <a:t>1</a:t>
            </a:r>
            <a:r>
              <a:rPr lang="en-GB" b="0" i="0" dirty="0">
                <a:effectLst/>
              </a:rPr>
              <a:t> into another medium with a different index of refraction n</a:t>
            </a:r>
            <a:r>
              <a:rPr lang="en-GB" b="0" i="0" baseline="-25000" dirty="0">
                <a:effectLst/>
              </a:rPr>
              <a:t>2</a:t>
            </a:r>
            <a:r>
              <a:rPr lang="en-GB" b="0" i="0" dirty="0">
                <a:effectLst/>
              </a:rPr>
              <a:t>, then </a:t>
            </a:r>
            <a:r>
              <a:rPr lang="en-GB" b="1" i="0" dirty="0">
                <a:effectLst/>
              </a:rPr>
              <a:t>its frequency remains the same</a:t>
            </a:r>
            <a:r>
              <a:rPr lang="en-GB" b="0" i="0" dirty="0">
                <a:effectLst/>
              </a:rPr>
              <a:t>, but </a:t>
            </a:r>
            <a:r>
              <a:rPr lang="en-GB" b="1" i="0" dirty="0">
                <a:effectLst/>
              </a:rPr>
              <a:t>its speed and wavelength change</a:t>
            </a:r>
            <a:r>
              <a:rPr lang="en-GB" b="0" i="0" dirty="0">
                <a:effectLst/>
              </a:rPr>
              <a:t>.</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15</a:t>
            </a:fld>
            <a:endParaRPr lang="en-US"/>
          </a:p>
        </p:txBody>
      </p:sp>
      <p:sp>
        <p:nvSpPr>
          <p:cNvPr id="6" name="TextBox 5">
            <a:extLst>
              <a:ext uri="{FF2B5EF4-FFF2-40B4-BE49-F238E27FC236}">
                <a16:creationId xmlns:a16="http://schemas.microsoft.com/office/drawing/2014/main" id="{93C8D0FF-B633-A599-6ED2-6F4AE74B21DD}"/>
              </a:ext>
            </a:extLst>
          </p:cNvPr>
          <p:cNvSpPr txBox="1"/>
          <p:nvPr/>
        </p:nvSpPr>
        <p:spPr>
          <a:xfrm>
            <a:off x="1973018" y="6406937"/>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3452213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5224291"/>
          </a:xfrm>
        </p:spPr>
        <p:txBody>
          <a:bodyPr>
            <a:normAutofit/>
          </a:bodyPr>
          <a:lstStyle/>
          <a:p>
            <a:pPr>
              <a:lnSpc>
                <a:spcPct val="100000"/>
              </a:lnSpc>
            </a:pPr>
            <a:r>
              <a:rPr lang="en-GB" b="0" i="0" dirty="0">
                <a:effectLst/>
              </a:rPr>
              <a:t>These </a:t>
            </a:r>
            <a:r>
              <a:rPr lang="en-GB" b="1" i="0" dirty="0">
                <a:effectLst/>
              </a:rPr>
              <a:t>magnetic and electric waves travel perpendicular </a:t>
            </a:r>
            <a:r>
              <a:rPr lang="en-GB" b="0" i="0" dirty="0">
                <a:effectLst/>
              </a:rPr>
              <a:t>to each other and have some characteristics like </a:t>
            </a:r>
            <a:r>
              <a:rPr lang="en-GB" b="1" i="0" dirty="0">
                <a:effectLst/>
              </a:rPr>
              <a:t>wavelength, amplitude, and frequency.</a:t>
            </a:r>
          </a:p>
          <a:p>
            <a:pPr>
              <a:lnSpc>
                <a:spcPct val="100000"/>
              </a:lnSpc>
            </a:pPr>
            <a:r>
              <a:rPr lang="en-GB" b="1" i="0" dirty="0">
                <a:effectLst/>
              </a:rPr>
              <a:t>Wavelength</a:t>
            </a:r>
            <a:r>
              <a:rPr lang="en-GB" b="0" i="0" dirty="0">
                <a:effectLst/>
              </a:rPr>
              <a:t> is commonly characterized by the symbol ‘</a:t>
            </a:r>
            <a:r>
              <a:rPr lang="en-GB" b="1" i="0" dirty="0">
                <a:effectLst/>
              </a:rPr>
              <a:t>λ’. </a:t>
            </a:r>
          </a:p>
          <a:p>
            <a:pPr>
              <a:lnSpc>
                <a:spcPct val="100000"/>
              </a:lnSpc>
            </a:pPr>
            <a:r>
              <a:rPr lang="en-GB" b="0" i="0" dirty="0">
                <a:effectLst/>
              </a:rPr>
              <a:t>Wavelength is the </a:t>
            </a:r>
            <a:r>
              <a:rPr lang="en-GB" b="1" i="0" dirty="0">
                <a:effectLst/>
              </a:rPr>
              <a:t>distance between identical points </a:t>
            </a:r>
            <a:r>
              <a:rPr lang="en-GB" b="0" i="0" dirty="0">
                <a:effectLst/>
              </a:rPr>
              <a:t>(adjacent crests) in the </a:t>
            </a:r>
            <a:r>
              <a:rPr lang="en-GB" b="1" i="0" dirty="0">
                <a:effectLst/>
              </a:rPr>
              <a:t>adjacent cycles of a waveform signal propagated in space or along </a:t>
            </a:r>
            <a:r>
              <a:rPr lang="en-GB" b="0" i="0" dirty="0">
                <a:effectLst/>
              </a:rPr>
              <a:t>a wire. </a:t>
            </a:r>
          </a:p>
          <a:p>
            <a:pPr>
              <a:lnSpc>
                <a:spcPct val="100000"/>
              </a:lnSpc>
            </a:pPr>
            <a:r>
              <a:rPr lang="en-GB" b="1" i="0" dirty="0">
                <a:effectLst/>
              </a:rPr>
              <a:t>Shorter the wavelength, greater the frequency.</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16</a:t>
            </a:fld>
            <a:endParaRPr lang="en-US"/>
          </a:p>
        </p:txBody>
      </p:sp>
      <p:sp>
        <p:nvSpPr>
          <p:cNvPr id="8" name="TextBox 7">
            <a:extLst>
              <a:ext uri="{FF2B5EF4-FFF2-40B4-BE49-F238E27FC236}">
                <a16:creationId xmlns:a16="http://schemas.microsoft.com/office/drawing/2014/main" id="{6766F799-9028-5589-F6B1-D409D2A67A58}"/>
              </a:ext>
            </a:extLst>
          </p:cNvPr>
          <p:cNvSpPr txBox="1"/>
          <p:nvPr/>
        </p:nvSpPr>
        <p:spPr>
          <a:xfrm>
            <a:off x="1672309" y="6329785"/>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904620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5224291"/>
          </a:xfrm>
        </p:spPr>
        <p:txBody>
          <a:bodyPr>
            <a:normAutofit/>
          </a:bodyPr>
          <a:lstStyle/>
          <a:p>
            <a:pPr marL="0" indent="0">
              <a:lnSpc>
                <a:spcPct val="100000"/>
              </a:lnSpc>
              <a:buNone/>
            </a:pPr>
            <a:endParaRPr lang="en-GB" b="1" i="0" dirty="0">
              <a:solidFill>
                <a:srgbClr val="333333"/>
              </a:solidFill>
              <a:effectLst/>
            </a:endParaRP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17</a:t>
            </a:fld>
            <a:endParaRPr lang="en-US"/>
          </a:p>
        </p:txBody>
      </p:sp>
      <p:pic>
        <p:nvPicPr>
          <p:cNvPr id="6" name="Picture 5">
            <a:extLst>
              <a:ext uri="{FF2B5EF4-FFF2-40B4-BE49-F238E27FC236}">
                <a16:creationId xmlns:a16="http://schemas.microsoft.com/office/drawing/2014/main" id="{06F37550-EA97-2DA1-3AA1-33F213A47FE7}"/>
              </a:ext>
            </a:extLst>
          </p:cNvPr>
          <p:cNvPicPr>
            <a:picLocks noChangeAspect="1"/>
          </p:cNvPicPr>
          <p:nvPr/>
        </p:nvPicPr>
        <p:blipFill>
          <a:blip r:embed="rId3"/>
          <a:stretch>
            <a:fillRect/>
          </a:stretch>
        </p:blipFill>
        <p:spPr>
          <a:xfrm>
            <a:off x="1877894" y="2087677"/>
            <a:ext cx="8924922" cy="3349628"/>
          </a:xfrm>
          <a:prstGeom prst="rect">
            <a:avLst/>
          </a:prstGeom>
        </p:spPr>
      </p:pic>
      <p:sp>
        <p:nvSpPr>
          <p:cNvPr id="8" name="TextBox 7">
            <a:extLst>
              <a:ext uri="{FF2B5EF4-FFF2-40B4-BE49-F238E27FC236}">
                <a16:creationId xmlns:a16="http://schemas.microsoft.com/office/drawing/2014/main" id="{DD2B5127-48F3-0D08-E3EC-8C7DCCE9C1F9}"/>
              </a:ext>
            </a:extLst>
          </p:cNvPr>
          <p:cNvSpPr txBox="1"/>
          <p:nvPr/>
        </p:nvSpPr>
        <p:spPr>
          <a:xfrm>
            <a:off x="1923922" y="6345009"/>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147261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4972677"/>
          </a:xfrm>
        </p:spPr>
        <p:txBody>
          <a:bodyPr>
            <a:normAutofit/>
          </a:bodyPr>
          <a:lstStyle/>
          <a:p>
            <a:pPr marL="0" indent="0" algn="l">
              <a:buNone/>
            </a:pPr>
            <a:r>
              <a:rPr lang="en-GB" b="1" i="0" dirty="0">
                <a:effectLst/>
              </a:rPr>
              <a:t>Amplitude</a:t>
            </a:r>
            <a:endParaRPr lang="en-GB" b="0" i="0" dirty="0">
              <a:effectLst/>
            </a:endParaRPr>
          </a:p>
          <a:p>
            <a:pPr algn="just"/>
            <a:r>
              <a:rPr lang="en-GB" b="0" i="0" dirty="0">
                <a:effectLst/>
              </a:rPr>
              <a:t>It is the </a:t>
            </a:r>
            <a:r>
              <a:rPr lang="en-GB" b="1" i="0" dirty="0">
                <a:effectLst/>
              </a:rPr>
              <a:t>distance from the middle of the wave to the maximum vertical displacement of the wave.</a:t>
            </a:r>
            <a:r>
              <a:rPr lang="en-GB" b="0" i="0" dirty="0">
                <a:effectLst/>
              </a:rPr>
              <a:t>  </a:t>
            </a:r>
          </a:p>
          <a:p>
            <a:pPr algn="just"/>
            <a:r>
              <a:rPr lang="en-GB" b="1" i="0" dirty="0">
                <a:effectLst/>
              </a:rPr>
              <a:t>Larger the amplitude, the higher the energy and the lower the amplitude</a:t>
            </a:r>
            <a:r>
              <a:rPr lang="en-GB" b="0" i="0" dirty="0">
                <a:effectLst/>
              </a:rPr>
              <a:t>, the lower the energy. Amplitude tells us about the </a:t>
            </a:r>
            <a:r>
              <a:rPr lang="en-GB" b="1" i="0" dirty="0">
                <a:effectLst/>
              </a:rPr>
              <a:t>brightness or intensity of a wave compared </a:t>
            </a:r>
            <a:r>
              <a:rPr lang="en-GB" b="0" i="0" dirty="0">
                <a:effectLst/>
              </a:rPr>
              <a:t>to other waves.</a:t>
            </a:r>
          </a:p>
          <a:p>
            <a:pPr marL="0" indent="0" algn="l">
              <a:buNone/>
            </a:pPr>
            <a:r>
              <a:rPr lang="en-GB" b="1" i="0" dirty="0">
                <a:effectLst/>
              </a:rPr>
              <a:t>Frequency</a:t>
            </a:r>
            <a:endParaRPr lang="en-GB" b="0" i="0" dirty="0">
              <a:effectLst/>
            </a:endParaRPr>
          </a:p>
          <a:p>
            <a:pPr algn="l"/>
            <a:r>
              <a:rPr lang="en-GB" b="0" i="0" dirty="0">
                <a:effectLst/>
              </a:rPr>
              <a:t>The </a:t>
            </a:r>
            <a:r>
              <a:rPr lang="en-GB" b="1" i="0" dirty="0">
                <a:effectLst/>
              </a:rPr>
              <a:t>number of cycles per second</a:t>
            </a:r>
            <a:r>
              <a:rPr lang="en-GB" b="0" i="0" dirty="0">
                <a:effectLst/>
              </a:rPr>
              <a:t> is defined as Frequency. </a:t>
            </a:r>
          </a:p>
          <a:p>
            <a:pPr algn="l"/>
            <a:r>
              <a:rPr lang="en-GB" b="0" i="0" dirty="0">
                <a:effectLst/>
              </a:rPr>
              <a:t>It is defined </a:t>
            </a:r>
            <a:r>
              <a:rPr lang="en-GB" dirty="0"/>
              <a:t>in</a:t>
            </a:r>
            <a:r>
              <a:rPr lang="en-GB" b="0" i="0" dirty="0">
                <a:effectLst/>
              </a:rPr>
              <a:t> </a:t>
            </a:r>
            <a:r>
              <a:rPr lang="en-GB" b="1" i="0" dirty="0">
                <a:effectLst/>
              </a:rPr>
              <a:t>Hertz (Hz) or sec</a:t>
            </a:r>
            <a:r>
              <a:rPr lang="en-GB" b="1" i="0" baseline="30000" dirty="0">
                <a:effectLst/>
              </a:rPr>
              <a:t>-1</a:t>
            </a:r>
            <a:r>
              <a:rPr lang="en-GB" b="0" i="0" dirty="0">
                <a:effectLst/>
              </a:rPr>
              <a:t>. </a:t>
            </a:r>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18</a:t>
            </a:fld>
            <a:endParaRPr lang="en-US"/>
          </a:p>
        </p:txBody>
      </p:sp>
      <p:sp>
        <p:nvSpPr>
          <p:cNvPr id="6" name="TextBox 5">
            <a:extLst>
              <a:ext uri="{FF2B5EF4-FFF2-40B4-BE49-F238E27FC236}">
                <a16:creationId xmlns:a16="http://schemas.microsoft.com/office/drawing/2014/main" id="{7444CBEA-2DEE-E0F5-F1FB-12D72A6AE632}"/>
              </a:ext>
            </a:extLst>
          </p:cNvPr>
          <p:cNvSpPr txBox="1"/>
          <p:nvPr/>
        </p:nvSpPr>
        <p:spPr>
          <a:xfrm>
            <a:off x="1770499" y="6470816"/>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9153644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305384"/>
            <a:ext cx="11298697" cy="5224291"/>
          </a:xfrm>
        </p:spPr>
        <p:txBody>
          <a:bodyPr>
            <a:normAutofit/>
          </a:bodyPr>
          <a:lstStyle/>
          <a:p>
            <a:pPr marL="0" indent="0" algn="l">
              <a:buNone/>
            </a:pPr>
            <a:r>
              <a:rPr lang="en-GB" b="1" i="0" dirty="0">
                <a:effectLst/>
              </a:rPr>
              <a:t>Period</a:t>
            </a:r>
            <a:endParaRPr lang="en-GB" b="0" i="0" dirty="0">
              <a:effectLst/>
            </a:endParaRPr>
          </a:p>
          <a:p>
            <a:pPr algn="l"/>
            <a:r>
              <a:rPr lang="en-GB" b="0" i="0" dirty="0">
                <a:effectLst/>
              </a:rPr>
              <a:t>Period is commonly characterised by the </a:t>
            </a:r>
            <a:r>
              <a:rPr lang="en-GB" b="1" i="0" dirty="0">
                <a:effectLst/>
              </a:rPr>
              <a:t>symbol ‘T’</a:t>
            </a:r>
            <a:r>
              <a:rPr lang="en-GB" b="0" i="0" dirty="0">
                <a:effectLst/>
              </a:rPr>
              <a:t>. It is the </a:t>
            </a:r>
            <a:r>
              <a:rPr lang="en-GB" b="1" i="0" dirty="0">
                <a:effectLst/>
              </a:rPr>
              <a:t>total time that a wave takes to complete 1 cycle.</a:t>
            </a:r>
          </a:p>
          <a:p>
            <a:pPr marL="0" indent="0" algn="l">
              <a:buNone/>
            </a:pPr>
            <a:r>
              <a:rPr lang="en-GB" b="1" i="0" dirty="0">
                <a:effectLst/>
              </a:rPr>
              <a:t>Velocity</a:t>
            </a:r>
            <a:endParaRPr lang="en-GB" b="0" i="0" dirty="0">
              <a:effectLst/>
            </a:endParaRPr>
          </a:p>
          <a:p>
            <a:pPr algn="l"/>
            <a:r>
              <a:rPr lang="en-GB" b="0" i="0" dirty="0">
                <a:effectLst/>
              </a:rPr>
              <a:t>In relation to electromagnetic radiation, the velocity is normally expressed as:</a:t>
            </a:r>
          </a:p>
          <a:p>
            <a:pPr marL="0" indent="0" algn="l">
              <a:buNone/>
            </a:pPr>
            <a:r>
              <a:rPr lang="en-GB" b="1" i="1" dirty="0">
                <a:effectLst/>
              </a:rPr>
              <a:t>	Velocity = </a:t>
            </a:r>
            <a:r>
              <a:rPr lang="en-GB" b="1" i="1" dirty="0" err="1">
                <a:effectLst/>
              </a:rPr>
              <a:t>λf</a:t>
            </a:r>
            <a:br>
              <a:rPr lang="en-GB" b="0" i="0" dirty="0">
                <a:effectLst/>
              </a:rPr>
            </a:br>
            <a:r>
              <a:rPr lang="en-GB" b="0" i="0" dirty="0">
                <a:effectLst/>
              </a:rPr>
              <a:t>	</a:t>
            </a:r>
            <a:r>
              <a:rPr lang="en-GB" b="0" i="1" dirty="0">
                <a:effectLst/>
              </a:rPr>
              <a:t>[where, </a:t>
            </a:r>
            <a:r>
              <a:rPr lang="en-GB" b="1" i="1" dirty="0"/>
              <a:t>f</a:t>
            </a:r>
            <a:r>
              <a:rPr lang="en-GB" b="0" i="0" dirty="0">
                <a:effectLst/>
              </a:rPr>
              <a:t> </a:t>
            </a:r>
            <a:r>
              <a:rPr lang="en-GB" b="0" i="1" dirty="0">
                <a:effectLst/>
              </a:rPr>
              <a:t>= frequency]</a:t>
            </a:r>
            <a:endParaRPr lang="en-GB" b="0" i="0" dirty="0">
              <a:effectLst/>
            </a:endParaRPr>
          </a:p>
          <a:p>
            <a:pPr algn="l"/>
            <a:r>
              <a:rPr lang="en-GB" b="0" i="0" dirty="0">
                <a:effectLst/>
              </a:rPr>
              <a:t>The wave velocity in vacuum for electromagnetic wave is = 186,282 miles/second or 2.99×10</a:t>
            </a:r>
            <a:r>
              <a:rPr lang="en-GB" b="0" i="0" baseline="30000" dirty="0">
                <a:effectLst/>
              </a:rPr>
              <a:t>8</a:t>
            </a:r>
            <a:r>
              <a:rPr lang="en-GB" b="0" i="0" dirty="0">
                <a:effectLst/>
              </a:rPr>
              <a:t> m/s.</a:t>
            </a:r>
          </a:p>
          <a:p>
            <a:pPr>
              <a:lnSpc>
                <a:spcPct val="150000"/>
              </a:lnSpc>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19</a:t>
            </a:fld>
            <a:endParaRPr lang="en-US"/>
          </a:p>
        </p:txBody>
      </p:sp>
      <p:sp>
        <p:nvSpPr>
          <p:cNvPr id="8" name="TextBox 7">
            <a:extLst>
              <a:ext uri="{FF2B5EF4-FFF2-40B4-BE49-F238E27FC236}">
                <a16:creationId xmlns:a16="http://schemas.microsoft.com/office/drawing/2014/main" id="{A85D3006-B13D-8E9B-C9CA-BE2721F5E447}"/>
              </a:ext>
            </a:extLst>
          </p:cNvPr>
          <p:cNvSpPr txBox="1"/>
          <p:nvPr/>
        </p:nvSpPr>
        <p:spPr>
          <a:xfrm>
            <a:off x="2770817" y="6286150"/>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2051536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226175" y="202518"/>
            <a:ext cx="5628776" cy="933424"/>
          </a:xfrm>
        </p:spPr>
        <p:txBody>
          <a:bodyPr>
            <a:normAutofit fontScale="90000"/>
          </a:bodyPr>
          <a:lstStyle/>
          <a:p>
            <a:r>
              <a:rPr lang="en-US" b="1" dirty="0">
                <a:solidFill>
                  <a:schemeClr val="bg1"/>
                </a:solidFill>
              </a:rPr>
              <a:t>Electromagnetic Radiation</a:t>
            </a:r>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20</a:t>
            </a:fld>
            <a:endParaRPr lang="en-US"/>
          </a:p>
        </p:txBody>
      </p:sp>
      <p:sp>
        <p:nvSpPr>
          <p:cNvPr id="8" name="TextBox 7">
            <a:extLst>
              <a:ext uri="{FF2B5EF4-FFF2-40B4-BE49-F238E27FC236}">
                <a16:creationId xmlns:a16="http://schemas.microsoft.com/office/drawing/2014/main" id="{A85D3006-B13D-8E9B-C9CA-BE2721F5E447}"/>
              </a:ext>
            </a:extLst>
          </p:cNvPr>
          <p:cNvSpPr txBox="1"/>
          <p:nvPr/>
        </p:nvSpPr>
        <p:spPr>
          <a:xfrm>
            <a:off x="2770817" y="6286150"/>
            <a:ext cx="6167596" cy="369332"/>
          </a:xfrm>
          <a:prstGeom prst="rect">
            <a:avLst/>
          </a:prstGeom>
          <a:noFill/>
        </p:spPr>
        <p:txBody>
          <a:bodyPr wrap="square">
            <a:spAutoFit/>
          </a:bodyPr>
          <a:lstStyle/>
          <a:p>
            <a:r>
              <a:rPr lang="en-US" dirty="0"/>
              <a:t>Lecture - 1 / Electromagnetic Radiation</a:t>
            </a:r>
          </a:p>
        </p:txBody>
      </p:sp>
      <p:pic>
        <p:nvPicPr>
          <p:cNvPr id="1026" name="Picture 2" descr="Diagram showing frequency as the measurement of the number of wave crests that pass a given point in a second. Wavelength is measured as the distance between two crests.">
            <a:extLst>
              <a:ext uri="{FF2B5EF4-FFF2-40B4-BE49-F238E27FC236}">
                <a16:creationId xmlns:a16="http://schemas.microsoft.com/office/drawing/2014/main" id="{1A50455C-00B1-E3C3-F15B-CE8A3580CF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5000" y="1833665"/>
            <a:ext cx="4305131" cy="337657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n illustration showing a jump rope with each end being held by a person. As the people move the jump rope up and down very fast – adding MORE energy – the more wave crests appear, thus shorter wavelengths. When the people move the jump rope up and down slower, there are fewer wave crests within the same distance, thus longer wavelengths.">
            <a:extLst>
              <a:ext uri="{FF2B5EF4-FFF2-40B4-BE49-F238E27FC236}">
                <a16:creationId xmlns:a16="http://schemas.microsoft.com/office/drawing/2014/main" id="{F6EB703C-5D14-11E9-64BD-FC14EA475339}"/>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704227" y="1833664"/>
            <a:ext cx="4305131" cy="3376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3701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E6C8-4F53-320C-F43E-3568AFACCE88}"/>
              </a:ext>
            </a:extLst>
          </p:cNvPr>
          <p:cNvSpPr>
            <a:spLocks noGrp="1"/>
          </p:cNvSpPr>
          <p:nvPr>
            <p:ph type="title"/>
          </p:nvPr>
        </p:nvSpPr>
        <p:spPr>
          <a:xfrm>
            <a:off x="3312092" y="147286"/>
            <a:ext cx="5628776" cy="933424"/>
          </a:xfrm>
        </p:spPr>
        <p:txBody>
          <a:bodyPr>
            <a:normAutofit fontScale="90000"/>
          </a:bodyPr>
          <a:lstStyle/>
          <a:p>
            <a:pPr algn="ctr"/>
            <a:r>
              <a:rPr lang="en-US" b="1" dirty="0">
                <a:solidFill>
                  <a:schemeClr val="bg1"/>
                </a:solidFill>
              </a:rPr>
              <a:t>Applications of Electromagnetic waves</a:t>
            </a:r>
          </a:p>
        </p:txBody>
      </p:sp>
      <p:sp>
        <p:nvSpPr>
          <p:cNvPr id="7" name="Content Placeholder 6">
            <a:extLst>
              <a:ext uri="{FF2B5EF4-FFF2-40B4-BE49-F238E27FC236}">
                <a16:creationId xmlns:a16="http://schemas.microsoft.com/office/drawing/2014/main" id="{3CB43161-8B04-AC42-7624-F01B055A7F49}"/>
              </a:ext>
            </a:extLst>
          </p:cNvPr>
          <p:cNvSpPr>
            <a:spLocks noGrp="1"/>
          </p:cNvSpPr>
          <p:nvPr>
            <p:ph sz="half" idx="2"/>
          </p:nvPr>
        </p:nvSpPr>
        <p:spPr>
          <a:xfrm>
            <a:off x="446651" y="1489492"/>
            <a:ext cx="11298697" cy="5101552"/>
          </a:xfrm>
        </p:spPr>
        <p:txBody>
          <a:bodyPr>
            <a:normAutofit/>
          </a:bodyPr>
          <a:lstStyle/>
          <a:p>
            <a:r>
              <a:rPr lang="en-GB" sz="3200" dirty="0">
                <a:solidFill>
                  <a:srgbClr val="181818"/>
                </a:solidFill>
                <a:latin typeface="Quicksand"/>
              </a:rPr>
              <a:t>R</a:t>
            </a:r>
            <a:r>
              <a:rPr lang="en-GB" sz="3200" b="0" i="0" dirty="0">
                <a:solidFill>
                  <a:srgbClr val="181818"/>
                </a:solidFill>
                <a:effectLst/>
                <a:latin typeface="Quicksand"/>
              </a:rPr>
              <a:t>adio and television Broadcasting</a:t>
            </a:r>
          </a:p>
          <a:p>
            <a:r>
              <a:rPr lang="en-GB" sz="3200" dirty="0">
                <a:solidFill>
                  <a:srgbClr val="181818"/>
                </a:solidFill>
                <a:latin typeface="Quicksand"/>
              </a:rPr>
              <a:t>S</a:t>
            </a:r>
            <a:r>
              <a:rPr lang="en-GB" sz="3200" b="0" i="0" dirty="0">
                <a:solidFill>
                  <a:srgbClr val="181818"/>
                </a:solidFill>
                <a:effectLst/>
                <a:latin typeface="Quicksand"/>
              </a:rPr>
              <a:t>atellite communications and cooking food</a:t>
            </a:r>
          </a:p>
          <a:p>
            <a:r>
              <a:rPr lang="en-GB" sz="3200" b="0" i="0" dirty="0">
                <a:solidFill>
                  <a:srgbClr val="181818"/>
                </a:solidFill>
                <a:effectLst/>
                <a:latin typeface="Quicksand"/>
              </a:rPr>
              <a:t>Electrical heaters, cooking food and infrared cameras</a:t>
            </a:r>
          </a:p>
          <a:p>
            <a:r>
              <a:rPr lang="en-GB" sz="3200" b="0" i="0" dirty="0">
                <a:solidFill>
                  <a:srgbClr val="181818"/>
                </a:solidFill>
                <a:effectLst/>
                <a:latin typeface="Quicksand"/>
              </a:rPr>
              <a:t>Fibre optic communications</a:t>
            </a:r>
          </a:p>
          <a:p>
            <a:r>
              <a:rPr lang="en-GB" sz="3200" b="0" i="0" dirty="0">
                <a:solidFill>
                  <a:srgbClr val="181818"/>
                </a:solidFill>
                <a:effectLst/>
                <a:latin typeface="Quicksand"/>
              </a:rPr>
              <a:t>Energy efficient lamps, sun tanning</a:t>
            </a:r>
          </a:p>
          <a:p>
            <a:r>
              <a:rPr lang="en-GB" sz="3200" b="0" i="0" dirty="0">
                <a:solidFill>
                  <a:srgbClr val="181818"/>
                </a:solidFill>
                <a:effectLst/>
                <a:latin typeface="Quicksand"/>
              </a:rPr>
              <a:t>Medical imaging and treatments</a:t>
            </a:r>
          </a:p>
          <a:p>
            <a:pPr marL="0" indent="0">
              <a:lnSpc>
                <a:spcPct val="150000"/>
              </a:lnSpc>
              <a:buNone/>
            </a:pPr>
            <a:endParaRPr lang="en-US" b="1" dirty="0"/>
          </a:p>
        </p:txBody>
      </p:sp>
      <p:sp>
        <p:nvSpPr>
          <p:cNvPr id="4" name="Footer Placeholder 3">
            <a:extLst>
              <a:ext uri="{FF2B5EF4-FFF2-40B4-BE49-F238E27FC236}">
                <a16:creationId xmlns:a16="http://schemas.microsoft.com/office/drawing/2014/main" id="{6EB130B0-302F-9409-682A-7727C0F6C10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3BB163-7FBC-441F-F8F4-D4F078C1A7E3}"/>
              </a:ext>
            </a:extLst>
          </p:cNvPr>
          <p:cNvSpPr>
            <a:spLocks noGrp="1"/>
          </p:cNvSpPr>
          <p:nvPr>
            <p:ph type="sldNum" sz="quarter" idx="12"/>
          </p:nvPr>
        </p:nvSpPr>
        <p:spPr/>
        <p:txBody>
          <a:bodyPr/>
          <a:lstStyle/>
          <a:p>
            <a:fld id="{0EF9BE6B-3DEC-4507-BF47-B6D911D6E2E4}" type="slidenum">
              <a:rPr lang="en-US" smtClean="0"/>
              <a:t>21</a:t>
            </a:fld>
            <a:endParaRPr lang="en-US"/>
          </a:p>
        </p:txBody>
      </p:sp>
      <p:sp>
        <p:nvSpPr>
          <p:cNvPr id="6" name="TextBox 5">
            <a:extLst>
              <a:ext uri="{FF2B5EF4-FFF2-40B4-BE49-F238E27FC236}">
                <a16:creationId xmlns:a16="http://schemas.microsoft.com/office/drawing/2014/main" id="{03F81F27-2C1F-248F-E13C-AC3A9DD67477}"/>
              </a:ext>
            </a:extLst>
          </p:cNvPr>
          <p:cNvSpPr txBox="1"/>
          <p:nvPr/>
        </p:nvSpPr>
        <p:spPr>
          <a:xfrm>
            <a:off x="2408739" y="6341382"/>
            <a:ext cx="6167596" cy="369332"/>
          </a:xfrm>
          <a:prstGeom prst="rect">
            <a:avLst/>
          </a:prstGeom>
          <a:noFill/>
        </p:spPr>
        <p:txBody>
          <a:bodyPr wrap="square">
            <a:spAutoFit/>
          </a:bodyPr>
          <a:lstStyle/>
          <a:p>
            <a:r>
              <a:rPr lang="en-US" dirty="0"/>
              <a:t>Lecture - 1 / Electromagnetic Radiation</a:t>
            </a:r>
          </a:p>
        </p:txBody>
      </p:sp>
    </p:spTree>
    <p:extLst>
      <p:ext uri="{BB962C8B-B14F-4D97-AF65-F5344CB8AC3E}">
        <p14:creationId xmlns:p14="http://schemas.microsoft.com/office/powerpoint/2010/main" val="39234614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GB" sz="4000" b="1" dirty="0">
                <a:solidFill>
                  <a:schemeClr val="bg1"/>
                </a:solidFill>
              </a:rPr>
              <a:t>Module Descriptor</a:t>
            </a: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- 1 / Electromagnetic Radiation</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1216</Words>
  <Application>Microsoft Office PowerPoint</Application>
  <PresentationFormat>Widescreen</PresentationFormat>
  <Paragraphs>183</Paragraphs>
  <Slides>22</Slides>
  <Notes>13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22</vt:i4>
      </vt:variant>
    </vt:vector>
  </HeadingPairs>
  <TitlesOfParts>
    <vt:vector size="48" baseType="lpstr">
      <vt:lpstr>Quicksand</vt:lpstr>
      <vt:lpstr>Arial</vt:lpstr>
      <vt:lpstr>Calibri</vt:lpstr>
      <vt:lpstr>Calibri Light</vt:lpstr>
      <vt:lpstr>Cambria Math</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What is an Electric field?</vt:lpstr>
      <vt:lpstr>What is an Electric field?</vt:lpstr>
      <vt:lpstr>What is a Magnetic field?</vt:lpstr>
      <vt:lpstr>What is Electromagnetism?</vt:lpstr>
      <vt:lpstr>Electromagnetic Radiation - Introduction</vt:lpstr>
      <vt:lpstr>What is Electromagnetic Radiation?</vt:lpstr>
      <vt:lpstr>Electromagnetic Wave</vt:lpstr>
      <vt:lpstr>Electromagnetic Waves </vt:lpstr>
      <vt:lpstr>Faraday’s Law of induction</vt:lpstr>
      <vt:lpstr>Flemings Right hand Rule</vt:lpstr>
      <vt:lpstr>Electromagnetic Radiation</vt:lpstr>
      <vt:lpstr>Electromagnetic Radiation</vt:lpstr>
      <vt:lpstr>Electromagnetic Radiation</vt:lpstr>
      <vt:lpstr>Electromagnetic Radiation</vt:lpstr>
      <vt:lpstr>Electromagnetic Radiation</vt:lpstr>
      <vt:lpstr>Electromagnetic Radiation</vt:lpstr>
      <vt:lpstr>Electromagnetic Radiation</vt:lpstr>
      <vt:lpstr>Applications of Electromagnetic waves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107</cp:revision>
  <dcterms:created xsi:type="dcterms:W3CDTF">2021-03-09T15:35:42Z</dcterms:created>
  <dcterms:modified xsi:type="dcterms:W3CDTF">2023-02-08T19:50:27Z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