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22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A7449-29D5-4926-9649-DB777E02B456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8758A-1141-4151-A3BA-DD69F05D24E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A7449-29D5-4926-9649-DB777E02B456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8758A-1141-4151-A3BA-DD69F05D24E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A7449-29D5-4926-9649-DB777E02B456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8758A-1141-4151-A3BA-DD69F05D24E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A7449-29D5-4926-9649-DB777E02B456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8758A-1141-4151-A3BA-DD69F05D24E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A7449-29D5-4926-9649-DB777E02B456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8758A-1141-4151-A3BA-DD69F05D24E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A7449-29D5-4926-9649-DB777E02B456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8758A-1141-4151-A3BA-DD69F05D24E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A7449-29D5-4926-9649-DB777E02B456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8758A-1141-4151-A3BA-DD69F05D24E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A7449-29D5-4926-9649-DB777E02B456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8758A-1141-4151-A3BA-DD69F05D24E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A7449-29D5-4926-9649-DB777E02B456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8758A-1141-4151-A3BA-DD69F05D24E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A7449-29D5-4926-9649-DB777E02B456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8758A-1141-4151-A3BA-DD69F05D24E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A7449-29D5-4926-9649-DB777E02B456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8758A-1141-4151-A3BA-DD69F05D24E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CA7449-29D5-4926-9649-DB777E02B456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48758A-1141-4151-A3BA-DD69F05D24E1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Characteristics of a Computer Programmer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Good problem solving skills</a:t>
            </a:r>
          </a:p>
          <a:p>
            <a:r>
              <a:rPr lang="en-GB" dirty="0" smtClean="0"/>
              <a:t>Methodical approach to work</a:t>
            </a:r>
          </a:p>
          <a:p>
            <a:r>
              <a:rPr lang="en-GB" dirty="0" smtClean="0"/>
              <a:t>Patience</a:t>
            </a:r>
          </a:p>
          <a:p>
            <a:r>
              <a:rPr lang="en-GB" dirty="0" smtClean="0"/>
              <a:t>Perseverance</a:t>
            </a:r>
          </a:p>
          <a:p>
            <a:r>
              <a:rPr lang="en-GB" dirty="0" smtClean="0"/>
              <a:t>Attention to detail</a:t>
            </a:r>
          </a:p>
          <a:p>
            <a:r>
              <a:rPr lang="en-GB" dirty="0" smtClean="0"/>
              <a:t>Logical thinking</a:t>
            </a:r>
          </a:p>
          <a:p>
            <a:r>
              <a:rPr lang="en-GB" dirty="0" smtClean="0"/>
              <a:t>Effective communication</a:t>
            </a:r>
          </a:p>
          <a:p>
            <a:r>
              <a:rPr lang="en-GB" dirty="0" smtClean="0"/>
              <a:t>Good understanding of technology</a:t>
            </a:r>
          </a:p>
          <a:p>
            <a:r>
              <a:rPr lang="en-GB" dirty="0" smtClean="0"/>
              <a:t>Ability to work in a team</a:t>
            </a:r>
          </a:p>
          <a:p>
            <a:r>
              <a:rPr lang="en-GB" dirty="0" smtClean="0"/>
              <a:t>Analytical skills</a:t>
            </a:r>
          </a:p>
          <a:p>
            <a:r>
              <a:rPr lang="en-GB" dirty="0" smtClean="0"/>
              <a:t>Ability to meet deadlines</a:t>
            </a:r>
          </a:p>
          <a:p>
            <a:r>
              <a:rPr lang="en-GB" dirty="0" smtClean="0"/>
              <a:t>Ability to work </a:t>
            </a:r>
            <a:r>
              <a:rPr lang="en-GB" smtClean="0"/>
              <a:t>under pressure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329</TotalTime>
  <Words>43</Words>
  <Application>Microsoft Office PowerPoint</Application>
  <PresentationFormat>On-screen Show (4:3)</PresentationFormat>
  <Paragraphs>13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Characteristics of a Computer Programmer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Characteristics of a Computer Programmer</dc:title>
  <dc:creator>sc-rp</dc:creator>
  <cp:lastModifiedBy>sc-rp</cp:lastModifiedBy>
  <cp:revision>20</cp:revision>
  <dcterms:created xsi:type="dcterms:W3CDTF">2011-10-07T09:27:41Z</dcterms:created>
  <dcterms:modified xsi:type="dcterms:W3CDTF">2011-10-07T14:57:38Z</dcterms:modified>
</cp:coreProperties>
</file>