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858EC8-C7A1-481B-B1C4-82A3CDF6C8F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554A0C-B827-41E4-A2CC-5FD322AA151B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554A0C-B827-41E4-A2CC-5FD322AA151B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A4160-5309-42F3-960E-78677BF854D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82167-D3A2-4D7F-BF4A-F0F3F373403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23528" y="260648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CAMF6001		Developing Creative Projects			1706516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259632" y="2564904"/>
            <a:ext cx="6552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/>
              <a:t>Major Project </a:t>
            </a:r>
          </a:p>
          <a:p>
            <a:pPr algn="ctr"/>
            <a:r>
              <a:rPr lang="en-GB" sz="4800" u="sng" dirty="0" smtClean="0"/>
              <a:t>Presentation Pitch</a:t>
            </a:r>
            <a:endParaRPr lang="en-GB" sz="4800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Chosen Assessment Type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en-GB" sz="4000" dirty="0" smtClean="0"/>
              <a:t>A Dissertation.</a:t>
            </a:r>
          </a:p>
          <a:p>
            <a:pPr lvl="1"/>
            <a:r>
              <a:rPr lang="en-GB" sz="3600" dirty="0" smtClean="0"/>
              <a:t> Strength</a:t>
            </a:r>
          </a:p>
          <a:p>
            <a:pPr lvl="2"/>
            <a:r>
              <a:rPr lang="en-GB" sz="3200" dirty="0" smtClean="0"/>
              <a:t>Writing</a:t>
            </a:r>
          </a:p>
          <a:p>
            <a:pPr lvl="2"/>
            <a:r>
              <a:rPr lang="en-GB" sz="3200" dirty="0" smtClean="0"/>
              <a:t>Critical Analysis</a:t>
            </a:r>
          </a:p>
          <a:p>
            <a:pPr lvl="1"/>
            <a:r>
              <a:rPr lang="en-GB" sz="3600" dirty="0" smtClean="0"/>
              <a:t> Career Path</a:t>
            </a:r>
          </a:p>
          <a:p>
            <a:pPr lvl="2"/>
            <a:r>
              <a:rPr lang="en-GB" sz="3200" dirty="0" smtClean="0"/>
              <a:t>Empire Magazine Reviews</a:t>
            </a:r>
          </a:p>
          <a:p>
            <a:pPr lvl="2"/>
            <a:r>
              <a:rPr lang="en-GB" sz="3200" dirty="0" smtClean="0"/>
              <a:t>IGN Opinion Pieces. </a:t>
            </a:r>
            <a:endParaRPr lang="en-GB" sz="3200" dirty="0"/>
          </a:p>
          <a:p>
            <a:pPr lvl="2"/>
            <a:endParaRPr lang="en-GB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u="sng" dirty="0" smtClean="0"/>
              <a:t>The Question?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63688" y="6353944"/>
            <a:ext cx="7128792" cy="50405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sz="2800" dirty="0" smtClean="0"/>
              <a:t>* Wording of the question is subject to change.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1115616" y="4437112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u="sng" dirty="0" smtClean="0"/>
              <a:t>How Has MARVEL Studios Affected the Public Perception of Pop Culture and Cinema Over Its Decade Long Tenure</a:t>
            </a:r>
            <a:r>
              <a:rPr lang="en-GB" sz="3200" b="1" dirty="0" smtClean="0"/>
              <a:t>?*</a:t>
            </a:r>
            <a:r>
              <a:rPr lang="en-GB" sz="3200" b="1" u="sng" dirty="0" smtClean="0"/>
              <a:t> </a:t>
            </a:r>
            <a:endParaRPr lang="en-GB" sz="3200" b="1" u="sng" dirty="0"/>
          </a:p>
        </p:txBody>
      </p:sp>
      <p:sp>
        <p:nvSpPr>
          <p:cNvPr id="5" name="TextBox 4"/>
          <p:cNvSpPr txBox="1"/>
          <p:nvPr/>
        </p:nvSpPr>
        <p:spPr>
          <a:xfrm>
            <a:off x="1043608" y="1052736"/>
            <a:ext cx="7704856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 smtClean="0"/>
              <a:t>How Does MARVEL Studios and Its Decade Spanning Cinematic Universe challenge the Definition and Perception of “Cinema”</a:t>
            </a:r>
            <a:r>
              <a:rPr lang="en-GB" sz="4000" b="1" dirty="0" smtClean="0"/>
              <a:t>?*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411760" y="3717032"/>
            <a:ext cx="46085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000" dirty="0" smtClean="0"/>
              <a:t>Alternatively...</a:t>
            </a:r>
            <a:endParaRPr lang="en-GB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	Both questions address the same topic - </a:t>
            </a:r>
          </a:p>
          <a:p>
            <a:r>
              <a:rPr lang="en-GB" dirty="0" smtClean="0"/>
              <a:t>MARVEL’s popularity with audiences.</a:t>
            </a:r>
          </a:p>
          <a:p>
            <a:r>
              <a:rPr lang="en-GB" dirty="0" smtClean="0"/>
              <a:t>Cultural Importance.</a:t>
            </a:r>
          </a:p>
          <a:p>
            <a:r>
              <a:rPr lang="en-GB" dirty="0" smtClean="0"/>
              <a:t>Box office.</a:t>
            </a:r>
          </a:p>
          <a:p>
            <a:r>
              <a:rPr lang="en-GB" dirty="0" smtClean="0"/>
              <a:t>Critical Reception.</a:t>
            </a:r>
          </a:p>
          <a:p>
            <a:r>
              <a:rPr lang="en-GB" dirty="0" smtClean="0"/>
              <a:t>Cinema screen domination.</a:t>
            </a:r>
          </a:p>
          <a:p>
            <a:r>
              <a:rPr lang="en-GB" dirty="0" smtClean="0"/>
              <a:t>Backlash.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“Not Cinema” – Martin Scorsese (2019)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Scorsese’s</a:t>
            </a:r>
            <a:r>
              <a:rPr lang="en-GB" dirty="0" smtClean="0"/>
              <a:t> “not cinema”, “theme parks” and “new art form” comments.</a:t>
            </a:r>
          </a:p>
          <a:p>
            <a:r>
              <a:rPr lang="en-GB" dirty="0" smtClean="0"/>
              <a:t>Coppola’s “Despicable” comments.</a:t>
            </a:r>
          </a:p>
          <a:p>
            <a:r>
              <a:rPr lang="en-GB" dirty="0" smtClean="0"/>
              <a:t>Bob </a:t>
            </a:r>
            <a:r>
              <a:rPr lang="en-GB" dirty="0" err="1" smtClean="0"/>
              <a:t>Iger’s</a:t>
            </a:r>
            <a:r>
              <a:rPr lang="en-GB" dirty="0" smtClean="0"/>
              <a:t> rebuttal.</a:t>
            </a:r>
          </a:p>
          <a:p>
            <a:r>
              <a:rPr lang="en-GB" dirty="0" smtClean="0"/>
              <a:t>James Gunn’s defence.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S.W.O.T Analysis</a:t>
            </a:r>
            <a:endParaRPr lang="en-GB" u="sng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475656" y="1988840"/>
          <a:ext cx="6096000" cy="36576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8000"/>
                <a:gridCol w="3048000"/>
              </a:tblGrid>
              <a:tr h="335289"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 smtClean="0"/>
                        <a:t>Strengths  </a:t>
                      </a:r>
                      <a:endParaRPr lang="en-GB" b="1" u="sng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 smtClean="0"/>
                        <a:t>Weaknesses</a:t>
                      </a:r>
                      <a:endParaRPr lang="en-GB" b="1" u="sng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341158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Writing.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Critical Analysis.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A Subject I Have</a:t>
                      </a:r>
                      <a:r>
                        <a:rPr lang="en-GB" baseline="0" dirty="0" smtClean="0"/>
                        <a:t> Knowledge of.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Broad Subject Matter.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Procrastination.</a:t>
                      </a:r>
                      <a:endParaRPr lang="en-GB" dirty="0"/>
                    </a:p>
                  </a:txBody>
                  <a:tcPr/>
                </a:tc>
              </a:tr>
              <a:tr h="335289"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 smtClean="0"/>
                        <a:t>Opportunities</a:t>
                      </a:r>
                      <a:endParaRPr lang="en-GB" b="1" u="sng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u="sng" dirty="0" smtClean="0"/>
                        <a:t>Threats</a:t>
                      </a:r>
                      <a:endParaRPr lang="en-GB" b="1" u="sng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1341158"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Demonstrate Writing Ability.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Prove Commitment to the Field.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baseline="0" dirty="0" smtClean="0"/>
                        <a:t> To Plan Adequately to Avoid Procrastination.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Saturated Topic of Discussion.  </a:t>
                      </a:r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GB" dirty="0" smtClean="0"/>
                        <a:t> Try Not</a:t>
                      </a:r>
                      <a:r>
                        <a:rPr lang="en-GB" baseline="0" dirty="0" smtClean="0"/>
                        <a:t> to Encroach Into “Fan Discussion of the Subject Matter.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497</TotalTime>
  <Words>190</Words>
  <Application>Microsoft Office PowerPoint</Application>
  <PresentationFormat>On-screen Show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Chosen Assessment Type</vt:lpstr>
      <vt:lpstr>The Question?</vt:lpstr>
      <vt:lpstr>Slide 4</vt:lpstr>
      <vt:lpstr>“Not Cinema” – Martin Scorsese (2019)</vt:lpstr>
      <vt:lpstr>S.W.O.T Analysis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Home</dc:creator>
  <cp:lastModifiedBy>Home</cp:lastModifiedBy>
  <cp:revision>31</cp:revision>
  <dcterms:created xsi:type="dcterms:W3CDTF">2019-10-30T17:26:24Z</dcterms:created>
  <dcterms:modified xsi:type="dcterms:W3CDTF">2019-10-31T01:44:19Z</dcterms:modified>
</cp:coreProperties>
</file>