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5"/>
  </p:normalViewPr>
  <p:slideViewPr>
    <p:cSldViewPr snapToGrid="0">
      <p:cViewPr varScale="1">
        <p:scale>
          <a:sx n="107" d="100"/>
          <a:sy n="107" d="100"/>
        </p:scale>
        <p:origin x="736"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9/21/19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9/21/19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9/21/19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9/21/19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9/21/19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25347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My name is Katherine Clark and I am a PGCE Primary student based in Swansea. I have lived in Swansea my entire life, and can speak fluent Welsh and English. My hobbies include spending time with friends and family, walks along the Gower and supporting local sporting teams.  </a:t>
            </a:r>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93777" y="496978"/>
            <a:ext cx="3610014" cy="329919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233246" y="606189"/>
            <a:ext cx="3488787" cy="3508653"/>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My experiences lay mostly within the Foundation Phase sector, those being with voluntary experiences within the classroom environment for short periods of time and part time work within a Welsh Nursery setting through the </a:t>
            </a:r>
            <a:r>
              <a:rPr lang="en-GB" sz="1200" dirty="0" err="1"/>
              <a:t>Mudiad</a:t>
            </a:r>
            <a:r>
              <a:rPr lang="en-GB" sz="1200" dirty="0"/>
              <a:t> </a:t>
            </a:r>
            <a:r>
              <a:rPr lang="en-GB" sz="1200" dirty="0" err="1"/>
              <a:t>Meithrin</a:t>
            </a:r>
            <a:r>
              <a:rPr lang="en-GB" sz="1200" dirty="0"/>
              <a:t> nursery provider. Whilst studying my A Levels, I was fortunate to receive a part time role within Kumon Mathematics and English tuition, where I worked as an assistant, working alongside children of various ages on a one-to-one basis helping them with any issues they have may been facing within the two subjects.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399" y="351271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323165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400" dirty="0"/>
              <a:t>Since gaining a part time job with Kumon at a young age, I knew that working with children and aiding in their development was a career path I was certain to take. I believe that the role of teachers is crucial to the lives of children and I am excited to see how I will aid and fit into this role. The use of my Welsh language was also a major factor in me deciding to enter the teaching profession as with the Welsh Governments aim of one million Welsh speakers, I am excited to see the role that education will play within this. </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1938992"/>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hope to be a range of different types of teacher in one. I hope to be both caring and devoted to teaching, whilst making lessons fun and engaging but also achieving the desired outcomes for the children through attainments and enjoyment within every day life of school. </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933808"/>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2677656"/>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 </a:t>
            </a:r>
          </a:p>
          <a:p>
            <a:endParaRPr lang="en-GB" sz="1200" b="1" u="sng" dirty="0"/>
          </a:p>
          <a:p>
            <a:r>
              <a:rPr lang="en-GB" sz="1200" dirty="0"/>
              <a:t>One area I am excited to teach within will be the Welsh language developments of pupils and the school as a whole. I am also interested in getting involved with any activities schools have involving the Eisteddfod. </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70889" y="3838361"/>
            <a:ext cx="3697152" cy="2923851"/>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50911" y="3905379"/>
            <a:ext cx="3488787" cy="3139321"/>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Until my undergraduate degree, all of my education has been through the medium of Welsh. All of my GCSE’s, excluding Science, and all my A Levels were studied through Welsh which was extremely beneficial for me in providing me with the basic structures to live a bilingual life. For my undergraduate degree, where I obtained a 2:1, I studied Childhood Studies at Aberystwyth University which I believe taught me the foundations of what is important in teaching and some ways to go ahead with this.  </a:t>
            </a:r>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86</TotalTime>
  <Words>491</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Katie Clark [kac28]</cp:lastModifiedBy>
  <cp:revision>9</cp:revision>
  <dcterms:created xsi:type="dcterms:W3CDTF">2019-09-05T20:58:34Z</dcterms:created>
  <dcterms:modified xsi:type="dcterms:W3CDTF">2019-09-21T15:51:00Z</dcterms:modified>
</cp:coreProperties>
</file>