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"/>
  </p:notesMasterIdLst>
  <p:sldIdLst>
    <p:sldId id="132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66FFCC"/>
    <a:srgbClr val="00FFCC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E88439-0FE4-CCCB-0118-3CD691BF3DA5}" v="49" dt="2025-01-06T14:59:16.900"/>
    <p1510:client id="{66CFF694-8AB9-4FE4-B676-F78122976BCA}" v="503" dt="2025-01-06T14:49:55.409"/>
    <p1510:client id="{922A338E-CCCD-0FA4-9158-CB1F4A9D465C}" v="124" dt="2025-01-05T15:47:47.3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118" autoAdjust="0"/>
    <p:restoredTop sz="94660"/>
  </p:normalViewPr>
  <p:slideViewPr>
    <p:cSldViewPr snapToGrid="0">
      <p:cViewPr varScale="1">
        <p:scale>
          <a:sx n="97" d="100"/>
          <a:sy n="97" d="100"/>
        </p:scale>
        <p:origin x="12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ydd Jones" userId="S::hedydd.jones@uwtsd.ac.uk::35b46832-044e-45dd-ba51-c6b2345da4ab" providerId="AD" clId="Web-{435A9906-93D6-44F1-4A1B-44E7916B75BD}"/>
    <pc:docChg chg="modSld">
      <pc:chgData name="Hedydd Jones" userId="S::hedydd.jones@uwtsd.ac.uk::35b46832-044e-45dd-ba51-c6b2345da4ab" providerId="AD" clId="Web-{435A9906-93D6-44F1-4A1B-44E7916B75BD}" dt="2024-11-07T10:20:06.844" v="0"/>
      <pc:docMkLst>
        <pc:docMk/>
      </pc:docMkLst>
      <pc:sldChg chg="delSp">
        <pc:chgData name="Hedydd Jones" userId="S::hedydd.jones@uwtsd.ac.uk::35b46832-044e-45dd-ba51-c6b2345da4ab" providerId="AD" clId="Web-{435A9906-93D6-44F1-4A1B-44E7916B75BD}" dt="2024-11-07T10:20:06.844" v="0"/>
        <pc:sldMkLst>
          <pc:docMk/>
          <pc:sldMk cId="3319600166" sldId="1729"/>
        </pc:sldMkLst>
        <pc:picChg chg="del">
          <ac:chgData name="Hedydd Jones" userId="S::hedydd.jones@uwtsd.ac.uk::35b46832-044e-45dd-ba51-c6b2345da4ab" providerId="AD" clId="Web-{435A9906-93D6-44F1-4A1B-44E7916B75BD}" dt="2024-11-07T10:20:06.844" v="0"/>
          <ac:picMkLst>
            <pc:docMk/>
            <pc:sldMk cId="3319600166" sldId="1729"/>
            <ac:picMk id="3" creationId="{6E79FFF8-7A6A-8E11-C5E9-38C9A16C3199}"/>
          </ac:picMkLst>
        </pc:picChg>
      </pc:sldChg>
    </pc:docChg>
  </pc:docChgLst>
  <pc:docChgLst>
    <pc:chgData name="Hedydd Jones" userId="S::hedydd.jones@uwtsd.ac.uk::35b46832-044e-45dd-ba51-c6b2345da4ab" providerId="AD" clId="Web-{D5516320-BE97-88EF-8BC8-7595A41824AA}"/>
    <pc:docChg chg="modSld">
      <pc:chgData name="Hedydd Jones" userId="S::hedydd.jones@uwtsd.ac.uk::35b46832-044e-45dd-ba51-c6b2345da4ab" providerId="AD" clId="Web-{D5516320-BE97-88EF-8BC8-7595A41824AA}" dt="2024-10-17T09:35:22.200" v="8" actId="20577"/>
      <pc:docMkLst>
        <pc:docMk/>
      </pc:docMkLst>
      <pc:sldChg chg="modSp">
        <pc:chgData name="Hedydd Jones" userId="S::hedydd.jones@uwtsd.ac.uk::35b46832-044e-45dd-ba51-c6b2345da4ab" providerId="AD" clId="Web-{D5516320-BE97-88EF-8BC8-7595A41824AA}" dt="2024-10-17T09:35:22.200" v="8" actId="20577"/>
        <pc:sldMkLst>
          <pc:docMk/>
          <pc:sldMk cId="3898542885" sldId="1687"/>
        </pc:sldMkLst>
        <pc:spChg chg="mod">
          <ac:chgData name="Hedydd Jones" userId="S::hedydd.jones@uwtsd.ac.uk::35b46832-044e-45dd-ba51-c6b2345da4ab" providerId="AD" clId="Web-{D5516320-BE97-88EF-8BC8-7595A41824AA}" dt="2024-10-17T09:35:22.200" v="8" actId="20577"/>
          <ac:spMkLst>
            <pc:docMk/>
            <pc:sldMk cId="3898542885" sldId="1687"/>
            <ac:spMk id="6" creationId="{311E2F0B-2F67-7C5F-7079-AAE0EF6D1BF9}"/>
          </ac:spMkLst>
        </pc:spChg>
      </pc:sldChg>
    </pc:docChg>
  </pc:docChgLst>
  <pc:docChgLst>
    <pc:chgData name="Hedydd Jones" userId="S::hedydd.jones@uwtsd.ac.uk::35b46832-044e-45dd-ba51-c6b2345da4ab" providerId="AD" clId="Web-{B59AE239-AF9E-E90D-68B6-0406D5070E43}"/>
    <pc:docChg chg="modSld">
      <pc:chgData name="Hedydd Jones" userId="S::hedydd.jones@uwtsd.ac.uk::35b46832-044e-45dd-ba51-c6b2345da4ab" providerId="AD" clId="Web-{B59AE239-AF9E-E90D-68B6-0406D5070E43}" dt="2024-10-24T09:49:54.685" v="3" actId="20577"/>
      <pc:docMkLst>
        <pc:docMk/>
      </pc:docMkLst>
      <pc:sldChg chg="modSp">
        <pc:chgData name="Hedydd Jones" userId="S::hedydd.jones@uwtsd.ac.uk::35b46832-044e-45dd-ba51-c6b2345da4ab" providerId="AD" clId="Web-{B59AE239-AF9E-E90D-68B6-0406D5070E43}" dt="2024-10-24T09:49:54.685" v="3" actId="20577"/>
        <pc:sldMkLst>
          <pc:docMk/>
          <pc:sldMk cId="313129029" sldId="1728"/>
        </pc:sldMkLst>
        <pc:spChg chg="mod">
          <ac:chgData name="Hedydd Jones" userId="S::hedydd.jones@uwtsd.ac.uk::35b46832-044e-45dd-ba51-c6b2345da4ab" providerId="AD" clId="Web-{B59AE239-AF9E-E90D-68B6-0406D5070E43}" dt="2024-10-24T09:49:54.685" v="3" actId="20577"/>
          <ac:spMkLst>
            <pc:docMk/>
            <pc:sldMk cId="313129029" sldId="1728"/>
            <ac:spMk id="6" creationId="{CE7C3EF6-3421-3DA6-C802-1AEFAE114537}"/>
          </ac:spMkLst>
        </pc:spChg>
      </pc:sldChg>
    </pc:docChg>
  </pc:docChgLst>
  <pc:docChgLst>
    <pc:chgData name="Hedydd Jones" userId="35b46832-044e-45dd-ba51-c6b2345da4ab" providerId="ADAL" clId="{86496006-6B60-4763-81B4-90C234828B89}"/>
    <pc:docChg chg="undo custSel addSld delSld modSld">
      <pc:chgData name="Hedydd Jones" userId="35b46832-044e-45dd-ba51-c6b2345da4ab" providerId="ADAL" clId="{86496006-6B60-4763-81B4-90C234828B89}" dt="2025-01-06T14:57:31.510" v="39" actId="47"/>
      <pc:docMkLst>
        <pc:docMk/>
      </pc:docMkLst>
      <pc:sldChg chg="modSp mod">
        <pc:chgData name="Hedydd Jones" userId="35b46832-044e-45dd-ba51-c6b2345da4ab" providerId="ADAL" clId="{86496006-6B60-4763-81B4-90C234828B89}" dt="2025-01-06T14:55:49.329" v="4" actId="1076"/>
        <pc:sldMkLst>
          <pc:docMk/>
          <pc:sldMk cId="2394903394" sldId="329"/>
        </pc:sldMkLst>
        <pc:spChg chg="mod">
          <ac:chgData name="Hedydd Jones" userId="35b46832-044e-45dd-ba51-c6b2345da4ab" providerId="ADAL" clId="{86496006-6B60-4763-81B4-90C234828B89}" dt="2025-01-06T14:55:49.329" v="4" actId="1076"/>
          <ac:spMkLst>
            <pc:docMk/>
            <pc:sldMk cId="2394903394" sldId="329"/>
            <ac:spMk id="3" creationId="{00000000-0000-0000-0000-000000000000}"/>
          </ac:spMkLst>
        </pc:spChg>
      </pc:sldChg>
      <pc:sldChg chg="delSp mod delAnim">
        <pc:chgData name="Hedydd Jones" userId="35b46832-044e-45dd-ba51-c6b2345da4ab" providerId="ADAL" clId="{86496006-6B60-4763-81B4-90C234828B89}" dt="2025-01-06T14:56:11.060" v="9" actId="478"/>
        <pc:sldMkLst>
          <pc:docMk/>
          <pc:sldMk cId="3161146994" sldId="1323"/>
        </pc:sldMkLst>
        <pc:spChg chg="del">
          <ac:chgData name="Hedydd Jones" userId="35b46832-044e-45dd-ba51-c6b2345da4ab" providerId="ADAL" clId="{86496006-6B60-4763-81B4-90C234828B89}" dt="2025-01-06T14:55:59.362" v="5" actId="478"/>
          <ac:spMkLst>
            <pc:docMk/>
            <pc:sldMk cId="3161146994" sldId="1323"/>
            <ac:spMk id="8" creationId="{FFA6B18B-77DD-35A2-DCBE-2593EAC18591}"/>
          </ac:spMkLst>
        </pc:spChg>
        <pc:spChg chg="del">
          <ac:chgData name="Hedydd Jones" userId="35b46832-044e-45dd-ba51-c6b2345da4ab" providerId="ADAL" clId="{86496006-6B60-4763-81B4-90C234828B89}" dt="2025-01-06T14:56:02.059" v="6" actId="478"/>
          <ac:spMkLst>
            <pc:docMk/>
            <pc:sldMk cId="3161146994" sldId="1323"/>
            <ac:spMk id="9" creationId="{2B604BA2-A5F2-F614-2DAD-AFE405558A77}"/>
          </ac:spMkLst>
        </pc:spChg>
        <pc:spChg chg="del">
          <ac:chgData name="Hedydd Jones" userId="35b46832-044e-45dd-ba51-c6b2345da4ab" providerId="ADAL" clId="{86496006-6B60-4763-81B4-90C234828B89}" dt="2025-01-06T14:56:05.434" v="7" actId="478"/>
          <ac:spMkLst>
            <pc:docMk/>
            <pc:sldMk cId="3161146994" sldId="1323"/>
            <ac:spMk id="10" creationId="{E9C5D80E-DA7C-E4D3-778C-447CE453752D}"/>
          </ac:spMkLst>
        </pc:spChg>
        <pc:spChg chg="del">
          <ac:chgData name="Hedydd Jones" userId="35b46832-044e-45dd-ba51-c6b2345da4ab" providerId="ADAL" clId="{86496006-6B60-4763-81B4-90C234828B89}" dt="2025-01-06T14:56:08.384" v="8" actId="478"/>
          <ac:spMkLst>
            <pc:docMk/>
            <pc:sldMk cId="3161146994" sldId="1323"/>
            <ac:spMk id="11" creationId="{F5C57F28-443A-15C3-7106-F26C0F84C7A3}"/>
          </ac:spMkLst>
        </pc:spChg>
        <pc:spChg chg="del">
          <ac:chgData name="Hedydd Jones" userId="35b46832-044e-45dd-ba51-c6b2345da4ab" providerId="ADAL" clId="{86496006-6B60-4763-81B4-90C234828B89}" dt="2025-01-06T14:56:11.060" v="9" actId="478"/>
          <ac:spMkLst>
            <pc:docMk/>
            <pc:sldMk cId="3161146994" sldId="1323"/>
            <ac:spMk id="12" creationId="{B997CA9B-0287-2517-FB94-458FE556FF7F}"/>
          </ac:spMkLst>
        </pc:spChg>
      </pc:sldChg>
      <pc:sldChg chg="modSp mod">
        <pc:chgData name="Hedydd Jones" userId="35b46832-044e-45dd-ba51-c6b2345da4ab" providerId="ADAL" clId="{86496006-6B60-4763-81B4-90C234828B89}" dt="2025-01-06T14:55:31.011" v="2" actId="1076"/>
        <pc:sldMkLst>
          <pc:docMk/>
          <pc:sldMk cId="3440167034" sldId="1929"/>
        </pc:sldMkLst>
        <pc:spChg chg="mod">
          <ac:chgData name="Hedydd Jones" userId="35b46832-044e-45dd-ba51-c6b2345da4ab" providerId="ADAL" clId="{86496006-6B60-4763-81B4-90C234828B89}" dt="2025-01-06T14:55:31.011" v="2" actId="1076"/>
          <ac:spMkLst>
            <pc:docMk/>
            <pc:sldMk cId="3440167034" sldId="1929"/>
            <ac:spMk id="8" creationId="{E8084CA5-399F-D6B9-E62B-00DBB5CB9193}"/>
          </ac:spMkLst>
        </pc:spChg>
      </pc:sldChg>
      <pc:sldChg chg="add del">
        <pc:chgData name="Hedydd Jones" userId="35b46832-044e-45dd-ba51-c6b2345da4ab" providerId="ADAL" clId="{86496006-6B60-4763-81B4-90C234828B89}" dt="2025-01-06T14:57:31.510" v="39" actId="47"/>
        <pc:sldMkLst>
          <pc:docMk/>
          <pc:sldMk cId="2152540588" sldId="1987"/>
        </pc:sldMkLst>
      </pc:sldChg>
      <pc:sldChg chg="modSp mod">
        <pc:chgData name="Hedydd Jones" userId="35b46832-044e-45dd-ba51-c6b2345da4ab" providerId="ADAL" clId="{86496006-6B60-4763-81B4-90C234828B89}" dt="2025-01-06T14:57:02.943" v="36" actId="1076"/>
        <pc:sldMkLst>
          <pc:docMk/>
          <pc:sldMk cId="1451692418" sldId="1988"/>
        </pc:sldMkLst>
        <pc:picChg chg="mod">
          <ac:chgData name="Hedydd Jones" userId="35b46832-044e-45dd-ba51-c6b2345da4ab" providerId="ADAL" clId="{86496006-6B60-4763-81B4-90C234828B89}" dt="2025-01-06T14:57:02.943" v="36" actId="1076"/>
          <ac:picMkLst>
            <pc:docMk/>
            <pc:sldMk cId="1451692418" sldId="1988"/>
            <ac:picMk id="9" creationId="{3B489FA2-1784-D7DE-DD5F-B737BBEFB288}"/>
          </ac:picMkLst>
        </pc:picChg>
      </pc:sldChg>
      <pc:sldChg chg="modSp mod">
        <pc:chgData name="Hedydd Jones" userId="35b46832-044e-45dd-ba51-c6b2345da4ab" providerId="ADAL" clId="{86496006-6B60-4763-81B4-90C234828B89}" dt="2025-01-06T14:56:29.326" v="34" actId="20577"/>
        <pc:sldMkLst>
          <pc:docMk/>
          <pc:sldMk cId="2846495742" sldId="1992"/>
        </pc:sldMkLst>
        <pc:spChg chg="mod">
          <ac:chgData name="Hedydd Jones" userId="35b46832-044e-45dd-ba51-c6b2345da4ab" providerId="ADAL" clId="{86496006-6B60-4763-81B4-90C234828B89}" dt="2025-01-06T14:56:29.326" v="34" actId="20577"/>
          <ac:spMkLst>
            <pc:docMk/>
            <pc:sldMk cId="2846495742" sldId="1992"/>
            <ac:spMk id="5" creationId="{ED1D3E0D-707C-0E56-B1E2-050C6718BD4E}"/>
          </ac:spMkLst>
        </pc:spChg>
      </pc:sldChg>
    </pc:docChg>
  </pc:docChgLst>
  <pc:docChgLst>
    <pc:chgData clId="Web-{3FE88439-0FE4-CCCB-0118-3CD691BF3DA5}"/>
    <pc:docChg chg="delSld">
      <pc:chgData name="" userId="" providerId="" clId="Web-{3FE88439-0FE4-CCCB-0118-3CD691BF3DA5}" dt="2025-01-06T14:58:22.210" v="0"/>
      <pc:docMkLst>
        <pc:docMk/>
      </pc:docMkLst>
      <pc:sldChg chg="del">
        <pc:chgData name="" userId="" providerId="" clId="Web-{3FE88439-0FE4-CCCB-0118-3CD691BF3DA5}" dt="2025-01-06T14:58:22.210" v="0"/>
        <pc:sldMkLst>
          <pc:docMk/>
          <pc:sldMk cId="313129029" sldId="1728"/>
        </pc:sldMkLst>
      </pc:sldChg>
    </pc:docChg>
  </pc:docChgLst>
  <pc:docChgLst>
    <pc:chgData name="Hedydd Jones" userId="35b46832-044e-45dd-ba51-c6b2345da4ab" providerId="ADAL" clId="{444287EC-69ED-5746-A4CF-A2FF95212958}"/>
    <pc:docChg chg="custSel addSld delSld modSld sldOrd">
      <pc:chgData name="Hedydd Jones" userId="35b46832-044e-45dd-ba51-c6b2345da4ab" providerId="ADAL" clId="{444287EC-69ED-5746-A4CF-A2FF95212958}" dt="2024-11-07T10:21:09.437" v="348" actId="26606"/>
      <pc:docMkLst>
        <pc:docMk/>
      </pc:docMkLst>
      <pc:sldChg chg="del">
        <pc:chgData name="Hedydd Jones" userId="35b46832-044e-45dd-ba51-c6b2345da4ab" providerId="ADAL" clId="{444287EC-69ED-5746-A4CF-A2FF95212958}" dt="2024-11-06T20:40:35.713" v="86" actId="2696"/>
        <pc:sldMkLst>
          <pc:docMk/>
          <pc:sldMk cId="0" sldId="258"/>
        </pc:sldMkLst>
      </pc:sldChg>
      <pc:sldChg chg="del">
        <pc:chgData name="Hedydd Jones" userId="35b46832-044e-45dd-ba51-c6b2345da4ab" providerId="ADAL" clId="{444287EC-69ED-5746-A4CF-A2FF95212958}" dt="2024-11-06T20:40:35.411" v="85" actId="2696"/>
        <pc:sldMkLst>
          <pc:docMk/>
          <pc:sldMk cId="0" sldId="259"/>
        </pc:sldMkLst>
      </pc:sldChg>
      <pc:sldChg chg="del">
        <pc:chgData name="Hedydd Jones" userId="35b46832-044e-45dd-ba51-c6b2345da4ab" providerId="ADAL" clId="{444287EC-69ED-5746-A4CF-A2FF95212958}" dt="2024-11-06T20:40:36.162" v="88" actId="2696"/>
        <pc:sldMkLst>
          <pc:docMk/>
          <pc:sldMk cId="0" sldId="260"/>
        </pc:sldMkLst>
      </pc:sldChg>
      <pc:sldChg chg="add del">
        <pc:chgData name="Hedydd Jones" userId="35b46832-044e-45dd-ba51-c6b2345da4ab" providerId="ADAL" clId="{444287EC-69ED-5746-A4CF-A2FF95212958}" dt="2024-11-06T20:44:49.708" v="142" actId="2696"/>
        <pc:sldMkLst>
          <pc:docMk/>
          <pc:sldMk cId="4026065859" sldId="264"/>
        </pc:sldMkLst>
      </pc:sldChg>
      <pc:sldChg chg="del">
        <pc:chgData name="Hedydd Jones" userId="35b46832-044e-45dd-ba51-c6b2345da4ab" providerId="ADAL" clId="{444287EC-69ED-5746-A4CF-A2FF95212958}" dt="2024-11-06T20:40:36.344" v="89" actId="2696"/>
        <pc:sldMkLst>
          <pc:docMk/>
          <pc:sldMk cId="0" sldId="265"/>
        </pc:sldMkLst>
      </pc:sldChg>
      <pc:sldChg chg="addSp modSp add mod">
        <pc:chgData name="Hedydd Jones" userId="35b46832-044e-45dd-ba51-c6b2345da4ab" providerId="ADAL" clId="{444287EC-69ED-5746-A4CF-A2FF95212958}" dt="2024-11-06T20:56:29.651" v="328" actId="14100"/>
        <pc:sldMkLst>
          <pc:docMk/>
          <pc:sldMk cId="101083000" sldId="267"/>
        </pc:sldMkLst>
        <pc:picChg chg="add mod">
          <ac:chgData name="Hedydd Jones" userId="35b46832-044e-45dd-ba51-c6b2345da4ab" providerId="ADAL" clId="{444287EC-69ED-5746-A4CF-A2FF95212958}" dt="2024-11-06T20:56:29.651" v="328" actId="14100"/>
          <ac:picMkLst>
            <pc:docMk/>
            <pc:sldMk cId="101083000" sldId="267"/>
            <ac:picMk id="2" creationId="{021B2BD7-B34C-A78C-903D-583267E5C59A}"/>
          </ac:picMkLst>
        </pc:picChg>
      </pc:sldChg>
      <pc:sldChg chg="delSp modSp add del mod">
        <pc:chgData name="Hedydd Jones" userId="35b46832-044e-45dd-ba51-c6b2345da4ab" providerId="ADAL" clId="{444287EC-69ED-5746-A4CF-A2FF95212958}" dt="2024-11-06T20:56:01.204" v="325" actId="2696"/>
        <pc:sldMkLst>
          <pc:docMk/>
          <pc:sldMk cId="2136633377" sldId="267"/>
        </pc:sldMkLst>
        <pc:spChg chg="mod">
          <ac:chgData name="Hedydd Jones" userId="35b46832-044e-45dd-ba51-c6b2345da4ab" providerId="ADAL" clId="{444287EC-69ED-5746-A4CF-A2FF95212958}" dt="2024-11-06T20:55:08.687" v="320" actId="1076"/>
          <ac:spMkLst>
            <pc:docMk/>
            <pc:sldMk cId="2136633377" sldId="267"/>
            <ac:spMk id="3" creationId="{B74744FF-A36D-C6B9-DAE2-93557B424EA0}"/>
          </ac:spMkLst>
        </pc:spChg>
        <pc:spChg chg="del">
          <ac:chgData name="Hedydd Jones" userId="35b46832-044e-45dd-ba51-c6b2345da4ab" providerId="ADAL" clId="{444287EC-69ED-5746-A4CF-A2FF95212958}" dt="2024-11-06T20:54:47.527" v="315" actId="478"/>
          <ac:spMkLst>
            <pc:docMk/>
            <pc:sldMk cId="2136633377" sldId="267"/>
            <ac:spMk id="5" creationId="{F8EE9B8E-3802-E862-0573-E0866684D9D9}"/>
          </ac:spMkLst>
        </pc:spChg>
        <pc:spChg chg="mod">
          <ac:chgData name="Hedydd Jones" userId="35b46832-044e-45dd-ba51-c6b2345da4ab" providerId="ADAL" clId="{444287EC-69ED-5746-A4CF-A2FF95212958}" dt="2024-11-06T20:54:58.703" v="318" actId="404"/>
          <ac:spMkLst>
            <pc:docMk/>
            <pc:sldMk cId="2136633377" sldId="267"/>
            <ac:spMk id="7" creationId="{9C0F3077-8ED8-3306-3B34-5A2CBE7A2FEA}"/>
          </ac:spMkLst>
        </pc:spChg>
        <pc:graphicFrameChg chg="mod">
          <ac:chgData name="Hedydd Jones" userId="35b46832-044e-45dd-ba51-c6b2345da4ab" providerId="ADAL" clId="{444287EC-69ED-5746-A4CF-A2FF95212958}" dt="2024-11-06T20:55:06.138" v="319" actId="1076"/>
          <ac:graphicFrameMkLst>
            <pc:docMk/>
            <pc:sldMk cId="2136633377" sldId="267"/>
            <ac:graphicFrameMk id="4" creationId="{7B1EF127-3455-EA41-883E-00DAE57BBD4B}"/>
          </ac:graphicFrameMkLst>
        </pc:graphicFrameChg>
        <pc:picChg chg="del">
          <ac:chgData name="Hedydd Jones" userId="35b46832-044e-45dd-ba51-c6b2345da4ab" providerId="ADAL" clId="{444287EC-69ED-5746-A4CF-A2FF95212958}" dt="2024-11-06T20:54:51.503" v="316" actId="478"/>
          <ac:picMkLst>
            <pc:docMk/>
            <pc:sldMk cId="2136633377" sldId="267"/>
            <ac:picMk id="2" creationId="{C8F4BDB9-CBFA-47BF-F8B1-0B288AF3E52D}"/>
          </ac:picMkLst>
        </pc:picChg>
      </pc:sldChg>
      <pc:sldChg chg="del">
        <pc:chgData name="Hedydd Jones" userId="35b46832-044e-45dd-ba51-c6b2345da4ab" providerId="ADAL" clId="{444287EC-69ED-5746-A4CF-A2FF95212958}" dt="2024-11-06T20:40:35.953" v="87" actId="2696"/>
        <pc:sldMkLst>
          <pc:docMk/>
          <pc:sldMk cId="327954491" sldId="310"/>
        </pc:sldMkLst>
      </pc:sldChg>
      <pc:sldChg chg="del">
        <pc:chgData name="Hedydd Jones" userId="35b46832-044e-45dd-ba51-c6b2345da4ab" providerId="ADAL" clId="{444287EC-69ED-5746-A4CF-A2FF95212958}" dt="2024-11-06T20:40:40.235" v="101" actId="2696"/>
        <pc:sldMkLst>
          <pc:docMk/>
          <pc:sldMk cId="1917214910" sldId="312"/>
        </pc:sldMkLst>
      </pc:sldChg>
      <pc:sldChg chg="del">
        <pc:chgData name="Hedydd Jones" userId="35b46832-044e-45dd-ba51-c6b2345da4ab" providerId="ADAL" clId="{444287EC-69ED-5746-A4CF-A2FF95212958}" dt="2024-11-06T20:40:42.999" v="108" actId="2696"/>
        <pc:sldMkLst>
          <pc:docMk/>
          <pc:sldMk cId="3134073197" sldId="315"/>
        </pc:sldMkLst>
      </pc:sldChg>
      <pc:sldChg chg="del">
        <pc:chgData name="Hedydd Jones" userId="35b46832-044e-45dd-ba51-c6b2345da4ab" providerId="ADAL" clId="{444287EC-69ED-5746-A4CF-A2FF95212958}" dt="2024-11-06T20:40:43.417" v="109" actId="2696"/>
        <pc:sldMkLst>
          <pc:docMk/>
          <pc:sldMk cId="1396159743" sldId="316"/>
        </pc:sldMkLst>
      </pc:sldChg>
      <pc:sldChg chg="del">
        <pc:chgData name="Hedydd Jones" userId="35b46832-044e-45dd-ba51-c6b2345da4ab" providerId="ADAL" clId="{444287EC-69ED-5746-A4CF-A2FF95212958}" dt="2024-11-06T20:40:35.118" v="84" actId="2696"/>
        <pc:sldMkLst>
          <pc:docMk/>
          <pc:sldMk cId="3930793448" sldId="319"/>
        </pc:sldMkLst>
      </pc:sldChg>
      <pc:sldChg chg="del">
        <pc:chgData name="Hedydd Jones" userId="35b46832-044e-45dd-ba51-c6b2345da4ab" providerId="ADAL" clId="{444287EC-69ED-5746-A4CF-A2FF95212958}" dt="2024-11-06T20:40:46.361" v="115" actId="2696"/>
        <pc:sldMkLst>
          <pc:docMk/>
          <pc:sldMk cId="299422938" sldId="321"/>
        </pc:sldMkLst>
      </pc:sldChg>
      <pc:sldChg chg="modSp mod">
        <pc:chgData name="Hedydd Jones" userId="35b46832-044e-45dd-ba51-c6b2345da4ab" providerId="ADAL" clId="{444287EC-69ED-5746-A4CF-A2FF95212958}" dt="2024-11-06T20:46:06.583" v="227" actId="20577"/>
        <pc:sldMkLst>
          <pc:docMk/>
          <pc:sldMk cId="1344492730" sldId="389"/>
        </pc:sldMkLst>
        <pc:spChg chg="mod">
          <ac:chgData name="Hedydd Jones" userId="35b46832-044e-45dd-ba51-c6b2345da4ab" providerId="ADAL" clId="{444287EC-69ED-5746-A4CF-A2FF95212958}" dt="2024-11-06T20:46:06.583" v="227" actId="20577"/>
          <ac:spMkLst>
            <pc:docMk/>
            <pc:sldMk cId="1344492730" sldId="389"/>
            <ac:spMk id="3" creationId="{98FF3831-7EC7-5B4E-B013-2F27C8E03856}"/>
          </ac:spMkLst>
        </pc:spChg>
      </pc:sldChg>
      <pc:sldChg chg="del">
        <pc:chgData name="Hedydd Jones" userId="35b46832-044e-45dd-ba51-c6b2345da4ab" providerId="ADAL" clId="{444287EC-69ED-5746-A4CF-A2FF95212958}" dt="2024-11-06T20:40:44.269" v="111" actId="2696"/>
        <pc:sldMkLst>
          <pc:docMk/>
          <pc:sldMk cId="1691835631" sldId="390"/>
        </pc:sldMkLst>
      </pc:sldChg>
      <pc:sldChg chg="del">
        <pc:chgData name="Hedydd Jones" userId="35b46832-044e-45dd-ba51-c6b2345da4ab" providerId="ADAL" clId="{444287EC-69ED-5746-A4CF-A2FF95212958}" dt="2024-11-06T20:40:38.541" v="96" actId="2696"/>
        <pc:sldMkLst>
          <pc:docMk/>
          <pc:sldMk cId="3760814448" sldId="401"/>
        </pc:sldMkLst>
      </pc:sldChg>
      <pc:sldChg chg="del">
        <pc:chgData name="Hedydd Jones" userId="35b46832-044e-45dd-ba51-c6b2345da4ab" providerId="ADAL" clId="{444287EC-69ED-5746-A4CF-A2FF95212958}" dt="2024-11-06T20:40:49.914" v="124" actId="2696"/>
        <pc:sldMkLst>
          <pc:docMk/>
          <pc:sldMk cId="3323905331" sldId="404"/>
        </pc:sldMkLst>
      </pc:sldChg>
      <pc:sldChg chg="del">
        <pc:chgData name="Hedydd Jones" userId="35b46832-044e-45dd-ba51-c6b2345da4ab" providerId="ADAL" clId="{444287EC-69ED-5746-A4CF-A2FF95212958}" dt="2024-11-06T20:40:37.303" v="92" actId="2696"/>
        <pc:sldMkLst>
          <pc:docMk/>
          <pc:sldMk cId="1291112908" sldId="425"/>
        </pc:sldMkLst>
      </pc:sldChg>
      <pc:sldChg chg="del">
        <pc:chgData name="Hedydd Jones" userId="35b46832-044e-45dd-ba51-c6b2345da4ab" providerId="ADAL" clId="{444287EC-69ED-5746-A4CF-A2FF95212958}" dt="2024-11-06T20:40:41.362" v="104" actId="2696"/>
        <pc:sldMkLst>
          <pc:docMk/>
          <pc:sldMk cId="2268649635" sldId="552"/>
        </pc:sldMkLst>
      </pc:sldChg>
      <pc:sldChg chg="del">
        <pc:chgData name="Hedydd Jones" userId="35b46832-044e-45dd-ba51-c6b2345da4ab" providerId="ADAL" clId="{444287EC-69ED-5746-A4CF-A2FF95212958}" dt="2024-11-06T20:40:39.828" v="100" actId="2696"/>
        <pc:sldMkLst>
          <pc:docMk/>
          <pc:sldMk cId="4215381477" sldId="563"/>
        </pc:sldMkLst>
      </pc:sldChg>
      <pc:sldChg chg="del">
        <pc:chgData name="Hedydd Jones" userId="35b46832-044e-45dd-ba51-c6b2345da4ab" providerId="ADAL" clId="{444287EC-69ED-5746-A4CF-A2FF95212958}" dt="2024-11-06T20:40:41.728" v="105" actId="2696"/>
        <pc:sldMkLst>
          <pc:docMk/>
          <pc:sldMk cId="2406115003" sldId="565"/>
        </pc:sldMkLst>
      </pc:sldChg>
      <pc:sldChg chg="del">
        <pc:chgData name="Hedydd Jones" userId="35b46832-044e-45dd-ba51-c6b2345da4ab" providerId="ADAL" clId="{444287EC-69ED-5746-A4CF-A2FF95212958}" dt="2024-11-06T20:40:38.684" v="97" actId="2696"/>
        <pc:sldMkLst>
          <pc:docMk/>
          <pc:sldMk cId="1494192587" sldId="654"/>
        </pc:sldMkLst>
      </pc:sldChg>
      <pc:sldChg chg="del">
        <pc:chgData name="Hedydd Jones" userId="35b46832-044e-45dd-ba51-c6b2345da4ab" providerId="ADAL" clId="{444287EC-69ED-5746-A4CF-A2FF95212958}" dt="2024-11-06T20:40:49.183" v="123" actId="2696"/>
        <pc:sldMkLst>
          <pc:docMk/>
          <pc:sldMk cId="3398739236" sldId="661"/>
        </pc:sldMkLst>
      </pc:sldChg>
      <pc:sldChg chg="del">
        <pc:chgData name="Hedydd Jones" userId="35b46832-044e-45dd-ba51-c6b2345da4ab" providerId="ADAL" clId="{444287EC-69ED-5746-A4CF-A2FF95212958}" dt="2024-11-06T20:40:45.587" v="114" actId="2696"/>
        <pc:sldMkLst>
          <pc:docMk/>
          <pc:sldMk cId="1723597800" sldId="1341"/>
        </pc:sldMkLst>
      </pc:sldChg>
      <pc:sldChg chg="del">
        <pc:chgData name="Hedydd Jones" userId="35b46832-044e-45dd-ba51-c6b2345da4ab" providerId="ADAL" clId="{444287EC-69ED-5746-A4CF-A2FF95212958}" dt="2024-11-06T20:40:38.139" v="94" actId="2696"/>
        <pc:sldMkLst>
          <pc:docMk/>
          <pc:sldMk cId="2903280551" sldId="1364"/>
        </pc:sldMkLst>
      </pc:sldChg>
      <pc:sldChg chg="del">
        <pc:chgData name="Hedydd Jones" userId="35b46832-044e-45dd-ba51-c6b2345da4ab" providerId="ADAL" clId="{444287EC-69ED-5746-A4CF-A2FF95212958}" dt="2024-11-06T20:40:43.833" v="110" actId="2696"/>
        <pc:sldMkLst>
          <pc:docMk/>
          <pc:sldMk cId="3521553983" sldId="1366"/>
        </pc:sldMkLst>
      </pc:sldChg>
      <pc:sldChg chg="addSp modSp add mod">
        <pc:chgData name="Hedydd Jones" userId="35b46832-044e-45dd-ba51-c6b2345da4ab" providerId="ADAL" clId="{444287EC-69ED-5746-A4CF-A2FF95212958}" dt="2024-11-06T20:57:29.880" v="338"/>
        <pc:sldMkLst>
          <pc:docMk/>
          <pc:sldMk cId="3419447005" sldId="1489"/>
        </pc:sldMkLst>
        <pc:spChg chg="mod">
          <ac:chgData name="Hedydd Jones" userId="35b46832-044e-45dd-ba51-c6b2345da4ab" providerId="ADAL" clId="{444287EC-69ED-5746-A4CF-A2FF95212958}" dt="2024-11-06T20:54:35.698" v="314" actId="208"/>
          <ac:spMkLst>
            <pc:docMk/>
            <pc:sldMk cId="3419447005" sldId="1489"/>
            <ac:spMk id="2" creationId="{C5D49D03-A4B3-1196-BCB5-24E5C708BEB0}"/>
          </ac:spMkLst>
        </pc:spChg>
        <pc:graphicFrameChg chg="mod modGraphic">
          <ac:chgData name="Hedydd Jones" userId="35b46832-044e-45dd-ba51-c6b2345da4ab" providerId="ADAL" clId="{444287EC-69ED-5746-A4CF-A2FF95212958}" dt="2024-11-06T20:54:12.992" v="310" actId="2711"/>
          <ac:graphicFrameMkLst>
            <pc:docMk/>
            <pc:sldMk cId="3419447005" sldId="1489"/>
            <ac:graphicFrameMk id="4" creationId="{7D0BEBA9-667C-553A-5512-3362E7D772C5}"/>
          </ac:graphicFrameMkLst>
        </pc:graphicFrameChg>
        <pc:picChg chg="add mod">
          <ac:chgData name="Hedydd Jones" userId="35b46832-044e-45dd-ba51-c6b2345da4ab" providerId="ADAL" clId="{444287EC-69ED-5746-A4CF-A2FF95212958}" dt="2024-11-06T20:57:29.880" v="338"/>
          <ac:picMkLst>
            <pc:docMk/>
            <pc:sldMk cId="3419447005" sldId="1489"/>
            <ac:picMk id="3" creationId="{74F005D6-DCDF-F733-41AC-0EA05818D72C}"/>
          </ac:picMkLst>
        </pc:picChg>
      </pc:sldChg>
      <pc:sldChg chg="addSp modSp add mod">
        <pc:chgData name="Hedydd Jones" userId="35b46832-044e-45dd-ba51-c6b2345da4ab" providerId="ADAL" clId="{444287EC-69ED-5746-A4CF-A2FF95212958}" dt="2024-11-06T20:57:11.943" v="334"/>
        <pc:sldMkLst>
          <pc:docMk/>
          <pc:sldMk cId="2722891167" sldId="1490"/>
        </pc:sldMkLst>
        <pc:spChg chg="mod">
          <ac:chgData name="Hedydd Jones" userId="35b46832-044e-45dd-ba51-c6b2345da4ab" providerId="ADAL" clId="{444287EC-69ED-5746-A4CF-A2FF95212958}" dt="2024-11-06T20:52:42.516" v="296" actId="20577"/>
          <ac:spMkLst>
            <pc:docMk/>
            <pc:sldMk cId="2722891167" sldId="1490"/>
            <ac:spMk id="4" creationId="{13C12240-BFB1-1D40-C319-25F04231470B}"/>
          </ac:spMkLst>
        </pc:spChg>
        <pc:spChg chg="mod">
          <ac:chgData name="Hedydd Jones" userId="35b46832-044e-45dd-ba51-c6b2345da4ab" providerId="ADAL" clId="{444287EC-69ED-5746-A4CF-A2FF95212958}" dt="2024-11-06T20:52:32.303" v="295" actId="20577"/>
          <ac:spMkLst>
            <pc:docMk/>
            <pc:sldMk cId="2722891167" sldId="1490"/>
            <ac:spMk id="10" creationId="{52945335-F9DF-4617-C882-9602ACC459CB}"/>
          </ac:spMkLst>
        </pc:spChg>
        <pc:picChg chg="add mod">
          <ac:chgData name="Hedydd Jones" userId="35b46832-044e-45dd-ba51-c6b2345da4ab" providerId="ADAL" clId="{444287EC-69ED-5746-A4CF-A2FF95212958}" dt="2024-11-06T20:57:11.943" v="334"/>
          <ac:picMkLst>
            <pc:docMk/>
            <pc:sldMk cId="2722891167" sldId="1490"/>
            <ac:picMk id="2" creationId="{7BA6E26A-4D06-7945-7600-5C05012AA9F1}"/>
          </ac:picMkLst>
        </pc:picChg>
      </pc:sldChg>
      <pc:sldChg chg="addSp modSp add mod">
        <pc:chgData name="Hedydd Jones" userId="35b46832-044e-45dd-ba51-c6b2345da4ab" providerId="ADAL" clId="{444287EC-69ED-5746-A4CF-A2FF95212958}" dt="2024-11-06T20:57:23.261" v="337" actId="1076"/>
        <pc:sldMkLst>
          <pc:docMk/>
          <pc:sldMk cId="548402463" sldId="1491"/>
        </pc:sldMkLst>
        <pc:spChg chg="mod">
          <ac:chgData name="Hedydd Jones" userId="35b46832-044e-45dd-ba51-c6b2345da4ab" providerId="ADAL" clId="{444287EC-69ED-5746-A4CF-A2FF95212958}" dt="2024-11-06T20:52:56.934" v="300" actId="1076"/>
          <ac:spMkLst>
            <pc:docMk/>
            <pc:sldMk cId="548402463" sldId="1491"/>
            <ac:spMk id="4" creationId="{13C12240-BFB1-1D40-C319-25F04231470B}"/>
          </ac:spMkLst>
        </pc:spChg>
        <pc:spChg chg="mod">
          <ac:chgData name="Hedydd Jones" userId="35b46832-044e-45dd-ba51-c6b2345da4ab" providerId="ADAL" clId="{444287EC-69ED-5746-A4CF-A2FF95212958}" dt="2024-11-06T20:57:21.409" v="336" actId="1076"/>
          <ac:spMkLst>
            <pc:docMk/>
            <pc:sldMk cId="548402463" sldId="1491"/>
            <ac:spMk id="10" creationId="{52945335-F9DF-4617-C882-9602ACC459CB}"/>
          </ac:spMkLst>
        </pc:spChg>
        <pc:picChg chg="add mod">
          <ac:chgData name="Hedydd Jones" userId="35b46832-044e-45dd-ba51-c6b2345da4ab" providerId="ADAL" clId="{444287EC-69ED-5746-A4CF-A2FF95212958}" dt="2024-11-06T20:57:17.728" v="335"/>
          <ac:picMkLst>
            <pc:docMk/>
            <pc:sldMk cId="548402463" sldId="1491"/>
            <ac:picMk id="2" creationId="{8C1A04E1-EF3C-3DA5-3F84-48D3E4B48453}"/>
          </ac:picMkLst>
        </pc:picChg>
        <pc:picChg chg="mod">
          <ac:chgData name="Hedydd Jones" userId="35b46832-044e-45dd-ba51-c6b2345da4ab" providerId="ADAL" clId="{444287EC-69ED-5746-A4CF-A2FF95212958}" dt="2024-11-06T20:57:23.261" v="337" actId="1076"/>
          <ac:picMkLst>
            <pc:docMk/>
            <pc:sldMk cId="548402463" sldId="1491"/>
            <ac:picMk id="3" creationId="{2411A838-4CDF-8697-E3F6-05C4F7815812}"/>
          </ac:picMkLst>
        </pc:picChg>
      </pc:sldChg>
      <pc:sldChg chg="modSp mod">
        <pc:chgData name="Hedydd Jones" userId="35b46832-044e-45dd-ba51-c6b2345da4ab" providerId="ADAL" clId="{444287EC-69ED-5746-A4CF-A2FF95212958}" dt="2024-11-06T20:40:32.531" v="83" actId="20577"/>
        <pc:sldMkLst>
          <pc:docMk/>
          <pc:sldMk cId="3898542885" sldId="1687"/>
        </pc:sldMkLst>
        <pc:spChg chg="mod">
          <ac:chgData name="Hedydd Jones" userId="35b46832-044e-45dd-ba51-c6b2345da4ab" providerId="ADAL" clId="{444287EC-69ED-5746-A4CF-A2FF95212958}" dt="2024-11-06T20:40:32.531" v="83" actId="20577"/>
          <ac:spMkLst>
            <pc:docMk/>
            <pc:sldMk cId="3898542885" sldId="1687"/>
            <ac:spMk id="6" creationId="{311E2F0B-2F67-7C5F-7079-AAE0EF6D1BF9}"/>
          </ac:spMkLst>
        </pc:spChg>
      </pc:sldChg>
      <pc:sldChg chg="modSp mod">
        <pc:chgData name="Hedydd Jones" userId="35b46832-044e-45dd-ba51-c6b2345da4ab" providerId="ADAL" clId="{444287EC-69ED-5746-A4CF-A2FF95212958}" dt="2024-11-06T20:40:17.552" v="46" actId="20577"/>
        <pc:sldMkLst>
          <pc:docMk/>
          <pc:sldMk cId="313129029" sldId="1728"/>
        </pc:sldMkLst>
        <pc:spChg chg="mod">
          <ac:chgData name="Hedydd Jones" userId="35b46832-044e-45dd-ba51-c6b2345da4ab" providerId="ADAL" clId="{444287EC-69ED-5746-A4CF-A2FF95212958}" dt="2024-11-06T20:40:17.552" v="46" actId="20577"/>
          <ac:spMkLst>
            <pc:docMk/>
            <pc:sldMk cId="313129029" sldId="1728"/>
            <ac:spMk id="7" creationId="{CE2776B8-21B9-54DD-A6B1-A2A62863E469}"/>
          </ac:spMkLst>
        </pc:spChg>
      </pc:sldChg>
      <pc:sldChg chg="addSp delSp modSp mod setBg">
        <pc:chgData name="Hedydd Jones" userId="35b46832-044e-45dd-ba51-c6b2345da4ab" providerId="ADAL" clId="{444287EC-69ED-5746-A4CF-A2FF95212958}" dt="2024-11-07T10:21:09.437" v="348" actId="26606"/>
        <pc:sldMkLst>
          <pc:docMk/>
          <pc:sldMk cId="3319600166" sldId="1729"/>
        </pc:sldMkLst>
        <pc:spChg chg="add del">
          <ac:chgData name="Hedydd Jones" userId="35b46832-044e-45dd-ba51-c6b2345da4ab" providerId="ADAL" clId="{444287EC-69ED-5746-A4CF-A2FF95212958}" dt="2024-11-07T10:21:09.437" v="348" actId="26606"/>
          <ac:spMkLst>
            <pc:docMk/>
            <pc:sldMk cId="3319600166" sldId="1729"/>
            <ac:spMk id="10" creationId="{42A4FC2C-047E-45A5-965D-8E1E3BF09BC6}"/>
          </ac:spMkLst>
        </pc:spChg>
        <pc:spChg chg="add">
          <ac:chgData name="Hedydd Jones" userId="35b46832-044e-45dd-ba51-c6b2345da4ab" providerId="ADAL" clId="{444287EC-69ED-5746-A4CF-A2FF95212958}" dt="2024-11-07T10:21:09.437" v="348" actId="26606"/>
          <ac:spMkLst>
            <pc:docMk/>
            <pc:sldMk cId="3319600166" sldId="1729"/>
            <ac:spMk id="15" creationId="{5D9FC6AC-4A12-4825-8ABE-0732B8EF4D16}"/>
          </ac:spMkLst>
        </pc:spChg>
        <pc:picChg chg="ord">
          <ac:chgData name="Hedydd Jones" userId="35b46832-044e-45dd-ba51-c6b2345da4ab" providerId="ADAL" clId="{444287EC-69ED-5746-A4CF-A2FF95212958}" dt="2024-11-07T10:20:52.369" v="346" actId="26606"/>
          <ac:picMkLst>
            <pc:docMk/>
            <pc:sldMk cId="3319600166" sldId="1729"/>
            <ac:picMk id="4" creationId="{5A251E79-AFCD-4F61-727D-BA07671E11A9}"/>
          </ac:picMkLst>
        </pc:picChg>
        <pc:picChg chg="add mod">
          <ac:chgData name="Hedydd Jones" userId="35b46832-044e-45dd-ba51-c6b2345da4ab" providerId="ADAL" clId="{444287EC-69ED-5746-A4CF-A2FF95212958}" dt="2024-11-07T10:21:09.437" v="348" actId="26606"/>
          <ac:picMkLst>
            <pc:docMk/>
            <pc:sldMk cId="3319600166" sldId="1729"/>
            <ac:picMk id="5" creationId="{EBFA1A67-C1CD-9E8A-29E4-F6EA3621B4D7}"/>
          </ac:picMkLst>
        </pc:picChg>
      </pc:sldChg>
      <pc:sldChg chg="del">
        <pc:chgData name="Hedydd Jones" userId="35b46832-044e-45dd-ba51-c6b2345da4ab" providerId="ADAL" clId="{444287EC-69ED-5746-A4CF-A2FF95212958}" dt="2024-11-06T20:40:40.955" v="103" actId="2696"/>
        <pc:sldMkLst>
          <pc:docMk/>
          <pc:sldMk cId="1206909172" sldId="1882"/>
        </pc:sldMkLst>
      </pc:sldChg>
      <pc:sldChg chg="del">
        <pc:chgData name="Hedydd Jones" userId="35b46832-044e-45dd-ba51-c6b2345da4ab" providerId="ADAL" clId="{444287EC-69ED-5746-A4CF-A2FF95212958}" dt="2024-11-06T20:40:37.601" v="93" actId="2696"/>
        <pc:sldMkLst>
          <pc:docMk/>
          <pc:sldMk cId="930628610" sldId="1883"/>
        </pc:sldMkLst>
      </pc:sldChg>
      <pc:sldChg chg="del">
        <pc:chgData name="Hedydd Jones" userId="35b46832-044e-45dd-ba51-c6b2345da4ab" providerId="ADAL" clId="{444287EC-69ED-5746-A4CF-A2FF95212958}" dt="2024-11-06T20:40:46.567" v="116" actId="2696"/>
        <pc:sldMkLst>
          <pc:docMk/>
          <pc:sldMk cId="2190131755" sldId="1895"/>
        </pc:sldMkLst>
      </pc:sldChg>
      <pc:sldChg chg="del">
        <pc:chgData name="Hedydd Jones" userId="35b46832-044e-45dd-ba51-c6b2345da4ab" providerId="ADAL" clId="{444287EC-69ED-5746-A4CF-A2FF95212958}" dt="2024-11-06T20:40:46.728" v="117" actId="2696"/>
        <pc:sldMkLst>
          <pc:docMk/>
          <pc:sldMk cId="2660597207" sldId="1957"/>
        </pc:sldMkLst>
      </pc:sldChg>
      <pc:sldChg chg="del">
        <pc:chgData name="Hedydd Jones" userId="35b46832-044e-45dd-ba51-c6b2345da4ab" providerId="ADAL" clId="{444287EC-69ED-5746-A4CF-A2FF95212958}" dt="2024-11-06T20:40:46.931" v="118" actId="2696"/>
        <pc:sldMkLst>
          <pc:docMk/>
          <pc:sldMk cId="1435945711" sldId="1958"/>
        </pc:sldMkLst>
      </pc:sldChg>
      <pc:sldChg chg="del">
        <pc:chgData name="Hedydd Jones" userId="35b46832-044e-45dd-ba51-c6b2345da4ab" providerId="ADAL" clId="{444287EC-69ED-5746-A4CF-A2FF95212958}" dt="2024-11-06T20:40:47.563" v="119" actId="2696"/>
        <pc:sldMkLst>
          <pc:docMk/>
          <pc:sldMk cId="658735731" sldId="1959"/>
        </pc:sldMkLst>
      </pc:sldChg>
      <pc:sldChg chg="del">
        <pc:chgData name="Hedydd Jones" userId="35b46832-044e-45dd-ba51-c6b2345da4ab" providerId="ADAL" clId="{444287EC-69ED-5746-A4CF-A2FF95212958}" dt="2024-11-06T20:40:47.839" v="120" actId="2696"/>
        <pc:sldMkLst>
          <pc:docMk/>
          <pc:sldMk cId="760122729" sldId="1960"/>
        </pc:sldMkLst>
      </pc:sldChg>
      <pc:sldChg chg="del">
        <pc:chgData name="Hedydd Jones" userId="35b46832-044e-45dd-ba51-c6b2345da4ab" providerId="ADAL" clId="{444287EC-69ED-5746-A4CF-A2FF95212958}" dt="2024-11-06T20:40:48.273" v="121" actId="2696"/>
        <pc:sldMkLst>
          <pc:docMk/>
          <pc:sldMk cId="1700322031" sldId="1961"/>
        </pc:sldMkLst>
      </pc:sldChg>
      <pc:sldChg chg="del">
        <pc:chgData name="Hedydd Jones" userId="35b46832-044e-45dd-ba51-c6b2345da4ab" providerId="ADAL" clId="{444287EC-69ED-5746-A4CF-A2FF95212958}" dt="2024-11-06T20:40:48.842" v="122" actId="2696"/>
        <pc:sldMkLst>
          <pc:docMk/>
          <pc:sldMk cId="3183511366" sldId="1962"/>
        </pc:sldMkLst>
      </pc:sldChg>
      <pc:sldChg chg="del">
        <pc:chgData name="Hedydd Jones" userId="35b46832-044e-45dd-ba51-c6b2345da4ab" providerId="ADAL" clId="{444287EC-69ED-5746-A4CF-A2FF95212958}" dt="2024-11-06T20:40:45.274" v="113" actId="2696"/>
        <pc:sldMkLst>
          <pc:docMk/>
          <pc:sldMk cId="2004868309" sldId="1966"/>
        </pc:sldMkLst>
      </pc:sldChg>
      <pc:sldChg chg="del">
        <pc:chgData name="Hedydd Jones" userId="35b46832-044e-45dd-ba51-c6b2345da4ab" providerId="ADAL" clId="{444287EC-69ED-5746-A4CF-A2FF95212958}" dt="2024-11-06T20:40:36.676" v="90" actId="2696"/>
        <pc:sldMkLst>
          <pc:docMk/>
          <pc:sldMk cId="1280574104" sldId="1967"/>
        </pc:sldMkLst>
      </pc:sldChg>
      <pc:sldChg chg="del">
        <pc:chgData name="Hedydd Jones" userId="35b46832-044e-45dd-ba51-c6b2345da4ab" providerId="ADAL" clId="{444287EC-69ED-5746-A4CF-A2FF95212958}" dt="2024-11-06T20:40:37.022" v="91" actId="2696"/>
        <pc:sldMkLst>
          <pc:docMk/>
          <pc:sldMk cId="4283186278" sldId="1968"/>
        </pc:sldMkLst>
      </pc:sldChg>
      <pc:sldChg chg="del">
        <pc:chgData name="Hedydd Jones" userId="35b46832-044e-45dd-ba51-c6b2345da4ab" providerId="ADAL" clId="{444287EC-69ED-5746-A4CF-A2FF95212958}" dt="2024-11-06T20:40:39.446" v="99" actId="2696"/>
        <pc:sldMkLst>
          <pc:docMk/>
          <pc:sldMk cId="2548670501" sldId="1969"/>
        </pc:sldMkLst>
      </pc:sldChg>
      <pc:sldChg chg="del">
        <pc:chgData name="Hedydd Jones" userId="35b46832-044e-45dd-ba51-c6b2345da4ab" providerId="ADAL" clId="{444287EC-69ED-5746-A4CF-A2FF95212958}" dt="2024-11-06T20:40:38.348" v="95" actId="2696"/>
        <pc:sldMkLst>
          <pc:docMk/>
          <pc:sldMk cId="2722980719" sldId="1970"/>
        </pc:sldMkLst>
      </pc:sldChg>
      <pc:sldChg chg="del">
        <pc:chgData name="Hedydd Jones" userId="35b46832-044e-45dd-ba51-c6b2345da4ab" providerId="ADAL" clId="{444287EC-69ED-5746-A4CF-A2FF95212958}" dt="2024-11-06T20:40:39.089" v="98" actId="2696"/>
        <pc:sldMkLst>
          <pc:docMk/>
          <pc:sldMk cId="1409951403" sldId="1971"/>
        </pc:sldMkLst>
      </pc:sldChg>
      <pc:sldChg chg="del">
        <pc:chgData name="Hedydd Jones" userId="35b46832-044e-45dd-ba51-c6b2345da4ab" providerId="ADAL" clId="{444287EC-69ED-5746-A4CF-A2FF95212958}" dt="2024-11-06T20:40:44.818" v="112" actId="2696"/>
        <pc:sldMkLst>
          <pc:docMk/>
          <pc:sldMk cId="3330489714" sldId="1972"/>
        </pc:sldMkLst>
      </pc:sldChg>
      <pc:sldChg chg="addSp delSp modSp add mod">
        <pc:chgData name="Hedydd Jones" userId="35b46832-044e-45dd-ba51-c6b2345da4ab" providerId="ADAL" clId="{444287EC-69ED-5746-A4CF-A2FF95212958}" dt="2024-11-06T20:55:28.678" v="322"/>
        <pc:sldMkLst>
          <pc:docMk/>
          <pc:sldMk cId="1283826246" sldId="1973"/>
        </pc:sldMkLst>
        <pc:spChg chg="del">
          <ac:chgData name="Hedydd Jones" userId="35b46832-044e-45dd-ba51-c6b2345da4ab" providerId="ADAL" clId="{444287EC-69ED-5746-A4CF-A2FF95212958}" dt="2024-11-06T20:43:14.700" v="130" actId="478"/>
          <ac:spMkLst>
            <pc:docMk/>
            <pc:sldMk cId="1283826246" sldId="1973"/>
            <ac:spMk id="3" creationId="{02E3EC61-FFDF-FAA1-4088-0FC58387F0D7}"/>
          </ac:spMkLst>
        </pc:spChg>
        <pc:picChg chg="add mod">
          <ac:chgData name="Hedydd Jones" userId="35b46832-044e-45dd-ba51-c6b2345da4ab" providerId="ADAL" clId="{444287EC-69ED-5746-A4CF-A2FF95212958}" dt="2024-11-06T20:55:28.678" v="322"/>
          <ac:picMkLst>
            <pc:docMk/>
            <pc:sldMk cId="1283826246" sldId="1973"/>
            <ac:picMk id="4" creationId="{0B014EFF-CA2C-A818-DD6C-82AACCC427AB}"/>
          </ac:picMkLst>
        </pc:picChg>
        <pc:picChg chg="del">
          <ac:chgData name="Hedydd Jones" userId="35b46832-044e-45dd-ba51-c6b2345da4ab" providerId="ADAL" clId="{444287EC-69ED-5746-A4CF-A2FF95212958}" dt="2024-11-06T20:43:16.250" v="131" actId="478"/>
          <ac:picMkLst>
            <pc:docMk/>
            <pc:sldMk cId="1283826246" sldId="1973"/>
            <ac:picMk id="5" creationId="{4856E85D-922A-D8C3-72CF-5AD5B1F43BAA}"/>
          </ac:picMkLst>
        </pc:picChg>
      </pc:sldChg>
      <pc:sldChg chg="del">
        <pc:chgData name="Hedydd Jones" userId="35b46832-044e-45dd-ba51-c6b2345da4ab" providerId="ADAL" clId="{444287EC-69ED-5746-A4CF-A2FF95212958}" dt="2024-11-06T20:40:40.593" v="102" actId="2696"/>
        <pc:sldMkLst>
          <pc:docMk/>
          <pc:sldMk cId="2788276300" sldId="1974"/>
        </pc:sldMkLst>
      </pc:sldChg>
      <pc:sldChg chg="addSp delSp modSp add mod">
        <pc:chgData name="Hedydd Jones" userId="35b46832-044e-45dd-ba51-c6b2345da4ab" providerId="ADAL" clId="{444287EC-69ED-5746-A4CF-A2FF95212958}" dt="2024-11-06T20:55:43.596" v="323"/>
        <pc:sldMkLst>
          <pc:docMk/>
          <pc:sldMk cId="1826512067" sldId="1976"/>
        </pc:sldMkLst>
        <pc:spChg chg="del">
          <ac:chgData name="Hedydd Jones" userId="35b46832-044e-45dd-ba51-c6b2345da4ab" providerId="ADAL" clId="{444287EC-69ED-5746-A4CF-A2FF95212958}" dt="2024-11-06T20:43:25.276" v="132" actId="478"/>
          <ac:spMkLst>
            <pc:docMk/>
            <pc:sldMk cId="1826512067" sldId="1976"/>
            <ac:spMk id="3" creationId="{02E3EC61-FFDF-FAA1-4088-0FC58387F0D7}"/>
          </ac:spMkLst>
        </pc:spChg>
        <pc:picChg chg="add mod">
          <ac:chgData name="Hedydd Jones" userId="35b46832-044e-45dd-ba51-c6b2345da4ab" providerId="ADAL" clId="{444287EC-69ED-5746-A4CF-A2FF95212958}" dt="2024-11-06T20:55:43.596" v="323"/>
          <ac:picMkLst>
            <pc:docMk/>
            <pc:sldMk cId="1826512067" sldId="1976"/>
            <ac:picMk id="4" creationId="{EC16F5A8-249F-B4C0-EF94-34C7C0319B92}"/>
          </ac:picMkLst>
        </pc:picChg>
        <pc:picChg chg="del">
          <ac:chgData name="Hedydd Jones" userId="35b46832-044e-45dd-ba51-c6b2345da4ab" providerId="ADAL" clId="{444287EC-69ED-5746-A4CF-A2FF95212958}" dt="2024-11-06T20:43:27.057" v="133" actId="478"/>
          <ac:picMkLst>
            <pc:docMk/>
            <pc:sldMk cId="1826512067" sldId="1976"/>
            <ac:picMk id="5" creationId="{4856E85D-922A-D8C3-72CF-5AD5B1F43BAA}"/>
          </ac:picMkLst>
        </pc:picChg>
      </pc:sldChg>
      <pc:sldChg chg="addSp delSp modSp add mod">
        <pc:chgData name="Hedydd Jones" userId="35b46832-044e-45dd-ba51-c6b2345da4ab" providerId="ADAL" clId="{444287EC-69ED-5746-A4CF-A2FF95212958}" dt="2024-11-06T20:57:04.311" v="333"/>
        <pc:sldMkLst>
          <pc:docMk/>
          <pc:sldMk cId="2282641115" sldId="1977"/>
        </pc:sldMkLst>
        <pc:spChg chg="del mod">
          <ac:chgData name="Hedydd Jones" userId="35b46832-044e-45dd-ba51-c6b2345da4ab" providerId="ADAL" clId="{444287EC-69ED-5746-A4CF-A2FF95212958}" dt="2024-11-06T20:45:19.096" v="170" actId="478"/>
          <ac:spMkLst>
            <pc:docMk/>
            <pc:sldMk cId="2282641115" sldId="1977"/>
            <ac:spMk id="3" creationId="{02E3EC61-FFDF-FAA1-4088-0FC58387F0D7}"/>
          </ac:spMkLst>
        </pc:spChg>
        <pc:spChg chg="mod">
          <ac:chgData name="Hedydd Jones" userId="35b46832-044e-45dd-ba51-c6b2345da4ab" providerId="ADAL" clId="{444287EC-69ED-5746-A4CF-A2FF95212958}" dt="2024-11-06T20:51:21.622" v="285" actId="20577"/>
          <ac:spMkLst>
            <pc:docMk/>
            <pc:sldMk cId="2282641115" sldId="1977"/>
            <ac:spMk id="4" creationId="{7159A45C-E54E-83B4-41BC-4F2212CC348B}"/>
          </ac:spMkLst>
        </pc:spChg>
        <pc:picChg chg="add mod">
          <ac:chgData name="Hedydd Jones" userId="35b46832-044e-45dd-ba51-c6b2345da4ab" providerId="ADAL" clId="{444287EC-69ED-5746-A4CF-A2FF95212958}" dt="2024-11-06T20:57:04.311" v="333"/>
          <ac:picMkLst>
            <pc:docMk/>
            <pc:sldMk cId="2282641115" sldId="1977"/>
            <ac:picMk id="2" creationId="{F46EC2BE-9953-077E-6E04-6DD5171D3F32}"/>
          </ac:picMkLst>
        </pc:picChg>
        <pc:picChg chg="del">
          <ac:chgData name="Hedydd Jones" userId="35b46832-044e-45dd-ba51-c6b2345da4ab" providerId="ADAL" clId="{444287EC-69ED-5746-A4CF-A2FF95212958}" dt="2024-11-06T20:45:20.904" v="171" actId="478"/>
          <ac:picMkLst>
            <pc:docMk/>
            <pc:sldMk cId="2282641115" sldId="1977"/>
            <ac:picMk id="5" creationId="{4856E85D-922A-D8C3-72CF-5AD5B1F43BAA}"/>
          </ac:picMkLst>
        </pc:picChg>
      </pc:sldChg>
      <pc:sldChg chg="del">
        <pc:chgData name="Hedydd Jones" userId="35b46832-044e-45dd-ba51-c6b2345da4ab" providerId="ADAL" clId="{444287EC-69ED-5746-A4CF-A2FF95212958}" dt="2024-11-06T20:40:42.156" v="106" actId="2696"/>
        <pc:sldMkLst>
          <pc:docMk/>
          <pc:sldMk cId="2047326463" sldId="1980"/>
        </pc:sldMkLst>
      </pc:sldChg>
      <pc:sldChg chg="del">
        <pc:chgData name="Hedydd Jones" userId="35b46832-044e-45dd-ba51-c6b2345da4ab" providerId="ADAL" clId="{444287EC-69ED-5746-A4CF-A2FF95212958}" dt="2024-11-06T20:40:42.578" v="107" actId="2696"/>
        <pc:sldMkLst>
          <pc:docMk/>
          <pc:sldMk cId="1323797694" sldId="1981"/>
        </pc:sldMkLst>
      </pc:sldChg>
      <pc:sldChg chg="addSp delSp modSp add mod">
        <pc:chgData name="Hedydd Jones" userId="35b46832-044e-45dd-ba51-c6b2345da4ab" providerId="ADAL" clId="{444287EC-69ED-5746-A4CF-A2FF95212958}" dt="2024-11-06T20:55:24.984" v="321"/>
        <pc:sldMkLst>
          <pc:docMk/>
          <pc:sldMk cId="2343770736" sldId="1983"/>
        </pc:sldMkLst>
        <pc:spChg chg="del">
          <ac:chgData name="Hedydd Jones" userId="35b46832-044e-45dd-ba51-c6b2345da4ab" providerId="ADAL" clId="{444287EC-69ED-5746-A4CF-A2FF95212958}" dt="2024-11-06T20:43:06.368" v="128" actId="478"/>
          <ac:spMkLst>
            <pc:docMk/>
            <pc:sldMk cId="2343770736" sldId="1983"/>
            <ac:spMk id="3" creationId="{02E3EC61-FFDF-FAA1-4088-0FC58387F0D7}"/>
          </ac:spMkLst>
        </pc:spChg>
        <pc:picChg chg="add mod">
          <ac:chgData name="Hedydd Jones" userId="35b46832-044e-45dd-ba51-c6b2345da4ab" providerId="ADAL" clId="{444287EC-69ED-5746-A4CF-A2FF95212958}" dt="2024-11-06T20:55:24.984" v="321"/>
          <ac:picMkLst>
            <pc:docMk/>
            <pc:sldMk cId="2343770736" sldId="1983"/>
            <ac:picMk id="4" creationId="{0CC0380B-BDF6-8858-5FC8-7FD68C8D0C7C}"/>
          </ac:picMkLst>
        </pc:picChg>
        <pc:picChg chg="del">
          <ac:chgData name="Hedydd Jones" userId="35b46832-044e-45dd-ba51-c6b2345da4ab" providerId="ADAL" clId="{444287EC-69ED-5746-A4CF-A2FF95212958}" dt="2024-11-06T20:43:08.236" v="129" actId="478"/>
          <ac:picMkLst>
            <pc:docMk/>
            <pc:sldMk cId="2343770736" sldId="1983"/>
            <ac:picMk id="5" creationId="{4856E85D-922A-D8C3-72CF-5AD5B1F43BAA}"/>
          </ac:picMkLst>
        </pc:picChg>
      </pc:sldChg>
      <pc:sldChg chg="addSp delSp modSp add mod">
        <pc:chgData name="Hedydd Jones" userId="35b46832-044e-45dd-ba51-c6b2345da4ab" providerId="ADAL" clId="{444287EC-69ED-5746-A4CF-A2FF95212958}" dt="2024-11-06T20:55:48.962" v="324"/>
        <pc:sldMkLst>
          <pc:docMk/>
          <pc:sldMk cId="1499817882" sldId="1988"/>
        </pc:sldMkLst>
        <pc:spChg chg="del">
          <ac:chgData name="Hedydd Jones" userId="35b46832-044e-45dd-ba51-c6b2345da4ab" providerId="ADAL" clId="{444287EC-69ED-5746-A4CF-A2FF95212958}" dt="2024-11-06T20:43:36.109" v="134" actId="478"/>
          <ac:spMkLst>
            <pc:docMk/>
            <pc:sldMk cId="1499817882" sldId="1988"/>
            <ac:spMk id="3" creationId="{02E3EC61-FFDF-FAA1-4088-0FC58387F0D7}"/>
          </ac:spMkLst>
        </pc:spChg>
        <pc:picChg chg="add mod">
          <ac:chgData name="Hedydd Jones" userId="35b46832-044e-45dd-ba51-c6b2345da4ab" providerId="ADAL" clId="{444287EC-69ED-5746-A4CF-A2FF95212958}" dt="2024-11-06T20:55:48.962" v="324"/>
          <ac:picMkLst>
            <pc:docMk/>
            <pc:sldMk cId="1499817882" sldId="1988"/>
            <ac:picMk id="2" creationId="{DD61C0FE-A0DA-67A5-81BB-E67E24DC59D8}"/>
          </ac:picMkLst>
        </pc:picChg>
        <pc:picChg chg="del">
          <ac:chgData name="Hedydd Jones" userId="35b46832-044e-45dd-ba51-c6b2345da4ab" providerId="ADAL" clId="{444287EC-69ED-5746-A4CF-A2FF95212958}" dt="2024-11-06T20:43:37.592" v="135" actId="478"/>
          <ac:picMkLst>
            <pc:docMk/>
            <pc:sldMk cId="1499817882" sldId="1988"/>
            <ac:picMk id="5" creationId="{4856E85D-922A-D8C3-72CF-5AD5B1F43BAA}"/>
          </ac:picMkLst>
        </pc:picChg>
      </pc:sldChg>
      <pc:sldChg chg="ord">
        <pc:chgData name="Hedydd Jones" userId="35b46832-044e-45dd-ba51-c6b2345da4ab" providerId="ADAL" clId="{444287EC-69ED-5746-A4CF-A2FF95212958}" dt="2024-11-06T20:41:07.805" v="125" actId="20578"/>
        <pc:sldMkLst>
          <pc:docMk/>
          <pc:sldMk cId="593997212" sldId="1989"/>
        </pc:sldMkLst>
      </pc:sldChg>
      <pc:sldChg chg="ord">
        <pc:chgData name="Hedydd Jones" userId="35b46832-044e-45dd-ba51-c6b2345da4ab" providerId="ADAL" clId="{444287EC-69ED-5746-A4CF-A2FF95212958}" dt="2024-11-06T20:41:09.590" v="126" actId="20578"/>
        <pc:sldMkLst>
          <pc:docMk/>
          <pc:sldMk cId="2522781625" sldId="1990"/>
        </pc:sldMkLst>
      </pc:sldChg>
      <pc:sldChg chg="addSp delSp modSp add mod">
        <pc:chgData name="Hedydd Jones" userId="35b46832-044e-45dd-ba51-c6b2345da4ab" providerId="ADAL" clId="{444287EC-69ED-5746-A4CF-A2FF95212958}" dt="2024-11-06T20:57:35.600" v="339"/>
        <pc:sldMkLst>
          <pc:docMk/>
          <pc:sldMk cId="3839607022" sldId="1992"/>
        </pc:sldMkLst>
        <pc:spChg chg="del">
          <ac:chgData name="Hedydd Jones" userId="35b46832-044e-45dd-ba51-c6b2345da4ab" providerId="ADAL" clId="{444287EC-69ED-5746-A4CF-A2FF95212958}" dt="2024-11-06T20:45:25.393" v="172" actId="478"/>
          <ac:spMkLst>
            <pc:docMk/>
            <pc:sldMk cId="3839607022" sldId="1992"/>
            <ac:spMk id="5" creationId="{F8EE9B8E-3802-E862-0573-E0866684D9D9}"/>
          </ac:spMkLst>
        </pc:spChg>
        <pc:picChg chg="add mod">
          <ac:chgData name="Hedydd Jones" userId="35b46832-044e-45dd-ba51-c6b2345da4ab" providerId="ADAL" clId="{444287EC-69ED-5746-A4CF-A2FF95212958}" dt="2024-11-06T20:57:35.600" v="339"/>
          <ac:picMkLst>
            <pc:docMk/>
            <pc:sldMk cId="3839607022" sldId="1992"/>
            <ac:picMk id="2" creationId="{86FB233F-313E-69CC-39B4-44E4BDF762E7}"/>
          </ac:picMkLst>
        </pc:picChg>
        <pc:picChg chg="del">
          <ac:chgData name="Hedydd Jones" userId="35b46832-044e-45dd-ba51-c6b2345da4ab" providerId="ADAL" clId="{444287EC-69ED-5746-A4CF-A2FF95212958}" dt="2024-11-06T20:45:27.391" v="173" actId="478"/>
          <ac:picMkLst>
            <pc:docMk/>
            <pc:sldMk cId="3839607022" sldId="1992"/>
            <ac:picMk id="3" creationId="{88F2B3D1-2B14-A2AE-E466-8C0E1CCC1E50}"/>
          </ac:picMkLst>
        </pc:picChg>
      </pc:sldChg>
      <pc:sldChg chg="addSp delSp modSp add mod">
        <pc:chgData name="Hedydd Jones" userId="35b46832-044e-45dd-ba51-c6b2345da4ab" providerId="ADAL" clId="{444287EC-69ED-5746-A4CF-A2FF95212958}" dt="2024-11-06T20:56:47.293" v="331"/>
        <pc:sldMkLst>
          <pc:docMk/>
          <pc:sldMk cId="4153898952" sldId="1994"/>
        </pc:sldMkLst>
        <pc:spChg chg="del">
          <ac:chgData name="Hedydd Jones" userId="35b46832-044e-45dd-ba51-c6b2345da4ab" providerId="ADAL" clId="{444287EC-69ED-5746-A4CF-A2FF95212958}" dt="2024-11-06T20:43:42.027" v="136" actId="478"/>
          <ac:spMkLst>
            <pc:docMk/>
            <pc:sldMk cId="4153898952" sldId="1994"/>
            <ac:spMk id="3" creationId="{02E3EC61-FFDF-FAA1-4088-0FC58387F0D7}"/>
          </ac:spMkLst>
        </pc:spChg>
        <pc:picChg chg="add mod">
          <ac:chgData name="Hedydd Jones" userId="35b46832-044e-45dd-ba51-c6b2345da4ab" providerId="ADAL" clId="{444287EC-69ED-5746-A4CF-A2FF95212958}" dt="2024-11-06T20:56:47.293" v="331"/>
          <ac:picMkLst>
            <pc:docMk/>
            <pc:sldMk cId="4153898952" sldId="1994"/>
            <ac:picMk id="4" creationId="{2E5953E0-164C-9E33-9D54-599C60E78A68}"/>
          </ac:picMkLst>
        </pc:picChg>
        <pc:picChg chg="del">
          <ac:chgData name="Hedydd Jones" userId="35b46832-044e-45dd-ba51-c6b2345da4ab" providerId="ADAL" clId="{444287EC-69ED-5746-A4CF-A2FF95212958}" dt="2024-11-06T20:43:44.489" v="137" actId="478"/>
          <ac:picMkLst>
            <pc:docMk/>
            <pc:sldMk cId="4153898952" sldId="1994"/>
            <ac:picMk id="5" creationId="{4856E85D-922A-D8C3-72CF-5AD5B1F43BAA}"/>
          </ac:picMkLst>
        </pc:picChg>
      </pc:sldChg>
      <pc:sldChg chg="addSp delSp modSp add mod">
        <pc:chgData name="Hedydd Jones" userId="35b46832-044e-45dd-ba51-c6b2345da4ab" providerId="ADAL" clId="{444287EC-69ED-5746-A4CF-A2FF95212958}" dt="2024-11-06T20:56:52.826" v="332"/>
        <pc:sldMkLst>
          <pc:docMk/>
          <pc:sldMk cId="231629146" sldId="1995"/>
        </pc:sldMkLst>
        <pc:spChg chg="del">
          <ac:chgData name="Hedydd Jones" userId="35b46832-044e-45dd-ba51-c6b2345da4ab" providerId="ADAL" clId="{444287EC-69ED-5746-A4CF-A2FF95212958}" dt="2024-11-06T20:43:56.204" v="138" actId="478"/>
          <ac:spMkLst>
            <pc:docMk/>
            <pc:sldMk cId="231629146" sldId="1995"/>
            <ac:spMk id="3" creationId="{02E3EC61-FFDF-FAA1-4088-0FC58387F0D7}"/>
          </ac:spMkLst>
        </pc:spChg>
        <pc:picChg chg="add mod">
          <ac:chgData name="Hedydd Jones" userId="35b46832-044e-45dd-ba51-c6b2345da4ab" providerId="ADAL" clId="{444287EC-69ED-5746-A4CF-A2FF95212958}" dt="2024-11-06T20:56:52.826" v="332"/>
          <ac:picMkLst>
            <pc:docMk/>
            <pc:sldMk cId="231629146" sldId="1995"/>
            <ac:picMk id="4" creationId="{5B970E62-E88F-BB4A-B1CC-D06476418BBE}"/>
          </ac:picMkLst>
        </pc:picChg>
        <pc:picChg chg="del">
          <ac:chgData name="Hedydd Jones" userId="35b46832-044e-45dd-ba51-c6b2345da4ab" providerId="ADAL" clId="{444287EC-69ED-5746-A4CF-A2FF95212958}" dt="2024-11-06T20:43:57.801" v="139" actId="478"/>
          <ac:picMkLst>
            <pc:docMk/>
            <pc:sldMk cId="231629146" sldId="1995"/>
            <ac:picMk id="5" creationId="{4856E85D-922A-D8C3-72CF-5AD5B1F43BAA}"/>
          </ac:picMkLst>
        </pc:picChg>
      </pc:sldChg>
      <pc:sldChg chg="add del">
        <pc:chgData name="Hedydd Jones" userId="35b46832-044e-45dd-ba51-c6b2345da4ab" providerId="ADAL" clId="{444287EC-69ED-5746-A4CF-A2FF95212958}" dt="2024-11-06T20:44:50.465" v="143" actId="2696"/>
        <pc:sldMkLst>
          <pc:docMk/>
          <pc:sldMk cId="2974747621" sldId="1996"/>
        </pc:sldMkLst>
      </pc:sldChg>
      <pc:sldChg chg="add del">
        <pc:chgData name="Hedydd Jones" userId="35b46832-044e-45dd-ba51-c6b2345da4ab" providerId="ADAL" clId="{444287EC-69ED-5746-A4CF-A2FF95212958}" dt="2024-11-06T20:44:51.176" v="144" actId="2696"/>
        <pc:sldMkLst>
          <pc:docMk/>
          <pc:sldMk cId="508119669" sldId="1997"/>
        </pc:sldMkLst>
      </pc:sldChg>
      <pc:sldChg chg="add del">
        <pc:chgData name="Hedydd Jones" userId="35b46832-044e-45dd-ba51-c6b2345da4ab" providerId="ADAL" clId="{444287EC-69ED-5746-A4CF-A2FF95212958}" dt="2024-11-06T20:44:04.089" v="141" actId="2696"/>
        <pc:sldMkLst>
          <pc:docMk/>
          <pc:sldMk cId="2121351190" sldId="1998"/>
        </pc:sldMkLst>
      </pc:sldChg>
      <pc:sldChg chg="delSp add del mod">
        <pc:chgData name="Hedydd Jones" userId="35b46832-044e-45dd-ba51-c6b2345da4ab" providerId="ADAL" clId="{444287EC-69ED-5746-A4CF-A2FF95212958}" dt="2024-11-06T20:56:01.204" v="325" actId="2696"/>
        <pc:sldMkLst>
          <pc:docMk/>
          <pc:sldMk cId="415680558" sldId="2002"/>
        </pc:sldMkLst>
        <pc:spChg chg="del">
          <ac:chgData name="Hedydd Jones" userId="35b46832-044e-45dd-ba51-c6b2345da4ab" providerId="ADAL" clId="{444287EC-69ED-5746-A4CF-A2FF95212958}" dt="2024-11-06T20:53:25.810" v="305" actId="478"/>
          <ac:spMkLst>
            <pc:docMk/>
            <pc:sldMk cId="415680558" sldId="2002"/>
            <ac:spMk id="4" creationId="{817550CE-1B73-7092-7D23-E5155F157C0F}"/>
          </ac:spMkLst>
        </pc:spChg>
        <pc:picChg chg="del">
          <ac:chgData name="Hedydd Jones" userId="35b46832-044e-45dd-ba51-c6b2345da4ab" providerId="ADAL" clId="{444287EC-69ED-5746-A4CF-A2FF95212958}" dt="2024-11-06T20:53:28.513" v="306" actId="478"/>
          <ac:picMkLst>
            <pc:docMk/>
            <pc:sldMk cId="415680558" sldId="2002"/>
            <ac:picMk id="9" creationId="{CEF51C4E-AB64-7CAA-1E0F-210DF6331A2C}"/>
          </ac:picMkLst>
        </pc:picChg>
      </pc:sldChg>
      <pc:sldChg chg="addSp modSp add mod">
        <pc:chgData name="Hedydd Jones" userId="35b46832-044e-45dd-ba51-c6b2345da4ab" providerId="ADAL" clId="{444287EC-69ED-5746-A4CF-A2FF95212958}" dt="2024-11-06T20:56:40.603" v="330" actId="14100"/>
        <pc:sldMkLst>
          <pc:docMk/>
          <pc:sldMk cId="2435016983" sldId="2002"/>
        </pc:sldMkLst>
        <pc:picChg chg="add mod">
          <ac:chgData name="Hedydd Jones" userId="35b46832-044e-45dd-ba51-c6b2345da4ab" providerId="ADAL" clId="{444287EC-69ED-5746-A4CF-A2FF95212958}" dt="2024-11-06T20:56:40.603" v="330" actId="14100"/>
          <ac:picMkLst>
            <pc:docMk/>
            <pc:sldMk cId="2435016983" sldId="2002"/>
            <ac:picMk id="4" creationId="{0E1F24B8-003F-54DD-1F7B-6EAFAB2EC1DC}"/>
          </ac:picMkLst>
        </pc:picChg>
      </pc:sldChg>
      <pc:sldChg chg="add del">
        <pc:chgData name="Hedydd Jones" userId="35b46832-044e-45dd-ba51-c6b2345da4ab" providerId="ADAL" clId="{444287EC-69ED-5746-A4CF-A2FF95212958}" dt="2024-11-06T20:44:03.456" v="140" actId="2696"/>
        <pc:sldMkLst>
          <pc:docMk/>
          <pc:sldMk cId="4055221263" sldId="2005"/>
        </pc:sldMkLst>
      </pc:sldChg>
    </pc:docChg>
  </pc:docChgLst>
  <pc:docChgLst>
    <pc:chgData name="Hedydd Jones" userId="S::hedydd.jones@uwtsd.ac.uk::35b46832-044e-45dd-ba51-c6b2345da4ab" providerId="AD" clId="Web-{B44C9792-9474-DE7B-F832-8E8A09DD1440}"/>
    <pc:docChg chg="sldOrd">
      <pc:chgData name="Hedydd Jones" userId="S::hedydd.jones@uwtsd.ac.uk::35b46832-044e-45dd-ba51-c6b2345da4ab" providerId="AD" clId="Web-{B44C9792-9474-DE7B-F832-8E8A09DD1440}" dt="2024-11-07T11:59:27.703" v="2"/>
      <pc:docMkLst>
        <pc:docMk/>
      </pc:docMkLst>
      <pc:sldChg chg="ord">
        <pc:chgData name="Hedydd Jones" userId="S::hedydd.jones@uwtsd.ac.uk::35b46832-044e-45dd-ba51-c6b2345da4ab" providerId="AD" clId="Web-{B44C9792-9474-DE7B-F832-8E8A09DD1440}" dt="2024-11-07T11:59:27.703" v="2"/>
        <pc:sldMkLst>
          <pc:docMk/>
          <pc:sldMk cId="2282641115" sldId="1977"/>
        </pc:sldMkLst>
      </pc:sldChg>
    </pc:docChg>
  </pc:docChgLst>
  <pc:docChgLst>
    <pc:chgData name="Hedydd Jones" userId="S::hedydd.jones@uwtsd.ac.uk::35b46832-044e-45dd-ba51-c6b2345da4ab" providerId="AD" clId="Web-{D74ECC4E-9074-D573-898C-783EE1277CAE}"/>
    <pc:docChg chg="modSld">
      <pc:chgData name="Hedydd Jones" userId="S::hedydd.jones@uwtsd.ac.uk::35b46832-044e-45dd-ba51-c6b2345da4ab" providerId="AD" clId="Web-{D74ECC4E-9074-D573-898C-783EE1277CAE}" dt="2024-10-24T11:00:39.304" v="7" actId="20577"/>
      <pc:docMkLst>
        <pc:docMk/>
      </pc:docMkLst>
      <pc:sldChg chg="modSp">
        <pc:chgData name="Hedydd Jones" userId="S::hedydd.jones@uwtsd.ac.uk::35b46832-044e-45dd-ba51-c6b2345da4ab" providerId="AD" clId="Web-{D74ECC4E-9074-D573-898C-783EE1277CAE}" dt="2024-10-24T11:00:39.304" v="7" actId="20577"/>
        <pc:sldMkLst>
          <pc:docMk/>
          <pc:sldMk cId="2406115003" sldId="565"/>
        </pc:sldMkLst>
        <pc:spChg chg="mod">
          <ac:chgData name="Hedydd Jones" userId="S::hedydd.jones@uwtsd.ac.uk::35b46832-044e-45dd-ba51-c6b2345da4ab" providerId="AD" clId="Web-{D74ECC4E-9074-D573-898C-783EE1277CAE}" dt="2024-10-24T11:00:39.304" v="7" actId="20577"/>
          <ac:spMkLst>
            <pc:docMk/>
            <pc:sldMk cId="2406115003" sldId="565"/>
            <ac:spMk id="4" creationId="{7F16E668-C3D3-91A5-929F-8682087338D8}"/>
          </ac:spMkLst>
        </pc:spChg>
      </pc:sldChg>
    </pc:docChg>
  </pc:docChgLst>
  <pc:docChgLst>
    <pc:chgData name="Hedydd Jones" userId="35b46832-044e-45dd-ba51-c6b2345da4ab" providerId="ADAL" clId="{F5C33CCB-54AF-4C4E-A602-8CE87A2F2C7F}"/>
    <pc:docChg chg="undo custSel addSld modSld">
      <pc:chgData name="Hedydd Jones" userId="35b46832-044e-45dd-ba51-c6b2345da4ab" providerId="ADAL" clId="{F5C33CCB-54AF-4C4E-A602-8CE87A2F2C7F}" dt="2024-10-17T09:49:00.972" v="420" actId="20577"/>
      <pc:docMkLst>
        <pc:docMk/>
      </pc:docMkLst>
      <pc:sldChg chg="addSp modSp">
        <pc:chgData name="Hedydd Jones" userId="35b46832-044e-45dd-ba51-c6b2345da4ab" providerId="ADAL" clId="{F5C33CCB-54AF-4C4E-A602-8CE87A2F2C7F}" dt="2024-10-16T21:09:27.085" v="142"/>
        <pc:sldMkLst>
          <pc:docMk/>
          <pc:sldMk cId="0" sldId="262"/>
        </pc:sldMkLst>
        <pc:picChg chg="add mod">
          <ac:chgData name="Hedydd Jones" userId="35b46832-044e-45dd-ba51-c6b2345da4ab" providerId="ADAL" clId="{F5C33CCB-54AF-4C4E-A602-8CE87A2F2C7F}" dt="2024-10-16T21:09:27.085" v="142"/>
          <ac:picMkLst>
            <pc:docMk/>
            <pc:sldMk cId="0" sldId="262"/>
            <ac:picMk id="5" creationId="{370CC0E1-2348-BFCA-D728-933DEC6302E8}"/>
          </ac:picMkLst>
        </pc:picChg>
      </pc:sldChg>
      <pc:sldChg chg="addSp modSp mod">
        <pc:chgData name="Hedydd Jones" userId="35b46832-044e-45dd-ba51-c6b2345da4ab" providerId="ADAL" clId="{F5C33CCB-54AF-4C4E-A602-8CE87A2F2C7F}" dt="2024-10-16T21:09:35.568" v="144" actId="14100"/>
        <pc:sldMkLst>
          <pc:docMk/>
          <pc:sldMk cId="0" sldId="263"/>
        </pc:sldMkLst>
        <pc:picChg chg="add mod">
          <ac:chgData name="Hedydd Jones" userId="35b46832-044e-45dd-ba51-c6b2345da4ab" providerId="ADAL" clId="{F5C33CCB-54AF-4C4E-A602-8CE87A2F2C7F}" dt="2024-10-16T21:09:35.568" v="144" actId="14100"/>
          <ac:picMkLst>
            <pc:docMk/>
            <pc:sldMk cId="0" sldId="263"/>
            <ac:picMk id="2" creationId="{566E7470-4499-F9A6-534D-210F420152A9}"/>
          </ac:picMkLst>
        </pc:picChg>
      </pc:sldChg>
      <pc:sldChg chg="addSp modSp">
        <pc:chgData name="Hedydd Jones" userId="35b46832-044e-45dd-ba51-c6b2345da4ab" providerId="ADAL" clId="{F5C33CCB-54AF-4C4E-A602-8CE87A2F2C7F}" dt="2024-10-16T21:12:58.473" v="159"/>
        <pc:sldMkLst>
          <pc:docMk/>
          <pc:sldMk cId="0" sldId="271"/>
        </pc:sldMkLst>
        <pc:picChg chg="add mod">
          <ac:chgData name="Hedydd Jones" userId="35b46832-044e-45dd-ba51-c6b2345da4ab" providerId="ADAL" clId="{F5C33CCB-54AF-4C4E-A602-8CE87A2F2C7F}" dt="2024-10-16T21:12:58.473" v="159"/>
          <ac:picMkLst>
            <pc:docMk/>
            <pc:sldMk cId="0" sldId="271"/>
            <ac:picMk id="4" creationId="{068CDA2D-E712-FD5D-C7BA-0E352A0BB210}"/>
          </ac:picMkLst>
        </pc:picChg>
      </pc:sldChg>
      <pc:sldChg chg="addSp modSp">
        <pc:chgData name="Hedydd Jones" userId="35b46832-044e-45dd-ba51-c6b2345da4ab" providerId="ADAL" clId="{F5C33CCB-54AF-4C4E-A602-8CE87A2F2C7F}" dt="2024-10-16T21:07:10.101" v="129"/>
        <pc:sldMkLst>
          <pc:docMk/>
          <pc:sldMk cId="1024863956" sldId="1220"/>
        </pc:sldMkLst>
        <pc:picChg chg="add mod">
          <ac:chgData name="Hedydd Jones" userId="35b46832-044e-45dd-ba51-c6b2345da4ab" providerId="ADAL" clId="{F5C33CCB-54AF-4C4E-A602-8CE87A2F2C7F}" dt="2024-10-16T21:07:10.101" v="129"/>
          <ac:picMkLst>
            <pc:docMk/>
            <pc:sldMk cId="1024863956" sldId="1220"/>
            <ac:picMk id="2" creationId="{87516729-6635-70C9-28A1-0B288C2C99DA}"/>
          </ac:picMkLst>
        </pc:picChg>
      </pc:sldChg>
      <pc:sldChg chg="addSp modSp mod">
        <pc:chgData name="Hedydd Jones" userId="35b46832-044e-45dd-ba51-c6b2345da4ab" providerId="ADAL" clId="{F5C33CCB-54AF-4C4E-A602-8CE87A2F2C7F}" dt="2024-10-16T21:06:54.218" v="126" actId="20577"/>
        <pc:sldMkLst>
          <pc:docMk/>
          <pc:sldMk cId="2354219805" sldId="1223"/>
        </pc:sldMkLst>
        <pc:spChg chg="mod">
          <ac:chgData name="Hedydd Jones" userId="35b46832-044e-45dd-ba51-c6b2345da4ab" providerId="ADAL" clId="{F5C33CCB-54AF-4C4E-A602-8CE87A2F2C7F}" dt="2024-10-16T21:06:54.218" v="126" actId="20577"/>
          <ac:spMkLst>
            <pc:docMk/>
            <pc:sldMk cId="2354219805" sldId="1223"/>
            <ac:spMk id="127" creationId="{00000000-0000-0000-0000-000000000000}"/>
          </ac:spMkLst>
        </pc:spChg>
        <pc:picChg chg="add mod">
          <ac:chgData name="Hedydd Jones" userId="35b46832-044e-45dd-ba51-c6b2345da4ab" providerId="ADAL" clId="{F5C33CCB-54AF-4C4E-A602-8CE87A2F2C7F}" dt="2024-10-16T21:06:52.397" v="125"/>
          <ac:picMkLst>
            <pc:docMk/>
            <pc:sldMk cId="2354219805" sldId="1223"/>
            <ac:picMk id="2" creationId="{6503AEA6-DFB5-DA76-DBBD-117E5830BA18}"/>
          </ac:picMkLst>
        </pc:picChg>
      </pc:sldChg>
      <pc:sldChg chg="addSp modSp">
        <pc:chgData name="Hedydd Jones" userId="35b46832-044e-45dd-ba51-c6b2345da4ab" providerId="ADAL" clId="{F5C33CCB-54AF-4C4E-A602-8CE87A2F2C7F}" dt="2024-10-16T21:06:59.764" v="127"/>
        <pc:sldMkLst>
          <pc:docMk/>
          <pc:sldMk cId="1196917061" sldId="1224"/>
        </pc:sldMkLst>
        <pc:picChg chg="add mod">
          <ac:chgData name="Hedydd Jones" userId="35b46832-044e-45dd-ba51-c6b2345da4ab" providerId="ADAL" clId="{F5C33CCB-54AF-4C4E-A602-8CE87A2F2C7F}" dt="2024-10-16T21:06:59.764" v="127"/>
          <ac:picMkLst>
            <pc:docMk/>
            <pc:sldMk cId="1196917061" sldId="1224"/>
            <ac:picMk id="2" creationId="{A9CA3274-1FBA-B313-C458-85295A81945A}"/>
          </ac:picMkLst>
        </pc:picChg>
      </pc:sldChg>
      <pc:sldChg chg="addSp modSp">
        <pc:chgData name="Hedydd Jones" userId="35b46832-044e-45dd-ba51-c6b2345da4ab" providerId="ADAL" clId="{F5C33CCB-54AF-4C4E-A602-8CE87A2F2C7F}" dt="2024-10-16T21:07:04.766" v="128"/>
        <pc:sldMkLst>
          <pc:docMk/>
          <pc:sldMk cId="899629766" sldId="1225"/>
        </pc:sldMkLst>
        <pc:picChg chg="add mod">
          <ac:chgData name="Hedydd Jones" userId="35b46832-044e-45dd-ba51-c6b2345da4ab" providerId="ADAL" clId="{F5C33CCB-54AF-4C4E-A602-8CE87A2F2C7F}" dt="2024-10-16T21:07:04.766" v="128"/>
          <ac:picMkLst>
            <pc:docMk/>
            <pc:sldMk cId="899629766" sldId="1225"/>
            <ac:picMk id="2" creationId="{557495DE-84A0-C79C-E16A-4FF9608CC8C7}"/>
          </ac:picMkLst>
        </pc:picChg>
      </pc:sldChg>
      <pc:sldChg chg="addSp delSp modSp mod modAnim">
        <pc:chgData name="Hedydd Jones" userId="35b46832-044e-45dd-ba51-c6b2345da4ab" providerId="ADAL" clId="{F5C33CCB-54AF-4C4E-A602-8CE87A2F2C7F}" dt="2024-10-16T21:19:33.417" v="336"/>
        <pc:sldMkLst>
          <pc:docMk/>
          <pc:sldMk cId="839713665" sldId="1484"/>
        </pc:sldMkLst>
        <pc:spChg chg="mod">
          <ac:chgData name="Hedydd Jones" userId="35b46832-044e-45dd-ba51-c6b2345da4ab" providerId="ADAL" clId="{F5C33CCB-54AF-4C4E-A602-8CE87A2F2C7F}" dt="2024-10-16T21:19:25.946" v="335" actId="20577"/>
          <ac:spMkLst>
            <pc:docMk/>
            <pc:sldMk cId="839713665" sldId="1484"/>
            <ac:spMk id="4" creationId="{A9B6DFE6-159E-0DD8-3C01-D3C07EAD35E0}"/>
          </ac:spMkLst>
        </pc:spChg>
        <pc:spChg chg="del">
          <ac:chgData name="Hedydd Jones" userId="35b46832-044e-45dd-ba51-c6b2345da4ab" providerId="ADAL" clId="{F5C33CCB-54AF-4C4E-A602-8CE87A2F2C7F}" dt="2024-10-16T21:17:00.830" v="257" actId="478"/>
          <ac:spMkLst>
            <pc:docMk/>
            <pc:sldMk cId="839713665" sldId="1484"/>
            <ac:spMk id="5" creationId="{185B38BC-CF7E-A3FC-41A5-6C692DB989C3}"/>
          </ac:spMkLst>
        </pc:spChg>
        <pc:spChg chg="add del mod">
          <ac:chgData name="Hedydd Jones" userId="35b46832-044e-45dd-ba51-c6b2345da4ab" providerId="ADAL" clId="{F5C33CCB-54AF-4C4E-A602-8CE87A2F2C7F}" dt="2024-10-16T21:17:02.579" v="258" actId="478"/>
          <ac:spMkLst>
            <pc:docMk/>
            <pc:sldMk cId="839713665" sldId="1484"/>
            <ac:spMk id="6" creationId="{4C8175C6-6757-E71C-1193-5C8E1776BA9D}"/>
          </ac:spMkLst>
        </pc:spChg>
        <pc:spChg chg="mod">
          <ac:chgData name="Hedydd Jones" userId="35b46832-044e-45dd-ba51-c6b2345da4ab" providerId="ADAL" clId="{F5C33CCB-54AF-4C4E-A602-8CE87A2F2C7F}" dt="2024-10-16T21:18:39.543" v="313" actId="170"/>
          <ac:spMkLst>
            <pc:docMk/>
            <pc:sldMk cId="839713665" sldId="1484"/>
            <ac:spMk id="8" creationId="{CB09B317-5C45-B779-2EDC-5997A505C570}"/>
          </ac:spMkLst>
        </pc:spChg>
        <pc:picChg chg="mod">
          <ac:chgData name="Hedydd Jones" userId="35b46832-044e-45dd-ba51-c6b2345da4ab" providerId="ADAL" clId="{F5C33CCB-54AF-4C4E-A602-8CE87A2F2C7F}" dt="2024-10-16T21:18:19.707" v="309" actId="1076"/>
          <ac:picMkLst>
            <pc:docMk/>
            <pc:sldMk cId="839713665" sldId="1484"/>
            <ac:picMk id="3" creationId="{F0F8B559-02D4-9CD7-77C6-5CC648C03284}"/>
          </ac:picMkLst>
        </pc:picChg>
        <pc:picChg chg="mod">
          <ac:chgData name="Hedydd Jones" userId="35b46832-044e-45dd-ba51-c6b2345da4ab" providerId="ADAL" clId="{F5C33CCB-54AF-4C4E-A602-8CE87A2F2C7F}" dt="2024-10-16T21:18:14.060" v="306" actId="1076"/>
          <ac:picMkLst>
            <pc:docMk/>
            <pc:sldMk cId="839713665" sldId="1484"/>
            <ac:picMk id="7" creationId="{1752EB84-DACD-A02F-6D5A-6C4DAFFDB7B1}"/>
          </ac:picMkLst>
        </pc:picChg>
        <pc:picChg chg="add mod">
          <ac:chgData name="Hedydd Jones" userId="35b46832-044e-45dd-ba51-c6b2345da4ab" providerId="ADAL" clId="{F5C33CCB-54AF-4C4E-A602-8CE87A2F2C7F}" dt="2024-10-16T21:18:04.198" v="305"/>
          <ac:picMkLst>
            <pc:docMk/>
            <pc:sldMk cId="839713665" sldId="1484"/>
            <ac:picMk id="9" creationId="{394CBF3D-F36E-7433-05E5-997A9B7B8058}"/>
          </ac:picMkLst>
        </pc:picChg>
      </pc:sldChg>
      <pc:sldChg chg="addSp modSp mod">
        <pc:chgData name="Hedydd Jones" userId="35b46832-044e-45dd-ba51-c6b2345da4ab" providerId="ADAL" clId="{F5C33CCB-54AF-4C4E-A602-8CE87A2F2C7F}" dt="2024-10-16T21:21:22.474" v="352" actId="1076"/>
        <pc:sldMkLst>
          <pc:docMk/>
          <pc:sldMk cId="3961181096" sldId="1485"/>
        </pc:sldMkLst>
        <pc:spChg chg="mod">
          <ac:chgData name="Hedydd Jones" userId="35b46832-044e-45dd-ba51-c6b2345da4ab" providerId="ADAL" clId="{F5C33CCB-54AF-4C4E-A602-8CE87A2F2C7F}" dt="2024-10-16T21:21:22.474" v="352" actId="1076"/>
          <ac:spMkLst>
            <pc:docMk/>
            <pc:sldMk cId="3961181096" sldId="1485"/>
            <ac:spMk id="4" creationId="{13C12240-BFB1-1D40-C319-25F04231470B}"/>
          </ac:spMkLst>
        </pc:spChg>
        <pc:spChg chg="mod">
          <ac:chgData name="Hedydd Jones" userId="35b46832-044e-45dd-ba51-c6b2345da4ab" providerId="ADAL" clId="{F5C33CCB-54AF-4C4E-A602-8CE87A2F2C7F}" dt="2024-10-16T21:20:32.034" v="344" actId="20577"/>
          <ac:spMkLst>
            <pc:docMk/>
            <pc:sldMk cId="3961181096" sldId="1485"/>
            <ac:spMk id="5" creationId="{F64B1A81-13DB-805B-ED08-5B32414D930A}"/>
          </ac:spMkLst>
        </pc:spChg>
        <pc:picChg chg="add mod">
          <ac:chgData name="Hedydd Jones" userId="35b46832-044e-45dd-ba51-c6b2345da4ab" providerId="ADAL" clId="{F5C33CCB-54AF-4C4E-A602-8CE87A2F2C7F}" dt="2024-10-16T21:20:45.336" v="345"/>
          <ac:picMkLst>
            <pc:docMk/>
            <pc:sldMk cId="3961181096" sldId="1485"/>
            <ac:picMk id="2" creationId="{7D0221FD-DA32-C4F2-C0A5-0C2CE777F8FA}"/>
          </ac:picMkLst>
        </pc:picChg>
      </pc:sldChg>
      <pc:sldChg chg="addSp delSp modSp mod">
        <pc:chgData name="Hedydd Jones" userId="35b46832-044e-45dd-ba51-c6b2345da4ab" providerId="ADAL" clId="{F5C33CCB-54AF-4C4E-A602-8CE87A2F2C7F}" dt="2024-10-16T21:21:28.293" v="353"/>
        <pc:sldMkLst>
          <pc:docMk/>
          <pc:sldMk cId="3077898019" sldId="1486"/>
        </pc:sldMkLst>
        <pc:spChg chg="del">
          <ac:chgData name="Hedydd Jones" userId="35b46832-044e-45dd-ba51-c6b2345da4ab" providerId="ADAL" clId="{F5C33CCB-54AF-4C4E-A602-8CE87A2F2C7F}" dt="2024-10-16T21:21:05.975" v="348" actId="478"/>
          <ac:spMkLst>
            <pc:docMk/>
            <pc:sldMk cId="3077898019" sldId="1486"/>
            <ac:spMk id="4" creationId="{13C12240-BFB1-1D40-C319-25F04231470B}"/>
          </ac:spMkLst>
        </pc:spChg>
        <pc:spChg chg="mod">
          <ac:chgData name="Hedydd Jones" userId="35b46832-044e-45dd-ba51-c6b2345da4ab" providerId="ADAL" clId="{F5C33CCB-54AF-4C4E-A602-8CE87A2F2C7F}" dt="2024-10-16T21:20:58.714" v="347" actId="2711"/>
          <ac:spMkLst>
            <pc:docMk/>
            <pc:sldMk cId="3077898019" sldId="1486"/>
            <ac:spMk id="5" creationId="{F64B1A81-13DB-805B-ED08-5B32414D930A}"/>
          </ac:spMkLst>
        </pc:spChg>
        <pc:spChg chg="add del mod">
          <ac:chgData name="Hedydd Jones" userId="35b46832-044e-45dd-ba51-c6b2345da4ab" providerId="ADAL" clId="{F5C33CCB-54AF-4C4E-A602-8CE87A2F2C7F}" dt="2024-10-16T21:21:07.496" v="349" actId="478"/>
          <ac:spMkLst>
            <pc:docMk/>
            <pc:sldMk cId="3077898019" sldId="1486"/>
            <ac:spMk id="7" creationId="{FA87EE9B-C679-52DC-D621-A230D571270B}"/>
          </ac:spMkLst>
        </pc:spChg>
        <pc:spChg chg="add mod">
          <ac:chgData name="Hedydd Jones" userId="35b46832-044e-45dd-ba51-c6b2345da4ab" providerId="ADAL" clId="{F5C33CCB-54AF-4C4E-A602-8CE87A2F2C7F}" dt="2024-10-16T21:21:15.874" v="350"/>
          <ac:spMkLst>
            <pc:docMk/>
            <pc:sldMk cId="3077898019" sldId="1486"/>
            <ac:spMk id="8" creationId="{3A44E940-B475-D7B2-0B5A-215FCE45A015}"/>
          </ac:spMkLst>
        </pc:spChg>
        <pc:spChg chg="add mod">
          <ac:chgData name="Hedydd Jones" userId="35b46832-044e-45dd-ba51-c6b2345da4ab" providerId="ADAL" clId="{F5C33CCB-54AF-4C4E-A602-8CE87A2F2C7F}" dt="2024-10-16T21:21:28.293" v="353"/>
          <ac:spMkLst>
            <pc:docMk/>
            <pc:sldMk cId="3077898019" sldId="1486"/>
            <ac:spMk id="9" creationId="{62A3B751-EC1B-8BB5-B128-97AB4B2561C8}"/>
          </ac:spMkLst>
        </pc:spChg>
        <pc:picChg chg="add mod">
          <ac:chgData name="Hedydd Jones" userId="35b46832-044e-45dd-ba51-c6b2345da4ab" providerId="ADAL" clId="{F5C33CCB-54AF-4C4E-A602-8CE87A2F2C7F}" dt="2024-10-16T21:20:51.230" v="346"/>
          <ac:picMkLst>
            <pc:docMk/>
            <pc:sldMk cId="3077898019" sldId="1486"/>
            <ac:picMk id="3" creationId="{513940F7-766C-5F7D-BEA6-AE75609227C1}"/>
          </ac:picMkLst>
        </pc:picChg>
      </pc:sldChg>
      <pc:sldChg chg="addSp modSp mod">
        <pc:chgData name="Hedydd Jones" userId="35b46832-044e-45dd-ba51-c6b2345da4ab" providerId="ADAL" clId="{F5C33CCB-54AF-4C4E-A602-8CE87A2F2C7F}" dt="2024-10-16T21:26:32.430" v="412" actId="20577"/>
        <pc:sldMkLst>
          <pc:docMk/>
          <pc:sldMk cId="1105448917" sldId="1487"/>
        </pc:sldMkLst>
        <pc:spChg chg="mod">
          <ac:chgData name="Hedydd Jones" userId="35b46832-044e-45dd-ba51-c6b2345da4ab" providerId="ADAL" clId="{F5C33CCB-54AF-4C4E-A602-8CE87A2F2C7F}" dt="2024-10-16T21:22:37.673" v="367" actId="1582"/>
          <ac:spMkLst>
            <pc:docMk/>
            <pc:sldMk cId="1105448917" sldId="1487"/>
            <ac:spMk id="5" creationId="{C16BE755-02E9-CD54-CC9D-725CAD2400F7}"/>
          </ac:spMkLst>
        </pc:spChg>
        <pc:graphicFrameChg chg="mod modGraphic">
          <ac:chgData name="Hedydd Jones" userId="35b46832-044e-45dd-ba51-c6b2345da4ab" providerId="ADAL" clId="{F5C33CCB-54AF-4C4E-A602-8CE87A2F2C7F}" dt="2024-10-16T21:26:32.430" v="412" actId="20577"/>
          <ac:graphicFrameMkLst>
            <pc:docMk/>
            <pc:sldMk cId="1105448917" sldId="1487"/>
            <ac:graphicFrameMk id="4" creationId="{7D0BEBA9-667C-553A-5512-3362E7D772C5}"/>
          </ac:graphicFrameMkLst>
        </pc:graphicFrameChg>
        <pc:picChg chg="add mod">
          <ac:chgData name="Hedydd Jones" userId="35b46832-044e-45dd-ba51-c6b2345da4ab" providerId="ADAL" clId="{F5C33CCB-54AF-4C4E-A602-8CE87A2F2C7F}" dt="2024-10-16T21:23:27.996" v="376"/>
          <ac:picMkLst>
            <pc:docMk/>
            <pc:sldMk cId="1105448917" sldId="1487"/>
            <ac:picMk id="2" creationId="{16A78FF0-3832-A861-A928-4514BF30B94D}"/>
          </ac:picMkLst>
        </pc:picChg>
      </pc:sldChg>
      <pc:sldChg chg="addSp delSp modSp mod">
        <pc:chgData name="Hedydd Jones" userId="35b46832-044e-45dd-ba51-c6b2345da4ab" providerId="ADAL" clId="{F5C33CCB-54AF-4C4E-A602-8CE87A2F2C7F}" dt="2024-10-16T21:22:04.603" v="360"/>
        <pc:sldMkLst>
          <pc:docMk/>
          <pc:sldMk cId="2790155449" sldId="1488"/>
        </pc:sldMkLst>
        <pc:spChg chg="del mod">
          <ac:chgData name="Hedydd Jones" userId="35b46832-044e-45dd-ba51-c6b2345da4ab" providerId="ADAL" clId="{F5C33CCB-54AF-4C4E-A602-8CE87A2F2C7F}" dt="2024-10-16T21:21:32.715" v="355" actId="478"/>
          <ac:spMkLst>
            <pc:docMk/>
            <pc:sldMk cId="2790155449" sldId="1488"/>
            <ac:spMk id="4" creationId="{13C12240-BFB1-1D40-C319-25F04231470B}"/>
          </ac:spMkLst>
        </pc:spChg>
        <pc:spChg chg="add del mod">
          <ac:chgData name="Hedydd Jones" userId="35b46832-044e-45dd-ba51-c6b2345da4ab" providerId="ADAL" clId="{F5C33CCB-54AF-4C4E-A602-8CE87A2F2C7F}" dt="2024-10-16T21:21:35.352" v="356" actId="478"/>
          <ac:spMkLst>
            <pc:docMk/>
            <pc:sldMk cId="2790155449" sldId="1488"/>
            <ac:spMk id="5" creationId="{CCE12096-FBE0-3EB2-6DDB-993AB60BAE56}"/>
          </ac:spMkLst>
        </pc:spChg>
        <pc:spChg chg="add mod">
          <ac:chgData name="Hedydd Jones" userId="35b46832-044e-45dd-ba51-c6b2345da4ab" providerId="ADAL" clId="{F5C33CCB-54AF-4C4E-A602-8CE87A2F2C7F}" dt="2024-10-16T21:21:37.806" v="357"/>
          <ac:spMkLst>
            <pc:docMk/>
            <pc:sldMk cId="2790155449" sldId="1488"/>
            <ac:spMk id="6" creationId="{7DDFAA69-573D-1832-085E-B4CCC2EB3295}"/>
          </ac:spMkLst>
        </pc:spChg>
        <pc:spChg chg="mod">
          <ac:chgData name="Hedydd Jones" userId="35b46832-044e-45dd-ba51-c6b2345da4ab" providerId="ADAL" clId="{F5C33CCB-54AF-4C4E-A602-8CE87A2F2C7F}" dt="2024-10-16T21:21:54.075" v="359" actId="2711"/>
          <ac:spMkLst>
            <pc:docMk/>
            <pc:sldMk cId="2790155449" sldId="1488"/>
            <ac:spMk id="7" creationId="{4A6BC968-0203-C401-2139-D87B8BD462C0}"/>
          </ac:spMkLst>
        </pc:spChg>
        <pc:spChg chg="mod">
          <ac:chgData name="Hedydd Jones" userId="35b46832-044e-45dd-ba51-c6b2345da4ab" providerId="ADAL" clId="{F5C33CCB-54AF-4C4E-A602-8CE87A2F2C7F}" dt="2024-10-16T21:21:47.586" v="358" actId="2711"/>
          <ac:spMkLst>
            <pc:docMk/>
            <pc:sldMk cId="2790155449" sldId="1488"/>
            <ac:spMk id="8" creationId="{AB8A6B8E-5D31-6DB8-FAEF-034C8FC3EA7E}"/>
          </ac:spMkLst>
        </pc:spChg>
        <pc:picChg chg="add mod">
          <ac:chgData name="Hedydd Jones" userId="35b46832-044e-45dd-ba51-c6b2345da4ab" providerId="ADAL" clId="{F5C33CCB-54AF-4C4E-A602-8CE87A2F2C7F}" dt="2024-10-16T21:22:04.603" v="360"/>
          <ac:picMkLst>
            <pc:docMk/>
            <pc:sldMk cId="2790155449" sldId="1488"/>
            <ac:picMk id="9" creationId="{F76605FD-FA70-5BBB-E5D8-83E837E7AC8F}"/>
          </ac:picMkLst>
        </pc:picChg>
      </pc:sldChg>
      <pc:sldChg chg="addSp delSp modSp mod delAnim modAnim">
        <pc:chgData name="Hedydd Jones" userId="35b46832-044e-45dd-ba51-c6b2345da4ab" providerId="ADAL" clId="{F5C33CCB-54AF-4C4E-A602-8CE87A2F2C7F}" dt="2024-10-17T09:49:00.972" v="420" actId="20577"/>
        <pc:sldMkLst>
          <pc:docMk/>
          <pc:sldMk cId="3419447005" sldId="1489"/>
        </pc:sldMkLst>
        <pc:spChg chg="del mod">
          <ac:chgData name="Hedydd Jones" userId="35b46832-044e-45dd-ba51-c6b2345da4ab" providerId="ADAL" clId="{F5C33CCB-54AF-4C4E-A602-8CE87A2F2C7F}" dt="2024-10-16T21:23:38.836" v="378" actId="478"/>
          <ac:spMkLst>
            <pc:docMk/>
            <pc:sldMk cId="3419447005" sldId="1489"/>
            <ac:spMk id="2" creationId="{C5D49D03-A4B3-1196-BCB5-24E5C708BEB0}"/>
          </ac:spMkLst>
        </pc:spChg>
        <pc:spChg chg="add del mod">
          <ac:chgData name="Hedydd Jones" userId="35b46832-044e-45dd-ba51-c6b2345da4ab" providerId="ADAL" clId="{F5C33CCB-54AF-4C4E-A602-8CE87A2F2C7F}" dt="2024-10-16T21:23:40.694" v="379" actId="478"/>
          <ac:spMkLst>
            <pc:docMk/>
            <pc:sldMk cId="3419447005" sldId="1489"/>
            <ac:spMk id="5" creationId="{D4045B96-C842-5952-0FB4-B8AB6F6F759E}"/>
          </ac:spMkLst>
        </pc:spChg>
        <pc:spChg chg="add mod">
          <ac:chgData name="Hedydd Jones" userId="35b46832-044e-45dd-ba51-c6b2345da4ab" providerId="ADAL" clId="{F5C33CCB-54AF-4C4E-A602-8CE87A2F2C7F}" dt="2024-10-17T09:49:00.972" v="420" actId="20577"/>
          <ac:spMkLst>
            <pc:docMk/>
            <pc:sldMk cId="3419447005" sldId="1489"/>
            <ac:spMk id="6" creationId="{BA2DBFA4-9132-F669-3561-6029F5E53007}"/>
          </ac:spMkLst>
        </pc:spChg>
        <pc:graphicFrameChg chg="del">
          <ac:chgData name="Hedydd Jones" userId="35b46832-044e-45dd-ba51-c6b2345da4ab" providerId="ADAL" clId="{F5C33CCB-54AF-4C4E-A602-8CE87A2F2C7F}" dt="2024-10-16T21:24:48.768" v="393" actId="478"/>
          <ac:graphicFrameMkLst>
            <pc:docMk/>
            <pc:sldMk cId="3419447005" sldId="1489"/>
            <ac:graphicFrameMk id="4" creationId="{7D0BEBA9-667C-553A-5512-3362E7D772C5}"/>
          </ac:graphicFrameMkLst>
        </pc:graphicFrameChg>
        <pc:graphicFrameChg chg="add mod modGraphic">
          <ac:chgData name="Hedydd Jones" userId="35b46832-044e-45dd-ba51-c6b2345da4ab" providerId="ADAL" clId="{F5C33CCB-54AF-4C4E-A602-8CE87A2F2C7F}" dt="2024-10-16T21:25:21.935" v="400" actId="20577"/>
          <ac:graphicFrameMkLst>
            <pc:docMk/>
            <pc:sldMk cId="3419447005" sldId="1489"/>
            <ac:graphicFrameMk id="7" creationId="{CCF5B651-B94F-2612-0CC2-F229D8BFD185}"/>
          </ac:graphicFrameMkLst>
        </pc:graphicFrameChg>
        <pc:picChg chg="add mod">
          <ac:chgData name="Hedydd Jones" userId="35b46832-044e-45dd-ba51-c6b2345da4ab" providerId="ADAL" clId="{F5C33CCB-54AF-4C4E-A602-8CE87A2F2C7F}" dt="2024-10-16T21:25:31.533" v="401"/>
          <ac:picMkLst>
            <pc:docMk/>
            <pc:sldMk cId="3419447005" sldId="1489"/>
            <ac:picMk id="8" creationId="{53DC6417-A1E0-0E69-DD63-50440A798938}"/>
          </ac:picMkLst>
        </pc:picChg>
      </pc:sldChg>
      <pc:sldChg chg="addSp modSp">
        <pc:chgData name="Hedydd Jones" userId="35b46832-044e-45dd-ba51-c6b2345da4ab" providerId="ADAL" clId="{F5C33CCB-54AF-4C4E-A602-8CE87A2F2C7F}" dt="2024-10-16T21:06:30.044" v="121"/>
        <pc:sldMkLst>
          <pc:docMk/>
          <pc:sldMk cId="477042846" sldId="1504"/>
        </pc:sldMkLst>
        <pc:picChg chg="add mod">
          <ac:chgData name="Hedydd Jones" userId="35b46832-044e-45dd-ba51-c6b2345da4ab" providerId="ADAL" clId="{F5C33CCB-54AF-4C4E-A602-8CE87A2F2C7F}" dt="2024-10-16T21:06:30.044" v="121"/>
          <ac:picMkLst>
            <pc:docMk/>
            <pc:sldMk cId="477042846" sldId="1504"/>
            <ac:picMk id="2" creationId="{9A85566F-36E0-4274-BACB-8E5B80EC49FB}"/>
          </ac:picMkLst>
        </pc:picChg>
      </pc:sldChg>
      <pc:sldChg chg="addSp delSp modSp mod">
        <pc:chgData name="Hedydd Jones" userId="35b46832-044e-45dd-ba51-c6b2345da4ab" providerId="ADAL" clId="{F5C33CCB-54AF-4C4E-A602-8CE87A2F2C7F}" dt="2024-10-16T21:06:01.490" v="117" actId="403"/>
        <pc:sldMkLst>
          <pc:docMk/>
          <pc:sldMk cId="3898542885" sldId="1687"/>
        </pc:sldMkLst>
        <pc:spChg chg="del mod">
          <ac:chgData name="Hedydd Jones" userId="35b46832-044e-45dd-ba51-c6b2345da4ab" providerId="ADAL" clId="{F5C33CCB-54AF-4C4E-A602-8CE87A2F2C7F}" dt="2024-10-16T21:04:32.060" v="4" actId="478"/>
          <ac:spMkLst>
            <pc:docMk/>
            <pc:sldMk cId="3898542885" sldId="1687"/>
            <ac:spMk id="2" creationId="{C37F6D79-49A5-8A48-B045-B5EF559A92C8}"/>
          </ac:spMkLst>
        </pc:spChg>
        <pc:spChg chg="add del mod">
          <ac:chgData name="Hedydd Jones" userId="35b46832-044e-45dd-ba51-c6b2345da4ab" providerId="ADAL" clId="{F5C33CCB-54AF-4C4E-A602-8CE87A2F2C7F}" dt="2024-10-16T21:04:35.283" v="5" actId="478"/>
          <ac:spMkLst>
            <pc:docMk/>
            <pc:sldMk cId="3898542885" sldId="1687"/>
            <ac:spMk id="4" creationId="{02393B27-1204-B4FB-4E66-0D32C04D6AFE}"/>
          </ac:spMkLst>
        </pc:spChg>
        <pc:spChg chg="add mod">
          <ac:chgData name="Hedydd Jones" userId="35b46832-044e-45dd-ba51-c6b2345da4ab" providerId="ADAL" clId="{F5C33CCB-54AF-4C4E-A602-8CE87A2F2C7F}" dt="2024-10-16T21:06:01.490" v="117" actId="403"/>
          <ac:spMkLst>
            <pc:docMk/>
            <pc:sldMk cId="3898542885" sldId="1687"/>
            <ac:spMk id="6" creationId="{311E2F0B-2F67-7C5F-7079-AAE0EF6D1BF9}"/>
          </ac:spMkLst>
        </pc:spChg>
      </pc:sldChg>
      <pc:sldChg chg="addSp modSp mod">
        <pc:chgData name="Hedydd Jones" userId="35b46832-044e-45dd-ba51-c6b2345da4ab" providerId="ADAL" clId="{F5C33CCB-54AF-4C4E-A602-8CE87A2F2C7F}" dt="2024-10-16T21:25:54.260" v="406" actId="1076"/>
        <pc:sldMkLst>
          <pc:docMk/>
          <pc:sldMk cId="3319600166" sldId="1729"/>
        </pc:sldMkLst>
        <pc:picChg chg="add mod">
          <ac:chgData name="Hedydd Jones" userId="35b46832-044e-45dd-ba51-c6b2345da4ab" providerId="ADAL" clId="{F5C33CCB-54AF-4C4E-A602-8CE87A2F2C7F}" dt="2024-10-16T21:25:54.260" v="406" actId="1076"/>
          <ac:picMkLst>
            <pc:docMk/>
            <pc:sldMk cId="3319600166" sldId="1729"/>
            <ac:picMk id="3" creationId="{6E79FFF8-7A6A-8E11-C5E9-38C9A16C3199}"/>
          </ac:picMkLst>
        </pc:picChg>
      </pc:sldChg>
      <pc:sldChg chg="addSp modSp">
        <pc:chgData name="Hedydd Jones" userId="35b46832-044e-45dd-ba51-c6b2345da4ab" providerId="ADAL" clId="{F5C33CCB-54AF-4C4E-A602-8CE87A2F2C7F}" dt="2024-10-16T21:06:10.799" v="118"/>
        <pc:sldMkLst>
          <pc:docMk/>
          <pc:sldMk cId="0" sldId="1730"/>
        </pc:sldMkLst>
        <pc:picChg chg="add mod">
          <ac:chgData name="Hedydd Jones" userId="35b46832-044e-45dd-ba51-c6b2345da4ab" providerId="ADAL" clId="{F5C33CCB-54AF-4C4E-A602-8CE87A2F2C7F}" dt="2024-10-16T21:06:10.799" v="118"/>
          <ac:picMkLst>
            <pc:docMk/>
            <pc:sldMk cId="0" sldId="1730"/>
            <ac:picMk id="2" creationId="{9CC2B81B-8D3E-5B17-37E2-C120E151883F}"/>
          </ac:picMkLst>
        </pc:picChg>
      </pc:sldChg>
      <pc:sldChg chg="addSp modSp">
        <pc:chgData name="Hedydd Jones" userId="35b46832-044e-45dd-ba51-c6b2345da4ab" providerId="ADAL" clId="{F5C33CCB-54AF-4C4E-A602-8CE87A2F2C7F}" dt="2024-10-16T21:06:18.141" v="119"/>
        <pc:sldMkLst>
          <pc:docMk/>
          <pc:sldMk cId="2478673914" sldId="1731"/>
        </pc:sldMkLst>
        <pc:picChg chg="add mod">
          <ac:chgData name="Hedydd Jones" userId="35b46832-044e-45dd-ba51-c6b2345da4ab" providerId="ADAL" clId="{F5C33CCB-54AF-4C4E-A602-8CE87A2F2C7F}" dt="2024-10-16T21:06:18.141" v="119"/>
          <ac:picMkLst>
            <pc:docMk/>
            <pc:sldMk cId="2478673914" sldId="1731"/>
            <ac:picMk id="2" creationId="{DFE53F22-2018-5A8F-AFD1-986AF7BD46D9}"/>
          </ac:picMkLst>
        </pc:picChg>
      </pc:sldChg>
      <pc:sldChg chg="addSp modSp mod">
        <pc:chgData name="Hedydd Jones" userId="35b46832-044e-45dd-ba51-c6b2345da4ab" providerId="ADAL" clId="{F5C33CCB-54AF-4C4E-A602-8CE87A2F2C7F}" dt="2024-10-16T21:07:19.225" v="131" actId="1036"/>
        <pc:sldMkLst>
          <pc:docMk/>
          <pc:sldMk cId="284731323" sldId="1871"/>
        </pc:sldMkLst>
        <pc:picChg chg="add mod">
          <ac:chgData name="Hedydd Jones" userId="35b46832-044e-45dd-ba51-c6b2345da4ab" providerId="ADAL" clId="{F5C33CCB-54AF-4C4E-A602-8CE87A2F2C7F}" dt="2024-10-16T21:07:19.225" v="131" actId="1036"/>
          <ac:picMkLst>
            <pc:docMk/>
            <pc:sldMk cId="284731323" sldId="1871"/>
            <ac:picMk id="2" creationId="{DF976939-D9E7-FEED-4140-8EE0E92E926C}"/>
          </ac:picMkLst>
        </pc:picChg>
      </pc:sldChg>
      <pc:sldChg chg="addSp modSp">
        <pc:chgData name="Hedydd Jones" userId="35b46832-044e-45dd-ba51-c6b2345da4ab" providerId="ADAL" clId="{F5C33CCB-54AF-4C4E-A602-8CE87A2F2C7F}" dt="2024-10-16T21:07:46.338" v="136"/>
        <pc:sldMkLst>
          <pc:docMk/>
          <pc:sldMk cId="49199802" sldId="1873"/>
        </pc:sldMkLst>
        <pc:picChg chg="add mod">
          <ac:chgData name="Hedydd Jones" userId="35b46832-044e-45dd-ba51-c6b2345da4ab" providerId="ADAL" clId="{F5C33CCB-54AF-4C4E-A602-8CE87A2F2C7F}" dt="2024-10-16T21:07:46.338" v="136"/>
          <ac:picMkLst>
            <pc:docMk/>
            <pc:sldMk cId="49199802" sldId="1873"/>
            <ac:picMk id="4" creationId="{FC6F2E73-11D0-326D-9BA0-82C9D393EEDC}"/>
          </ac:picMkLst>
        </pc:picChg>
      </pc:sldChg>
      <pc:sldChg chg="addSp modSp">
        <pc:chgData name="Hedydd Jones" userId="35b46832-044e-45dd-ba51-c6b2345da4ab" providerId="ADAL" clId="{F5C33CCB-54AF-4C4E-A602-8CE87A2F2C7F}" dt="2024-10-16T21:07:37.304" v="134"/>
        <pc:sldMkLst>
          <pc:docMk/>
          <pc:sldMk cId="2868165889" sldId="1874"/>
        </pc:sldMkLst>
        <pc:picChg chg="add mod">
          <ac:chgData name="Hedydd Jones" userId="35b46832-044e-45dd-ba51-c6b2345da4ab" providerId="ADAL" clId="{F5C33CCB-54AF-4C4E-A602-8CE87A2F2C7F}" dt="2024-10-16T21:07:28.635" v="133"/>
          <ac:picMkLst>
            <pc:docMk/>
            <pc:sldMk cId="2868165889" sldId="1874"/>
            <ac:picMk id="3" creationId="{E374C2DE-DC05-29C3-0F99-F23754A28094}"/>
          </ac:picMkLst>
        </pc:picChg>
        <pc:picChg chg="add mod">
          <ac:chgData name="Hedydd Jones" userId="35b46832-044e-45dd-ba51-c6b2345da4ab" providerId="ADAL" clId="{F5C33CCB-54AF-4C4E-A602-8CE87A2F2C7F}" dt="2024-10-16T21:07:37.304" v="134"/>
          <ac:picMkLst>
            <pc:docMk/>
            <pc:sldMk cId="2868165889" sldId="1874"/>
            <ac:picMk id="4" creationId="{4ED0616E-A06B-9958-8F66-A1240027F778}"/>
          </ac:picMkLst>
        </pc:picChg>
      </pc:sldChg>
      <pc:sldChg chg="addSp modSp">
        <pc:chgData name="Hedydd Jones" userId="35b46832-044e-45dd-ba51-c6b2345da4ab" providerId="ADAL" clId="{F5C33CCB-54AF-4C4E-A602-8CE87A2F2C7F}" dt="2024-10-16T21:07:51.607" v="137"/>
        <pc:sldMkLst>
          <pc:docMk/>
          <pc:sldMk cId="2662457959" sldId="1875"/>
        </pc:sldMkLst>
        <pc:picChg chg="add mod">
          <ac:chgData name="Hedydd Jones" userId="35b46832-044e-45dd-ba51-c6b2345da4ab" providerId="ADAL" clId="{F5C33CCB-54AF-4C4E-A602-8CE87A2F2C7F}" dt="2024-10-16T21:07:51.607" v="137"/>
          <ac:picMkLst>
            <pc:docMk/>
            <pc:sldMk cId="2662457959" sldId="1875"/>
            <ac:picMk id="3" creationId="{A64F38CF-7212-B196-8FED-88349A2BC298}"/>
          </ac:picMkLst>
        </pc:picChg>
      </pc:sldChg>
      <pc:sldChg chg="addSp modSp">
        <pc:chgData name="Hedydd Jones" userId="35b46832-044e-45dd-ba51-c6b2345da4ab" providerId="ADAL" clId="{F5C33CCB-54AF-4C4E-A602-8CE87A2F2C7F}" dt="2024-10-16T21:10:24.644" v="154"/>
        <pc:sldMkLst>
          <pc:docMk/>
          <pc:sldMk cId="57532866" sldId="1876"/>
        </pc:sldMkLst>
        <pc:picChg chg="add mod">
          <ac:chgData name="Hedydd Jones" userId="35b46832-044e-45dd-ba51-c6b2345da4ab" providerId="ADAL" clId="{F5C33CCB-54AF-4C4E-A602-8CE87A2F2C7F}" dt="2024-10-16T21:10:24.644" v="154"/>
          <ac:picMkLst>
            <pc:docMk/>
            <pc:sldMk cId="57532866" sldId="1876"/>
            <ac:picMk id="2" creationId="{D6BEBEA7-0840-DA75-FBC2-7DFD3A8C5662}"/>
          </ac:picMkLst>
        </pc:picChg>
      </pc:sldChg>
      <pc:sldChg chg="addSp modSp">
        <pc:chgData name="Hedydd Jones" userId="35b46832-044e-45dd-ba51-c6b2345da4ab" providerId="ADAL" clId="{F5C33CCB-54AF-4C4E-A602-8CE87A2F2C7F}" dt="2024-10-16T21:10:29.162" v="155"/>
        <pc:sldMkLst>
          <pc:docMk/>
          <pc:sldMk cId="156761014" sldId="1877"/>
        </pc:sldMkLst>
        <pc:picChg chg="add mod">
          <ac:chgData name="Hedydd Jones" userId="35b46832-044e-45dd-ba51-c6b2345da4ab" providerId="ADAL" clId="{F5C33CCB-54AF-4C4E-A602-8CE87A2F2C7F}" dt="2024-10-16T21:10:29.162" v="155"/>
          <ac:picMkLst>
            <pc:docMk/>
            <pc:sldMk cId="156761014" sldId="1877"/>
            <ac:picMk id="2" creationId="{B60BAA78-1A11-A20D-459A-5303245ED51C}"/>
          </ac:picMkLst>
        </pc:picChg>
      </pc:sldChg>
      <pc:sldChg chg="addSp modSp">
        <pc:chgData name="Hedydd Jones" userId="35b46832-044e-45dd-ba51-c6b2345da4ab" providerId="ADAL" clId="{F5C33CCB-54AF-4C4E-A602-8CE87A2F2C7F}" dt="2024-10-16T21:13:02.592" v="160"/>
        <pc:sldMkLst>
          <pc:docMk/>
          <pc:sldMk cId="1800816223" sldId="1878"/>
        </pc:sldMkLst>
        <pc:picChg chg="add mod">
          <ac:chgData name="Hedydd Jones" userId="35b46832-044e-45dd-ba51-c6b2345da4ab" providerId="ADAL" clId="{F5C33CCB-54AF-4C4E-A602-8CE87A2F2C7F}" dt="2024-10-16T21:13:02.592" v="160"/>
          <ac:picMkLst>
            <pc:docMk/>
            <pc:sldMk cId="1800816223" sldId="1878"/>
            <ac:picMk id="5" creationId="{F21A517C-5342-79D0-EA56-AF45F9D6F959}"/>
          </ac:picMkLst>
        </pc:picChg>
      </pc:sldChg>
      <pc:sldChg chg="addSp modSp">
        <pc:chgData name="Hedydd Jones" userId="35b46832-044e-45dd-ba51-c6b2345da4ab" providerId="ADAL" clId="{F5C33CCB-54AF-4C4E-A602-8CE87A2F2C7F}" dt="2024-10-16T21:13:06.307" v="161"/>
        <pc:sldMkLst>
          <pc:docMk/>
          <pc:sldMk cId="1297181362" sldId="1879"/>
        </pc:sldMkLst>
        <pc:picChg chg="add mod">
          <ac:chgData name="Hedydd Jones" userId="35b46832-044e-45dd-ba51-c6b2345da4ab" providerId="ADAL" clId="{F5C33CCB-54AF-4C4E-A602-8CE87A2F2C7F}" dt="2024-10-16T21:13:06.307" v="161"/>
          <ac:picMkLst>
            <pc:docMk/>
            <pc:sldMk cId="1297181362" sldId="1879"/>
            <ac:picMk id="4" creationId="{2985DB4A-A251-FFAF-11B6-514221C33D15}"/>
          </ac:picMkLst>
        </pc:picChg>
      </pc:sldChg>
      <pc:sldChg chg="addSp modSp">
        <pc:chgData name="Hedydd Jones" userId="35b46832-044e-45dd-ba51-c6b2345da4ab" providerId="ADAL" clId="{F5C33CCB-54AF-4C4E-A602-8CE87A2F2C7F}" dt="2024-10-16T21:13:10.408" v="162"/>
        <pc:sldMkLst>
          <pc:docMk/>
          <pc:sldMk cId="1669001372" sldId="1880"/>
        </pc:sldMkLst>
        <pc:picChg chg="add mod">
          <ac:chgData name="Hedydd Jones" userId="35b46832-044e-45dd-ba51-c6b2345da4ab" providerId="ADAL" clId="{F5C33CCB-54AF-4C4E-A602-8CE87A2F2C7F}" dt="2024-10-16T21:13:10.408" v="162"/>
          <ac:picMkLst>
            <pc:docMk/>
            <pc:sldMk cId="1669001372" sldId="1880"/>
            <ac:picMk id="5" creationId="{B4D4796B-0297-84D0-D292-F09AF09A2778}"/>
          </ac:picMkLst>
        </pc:picChg>
      </pc:sldChg>
      <pc:sldChg chg="addSp modSp">
        <pc:chgData name="Hedydd Jones" userId="35b46832-044e-45dd-ba51-c6b2345da4ab" providerId="ADAL" clId="{F5C33CCB-54AF-4C4E-A602-8CE87A2F2C7F}" dt="2024-10-16T21:13:15.225" v="163"/>
        <pc:sldMkLst>
          <pc:docMk/>
          <pc:sldMk cId="2614680904" sldId="1881"/>
        </pc:sldMkLst>
        <pc:picChg chg="add mod">
          <ac:chgData name="Hedydd Jones" userId="35b46832-044e-45dd-ba51-c6b2345da4ab" providerId="ADAL" clId="{F5C33CCB-54AF-4C4E-A602-8CE87A2F2C7F}" dt="2024-10-16T21:13:15.225" v="163"/>
          <ac:picMkLst>
            <pc:docMk/>
            <pc:sldMk cId="2614680904" sldId="1881"/>
            <ac:picMk id="4" creationId="{0D3DDC6A-40C2-2246-C2EA-EF1FBB054544}"/>
          </ac:picMkLst>
        </pc:picChg>
      </pc:sldChg>
      <pc:sldChg chg="addSp modSp">
        <pc:chgData name="Hedydd Jones" userId="35b46832-044e-45dd-ba51-c6b2345da4ab" providerId="ADAL" clId="{F5C33CCB-54AF-4C4E-A602-8CE87A2F2C7F}" dt="2024-10-16T21:13:19.426" v="164"/>
        <pc:sldMkLst>
          <pc:docMk/>
          <pc:sldMk cId="3600954609" sldId="1882"/>
        </pc:sldMkLst>
        <pc:picChg chg="add mod">
          <ac:chgData name="Hedydd Jones" userId="35b46832-044e-45dd-ba51-c6b2345da4ab" providerId="ADAL" clId="{F5C33CCB-54AF-4C4E-A602-8CE87A2F2C7F}" dt="2024-10-16T21:13:19.426" v="164"/>
          <ac:picMkLst>
            <pc:docMk/>
            <pc:sldMk cId="3600954609" sldId="1882"/>
            <ac:picMk id="4" creationId="{61ED2FAF-B2F3-1C33-FD5F-A55FE250C4D5}"/>
          </ac:picMkLst>
        </pc:picChg>
      </pc:sldChg>
      <pc:sldChg chg="addSp modSp">
        <pc:chgData name="Hedydd Jones" userId="35b46832-044e-45dd-ba51-c6b2345da4ab" providerId="ADAL" clId="{F5C33CCB-54AF-4C4E-A602-8CE87A2F2C7F}" dt="2024-10-16T21:13:23.994" v="165"/>
        <pc:sldMkLst>
          <pc:docMk/>
          <pc:sldMk cId="930628610" sldId="1883"/>
        </pc:sldMkLst>
        <pc:picChg chg="add mod">
          <ac:chgData name="Hedydd Jones" userId="35b46832-044e-45dd-ba51-c6b2345da4ab" providerId="ADAL" clId="{F5C33CCB-54AF-4C4E-A602-8CE87A2F2C7F}" dt="2024-10-16T21:13:23.994" v="165"/>
          <ac:picMkLst>
            <pc:docMk/>
            <pc:sldMk cId="930628610" sldId="1883"/>
            <ac:picMk id="2" creationId="{8982BC60-0802-0591-7F8C-A02604FE3F71}"/>
          </ac:picMkLst>
        </pc:picChg>
      </pc:sldChg>
      <pc:sldChg chg="addSp modSp">
        <pc:chgData name="Hedydd Jones" userId="35b46832-044e-45dd-ba51-c6b2345da4ab" providerId="ADAL" clId="{F5C33CCB-54AF-4C4E-A602-8CE87A2F2C7F}" dt="2024-10-16T21:13:34.383" v="167"/>
        <pc:sldMkLst>
          <pc:docMk/>
          <pc:sldMk cId="3486131299" sldId="1884"/>
        </pc:sldMkLst>
        <pc:picChg chg="add mod">
          <ac:chgData name="Hedydd Jones" userId="35b46832-044e-45dd-ba51-c6b2345da4ab" providerId="ADAL" clId="{F5C33CCB-54AF-4C4E-A602-8CE87A2F2C7F}" dt="2024-10-16T21:13:34.383" v="167"/>
          <ac:picMkLst>
            <pc:docMk/>
            <pc:sldMk cId="3486131299" sldId="1884"/>
            <ac:picMk id="2" creationId="{F8AB550D-8227-AB94-9065-55B50FA80CED}"/>
          </ac:picMkLst>
        </pc:picChg>
      </pc:sldChg>
      <pc:sldChg chg="addSp modSp">
        <pc:chgData name="Hedydd Jones" userId="35b46832-044e-45dd-ba51-c6b2345da4ab" providerId="ADAL" clId="{F5C33CCB-54AF-4C4E-A602-8CE87A2F2C7F}" dt="2024-10-16T21:13:38.612" v="168"/>
        <pc:sldMkLst>
          <pc:docMk/>
          <pc:sldMk cId="1836179074" sldId="1885"/>
        </pc:sldMkLst>
        <pc:picChg chg="add mod">
          <ac:chgData name="Hedydd Jones" userId="35b46832-044e-45dd-ba51-c6b2345da4ab" providerId="ADAL" clId="{F5C33CCB-54AF-4C4E-A602-8CE87A2F2C7F}" dt="2024-10-16T21:13:38.612" v="168"/>
          <ac:picMkLst>
            <pc:docMk/>
            <pc:sldMk cId="1836179074" sldId="1885"/>
            <ac:picMk id="2" creationId="{E60AD3D0-661E-5CB4-1933-6A8B77BD6340}"/>
          </ac:picMkLst>
        </pc:picChg>
      </pc:sldChg>
      <pc:sldChg chg="addSp modSp">
        <pc:chgData name="Hedydd Jones" userId="35b46832-044e-45dd-ba51-c6b2345da4ab" providerId="ADAL" clId="{F5C33CCB-54AF-4C4E-A602-8CE87A2F2C7F}" dt="2024-10-16T21:13:42.830" v="169"/>
        <pc:sldMkLst>
          <pc:docMk/>
          <pc:sldMk cId="1143508465" sldId="1886"/>
        </pc:sldMkLst>
        <pc:picChg chg="add mod">
          <ac:chgData name="Hedydd Jones" userId="35b46832-044e-45dd-ba51-c6b2345da4ab" providerId="ADAL" clId="{F5C33CCB-54AF-4C4E-A602-8CE87A2F2C7F}" dt="2024-10-16T21:13:42.830" v="169"/>
          <ac:picMkLst>
            <pc:docMk/>
            <pc:sldMk cId="1143508465" sldId="1886"/>
            <ac:picMk id="2" creationId="{A342A8B3-A47B-48DA-BE21-F6CD3D687DFF}"/>
          </ac:picMkLst>
        </pc:picChg>
      </pc:sldChg>
      <pc:sldChg chg="addSp modSp">
        <pc:chgData name="Hedydd Jones" userId="35b46832-044e-45dd-ba51-c6b2345da4ab" providerId="ADAL" clId="{F5C33CCB-54AF-4C4E-A602-8CE87A2F2C7F}" dt="2024-10-16T21:13:46.713" v="170"/>
        <pc:sldMkLst>
          <pc:docMk/>
          <pc:sldMk cId="2574894916" sldId="1887"/>
        </pc:sldMkLst>
        <pc:picChg chg="add mod">
          <ac:chgData name="Hedydd Jones" userId="35b46832-044e-45dd-ba51-c6b2345da4ab" providerId="ADAL" clId="{F5C33CCB-54AF-4C4E-A602-8CE87A2F2C7F}" dt="2024-10-16T21:13:46.713" v="170"/>
          <ac:picMkLst>
            <pc:docMk/>
            <pc:sldMk cId="2574894916" sldId="1887"/>
            <ac:picMk id="2" creationId="{7E463621-5D53-C043-4DD1-A9F28DC681C7}"/>
          </ac:picMkLst>
        </pc:picChg>
      </pc:sldChg>
      <pc:sldChg chg="addSp delSp modSp add mod">
        <pc:chgData name="Hedydd Jones" userId="35b46832-044e-45dd-ba51-c6b2345da4ab" providerId="ADAL" clId="{F5C33CCB-54AF-4C4E-A602-8CE87A2F2C7F}" dt="2024-10-17T09:48:44.447" v="418"/>
        <pc:sldMkLst>
          <pc:docMk/>
          <pc:sldMk cId="522626252" sldId="1891"/>
        </pc:sldMkLst>
        <pc:picChg chg="add mod">
          <ac:chgData name="Hedydd Jones" userId="35b46832-044e-45dd-ba51-c6b2345da4ab" providerId="ADAL" clId="{F5C33CCB-54AF-4C4E-A602-8CE87A2F2C7F}" dt="2024-10-17T09:48:44.447" v="418"/>
          <ac:picMkLst>
            <pc:docMk/>
            <pc:sldMk cId="522626252" sldId="1891"/>
            <ac:picMk id="4" creationId="{3E4C5314-C865-C0DF-D15E-438FDAA7A347}"/>
          </ac:picMkLst>
        </pc:picChg>
        <pc:picChg chg="del">
          <ac:chgData name="Hedydd Jones" userId="35b46832-044e-45dd-ba51-c6b2345da4ab" providerId="ADAL" clId="{F5C33CCB-54AF-4C4E-A602-8CE87A2F2C7F}" dt="2024-10-17T09:48:36.365" v="417" actId="478"/>
          <ac:picMkLst>
            <pc:docMk/>
            <pc:sldMk cId="522626252" sldId="1891"/>
            <ac:picMk id="5" creationId="{3040A8B7-DED7-5A1B-5E5B-CEA9B9CBCF0F}"/>
          </ac:picMkLst>
        </pc:picChg>
      </pc:sldChg>
      <pc:sldChg chg="addSp modSp">
        <pc:chgData name="Hedydd Jones" userId="35b46832-044e-45dd-ba51-c6b2345da4ab" providerId="ADAL" clId="{F5C33CCB-54AF-4C4E-A602-8CE87A2F2C7F}" dt="2024-10-16T21:09:41.453" v="145"/>
        <pc:sldMkLst>
          <pc:docMk/>
          <pc:sldMk cId="383126246" sldId="1892"/>
        </pc:sldMkLst>
        <pc:picChg chg="add mod">
          <ac:chgData name="Hedydd Jones" userId="35b46832-044e-45dd-ba51-c6b2345da4ab" providerId="ADAL" clId="{F5C33CCB-54AF-4C4E-A602-8CE87A2F2C7F}" dt="2024-10-16T21:09:41.453" v="145"/>
          <ac:picMkLst>
            <pc:docMk/>
            <pc:sldMk cId="383126246" sldId="1892"/>
            <ac:picMk id="2" creationId="{F2F895E8-C13F-BA75-72E4-F539B3CD673A}"/>
          </ac:picMkLst>
        </pc:picChg>
      </pc:sldChg>
      <pc:sldChg chg="addSp modSp">
        <pc:chgData name="Hedydd Jones" userId="35b46832-044e-45dd-ba51-c6b2345da4ab" providerId="ADAL" clId="{F5C33CCB-54AF-4C4E-A602-8CE87A2F2C7F}" dt="2024-10-16T21:12:49.555" v="157"/>
        <pc:sldMkLst>
          <pc:docMk/>
          <pc:sldMk cId="1932903282" sldId="1893"/>
        </pc:sldMkLst>
        <pc:picChg chg="add mod">
          <ac:chgData name="Hedydd Jones" userId="35b46832-044e-45dd-ba51-c6b2345da4ab" providerId="ADAL" clId="{F5C33CCB-54AF-4C4E-A602-8CE87A2F2C7F}" dt="2024-10-16T21:12:49.555" v="157"/>
          <ac:picMkLst>
            <pc:docMk/>
            <pc:sldMk cId="1932903282" sldId="1893"/>
            <ac:picMk id="5" creationId="{69689702-A150-6F7A-A26E-D481B93D395D}"/>
          </ac:picMkLst>
        </pc:picChg>
      </pc:sldChg>
      <pc:sldChg chg="addSp modSp add mod">
        <pc:chgData name="Hedydd Jones" userId="35b46832-044e-45dd-ba51-c6b2345da4ab" providerId="ADAL" clId="{F5C33CCB-54AF-4C4E-A602-8CE87A2F2C7F}" dt="2024-10-17T09:47:23.944" v="415" actId="14100"/>
        <pc:sldMkLst>
          <pc:docMk/>
          <pc:sldMk cId="264158719" sldId="1916"/>
        </pc:sldMkLst>
        <pc:picChg chg="add mod">
          <ac:chgData name="Hedydd Jones" userId="35b46832-044e-45dd-ba51-c6b2345da4ab" providerId="ADAL" clId="{F5C33CCB-54AF-4C4E-A602-8CE87A2F2C7F}" dt="2024-10-17T09:47:23.944" v="415" actId="14100"/>
          <ac:picMkLst>
            <pc:docMk/>
            <pc:sldMk cId="264158719" sldId="1916"/>
            <ac:picMk id="6" creationId="{ED091864-BD2B-A637-576B-3B7012C43AF7}"/>
          </ac:picMkLst>
        </pc:picChg>
      </pc:sldChg>
      <pc:sldChg chg="addSp modSp">
        <pc:chgData name="Hedydd Jones" userId="35b46832-044e-45dd-ba51-c6b2345da4ab" providerId="ADAL" clId="{F5C33CCB-54AF-4C4E-A602-8CE87A2F2C7F}" dt="2024-10-16T21:07:41.320" v="135"/>
        <pc:sldMkLst>
          <pc:docMk/>
          <pc:sldMk cId="901184096" sldId="1917"/>
        </pc:sldMkLst>
        <pc:picChg chg="add mod">
          <ac:chgData name="Hedydd Jones" userId="35b46832-044e-45dd-ba51-c6b2345da4ab" providerId="ADAL" clId="{F5C33CCB-54AF-4C4E-A602-8CE87A2F2C7F}" dt="2024-10-16T21:07:41.320" v="135"/>
          <ac:picMkLst>
            <pc:docMk/>
            <pc:sldMk cId="901184096" sldId="1917"/>
            <ac:picMk id="3" creationId="{40D468A2-22E8-F5F7-9B8E-31990323D2F9}"/>
          </ac:picMkLst>
        </pc:picChg>
      </pc:sldChg>
      <pc:sldChg chg="addSp modSp">
        <pc:chgData name="Hedydd Jones" userId="35b46832-044e-45dd-ba51-c6b2345da4ab" providerId="ADAL" clId="{F5C33CCB-54AF-4C4E-A602-8CE87A2F2C7F}" dt="2024-10-16T21:06:23.548" v="120"/>
        <pc:sldMkLst>
          <pc:docMk/>
          <pc:sldMk cId="3613520837" sldId="1918"/>
        </pc:sldMkLst>
        <pc:picChg chg="add mod">
          <ac:chgData name="Hedydd Jones" userId="35b46832-044e-45dd-ba51-c6b2345da4ab" providerId="ADAL" clId="{F5C33CCB-54AF-4C4E-A602-8CE87A2F2C7F}" dt="2024-10-16T21:06:23.548" v="120"/>
          <ac:picMkLst>
            <pc:docMk/>
            <pc:sldMk cId="3613520837" sldId="1918"/>
            <ac:picMk id="4" creationId="{84238F61-489C-84C8-0387-F708F7B1A4A8}"/>
          </ac:picMkLst>
        </pc:picChg>
      </pc:sldChg>
      <pc:sldChg chg="addSp modSp">
        <pc:chgData name="Hedydd Jones" userId="35b46832-044e-45dd-ba51-c6b2345da4ab" providerId="ADAL" clId="{F5C33CCB-54AF-4C4E-A602-8CE87A2F2C7F}" dt="2024-10-16T21:06:36.957" v="122"/>
        <pc:sldMkLst>
          <pc:docMk/>
          <pc:sldMk cId="407469353" sldId="1919"/>
        </pc:sldMkLst>
        <pc:picChg chg="add mod">
          <ac:chgData name="Hedydd Jones" userId="35b46832-044e-45dd-ba51-c6b2345da4ab" providerId="ADAL" clId="{F5C33CCB-54AF-4C4E-A602-8CE87A2F2C7F}" dt="2024-10-16T21:06:36.957" v="122"/>
          <ac:picMkLst>
            <pc:docMk/>
            <pc:sldMk cId="407469353" sldId="1919"/>
            <ac:picMk id="4" creationId="{7ECB32B5-76FB-0F86-03FC-F5301DE9DE17}"/>
          </ac:picMkLst>
        </pc:picChg>
      </pc:sldChg>
      <pc:sldChg chg="addSp modSp">
        <pc:chgData name="Hedydd Jones" userId="35b46832-044e-45dd-ba51-c6b2345da4ab" providerId="ADAL" clId="{F5C33CCB-54AF-4C4E-A602-8CE87A2F2C7F}" dt="2024-10-16T21:06:41.962" v="123"/>
        <pc:sldMkLst>
          <pc:docMk/>
          <pc:sldMk cId="0" sldId="1920"/>
        </pc:sldMkLst>
        <pc:picChg chg="add mod">
          <ac:chgData name="Hedydd Jones" userId="35b46832-044e-45dd-ba51-c6b2345da4ab" providerId="ADAL" clId="{F5C33CCB-54AF-4C4E-A602-8CE87A2F2C7F}" dt="2024-10-16T21:06:41.962" v="123"/>
          <ac:picMkLst>
            <pc:docMk/>
            <pc:sldMk cId="0" sldId="1920"/>
            <ac:picMk id="2" creationId="{5B4BFB47-766D-10B4-2D08-90F2185186CA}"/>
          </ac:picMkLst>
        </pc:picChg>
      </pc:sldChg>
      <pc:sldChg chg="addSp modSp">
        <pc:chgData name="Hedydd Jones" userId="35b46832-044e-45dd-ba51-c6b2345da4ab" providerId="ADAL" clId="{F5C33CCB-54AF-4C4E-A602-8CE87A2F2C7F}" dt="2024-10-16T21:06:47.079" v="124"/>
        <pc:sldMkLst>
          <pc:docMk/>
          <pc:sldMk cId="3430767569" sldId="1921"/>
        </pc:sldMkLst>
        <pc:picChg chg="add mod">
          <ac:chgData name="Hedydd Jones" userId="35b46832-044e-45dd-ba51-c6b2345da4ab" providerId="ADAL" clId="{F5C33CCB-54AF-4C4E-A602-8CE87A2F2C7F}" dt="2024-10-16T21:06:47.079" v="124"/>
          <ac:picMkLst>
            <pc:docMk/>
            <pc:sldMk cId="3430767569" sldId="1921"/>
            <ac:picMk id="2" creationId="{40A4A093-69C0-4D8C-D0E5-B195E0C393B4}"/>
          </ac:picMkLst>
        </pc:picChg>
      </pc:sldChg>
      <pc:sldChg chg="addSp modSp">
        <pc:chgData name="Hedydd Jones" userId="35b46832-044e-45dd-ba51-c6b2345da4ab" providerId="ADAL" clId="{F5C33CCB-54AF-4C4E-A602-8CE87A2F2C7F}" dt="2024-10-16T21:07:23.315" v="132"/>
        <pc:sldMkLst>
          <pc:docMk/>
          <pc:sldMk cId="3420140928" sldId="1922"/>
        </pc:sldMkLst>
        <pc:picChg chg="add mod">
          <ac:chgData name="Hedydd Jones" userId="35b46832-044e-45dd-ba51-c6b2345da4ab" providerId="ADAL" clId="{F5C33CCB-54AF-4C4E-A602-8CE87A2F2C7F}" dt="2024-10-16T21:07:23.315" v="132"/>
          <ac:picMkLst>
            <pc:docMk/>
            <pc:sldMk cId="3420140928" sldId="1922"/>
            <ac:picMk id="3" creationId="{C0028737-2FBF-7D7E-9E9A-E05E60178C7C}"/>
          </ac:picMkLst>
        </pc:picChg>
      </pc:sldChg>
      <pc:sldChg chg="addSp modSp">
        <pc:chgData name="Hedydd Jones" userId="35b46832-044e-45dd-ba51-c6b2345da4ab" providerId="ADAL" clId="{F5C33CCB-54AF-4C4E-A602-8CE87A2F2C7F}" dt="2024-10-16T21:07:56.407" v="138"/>
        <pc:sldMkLst>
          <pc:docMk/>
          <pc:sldMk cId="0" sldId="1923"/>
        </pc:sldMkLst>
        <pc:picChg chg="add mod">
          <ac:chgData name="Hedydd Jones" userId="35b46832-044e-45dd-ba51-c6b2345da4ab" providerId="ADAL" clId="{F5C33CCB-54AF-4C4E-A602-8CE87A2F2C7F}" dt="2024-10-16T21:07:56.407" v="138"/>
          <ac:picMkLst>
            <pc:docMk/>
            <pc:sldMk cId="0" sldId="1923"/>
            <ac:picMk id="2" creationId="{E5429193-0E99-281F-BB36-DF6E737D385B}"/>
          </ac:picMkLst>
        </pc:picChg>
      </pc:sldChg>
      <pc:sldChg chg="addSp modSp mod">
        <pc:chgData name="Hedydd Jones" userId="35b46832-044e-45dd-ba51-c6b2345da4ab" providerId="ADAL" clId="{F5C33CCB-54AF-4C4E-A602-8CE87A2F2C7F}" dt="2024-10-16T21:09:22.439" v="141" actId="1036"/>
        <pc:sldMkLst>
          <pc:docMk/>
          <pc:sldMk cId="0" sldId="1924"/>
        </pc:sldMkLst>
        <pc:picChg chg="add mod">
          <ac:chgData name="Hedydd Jones" userId="35b46832-044e-45dd-ba51-c6b2345da4ab" providerId="ADAL" clId="{F5C33CCB-54AF-4C4E-A602-8CE87A2F2C7F}" dt="2024-10-16T21:09:22.439" v="141" actId="1036"/>
          <ac:picMkLst>
            <pc:docMk/>
            <pc:sldMk cId="0" sldId="1924"/>
            <ac:picMk id="2" creationId="{7C8E0226-8259-DB1A-3107-3C8F98618DCF}"/>
          </ac:picMkLst>
        </pc:picChg>
      </pc:sldChg>
      <pc:sldChg chg="addSp modSp">
        <pc:chgData name="Hedydd Jones" userId="35b46832-044e-45dd-ba51-c6b2345da4ab" providerId="ADAL" clId="{F5C33CCB-54AF-4C4E-A602-8CE87A2F2C7F}" dt="2024-10-16T21:09:47.109" v="146"/>
        <pc:sldMkLst>
          <pc:docMk/>
          <pc:sldMk cId="0" sldId="1925"/>
        </pc:sldMkLst>
        <pc:picChg chg="add mod">
          <ac:chgData name="Hedydd Jones" userId="35b46832-044e-45dd-ba51-c6b2345da4ab" providerId="ADAL" clId="{F5C33CCB-54AF-4C4E-A602-8CE87A2F2C7F}" dt="2024-10-16T21:09:47.109" v="146"/>
          <ac:picMkLst>
            <pc:docMk/>
            <pc:sldMk cId="0" sldId="1925"/>
            <ac:picMk id="2" creationId="{E1756424-B922-CC9C-9B2A-95BF6C4E6EC9}"/>
          </ac:picMkLst>
        </pc:picChg>
      </pc:sldChg>
      <pc:sldChg chg="addSp modSp">
        <pc:chgData name="Hedydd Jones" userId="35b46832-044e-45dd-ba51-c6b2345da4ab" providerId="ADAL" clId="{F5C33CCB-54AF-4C4E-A602-8CE87A2F2C7F}" dt="2024-10-16T21:09:51.824" v="147"/>
        <pc:sldMkLst>
          <pc:docMk/>
          <pc:sldMk cId="0" sldId="1926"/>
        </pc:sldMkLst>
        <pc:picChg chg="add mod">
          <ac:chgData name="Hedydd Jones" userId="35b46832-044e-45dd-ba51-c6b2345da4ab" providerId="ADAL" clId="{F5C33CCB-54AF-4C4E-A602-8CE87A2F2C7F}" dt="2024-10-16T21:09:51.824" v="147"/>
          <ac:picMkLst>
            <pc:docMk/>
            <pc:sldMk cId="0" sldId="1926"/>
            <ac:picMk id="2" creationId="{A1F5B61E-7580-CCDC-5226-D7E92372562D}"/>
          </ac:picMkLst>
        </pc:picChg>
      </pc:sldChg>
      <pc:sldChg chg="addSp modSp mod">
        <pc:chgData name="Hedydd Jones" userId="35b46832-044e-45dd-ba51-c6b2345da4ab" providerId="ADAL" clId="{F5C33CCB-54AF-4C4E-A602-8CE87A2F2C7F}" dt="2024-10-16T21:10:02.006" v="149" actId="14100"/>
        <pc:sldMkLst>
          <pc:docMk/>
          <pc:sldMk cId="0" sldId="1927"/>
        </pc:sldMkLst>
        <pc:picChg chg="add mod">
          <ac:chgData name="Hedydd Jones" userId="35b46832-044e-45dd-ba51-c6b2345da4ab" providerId="ADAL" clId="{F5C33CCB-54AF-4C4E-A602-8CE87A2F2C7F}" dt="2024-10-16T21:10:02.006" v="149" actId="14100"/>
          <ac:picMkLst>
            <pc:docMk/>
            <pc:sldMk cId="0" sldId="1927"/>
            <ac:picMk id="2" creationId="{EEC2B17C-9FC0-FFF8-0736-EA5CA07CD9D6}"/>
          </ac:picMkLst>
        </pc:picChg>
      </pc:sldChg>
      <pc:sldChg chg="addSp modSp">
        <pc:chgData name="Hedydd Jones" userId="35b46832-044e-45dd-ba51-c6b2345da4ab" providerId="ADAL" clId="{F5C33CCB-54AF-4C4E-A602-8CE87A2F2C7F}" dt="2024-10-16T21:10:07.126" v="150"/>
        <pc:sldMkLst>
          <pc:docMk/>
          <pc:sldMk cId="2241985433" sldId="1928"/>
        </pc:sldMkLst>
        <pc:picChg chg="add mod">
          <ac:chgData name="Hedydd Jones" userId="35b46832-044e-45dd-ba51-c6b2345da4ab" providerId="ADAL" clId="{F5C33CCB-54AF-4C4E-A602-8CE87A2F2C7F}" dt="2024-10-16T21:10:07.126" v="150"/>
          <ac:picMkLst>
            <pc:docMk/>
            <pc:sldMk cId="2241985433" sldId="1928"/>
            <ac:picMk id="2" creationId="{26B3823D-4F15-2FD5-8BFE-B96C258D09E9}"/>
          </ac:picMkLst>
        </pc:picChg>
      </pc:sldChg>
      <pc:sldChg chg="addSp modSp">
        <pc:chgData name="Hedydd Jones" userId="35b46832-044e-45dd-ba51-c6b2345da4ab" providerId="ADAL" clId="{F5C33CCB-54AF-4C4E-A602-8CE87A2F2C7F}" dt="2024-10-16T21:10:11.459" v="151"/>
        <pc:sldMkLst>
          <pc:docMk/>
          <pc:sldMk cId="0" sldId="1929"/>
        </pc:sldMkLst>
        <pc:picChg chg="add mod">
          <ac:chgData name="Hedydd Jones" userId="35b46832-044e-45dd-ba51-c6b2345da4ab" providerId="ADAL" clId="{F5C33CCB-54AF-4C4E-A602-8CE87A2F2C7F}" dt="2024-10-16T21:10:11.459" v="151"/>
          <ac:picMkLst>
            <pc:docMk/>
            <pc:sldMk cId="0" sldId="1929"/>
            <ac:picMk id="2" creationId="{07EA8D83-9287-3CB6-EFC2-3DB0A000ACC7}"/>
          </ac:picMkLst>
        </pc:picChg>
      </pc:sldChg>
      <pc:sldChg chg="addSp modSp">
        <pc:chgData name="Hedydd Jones" userId="35b46832-044e-45dd-ba51-c6b2345da4ab" providerId="ADAL" clId="{F5C33CCB-54AF-4C4E-A602-8CE87A2F2C7F}" dt="2024-10-16T21:10:15.743" v="152"/>
        <pc:sldMkLst>
          <pc:docMk/>
          <pc:sldMk cId="0" sldId="1930"/>
        </pc:sldMkLst>
        <pc:picChg chg="add mod">
          <ac:chgData name="Hedydd Jones" userId="35b46832-044e-45dd-ba51-c6b2345da4ab" providerId="ADAL" clId="{F5C33CCB-54AF-4C4E-A602-8CE87A2F2C7F}" dt="2024-10-16T21:10:15.743" v="152"/>
          <ac:picMkLst>
            <pc:docMk/>
            <pc:sldMk cId="0" sldId="1930"/>
            <ac:picMk id="2" creationId="{ABFE1526-BDDD-9E49-3014-D78CA17495C5}"/>
          </ac:picMkLst>
        </pc:picChg>
      </pc:sldChg>
      <pc:sldChg chg="addSp modSp">
        <pc:chgData name="Hedydd Jones" userId="35b46832-044e-45dd-ba51-c6b2345da4ab" providerId="ADAL" clId="{F5C33CCB-54AF-4C4E-A602-8CE87A2F2C7F}" dt="2024-10-16T21:10:20.169" v="153"/>
        <pc:sldMkLst>
          <pc:docMk/>
          <pc:sldMk cId="1313137286" sldId="1931"/>
        </pc:sldMkLst>
        <pc:picChg chg="add mod">
          <ac:chgData name="Hedydd Jones" userId="35b46832-044e-45dd-ba51-c6b2345da4ab" providerId="ADAL" clId="{F5C33CCB-54AF-4C4E-A602-8CE87A2F2C7F}" dt="2024-10-16T21:10:20.169" v="153"/>
          <ac:picMkLst>
            <pc:docMk/>
            <pc:sldMk cId="1313137286" sldId="1931"/>
            <ac:picMk id="10" creationId="{A5D93C0B-A799-12A0-7799-0127F4487E77}"/>
          </ac:picMkLst>
        </pc:picChg>
      </pc:sldChg>
      <pc:sldChg chg="addSp modSp">
        <pc:chgData name="Hedydd Jones" userId="35b46832-044e-45dd-ba51-c6b2345da4ab" providerId="ADAL" clId="{F5C33CCB-54AF-4C4E-A602-8CE87A2F2C7F}" dt="2024-10-16T21:12:45.703" v="156"/>
        <pc:sldMkLst>
          <pc:docMk/>
          <pc:sldMk cId="0" sldId="1932"/>
        </pc:sldMkLst>
        <pc:picChg chg="add mod">
          <ac:chgData name="Hedydd Jones" userId="35b46832-044e-45dd-ba51-c6b2345da4ab" providerId="ADAL" clId="{F5C33CCB-54AF-4C4E-A602-8CE87A2F2C7F}" dt="2024-10-16T21:12:45.703" v="156"/>
          <ac:picMkLst>
            <pc:docMk/>
            <pc:sldMk cId="0" sldId="1932"/>
            <ac:picMk id="5" creationId="{D5589FB2-85FB-4EC7-942F-4CDD0E3798E7}"/>
          </ac:picMkLst>
        </pc:picChg>
      </pc:sldChg>
      <pc:sldChg chg="addSp modSp">
        <pc:chgData name="Hedydd Jones" userId="35b46832-044e-45dd-ba51-c6b2345da4ab" providerId="ADAL" clId="{F5C33CCB-54AF-4C4E-A602-8CE87A2F2C7F}" dt="2024-10-16T21:12:53.872" v="158"/>
        <pc:sldMkLst>
          <pc:docMk/>
          <pc:sldMk cId="0" sldId="1933"/>
        </pc:sldMkLst>
        <pc:picChg chg="add mod">
          <ac:chgData name="Hedydd Jones" userId="35b46832-044e-45dd-ba51-c6b2345da4ab" providerId="ADAL" clId="{F5C33CCB-54AF-4C4E-A602-8CE87A2F2C7F}" dt="2024-10-16T21:12:53.872" v="158"/>
          <ac:picMkLst>
            <pc:docMk/>
            <pc:sldMk cId="0" sldId="1933"/>
            <ac:picMk id="2" creationId="{9AFD74C1-7B1F-54FA-8A14-06FF1F6F6DF3}"/>
          </ac:picMkLst>
        </pc:picChg>
      </pc:sldChg>
      <pc:sldChg chg="addSp modSp">
        <pc:chgData name="Hedydd Jones" userId="35b46832-044e-45dd-ba51-c6b2345da4ab" providerId="ADAL" clId="{F5C33CCB-54AF-4C4E-A602-8CE87A2F2C7F}" dt="2024-10-16T21:13:30.021" v="166"/>
        <pc:sldMkLst>
          <pc:docMk/>
          <pc:sldMk cId="0" sldId="1934"/>
        </pc:sldMkLst>
        <pc:picChg chg="add mod">
          <ac:chgData name="Hedydd Jones" userId="35b46832-044e-45dd-ba51-c6b2345da4ab" providerId="ADAL" clId="{F5C33CCB-54AF-4C4E-A602-8CE87A2F2C7F}" dt="2024-10-16T21:13:30.021" v="166"/>
          <ac:picMkLst>
            <pc:docMk/>
            <pc:sldMk cId="0" sldId="1934"/>
            <ac:picMk id="2" creationId="{D4F221FD-6542-922D-A8BD-87ADE786D28C}"/>
          </ac:picMkLst>
        </pc:picChg>
      </pc:sldChg>
      <pc:sldChg chg="addSp delSp modSp add mod setBg addAnim setClrOvrMap">
        <pc:chgData name="Hedydd Jones" userId="35b46832-044e-45dd-ba51-c6b2345da4ab" providerId="ADAL" clId="{F5C33CCB-54AF-4C4E-A602-8CE87A2F2C7F}" dt="2024-10-16T21:16:52.802" v="256" actId="20577"/>
        <pc:sldMkLst>
          <pc:docMk/>
          <pc:sldMk cId="3384611786" sldId="1935"/>
        </pc:sldMkLst>
        <pc:spChg chg="add mod">
          <ac:chgData name="Hedydd Jones" userId="35b46832-044e-45dd-ba51-c6b2345da4ab" providerId="ADAL" clId="{F5C33CCB-54AF-4C4E-A602-8CE87A2F2C7F}" dt="2024-10-16T21:16:52.802" v="256" actId="20577"/>
          <ac:spMkLst>
            <pc:docMk/>
            <pc:sldMk cId="3384611786" sldId="1935"/>
            <ac:spMk id="4" creationId="{57110B32-139C-1E21-2908-8CD8047CAF33}"/>
          </ac:spMkLst>
        </pc:spChg>
        <pc:spChg chg="mod ord">
          <ac:chgData name="Hedydd Jones" userId="35b46832-044e-45dd-ba51-c6b2345da4ab" providerId="ADAL" clId="{F5C33CCB-54AF-4C4E-A602-8CE87A2F2C7F}" dt="2024-10-16T21:16:25.418" v="251" actId="2711"/>
          <ac:spMkLst>
            <pc:docMk/>
            <pc:sldMk cId="3384611786" sldId="1935"/>
            <ac:spMk id="264" creationId="{0ED437E3-556B-A264-6293-FB382ACF8E42}"/>
          </ac:spMkLst>
        </pc:spChg>
        <pc:spChg chg="del">
          <ac:chgData name="Hedydd Jones" userId="35b46832-044e-45dd-ba51-c6b2345da4ab" providerId="ADAL" clId="{F5C33CCB-54AF-4C4E-A602-8CE87A2F2C7F}" dt="2024-10-16T21:14:13.732" v="173" actId="478"/>
          <ac:spMkLst>
            <pc:docMk/>
            <pc:sldMk cId="3384611786" sldId="1935"/>
            <ac:spMk id="265" creationId="{459CD4A6-8A4A-5DD7-50B9-17031070FEDD}"/>
          </ac:spMkLst>
        </pc:spChg>
        <pc:spChg chg="del">
          <ac:chgData name="Hedydd Jones" userId="35b46832-044e-45dd-ba51-c6b2345da4ab" providerId="ADAL" clId="{F5C33CCB-54AF-4C4E-A602-8CE87A2F2C7F}" dt="2024-10-16T21:14:12.189" v="172" actId="478"/>
          <ac:spMkLst>
            <pc:docMk/>
            <pc:sldMk cId="3384611786" sldId="1935"/>
            <ac:spMk id="266" creationId="{F6130089-F6B9-4EF0-146B-ACDB48E8D7A9}"/>
          </ac:spMkLst>
        </pc:spChg>
        <pc:spChg chg="add del">
          <ac:chgData name="Hedydd Jones" userId="35b46832-044e-45dd-ba51-c6b2345da4ab" providerId="ADAL" clId="{F5C33CCB-54AF-4C4E-A602-8CE87A2F2C7F}" dt="2024-10-16T21:15:41.202" v="240" actId="26606"/>
          <ac:spMkLst>
            <pc:docMk/>
            <pc:sldMk cId="3384611786" sldId="1935"/>
            <ac:spMk id="269" creationId="{E91DC736-0EF8-4F87-9146-EBF1D2EE4D3D}"/>
          </ac:spMkLst>
        </pc:spChg>
        <pc:spChg chg="add del">
          <ac:chgData name="Hedydd Jones" userId="35b46832-044e-45dd-ba51-c6b2345da4ab" providerId="ADAL" clId="{F5C33CCB-54AF-4C4E-A602-8CE87A2F2C7F}" dt="2024-10-16T21:15:41.202" v="240" actId="26606"/>
          <ac:spMkLst>
            <pc:docMk/>
            <pc:sldMk cId="3384611786" sldId="1935"/>
            <ac:spMk id="271" creationId="{097CD68E-23E3-4007-8847-CD0944C4F7BE}"/>
          </ac:spMkLst>
        </pc:spChg>
        <pc:spChg chg="add del">
          <ac:chgData name="Hedydd Jones" userId="35b46832-044e-45dd-ba51-c6b2345da4ab" providerId="ADAL" clId="{F5C33CCB-54AF-4C4E-A602-8CE87A2F2C7F}" dt="2024-10-16T21:15:41.202" v="240" actId="26606"/>
          <ac:spMkLst>
            <pc:docMk/>
            <pc:sldMk cId="3384611786" sldId="1935"/>
            <ac:spMk id="273" creationId="{AF2F604E-43BE-4DC3-B983-E071523364F8}"/>
          </ac:spMkLst>
        </pc:spChg>
        <pc:spChg chg="add del">
          <ac:chgData name="Hedydd Jones" userId="35b46832-044e-45dd-ba51-c6b2345da4ab" providerId="ADAL" clId="{F5C33CCB-54AF-4C4E-A602-8CE87A2F2C7F}" dt="2024-10-16T21:15:41.202" v="240" actId="26606"/>
          <ac:spMkLst>
            <pc:docMk/>
            <pc:sldMk cId="3384611786" sldId="1935"/>
            <ac:spMk id="275" creationId="{08C9B587-E65E-4B52-B37C-ABEBB6E87928}"/>
          </ac:spMkLst>
        </pc:spChg>
        <pc:spChg chg="add del">
          <ac:chgData name="Hedydd Jones" userId="35b46832-044e-45dd-ba51-c6b2345da4ab" providerId="ADAL" clId="{F5C33CCB-54AF-4C4E-A602-8CE87A2F2C7F}" dt="2024-10-16T21:16:18.575" v="250" actId="26606"/>
          <ac:spMkLst>
            <pc:docMk/>
            <pc:sldMk cId="3384611786" sldId="1935"/>
            <ac:spMk id="277" creationId="{71B2258F-86CA-4D4D-8270-BC05FCDEBFB3}"/>
          </ac:spMkLst>
        </pc:spChg>
        <pc:spChg chg="add del">
          <ac:chgData name="Hedydd Jones" userId="35b46832-044e-45dd-ba51-c6b2345da4ab" providerId="ADAL" clId="{F5C33CCB-54AF-4C4E-A602-8CE87A2F2C7F}" dt="2024-10-16T21:16:13.985" v="245" actId="26606"/>
          <ac:spMkLst>
            <pc:docMk/>
            <pc:sldMk cId="3384611786" sldId="1935"/>
            <ac:spMk id="282" creationId="{C1DD1A8A-57D5-4A81-AD04-532B043C5611}"/>
          </ac:spMkLst>
        </pc:spChg>
        <pc:spChg chg="add del">
          <ac:chgData name="Hedydd Jones" userId="35b46832-044e-45dd-ba51-c6b2345da4ab" providerId="ADAL" clId="{F5C33CCB-54AF-4C4E-A602-8CE87A2F2C7F}" dt="2024-10-16T21:16:13.985" v="245" actId="26606"/>
          <ac:spMkLst>
            <pc:docMk/>
            <pc:sldMk cId="3384611786" sldId="1935"/>
            <ac:spMk id="284" creationId="{007891EC-4501-44ED-A8C8-B11B6DB767AB}"/>
          </ac:spMkLst>
        </pc:spChg>
        <pc:spChg chg="add del">
          <ac:chgData name="Hedydd Jones" userId="35b46832-044e-45dd-ba51-c6b2345da4ab" providerId="ADAL" clId="{F5C33CCB-54AF-4C4E-A602-8CE87A2F2C7F}" dt="2024-10-16T21:16:17.206" v="247" actId="26606"/>
          <ac:spMkLst>
            <pc:docMk/>
            <pc:sldMk cId="3384611786" sldId="1935"/>
            <ac:spMk id="286" creationId="{71B2258F-86CA-4D4D-8270-BC05FCDEBFB3}"/>
          </ac:spMkLst>
        </pc:spChg>
        <pc:spChg chg="add del">
          <ac:chgData name="Hedydd Jones" userId="35b46832-044e-45dd-ba51-c6b2345da4ab" providerId="ADAL" clId="{F5C33CCB-54AF-4C4E-A602-8CE87A2F2C7F}" dt="2024-10-16T21:16:18.571" v="249" actId="26606"/>
          <ac:spMkLst>
            <pc:docMk/>
            <pc:sldMk cId="3384611786" sldId="1935"/>
            <ac:spMk id="288" creationId="{6F828D28-8E09-41CC-8229-3070B5467A96}"/>
          </ac:spMkLst>
        </pc:spChg>
        <pc:spChg chg="add del">
          <ac:chgData name="Hedydd Jones" userId="35b46832-044e-45dd-ba51-c6b2345da4ab" providerId="ADAL" clId="{F5C33CCB-54AF-4C4E-A602-8CE87A2F2C7F}" dt="2024-10-16T21:16:18.571" v="249" actId="26606"/>
          <ac:spMkLst>
            <pc:docMk/>
            <pc:sldMk cId="3384611786" sldId="1935"/>
            <ac:spMk id="289" creationId="{D5B012D8-7F27-4758-9AC6-C889B154BD73}"/>
          </ac:spMkLst>
        </pc:spChg>
        <pc:spChg chg="add del">
          <ac:chgData name="Hedydd Jones" userId="35b46832-044e-45dd-ba51-c6b2345da4ab" providerId="ADAL" clId="{F5C33CCB-54AF-4C4E-A602-8CE87A2F2C7F}" dt="2024-10-16T21:16:18.571" v="249" actId="26606"/>
          <ac:spMkLst>
            <pc:docMk/>
            <pc:sldMk cId="3384611786" sldId="1935"/>
            <ac:spMk id="290" creationId="{4063B759-00FC-46D1-9898-8E8625268FAF}"/>
          </ac:spMkLst>
        </pc:spChg>
        <pc:spChg chg="add">
          <ac:chgData name="Hedydd Jones" userId="35b46832-044e-45dd-ba51-c6b2345da4ab" providerId="ADAL" clId="{F5C33CCB-54AF-4C4E-A602-8CE87A2F2C7F}" dt="2024-10-16T21:16:18.575" v="250" actId="26606"/>
          <ac:spMkLst>
            <pc:docMk/>
            <pc:sldMk cId="3384611786" sldId="1935"/>
            <ac:spMk id="292" creationId="{71B2258F-86CA-4D4D-8270-BC05FCDEBFB3}"/>
          </ac:spMkLst>
        </pc:spChg>
        <pc:picChg chg="ord">
          <ac:chgData name="Hedydd Jones" userId="35b46832-044e-45dd-ba51-c6b2345da4ab" providerId="ADAL" clId="{F5C33CCB-54AF-4C4E-A602-8CE87A2F2C7F}" dt="2024-10-16T21:15:41.254" v="241" actId="26606"/>
          <ac:picMkLst>
            <pc:docMk/>
            <pc:sldMk cId="3384611786" sldId="1935"/>
            <ac:picMk id="2" creationId="{98B4582F-B1B5-0691-77C9-3CB9910F3DF2}"/>
          </ac:picMkLst>
        </pc:picChg>
        <pc:picChg chg="add mod">
          <ac:chgData name="Hedydd Jones" userId="35b46832-044e-45dd-ba51-c6b2345da4ab" providerId="ADAL" clId="{F5C33CCB-54AF-4C4E-A602-8CE87A2F2C7F}" dt="2024-10-16T21:16:18.571" v="249" actId="26606"/>
          <ac:picMkLst>
            <pc:docMk/>
            <pc:sldMk cId="3384611786" sldId="1935"/>
            <ac:picMk id="3" creationId="{C354DE06-A82E-1B7E-25DE-62236A3D59E2}"/>
          </ac:picMkLst>
        </pc:picChg>
      </pc:sldChg>
      <pc:sldChg chg="add">
        <pc:chgData name="Hedydd Jones" userId="35b46832-044e-45dd-ba51-c6b2345da4ab" providerId="ADAL" clId="{F5C33CCB-54AF-4C4E-A602-8CE87A2F2C7F}" dt="2024-10-16T21:26:15.985" v="407" actId="2890"/>
        <pc:sldMkLst>
          <pc:docMk/>
          <pc:sldMk cId="891481397" sldId="1936"/>
        </pc:sldMkLst>
      </pc:sldChg>
    </pc:docChg>
  </pc:docChgLst>
  <pc:docChgLst>
    <pc:chgData name="Hedydd Jones" userId="S::hedydd.jones@uwtsd.ac.uk::35b46832-044e-45dd-ba51-c6b2345da4ab" providerId="AD" clId="Web-{922A338E-CCCD-0FA4-9158-CB1F4A9D465C}"/>
    <pc:docChg chg="addSld delSld modSld">
      <pc:chgData name="Hedydd Jones" userId="S::hedydd.jones@uwtsd.ac.uk::35b46832-044e-45dd-ba51-c6b2345da4ab" providerId="AD" clId="Web-{922A338E-CCCD-0FA4-9158-CB1F4A9D465C}" dt="2025-01-05T15:47:47.371" v="75"/>
      <pc:docMkLst>
        <pc:docMk/>
      </pc:docMkLst>
      <pc:sldChg chg="del">
        <pc:chgData name="Hedydd Jones" userId="S::hedydd.jones@uwtsd.ac.uk::35b46832-044e-45dd-ba51-c6b2345da4ab" providerId="AD" clId="Web-{922A338E-CCCD-0FA4-9158-CB1F4A9D465C}" dt="2025-01-05T15:45:34.476" v="61"/>
        <pc:sldMkLst>
          <pc:docMk/>
          <pc:sldMk cId="101083000" sldId="267"/>
        </pc:sldMkLst>
      </pc:sldChg>
      <pc:sldChg chg="del">
        <pc:chgData name="Hedydd Jones" userId="S::hedydd.jones@uwtsd.ac.uk::35b46832-044e-45dd-ba51-c6b2345da4ab" providerId="AD" clId="Web-{922A338E-CCCD-0FA4-9158-CB1F4A9D465C}" dt="2025-01-05T15:46:43.869" v="71"/>
        <pc:sldMkLst>
          <pc:docMk/>
          <pc:sldMk cId="1344492730" sldId="389"/>
        </pc:sldMkLst>
      </pc:sldChg>
      <pc:sldChg chg="del">
        <pc:chgData name="Hedydd Jones" userId="S::hedydd.jones@uwtsd.ac.uk::35b46832-044e-45dd-ba51-c6b2345da4ab" providerId="AD" clId="Web-{922A338E-CCCD-0FA4-9158-CB1F4A9D465C}" dt="2025-01-05T15:45:44.570" v="68"/>
        <pc:sldMkLst>
          <pc:docMk/>
          <pc:sldMk cId="3419447005" sldId="1489"/>
        </pc:sldMkLst>
      </pc:sldChg>
      <pc:sldChg chg="del">
        <pc:chgData name="Hedydd Jones" userId="S::hedydd.jones@uwtsd.ac.uk::35b46832-044e-45dd-ba51-c6b2345da4ab" providerId="AD" clId="Web-{922A338E-CCCD-0FA4-9158-CB1F4A9D465C}" dt="2025-01-05T15:45:38.038" v="66"/>
        <pc:sldMkLst>
          <pc:docMk/>
          <pc:sldMk cId="2722891167" sldId="1490"/>
        </pc:sldMkLst>
      </pc:sldChg>
      <pc:sldChg chg="del">
        <pc:chgData name="Hedydd Jones" userId="S::hedydd.jones@uwtsd.ac.uk::35b46832-044e-45dd-ba51-c6b2345da4ab" providerId="AD" clId="Web-{922A338E-CCCD-0FA4-9158-CB1F4A9D465C}" dt="2025-01-05T15:45:39.507" v="67"/>
        <pc:sldMkLst>
          <pc:docMk/>
          <pc:sldMk cId="548402463" sldId="1491"/>
        </pc:sldMkLst>
      </pc:sldChg>
      <pc:sldChg chg="modSp">
        <pc:chgData name="Hedydd Jones" userId="S::hedydd.jones@uwtsd.ac.uk::35b46832-044e-45dd-ba51-c6b2345da4ab" providerId="AD" clId="Web-{922A338E-CCCD-0FA4-9158-CB1F4A9D465C}" dt="2025-01-05T15:45:19.194" v="45" actId="20577"/>
        <pc:sldMkLst>
          <pc:docMk/>
          <pc:sldMk cId="3898542885" sldId="1687"/>
        </pc:sldMkLst>
        <pc:spChg chg="mod">
          <ac:chgData name="Hedydd Jones" userId="S::hedydd.jones@uwtsd.ac.uk::35b46832-044e-45dd-ba51-c6b2345da4ab" providerId="AD" clId="Web-{922A338E-CCCD-0FA4-9158-CB1F4A9D465C}" dt="2025-01-05T15:45:19.194" v="45" actId="20577"/>
          <ac:spMkLst>
            <pc:docMk/>
            <pc:sldMk cId="3898542885" sldId="1687"/>
            <ac:spMk id="6" creationId="{311E2F0B-2F67-7C5F-7079-AAE0EF6D1BF9}"/>
          </ac:spMkLst>
        </pc:spChg>
      </pc:sldChg>
      <pc:sldChg chg="modSp">
        <pc:chgData name="Hedydd Jones" userId="S::hedydd.jones@uwtsd.ac.uk::35b46832-044e-45dd-ba51-c6b2345da4ab" providerId="AD" clId="Web-{922A338E-CCCD-0FA4-9158-CB1F4A9D465C}" dt="2025-01-05T15:44:51.656" v="21" actId="20577"/>
        <pc:sldMkLst>
          <pc:docMk/>
          <pc:sldMk cId="313129029" sldId="1728"/>
        </pc:sldMkLst>
        <pc:spChg chg="mod">
          <ac:chgData name="Hedydd Jones" userId="S::hedydd.jones@uwtsd.ac.uk::35b46832-044e-45dd-ba51-c6b2345da4ab" providerId="AD" clId="Web-{922A338E-CCCD-0FA4-9158-CB1F4A9D465C}" dt="2025-01-05T15:44:51.656" v="21" actId="20577"/>
          <ac:spMkLst>
            <pc:docMk/>
            <pc:sldMk cId="313129029" sldId="1728"/>
            <ac:spMk id="7" creationId="{CE2776B8-21B9-54DD-A6B1-A2A62863E469}"/>
          </ac:spMkLst>
        </pc:spChg>
      </pc:sldChg>
      <pc:sldChg chg="del">
        <pc:chgData name="Hedydd Jones" userId="S::hedydd.jones@uwtsd.ac.uk::35b46832-044e-45dd-ba51-c6b2345da4ab" providerId="AD" clId="Web-{922A338E-CCCD-0FA4-9158-CB1F4A9D465C}" dt="2025-01-05T15:47:47.371" v="75"/>
        <pc:sldMkLst>
          <pc:docMk/>
          <pc:sldMk cId="3319600166" sldId="1729"/>
        </pc:sldMkLst>
      </pc:sldChg>
      <pc:sldChg chg="del">
        <pc:chgData name="Hedydd Jones" userId="S::hedydd.jones@uwtsd.ac.uk::35b46832-044e-45dd-ba51-c6b2345da4ab" providerId="AD" clId="Web-{922A338E-CCCD-0FA4-9158-CB1F4A9D465C}" dt="2025-01-05T15:45:30.038" v="56"/>
        <pc:sldMkLst>
          <pc:docMk/>
          <pc:sldMk cId="3792182652" sldId="1881"/>
        </pc:sldMkLst>
      </pc:sldChg>
      <pc:sldChg chg="del">
        <pc:chgData name="Hedydd Jones" userId="S::hedydd.jones@uwtsd.ac.uk::35b46832-044e-45dd-ba51-c6b2345da4ab" providerId="AD" clId="Web-{922A338E-CCCD-0FA4-9158-CB1F4A9D465C}" dt="2025-01-05T15:46:47.182" v="72"/>
        <pc:sldMkLst>
          <pc:docMk/>
          <pc:sldMk cId="2661350313" sldId="1906"/>
        </pc:sldMkLst>
      </pc:sldChg>
      <pc:sldChg chg="add">
        <pc:chgData name="Hedydd Jones" userId="S::hedydd.jones@uwtsd.ac.uk::35b46832-044e-45dd-ba51-c6b2345da4ab" providerId="AD" clId="Web-{922A338E-CCCD-0FA4-9158-CB1F4A9D465C}" dt="2025-01-05T15:47:45.902" v="74"/>
        <pc:sldMkLst>
          <pc:docMk/>
          <pc:sldMk cId="1922714735" sldId="1917"/>
        </pc:sldMkLst>
      </pc:sldChg>
      <pc:sldChg chg="del">
        <pc:chgData name="Hedydd Jones" userId="S::hedydd.jones@uwtsd.ac.uk::35b46832-044e-45dd-ba51-c6b2345da4ab" providerId="AD" clId="Web-{922A338E-CCCD-0FA4-9158-CB1F4A9D465C}" dt="2025-01-05T15:45:30.538" v="57"/>
        <pc:sldMkLst>
          <pc:docMk/>
          <pc:sldMk cId="4161347461" sldId="1936"/>
        </pc:sldMkLst>
      </pc:sldChg>
      <pc:sldChg chg="del">
        <pc:chgData name="Hedydd Jones" userId="S::hedydd.jones@uwtsd.ac.uk::35b46832-044e-45dd-ba51-c6b2345da4ab" providerId="AD" clId="Web-{922A338E-CCCD-0FA4-9158-CB1F4A9D465C}" dt="2025-01-05T15:45:25.897" v="49"/>
        <pc:sldMkLst>
          <pc:docMk/>
          <pc:sldMk cId="2039612542" sldId="1949"/>
        </pc:sldMkLst>
      </pc:sldChg>
      <pc:sldChg chg="del">
        <pc:chgData name="Hedydd Jones" userId="S::hedydd.jones@uwtsd.ac.uk::35b46832-044e-45dd-ba51-c6b2345da4ab" providerId="AD" clId="Web-{922A338E-CCCD-0FA4-9158-CB1F4A9D465C}" dt="2025-01-05T15:45:21.772" v="46"/>
        <pc:sldMkLst>
          <pc:docMk/>
          <pc:sldMk cId="2335008328" sldId="1963"/>
        </pc:sldMkLst>
      </pc:sldChg>
      <pc:sldChg chg="del">
        <pc:chgData name="Hedydd Jones" userId="S::hedydd.jones@uwtsd.ac.uk::35b46832-044e-45dd-ba51-c6b2345da4ab" providerId="AD" clId="Web-{922A338E-CCCD-0FA4-9158-CB1F4A9D465C}" dt="2025-01-05T15:45:24.335" v="47"/>
        <pc:sldMkLst>
          <pc:docMk/>
          <pc:sldMk cId="4004819688" sldId="1964"/>
        </pc:sldMkLst>
      </pc:sldChg>
      <pc:sldChg chg="del">
        <pc:chgData name="Hedydd Jones" userId="S::hedydd.jones@uwtsd.ac.uk::35b46832-044e-45dd-ba51-c6b2345da4ab" providerId="AD" clId="Web-{922A338E-CCCD-0FA4-9158-CB1F4A9D465C}" dt="2025-01-05T15:45:25.476" v="48"/>
        <pc:sldMkLst>
          <pc:docMk/>
          <pc:sldMk cId="3495238149" sldId="1965"/>
        </pc:sldMkLst>
      </pc:sldChg>
      <pc:sldChg chg="del">
        <pc:chgData name="Hedydd Jones" userId="S::hedydd.jones@uwtsd.ac.uk::35b46832-044e-45dd-ba51-c6b2345da4ab" providerId="AD" clId="Web-{922A338E-CCCD-0FA4-9158-CB1F4A9D465C}" dt="2025-01-05T15:45:33.257" v="59"/>
        <pc:sldMkLst>
          <pc:docMk/>
          <pc:sldMk cId="1283826246" sldId="1973"/>
        </pc:sldMkLst>
      </pc:sldChg>
      <pc:sldChg chg="del">
        <pc:chgData name="Hedydd Jones" userId="S::hedydd.jones@uwtsd.ac.uk::35b46832-044e-45dd-ba51-c6b2345da4ab" providerId="AD" clId="Web-{922A338E-CCCD-0FA4-9158-CB1F4A9D465C}" dt="2025-01-05T15:45:33.913" v="60"/>
        <pc:sldMkLst>
          <pc:docMk/>
          <pc:sldMk cId="1826512067" sldId="1976"/>
        </pc:sldMkLst>
      </pc:sldChg>
      <pc:sldChg chg="del">
        <pc:chgData name="Hedydd Jones" userId="S::hedydd.jones@uwtsd.ac.uk::35b46832-044e-45dd-ba51-c6b2345da4ab" providerId="AD" clId="Web-{922A338E-CCCD-0FA4-9158-CB1F4A9D465C}" dt="2025-01-05T15:46:41.525" v="70"/>
        <pc:sldMkLst>
          <pc:docMk/>
          <pc:sldMk cId="2282641115" sldId="1977"/>
        </pc:sldMkLst>
      </pc:sldChg>
      <pc:sldChg chg="del">
        <pc:chgData name="Hedydd Jones" userId="S::hedydd.jones@uwtsd.ac.uk::35b46832-044e-45dd-ba51-c6b2345da4ab" providerId="AD" clId="Web-{922A338E-CCCD-0FA4-9158-CB1F4A9D465C}" dt="2025-01-05T15:45:26.319" v="50"/>
        <pc:sldMkLst>
          <pc:docMk/>
          <pc:sldMk cId="4061633884" sldId="1982"/>
        </pc:sldMkLst>
      </pc:sldChg>
      <pc:sldChg chg="del">
        <pc:chgData name="Hedydd Jones" userId="S::hedydd.jones@uwtsd.ac.uk::35b46832-044e-45dd-ba51-c6b2345da4ab" providerId="AD" clId="Web-{922A338E-CCCD-0FA4-9158-CB1F4A9D465C}" dt="2025-01-05T15:45:32.226" v="58"/>
        <pc:sldMkLst>
          <pc:docMk/>
          <pc:sldMk cId="2343770736" sldId="1983"/>
        </pc:sldMkLst>
      </pc:sldChg>
      <pc:sldChg chg="del">
        <pc:chgData name="Hedydd Jones" userId="S::hedydd.jones@uwtsd.ac.uk::35b46832-044e-45dd-ba51-c6b2345da4ab" providerId="AD" clId="Web-{922A338E-CCCD-0FA4-9158-CB1F4A9D465C}" dt="2025-01-05T15:45:26.694" v="51"/>
        <pc:sldMkLst>
          <pc:docMk/>
          <pc:sldMk cId="870830057" sldId="1984"/>
        </pc:sldMkLst>
      </pc:sldChg>
      <pc:sldChg chg="del">
        <pc:chgData name="Hedydd Jones" userId="S::hedydd.jones@uwtsd.ac.uk::35b46832-044e-45dd-ba51-c6b2345da4ab" providerId="AD" clId="Web-{922A338E-CCCD-0FA4-9158-CB1F4A9D465C}" dt="2025-01-05T15:45:27.132" v="52"/>
        <pc:sldMkLst>
          <pc:docMk/>
          <pc:sldMk cId="3361589879" sldId="1985"/>
        </pc:sldMkLst>
      </pc:sldChg>
      <pc:sldChg chg="del">
        <pc:chgData name="Hedydd Jones" userId="S::hedydd.jones@uwtsd.ac.uk::35b46832-044e-45dd-ba51-c6b2345da4ab" providerId="AD" clId="Web-{922A338E-CCCD-0FA4-9158-CB1F4A9D465C}" dt="2025-01-05T15:45:27.538" v="53"/>
        <pc:sldMkLst>
          <pc:docMk/>
          <pc:sldMk cId="2721318503" sldId="1987"/>
        </pc:sldMkLst>
      </pc:sldChg>
      <pc:sldChg chg="del">
        <pc:chgData name="Hedydd Jones" userId="S::hedydd.jones@uwtsd.ac.uk::35b46832-044e-45dd-ba51-c6b2345da4ab" providerId="AD" clId="Web-{922A338E-CCCD-0FA4-9158-CB1F4A9D465C}" dt="2025-01-05T15:45:35.617" v="63"/>
        <pc:sldMkLst>
          <pc:docMk/>
          <pc:sldMk cId="1499817882" sldId="1988"/>
        </pc:sldMkLst>
      </pc:sldChg>
      <pc:sldChg chg="del">
        <pc:chgData name="Hedydd Jones" userId="S::hedydd.jones@uwtsd.ac.uk::35b46832-044e-45dd-ba51-c6b2345da4ab" providerId="AD" clId="Web-{922A338E-CCCD-0FA4-9158-CB1F4A9D465C}" dt="2025-01-05T15:45:28.663" v="54"/>
        <pc:sldMkLst>
          <pc:docMk/>
          <pc:sldMk cId="593997212" sldId="1989"/>
        </pc:sldMkLst>
      </pc:sldChg>
      <pc:sldChg chg="del">
        <pc:chgData name="Hedydd Jones" userId="S::hedydd.jones@uwtsd.ac.uk::35b46832-044e-45dd-ba51-c6b2345da4ab" providerId="AD" clId="Web-{922A338E-CCCD-0FA4-9158-CB1F4A9D465C}" dt="2025-01-05T15:45:29.288" v="55"/>
        <pc:sldMkLst>
          <pc:docMk/>
          <pc:sldMk cId="2522781625" sldId="1990"/>
        </pc:sldMkLst>
      </pc:sldChg>
      <pc:sldChg chg="del">
        <pc:chgData name="Hedydd Jones" userId="S::hedydd.jones@uwtsd.ac.uk::35b46832-044e-45dd-ba51-c6b2345da4ab" providerId="AD" clId="Web-{922A338E-CCCD-0FA4-9158-CB1F4A9D465C}" dt="2025-01-05T15:46:39.697" v="69"/>
        <pc:sldMkLst>
          <pc:docMk/>
          <pc:sldMk cId="3839607022" sldId="1992"/>
        </pc:sldMkLst>
      </pc:sldChg>
      <pc:sldChg chg="del">
        <pc:chgData name="Hedydd Jones" userId="S::hedydd.jones@uwtsd.ac.uk::35b46832-044e-45dd-ba51-c6b2345da4ab" providerId="AD" clId="Web-{922A338E-CCCD-0FA4-9158-CB1F4A9D465C}" dt="2025-01-05T15:46:48.103" v="73"/>
        <pc:sldMkLst>
          <pc:docMk/>
          <pc:sldMk cId="1608268246" sldId="1993"/>
        </pc:sldMkLst>
      </pc:sldChg>
      <pc:sldChg chg="del">
        <pc:chgData name="Hedydd Jones" userId="S::hedydd.jones@uwtsd.ac.uk::35b46832-044e-45dd-ba51-c6b2345da4ab" providerId="AD" clId="Web-{922A338E-CCCD-0FA4-9158-CB1F4A9D465C}" dt="2025-01-05T15:45:36.257" v="64"/>
        <pc:sldMkLst>
          <pc:docMk/>
          <pc:sldMk cId="4153898952" sldId="1994"/>
        </pc:sldMkLst>
      </pc:sldChg>
      <pc:sldChg chg="del">
        <pc:chgData name="Hedydd Jones" userId="S::hedydd.jones@uwtsd.ac.uk::35b46832-044e-45dd-ba51-c6b2345da4ab" providerId="AD" clId="Web-{922A338E-CCCD-0FA4-9158-CB1F4A9D465C}" dt="2025-01-05T15:45:37.445" v="65"/>
        <pc:sldMkLst>
          <pc:docMk/>
          <pc:sldMk cId="231629146" sldId="1995"/>
        </pc:sldMkLst>
      </pc:sldChg>
      <pc:sldChg chg="del">
        <pc:chgData name="Hedydd Jones" userId="S::hedydd.jones@uwtsd.ac.uk::35b46832-044e-45dd-ba51-c6b2345da4ab" providerId="AD" clId="Web-{922A338E-CCCD-0FA4-9158-CB1F4A9D465C}" dt="2025-01-05T15:45:35.038" v="62"/>
        <pc:sldMkLst>
          <pc:docMk/>
          <pc:sldMk cId="2435016983" sldId="2002"/>
        </pc:sldMkLst>
      </pc:sldChg>
    </pc:docChg>
  </pc:docChgLst>
  <pc:docChgLst>
    <pc:chgData name="Hedydd Jones" userId="S::hedydd.jones@uwtsd.ac.uk::35b46832-044e-45dd-ba51-c6b2345da4ab" providerId="AD" clId="Web-{E19E0FC6-4479-A430-7DF9-0A878193D5EE}"/>
    <pc:docChg chg="modSld">
      <pc:chgData name="Hedydd Jones" userId="S::hedydd.jones@uwtsd.ac.uk::35b46832-044e-45dd-ba51-c6b2345da4ab" providerId="AD" clId="Web-{E19E0FC6-4479-A430-7DF9-0A878193D5EE}" dt="2024-10-16T21:03:50.925" v="2" actId="20577"/>
      <pc:docMkLst>
        <pc:docMk/>
      </pc:docMkLst>
      <pc:sldChg chg="modSp">
        <pc:chgData name="Hedydd Jones" userId="S::hedydd.jones@uwtsd.ac.uk::35b46832-044e-45dd-ba51-c6b2345da4ab" providerId="AD" clId="Web-{E19E0FC6-4479-A430-7DF9-0A878193D5EE}" dt="2024-10-16T21:03:50.925" v="2" actId="20577"/>
        <pc:sldMkLst>
          <pc:docMk/>
          <pc:sldMk cId="3898542885" sldId="1687"/>
        </pc:sldMkLst>
        <pc:spChg chg="mod">
          <ac:chgData name="Hedydd Jones" userId="S::hedydd.jones@uwtsd.ac.uk::35b46832-044e-45dd-ba51-c6b2345da4ab" providerId="AD" clId="Web-{E19E0FC6-4479-A430-7DF9-0A878193D5EE}" dt="2024-10-16T21:03:50.925" v="2" actId="20577"/>
          <ac:spMkLst>
            <pc:docMk/>
            <pc:sldMk cId="3898542885" sldId="1687"/>
            <ac:spMk id="2" creationId="{C37F6D79-49A5-8A48-B045-B5EF559A92C8}"/>
          </ac:spMkLst>
        </pc:spChg>
      </pc:sldChg>
    </pc:docChg>
  </pc:docChgLst>
  <pc:docChgLst>
    <pc:chgData name="Hedydd Jones" userId="35b46832-044e-45dd-ba51-c6b2345da4ab" providerId="ADAL" clId="{74432E6E-3AA2-434D-B649-61B7D04A93F8}"/>
    <pc:docChg chg="undo custSel addSld delSld modSld">
      <pc:chgData name="Hedydd Jones" userId="35b46832-044e-45dd-ba51-c6b2345da4ab" providerId="ADAL" clId="{74432E6E-3AA2-434D-B649-61B7D04A93F8}" dt="2024-10-16T11:11:52.214" v="267" actId="2696"/>
      <pc:docMkLst>
        <pc:docMk/>
      </pc:docMkLst>
      <pc:sldChg chg="add del">
        <pc:chgData name="Hedydd Jones" userId="35b46832-044e-45dd-ba51-c6b2345da4ab" providerId="ADAL" clId="{74432E6E-3AA2-434D-B649-61B7D04A93F8}" dt="2024-10-16T11:11:18.863" v="243" actId="2696"/>
        <pc:sldMkLst>
          <pc:docMk/>
          <pc:sldMk cId="1922283101" sldId="257"/>
        </pc:sldMkLst>
      </pc:sldChg>
      <pc:sldChg chg="add del">
        <pc:chgData name="Hedydd Jones" userId="35b46832-044e-45dd-ba51-c6b2345da4ab" providerId="ADAL" clId="{74432E6E-3AA2-434D-B649-61B7D04A93F8}" dt="2024-10-16T11:11:21.134" v="245" actId="2696"/>
        <pc:sldMkLst>
          <pc:docMk/>
          <pc:sldMk cId="2257324752" sldId="259"/>
        </pc:sldMkLst>
      </pc:sldChg>
      <pc:sldChg chg="add del">
        <pc:chgData name="Hedydd Jones" userId="35b46832-044e-45dd-ba51-c6b2345da4ab" providerId="ADAL" clId="{74432E6E-3AA2-434D-B649-61B7D04A93F8}" dt="2024-10-16T11:11:21.640" v="246" actId="2696"/>
        <pc:sldMkLst>
          <pc:docMk/>
          <pc:sldMk cId="2025138436" sldId="260"/>
        </pc:sldMkLst>
      </pc:sldChg>
      <pc:sldChg chg="add del">
        <pc:chgData name="Hedydd Jones" userId="35b46832-044e-45dd-ba51-c6b2345da4ab" providerId="ADAL" clId="{74432E6E-3AA2-434D-B649-61B7D04A93F8}" dt="2024-10-16T11:11:22.172" v="247" actId="2696"/>
        <pc:sldMkLst>
          <pc:docMk/>
          <pc:sldMk cId="2354141783" sldId="261"/>
        </pc:sldMkLst>
      </pc:sldChg>
      <pc:sldChg chg="delSp modSp add mod">
        <pc:chgData name="Hedydd Jones" userId="35b46832-044e-45dd-ba51-c6b2345da4ab" providerId="ADAL" clId="{74432E6E-3AA2-434D-B649-61B7D04A93F8}" dt="2024-10-16T11:00:38.624" v="195" actId="20577"/>
        <pc:sldMkLst>
          <pc:docMk/>
          <pc:sldMk cId="0" sldId="262"/>
        </pc:sldMkLst>
        <pc:spChg chg="mod">
          <ac:chgData name="Hedydd Jones" userId="35b46832-044e-45dd-ba51-c6b2345da4ab" providerId="ADAL" clId="{74432E6E-3AA2-434D-B649-61B7D04A93F8}" dt="2024-10-16T11:00:38.624" v="195" actId="20577"/>
          <ac:spMkLst>
            <pc:docMk/>
            <pc:sldMk cId="0" sldId="262"/>
            <ac:spMk id="4" creationId="{7E6983FE-6BF5-7937-9854-C5A8E2FCE3AC}"/>
          </ac:spMkLst>
        </pc:spChg>
        <pc:picChg chg="del">
          <ac:chgData name="Hedydd Jones" userId="35b46832-044e-45dd-ba51-c6b2345da4ab" providerId="ADAL" clId="{74432E6E-3AA2-434D-B649-61B7D04A93F8}" dt="2024-10-16T11:00:34.645" v="193" actId="478"/>
          <ac:picMkLst>
            <pc:docMk/>
            <pc:sldMk cId="0" sldId="262"/>
            <ac:picMk id="5" creationId="{8DA527E8-BBDE-AC9C-A27C-348E4B9CC04C}"/>
          </ac:picMkLst>
        </pc:picChg>
      </pc:sldChg>
      <pc:sldChg chg="delSp add mod">
        <pc:chgData name="Hedydd Jones" userId="35b46832-044e-45dd-ba51-c6b2345da4ab" providerId="ADAL" clId="{74432E6E-3AA2-434D-B649-61B7D04A93F8}" dt="2024-10-16T11:00:42.149" v="196" actId="478"/>
        <pc:sldMkLst>
          <pc:docMk/>
          <pc:sldMk cId="0" sldId="263"/>
        </pc:sldMkLst>
        <pc:picChg chg="del">
          <ac:chgData name="Hedydd Jones" userId="35b46832-044e-45dd-ba51-c6b2345da4ab" providerId="ADAL" clId="{74432E6E-3AA2-434D-B649-61B7D04A93F8}" dt="2024-10-16T11:00:42.149" v="196" actId="478"/>
          <ac:picMkLst>
            <pc:docMk/>
            <pc:sldMk cId="0" sldId="263"/>
            <ac:picMk id="3" creationId="{B0F73F96-39B4-7CAA-D00F-709022CC462A}"/>
          </ac:picMkLst>
        </pc:picChg>
      </pc:sldChg>
      <pc:sldChg chg="delSp add del mod">
        <pc:chgData name="Hedydd Jones" userId="35b46832-044e-45dd-ba51-c6b2345da4ab" providerId="ADAL" clId="{74432E6E-3AA2-434D-B649-61B7D04A93F8}" dt="2024-10-16T11:00:59.105" v="198" actId="2696"/>
        <pc:sldMkLst>
          <pc:docMk/>
          <pc:sldMk cId="0" sldId="264"/>
        </pc:sldMkLst>
        <pc:picChg chg="del">
          <ac:chgData name="Hedydd Jones" userId="35b46832-044e-45dd-ba51-c6b2345da4ab" providerId="ADAL" clId="{74432E6E-3AA2-434D-B649-61B7D04A93F8}" dt="2024-10-16T11:00:46.470" v="197" actId="478"/>
          <ac:picMkLst>
            <pc:docMk/>
            <pc:sldMk cId="0" sldId="264"/>
            <ac:picMk id="2" creationId="{45DAFA7A-CC18-C1F6-D64F-FB4113E1624D}"/>
          </ac:picMkLst>
        </pc:picChg>
      </pc:sldChg>
      <pc:sldChg chg="add del">
        <pc:chgData name="Hedydd Jones" userId="35b46832-044e-45dd-ba51-c6b2345da4ab" providerId="ADAL" clId="{74432E6E-3AA2-434D-B649-61B7D04A93F8}" dt="2024-10-16T11:11:24.931" v="250" actId="2696"/>
        <pc:sldMkLst>
          <pc:docMk/>
          <pc:sldMk cId="565080400" sldId="265"/>
        </pc:sldMkLst>
      </pc:sldChg>
      <pc:sldChg chg="add del">
        <pc:chgData name="Hedydd Jones" userId="35b46832-044e-45dd-ba51-c6b2345da4ab" providerId="ADAL" clId="{74432E6E-3AA2-434D-B649-61B7D04A93F8}" dt="2024-10-16T11:11:25.528" v="251" actId="2696"/>
        <pc:sldMkLst>
          <pc:docMk/>
          <pc:sldMk cId="2722667801" sldId="266"/>
        </pc:sldMkLst>
      </pc:sldChg>
      <pc:sldChg chg="add del">
        <pc:chgData name="Hedydd Jones" userId="35b46832-044e-45dd-ba51-c6b2345da4ab" providerId="ADAL" clId="{74432E6E-3AA2-434D-B649-61B7D04A93F8}" dt="2024-10-16T11:11:26.452" v="252" actId="2696"/>
        <pc:sldMkLst>
          <pc:docMk/>
          <pc:sldMk cId="1393546910" sldId="267"/>
        </pc:sldMkLst>
      </pc:sldChg>
      <pc:sldChg chg="add del">
        <pc:chgData name="Hedydd Jones" userId="35b46832-044e-45dd-ba51-c6b2345da4ab" providerId="ADAL" clId="{74432E6E-3AA2-434D-B649-61B7D04A93F8}" dt="2024-10-16T11:11:30.059" v="253" actId="2696"/>
        <pc:sldMkLst>
          <pc:docMk/>
          <pc:sldMk cId="2230152554" sldId="268"/>
        </pc:sldMkLst>
      </pc:sldChg>
      <pc:sldChg chg="add del">
        <pc:chgData name="Hedydd Jones" userId="35b46832-044e-45dd-ba51-c6b2345da4ab" providerId="ADAL" clId="{74432E6E-3AA2-434D-B649-61B7D04A93F8}" dt="2024-10-16T11:11:32.640" v="254" actId="2696"/>
        <pc:sldMkLst>
          <pc:docMk/>
          <pc:sldMk cId="2593975739" sldId="269"/>
        </pc:sldMkLst>
      </pc:sldChg>
      <pc:sldChg chg="add del">
        <pc:chgData name="Hedydd Jones" userId="35b46832-044e-45dd-ba51-c6b2345da4ab" providerId="ADAL" clId="{74432E6E-3AA2-434D-B649-61B7D04A93F8}" dt="2024-10-16T11:11:33.318" v="255" actId="2696"/>
        <pc:sldMkLst>
          <pc:docMk/>
          <pc:sldMk cId="2588454926" sldId="270"/>
        </pc:sldMkLst>
      </pc:sldChg>
      <pc:sldChg chg="delSp add mod">
        <pc:chgData name="Hedydd Jones" userId="35b46832-044e-45dd-ba51-c6b2345da4ab" providerId="ADAL" clId="{74432E6E-3AA2-434D-B649-61B7D04A93F8}" dt="2024-10-16T11:10:19.343" v="216" actId="478"/>
        <pc:sldMkLst>
          <pc:docMk/>
          <pc:sldMk cId="0" sldId="271"/>
        </pc:sldMkLst>
        <pc:picChg chg="del">
          <ac:chgData name="Hedydd Jones" userId="35b46832-044e-45dd-ba51-c6b2345da4ab" providerId="ADAL" clId="{74432E6E-3AA2-434D-B649-61B7D04A93F8}" dt="2024-10-16T11:10:19.343" v="216" actId="478"/>
          <ac:picMkLst>
            <pc:docMk/>
            <pc:sldMk cId="0" sldId="271"/>
            <ac:picMk id="4" creationId="{9C27D730-9F67-A841-64CF-37017F5EF859}"/>
          </ac:picMkLst>
        </pc:picChg>
      </pc:sldChg>
      <pc:sldChg chg="add del">
        <pc:chgData name="Hedydd Jones" userId="35b46832-044e-45dd-ba51-c6b2345da4ab" providerId="ADAL" clId="{74432E6E-3AA2-434D-B649-61B7D04A93F8}" dt="2024-10-16T11:11:34.143" v="256" actId="2696"/>
        <pc:sldMkLst>
          <pc:docMk/>
          <pc:sldMk cId="1782959036" sldId="277"/>
        </pc:sldMkLst>
      </pc:sldChg>
      <pc:sldChg chg="add del">
        <pc:chgData name="Hedydd Jones" userId="35b46832-044e-45dd-ba51-c6b2345da4ab" providerId="ADAL" clId="{74432E6E-3AA2-434D-B649-61B7D04A93F8}" dt="2024-10-16T11:11:34.888" v="257" actId="2696"/>
        <pc:sldMkLst>
          <pc:docMk/>
          <pc:sldMk cId="2430743001" sldId="279"/>
        </pc:sldMkLst>
      </pc:sldChg>
      <pc:sldChg chg="add del">
        <pc:chgData name="Hedydd Jones" userId="35b46832-044e-45dd-ba51-c6b2345da4ab" providerId="ADAL" clId="{74432E6E-3AA2-434D-B649-61B7D04A93F8}" dt="2024-10-16T11:11:35.294" v="258" actId="2696"/>
        <pc:sldMkLst>
          <pc:docMk/>
          <pc:sldMk cId="26679868" sldId="280"/>
        </pc:sldMkLst>
      </pc:sldChg>
      <pc:sldChg chg="add del">
        <pc:chgData name="Hedydd Jones" userId="35b46832-044e-45dd-ba51-c6b2345da4ab" providerId="ADAL" clId="{74432E6E-3AA2-434D-B649-61B7D04A93F8}" dt="2024-10-16T11:11:35.695" v="259" actId="2696"/>
        <pc:sldMkLst>
          <pc:docMk/>
          <pc:sldMk cId="291904131" sldId="281"/>
        </pc:sldMkLst>
      </pc:sldChg>
      <pc:sldChg chg="add del">
        <pc:chgData name="Hedydd Jones" userId="35b46832-044e-45dd-ba51-c6b2345da4ab" providerId="ADAL" clId="{74432E6E-3AA2-434D-B649-61B7D04A93F8}" dt="2024-10-16T11:11:36.102" v="260" actId="2696"/>
        <pc:sldMkLst>
          <pc:docMk/>
          <pc:sldMk cId="658223077" sldId="282"/>
        </pc:sldMkLst>
      </pc:sldChg>
      <pc:sldChg chg="add del">
        <pc:chgData name="Hedydd Jones" userId="35b46832-044e-45dd-ba51-c6b2345da4ab" providerId="ADAL" clId="{74432E6E-3AA2-434D-B649-61B7D04A93F8}" dt="2024-10-16T11:11:36.546" v="261" actId="2696"/>
        <pc:sldMkLst>
          <pc:docMk/>
          <pc:sldMk cId="1226302127" sldId="283"/>
        </pc:sldMkLst>
      </pc:sldChg>
      <pc:sldChg chg="add del">
        <pc:chgData name="Hedydd Jones" userId="35b46832-044e-45dd-ba51-c6b2345da4ab" providerId="ADAL" clId="{74432E6E-3AA2-434D-B649-61B7D04A93F8}" dt="2024-10-16T11:11:37.739" v="262" actId="2696"/>
        <pc:sldMkLst>
          <pc:docMk/>
          <pc:sldMk cId="1500703385" sldId="284"/>
        </pc:sldMkLst>
      </pc:sldChg>
      <pc:sldChg chg="add del">
        <pc:chgData name="Hedydd Jones" userId="35b46832-044e-45dd-ba51-c6b2345da4ab" providerId="ADAL" clId="{74432E6E-3AA2-434D-B649-61B7D04A93F8}" dt="2024-10-16T11:10:32.799" v="222" actId="2696"/>
        <pc:sldMkLst>
          <pc:docMk/>
          <pc:sldMk cId="801604461" sldId="287"/>
        </pc:sldMkLst>
      </pc:sldChg>
      <pc:sldChg chg="modSp add del mod">
        <pc:chgData name="Hedydd Jones" userId="35b46832-044e-45dd-ba51-c6b2345da4ab" providerId="ADAL" clId="{74432E6E-3AA2-434D-B649-61B7D04A93F8}" dt="2024-10-16T11:11:04.149" v="237" actId="2696"/>
        <pc:sldMkLst>
          <pc:docMk/>
          <pc:sldMk cId="205244621" sldId="297"/>
        </pc:sldMkLst>
        <pc:spChg chg="mod">
          <ac:chgData name="Hedydd Jones" userId="35b46832-044e-45dd-ba51-c6b2345da4ab" providerId="ADAL" clId="{74432E6E-3AA2-434D-B649-61B7D04A93F8}" dt="2024-10-16T10:47:31.451" v="154" actId="27636"/>
          <ac:spMkLst>
            <pc:docMk/>
            <pc:sldMk cId="205244621" sldId="297"/>
            <ac:spMk id="2" creationId="{6987AF9F-4DDA-2F47-ACF4-81A9FD14436C}"/>
          </ac:spMkLst>
        </pc:spChg>
      </pc:sldChg>
      <pc:sldChg chg="modSp add del mod">
        <pc:chgData name="Hedydd Jones" userId="35b46832-044e-45dd-ba51-c6b2345da4ab" providerId="ADAL" clId="{74432E6E-3AA2-434D-B649-61B7D04A93F8}" dt="2024-10-16T11:11:15.539" v="239" actId="2696"/>
        <pc:sldMkLst>
          <pc:docMk/>
          <pc:sldMk cId="1288725788" sldId="304"/>
        </pc:sldMkLst>
        <pc:spChg chg="mod">
          <ac:chgData name="Hedydd Jones" userId="35b46832-044e-45dd-ba51-c6b2345da4ab" providerId="ADAL" clId="{74432E6E-3AA2-434D-B649-61B7D04A93F8}" dt="2024-10-16T10:47:31.460" v="155" actId="27636"/>
          <ac:spMkLst>
            <pc:docMk/>
            <pc:sldMk cId="1288725788" sldId="304"/>
            <ac:spMk id="2" creationId="{C99F98FD-6A73-8F40-967B-DBEA907926D8}"/>
          </ac:spMkLst>
        </pc:spChg>
      </pc:sldChg>
      <pc:sldChg chg="add del">
        <pc:chgData name="Hedydd Jones" userId="35b46832-044e-45dd-ba51-c6b2345da4ab" providerId="ADAL" clId="{74432E6E-3AA2-434D-B649-61B7D04A93F8}" dt="2024-10-16T11:11:17.947" v="242" actId="2696"/>
        <pc:sldMkLst>
          <pc:docMk/>
          <pc:sldMk cId="1236879225" sldId="306"/>
        </pc:sldMkLst>
      </pc:sldChg>
      <pc:sldChg chg="modSp add del mod">
        <pc:chgData name="Hedydd Jones" userId="35b46832-044e-45dd-ba51-c6b2345da4ab" providerId="ADAL" clId="{74432E6E-3AA2-434D-B649-61B7D04A93F8}" dt="2024-10-16T11:11:16.666" v="240" actId="2696"/>
        <pc:sldMkLst>
          <pc:docMk/>
          <pc:sldMk cId="195603042" sldId="331"/>
        </pc:sldMkLst>
        <pc:spChg chg="mod">
          <ac:chgData name="Hedydd Jones" userId="35b46832-044e-45dd-ba51-c6b2345da4ab" providerId="ADAL" clId="{74432E6E-3AA2-434D-B649-61B7D04A93F8}" dt="2024-10-16T10:47:31.465" v="156" actId="27636"/>
          <ac:spMkLst>
            <pc:docMk/>
            <pc:sldMk cId="195603042" sldId="331"/>
            <ac:spMk id="12" creationId="{8E70538D-AD88-A248-A043-F9A9212B0B3A}"/>
          </ac:spMkLst>
        </pc:spChg>
      </pc:sldChg>
      <pc:sldChg chg="add del">
        <pc:chgData name="Hedydd Jones" userId="35b46832-044e-45dd-ba51-c6b2345da4ab" providerId="ADAL" clId="{74432E6E-3AA2-434D-B649-61B7D04A93F8}" dt="2024-10-16T11:11:04.707" v="238" actId="2696"/>
        <pc:sldMkLst>
          <pc:docMk/>
          <pc:sldMk cId="2588894830" sldId="335"/>
        </pc:sldMkLst>
      </pc:sldChg>
      <pc:sldChg chg="add del">
        <pc:chgData name="Hedydd Jones" userId="35b46832-044e-45dd-ba51-c6b2345da4ab" providerId="ADAL" clId="{74432E6E-3AA2-434D-B649-61B7D04A93F8}" dt="2024-10-16T11:10:57.915" v="229" actId="2696"/>
        <pc:sldMkLst>
          <pc:docMk/>
          <pc:sldMk cId="3783612056" sldId="502"/>
        </pc:sldMkLst>
      </pc:sldChg>
      <pc:sldChg chg="add del">
        <pc:chgData name="Hedydd Jones" userId="35b46832-044e-45dd-ba51-c6b2345da4ab" providerId="ADAL" clId="{74432E6E-3AA2-434D-B649-61B7D04A93F8}" dt="2024-10-16T11:11:20.502" v="244" actId="2696"/>
        <pc:sldMkLst>
          <pc:docMk/>
          <pc:sldMk cId="3005318576" sldId="521"/>
        </pc:sldMkLst>
      </pc:sldChg>
      <pc:sldChg chg="add del">
        <pc:chgData name="Hedydd Jones" userId="35b46832-044e-45dd-ba51-c6b2345da4ab" providerId="ADAL" clId="{74432E6E-3AA2-434D-B649-61B7D04A93F8}" dt="2024-10-16T11:11:23.406" v="248" actId="2696"/>
        <pc:sldMkLst>
          <pc:docMk/>
          <pc:sldMk cId="3211505757" sldId="522"/>
        </pc:sldMkLst>
      </pc:sldChg>
      <pc:sldChg chg="add del">
        <pc:chgData name="Hedydd Jones" userId="35b46832-044e-45dd-ba51-c6b2345da4ab" providerId="ADAL" clId="{74432E6E-3AA2-434D-B649-61B7D04A93F8}" dt="2024-10-16T11:10:59.331" v="230" actId="2696"/>
        <pc:sldMkLst>
          <pc:docMk/>
          <pc:sldMk cId="2480245079" sldId="528"/>
        </pc:sldMkLst>
      </pc:sldChg>
      <pc:sldChg chg="add del">
        <pc:chgData name="Hedydd Jones" userId="35b46832-044e-45dd-ba51-c6b2345da4ab" providerId="ADAL" clId="{74432E6E-3AA2-434D-B649-61B7D04A93F8}" dt="2024-10-16T11:11:00.495" v="231" actId="2696"/>
        <pc:sldMkLst>
          <pc:docMk/>
          <pc:sldMk cId="524801561" sldId="530"/>
        </pc:sldMkLst>
      </pc:sldChg>
      <pc:sldChg chg="add del">
        <pc:chgData name="Hedydd Jones" userId="35b46832-044e-45dd-ba51-c6b2345da4ab" providerId="ADAL" clId="{74432E6E-3AA2-434D-B649-61B7D04A93F8}" dt="2024-10-16T11:11:01.791" v="233" actId="2696"/>
        <pc:sldMkLst>
          <pc:docMk/>
          <pc:sldMk cId="80611435" sldId="531"/>
        </pc:sldMkLst>
      </pc:sldChg>
      <pc:sldChg chg="add del">
        <pc:chgData name="Hedydd Jones" userId="35b46832-044e-45dd-ba51-c6b2345da4ab" providerId="ADAL" clId="{74432E6E-3AA2-434D-B649-61B7D04A93F8}" dt="2024-10-16T11:11:02.279" v="234" actId="2696"/>
        <pc:sldMkLst>
          <pc:docMk/>
          <pc:sldMk cId="192137174" sldId="532"/>
        </pc:sldMkLst>
      </pc:sldChg>
      <pc:sldChg chg="modSp add del mod">
        <pc:chgData name="Hedydd Jones" userId="35b46832-044e-45dd-ba51-c6b2345da4ab" providerId="ADAL" clId="{74432E6E-3AA2-434D-B649-61B7D04A93F8}" dt="2024-10-16T11:11:02.913" v="235" actId="2696"/>
        <pc:sldMkLst>
          <pc:docMk/>
          <pc:sldMk cId="82836270" sldId="533"/>
        </pc:sldMkLst>
        <pc:spChg chg="mod">
          <ac:chgData name="Hedydd Jones" userId="35b46832-044e-45dd-ba51-c6b2345da4ab" providerId="ADAL" clId="{74432E6E-3AA2-434D-B649-61B7D04A93F8}" dt="2024-10-16T10:47:31.443" v="153" actId="27636"/>
          <ac:spMkLst>
            <pc:docMk/>
            <pc:sldMk cId="82836270" sldId="533"/>
            <ac:spMk id="31745" creationId="{FF649996-891C-423A-9F02-8F31D8DAE9EF}"/>
          </ac:spMkLst>
        </pc:spChg>
      </pc:sldChg>
      <pc:sldChg chg="add del">
        <pc:chgData name="Hedydd Jones" userId="35b46832-044e-45dd-ba51-c6b2345da4ab" providerId="ADAL" clId="{74432E6E-3AA2-434D-B649-61B7D04A93F8}" dt="2024-10-16T11:11:03.572" v="236" actId="2696"/>
        <pc:sldMkLst>
          <pc:docMk/>
          <pc:sldMk cId="3405926735" sldId="534"/>
        </pc:sldMkLst>
      </pc:sldChg>
      <pc:sldChg chg="modSp add del mod">
        <pc:chgData name="Hedydd Jones" userId="35b46832-044e-45dd-ba51-c6b2345da4ab" providerId="ADAL" clId="{74432E6E-3AA2-434D-B649-61B7D04A93F8}" dt="2024-10-16T11:11:01.116" v="232" actId="2696"/>
        <pc:sldMkLst>
          <pc:docMk/>
          <pc:sldMk cId="3456290038" sldId="548"/>
        </pc:sldMkLst>
        <pc:spChg chg="mod">
          <ac:chgData name="Hedydd Jones" userId="35b46832-044e-45dd-ba51-c6b2345da4ab" providerId="ADAL" clId="{74432E6E-3AA2-434D-B649-61B7D04A93F8}" dt="2024-10-16T10:47:31.363" v="152" actId="27636"/>
          <ac:spMkLst>
            <pc:docMk/>
            <pc:sldMk cId="3456290038" sldId="548"/>
            <ac:spMk id="2" creationId="{078BC1AC-5B34-B046-8AD6-8B2D0F6B27FA}"/>
          </ac:spMkLst>
        </pc:spChg>
      </pc:sldChg>
      <pc:sldChg chg="add del">
        <pc:chgData name="Hedydd Jones" userId="35b46832-044e-45dd-ba51-c6b2345da4ab" providerId="ADAL" clId="{74432E6E-3AA2-434D-B649-61B7D04A93F8}" dt="2024-10-16T11:11:24.314" v="249" actId="2696"/>
        <pc:sldMkLst>
          <pc:docMk/>
          <pc:sldMk cId="3021666785" sldId="554"/>
        </pc:sldMkLst>
      </pc:sldChg>
      <pc:sldChg chg="delSp add mod">
        <pc:chgData name="Hedydd Jones" userId="35b46832-044e-45dd-ba51-c6b2345da4ab" providerId="ADAL" clId="{74432E6E-3AA2-434D-B649-61B7D04A93F8}" dt="2024-10-16T11:00:12.325" v="184" actId="478"/>
        <pc:sldMkLst>
          <pc:docMk/>
          <pc:sldMk cId="1024863956" sldId="1220"/>
        </pc:sldMkLst>
        <pc:picChg chg="del">
          <ac:chgData name="Hedydd Jones" userId="35b46832-044e-45dd-ba51-c6b2345da4ab" providerId="ADAL" clId="{74432E6E-3AA2-434D-B649-61B7D04A93F8}" dt="2024-10-16T11:00:12.325" v="184" actId="478"/>
          <ac:picMkLst>
            <pc:docMk/>
            <pc:sldMk cId="1024863956" sldId="1220"/>
            <ac:picMk id="3" creationId="{1C6077DC-296C-0216-80F8-BA5B7BF38494}"/>
          </ac:picMkLst>
        </pc:picChg>
      </pc:sldChg>
      <pc:sldChg chg="add del">
        <pc:chgData name="Hedydd Jones" userId="35b46832-044e-45dd-ba51-c6b2345da4ab" providerId="ADAL" clId="{74432E6E-3AA2-434D-B649-61B7D04A93F8}" dt="2024-10-16T11:11:17.118" v="241" actId="2696"/>
        <pc:sldMkLst>
          <pc:docMk/>
          <pc:sldMk cId="4206661265" sldId="1222"/>
        </pc:sldMkLst>
      </pc:sldChg>
      <pc:sldChg chg="delSp modSp add del mod">
        <pc:chgData name="Hedydd Jones" userId="35b46832-044e-45dd-ba51-c6b2345da4ab" providerId="ADAL" clId="{74432E6E-3AA2-434D-B649-61B7D04A93F8}" dt="2024-10-16T11:00:04.814" v="181" actId="478"/>
        <pc:sldMkLst>
          <pc:docMk/>
          <pc:sldMk cId="2354219805" sldId="1223"/>
        </pc:sldMkLst>
        <pc:spChg chg="mod">
          <ac:chgData name="Hedydd Jones" userId="35b46832-044e-45dd-ba51-c6b2345da4ab" providerId="ADAL" clId="{74432E6E-3AA2-434D-B649-61B7D04A93F8}" dt="2024-10-16T10:59:49.959" v="174" actId="20577"/>
          <ac:spMkLst>
            <pc:docMk/>
            <pc:sldMk cId="2354219805" sldId="1223"/>
            <ac:spMk id="127" creationId="{00000000-0000-0000-0000-000000000000}"/>
          </ac:spMkLst>
        </pc:spChg>
        <pc:picChg chg="del">
          <ac:chgData name="Hedydd Jones" userId="35b46832-044e-45dd-ba51-c6b2345da4ab" providerId="ADAL" clId="{74432E6E-3AA2-434D-B649-61B7D04A93F8}" dt="2024-10-16T11:00:04.814" v="181" actId="478"/>
          <ac:picMkLst>
            <pc:docMk/>
            <pc:sldMk cId="2354219805" sldId="1223"/>
            <ac:picMk id="3" creationId="{0F335515-6591-7EA8-55B2-F002D1A68DB8}"/>
          </ac:picMkLst>
        </pc:picChg>
        <pc:picChg chg="del">
          <ac:chgData name="Hedydd Jones" userId="35b46832-044e-45dd-ba51-c6b2345da4ab" providerId="ADAL" clId="{74432E6E-3AA2-434D-B649-61B7D04A93F8}" dt="2024-10-16T10:59:56.383" v="177" actId="478"/>
          <ac:picMkLst>
            <pc:docMk/>
            <pc:sldMk cId="2354219805" sldId="1223"/>
            <ac:picMk id="7" creationId="{A27B403B-4ABD-7914-F5FA-31C604792519}"/>
          </ac:picMkLst>
        </pc:picChg>
        <pc:picChg chg="del mod">
          <ac:chgData name="Hedydd Jones" userId="35b46832-044e-45dd-ba51-c6b2345da4ab" providerId="ADAL" clId="{74432E6E-3AA2-434D-B649-61B7D04A93F8}" dt="2024-10-16T10:59:53.056" v="176" actId="478"/>
          <ac:picMkLst>
            <pc:docMk/>
            <pc:sldMk cId="2354219805" sldId="1223"/>
            <ac:picMk id="11" creationId="{C1E04941-9DDD-7FCB-8CE7-E83A635D1263}"/>
          </ac:picMkLst>
        </pc:picChg>
        <pc:picChg chg="mod">
          <ac:chgData name="Hedydd Jones" userId="35b46832-044e-45dd-ba51-c6b2345da4ab" providerId="ADAL" clId="{74432E6E-3AA2-434D-B649-61B7D04A93F8}" dt="2024-10-16T10:59:59.861" v="179" actId="1076"/>
          <ac:picMkLst>
            <pc:docMk/>
            <pc:sldMk cId="2354219805" sldId="1223"/>
            <ac:picMk id="17" creationId="{6746694F-DE97-1F49-A4E9-83EB5B3BCD0B}"/>
          </ac:picMkLst>
        </pc:picChg>
        <pc:picChg chg="mod">
          <ac:chgData name="Hedydd Jones" userId="35b46832-044e-45dd-ba51-c6b2345da4ab" providerId="ADAL" clId="{74432E6E-3AA2-434D-B649-61B7D04A93F8}" dt="2024-10-16T11:00:02.275" v="180" actId="1076"/>
          <ac:picMkLst>
            <pc:docMk/>
            <pc:sldMk cId="2354219805" sldId="1223"/>
            <ac:picMk id="21" creationId="{6E7354E3-9270-0B40-8406-E677C3501302}"/>
          </ac:picMkLst>
        </pc:picChg>
      </pc:sldChg>
      <pc:sldChg chg="delSp add mod">
        <pc:chgData name="Hedydd Jones" userId="35b46832-044e-45dd-ba51-c6b2345da4ab" providerId="ADAL" clId="{74432E6E-3AA2-434D-B649-61B7D04A93F8}" dt="2024-10-16T11:00:08.573" v="182" actId="478"/>
        <pc:sldMkLst>
          <pc:docMk/>
          <pc:sldMk cId="1196917061" sldId="1224"/>
        </pc:sldMkLst>
        <pc:picChg chg="del">
          <ac:chgData name="Hedydd Jones" userId="35b46832-044e-45dd-ba51-c6b2345da4ab" providerId="ADAL" clId="{74432E6E-3AA2-434D-B649-61B7D04A93F8}" dt="2024-10-16T11:00:08.573" v="182" actId="478"/>
          <ac:picMkLst>
            <pc:docMk/>
            <pc:sldMk cId="1196917061" sldId="1224"/>
            <ac:picMk id="3" creationId="{69AE07F5-37BE-D500-FDFD-B54A0136541E}"/>
          </ac:picMkLst>
        </pc:picChg>
      </pc:sldChg>
      <pc:sldChg chg="delSp add mod">
        <pc:chgData name="Hedydd Jones" userId="35b46832-044e-45dd-ba51-c6b2345da4ab" providerId="ADAL" clId="{74432E6E-3AA2-434D-B649-61B7D04A93F8}" dt="2024-10-16T11:00:10.456" v="183" actId="478"/>
        <pc:sldMkLst>
          <pc:docMk/>
          <pc:sldMk cId="899629766" sldId="1225"/>
        </pc:sldMkLst>
        <pc:picChg chg="del">
          <ac:chgData name="Hedydd Jones" userId="35b46832-044e-45dd-ba51-c6b2345da4ab" providerId="ADAL" clId="{74432E6E-3AA2-434D-B649-61B7D04A93F8}" dt="2024-10-16T11:00:10.456" v="183" actId="478"/>
          <ac:picMkLst>
            <pc:docMk/>
            <pc:sldMk cId="899629766" sldId="1225"/>
            <ac:picMk id="3" creationId="{72795CA3-870A-B73E-ADB2-5E15CA468A10}"/>
          </ac:picMkLst>
        </pc:picChg>
      </pc:sldChg>
      <pc:sldChg chg="add del">
        <pc:chgData name="Hedydd Jones" userId="35b46832-044e-45dd-ba51-c6b2345da4ab" providerId="ADAL" clId="{74432E6E-3AA2-434D-B649-61B7D04A93F8}" dt="2024-10-16T11:11:39.632" v="263" actId="2696"/>
        <pc:sldMkLst>
          <pc:docMk/>
          <pc:sldMk cId="0" sldId="1426"/>
        </pc:sldMkLst>
      </pc:sldChg>
      <pc:sldChg chg="add del">
        <pc:chgData name="Hedydd Jones" userId="35b46832-044e-45dd-ba51-c6b2345da4ab" providerId="ADAL" clId="{74432E6E-3AA2-434D-B649-61B7D04A93F8}" dt="2024-10-16T11:11:41.921" v="265" actId="2696"/>
        <pc:sldMkLst>
          <pc:docMk/>
          <pc:sldMk cId="3011615046" sldId="1427"/>
        </pc:sldMkLst>
      </pc:sldChg>
      <pc:sldChg chg="add del">
        <pc:chgData name="Hedydd Jones" userId="35b46832-044e-45dd-ba51-c6b2345da4ab" providerId="ADAL" clId="{74432E6E-3AA2-434D-B649-61B7D04A93F8}" dt="2024-10-16T11:11:41.274" v="264" actId="2696"/>
        <pc:sldMkLst>
          <pc:docMk/>
          <pc:sldMk cId="0" sldId="1481"/>
        </pc:sldMkLst>
      </pc:sldChg>
      <pc:sldChg chg="add">
        <pc:chgData name="Hedydd Jones" userId="35b46832-044e-45dd-ba51-c6b2345da4ab" providerId="ADAL" clId="{74432E6E-3AA2-434D-B649-61B7D04A93F8}" dt="2024-10-16T10:48:59.789" v="157"/>
        <pc:sldMkLst>
          <pc:docMk/>
          <pc:sldMk cId="839713665" sldId="1484"/>
        </pc:sldMkLst>
      </pc:sldChg>
      <pc:sldChg chg="add">
        <pc:chgData name="Hedydd Jones" userId="35b46832-044e-45dd-ba51-c6b2345da4ab" providerId="ADAL" clId="{74432E6E-3AA2-434D-B649-61B7D04A93F8}" dt="2024-10-16T10:48:59.789" v="157"/>
        <pc:sldMkLst>
          <pc:docMk/>
          <pc:sldMk cId="3961181096" sldId="1485"/>
        </pc:sldMkLst>
      </pc:sldChg>
      <pc:sldChg chg="add">
        <pc:chgData name="Hedydd Jones" userId="35b46832-044e-45dd-ba51-c6b2345da4ab" providerId="ADAL" clId="{74432E6E-3AA2-434D-B649-61B7D04A93F8}" dt="2024-10-16T10:48:59.789" v="157"/>
        <pc:sldMkLst>
          <pc:docMk/>
          <pc:sldMk cId="3077898019" sldId="1486"/>
        </pc:sldMkLst>
      </pc:sldChg>
      <pc:sldChg chg="add">
        <pc:chgData name="Hedydd Jones" userId="35b46832-044e-45dd-ba51-c6b2345da4ab" providerId="ADAL" clId="{74432E6E-3AA2-434D-B649-61B7D04A93F8}" dt="2024-10-16T10:48:59.789" v="157"/>
        <pc:sldMkLst>
          <pc:docMk/>
          <pc:sldMk cId="1105448917" sldId="1487"/>
        </pc:sldMkLst>
      </pc:sldChg>
      <pc:sldChg chg="add">
        <pc:chgData name="Hedydd Jones" userId="35b46832-044e-45dd-ba51-c6b2345da4ab" providerId="ADAL" clId="{74432E6E-3AA2-434D-B649-61B7D04A93F8}" dt="2024-10-16T10:48:59.789" v="157"/>
        <pc:sldMkLst>
          <pc:docMk/>
          <pc:sldMk cId="2790155449" sldId="1488"/>
        </pc:sldMkLst>
      </pc:sldChg>
      <pc:sldChg chg="add">
        <pc:chgData name="Hedydd Jones" userId="35b46832-044e-45dd-ba51-c6b2345da4ab" providerId="ADAL" clId="{74432E6E-3AA2-434D-B649-61B7D04A93F8}" dt="2024-10-16T10:48:59.789" v="157"/>
        <pc:sldMkLst>
          <pc:docMk/>
          <pc:sldMk cId="3419447005" sldId="1489"/>
        </pc:sldMkLst>
      </pc:sldChg>
      <pc:sldChg chg="add del">
        <pc:chgData name="Hedydd Jones" userId="35b46832-044e-45dd-ba51-c6b2345da4ab" providerId="ADAL" clId="{74432E6E-3AA2-434D-B649-61B7D04A93F8}" dt="2024-10-16T11:11:51.491" v="266" actId="2696"/>
        <pc:sldMkLst>
          <pc:docMk/>
          <pc:sldMk cId="2722891167" sldId="1490"/>
        </pc:sldMkLst>
      </pc:sldChg>
      <pc:sldChg chg="add del">
        <pc:chgData name="Hedydd Jones" userId="35b46832-044e-45dd-ba51-c6b2345da4ab" providerId="ADAL" clId="{74432E6E-3AA2-434D-B649-61B7D04A93F8}" dt="2024-10-16T11:11:52.214" v="267" actId="2696"/>
        <pc:sldMkLst>
          <pc:docMk/>
          <pc:sldMk cId="548402463" sldId="1491"/>
        </pc:sldMkLst>
      </pc:sldChg>
      <pc:sldChg chg="delSp add del mod">
        <pc:chgData name="Hedydd Jones" userId="35b46832-044e-45dd-ba51-c6b2345da4ab" providerId="ADAL" clId="{74432E6E-3AA2-434D-B649-61B7D04A93F8}" dt="2024-10-16T10:59:32.959" v="168" actId="478"/>
        <pc:sldMkLst>
          <pc:docMk/>
          <pc:sldMk cId="477042846" sldId="1504"/>
        </pc:sldMkLst>
        <pc:picChg chg="del">
          <ac:chgData name="Hedydd Jones" userId="35b46832-044e-45dd-ba51-c6b2345da4ab" providerId="ADAL" clId="{74432E6E-3AA2-434D-B649-61B7D04A93F8}" dt="2024-10-16T10:59:32.959" v="168" actId="478"/>
          <ac:picMkLst>
            <pc:docMk/>
            <pc:sldMk cId="477042846" sldId="1504"/>
            <ac:picMk id="2" creationId="{D60CDC0F-399F-3018-F446-06031E43B9C8}"/>
          </ac:picMkLst>
        </pc:picChg>
      </pc:sldChg>
      <pc:sldChg chg="add del">
        <pc:chgData name="Hedydd Jones" userId="35b46832-044e-45dd-ba51-c6b2345da4ab" providerId="ADAL" clId="{74432E6E-3AA2-434D-B649-61B7D04A93F8}" dt="2024-10-16T10:59:26.934" v="166" actId="2696"/>
        <pc:sldMkLst>
          <pc:docMk/>
          <pc:sldMk cId="1367370278" sldId="1505"/>
        </pc:sldMkLst>
      </pc:sldChg>
      <pc:sldChg chg="addSp modSp mod">
        <pc:chgData name="Hedydd Jones" userId="35b46832-044e-45dd-ba51-c6b2345da4ab" providerId="ADAL" clId="{74432E6E-3AA2-434D-B649-61B7D04A93F8}" dt="2024-10-16T10:46:16.923" v="150" actId="1076"/>
        <pc:sldMkLst>
          <pc:docMk/>
          <pc:sldMk cId="313129029" sldId="1728"/>
        </pc:sldMkLst>
        <pc:spChg chg="add mod">
          <ac:chgData name="Hedydd Jones" userId="35b46832-044e-45dd-ba51-c6b2345da4ab" providerId="ADAL" clId="{74432E6E-3AA2-434D-B649-61B7D04A93F8}" dt="2024-10-16T10:44:21.445" v="106"/>
          <ac:spMkLst>
            <pc:docMk/>
            <pc:sldMk cId="313129029" sldId="1728"/>
            <ac:spMk id="4" creationId="{44F7BE90-93A0-BBA8-80AB-24991BF9B015}"/>
          </ac:spMkLst>
        </pc:spChg>
        <pc:spChg chg="mod">
          <ac:chgData name="Hedydd Jones" userId="35b46832-044e-45dd-ba51-c6b2345da4ab" providerId="ADAL" clId="{74432E6E-3AA2-434D-B649-61B7D04A93F8}" dt="2024-10-16T10:45:46.558" v="132" actId="1076"/>
          <ac:spMkLst>
            <pc:docMk/>
            <pc:sldMk cId="313129029" sldId="1728"/>
            <ac:spMk id="5" creationId="{B3A686F7-8ED3-B53A-1B03-4EF8C1FA8944}"/>
          </ac:spMkLst>
        </pc:spChg>
        <pc:spChg chg="mod">
          <ac:chgData name="Hedydd Jones" userId="35b46832-044e-45dd-ba51-c6b2345da4ab" providerId="ADAL" clId="{74432E6E-3AA2-434D-B649-61B7D04A93F8}" dt="2024-10-16T10:46:16.923" v="150" actId="1076"/>
          <ac:spMkLst>
            <pc:docMk/>
            <pc:sldMk cId="313129029" sldId="1728"/>
            <ac:spMk id="6" creationId="{CE7C3EF6-3421-3DA6-C802-1AEFAE114537}"/>
          </ac:spMkLst>
        </pc:spChg>
        <pc:spChg chg="add mod">
          <ac:chgData name="Hedydd Jones" userId="35b46832-044e-45dd-ba51-c6b2345da4ab" providerId="ADAL" clId="{74432E6E-3AA2-434D-B649-61B7D04A93F8}" dt="2024-10-16T10:45:49.043" v="133" actId="1076"/>
          <ac:spMkLst>
            <pc:docMk/>
            <pc:sldMk cId="313129029" sldId="1728"/>
            <ac:spMk id="7" creationId="{CE2776B8-21B9-54DD-A6B1-A2A62863E469}"/>
          </ac:spMkLst>
        </pc:spChg>
        <pc:picChg chg="mod">
          <ac:chgData name="Hedydd Jones" userId="35b46832-044e-45dd-ba51-c6b2345da4ab" providerId="ADAL" clId="{74432E6E-3AA2-434D-B649-61B7D04A93F8}" dt="2024-10-16T10:45:41.512" v="131" actId="1076"/>
          <ac:picMkLst>
            <pc:docMk/>
            <pc:sldMk cId="313129029" sldId="1728"/>
            <ac:picMk id="2" creationId="{DDD8A77A-7FDD-28BF-80D1-D59236B55245}"/>
          </ac:picMkLst>
        </pc:picChg>
      </pc:sldChg>
      <pc:sldChg chg="delSp add mod setBg">
        <pc:chgData name="Hedydd Jones" userId="35b46832-044e-45dd-ba51-c6b2345da4ab" providerId="ADAL" clId="{74432E6E-3AA2-434D-B649-61B7D04A93F8}" dt="2024-10-16T10:59:08.706" v="159" actId="478"/>
        <pc:sldMkLst>
          <pc:docMk/>
          <pc:sldMk cId="0" sldId="1730"/>
        </pc:sldMkLst>
        <pc:picChg chg="del">
          <ac:chgData name="Hedydd Jones" userId="35b46832-044e-45dd-ba51-c6b2345da4ab" providerId="ADAL" clId="{74432E6E-3AA2-434D-B649-61B7D04A93F8}" dt="2024-10-16T10:59:08.706" v="159" actId="478"/>
          <ac:picMkLst>
            <pc:docMk/>
            <pc:sldMk cId="0" sldId="1730"/>
            <ac:picMk id="3" creationId="{63A79887-CD0B-0463-7428-156BB5646BEE}"/>
          </ac:picMkLst>
        </pc:picChg>
      </pc:sldChg>
      <pc:sldChg chg="delSp add mod">
        <pc:chgData name="Hedydd Jones" userId="35b46832-044e-45dd-ba51-c6b2345da4ab" providerId="ADAL" clId="{74432E6E-3AA2-434D-B649-61B7D04A93F8}" dt="2024-10-16T10:59:11.457" v="160" actId="478"/>
        <pc:sldMkLst>
          <pc:docMk/>
          <pc:sldMk cId="2478673914" sldId="1731"/>
        </pc:sldMkLst>
        <pc:picChg chg="del">
          <ac:chgData name="Hedydd Jones" userId="35b46832-044e-45dd-ba51-c6b2345da4ab" providerId="ADAL" clId="{74432E6E-3AA2-434D-B649-61B7D04A93F8}" dt="2024-10-16T10:59:11.457" v="160" actId="478"/>
          <ac:picMkLst>
            <pc:docMk/>
            <pc:sldMk cId="2478673914" sldId="1731"/>
            <ac:picMk id="3" creationId="{BF2AE428-BE0E-63B2-82C5-769D089BCD70}"/>
          </ac:picMkLst>
        </pc:picChg>
      </pc:sldChg>
      <pc:sldChg chg="add del">
        <pc:chgData name="Hedydd Jones" userId="35b46832-044e-45dd-ba51-c6b2345da4ab" providerId="ADAL" clId="{74432E6E-3AA2-434D-B649-61B7D04A93F8}" dt="2024-10-16T10:59:27.393" v="167" actId="2696"/>
        <pc:sldMkLst>
          <pc:docMk/>
          <pc:sldMk cId="2667112511" sldId="1870"/>
        </pc:sldMkLst>
      </pc:sldChg>
      <pc:sldChg chg="delSp add mod">
        <pc:chgData name="Hedydd Jones" userId="35b46832-044e-45dd-ba51-c6b2345da4ab" providerId="ADAL" clId="{74432E6E-3AA2-434D-B649-61B7D04A93F8}" dt="2024-10-16T11:00:14.250" v="185" actId="478"/>
        <pc:sldMkLst>
          <pc:docMk/>
          <pc:sldMk cId="284731323" sldId="1871"/>
        </pc:sldMkLst>
        <pc:picChg chg="del">
          <ac:chgData name="Hedydd Jones" userId="35b46832-044e-45dd-ba51-c6b2345da4ab" providerId="ADAL" clId="{74432E6E-3AA2-434D-B649-61B7D04A93F8}" dt="2024-10-16T11:00:14.250" v="185" actId="478"/>
          <ac:picMkLst>
            <pc:docMk/>
            <pc:sldMk cId="284731323" sldId="1871"/>
            <ac:picMk id="10" creationId="{409753ED-D009-E05E-DA97-3DF2B0EC8D55}"/>
          </ac:picMkLst>
        </pc:picChg>
      </pc:sldChg>
      <pc:sldChg chg="delSp add mod">
        <pc:chgData name="Hedydd Jones" userId="35b46832-044e-45dd-ba51-c6b2345da4ab" providerId="ADAL" clId="{74432E6E-3AA2-434D-B649-61B7D04A93F8}" dt="2024-10-16T11:00:23.286" v="189" actId="478"/>
        <pc:sldMkLst>
          <pc:docMk/>
          <pc:sldMk cId="49199802" sldId="1873"/>
        </pc:sldMkLst>
        <pc:picChg chg="del">
          <ac:chgData name="Hedydd Jones" userId="35b46832-044e-45dd-ba51-c6b2345da4ab" providerId="ADAL" clId="{74432E6E-3AA2-434D-B649-61B7D04A93F8}" dt="2024-10-16T11:00:23.286" v="189" actId="478"/>
          <ac:picMkLst>
            <pc:docMk/>
            <pc:sldMk cId="49199802" sldId="1873"/>
            <ac:picMk id="8" creationId="{65AA1974-CACE-9FD5-35EC-F6C07D0DDEBD}"/>
          </ac:picMkLst>
        </pc:picChg>
      </pc:sldChg>
      <pc:sldChg chg="delSp add mod">
        <pc:chgData name="Hedydd Jones" userId="35b46832-044e-45dd-ba51-c6b2345da4ab" providerId="ADAL" clId="{74432E6E-3AA2-434D-B649-61B7D04A93F8}" dt="2024-10-16T11:00:19.367" v="187" actId="478"/>
        <pc:sldMkLst>
          <pc:docMk/>
          <pc:sldMk cId="2868165889" sldId="1874"/>
        </pc:sldMkLst>
        <pc:picChg chg="del">
          <ac:chgData name="Hedydd Jones" userId="35b46832-044e-45dd-ba51-c6b2345da4ab" providerId="ADAL" clId="{74432E6E-3AA2-434D-B649-61B7D04A93F8}" dt="2024-10-16T11:00:19.367" v="187" actId="478"/>
          <ac:picMkLst>
            <pc:docMk/>
            <pc:sldMk cId="2868165889" sldId="1874"/>
            <ac:picMk id="3" creationId="{803E6102-1AEE-7584-14D1-AAE9F039F1AC}"/>
          </ac:picMkLst>
        </pc:picChg>
      </pc:sldChg>
      <pc:sldChg chg="delSp add mod">
        <pc:chgData name="Hedydd Jones" userId="35b46832-044e-45dd-ba51-c6b2345da4ab" providerId="ADAL" clId="{74432E6E-3AA2-434D-B649-61B7D04A93F8}" dt="2024-10-16T11:00:24.920" v="190" actId="478"/>
        <pc:sldMkLst>
          <pc:docMk/>
          <pc:sldMk cId="2662457959" sldId="1875"/>
        </pc:sldMkLst>
        <pc:picChg chg="del">
          <ac:chgData name="Hedydd Jones" userId="35b46832-044e-45dd-ba51-c6b2345da4ab" providerId="ADAL" clId="{74432E6E-3AA2-434D-B649-61B7D04A93F8}" dt="2024-10-16T11:00:24.920" v="190" actId="478"/>
          <ac:picMkLst>
            <pc:docMk/>
            <pc:sldMk cId="2662457959" sldId="1875"/>
            <ac:picMk id="3" creationId="{27E17AF9-A346-5AD2-257A-D0C8E01AA4AB}"/>
          </ac:picMkLst>
        </pc:picChg>
      </pc:sldChg>
      <pc:sldChg chg="delSp add mod">
        <pc:chgData name="Hedydd Jones" userId="35b46832-044e-45dd-ba51-c6b2345da4ab" providerId="ADAL" clId="{74432E6E-3AA2-434D-B649-61B7D04A93F8}" dt="2024-10-16T11:10:07.431" v="211" actId="478"/>
        <pc:sldMkLst>
          <pc:docMk/>
          <pc:sldMk cId="57532866" sldId="1876"/>
        </pc:sldMkLst>
        <pc:picChg chg="del">
          <ac:chgData name="Hedydd Jones" userId="35b46832-044e-45dd-ba51-c6b2345da4ab" providerId="ADAL" clId="{74432E6E-3AA2-434D-B649-61B7D04A93F8}" dt="2024-10-16T11:10:07.431" v="211" actId="478"/>
          <ac:picMkLst>
            <pc:docMk/>
            <pc:sldMk cId="57532866" sldId="1876"/>
            <ac:picMk id="3" creationId="{3C4C3C1D-DD8D-C7A2-B2A2-91C2EB2A8791}"/>
          </ac:picMkLst>
        </pc:picChg>
      </pc:sldChg>
      <pc:sldChg chg="delSp add mod">
        <pc:chgData name="Hedydd Jones" userId="35b46832-044e-45dd-ba51-c6b2345da4ab" providerId="ADAL" clId="{74432E6E-3AA2-434D-B649-61B7D04A93F8}" dt="2024-10-16T11:10:09.737" v="212" actId="478"/>
        <pc:sldMkLst>
          <pc:docMk/>
          <pc:sldMk cId="156761014" sldId="1877"/>
        </pc:sldMkLst>
        <pc:picChg chg="del">
          <ac:chgData name="Hedydd Jones" userId="35b46832-044e-45dd-ba51-c6b2345da4ab" providerId="ADAL" clId="{74432E6E-3AA2-434D-B649-61B7D04A93F8}" dt="2024-10-16T11:10:09.737" v="212" actId="478"/>
          <ac:picMkLst>
            <pc:docMk/>
            <pc:sldMk cId="156761014" sldId="1877"/>
            <ac:picMk id="3" creationId="{C8DB1E51-AA62-F537-ABFC-D7403EB67B89}"/>
          </ac:picMkLst>
        </pc:picChg>
      </pc:sldChg>
      <pc:sldChg chg="delSp add mod">
        <pc:chgData name="Hedydd Jones" userId="35b46832-044e-45dd-ba51-c6b2345da4ab" providerId="ADAL" clId="{74432E6E-3AA2-434D-B649-61B7D04A93F8}" dt="2024-10-16T11:10:21.671" v="217" actId="478"/>
        <pc:sldMkLst>
          <pc:docMk/>
          <pc:sldMk cId="1800816223" sldId="1878"/>
        </pc:sldMkLst>
        <pc:picChg chg="del">
          <ac:chgData name="Hedydd Jones" userId="35b46832-044e-45dd-ba51-c6b2345da4ab" providerId="ADAL" clId="{74432E6E-3AA2-434D-B649-61B7D04A93F8}" dt="2024-10-16T11:10:21.671" v="217" actId="478"/>
          <ac:picMkLst>
            <pc:docMk/>
            <pc:sldMk cId="1800816223" sldId="1878"/>
            <ac:picMk id="5" creationId="{335F57B9-B180-354C-6A02-1621702B8D7B}"/>
          </ac:picMkLst>
        </pc:picChg>
      </pc:sldChg>
      <pc:sldChg chg="delSp add mod">
        <pc:chgData name="Hedydd Jones" userId="35b46832-044e-45dd-ba51-c6b2345da4ab" providerId="ADAL" clId="{74432E6E-3AA2-434D-B649-61B7D04A93F8}" dt="2024-10-16T11:10:23.689" v="218" actId="478"/>
        <pc:sldMkLst>
          <pc:docMk/>
          <pc:sldMk cId="1297181362" sldId="1879"/>
        </pc:sldMkLst>
        <pc:picChg chg="del">
          <ac:chgData name="Hedydd Jones" userId="35b46832-044e-45dd-ba51-c6b2345da4ab" providerId="ADAL" clId="{74432E6E-3AA2-434D-B649-61B7D04A93F8}" dt="2024-10-16T11:10:23.689" v="218" actId="478"/>
          <ac:picMkLst>
            <pc:docMk/>
            <pc:sldMk cId="1297181362" sldId="1879"/>
            <ac:picMk id="4" creationId="{9373D6BB-D865-A69D-71C1-90E1C28F5FFB}"/>
          </ac:picMkLst>
        </pc:picChg>
      </pc:sldChg>
      <pc:sldChg chg="delSp add mod">
        <pc:chgData name="Hedydd Jones" userId="35b46832-044e-45dd-ba51-c6b2345da4ab" providerId="ADAL" clId="{74432E6E-3AA2-434D-B649-61B7D04A93F8}" dt="2024-10-16T11:10:25.713" v="219" actId="478"/>
        <pc:sldMkLst>
          <pc:docMk/>
          <pc:sldMk cId="1669001372" sldId="1880"/>
        </pc:sldMkLst>
        <pc:picChg chg="del">
          <ac:chgData name="Hedydd Jones" userId="35b46832-044e-45dd-ba51-c6b2345da4ab" providerId="ADAL" clId="{74432E6E-3AA2-434D-B649-61B7D04A93F8}" dt="2024-10-16T11:10:25.713" v="219" actId="478"/>
          <ac:picMkLst>
            <pc:docMk/>
            <pc:sldMk cId="1669001372" sldId="1880"/>
            <ac:picMk id="5" creationId="{761BAE06-1312-684C-83A0-E9B1B7C58C74}"/>
          </ac:picMkLst>
        </pc:picChg>
      </pc:sldChg>
      <pc:sldChg chg="delSp add mod">
        <pc:chgData name="Hedydd Jones" userId="35b46832-044e-45dd-ba51-c6b2345da4ab" providerId="ADAL" clId="{74432E6E-3AA2-434D-B649-61B7D04A93F8}" dt="2024-10-16T11:10:27.345" v="220" actId="478"/>
        <pc:sldMkLst>
          <pc:docMk/>
          <pc:sldMk cId="2614680904" sldId="1881"/>
        </pc:sldMkLst>
        <pc:picChg chg="del">
          <ac:chgData name="Hedydd Jones" userId="35b46832-044e-45dd-ba51-c6b2345da4ab" providerId="ADAL" clId="{74432E6E-3AA2-434D-B649-61B7D04A93F8}" dt="2024-10-16T11:10:27.345" v="220" actId="478"/>
          <ac:picMkLst>
            <pc:docMk/>
            <pc:sldMk cId="2614680904" sldId="1881"/>
            <ac:picMk id="4" creationId="{E7EDD1FC-0547-DB37-445C-61DB8BCE725D}"/>
          </ac:picMkLst>
        </pc:picChg>
      </pc:sldChg>
      <pc:sldChg chg="delSp add mod">
        <pc:chgData name="Hedydd Jones" userId="35b46832-044e-45dd-ba51-c6b2345da4ab" providerId="ADAL" clId="{74432E6E-3AA2-434D-B649-61B7D04A93F8}" dt="2024-10-16T11:10:28.904" v="221" actId="478"/>
        <pc:sldMkLst>
          <pc:docMk/>
          <pc:sldMk cId="3600954609" sldId="1882"/>
        </pc:sldMkLst>
        <pc:picChg chg="del">
          <ac:chgData name="Hedydd Jones" userId="35b46832-044e-45dd-ba51-c6b2345da4ab" providerId="ADAL" clId="{74432E6E-3AA2-434D-B649-61B7D04A93F8}" dt="2024-10-16T11:10:28.904" v="221" actId="478"/>
          <ac:picMkLst>
            <pc:docMk/>
            <pc:sldMk cId="3600954609" sldId="1882"/>
            <ac:picMk id="4" creationId="{04A0DCB0-48D1-B36D-F47A-EBE93D02BEFD}"/>
          </ac:picMkLst>
        </pc:picChg>
      </pc:sldChg>
      <pc:sldChg chg="delSp add mod">
        <pc:chgData name="Hedydd Jones" userId="35b46832-044e-45dd-ba51-c6b2345da4ab" providerId="ADAL" clId="{74432E6E-3AA2-434D-B649-61B7D04A93F8}" dt="2024-10-16T11:10:35.128" v="223" actId="478"/>
        <pc:sldMkLst>
          <pc:docMk/>
          <pc:sldMk cId="930628610" sldId="1883"/>
        </pc:sldMkLst>
        <pc:picChg chg="del">
          <ac:chgData name="Hedydd Jones" userId="35b46832-044e-45dd-ba51-c6b2345da4ab" providerId="ADAL" clId="{74432E6E-3AA2-434D-B649-61B7D04A93F8}" dt="2024-10-16T11:10:35.128" v="223" actId="478"/>
          <ac:picMkLst>
            <pc:docMk/>
            <pc:sldMk cId="930628610" sldId="1883"/>
            <ac:picMk id="2" creationId="{E4008CF1-F814-CB95-DAAE-A7A8AD35C69A}"/>
          </ac:picMkLst>
        </pc:picChg>
      </pc:sldChg>
      <pc:sldChg chg="delSp add mod">
        <pc:chgData name="Hedydd Jones" userId="35b46832-044e-45dd-ba51-c6b2345da4ab" providerId="ADAL" clId="{74432E6E-3AA2-434D-B649-61B7D04A93F8}" dt="2024-10-16T11:10:44.725" v="225" actId="478"/>
        <pc:sldMkLst>
          <pc:docMk/>
          <pc:sldMk cId="3486131299" sldId="1884"/>
        </pc:sldMkLst>
        <pc:picChg chg="del">
          <ac:chgData name="Hedydd Jones" userId="35b46832-044e-45dd-ba51-c6b2345da4ab" providerId="ADAL" clId="{74432E6E-3AA2-434D-B649-61B7D04A93F8}" dt="2024-10-16T11:10:44.725" v="225" actId="478"/>
          <ac:picMkLst>
            <pc:docMk/>
            <pc:sldMk cId="3486131299" sldId="1884"/>
            <ac:picMk id="3" creationId="{77520CB3-5168-316E-E03D-0FC15703CD7A}"/>
          </ac:picMkLst>
        </pc:picChg>
      </pc:sldChg>
      <pc:sldChg chg="delSp add mod">
        <pc:chgData name="Hedydd Jones" userId="35b46832-044e-45dd-ba51-c6b2345da4ab" providerId="ADAL" clId="{74432E6E-3AA2-434D-B649-61B7D04A93F8}" dt="2024-10-16T11:10:48.880" v="226" actId="478"/>
        <pc:sldMkLst>
          <pc:docMk/>
          <pc:sldMk cId="1836179074" sldId="1885"/>
        </pc:sldMkLst>
        <pc:picChg chg="del">
          <ac:chgData name="Hedydd Jones" userId="35b46832-044e-45dd-ba51-c6b2345da4ab" providerId="ADAL" clId="{74432E6E-3AA2-434D-B649-61B7D04A93F8}" dt="2024-10-16T11:10:48.880" v="226" actId="478"/>
          <ac:picMkLst>
            <pc:docMk/>
            <pc:sldMk cId="1836179074" sldId="1885"/>
            <ac:picMk id="3" creationId="{1260E5EF-8E98-BCA3-4F3A-480B364448AB}"/>
          </ac:picMkLst>
        </pc:picChg>
      </pc:sldChg>
      <pc:sldChg chg="delSp add mod">
        <pc:chgData name="Hedydd Jones" userId="35b46832-044e-45dd-ba51-c6b2345da4ab" providerId="ADAL" clId="{74432E6E-3AA2-434D-B649-61B7D04A93F8}" dt="2024-10-16T11:10:51.176" v="227" actId="478"/>
        <pc:sldMkLst>
          <pc:docMk/>
          <pc:sldMk cId="1143508465" sldId="1886"/>
        </pc:sldMkLst>
        <pc:picChg chg="del">
          <ac:chgData name="Hedydd Jones" userId="35b46832-044e-45dd-ba51-c6b2345da4ab" providerId="ADAL" clId="{74432E6E-3AA2-434D-B649-61B7D04A93F8}" dt="2024-10-16T11:10:51.176" v="227" actId="478"/>
          <ac:picMkLst>
            <pc:docMk/>
            <pc:sldMk cId="1143508465" sldId="1886"/>
            <ac:picMk id="3" creationId="{2AF11B03-E0DB-D663-39FB-2C20331D8A83}"/>
          </ac:picMkLst>
        </pc:picChg>
      </pc:sldChg>
      <pc:sldChg chg="delSp add mod">
        <pc:chgData name="Hedydd Jones" userId="35b46832-044e-45dd-ba51-c6b2345da4ab" providerId="ADAL" clId="{74432E6E-3AA2-434D-B649-61B7D04A93F8}" dt="2024-10-16T11:10:53.358" v="228" actId="478"/>
        <pc:sldMkLst>
          <pc:docMk/>
          <pc:sldMk cId="2574894916" sldId="1887"/>
        </pc:sldMkLst>
        <pc:picChg chg="del">
          <ac:chgData name="Hedydd Jones" userId="35b46832-044e-45dd-ba51-c6b2345da4ab" providerId="ADAL" clId="{74432E6E-3AA2-434D-B649-61B7D04A93F8}" dt="2024-10-16T11:10:53.358" v="228" actId="478"/>
          <ac:picMkLst>
            <pc:docMk/>
            <pc:sldMk cId="2574894916" sldId="1887"/>
            <ac:picMk id="3" creationId="{8A2BCF1B-6169-45FF-3FC9-24AFD529CB03}"/>
          </ac:picMkLst>
        </pc:picChg>
      </pc:sldChg>
      <pc:sldChg chg="delSp add mod">
        <pc:chgData name="Hedydd Jones" userId="35b46832-044e-45dd-ba51-c6b2345da4ab" providerId="ADAL" clId="{74432E6E-3AA2-434D-B649-61B7D04A93F8}" dt="2024-10-16T11:01:00.772" v="199" actId="478"/>
        <pc:sldMkLst>
          <pc:docMk/>
          <pc:sldMk cId="383126246" sldId="1892"/>
        </pc:sldMkLst>
        <pc:picChg chg="del">
          <ac:chgData name="Hedydd Jones" userId="35b46832-044e-45dd-ba51-c6b2345da4ab" providerId="ADAL" clId="{74432E6E-3AA2-434D-B649-61B7D04A93F8}" dt="2024-10-16T11:01:00.772" v="199" actId="478"/>
          <ac:picMkLst>
            <pc:docMk/>
            <pc:sldMk cId="383126246" sldId="1892"/>
            <ac:picMk id="2" creationId="{2CA24C36-FDF6-2B9B-206D-527360002C5F}"/>
          </ac:picMkLst>
        </pc:picChg>
      </pc:sldChg>
      <pc:sldChg chg="delSp add mod">
        <pc:chgData name="Hedydd Jones" userId="35b46832-044e-45dd-ba51-c6b2345da4ab" providerId="ADAL" clId="{74432E6E-3AA2-434D-B649-61B7D04A93F8}" dt="2024-10-16T11:10:13.689" v="214" actId="478"/>
        <pc:sldMkLst>
          <pc:docMk/>
          <pc:sldMk cId="1932903282" sldId="1893"/>
        </pc:sldMkLst>
        <pc:picChg chg="del">
          <ac:chgData name="Hedydd Jones" userId="35b46832-044e-45dd-ba51-c6b2345da4ab" providerId="ADAL" clId="{74432E6E-3AA2-434D-B649-61B7D04A93F8}" dt="2024-10-16T11:10:13.689" v="214" actId="478"/>
          <ac:picMkLst>
            <pc:docMk/>
            <pc:sldMk cId="1932903282" sldId="1893"/>
            <ac:picMk id="5" creationId="{7F9BB3F7-52D9-75E0-4BE8-B033420CE7FA}"/>
          </ac:picMkLst>
        </pc:picChg>
      </pc:sldChg>
      <pc:sldChg chg="delSp add mod">
        <pc:chgData name="Hedydd Jones" userId="35b46832-044e-45dd-ba51-c6b2345da4ab" providerId="ADAL" clId="{74432E6E-3AA2-434D-B649-61B7D04A93F8}" dt="2024-10-16T11:00:21.440" v="188" actId="478"/>
        <pc:sldMkLst>
          <pc:docMk/>
          <pc:sldMk cId="901184096" sldId="1917"/>
        </pc:sldMkLst>
        <pc:picChg chg="del">
          <ac:chgData name="Hedydd Jones" userId="35b46832-044e-45dd-ba51-c6b2345da4ab" providerId="ADAL" clId="{74432E6E-3AA2-434D-B649-61B7D04A93F8}" dt="2024-10-16T11:00:21.440" v="188" actId="478"/>
          <ac:picMkLst>
            <pc:docMk/>
            <pc:sldMk cId="901184096" sldId="1917"/>
            <ac:picMk id="3" creationId="{803E6102-1AEE-7584-14D1-AAE9F039F1AC}"/>
          </ac:picMkLst>
        </pc:picChg>
      </pc:sldChg>
      <pc:sldChg chg="delSp add mod">
        <pc:chgData name="Hedydd Jones" userId="35b46832-044e-45dd-ba51-c6b2345da4ab" providerId="ADAL" clId="{74432E6E-3AA2-434D-B649-61B7D04A93F8}" dt="2024-10-16T10:59:14.816" v="161" actId="478"/>
        <pc:sldMkLst>
          <pc:docMk/>
          <pc:sldMk cId="3613520837" sldId="1918"/>
        </pc:sldMkLst>
        <pc:picChg chg="del">
          <ac:chgData name="Hedydd Jones" userId="35b46832-044e-45dd-ba51-c6b2345da4ab" providerId="ADAL" clId="{74432E6E-3AA2-434D-B649-61B7D04A93F8}" dt="2024-10-16T10:59:14.816" v="161" actId="478"/>
          <ac:picMkLst>
            <pc:docMk/>
            <pc:sldMk cId="3613520837" sldId="1918"/>
            <ac:picMk id="5" creationId="{5197F582-C8DB-092C-8F03-7CC9E48ADD49}"/>
          </ac:picMkLst>
        </pc:picChg>
      </pc:sldChg>
      <pc:sldChg chg="delSp add mod">
        <pc:chgData name="Hedydd Jones" userId="35b46832-044e-45dd-ba51-c6b2345da4ab" providerId="ADAL" clId="{74432E6E-3AA2-434D-B649-61B7D04A93F8}" dt="2024-10-16T10:59:35.047" v="169" actId="478"/>
        <pc:sldMkLst>
          <pc:docMk/>
          <pc:sldMk cId="407469353" sldId="1919"/>
        </pc:sldMkLst>
        <pc:picChg chg="del">
          <ac:chgData name="Hedydd Jones" userId="35b46832-044e-45dd-ba51-c6b2345da4ab" providerId="ADAL" clId="{74432E6E-3AA2-434D-B649-61B7D04A93F8}" dt="2024-10-16T10:59:35.047" v="169" actId="478"/>
          <ac:picMkLst>
            <pc:docMk/>
            <pc:sldMk cId="407469353" sldId="1919"/>
            <ac:picMk id="5" creationId="{5197F582-C8DB-092C-8F03-7CC9E48ADD49}"/>
          </ac:picMkLst>
        </pc:picChg>
      </pc:sldChg>
      <pc:sldChg chg="delSp add mod">
        <pc:chgData name="Hedydd Jones" userId="35b46832-044e-45dd-ba51-c6b2345da4ab" providerId="ADAL" clId="{74432E6E-3AA2-434D-B649-61B7D04A93F8}" dt="2024-10-16T10:59:37.776" v="170" actId="478"/>
        <pc:sldMkLst>
          <pc:docMk/>
          <pc:sldMk cId="0" sldId="1920"/>
        </pc:sldMkLst>
        <pc:picChg chg="del">
          <ac:chgData name="Hedydd Jones" userId="35b46832-044e-45dd-ba51-c6b2345da4ab" providerId="ADAL" clId="{74432E6E-3AA2-434D-B649-61B7D04A93F8}" dt="2024-10-16T10:59:37.776" v="170" actId="478"/>
          <ac:picMkLst>
            <pc:docMk/>
            <pc:sldMk cId="0" sldId="1920"/>
            <ac:picMk id="3" creationId="{7DE221CC-3D7E-F7ED-E9B8-D977F96796AD}"/>
          </ac:picMkLst>
        </pc:picChg>
      </pc:sldChg>
      <pc:sldChg chg="delSp add mod">
        <pc:chgData name="Hedydd Jones" userId="35b46832-044e-45dd-ba51-c6b2345da4ab" providerId="ADAL" clId="{74432E6E-3AA2-434D-B649-61B7D04A93F8}" dt="2024-10-16T10:59:40.328" v="171" actId="478"/>
        <pc:sldMkLst>
          <pc:docMk/>
          <pc:sldMk cId="3430767569" sldId="1921"/>
        </pc:sldMkLst>
        <pc:picChg chg="del">
          <ac:chgData name="Hedydd Jones" userId="35b46832-044e-45dd-ba51-c6b2345da4ab" providerId="ADAL" clId="{74432E6E-3AA2-434D-B649-61B7D04A93F8}" dt="2024-10-16T10:59:40.328" v="171" actId="478"/>
          <ac:picMkLst>
            <pc:docMk/>
            <pc:sldMk cId="3430767569" sldId="1921"/>
            <ac:picMk id="3" creationId="{9DDDA46E-B831-AB01-5C01-786B7265353F}"/>
          </ac:picMkLst>
        </pc:picChg>
      </pc:sldChg>
      <pc:sldChg chg="delSp add mod">
        <pc:chgData name="Hedydd Jones" userId="35b46832-044e-45dd-ba51-c6b2345da4ab" providerId="ADAL" clId="{74432E6E-3AA2-434D-B649-61B7D04A93F8}" dt="2024-10-16T11:00:16.830" v="186" actId="478"/>
        <pc:sldMkLst>
          <pc:docMk/>
          <pc:sldMk cId="3420140928" sldId="1922"/>
        </pc:sldMkLst>
        <pc:picChg chg="del">
          <ac:chgData name="Hedydd Jones" userId="35b46832-044e-45dd-ba51-c6b2345da4ab" providerId="ADAL" clId="{74432E6E-3AA2-434D-B649-61B7D04A93F8}" dt="2024-10-16T11:00:16.830" v="186" actId="478"/>
          <ac:picMkLst>
            <pc:docMk/>
            <pc:sldMk cId="3420140928" sldId="1922"/>
            <ac:picMk id="3" creationId="{43A05DBC-58EF-CABC-860D-66BA26AC4C6A}"/>
          </ac:picMkLst>
        </pc:picChg>
      </pc:sldChg>
      <pc:sldChg chg="delSp add mod">
        <pc:chgData name="Hedydd Jones" userId="35b46832-044e-45dd-ba51-c6b2345da4ab" providerId="ADAL" clId="{74432E6E-3AA2-434D-B649-61B7D04A93F8}" dt="2024-10-16T11:00:27.942" v="191" actId="478"/>
        <pc:sldMkLst>
          <pc:docMk/>
          <pc:sldMk cId="0" sldId="1923"/>
        </pc:sldMkLst>
        <pc:picChg chg="del">
          <ac:chgData name="Hedydd Jones" userId="35b46832-044e-45dd-ba51-c6b2345da4ab" providerId="ADAL" clId="{74432E6E-3AA2-434D-B649-61B7D04A93F8}" dt="2024-10-16T11:00:27.942" v="191" actId="478"/>
          <ac:picMkLst>
            <pc:docMk/>
            <pc:sldMk cId="0" sldId="1923"/>
            <ac:picMk id="3" creationId="{77A2E6A8-E699-6814-C013-213E4069923D}"/>
          </ac:picMkLst>
        </pc:picChg>
      </pc:sldChg>
      <pc:sldChg chg="delSp add mod">
        <pc:chgData name="Hedydd Jones" userId="35b46832-044e-45dd-ba51-c6b2345da4ab" providerId="ADAL" clId="{74432E6E-3AA2-434D-B649-61B7D04A93F8}" dt="2024-10-16T11:00:30.045" v="192" actId="478"/>
        <pc:sldMkLst>
          <pc:docMk/>
          <pc:sldMk cId="0" sldId="1924"/>
        </pc:sldMkLst>
        <pc:picChg chg="del">
          <ac:chgData name="Hedydd Jones" userId="35b46832-044e-45dd-ba51-c6b2345da4ab" providerId="ADAL" clId="{74432E6E-3AA2-434D-B649-61B7D04A93F8}" dt="2024-10-16T11:00:30.045" v="192" actId="478"/>
          <ac:picMkLst>
            <pc:docMk/>
            <pc:sldMk cId="0" sldId="1924"/>
            <ac:picMk id="3" creationId="{8E4568C7-CDE4-DAA2-1606-AA56748186A3}"/>
          </ac:picMkLst>
        </pc:picChg>
      </pc:sldChg>
      <pc:sldChg chg="delSp add mod">
        <pc:chgData name="Hedydd Jones" userId="35b46832-044e-45dd-ba51-c6b2345da4ab" providerId="ADAL" clId="{74432E6E-3AA2-434D-B649-61B7D04A93F8}" dt="2024-10-16T11:01:03.836" v="200" actId="478"/>
        <pc:sldMkLst>
          <pc:docMk/>
          <pc:sldMk cId="0" sldId="1925"/>
        </pc:sldMkLst>
        <pc:picChg chg="del">
          <ac:chgData name="Hedydd Jones" userId="35b46832-044e-45dd-ba51-c6b2345da4ab" providerId="ADAL" clId="{74432E6E-3AA2-434D-B649-61B7D04A93F8}" dt="2024-10-16T11:01:03.836" v="200" actId="478"/>
          <ac:picMkLst>
            <pc:docMk/>
            <pc:sldMk cId="0" sldId="1925"/>
            <ac:picMk id="3" creationId="{80873EC4-D1F5-98F6-24AC-66C2958934F5}"/>
          </ac:picMkLst>
        </pc:picChg>
      </pc:sldChg>
      <pc:sldChg chg="delSp modSp add mod">
        <pc:chgData name="Hedydd Jones" userId="35b46832-044e-45dd-ba51-c6b2345da4ab" providerId="ADAL" clId="{74432E6E-3AA2-434D-B649-61B7D04A93F8}" dt="2024-10-16T11:09:38.550" v="203" actId="1076"/>
        <pc:sldMkLst>
          <pc:docMk/>
          <pc:sldMk cId="0" sldId="1926"/>
        </pc:sldMkLst>
        <pc:picChg chg="del">
          <ac:chgData name="Hedydd Jones" userId="35b46832-044e-45dd-ba51-c6b2345da4ab" providerId="ADAL" clId="{74432E6E-3AA2-434D-B649-61B7D04A93F8}" dt="2024-10-16T11:01:09.893" v="201" actId="478"/>
          <ac:picMkLst>
            <pc:docMk/>
            <pc:sldMk cId="0" sldId="1926"/>
            <ac:picMk id="3" creationId="{06EF3789-177B-FAED-3DC4-17CA715F378B}"/>
          </ac:picMkLst>
        </pc:picChg>
        <pc:picChg chg="mod">
          <ac:chgData name="Hedydd Jones" userId="35b46832-044e-45dd-ba51-c6b2345da4ab" providerId="ADAL" clId="{74432E6E-3AA2-434D-B649-61B7D04A93F8}" dt="2024-10-16T11:09:38.550" v="203" actId="1076"/>
          <ac:picMkLst>
            <pc:docMk/>
            <pc:sldMk cId="0" sldId="1926"/>
            <ac:picMk id="181" creationId="{00000000-0000-0000-0000-000000000000}"/>
          </ac:picMkLst>
        </pc:picChg>
      </pc:sldChg>
      <pc:sldChg chg="delSp add mod">
        <pc:chgData name="Hedydd Jones" userId="35b46832-044e-45dd-ba51-c6b2345da4ab" providerId="ADAL" clId="{74432E6E-3AA2-434D-B649-61B7D04A93F8}" dt="2024-10-16T11:09:42.582" v="204" actId="478"/>
        <pc:sldMkLst>
          <pc:docMk/>
          <pc:sldMk cId="0" sldId="1927"/>
        </pc:sldMkLst>
        <pc:picChg chg="del">
          <ac:chgData name="Hedydd Jones" userId="35b46832-044e-45dd-ba51-c6b2345da4ab" providerId="ADAL" clId="{74432E6E-3AA2-434D-B649-61B7D04A93F8}" dt="2024-10-16T11:09:42.582" v="204" actId="478"/>
          <ac:picMkLst>
            <pc:docMk/>
            <pc:sldMk cId="0" sldId="1927"/>
            <ac:picMk id="5" creationId="{5FBE56D7-03DC-A6A8-B3C7-EE2141716F64}"/>
          </ac:picMkLst>
        </pc:picChg>
      </pc:sldChg>
      <pc:sldChg chg="delSp add mod">
        <pc:chgData name="Hedydd Jones" userId="35b46832-044e-45dd-ba51-c6b2345da4ab" providerId="ADAL" clId="{74432E6E-3AA2-434D-B649-61B7D04A93F8}" dt="2024-10-16T11:09:57.767" v="207" actId="478"/>
        <pc:sldMkLst>
          <pc:docMk/>
          <pc:sldMk cId="2241985433" sldId="1928"/>
        </pc:sldMkLst>
        <pc:picChg chg="del">
          <ac:chgData name="Hedydd Jones" userId="35b46832-044e-45dd-ba51-c6b2345da4ab" providerId="ADAL" clId="{74432E6E-3AA2-434D-B649-61B7D04A93F8}" dt="2024-10-16T11:09:57.767" v="207" actId="478"/>
          <ac:picMkLst>
            <pc:docMk/>
            <pc:sldMk cId="2241985433" sldId="1928"/>
            <ac:picMk id="5" creationId="{527DF8E3-37ED-52B6-C523-21D13A6C1FE1}"/>
          </ac:picMkLst>
        </pc:picChg>
      </pc:sldChg>
      <pc:sldChg chg="delSp add mod">
        <pc:chgData name="Hedydd Jones" userId="35b46832-044e-45dd-ba51-c6b2345da4ab" providerId="ADAL" clId="{74432E6E-3AA2-434D-B649-61B7D04A93F8}" dt="2024-10-16T11:09:59.882" v="208" actId="478"/>
        <pc:sldMkLst>
          <pc:docMk/>
          <pc:sldMk cId="0" sldId="1929"/>
        </pc:sldMkLst>
        <pc:picChg chg="del">
          <ac:chgData name="Hedydd Jones" userId="35b46832-044e-45dd-ba51-c6b2345da4ab" providerId="ADAL" clId="{74432E6E-3AA2-434D-B649-61B7D04A93F8}" dt="2024-10-16T11:09:59.882" v="208" actId="478"/>
          <ac:picMkLst>
            <pc:docMk/>
            <pc:sldMk cId="0" sldId="1929"/>
            <ac:picMk id="3" creationId="{0125BDA5-88C4-C17D-7C8E-930AF5974987}"/>
          </ac:picMkLst>
        </pc:picChg>
      </pc:sldChg>
      <pc:sldChg chg="delSp add mod setBg">
        <pc:chgData name="Hedydd Jones" userId="35b46832-044e-45dd-ba51-c6b2345da4ab" providerId="ADAL" clId="{74432E6E-3AA2-434D-B649-61B7D04A93F8}" dt="2024-10-16T11:10:01.720" v="209" actId="478"/>
        <pc:sldMkLst>
          <pc:docMk/>
          <pc:sldMk cId="0" sldId="1930"/>
        </pc:sldMkLst>
        <pc:picChg chg="del">
          <ac:chgData name="Hedydd Jones" userId="35b46832-044e-45dd-ba51-c6b2345da4ab" providerId="ADAL" clId="{74432E6E-3AA2-434D-B649-61B7D04A93F8}" dt="2024-10-16T11:10:01.720" v="209" actId="478"/>
          <ac:picMkLst>
            <pc:docMk/>
            <pc:sldMk cId="0" sldId="1930"/>
            <ac:picMk id="4" creationId="{E3F75F14-BB54-C540-53A3-560931254054}"/>
          </ac:picMkLst>
        </pc:picChg>
      </pc:sldChg>
      <pc:sldChg chg="delSp add mod">
        <pc:chgData name="Hedydd Jones" userId="35b46832-044e-45dd-ba51-c6b2345da4ab" providerId="ADAL" clId="{74432E6E-3AA2-434D-B649-61B7D04A93F8}" dt="2024-10-16T11:10:04.088" v="210" actId="478"/>
        <pc:sldMkLst>
          <pc:docMk/>
          <pc:sldMk cId="1313137286" sldId="1931"/>
        </pc:sldMkLst>
        <pc:picChg chg="del">
          <ac:chgData name="Hedydd Jones" userId="35b46832-044e-45dd-ba51-c6b2345da4ab" providerId="ADAL" clId="{74432E6E-3AA2-434D-B649-61B7D04A93F8}" dt="2024-10-16T11:10:04.088" v="210" actId="478"/>
          <ac:picMkLst>
            <pc:docMk/>
            <pc:sldMk cId="1313137286" sldId="1931"/>
            <ac:picMk id="10" creationId="{4F970255-744F-512B-008F-CD272669C555}"/>
          </ac:picMkLst>
        </pc:picChg>
      </pc:sldChg>
      <pc:sldChg chg="delSp add mod">
        <pc:chgData name="Hedydd Jones" userId="35b46832-044e-45dd-ba51-c6b2345da4ab" providerId="ADAL" clId="{74432E6E-3AA2-434D-B649-61B7D04A93F8}" dt="2024-10-16T11:10:11.922" v="213" actId="478"/>
        <pc:sldMkLst>
          <pc:docMk/>
          <pc:sldMk cId="0" sldId="1932"/>
        </pc:sldMkLst>
        <pc:picChg chg="del">
          <ac:chgData name="Hedydd Jones" userId="35b46832-044e-45dd-ba51-c6b2345da4ab" providerId="ADAL" clId="{74432E6E-3AA2-434D-B649-61B7D04A93F8}" dt="2024-10-16T11:10:11.922" v="213" actId="478"/>
          <ac:picMkLst>
            <pc:docMk/>
            <pc:sldMk cId="0" sldId="1932"/>
            <ac:picMk id="5" creationId="{7F9BB3F7-52D9-75E0-4BE8-B033420CE7FA}"/>
          </ac:picMkLst>
        </pc:picChg>
      </pc:sldChg>
      <pc:sldChg chg="delSp add mod">
        <pc:chgData name="Hedydd Jones" userId="35b46832-044e-45dd-ba51-c6b2345da4ab" providerId="ADAL" clId="{74432E6E-3AA2-434D-B649-61B7D04A93F8}" dt="2024-10-16T11:10:16.480" v="215" actId="478"/>
        <pc:sldMkLst>
          <pc:docMk/>
          <pc:sldMk cId="0" sldId="1933"/>
        </pc:sldMkLst>
        <pc:picChg chg="del">
          <ac:chgData name="Hedydd Jones" userId="35b46832-044e-45dd-ba51-c6b2345da4ab" providerId="ADAL" clId="{74432E6E-3AA2-434D-B649-61B7D04A93F8}" dt="2024-10-16T11:10:16.480" v="215" actId="478"/>
          <ac:picMkLst>
            <pc:docMk/>
            <pc:sldMk cId="0" sldId="1933"/>
            <ac:picMk id="3" creationId="{5DEF9967-2DE4-FD07-A8FD-8233884BB157}"/>
          </ac:picMkLst>
        </pc:picChg>
      </pc:sldChg>
      <pc:sldChg chg="delSp add mod">
        <pc:chgData name="Hedydd Jones" userId="35b46832-044e-45dd-ba51-c6b2345da4ab" providerId="ADAL" clId="{74432E6E-3AA2-434D-B649-61B7D04A93F8}" dt="2024-10-16T11:10:38.143" v="224" actId="478"/>
        <pc:sldMkLst>
          <pc:docMk/>
          <pc:sldMk cId="0" sldId="1934"/>
        </pc:sldMkLst>
        <pc:picChg chg="del">
          <ac:chgData name="Hedydd Jones" userId="35b46832-044e-45dd-ba51-c6b2345da4ab" providerId="ADAL" clId="{74432E6E-3AA2-434D-B649-61B7D04A93F8}" dt="2024-10-16T11:10:38.143" v="224" actId="478"/>
          <ac:picMkLst>
            <pc:docMk/>
            <pc:sldMk cId="0" sldId="1934"/>
            <ac:picMk id="3" creationId="{7719674C-3134-D85D-299F-A5DCA1FE9CD7}"/>
          </ac:picMkLst>
        </pc:picChg>
      </pc:sldChg>
      <pc:sldChg chg="add del">
        <pc:chgData name="Hedydd Jones" userId="35b46832-044e-45dd-ba51-c6b2345da4ab" providerId="ADAL" clId="{74432E6E-3AA2-434D-B649-61B7D04A93F8}" dt="2024-10-16T11:09:53.672" v="206" actId="2696"/>
        <pc:sldMkLst>
          <pc:docMk/>
          <pc:sldMk cId="3342060571" sldId="1935"/>
        </pc:sldMkLst>
      </pc:sldChg>
    </pc:docChg>
  </pc:docChgLst>
  <pc:docChgLst>
    <pc:chgData name="Hedydd Jones" userId="35b46832-044e-45dd-ba51-c6b2345da4ab" providerId="ADAL" clId="{FF914005-CF92-B347-84AF-038E9B0F7B94}"/>
    <pc:docChg chg="undo custSel addSld delSld modSld sldOrd">
      <pc:chgData name="Hedydd Jones" userId="35b46832-044e-45dd-ba51-c6b2345da4ab" providerId="ADAL" clId="{FF914005-CF92-B347-84AF-038E9B0F7B94}" dt="2024-11-06T20:24:35.221" v="763" actId="1076"/>
      <pc:docMkLst>
        <pc:docMk/>
      </pc:docMkLst>
      <pc:sldChg chg="addSp delSp modSp add mod">
        <pc:chgData name="Hedydd Jones" userId="35b46832-044e-45dd-ba51-c6b2345da4ab" providerId="ADAL" clId="{FF914005-CF92-B347-84AF-038E9B0F7B94}" dt="2024-10-22T11:06:24.062" v="229"/>
        <pc:sldMkLst>
          <pc:docMk/>
          <pc:sldMk cId="0" sldId="258"/>
        </pc:sldMkLst>
        <pc:spChg chg="del">
          <ac:chgData name="Hedydd Jones" userId="35b46832-044e-45dd-ba51-c6b2345da4ab" providerId="ADAL" clId="{FF914005-CF92-B347-84AF-038E9B0F7B94}" dt="2024-10-22T10:56:38.589" v="139" actId="478"/>
          <ac:spMkLst>
            <pc:docMk/>
            <pc:sldMk cId="0" sldId="258"/>
            <ac:spMk id="8" creationId="{287BEB51-F748-A453-8087-E114AE1F90F9}"/>
          </ac:spMkLst>
        </pc:spChg>
        <pc:picChg chg="del">
          <ac:chgData name="Hedydd Jones" userId="35b46832-044e-45dd-ba51-c6b2345da4ab" providerId="ADAL" clId="{FF914005-CF92-B347-84AF-038E9B0F7B94}" dt="2024-10-22T10:56:40.188" v="140" actId="478"/>
          <ac:picMkLst>
            <pc:docMk/>
            <pc:sldMk cId="0" sldId="258"/>
            <ac:picMk id="9" creationId="{F9B1011F-2437-8BD4-AE66-F858358E8A7F}"/>
          </ac:picMkLst>
        </pc:picChg>
        <pc:picChg chg="add mod">
          <ac:chgData name="Hedydd Jones" userId="35b46832-044e-45dd-ba51-c6b2345da4ab" providerId="ADAL" clId="{FF914005-CF92-B347-84AF-038E9B0F7B94}" dt="2024-10-22T11:06:24.062" v="229"/>
          <ac:picMkLst>
            <pc:docMk/>
            <pc:sldMk cId="0" sldId="258"/>
            <ac:picMk id="11" creationId="{947295A2-4A5A-E36B-C444-FAFFCC09F749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6:20.181" v="228"/>
        <pc:sldMkLst>
          <pc:docMk/>
          <pc:sldMk cId="0" sldId="259"/>
        </pc:sldMkLst>
        <pc:spChg chg="del">
          <ac:chgData name="Hedydd Jones" userId="35b46832-044e-45dd-ba51-c6b2345da4ab" providerId="ADAL" clId="{FF914005-CF92-B347-84AF-038E9B0F7B94}" dt="2024-10-22T10:56:33.470" v="137" actId="478"/>
          <ac:spMkLst>
            <pc:docMk/>
            <pc:sldMk cId="0" sldId="259"/>
            <ac:spMk id="15" creationId="{11300B92-742B-ADB4-DB3B-DC5259651E76}"/>
          </ac:spMkLst>
        </pc:spChg>
        <pc:picChg chg="del">
          <ac:chgData name="Hedydd Jones" userId="35b46832-044e-45dd-ba51-c6b2345da4ab" providerId="ADAL" clId="{FF914005-CF92-B347-84AF-038E9B0F7B94}" dt="2024-10-22T10:56:35.092" v="138" actId="478"/>
          <ac:picMkLst>
            <pc:docMk/>
            <pc:sldMk cId="0" sldId="259"/>
            <ac:picMk id="4" creationId="{2E121A19-7E44-F23B-961F-77CFA0DAB5BD}"/>
          </ac:picMkLst>
        </pc:picChg>
        <pc:picChg chg="add mod">
          <ac:chgData name="Hedydd Jones" userId="35b46832-044e-45dd-ba51-c6b2345da4ab" providerId="ADAL" clId="{FF914005-CF92-B347-84AF-038E9B0F7B94}" dt="2024-10-22T11:06:20.181" v="228"/>
          <ac:picMkLst>
            <pc:docMk/>
            <pc:sldMk cId="0" sldId="259"/>
            <ac:picMk id="8" creationId="{8DC458F3-7260-4966-7430-2E4A518943A4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6:33.449" v="231"/>
        <pc:sldMkLst>
          <pc:docMk/>
          <pc:sldMk cId="0" sldId="260"/>
        </pc:sldMkLst>
        <pc:spChg chg="del">
          <ac:chgData name="Hedydd Jones" userId="35b46832-044e-45dd-ba51-c6b2345da4ab" providerId="ADAL" clId="{FF914005-CF92-B347-84AF-038E9B0F7B94}" dt="2024-10-22T10:56:50.133" v="143" actId="478"/>
          <ac:spMkLst>
            <pc:docMk/>
            <pc:sldMk cId="0" sldId="260"/>
            <ac:spMk id="2" creationId="{11FFF6DC-3BA9-B4CF-AF63-284ABF89F65E}"/>
          </ac:spMkLst>
        </pc:spChg>
        <pc:picChg chg="del">
          <ac:chgData name="Hedydd Jones" userId="35b46832-044e-45dd-ba51-c6b2345da4ab" providerId="ADAL" clId="{FF914005-CF92-B347-84AF-038E9B0F7B94}" dt="2024-10-22T10:56:51.644" v="144" actId="478"/>
          <ac:picMkLst>
            <pc:docMk/>
            <pc:sldMk cId="0" sldId="260"/>
            <ac:picMk id="5" creationId="{06614F85-F266-D002-0759-064D7DA4BD06}"/>
          </ac:picMkLst>
        </pc:picChg>
        <pc:picChg chg="add mod">
          <ac:chgData name="Hedydd Jones" userId="35b46832-044e-45dd-ba51-c6b2345da4ab" providerId="ADAL" clId="{FF914005-CF92-B347-84AF-038E9B0F7B94}" dt="2024-10-22T11:06:33.449" v="231"/>
          <ac:picMkLst>
            <pc:docMk/>
            <pc:sldMk cId="0" sldId="260"/>
            <ac:picMk id="10" creationId="{EAA2A56A-ECAC-79C1-64F8-754D44E8B91E}"/>
          </ac:picMkLst>
        </pc:picChg>
      </pc:sldChg>
      <pc:sldChg chg="del">
        <pc:chgData name="Hedydd Jones" userId="35b46832-044e-45dd-ba51-c6b2345da4ab" providerId="ADAL" clId="{FF914005-CF92-B347-84AF-038E9B0F7B94}" dt="2024-10-22T10:53:34.063" v="19" actId="2696"/>
        <pc:sldMkLst>
          <pc:docMk/>
          <pc:sldMk cId="0" sldId="262"/>
        </pc:sldMkLst>
      </pc:sldChg>
      <pc:sldChg chg="del">
        <pc:chgData name="Hedydd Jones" userId="35b46832-044e-45dd-ba51-c6b2345da4ab" providerId="ADAL" clId="{FF914005-CF92-B347-84AF-038E9B0F7B94}" dt="2024-10-22T10:53:34.091" v="20" actId="2696"/>
        <pc:sldMkLst>
          <pc:docMk/>
          <pc:sldMk cId="0" sldId="263"/>
        </pc:sldMkLst>
      </pc:sldChg>
      <pc:sldChg chg="addSp delSp modSp add mod">
        <pc:chgData name="Hedydd Jones" userId="35b46832-044e-45dd-ba51-c6b2345da4ab" providerId="ADAL" clId="{FF914005-CF92-B347-84AF-038E9B0F7B94}" dt="2024-10-22T11:06:37.232" v="232"/>
        <pc:sldMkLst>
          <pc:docMk/>
          <pc:sldMk cId="0" sldId="265"/>
        </pc:sldMkLst>
        <pc:spChg chg="del">
          <ac:chgData name="Hedydd Jones" userId="35b46832-044e-45dd-ba51-c6b2345da4ab" providerId="ADAL" clId="{FF914005-CF92-B347-84AF-038E9B0F7B94}" dt="2024-10-22T10:56:55.309" v="145" actId="478"/>
          <ac:spMkLst>
            <pc:docMk/>
            <pc:sldMk cId="0" sldId="265"/>
            <ac:spMk id="9" creationId="{8EEE4BE3-6971-21AF-E580-B8EB4E8AD707}"/>
          </ac:spMkLst>
        </pc:spChg>
        <pc:picChg chg="del">
          <ac:chgData name="Hedydd Jones" userId="35b46832-044e-45dd-ba51-c6b2345da4ab" providerId="ADAL" clId="{FF914005-CF92-B347-84AF-038E9B0F7B94}" dt="2024-10-22T10:56:56.684" v="146" actId="478"/>
          <ac:picMkLst>
            <pc:docMk/>
            <pc:sldMk cId="0" sldId="265"/>
            <ac:picMk id="4" creationId="{44AF82AE-534F-CA61-99D7-556186BF89E4}"/>
          </ac:picMkLst>
        </pc:picChg>
        <pc:picChg chg="add mod">
          <ac:chgData name="Hedydd Jones" userId="35b46832-044e-45dd-ba51-c6b2345da4ab" providerId="ADAL" clId="{FF914005-CF92-B347-84AF-038E9B0F7B94}" dt="2024-10-22T11:06:37.232" v="232"/>
          <ac:picMkLst>
            <pc:docMk/>
            <pc:sldMk cId="0" sldId="265"/>
            <ac:picMk id="7" creationId="{E31F087E-5067-0A3A-A83F-D7480158CC32}"/>
          </ac:picMkLst>
        </pc:picChg>
      </pc:sldChg>
      <pc:sldChg chg="del">
        <pc:chgData name="Hedydd Jones" userId="35b46832-044e-45dd-ba51-c6b2345da4ab" providerId="ADAL" clId="{FF914005-CF92-B347-84AF-038E9B0F7B94}" dt="2024-10-22T10:53:34.352" v="34" actId="2696"/>
        <pc:sldMkLst>
          <pc:docMk/>
          <pc:sldMk cId="0" sldId="271"/>
        </pc:sldMkLst>
      </pc:sldChg>
      <pc:sldChg chg="addSp delSp modSp add mod">
        <pc:chgData name="Hedydd Jones" userId="35b46832-044e-45dd-ba51-c6b2345da4ab" providerId="ADAL" clId="{FF914005-CF92-B347-84AF-038E9B0F7B94}" dt="2024-10-22T11:06:28.715" v="230"/>
        <pc:sldMkLst>
          <pc:docMk/>
          <pc:sldMk cId="327954491" sldId="310"/>
        </pc:sldMkLst>
        <pc:spChg chg="del">
          <ac:chgData name="Hedydd Jones" userId="35b46832-044e-45dd-ba51-c6b2345da4ab" providerId="ADAL" clId="{FF914005-CF92-B347-84AF-038E9B0F7B94}" dt="2024-10-22T10:56:44.260" v="141" actId="478"/>
          <ac:spMkLst>
            <pc:docMk/>
            <pc:sldMk cId="327954491" sldId="310"/>
            <ac:spMk id="2" creationId="{EC5C7C57-FC4B-9613-0DB8-1F70061DDB2C}"/>
          </ac:spMkLst>
        </pc:spChg>
        <pc:picChg chg="del">
          <ac:chgData name="Hedydd Jones" userId="35b46832-044e-45dd-ba51-c6b2345da4ab" providerId="ADAL" clId="{FF914005-CF92-B347-84AF-038E9B0F7B94}" dt="2024-10-22T10:56:45.915" v="142" actId="478"/>
          <ac:picMkLst>
            <pc:docMk/>
            <pc:sldMk cId="327954491" sldId="310"/>
            <ac:picMk id="3" creationId="{57F26F39-B7CB-408C-FFA5-AD789D960E72}"/>
          </ac:picMkLst>
        </pc:picChg>
        <pc:picChg chg="add mod">
          <ac:chgData name="Hedydd Jones" userId="35b46832-044e-45dd-ba51-c6b2345da4ab" providerId="ADAL" clId="{FF914005-CF92-B347-84AF-038E9B0F7B94}" dt="2024-10-22T11:06:28.715" v="230"/>
          <ac:picMkLst>
            <pc:docMk/>
            <pc:sldMk cId="327954491" sldId="310"/>
            <ac:picMk id="5" creationId="{0B90E6D6-3DB9-78E7-1B22-A5044310D3DB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7:58.595" v="246"/>
        <pc:sldMkLst>
          <pc:docMk/>
          <pc:sldMk cId="1917214910" sldId="312"/>
        </pc:sldMkLst>
        <pc:spChg chg="del">
          <ac:chgData name="Hedydd Jones" userId="35b46832-044e-45dd-ba51-c6b2345da4ab" providerId="ADAL" clId="{FF914005-CF92-B347-84AF-038E9B0F7B94}" dt="2024-10-22T10:58:29.977" v="171" actId="478"/>
          <ac:spMkLst>
            <pc:docMk/>
            <pc:sldMk cId="1917214910" sldId="312"/>
            <ac:spMk id="2" creationId="{F8A210C2-2A2E-6DAC-6931-EFB873C690AF}"/>
          </ac:spMkLst>
        </pc:spChg>
        <pc:picChg chg="del">
          <ac:chgData name="Hedydd Jones" userId="35b46832-044e-45dd-ba51-c6b2345da4ab" providerId="ADAL" clId="{FF914005-CF92-B347-84AF-038E9B0F7B94}" dt="2024-10-22T10:58:31.553" v="172" actId="478"/>
          <ac:picMkLst>
            <pc:docMk/>
            <pc:sldMk cId="1917214910" sldId="312"/>
            <ac:picMk id="5" creationId="{C226482A-0BCD-5DCC-BB33-DE3D7BFA4B24}"/>
          </ac:picMkLst>
        </pc:picChg>
        <pc:picChg chg="add mod">
          <ac:chgData name="Hedydd Jones" userId="35b46832-044e-45dd-ba51-c6b2345da4ab" providerId="ADAL" clId="{FF914005-CF92-B347-84AF-038E9B0F7B94}" dt="2024-10-22T11:07:58.595" v="246"/>
          <ac:picMkLst>
            <pc:docMk/>
            <pc:sldMk cId="1917214910" sldId="312"/>
            <ac:picMk id="7" creationId="{5131D003-C962-5C9B-0A10-5C74752C30B0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8:35.615" v="254"/>
        <pc:sldMkLst>
          <pc:docMk/>
          <pc:sldMk cId="3134073197" sldId="315"/>
        </pc:sldMkLst>
        <pc:spChg chg="del">
          <ac:chgData name="Hedydd Jones" userId="35b46832-044e-45dd-ba51-c6b2345da4ab" providerId="ADAL" clId="{FF914005-CF92-B347-84AF-038E9B0F7B94}" dt="2024-10-22T10:59:08.472" v="182" actId="478"/>
          <ac:spMkLst>
            <pc:docMk/>
            <pc:sldMk cId="3134073197" sldId="315"/>
            <ac:spMk id="4" creationId="{3739D1F5-1DEC-FA4D-4993-A32BB6BF18E7}"/>
          </ac:spMkLst>
        </pc:spChg>
        <pc:picChg chg="del">
          <ac:chgData name="Hedydd Jones" userId="35b46832-044e-45dd-ba51-c6b2345da4ab" providerId="ADAL" clId="{FF914005-CF92-B347-84AF-038E9B0F7B94}" dt="2024-10-22T10:59:09.902" v="183" actId="478"/>
          <ac:picMkLst>
            <pc:docMk/>
            <pc:sldMk cId="3134073197" sldId="315"/>
            <ac:picMk id="6" creationId="{572B676E-D426-FAFD-A4BC-22C1AB2C9C39}"/>
          </ac:picMkLst>
        </pc:picChg>
        <pc:picChg chg="add mod">
          <ac:chgData name="Hedydd Jones" userId="35b46832-044e-45dd-ba51-c6b2345da4ab" providerId="ADAL" clId="{FF914005-CF92-B347-84AF-038E9B0F7B94}" dt="2024-10-22T11:08:35.615" v="254"/>
          <ac:picMkLst>
            <pc:docMk/>
            <pc:sldMk cId="3134073197" sldId="315"/>
            <ac:picMk id="7" creationId="{6D1C9186-C85B-92EC-3C2F-66A4D85C3E74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8:39.950" v="255"/>
        <pc:sldMkLst>
          <pc:docMk/>
          <pc:sldMk cId="1396159743" sldId="316"/>
        </pc:sldMkLst>
        <pc:spChg chg="del">
          <ac:chgData name="Hedydd Jones" userId="35b46832-044e-45dd-ba51-c6b2345da4ab" providerId="ADAL" clId="{FF914005-CF92-B347-84AF-038E9B0F7B94}" dt="2024-10-22T10:59:13.456" v="184" actId="478"/>
          <ac:spMkLst>
            <pc:docMk/>
            <pc:sldMk cId="1396159743" sldId="316"/>
            <ac:spMk id="3" creationId="{5E2399E1-358D-B869-6233-A54E6FB9D254}"/>
          </ac:spMkLst>
        </pc:spChg>
        <pc:picChg chg="add mod">
          <ac:chgData name="Hedydd Jones" userId="35b46832-044e-45dd-ba51-c6b2345da4ab" providerId="ADAL" clId="{FF914005-CF92-B347-84AF-038E9B0F7B94}" dt="2024-10-22T11:08:39.950" v="255"/>
          <ac:picMkLst>
            <pc:docMk/>
            <pc:sldMk cId="1396159743" sldId="316"/>
            <ac:picMk id="5" creationId="{26CE3D83-FF36-7C8A-EE6E-4A2095AC2B6A}"/>
          </ac:picMkLst>
        </pc:picChg>
        <pc:picChg chg="del">
          <ac:chgData name="Hedydd Jones" userId="35b46832-044e-45dd-ba51-c6b2345da4ab" providerId="ADAL" clId="{FF914005-CF92-B347-84AF-038E9B0F7B94}" dt="2024-10-22T10:59:14.919" v="185" actId="478"/>
          <ac:picMkLst>
            <pc:docMk/>
            <pc:sldMk cId="1396159743" sldId="316"/>
            <ac:picMk id="8" creationId="{00E95DF7-56C1-65B3-F815-64ECE733E565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6:16.266" v="227"/>
        <pc:sldMkLst>
          <pc:docMk/>
          <pc:sldMk cId="3930793448" sldId="319"/>
        </pc:sldMkLst>
        <pc:spChg chg="del mod">
          <ac:chgData name="Hedydd Jones" userId="35b46832-044e-45dd-ba51-c6b2345da4ab" providerId="ADAL" clId="{FF914005-CF92-B347-84AF-038E9B0F7B94}" dt="2024-10-22T10:56:27.457" v="135" actId="478"/>
          <ac:spMkLst>
            <pc:docMk/>
            <pc:sldMk cId="3930793448" sldId="319"/>
            <ac:spMk id="2" creationId="{BDF95CD8-EAED-0976-814A-B31854CCAE77}"/>
          </ac:spMkLst>
        </pc:spChg>
        <pc:picChg chg="del">
          <ac:chgData name="Hedydd Jones" userId="35b46832-044e-45dd-ba51-c6b2345da4ab" providerId="ADAL" clId="{FF914005-CF92-B347-84AF-038E9B0F7B94}" dt="2024-10-22T10:56:29.222" v="136" actId="478"/>
          <ac:picMkLst>
            <pc:docMk/>
            <pc:sldMk cId="3930793448" sldId="319"/>
            <ac:picMk id="5" creationId="{28C9F9EF-5F65-9345-3FF9-82C34555D7E2}"/>
          </ac:picMkLst>
        </pc:picChg>
        <pc:picChg chg="add mod">
          <ac:chgData name="Hedydd Jones" userId="35b46832-044e-45dd-ba51-c6b2345da4ab" providerId="ADAL" clId="{FF914005-CF92-B347-84AF-038E9B0F7B94}" dt="2024-10-22T11:06:16.266" v="227"/>
          <ac:picMkLst>
            <pc:docMk/>
            <pc:sldMk cId="3930793448" sldId="319"/>
            <ac:picMk id="7" creationId="{D2C4EA1B-47D1-0A99-FB38-4A9A5E2B8282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9:29.874" v="264"/>
        <pc:sldMkLst>
          <pc:docMk/>
          <pc:sldMk cId="299422938" sldId="321"/>
        </pc:sldMkLst>
        <pc:spChg chg="del">
          <ac:chgData name="Hedydd Jones" userId="35b46832-044e-45dd-ba51-c6b2345da4ab" providerId="ADAL" clId="{FF914005-CF92-B347-84AF-038E9B0F7B94}" dt="2024-10-22T11:00:11.277" v="197" actId="478"/>
          <ac:spMkLst>
            <pc:docMk/>
            <pc:sldMk cId="299422938" sldId="321"/>
            <ac:spMk id="2" creationId="{AA351F3A-7AF8-B611-550D-E592FB17FC80}"/>
          </ac:spMkLst>
        </pc:spChg>
        <pc:spChg chg="mod">
          <ac:chgData name="Hedydd Jones" userId="35b46832-044e-45dd-ba51-c6b2345da4ab" providerId="ADAL" clId="{FF914005-CF92-B347-84AF-038E9B0F7B94}" dt="2024-10-22T11:00:37.223" v="214" actId="20577"/>
          <ac:spMkLst>
            <pc:docMk/>
            <pc:sldMk cId="299422938" sldId="321"/>
            <ac:spMk id="20" creationId="{B804C8A1-F563-3288-2C8A-774B3CF8FBD7}"/>
          </ac:spMkLst>
        </pc:spChg>
        <pc:picChg chg="del">
          <ac:chgData name="Hedydd Jones" userId="35b46832-044e-45dd-ba51-c6b2345da4ab" providerId="ADAL" clId="{FF914005-CF92-B347-84AF-038E9B0F7B94}" dt="2024-10-22T11:00:12.908" v="198" actId="478"/>
          <ac:picMkLst>
            <pc:docMk/>
            <pc:sldMk cId="299422938" sldId="321"/>
            <ac:picMk id="13" creationId="{B310DB90-A1DF-2B80-8E4D-45AB551A03BA}"/>
          </ac:picMkLst>
        </pc:picChg>
        <pc:picChg chg="add mod">
          <ac:chgData name="Hedydd Jones" userId="35b46832-044e-45dd-ba51-c6b2345da4ab" providerId="ADAL" clId="{FF914005-CF92-B347-84AF-038E9B0F7B94}" dt="2024-10-22T11:09:29.874" v="264"/>
          <ac:picMkLst>
            <pc:docMk/>
            <pc:sldMk cId="299422938" sldId="321"/>
            <ac:picMk id="14" creationId="{6A41E68E-D03A-C49D-BE4F-1A9510FD80DE}"/>
          </ac:picMkLst>
        </pc:picChg>
      </pc:sldChg>
      <pc:sldChg chg="delSp add del mod">
        <pc:chgData name="Hedydd Jones" userId="35b46832-044e-45dd-ba51-c6b2345da4ab" providerId="ADAL" clId="{FF914005-CF92-B347-84AF-038E9B0F7B94}" dt="2024-10-22T11:12:12.118" v="307" actId="2696"/>
        <pc:sldMkLst>
          <pc:docMk/>
          <pc:sldMk cId="504409876" sldId="389"/>
        </pc:sldMkLst>
        <pc:spChg chg="del">
          <ac:chgData name="Hedydd Jones" userId="35b46832-044e-45dd-ba51-c6b2345da4ab" providerId="ADAL" clId="{FF914005-CF92-B347-84AF-038E9B0F7B94}" dt="2024-10-22T11:00:44.580" v="215" actId="478"/>
          <ac:spMkLst>
            <pc:docMk/>
            <pc:sldMk cId="504409876" sldId="389"/>
            <ac:spMk id="2" creationId="{0C28E112-5D0D-E069-319B-28133036A55E}"/>
          </ac:spMkLst>
        </pc:spChg>
        <pc:picChg chg="del">
          <ac:chgData name="Hedydd Jones" userId="35b46832-044e-45dd-ba51-c6b2345da4ab" providerId="ADAL" clId="{FF914005-CF92-B347-84AF-038E9B0F7B94}" dt="2024-10-22T11:00:46.219" v="216" actId="478"/>
          <ac:picMkLst>
            <pc:docMk/>
            <pc:sldMk cId="504409876" sldId="389"/>
            <ac:picMk id="4" creationId="{7A2F9D6D-687B-DF3A-B415-BD04541C53B6}"/>
          </ac:picMkLst>
        </pc:picChg>
      </pc:sldChg>
      <pc:sldChg chg="addSp modSp add mod">
        <pc:chgData name="Hedydd Jones" userId="35b46832-044e-45dd-ba51-c6b2345da4ab" providerId="ADAL" clId="{FF914005-CF92-B347-84AF-038E9B0F7B94}" dt="2024-10-22T12:38:18.978" v="682" actId="20577"/>
        <pc:sldMkLst>
          <pc:docMk/>
          <pc:sldMk cId="1344492730" sldId="389"/>
        </pc:sldMkLst>
        <pc:spChg chg="mod">
          <ac:chgData name="Hedydd Jones" userId="35b46832-044e-45dd-ba51-c6b2345da4ab" providerId="ADAL" clId="{FF914005-CF92-B347-84AF-038E9B0F7B94}" dt="2024-10-22T12:38:18.978" v="682" actId="20577"/>
          <ac:spMkLst>
            <pc:docMk/>
            <pc:sldMk cId="1344492730" sldId="389"/>
            <ac:spMk id="3" creationId="{98FF3831-7EC7-5B4E-B013-2F27C8E03856}"/>
          </ac:spMkLst>
        </pc:spChg>
        <pc:spChg chg="mod">
          <ac:chgData name="Hedydd Jones" userId="35b46832-044e-45dd-ba51-c6b2345da4ab" providerId="ADAL" clId="{FF914005-CF92-B347-84AF-038E9B0F7B94}" dt="2024-10-22T12:36:04.314" v="457" actId="20577"/>
          <ac:spMkLst>
            <pc:docMk/>
            <pc:sldMk cId="1344492730" sldId="389"/>
            <ac:spMk id="7" creationId="{1A03E96E-0BA2-174D-BF90-D0BD9BE3C0E1}"/>
          </ac:spMkLst>
        </pc:spChg>
        <pc:picChg chg="add mod">
          <ac:chgData name="Hedydd Jones" userId="35b46832-044e-45dd-ba51-c6b2345da4ab" providerId="ADAL" clId="{FF914005-CF92-B347-84AF-038E9B0F7B94}" dt="2024-10-22T12:38:01.296" v="665"/>
          <ac:picMkLst>
            <pc:docMk/>
            <pc:sldMk cId="1344492730" sldId="389"/>
            <ac:picMk id="2" creationId="{02728142-6F7B-F308-B67A-BE080BCC617D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9:02.582" v="259" actId="14100"/>
        <pc:sldMkLst>
          <pc:docMk/>
          <pc:sldMk cId="1691835631" sldId="390"/>
        </pc:sldMkLst>
        <pc:spChg chg="del">
          <ac:chgData name="Hedydd Jones" userId="35b46832-044e-45dd-ba51-c6b2345da4ab" providerId="ADAL" clId="{FF914005-CF92-B347-84AF-038E9B0F7B94}" dt="2024-10-22T10:59:28.985" v="188" actId="478"/>
          <ac:spMkLst>
            <pc:docMk/>
            <pc:sldMk cId="1691835631" sldId="390"/>
            <ac:spMk id="3" creationId="{5471095D-21C3-8926-33E6-AA6678DAD92E}"/>
          </ac:spMkLst>
        </pc:spChg>
        <pc:picChg chg="add mod">
          <ac:chgData name="Hedydd Jones" userId="35b46832-044e-45dd-ba51-c6b2345da4ab" providerId="ADAL" clId="{FF914005-CF92-B347-84AF-038E9B0F7B94}" dt="2024-10-22T11:09:02.582" v="259" actId="14100"/>
          <ac:picMkLst>
            <pc:docMk/>
            <pc:sldMk cId="1691835631" sldId="390"/>
            <ac:picMk id="4" creationId="{383FAA11-97AE-01A7-F801-3F5E6343DF4C}"/>
          </ac:picMkLst>
        </pc:picChg>
        <pc:picChg chg="del">
          <ac:chgData name="Hedydd Jones" userId="35b46832-044e-45dd-ba51-c6b2345da4ab" providerId="ADAL" clId="{FF914005-CF92-B347-84AF-038E9B0F7B94}" dt="2024-10-22T10:59:30.751" v="189" actId="478"/>
          <ac:picMkLst>
            <pc:docMk/>
            <pc:sldMk cId="1691835631" sldId="390"/>
            <ac:picMk id="5" creationId="{807F56F6-A6F8-0D73-66B0-477F6BE6903A}"/>
          </ac:picMkLst>
        </pc:picChg>
      </pc:sldChg>
      <pc:sldChg chg="addSp delSp modSp add mod ord">
        <pc:chgData name="Hedydd Jones" userId="35b46832-044e-45dd-ba51-c6b2345da4ab" providerId="ADAL" clId="{FF914005-CF92-B347-84AF-038E9B0F7B94}" dt="2024-10-22T11:07:22.939" v="240"/>
        <pc:sldMkLst>
          <pc:docMk/>
          <pc:sldMk cId="3760814448" sldId="401"/>
        </pc:sldMkLst>
        <pc:spChg chg="del">
          <ac:chgData name="Hedydd Jones" userId="35b46832-044e-45dd-ba51-c6b2345da4ab" providerId="ADAL" clId="{FF914005-CF92-B347-84AF-038E9B0F7B94}" dt="2024-10-22T10:57:49.788" v="158" actId="478"/>
          <ac:spMkLst>
            <pc:docMk/>
            <pc:sldMk cId="3760814448" sldId="401"/>
            <ac:spMk id="3" creationId="{AE5624F8-73A0-8835-8079-1AFA1BA52263}"/>
          </ac:spMkLst>
        </pc:spChg>
        <pc:spChg chg="del mod">
          <ac:chgData name="Hedydd Jones" userId="35b46832-044e-45dd-ba51-c6b2345da4ab" providerId="ADAL" clId="{FF914005-CF92-B347-84AF-038E9B0F7B94}" dt="2024-10-22T10:57:55.642" v="161" actId="478"/>
          <ac:spMkLst>
            <pc:docMk/>
            <pc:sldMk cId="3760814448" sldId="401"/>
            <ac:spMk id="4" creationId="{A24C3DA8-DD07-544E-9259-978771317C7A}"/>
          </ac:spMkLst>
        </pc:spChg>
        <pc:picChg chg="del">
          <ac:chgData name="Hedydd Jones" userId="35b46832-044e-45dd-ba51-c6b2345da4ab" providerId="ADAL" clId="{FF914005-CF92-B347-84AF-038E9B0F7B94}" dt="2024-10-22T10:57:51.538" v="159" actId="478"/>
          <ac:picMkLst>
            <pc:docMk/>
            <pc:sldMk cId="3760814448" sldId="401"/>
            <ac:picMk id="6" creationId="{C1C3C86D-D56D-7507-F831-96A96EDB9E82}"/>
          </ac:picMkLst>
        </pc:picChg>
        <pc:picChg chg="add mod">
          <ac:chgData name="Hedydd Jones" userId="35b46832-044e-45dd-ba51-c6b2345da4ab" providerId="ADAL" clId="{FF914005-CF92-B347-84AF-038E9B0F7B94}" dt="2024-10-22T11:07:22.939" v="240"/>
          <ac:picMkLst>
            <pc:docMk/>
            <pc:sldMk cId="3760814448" sldId="401"/>
            <ac:picMk id="7" creationId="{56E92B61-BDE2-AF3A-89DB-FD01B7E1C292}"/>
          </ac:picMkLst>
        </pc:picChg>
      </pc:sldChg>
      <pc:sldChg chg="addSp delSp modSp add mod ord">
        <pc:chgData name="Hedydd Jones" userId="35b46832-044e-45dd-ba51-c6b2345da4ab" providerId="ADAL" clId="{FF914005-CF92-B347-84AF-038E9B0F7B94}" dt="2024-10-22T11:12:02.905" v="306"/>
        <pc:sldMkLst>
          <pc:docMk/>
          <pc:sldMk cId="3323905331" sldId="404"/>
        </pc:sldMkLst>
        <pc:spChg chg="del mod">
          <ac:chgData name="Hedydd Jones" userId="35b46832-044e-45dd-ba51-c6b2345da4ab" providerId="ADAL" clId="{FF914005-CF92-B347-84AF-038E9B0F7B94}" dt="2024-10-22T11:11:56.255" v="304" actId="478"/>
          <ac:spMkLst>
            <pc:docMk/>
            <pc:sldMk cId="3323905331" sldId="404"/>
            <ac:spMk id="2" creationId="{5C5A2C75-2FDC-EB43-0ADE-75912E35E7A2}"/>
          </ac:spMkLst>
        </pc:spChg>
        <pc:picChg chg="del">
          <ac:chgData name="Hedydd Jones" userId="35b46832-044e-45dd-ba51-c6b2345da4ab" providerId="ADAL" clId="{FF914005-CF92-B347-84AF-038E9B0F7B94}" dt="2024-10-22T11:11:57.998" v="305" actId="478"/>
          <ac:picMkLst>
            <pc:docMk/>
            <pc:sldMk cId="3323905331" sldId="404"/>
            <ac:picMk id="4" creationId="{1CB104DE-911E-B11A-0B85-FFEEB5E12602}"/>
          </ac:picMkLst>
        </pc:picChg>
        <pc:picChg chg="add mod">
          <ac:chgData name="Hedydd Jones" userId="35b46832-044e-45dd-ba51-c6b2345da4ab" providerId="ADAL" clId="{FF914005-CF92-B347-84AF-038E9B0F7B94}" dt="2024-10-22T11:12:02.905" v="306"/>
          <ac:picMkLst>
            <pc:docMk/>
            <pc:sldMk cId="3323905331" sldId="404"/>
            <ac:picMk id="8" creationId="{6DC0E399-5595-C999-8AED-D762AAC0B74D}"/>
          </ac:picMkLst>
        </pc:picChg>
      </pc:sldChg>
      <pc:sldChg chg="add del">
        <pc:chgData name="Hedydd Jones" userId="35b46832-044e-45dd-ba51-c6b2345da4ab" providerId="ADAL" clId="{FF914005-CF92-B347-84AF-038E9B0F7B94}" dt="2024-10-22T11:03:49.561" v="221" actId="2696"/>
        <pc:sldMkLst>
          <pc:docMk/>
          <pc:sldMk cId="3512637527" sldId="405"/>
        </pc:sldMkLst>
      </pc:sldChg>
      <pc:sldChg chg="addSp delSp modSp add mod">
        <pc:chgData name="Hedydd Jones" userId="35b46832-044e-45dd-ba51-c6b2345da4ab" providerId="ADAL" clId="{FF914005-CF92-B347-84AF-038E9B0F7B94}" dt="2024-10-22T11:06:53.017" v="235"/>
        <pc:sldMkLst>
          <pc:docMk/>
          <pc:sldMk cId="1291112908" sldId="425"/>
        </pc:sldMkLst>
        <pc:spChg chg="del">
          <ac:chgData name="Hedydd Jones" userId="35b46832-044e-45dd-ba51-c6b2345da4ab" providerId="ADAL" clId="{FF914005-CF92-B347-84AF-038E9B0F7B94}" dt="2024-10-22T10:57:12.987" v="151" actId="478"/>
          <ac:spMkLst>
            <pc:docMk/>
            <pc:sldMk cId="1291112908" sldId="425"/>
            <ac:spMk id="4" creationId="{1EB0840F-9CAC-A87C-DB49-C28B33E6CCF9}"/>
          </ac:spMkLst>
        </pc:spChg>
        <pc:picChg chg="del">
          <ac:chgData name="Hedydd Jones" userId="35b46832-044e-45dd-ba51-c6b2345da4ab" providerId="ADAL" clId="{FF914005-CF92-B347-84AF-038E9B0F7B94}" dt="2024-10-22T10:57:14.347" v="152" actId="478"/>
          <ac:picMkLst>
            <pc:docMk/>
            <pc:sldMk cId="1291112908" sldId="425"/>
            <ac:picMk id="2" creationId="{CAAC07CB-2567-FF6A-B051-4B4BA3E82595}"/>
          </ac:picMkLst>
        </pc:picChg>
        <pc:picChg chg="add mod">
          <ac:chgData name="Hedydd Jones" userId="35b46832-044e-45dd-ba51-c6b2345da4ab" providerId="ADAL" clId="{FF914005-CF92-B347-84AF-038E9B0F7B94}" dt="2024-10-22T11:06:53.017" v="235"/>
          <ac:picMkLst>
            <pc:docMk/>
            <pc:sldMk cId="1291112908" sldId="425"/>
            <ac:picMk id="3" creationId="{971DF4F6-5408-BB05-55B4-5A05FCD5DBD8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8:19.863" v="251"/>
        <pc:sldMkLst>
          <pc:docMk/>
          <pc:sldMk cId="2268649635" sldId="552"/>
        </pc:sldMkLst>
        <pc:spChg chg="del">
          <ac:chgData name="Hedydd Jones" userId="35b46832-044e-45dd-ba51-c6b2345da4ab" providerId="ADAL" clId="{FF914005-CF92-B347-84AF-038E9B0F7B94}" dt="2024-10-22T10:58:54.539" v="176" actId="478"/>
          <ac:spMkLst>
            <pc:docMk/>
            <pc:sldMk cId="2268649635" sldId="552"/>
            <ac:spMk id="2" creationId="{0E3B5B61-62EF-9E36-AFE5-149A5D2C3D00}"/>
          </ac:spMkLst>
        </pc:spChg>
        <pc:picChg chg="del">
          <ac:chgData name="Hedydd Jones" userId="35b46832-044e-45dd-ba51-c6b2345da4ab" providerId="ADAL" clId="{FF914005-CF92-B347-84AF-038E9B0F7B94}" dt="2024-10-22T10:58:55.961" v="177" actId="478"/>
          <ac:picMkLst>
            <pc:docMk/>
            <pc:sldMk cId="2268649635" sldId="552"/>
            <ac:picMk id="4" creationId="{9E65C7C4-5076-A7AF-7714-03D91858B36A}"/>
          </ac:picMkLst>
        </pc:picChg>
        <pc:picChg chg="add mod">
          <ac:chgData name="Hedydd Jones" userId="35b46832-044e-45dd-ba51-c6b2345da4ab" providerId="ADAL" clId="{FF914005-CF92-B347-84AF-038E9B0F7B94}" dt="2024-10-22T11:08:19.863" v="251"/>
          <ac:picMkLst>
            <pc:docMk/>
            <pc:sldMk cId="2268649635" sldId="552"/>
            <ac:picMk id="7" creationId="{14841F2B-B630-E786-E7A9-085C09D1CA34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7:53.208" v="245"/>
        <pc:sldMkLst>
          <pc:docMk/>
          <pc:sldMk cId="4215381477" sldId="563"/>
        </pc:sldMkLst>
        <pc:spChg chg="del">
          <ac:chgData name="Hedydd Jones" userId="35b46832-044e-45dd-ba51-c6b2345da4ab" providerId="ADAL" clId="{FF914005-CF92-B347-84AF-038E9B0F7B94}" dt="2024-10-22T10:58:22.993" v="168" actId="478"/>
          <ac:spMkLst>
            <pc:docMk/>
            <pc:sldMk cId="4215381477" sldId="563"/>
            <ac:spMk id="2" creationId="{3481DA29-06E1-42E0-9A54-CC8EF7F944A7}"/>
          </ac:spMkLst>
        </pc:spChg>
        <pc:picChg chg="del">
          <ac:chgData name="Hedydd Jones" userId="35b46832-044e-45dd-ba51-c6b2345da4ab" providerId="ADAL" clId="{FF914005-CF92-B347-84AF-038E9B0F7B94}" dt="2024-10-22T10:58:24.809" v="169" actId="478"/>
          <ac:picMkLst>
            <pc:docMk/>
            <pc:sldMk cId="4215381477" sldId="563"/>
            <ac:picMk id="3" creationId="{50D0BA8D-04D7-5C45-97BB-C557865F1A51}"/>
          </ac:picMkLst>
        </pc:picChg>
        <pc:picChg chg="add mod">
          <ac:chgData name="Hedydd Jones" userId="35b46832-044e-45dd-ba51-c6b2345da4ab" providerId="ADAL" clId="{FF914005-CF92-B347-84AF-038E9B0F7B94}" dt="2024-10-22T11:07:53.208" v="245"/>
          <ac:picMkLst>
            <pc:docMk/>
            <pc:sldMk cId="4215381477" sldId="563"/>
            <ac:picMk id="6" creationId="{3FE137B5-1E9D-8837-225E-C4EDFB485E80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4T11:01:24.257" v="686" actId="20577"/>
        <pc:sldMkLst>
          <pc:docMk/>
          <pc:sldMk cId="2406115003" sldId="565"/>
        </pc:sldMkLst>
        <pc:spChg chg="mod">
          <ac:chgData name="Hedydd Jones" userId="35b46832-044e-45dd-ba51-c6b2345da4ab" providerId="ADAL" clId="{FF914005-CF92-B347-84AF-038E9B0F7B94}" dt="2024-10-24T11:01:24.257" v="686" actId="20577"/>
          <ac:spMkLst>
            <pc:docMk/>
            <pc:sldMk cId="2406115003" sldId="565"/>
            <ac:spMk id="4" creationId="{7F16E668-C3D3-91A5-929F-8682087338D8}"/>
          </ac:spMkLst>
        </pc:spChg>
        <pc:spChg chg="del">
          <ac:chgData name="Hedydd Jones" userId="35b46832-044e-45dd-ba51-c6b2345da4ab" providerId="ADAL" clId="{FF914005-CF92-B347-84AF-038E9B0F7B94}" dt="2024-10-22T10:59:04.225" v="180" actId="478"/>
          <ac:spMkLst>
            <pc:docMk/>
            <pc:sldMk cId="2406115003" sldId="565"/>
            <ac:spMk id="6" creationId="{8B4C90EB-0BAB-0480-95CB-9091F43F7769}"/>
          </ac:spMkLst>
        </pc:spChg>
        <pc:picChg chg="del">
          <ac:chgData name="Hedydd Jones" userId="35b46832-044e-45dd-ba51-c6b2345da4ab" providerId="ADAL" clId="{FF914005-CF92-B347-84AF-038E9B0F7B94}" dt="2024-10-22T10:59:05.679" v="181" actId="478"/>
          <ac:picMkLst>
            <pc:docMk/>
            <pc:sldMk cId="2406115003" sldId="565"/>
            <ac:picMk id="3" creationId="{43A46682-B593-2BC3-BD99-F38881712FE1}"/>
          </ac:picMkLst>
        </pc:picChg>
        <pc:picChg chg="add mod">
          <ac:chgData name="Hedydd Jones" userId="35b46832-044e-45dd-ba51-c6b2345da4ab" providerId="ADAL" clId="{FF914005-CF92-B347-84AF-038E9B0F7B94}" dt="2024-10-22T11:08:30.964" v="253" actId="14100"/>
          <ac:picMkLst>
            <pc:docMk/>
            <pc:sldMk cId="2406115003" sldId="565"/>
            <ac:picMk id="5" creationId="{F79D265F-482E-9DFF-72D2-5CFDD2483D71}"/>
          </ac:picMkLst>
        </pc:picChg>
      </pc:sldChg>
      <pc:sldChg chg="addSp delSp modSp add mod setBg">
        <pc:chgData name="Hedydd Jones" userId="35b46832-044e-45dd-ba51-c6b2345da4ab" providerId="ADAL" clId="{FF914005-CF92-B347-84AF-038E9B0F7B94}" dt="2024-10-22T11:07:27.535" v="241"/>
        <pc:sldMkLst>
          <pc:docMk/>
          <pc:sldMk cId="1494192587" sldId="654"/>
        </pc:sldMkLst>
        <pc:spChg chg="del">
          <ac:chgData name="Hedydd Jones" userId="35b46832-044e-45dd-ba51-c6b2345da4ab" providerId="ADAL" clId="{FF914005-CF92-B347-84AF-038E9B0F7B94}" dt="2024-10-22T10:57:59.580" v="162" actId="478"/>
          <ac:spMkLst>
            <pc:docMk/>
            <pc:sldMk cId="1494192587" sldId="654"/>
            <ac:spMk id="3" creationId="{ED6180ED-2783-CC85-2D13-DD6899E88F4D}"/>
          </ac:spMkLst>
        </pc:spChg>
        <pc:picChg chg="del">
          <ac:chgData name="Hedydd Jones" userId="35b46832-044e-45dd-ba51-c6b2345da4ab" providerId="ADAL" clId="{FF914005-CF92-B347-84AF-038E9B0F7B94}" dt="2024-10-22T10:58:01.259" v="163" actId="478"/>
          <ac:picMkLst>
            <pc:docMk/>
            <pc:sldMk cId="1494192587" sldId="654"/>
            <ac:picMk id="12" creationId="{1D54E705-2D30-07A0-47CF-A88484813D78}"/>
          </ac:picMkLst>
        </pc:picChg>
        <pc:picChg chg="add mod">
          <ac:chgData name="Hedydd Jones" userId="35b46832-044e-45dd-ba51-c6b2345da4ab" providerId="ADAL" clId="{FF914005-CF92-B347-84AF-038E9B0F7B94}" dt="2024-10-22T11:07:27.535" v="241"/>
          <ac:picMkLst>
            <pc:docMk/>
            <pc:sldMk cId="1494192587" sldId="654"/>
            <ac:picMk id="13" creationId="{8B2A86F8-9B35-F609-5607-DAE860F62CA5}"/>
          </ac:picMkLst>
        </pc:picChg>
      </pc:sldChg>
      <pc:sldChg chg="add del">
        <pc:chgData name="Hedydd Jones" userId="35b46832-044e-45dd-ba51-c6b2345da4ab" providerId="ADAL" clId="{FF914005-CF92-B347-84AF-038E9B0F7B94}" dt="2024-10-22T11:01:48.068" v="219" actId="2696"/>
        <pc:sldMkLst>
          <pc:docMk/>
          <pc:sldMk cId="3059451649" sldId="661"/>
        </pc:sldMkLst>
      </pc:sldChg>
      <pc:sldChg chg="addSp delSp modSp add mod">
        <pc:chgData name="Hedydd Jones" userId="35b46832-044e-45dd-ba51-c6b2345da4ab" providerId="ADAL" clId="{FF914005-CF92-B347-84AF-038E9B0F7B94}" dt="2024-10-22T11:11:42.393" v="301"/>
        <pc:sldMkLst>
          <pc:docMk/>
          <pc:sldMk cId="3398739236" sldId="661"/>
        </pc:sldMkLst>
        <pc:spChg chg="del">
          <ac:chgData name="Hedydd Jones" userId="35b46832-044e-45dd-ba51-c6b2345da4ab" providerId="ADAL" clId="{FF914005-CF92-B347-84AF-038E9B0F7B94}" dt="2024-10-22T11:11:38.046" v="299" actId="478"/>
          <ac:spMkLst>
            <pc:docMk/>
            <pc:sldMk cId="3398739236" sldId="661"/>
            <ac:spMk id="8" creationId="{77A57E4E-37FF-3670-6D01-795D195DC47D}"/>
          </ac:spMkLst>
        </pc:spChg>
        <pc:picChg chg="del">
          <ac:chgData name="Hedydd Jones" userId="35b46832-044e-45dd-ba51-c6b2345da4ab" providerId="ADAL" clId="{FF914005-CF92-B347-84AF-038E9B0F7B94}" dt="2024-10-22T11:11:39.678" v="300" actId="478"/>
          <ac:picMkLst>
            <pc:docMk/>
            <pc:sldMk cId="3398739236" sldId="661"/>
            <ac:picMk id="2" creationId="{396C47F2-238B-C45D-0957-481EC7E1DF17}"/>
          </ac:picMkLst>
        </pc:picChg>
        <pc:picChg chg="add mod">
          <ac:chgData name="Hedydd Jones" userId="35b46832-044e-45dd-ba51-c6b2345da4ab" providerId="ADAL" clId="{FF914005-CF92-B347-84AF-038E9B0F7B94}" dt="2024-10-22T11:11:42.393" v="301"/>
          <ac:picMkLst>
            <pc:docMk/>
            <pc:sldMk cId="3398739236" sldId="661"/>
            <ac:picMk id="4" creationId="{45C95E3F-49CF-35D4-5DCF-F7FE4EDB0301}"/>
          </ac:picMkLst>
        </pc:picChg>
      </pc:sldChg>
      <pc:sldChg chg="del">
        <pc:chgData name="Hedydd Jones" userId="35b46832-044e-45dd-ba51-c6b2345da4ab" providerId="ADAL" clId="{FF914005-CF92-B347-84AF-038E9B0F7B94}" dt="2024-10-22T10:53:33.937" v="10" actId="2696"/>
        <pc:sldMkLst>
          <pc:docMk/>
          <pc:sldMk cId="1024863956" sldId="1220"/>
        </pc:sldMkLst>
      </pc:sldChg>
      <pc:sldChg chg="del">
        <pc:chgData name="Hedydd Jones" userId="35b46832-044e-45dd-ba51-c6b2345da4ab" providerId="ADAL" clId="{FF914005-CF92-B347-84AF-038E9B0F7B94}" dt="2024-10-22T10:53:33.889" v="7" actId="2696"/>
        <pc:sldMkLst>
          <pc:docMk/>
          <pc:sldMk cId="2354219805" sldId="1223"/>
        </pc:sldMkLst>
      </pc:sldChg>
      <pc:sldChg chg="del">
        <pc:chgData name="Hedydd Jones" userId="35b46832-044e-45dd-ba51-c6b2345da4ab" providerId="ADAL" clId="{FF914005-CF92-B347-84AF-038E9B0F7B94}" dt="2024-10-22T10:53:33.905" v="8" actId="2696"/>
        <pc:sldMkLst>
          <pc:docMk/>
          <pc:sldMk cId="1196917061" sldId="1224"/>
        </pc:sldMkLst>
      </pc:sldChg>
      <pc:sldChg chg="del">
        <pc:chgData name="Hedydd Jones" userId="35b46832-044e-45dd-ba51-c6b2345da4ab" providerId="ADAL" clId="{FF914005-CF92-B347-84AF-038E9B0F7B94}" dt="2024-10-22T10:53:33.923" v="9" actId="2696"/>
        <pc:sldMkLst>
          <pc:docMk/>
          <pc:sldMk cId="899629766" sldId="1225"/>
        </pc:sldMkLst>
      </pc:sldChg>
      <pc:sldChg chg="addSp delSp modSp add mod">
        <pc:chgData name="Hedydd Jones" userId="35b46832-044e-45dd-ba51-c6b2345da4ab" providerId="ADAL" clId="{FF914005-CF92-B347-84AF-038E9B0F7B94}" dt="2024-10-22T11:09:25.269" v="263"/>
        <pc:sldMkLst>
          <pc:docMk/>
          <pc:sldMk cId="1723597800" sldId="1341"/>
        </pc:sldMkLst>
        <pc:spChg chg="del">
          <ac:chgData name="Hedydd Jones" userId="35b46832-044e-45dd-ba51-c6b2345da4ab" providerId="ADAL" clId="{FF914005-CF92-B347-84AF-038E9B0F7B94}" dt="2024-10-22T10:59:57.518" v="194" actId="478"/>
          <ac:spMkLst>
            <pc:docMk/>
            <pc:sldMk cId="1723597800" sldId="1341"/>
            <ac:spMk id="2" creationId="{8E91B691-8144-DC39-B185-83773D450124}"/>
          </ac:spMkLst>
        </pc:spChg>
        <pc:spChg chg="mod">
          <ac:chgData name="Hedydd Jones" userId="35b46832-044e-45dd-ba51-c6b2345da4ab" providerId="ADAL" clId="{FF914005-CF92-B347-84AF-038E9B0F7B94}" dt="2024-10-22T11:00:06.566" v="196" actId="1076"/>
          <ac:spMkLst>
            <pc:docMk/>
            <pc:sldMk cId="1723597800" sldId="1341"/>
            <ac:spMk id="12" creationId="{CF8216A5-35F5-7BE0-798A-83B46A7F83B0}"/>
          </ac:spMkLst>
        </pc:spChg>
        <pc:picChg chg="del">
          <ac:chgData name="Hedydd Jones" userId="35b46832-044e-45dd-ba51-c6b2345da4ab" providerId="ADAL" clId="{FF914005-CF92-B347-84AF-038E9B0F7B94}" dt="2024-10-22T10:59:59.246" v="195" actId="478"/>
          <ac:picMkLst>
            <pc:docMk/>
            <pc:sldMk cId="1723597800" sldId="1341"/>
            <ac:picMk id="3" creationId="{C17B2DC7-EC03-4716-18A8-331AA3D1735A}"/>
          </ac:picMkLst>
        </pc:picChg>
        <pc:picChg chg="add mod">
          <ac:chgData name="Hedydd Jones" userId="35b46832-044e-45dd-ba51-c6b2345da4ab" providerId="ADAL" clId="{FF914005-CF92-B347-84AF-038E9B0F7B94}" dt="2024-10-22T11:09:25.269" v="263"/>
          <ac:picMkLst>
            <pc:docMk/>
            <pc:sldMk cId="1723597800" sldId="1341"/>
            <ac:picMk id="5" creationId="{FB07D782-F6C8-FFBE-8139-5A96F018C3BB}"/>
          </ac:picMkLst>
        </pc:picChg>
      </pc:sldChg>
      <pc:sldChg chg="addSp delSp modSp add del mod">
        <pc:chgData name="Hedydd Jones" userId="35b46832-044e-45dd-ba51-c6b2345da4ab" providerId="ADAL" clId="{FF914005-CF92-B347-84AF-038E9B0F7B94}" dt="2024-11-06T20:24:25.377" v="761" actId="2696"/>
        <pc:sldMkLst>
          <pc:docMk/>
          <pc:sldMk cId="2903280551" sldId="1364"/>
        </pc:sldMkLst>
        <pc:spChg chg="del">
          <ac:chgData name="Hedydd Jones" userId="35b46832-044e-45dd-ba51-c6b2345da4ab" providerId="ADAL" clId="{FF914005-CF92-B347-84AF-038E9B0F7B94}" dt="2024-10-22T10:57:25.276" v="154" actId="478"/>
          <ac:spMkLst>
            <pc:docMk/>
            <pc:sldMk cId="2903280551" sldId="1364"/>
            <ac:spMk id="4" creationId="{15A41177-7438-A60B-F2BD-AC4865B58E66}"/>
          </ac:spMkLst>
        </pc:spChg>
        <pc:picChg chg="del">
          <ac:chgData name="Hedydd Jones" userId="35b46832-044e-45dd-ba51-c6b2345da4ab" providerId="ADAL" clId="{FF914005-CF92-B347-84AF-038E9B0F7B94}" dt="2024-10-22T10:57:27.723" v="155" actId="478"/>
          <ac:picMkLst>
            <pc:docMk/>
            <pc:sldMk cId="2903280551" sldId="1364"/>
            <ac:picMk id="6" creationId="{4BD9DE8E-C35C-A92A-22EC-BA0254B22DE6}"/>
          </ac:picMkLst>
        </pc:picChg>
        <pc:picChg chg="add mod">
          <ac:chgData name="Hedydd Jones" userId="35b46832-044e-45dd-ba51-c6b2345da4ab" providerId="ADAL" clId="{FF914005-CF92-B347-84AF-038E9B0F7B94}" dt="2024-10-22T11:07:04.884" v="236"/>
          <ac:picMkLst>
            <pc:docMk/>
            <pc:sldMk cId="2903280551" sldId="1364"/>
            <ac:picMk id="9" creationId="{EF36AFDC-BCE0-6ACB-D270-833868153C19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8:49.631" v="257" actId="14100"/>
        <pc:sldMkLst>
          <pc:docMk/>
          <pc:sldMk cId="3521553983" sldId="1366"/>
        </pc:sldMkLst>
        <pc:spChg chg="del">
          <ac:chgData name="Hedydd Jones" userId="35b46832-044e-45dd-ba51-c6b2345da4ab" providerId="ADAL" clId="{FF914005-CF92-B347-84AF-038E9B0F7B94}" dt="2024-10-22T10:59:18.705" v="186" actId="478"/>
          <ac:spMkLst>
            <pc:docMk/>
            <pc:sldMk cId="3521553983" sldId="1366"/>
            <ac:spMk id="8" creationId="{ECCDE360-F953-CEB4-549F-FCA77822CE42}"/>
          </ac:spMkLst>
        </pc:spChg>
        <pc:picChg chg="del">
          <ac:chgData name="Hedydd Jones" userId="35b46832-044e-45dd-ba51-c6b2345da4ab" providerId="ADAL" clId="{FF914005-CF92-B347-84AF-038E9B0F7B94}" dt="2024-10-22T10:59:20.489" v="187" actId="478"/>
          <ac:picMkLst>
            <pc:docMk/>
            <pc:sldMk cId="3521553983" sldId="1366"/>
            <ac:picMk id="4" creationId="{1542BD27-3808-480E-73B4-BF68B2031FD5}"/>
          </ac:picMkLst>
        </pc:picChg>
        <pc:picChg chg="add mod">
          <ac:chgData name="Hedydd Jones" userId="35b46832-044e-45dd-ba51-c6b2345da4ab" providerId="ADAL" clId="{FF914005-CF92-B347-84AF-038E9B0F7B94}" dt="2024-10-22T11:08:49.631" v="257" actId="14100"/>
          <ac:picMkLst>
            <pc:docMk/>
            <pc:sldMk cId="3521553983" sldId="1366"/>
            <ac:picMk id="7" creationId="{A2215A3B-B2FD-0D7A-736B-12CCC53C4A84}"/>
          </ac:picMkLst>
        </pc:picChg>
      </pc:sldChg>
      <pc:sldChg chg="del">
        <pc:chgData name="Hedydd Jones" userId="35b46832-044e-45dd-ba51-c6b2345da4ab" providerId="ADAL" clId="{FF914005-CF92-B347-84AF-038E9B0F7B94}" dt="2024-10-22T10:53:34.497" v="47" actId="2696"/>
        <pc:sldMkLst>
          <pc:docMk/>
          <pc:sldMk cId="839713665" sldId="1484"/>
        </pc:sldMkLst>
      </pc:sldChg>
      <pc:sldChg chg="del">
        <pc:chgData name="Hedydd Jones" userId="35b46832-044e-45dd-ba51-c6b2345da4ab" providerId="ADAL" clId="{FF914005-CF92-B347-84AF-038E9B0F7B94}" dt="2024-10-22T10:53:34.509" v="48" actId="2696"/>
        <pc:sldMkLst>
          <pc:docMk/>
          <pc:sldMk cId="3961181096" sldId="1485"/>
        </pc:sldMkLst>
      </pc:sldChg>
      <pc:sldChg chg="del">
        <pc:chgData name="Hedydd Jones" userId="35b46832-044e-45dd-ba51-c6b2345da4ab" providerId="ADAL" clId="{FF914005-CF92-B347-84AF-038E9B0F7B94}" dt="2024-10-22T10:53:34.532" v="49" actId="2696"/>
        <pc:sldMkLst>
          <pc:docMk/>
          <pc:sldMk cId="3077898019" sldId="1486"/>
        </pc:sldMkLst>
      </pc:sldChg>
      <pc:sldChg chg="del">
        <pc:chgData name="Hedydd Jones" userId="35b46832-044e-45dd-ba51-c6b2345da4ab" providerId="ADAL" clId="{FF914005-CF92-B347-84AF-038E9B0F7B94}" dt="2024-10-22T10:53:34.614" v="51" actId="2696"/>
        <pc:sldMkLst>
          <pc:docMk/>
          <pc:sldMk cId="1105448917" sldId="1487"/>
        </pc:sldMkLst>
      </pc:sldChg>
      <pc:sldChg chg="del">
        <pc:chgData name="Hedydd Jones" userId="35b46832-044e-45dd-ba51-c6b2345da4ab" providerId="ADAL" clId="{FF914005-CF92-B347-84AF-038E9B0F7B94}" dt="2024-10-22T10:53:34.561" v="50" actId="2696"/>
        <pc:sldMkLst>
          <pc:docMk/>
          <pc:sldMk cId="2790155449" sldId="1488"/>
        </pc:sldMkLst>
      </pc:sldChg>
      <pc:sldChg chg="del">
        <pc:chgData name="Hedydd Jones" userId="35b46832-044e-45dd-ba51-c6b2345da4ab" providerId="ADAL" clId="{FF914005-CF92-B347-84AF-038E9B0F7B94}" dt="2024-10-22T10:53:34.651" v="53" actId="2696"/>
        <pc:sldMkLst>
          <pc:docMk/>
          <pc:sldMk cId="3419447005" sldId="1489"/>
        </pc:sldMkLst>
      </pc:sldChg>
      <pc:sldChg chg="del">
        <pc:chgData name="Hedydd Jones" userId="35b46832-044e-45dd-ba51-c6b2345da4ab" providerId="ADAL" clId="{FF914005-CF92-B347-84AF-038E9B0F7B94}" dt="2024-10-22T10:53:33.833" v="3" actId="2696"/>
        <pc:sldMkLst>
          <pc:docMk/>
          <pc:sldMk cId="477042846" sldId="1504"/>
        </pc:sldMkLst>
      </pc:sldChg>
      <pc:sldChg chg="modSp mod">
        <pc:chgData name="Hedydd Jones" userId="35b46832-044e-45dd-ba51-c6b2345da4ab" providerId="ADAL" clId="{FF914005-CF92-B347-84AF-038E9B0F7B94}" dt="2024-11-06T20:24:35.221" v="763" actId="1076"/>
        <pc:sldMkLst>
          <pc:docMk/>
          <pc:sldMk cId="3898542885" sldId="1687"/>
        </pc:sldMkLst>
        <pc:spChg chg="mod">
          <ac:chgData name="Hedydd Jones" userId="35b46832-044e-45dd-ba51-c6b2345da4ab" providerId="ADAL" clId="{FF914005-CF92-B347-84AF-038E9B0F7B94}" dt="2024-11-06T20:24:35.221" v="763" actId="1076"/>
          <ac:spMkLst>
            <pc:docMk/>
            <pc:sldMk cId="3898542885" sldId="1687"/>
            <ac:spMk id="6" creationId="{311E2F0B-2F67-7C5F-7079-AAE0EF6D1BF9}"/>
          </ac:spMkLst>
        </pc:spChg>
      </pc:sldChg>
      <pc:sldChg chg="modSp mod">
        <pc:chgData name="Hedydd Jones" userId="35b46832-044e-45dd-ba51-c6b2345da4ab" providerId="ADAL" clId="{FF914005-CF92-B347-84AF-038E9B0F7B94}" dt="2024-11-06T20:22:45.788" v="751" actId="1076"/>
        <pc:sldMkLst>
          <pc:docMk/>
          <pc:sldMk cId="313129029" sldId="1728"/>
        </pc:sldMkLst>
        <pc:spChg chg="mod">
          <ac:chgData name="Hedydd Jones" userId="35b46832-044e-45dd-ba51-c6b2345da4ab" providerId="ADAL" clId="{FF914005-CF92-B347-84AF-038E9B0F7B94}" dt="2024-11-06T20:22:45.788" v="751" actId="1076"/>
          <ac:spMkLst>
            <pc:docMk/>
            <pc:sldMk cId="313129029" sldId="1728"/>
            <ac:spMk id="7" creationId="{CE2776B8-21B9-54DD-A6B1-A2A62863E469}"/>
          </ac:spMkLst>
        </pc:spChg>
      </pc:sldChg>
      <pc:sldChg chg="del">
        <pc:chgData name="Hedydd Jones" userId="35b46832-044e-45dd-ba51-c6b2345da4ab" providerId="ADAL" clId="{FF914005-CF92-B347-84AF-038E9B0F7B94}" dt="2024-10-22T10:53:33.784" v="0" actId="2696"/>
        <pc:sldMkLst>
          <pc:docMk/>
          <pc:sldMk cId="0" sldId="1730"/>
        </pc:sldMkLst>
      </pc:sldChg>
      <pc:sldChg chg="del">
        <pc:chgData name="Hedydd Jones" userId="35b46832-044e-45dd-ba51-c6b2345da4ab" providerId="ADAL" clId="{FF914005-CF92-B347-84AF-038E9B0F7B94}" dt="2024-10-22T10:53:33.798" v="1" actId="2696"/>
        <pc:sldMkLst>
          <pc:docMk/>
          <pc:sldMk cId="2478673914" sldId="1731"/>
        </pc:sldMkLst>
      </pc:sldChg>
      <pc:sldChg chg="del">
        <pc:chgData name="Hedydd Jones" userId="35b46832-044e-45dd-ba51-c6b2345da4ab" providerId="ADAL" clId="{FF914005-CF92-B347-84AF-038E9B0F7B94}" dt="2024-10-22T10:53:33.949" v="11" actId="2696"/>
        <pc:sldMkLst>
          <pc:docMk/>
          <pc:sldMk cId="284731323" sldId="1871"/>
        </pc:sldMkLst>
      </pc:sldChg>
      <pc:sldChg chg="del">
        <pc:chgData name="Hedydd Jones" userId="35b46832-044e-45dd-ba51-c6b2345da4ab" providerId="ADAL" clId="{FF914005-CF92-B347-84AF-038E9B0F7B94}" dt="2024-10-22T10:53:33.991" v="15" actId="2696"/>
        <pc:sldMkLst>
          <pc:docMk/>
          <pc:sldMk cId="49199802" sldId="1873"/>
        </pc:sldMkLst>
      </pc:sldChg>
      <pc:sldChg chg="del">
        <pc:chgData name="Hedydd Jones" userId="35b46832-044e-45dd-ba51-c6b2345da4ab" providerId="ADAL" clId="{FF914005-CF92-B347-84AF-038E9B0F7B94}" dt="2024-10-22T10:53:33.968" v="13" actId="2696"/>
        <pc:sldMkLst>
          <pc:docMk/>
          <pc:sldMk cId="2868165889" sldId="1874"/>
        </pc:sldMkLst>
      </pc:sldChg>
      <pc:sldChg chg="del">
        <pc:chgData name="Hedydd Jones" userId="35b46832-044e-45dd-ba51-c6b2345da4ab" providerId="ADAL" clId="{FF914005-CF92-B347-84AF-038E9B0F7B94}" dt="2024-10-22T10:53:34.005" v="16" actId="2696"/>
        <pc:sldMkLst>
          <pc:docMk/>
          <pc:sldMk cId="2662457959" sldId="1875"/>
        </pc:sldMkLst>
      </pc:sldChg>
      <pc:sldChg chg="del">
        <pc:chgData name="Hedydd Jones" userId="35b46832-044e-45dd-ba51-c6b2345da4ab" providerId="ADAL" clId="{FF914005-CF92-B347-84AF-038E9B0F7B94}" dt="2024-10-22T10:53:34.276" v="29" actId="2696"/>
        <pc:sldMkLst>
          <pc:docMk/>
          <pc:sldMk cId="57532866" sldId="1876"/>
        </pc:sldMkLst>
      </pc:sldChg>
      <pc:sldChg chg="del">
        <pc:chgData name="Hedydd Jones" userId="35b46832-044e-45dd-ba51-c6b2345da4ab" providerId="ADAL" clId="{FF914005-CF92-B347-84AF-038E9B0F7B94}" dt="2024-10-22T10:53:34.291" v="30" actId="2696"/>
        <pc:sldMkLst>
          <pc:docMk/>
          <pc:sldMk cId="156761014" sldId="1877"/>
        </pc:sldMkLst>
      </pc:sldChg>
      <pc:sldChg chg="del">
        <pc:chgData name="Hedydd Jones" userId="35b46832-044e-45dd-ba51-c6b2345da4ab" providerId="ADAL" clId="{FF914005-CF92-B347-84AF-038E9B0F7B94}" dt="2024-10-22T10:53:34.364" v="35" actId="2696"/>
        <pc:sldMkLst>
          <pc:docMk/>
          <pc:sldMk cId="1800816223" sldId="1878"/>
        </pc:sldMkLst>
      </pc:sldChg>
      <pc:sldChg chg="del">
        <pc:chgData name="Hedydd Jones" userId="35b46832-044e-45dd-ba51-c6b2345da4ab" providerId="ADAL" clId="{FF914005-CF92-B347-84AF-038E9B0F7B94}" dt="2024-10-22T10:53:34.376" v="36" actId="2696"/>
        <pc:sldMkLst>
          <pc:docMk/>
          <pc:sldMk cId="1297181362" sldId="1879"/>
        </pc:sldMkLst>
      </pc:sldChg>
      <pc:sldChg chg="del">
        <pc:chgData name="Hedydd Jones" userId="35b46832-044e-45dd-ba51-c6b2345da4ab" providerId="ADAL" clId="{FF914005-CF92-B347-84AF-038E9B0F7B94}" dt="2024-10-22T10:53:34.390" v="37" actId="2696"/>
        <pc:sldMkLst>
          <pc:docMk/>
          <pc:sldMk cId="1669001372" sldId="1880"/>
        </pc:sldMkLst>
      </pc:sldChg>
      <pc:sldChg chg="del">
        <pc:chgData name="Hedydd Jones" userId="35b46832-044e-45dd-ba51-c6b2345da4ab" providerId="ADAL" clId="{FF914005-CF92-B347-84AF-038E9B0F7B94}" dt="2024-10-22T10:53:34.402" v="38" actId="2696"/>
        <pc:sldMkLst>
          <pc:docMk/>
          <pc:sldMk cId="2614680904" sldId="1881"/>
        </pc:sldMkLst>
      </pc:sldChg>
      <pc:sldChg chg="addSp delSp modSp add mod">
        <pc:chgData name="Hedydd Jones" userId="35b46832-044e-45dd-ba51-c6b2345da4ab" providerId="ADAL" clId="{FF914005-CF92-B347-84AF-038E9B0F7B94}" dt="2024-10-22T11:14:39.466" v="349"/>
        <pc:sldMkLst>
          <pc:docMk/>
          <pc:sldMk cId="3792182652" sldId="1881"/>
        </pc:sldMkLst>
        <pc:spChg chg="del">
          <ac:chgData name="Hedydd Jones" userId="35b46832-044e-45dd-ba51-c6b2345da4ab" providerId="ADAL" clId="{FF914005-CF92-B347-84AF-038E9B0F7B94}" dt="2024-10-22T11:14:34.978" v="347" actId="478"/>
          <ac:spMkLst>
            <pc:docMk/>
            <pc:sldMk cId="3792182652" sldId="1881"/>
            <ac:spMk id="2" creationId="{83278001-9EC3-EE23-19E5-3079A48D770C}"/>
          </ac:spMkLst>
        </pc:spChg>
        <pc:picChg chg="del">
          <ac:chgData name="Hedydd Jones" userId="35b46832-044e-45dd-ba51-c6b2345da4ab" providerId="ADAL" clId="{FF914005-CF92-B347-84AF-038E9B0F7B94}" dt="2024-10-22T11:14:37.049" v="348" actId="478"/>
          <ac:picMkLst>
            <pc:docMk/>
            <pc:sldMk cId="3792182652" sldId="1881"/>
            <ac:picMk id="6" creationId="{F1CBE4EC-BD4A-906E-5DF3-6875BEA08C0B}"/>
          </ac:picMkLst>
        </pc:picChg>
        <pc:picChg chg="add mod">
          <ac:chgData name="Hedydd Jones" userId="35b46832-044e-45dd-ba51-c6b2345da4ab" providerId="ADAL" clId="{FF914005-CF92-B347-84AF-038E9B0F7B94}" dt="2024-10-22T11:14:39.466" v="349"/>
          <ac:picMkLst>
            <pc:docMk/>
            <pc:sldMk cId="3792182652" sldId="1881"/>
            <ac:picMk id="7" creationId="{F8C1BFE6-D727-16B9-3741-BC8991F7A3C9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8:14.162" v="250"/>
        <pc:sldMkLst>
          <pc:docMk/>
          <pc:sldMk cId="1206909172" sldId="1882"/>
        </pc:sldMkLst>
        <pc:spChg chg="del">
          <ac:chgData name="Hedydd Jones" userId="35b46832-044e-45dd-ba51-c6b2345da4ab" providerId="ADAL" clId="{FF914005-CF92-B347-84AF-038E9B0F7B94}" dt="2024-10-22T10:59:00.008" v="178" actId="478"/>
          <ac:spMkLst>
            <pc:docMk/>
            <pc:sldMk cId="1206909172" sldId="1882"/>
            <ac:spMk id="2" creationId="{C60F511A-D1A3-DE61-0996-A832D4D492B1}"/>
          </ac:spMkLst>
        </pc:spChg>
        <pc:picChg chg="del">
          <ac:chgData name="Hedydd Jones" userId="35b46832-044e-45dd-ba51-c6b2345da4ab" providerId="ADAL" clId="{FF914005-CF92-B347-84AF-038E9B0F7B94}" dt="2024-10-22T10:59:01.591" v="179" actId="478"/>
          <ac:picMkLst>
            <pc:docMk/>
            <pc:sldMk cId="1206909172" sldId="1882"/>
            <ac:picMk id="4" creationId="{8FF3ED45-8C66-C8B5-D79F-A6B1911ED960}"/>
          </ac:picMkLst>
        </pc:picChg>
        <pc:picChg chg="add mod">
          <ac:chgData name="Hedydd Jones" userId="35b46832-044e-45dd-ba51-c6b2345da4ab" providerId="ADAL" clId="{FF914005-CF92-B347-84AF-038E9B0F7B94}" dt="2024-10-22T11:08:14.162" v="250"/>
          <ac:picMkLst>
            <pc:docMk/>
            <pc:sldMk cId="1206909172" sldId="1882"/>
            <ac:picMk id="8" creationId="{02FFA3D8-5749-8D0D-2437-3F2D1C69F5C0}"/>
          </ac:picMkLst>
        </pc:picChg>
      </pc:sldChg>
      <pc:sldChg chg="del">
        <pc:chgData name="Hedydd Jones" userId="35b46832-044e-45dd-ba51-c6b2345da4ab" providerId="ADAL" clId="{FF914005-CF92-B347-84AF-038E9B0F7B94}" dt="2024-10-22T10:53:34.423" v="39" actId="2696"/>
        <pc:sldMkLst>
          <pc:docMk/>
          <pc:sldMk cId="3600954609" sldId="1882"/>
        </pc:sldMkLst>
      </pc:sldChg>
      <pc:sldChg chg="addSp delSp modSp add del mod">
        <pc:chgData name="Hedydd Jones" userId="35b46832-044e-45dd-ba51-c6b2345da4ab" providerId="ADAL" clId="{FF914005-CF92-B347-84AF-038E9B0F7B94}" dt="2024-11-06T20:24:34.310" v="762" actId="2696"/>
        <pc:sldMkLst>
          <pc:docMk/>
          <pc:sldMk cId="930628610" sldId="1883"/>
        </pc:sldMkLst>
        <pc:spChg chg="mod">
          <ac:chgData name="Hedydd Jones" userId="35b46832-044e-45dd-ba51-c6b2345da4ab" providerId="ADAL" clId="{FF914005-CF92-B347-84AF-038E9B0F7B94}" dt="2024-10-22T11:07:16.611" v="239" actId="20577"/>
          <ac:spMkLst>
            <pc:docMk/>
            <pc:sldMk cId="930628610" sldId="1883"/>
            <ac:spMk id="4" creationId="{E7B4284E-D1B4-C853-363F-70FEF8FF5654}"/>
          </ac:spMkLst>
        </pc:spChg>
        <pc:picChg chg="del">
          <ac:chgData name="Hedydd Jones" userId="35b46832-044e-45dd-ba51-c6b2345da4ab" providerId="ADAL" clId="{FF914005-CF92-B347-84AF-038E9B0F7B94}" dt="2024-10-22T10:57:18.148" v="153" actId="478"/>
          <ac:picMkLst>
            <pc:docMk/>
            <pc:sldMk cId="930628610" sldId="1883"/>
            <ac:picMk id="2" creationId="{E4008CF1-F814-CB95-DAAE-A7A8AD35C69A}"/>
          </ac:picMkLst>
        </pc:picChg>
        <pc:picChg chg="add mod">
          <ac:chgData name="Hedydd Jones" userId="35b46832-044e-45dd-ba51-c6b2345da4ab" providerId="ADAL" clId="{FF914005-CF92-B347-84AF-038E9B0F7B94}" dt="2024-10-22T11:07:12.958" v="238"/>
          <ac:picMkLst>
            <pc:docMk/>
            <pc:sldMk cId="930628610" sldId="1883"/>
            <ac:picMk id="5" creationId="{94465EBD-FC97-86D1-7208-6D3C3F52524C}"/>
          </ac:picMkLst>
        </pc:picChg>
      </pc:sldChg>
      <pc:sldChg chg="del">
        <pc:chgData name="Hedydd Jones" userId="35b46832-044e-45dd-ba51-c6b2345da4ab" providerId="ADAL" clId="{FF914005-CF92-B347-84AF-038E9B0F7B94}" dt="2024-10-22T10:53:34.450" v="42" actId="2696"/>
        <pc:sldMkLst>
          <pc:docMk/>
          <pc:sldMk cId="3486131299" sldId="1884"/>
        </pc:sldMkLst>
      </pc:sldChg>
      <pc:sldChg chg="del">
        <pc:chgData name="Hedydd Jones" userId="35b46832-044e-45dd-ba51-c6b2345da4ab" providerId="ADAL" clId="{FF914005-CF92-B347-84AF-038E9B0F7B94}" dt="2024-10-22T10:53:34.458" v="43" actId="2696"/>
        <pc:sldMkLst>
          <pc:docMk/>
          <pc:sldMk cId="1836179074" sldId="1885"/>
        </pc:sldMkLst>
      </pc:sldChg>
      <pc:sldChg chg="del">
        <pc:chgData name="Hedydd Jones" userId="35b46832-044e-45dd-ba51-c6b2345da4ab" providerId="ADAL" clId="{FF914005-CF92-B347-84AF-038E9B0F7B94}" dt="2024-10-22T10:53:34.467" v="44" actId="2696"/>
        <pc:sldMkLst>
          <pc:docMk/>
          <pc:sldMk cId="1143508465" sldId="1886"/>
        </pc:sldMkLst>
      </pc:sldChg>
      <pc:sldChg chg="del">
        <pc:chgData name="Hedydd Jones" userId="35b46832-044e-45dd-ba51-c6b2345da4ab" providerId="ADAL" clId="{FF914005-CF92-B347-84AF-038E9B0F7B94}" dt="2024-10-22T10:53:34.476" v="45" actId="2696"/>
        <pc:sldMkLst>
          <pc:docMk/>
          <pc:sldMk cId="2574894916" sldId="1887"/>
        </pc:sldMkLst>
      </pc:sldChg>
      <pc:sldChg chg="add del">
        <pc:chgData name="Hedydd Jones" userId="35b46832-044e-45dd-ba51-c6b2345da4ab" providerId="ADAL" clId="{FF914005-CF92-B347-84AF-038E9B0F7B94}" dt="2024-10-22T11:12:33.183" v="309" actId="2696"/>
        <pc:sldMkLst>
          <pc:docMk/>
          <pc:sldMk cId="522626252" sldId="1891"/>
        </pc:sldMkLst>
      </pc:sldChg>
      <pc:sldChg chg="delSp add del mod delAnim">
        <pc:chgData name="Hedydd Jones" userId="35b46832-044e-45dd-ba51-c6b2345da4ab" providerId="ADAL" clId="{FF914005-CF92-B347-84AF-038E9B0F7B94}" dt="2024-10-22T11:17:25.040" v="388" actId="2696"/>
        <pc:sldMkLst>
          <pc:docMk/>
          <pc:sldMk cId="3654490215" sldId="1891"/>
        </pc:sldMkLst>
        <pc:spChg chg="del">
          <ac:chgData name="Hedydd Jones" userId="35b46832-044e-45dd-ba51-c6b2345da4ab" providerId="ADAL" clId="{FF914005-CF92-B347-84AF-038E9B0F7B94}" dt="2024-10-22T11:17:05.484" v="385" actId="21"/>
          <ac:spMkLst>
            <pc:docMk/>
            <pc:sldMk cId="3654490215" sldId="1891"/>
            <ac:spMk id="19" creationId="{B4014164-4CE8-C611-8484-51BB964387AD}"/>
          </ac:spMkLst>
        </pc:spChg>
        <pc:picChg chg="del">
          <ac:chgData name="Hedydd Jones" userId="35b46832-044e-45dd-ba51-c6b2345da4ab" providerId="ADAL" clId="{FF914005-CF92-B347-84AF-038E9B0F7B94}" dt="2024-10-22T11:15:51.473" v="367" actId="478"/>
          <ac:picMkLst>
            <pc:docMk/>
            <pc:sldMk cId="3654490215" sldId="1891"/>
            <ac:picMk id="10" creationId="{BDEE899B-FF04-7119-4C08-5DD3865D019E}"/>
          </ac:picMkLst>
        </pc:picChg>
        <pc:picChg chg="del">
          <ac:chgData name="Hedydd Jones" userId="35b46832-044e-45dd-ba51-c6b2345da4ab" providerId="ADAL" clId="{FF914005-CF92-B347-84AF-038E9B0F7B94}" dt="2024-10-22T11:16:04.555" v="368" actId="21"/>
          <ac:picMkLst>
            <pc:docMk/>
            <pc:sldMk cId="3654490215" sldId="1891"/>
            <ac:picMk id="11" creationId="{31CDA9E8-FEB2-3B5D-090A-5EE4436DE1B3}"/>
          </ac:picMkLst>
        </pc:picChg>
      </pc:sldChg>
      <pc:sldChg chg="del">
        <pc:chgData name="Hedydd Jones" userId="35b46832-044e-45dd-ba51-c6b2345da4ab" providerId="ADAL" clId="{FF914005-CF92-B347-84AF-038E9B0F7B94}" dt="2024-10-22T10:53:34.109" v="21" actId="2696"/>
        <pc:sldMkLst>
          <pc:docMk/>
          <pc:sldMk cId="383126246" sldId="1892"/>
        </pc:sldMkLst>
      </pc:sldChg>
      <pc:sldChg chg="del">
        <pc:chgData name="Hedydd Jones" userId="35b46832-044e-45dd-ba51-c6b2345da4ab" providerId="ADAL" clId="{FF914005-CF92-B347-84AF-038E9B0F7B94}" dt="2024-10-22T10:53:34.324" v="32" actId="2696"/>
        <pc:sldMkLst>
          <pc:docMk/>
          <pc:sldMk cId="1932903282" sldId="1893"/>
        </pc:sldMkLst>
      </pc:sldChg>
      <pc:sldChg chg="addSp delSp modSp add mod">
        <pc:chgData name="Hedydd Jones" userId="35b46832-044e-45dd-ba51-c6b2345da4ab" providerId="ADAL" clId="{FF914005-CF92-B347-84AF-038E9B0F7B94}" dt="2024-10-22T11:10:33.175" v="277"/>
        <pc:sldMkLst>
          <pc:docMk/>
          <pc:sldMk cId="2190131755" sldId="1895"/>
        </pc:sldMkLst>
        <pc:spChg chg="del">
          <ac:chgData name="Hedydd Jones" userId="35b46832-044e-45dd-ba51-c6b2345da4ab" providerId="ADAL" clId="{FF914005-CF92-B347-84AF-038E9B0F7B94}" dt="2024-10-22T11:10:18.378" v="273" actId="478"/>
          <ac:spMkLst>
            <pc:docMk/>
            <pc:sldMk cId="2190131755" sldId="1895"/>
            <ac:spMk id="4" creationId="{5F3E1439-F25E-4CD7-6D23-4263F336A041}"/>
          </ac:spMkLst>
        </pc:spChg>
        <pc:picChg chg="del">
          <ac:chgData name="Hedydd Jones" userId="35b46832-044e-45dd-ba51-c6b2345da4ab" providerId="ADAL" clId="{FF914005-CF92-B347-84AF-038E9B0F7B94}" dt="2024-10-22T11:10:20.497" v="274" actId="478"/>
          <ac:picMkLst>
            <pc:docMk/>
            <pc:sldMk cId="2190131755" sldId="1895"/>
            <ac:picMk id="2" creationId="{3808BF0A-895B-461B-5D51-611B023964BB}"/>
          </ac:picMkLst>
        </pc:picChg>
        <pc:picChg chg="add mod">
          <ac:chgData name="Hedydd Jones" userId="35b46832-044e-45dd-ba51-c6b2345da4ab" providerId="ADAL" clId="{FF914005-CF92-B347-84AF-038E9B0F7B94}" dt="2024-10-22T11:10:33.175" v="277"/>
          <ac:picMkLst>
            <pc:docMk/>
            <pc:sldMk cId="2190131755" sldId="1895"/>
            <ac:picMk id="3" creationId="{8D8BBCBF-16E2-47D9-6F07-972E6C857A35}"/>
          </ac:picMkLst>
        </pc:picChg>
      </pc:sldChg>
      <pc:sldChg chg="add del">
        <pc:chgData name="Hedydd Jones" userId="35b46832-044e-45dd-ba51-c6b2345da4ab" providerId="ADAL" clId="{FF914005-CF92-B347-84AF-038E9B0F7B94}" dt="2024-10-22T11:01:48.068" v="219" actId="2696"/>
        <pc:sldMkLst>
          <pc:docMk/>
          <pc:sldMk cId="3113411641" sldId="1895"/>
        </pc:sldMkLst>
      </pc:sldChg>
      <pc:sldChg chg="addSp delSp modSp add mod">
        <pc:chgData name="Hedydd Jones" userId="35b46832-044e-45dd-ba51-c6b2345da4ab" providerId="ADAL" clId="{FF914005-CF92-B347-84AF-038E9B0F7B94}" dt="2024-10-22T11:15:35.757" v="366" actId="20577"/>
        <pc:sldMkLst>
          <pc:docMk/>
          <pc:sldMk cId="2661350313" sldId="1906"/>
        </pc:sldMkLst>
        <pc:spChg chg="del">
          <ac:chgData name="Hedydd Jones" userId="35b46832-044e-45dd-ba51-c6b2345da4ab" providerId="ADAL" clId="{FF914005-CF92-B347-84AF-038E9B0F7B94}" dt="2024-10-22T11:15:19.960" v="361" actId="478"/>
          <ac:spMkLst>
            <pc:docMk/>
            <pc:sldMk cId="2661350313" sldId="1906"/>
            <ac:spMk id="3" creationId="{B50EAB21-0EA7-A878-D633-676D78871BFF}"/>
          </ac:spMkLst>
        </pc:spChg>
        <pc:spChg chg="mod">
          <ac:chgData name="Hedydd Jones" userId="35b46832-044e-45dd-ba51-c6b2345da4ab" providerId="ADAL" clId="{FF914005-CF92-B347-84AF-038E9B0F7B94}" dt="2024-10-22T11:15:35.757" v="366" actId="20577"/>
          <ac:spMkLst>
            <pc:docMk/>
            <pc:sldMk cId="2661350313" sldId="1906"/>
            <ac:spMk id="5" creationId="{2A6A6129-4601-0D45-89C0-511608FA4530}"/>
          </ac:spMkLst>
        </pc:spChg>
        <pc:picChg chg="del">
          <ac:chgData name="Hedydd Jones" userId="35b46832-044e-45dd-ba51-c6b2345da4ab" providerId="ADAL" clId="{FF914005-CF92-B347-84AF-038E9B0F7B94}" dt="2024-10-22T11:15:21.943" v="362" actId="478"/>
          <ac:picMkLst>
            <pc:docMk/>
            <pc:sldMk cId="2661350313" sldId="1906"/>
            <ac:picMk id="2" creationId="{37351A30-64D5-2238-8C83-50C6602BBCC7}"/>
          </ac:picMkLst>
        </pc:picChg>
        <pc:picChg chg="add mod">
          <ac:chgData name="Hedydd Jones" userId="35b46832-044e-45dd-ba51-c6b2345da4ab" providerId="ADAL" clId="{FF914005-CF92-B347-84AF-038E9B0F7B94}" dt="2024-10-22T11:15:25.073" v="363"/>
          <ac:picMkLst>
            <pc:docMk/>
            <pc:sldMk cId="2661350313" sldId="1906"/>
            <ac:picMk id="6" creationId="{5F1D5E86-F9CD-4469-3FEA-E9310606432A}"/>
          </ac:picMkLst>
        </pc:picChg>
      </pc:sldChg>
      <pc:sldChg chg="add del">
        <pc:chgData name="Hedydd Jones" userId="35b46832-044e-45dd-ba51-c6b2345da4ab" providerId="ADAL" clId="{FF914005-CF92-B347-84AF-038E9B0F7B94}" dt="2024-10-22T11:01:48.068" v="219" actId="2696"/>
        <pc:sldMkLst>
          <pc:docMk/>
          <pc:sldMk cId="1296495819" sldId="1913"/>
        </pc:sldMkLst>
      </pc:sldChg>
      <pc:sldChg chg="delSp add del mod">
        <pc:chgData name="Hedydd Jones" userId="35b46832-044e-45dd-ba51-c6b2345da4ab" providerId="ADAL" clId="{FF914005-CF92-B347-84AF-038E9B0F7B94}" dt="2024-10-22T11:11:34.579" v="298" actId="2696"/>
        <pc:sldMkLst>
          <pc:docMk/>
          <pc:sldMk cId="1963085391" sldId="1913"/>
        </pc:sldMkLst>
        <pc:spChg chg="del">
          <ac:chgData name="Hedydd Jones" userId="35b46832-044e-45dd-ba51-c6b2345da4ab" providerId="ADAL" clId="{FF914005-CF92-B347-84AF-038E9B0F7B94}" dt="2024-10-22T11:11:31.264" v="296" actId="478"/>
          <ac:spMkLst>
            <pc:docMk/>
            <pc:sldMk cId="1963085391" sldId="1913"/>
            <ac:spMk id="2" creationId="{2569C4D5-E784-25B9-21B4-3163138E9870}"/>
          </ac:spMkLst>
        </pc:spChg>
        <pc:picChg chg="del">
          <ac:chgData name="Hedydd Jones" userId="35b46832-044e-45dd-ba51-c6b2345da4ab" providerId="ADAL" clId="{FF914005-CF92-B347-84AF-038E9B0F7B94}" dt="2024-10-22T11:11:32.887" v="297" actId="478"/>
          <ac:picMkLst>
            <pc:docMk/>
            <pc:sldMk cId="1963085391" sldId="1913"/>
            <ac:picMk id="3" creationId="{65226015-E377-4E52-5A09-DDA506C76C15}"/>
          </ac:picMkLst>
        </pc:picChg>
      </pc:sldChg>
      <pc:sldChg chg="del">
        <pc:chgData name="Hedydd Jones" userId="35b46832-044e-45dd-ba51-c6b2345da4ab" providerId="ADAL" clId="{FF914005-CF92-B347-84AF-038E9B0F7B94}" dt="2024-10-22T10:53:33.981" v="14" actId="2696"/>
        <pc:sldMkLst>
          <pc:docMk/>
          <pc:sldMk cId="901184096" sldId="1917"/>
        </pc:sldMkLst>
      </pc:sldChg>
      <pc:sldChg chg="del">
        <pc:chgData name="Hedydd Jones" userId="35b46832-044e-45dd-ba51-c6b2345da4ab" providerId="ADAL" clId="{FF914005-CF92-B347-84AF-038E9B0F7B94}" dt="2024-10-22T10:53:33.818" v="2" actId="2696"/>
        <pc:sldMkLst>
          <pc:docMk/>
          <pc:sldMk cId="3613520837" sldId="1918"/>
        </pc:sldMkLst>
      </pc:sldChg>
      <pc:sldChg chg="del">
        <pc:chgData name="Hedydd Jones" userId="35b46832-044e-45dd-ba51-c6b2345da4ab" providerId="ADAL" clId="{FF914005-CF92-B347-84AF-038E9B0F7B94}" dt="2024-10-22T10:53:33.850" v="4" actId="2696"/>
        <pc:sldMkLst>
          <pc:docMk/>
          <pc:sldMk cId="407469353" sldId="1919"/>
        </pc:sldMkLst>
      </pc:sldChg>
      <pc:sldChg chg="del">
        <pc:chgData name="Hedydd Jones" userId="35b46832-044e-45dd-ba51-c6b2345da4ab" providerId="ADAL" clId="{FF914005-CF92-B347-84AF-038E9B0F7B94}" dt="2024-10-22T10:53:33.861" v="5" actId="2696"/>
        <pc:sldMkLst>
          <pc:docMk/>
          <pc:sldMk cId="0" sldId="1920"/>
        </pc:sldMkLst>
      </pc:sldChg>
      <pc:sldChg chg="del">
        <pc:chgData name="Hedydd Jones" userId="35b46832-044e-45dd-ba51-c6b2345da4ab" providerId="ADAL" clId="{FF914005-CF92-B347-84AF-038E9B0F7B94}" dt="2024-10-22T10:53:33.877" v="6" actId="2696"/>
        <pc:sldMkLst>
          <pc:docMk/>
          <pc:sldMk cId="3430767569" sldId="1921"/>
        </pc:sldMkLst>
      </pc:sldChg>
      <pc:sldChg chg="del">
        <pc:chgData name="Hedydd Jones" userId="35b46832-044e-45dd-ba51-c6b2345da4ab" providerId="ADAL" clId="{FF914005-CF92-B347-84AF-038E9B0F7B94}" dt="2024-10-22T10:53:33.959" v="12" actId="2696"/>
        <pc:sldMkLst>
          <pc:docMk/>
          <pc:sldMk cId="3420140928" sldId="1922"/>
        </pc:sldMkLst>
      </pc:sldChg>
      <pc:sldChg chg="del">
        <pc:chgData name="Hedydd Jones" userId="35b46832-044e-45dd-ba51-c6b2345da4ab" providerId="ADAL" clId="{FF914005-CF92-B347-84AF-038E9B0F7B94}" dt="2024-10-22T10:53:34.026" v="17" actId="2696"/>
        <pc:sldMkLst>
          <pc:docMk/>
          <pc:sldMk cId="0" sldId="1923"/>
        </pc:sldMkLst>
      </pc:sldChg>
      <pc:sldChg chg="del">
        <pc:chgData name="Hedydd Jones" userId="35b46832-044e-45dd-ba51-c6b2345da4ab" providerId="ADAL" clId="{FF914005-CF92-B347-84AF-038E9B0F7B94}" dt="2024-10-22T10:53:34.046" v="18" actId="2696"/>
        <pc:sldMkLst>
          <pc:docMk/>
          <pc:sldMk cId="0" sldId="1924"/>
        </pc:sldMkLst>
      </pc:sldChg>
      <pc:sldChg chg="del">
        <pc:chgData name="Hedydd Jones" userId="35b46832-044e-45dd-ba51-c6b2345da4ab" providerId="ADAL" clId="{FF914005-CF92-B347-84AF-038E9B0F7B94}" dt="2024-10-22T10:53:34.122" v="22" actId="2696"/>
        <pc:sldMkLst>
          <pc:docMk/>
          <pc:sldMk cId="0" sldId="1925"/>
        </pc:sldMkLst>
      </pc:sldChg>
      <pc:sldChg chg="del">
        <pc:chgData name="Hedydd Jones" userId="35b46832-044e-45dd-ba51-c6b2345da4ab" providerId="ADAL" clId="{FF914005-CF92-B347-84AF-038E9B0F7B94}" dt="2024-10-22T10:53:34.147" v="23" actId="2696"/>
        <pc:sldMkLst>
          <pc:docMk/>
          <pc:sldMk cId="0" sldId="1926"/>
        </pc:sldMkLst>
      </pc:sldChg>
      <pc:sldChg chg="del">
        <pc:chgData name="Hedydd Jones" userId="35b46832-044e-45dd-ba51-c6b2345da4ab" providerId="ADAL" clId="{FF914005-CF92-B347-84AF-038E9B0F7B94}" dt="2024-10-22T10:53:34.174" v="24" actId="2696"/>
        <pc:sldMkLst>
          <pc:docMk/>
          <pc:sldMk cId="0" sldId="1927"/>
        </pc:sldMkLst>
      </pc:sldChg>
      <pc:sldChg chg="del">
        <pc:chgData name="Hedydd Jones" userId="35b46832-044e-45dd-ba51-c6b2345da4ab" providerId="ADAL" clId="{FF914005-CF92-B347-84AF-038E9B0F7B94}" dt="2024-10-22T10:53:34.201" v="25" actId="2696"/>
        <pc:sldMkLst>
          <pc:docMk/>
          <pc:sldMk cId="2241985433" sldId="1928"/>
        </pc:sldMkLst>
      </pc:sldChg>
      <pc:sldChg chg="del">
        <pc:chgData name="Hedydd Jones" userId="35b46832-044e-45dd-ba51-c6b2345da4ab" providerId="ADAL" clId="{FF914005-CF92-B347-84AF-038E9B0F7B94}" dt="2024-10-22T10:53:34.219" v="26" actId="2696"/>
        <pc:sldMkLst>
          <pc:docMk/>
          <pc:sldMk cId="0" sldId="1929"/>
        </pc:sldMkLst>
      </pc:sldChg>
      <pc:sldChg chg="del">
        <pc:chgData name="Hedydd Jones" userId="35b46832-044e-45dd-ba51-c6b2345da4ab" providerId="ADAL" clId="{FF914005-CF92-B347-84AF-038E9B0F7B94}" dt="2024-10-22T10:53:34.244" v="27" actId="2696"/>
        <pc:sldMkLst>
          <pc:docMk/>
          <pc:sldMk cId="0" sldId="1930"/>
        </pc:sldMkLst>
      </pc:sldChg>
      <pc:sldChg chg="del">
        <pc:chgData name="Hedydd Jones" userId="35b46832-044e-45dd-ba51-c6b2345da4ab" providerId="ADAL" clId="{FF914005-CF92-B347-84AF-038E9B0F7B94}" dt="2024-10-22T10:53:34.262" v="28" actId="2696"/>
        <pc:sldMkLst>
          <pc:docMk/>
          <pc:sldMk cId="1313137286" sldId="1931"/>
        </pc:sldMkLst>
      </pc:sldChg>
      <pc:sldChg chg="del">
        <pc:chgData name="Hedydd Jones" userId="35b46832-044e-45dd-ba51-c6b2345da4ab" providerId="ADAL" clId="{FF914005-CF92-B347-84AF-038E9B0F7B94}" dt="2024-10-22T10:53:34.304" v="31" actId="2696"/>
        <pc:sldMkLst>
          <pc:docMk/>
          <pc:sldMk cId="0" sldId="1932"/>
        </pc:sldMkLst>
      </pc:sldChg>
      <pc:sldChg chg="del">
        <pc:chgData name="Hedydd Jones" userId="35b46832-044e-45dd-ba51-c6b2345da4ab" providerId="ADAL" clId="{FF914005-CF92-B347-84AF-038E9B0F7B94}" dt="2024-10-22T10:53:34.339" v="33" actId="2696"/>
        <pc:sldMkLst>
          <pc:docMk/>
          <pc:sldMk cId="0" sldId="1933"/>
        </pc:sldMkLst>
      </pc:sldChg>
      <pc:sldChg chg="del">
        <pc:chgData name="Hedydd Jones" userId="35b46832-044e-45dd-ba51-c6b2345da4ab" providerId="ADAL" clId="{FF914005-CF92-B347-84AF-038E9B0F7B94}" dt="2024-10-22T10:53:34.441" v="41" actId="2696"/>
        <pc:sldMkLst>
          <pc:docMk/>
          <pc:sldMk cId="0" sldId="1934"/>
        </pc:sldMkLst>
      </pc:sldChg>
      <pc:sldChg chg="del">
        <pc:chgData name="Hedydd Jones" userId="35b46832-044e-45dd-ba51-c6b2345da4ab" providerId="ADAL" clId="{FF914005-CF92-B347-84AF-038E9B0F7B94}" dt="2024-10-22T10:53:34.487" v="46" actId="2696"/>
        <pc:sldMkLst>
          <pc:docMk/>
          <pc:sldMk cId="3384611786" sldId="1935"/>
        </pc:sldMkLst>
      </pc:sldChg>
      <pc:sldChg chg="del">
        <pc:chgData name="Hedydd Jones" userId="35b46832-044e-45dd-ba51-c6b2345da4ab" providerId="ADAL" clId="{FF914005-CF92-B347-84AF-038E9B0F7B94}" dt="2024-10-22T10:53:34.638" v="52" actId="2696"/>
        <pc:sldMkLst>
          <pc:docMk/>
          <pc:sldMk cId="891481397" sldId="1936"/>
        </pc:sldMkLst>
      </pc:sldChg>
      <pc:sldChg chg="addSp delSp modSp add mod">
        <pc:chgData name="Hedydd Jones" userId="35b46832-044e-45dd-ba51-c6b2345da4ab" providerId="ADAL" clId="{FF914005-CF92-B347-84AF-038E9B0F7B94}" dt="2024-10-22T11:14:47.900" v="352"/>
        <pc:sldMkLst>
          <pc:docMk/>
          <pc:sldMk cId="4161347461" sldId="1936"/>
        </pc:sldMkLst>
        <pc:spChg chg="del">
          <ac:chgData name="Hedydd Jones" userId="35b46832-044e-45dd-ba51-c6b2345da4ab" providerId="ADAL" clId="{FF914005-CF92-B347-84AF-038E9B0F7B94}" dt="2024-10-22T11:14:43.290" v="350" actId="478"/>
          <ac:spMkLst>
            <pc:docMk/>
            <pc:sldMk cId="4161347461" sldId="1936"/>
            <ac:spMk id="4" creationId="{FC3D9B0E-9F34-A690-CAB1-BA6E08A500D2}"/>
          </ac:spMkLst>
        </pc:spChg>
        <pc:picChg chg="del">
          <ac:chgData name="Hedydd Jones" userId="35b46832-044e-45dd-ba51-c6b2345da4ab" providerId="ADAL" clId="{FF914005-CF92-B347-84AF-038E9B0F7B94}" dt="2024-10-22T11:14:45.151" v="351" actId="478"/>
          <ac:picMkLst>
            <pc:docMk/>
            <pc:sldMk cId="4161347461" sldId="1936"/>
            <ac:picMk id="2" creationId="{4E92DFE0-DCA4-52B9-D5FF-101918F04C31}"/>
          </ac:picMkLst>
        </pc:picChg>
        <pc:picChg chg="add mod">
          <ac:chgData name="Hedydd Jones" userId="35b46832-044e-45dd-ba51-c6b2345da4ab" providerId="ADAL" clId="{FF914005-CF92-B347-84AF-038E9B0F7B94}" dt="2024-10-22T11:14:47.900" v="352"/>
          <ac:picMkLst>
            <pc:docMk/>
            <pc:sldMk cId="4161347461" sldId="1936"/>
            <ac:picMk id="3" creationId="{56E0E29D-539F-CED0-9A57-6EEE34F12CA4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13:31.934" v="327"/>
        <pc:sldMkLst>
          <pc:docMk/>
          <pc:sldMk cId="2039612542" sldId="1949"/>
        </pc:sldMkLst>
        <pc:spChg chg="del">
          <ac:chgData name="Hedydd Jones" userId="35b46832-044e-45dd-ba51-c6b2345da4ab" providerId="ADAL" clId="{FF914005-CF92-B347-84AF-038E9B0F7B94}" dt="2024-10-22T11:13:27.990" v="325" actId="478"/>
          <ac:spMkLst>
            <pc:docMk/>
            <pc:sldMk cId="2039612542" sldId="1949"/>
            <ac:spMk id="2" creationId="{3D239D58-C2A8-9CFD-0765-7E750234613D}"/>
          </ac:spMkLst>
        </pc:spChg>
        <pc:picChg chg="add mod">
          <ac:chgData name="Hedydd Jones" userId="35b46832-044e-45dd-ba51-c6b2345da4ab" providerId="ADAL" clId="{FF914005-CF92-B347-84AF-038E9B0F7B94}" dt="2024-10-22T11:13:31.934" v="327"/>
          <ac:picMkLst>
            <pc:docMk/>
            <pc:sldMk cId="2039612542" sldId="1949"/>
            <ac:picMk id="3" creationId="{D1E4146D-B34E-7ADC-8DEB-C2C4932E2399}"/>
          </ac:picMkLst>
        </pc:picChg>
        <pc:picChg chg="del">
          <ac:chgData name="Hedydd Jones" userId="35b46832-044e-45dd-ba51-c6b2345da4ab" providerId="ADAL" clId="{FF914005-CF92-B347-84AF-038E9B0F7B94}" dt="2024-10-22T11:13:30.051" v="326" actId="478"/>
          <ac:picMkLst>
            <pc:docMk/>
            <pc:sldMk cId="2039612542" sldId="1949"/>
            <ac:picMk id="4" creationId="{EA620347-0619-61C7-EC66-7E78F0E69BA2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10:46.886" v="280"/>
        <pc:sldMkLst>
          <pc:docMk/>
          <pc:sldMk cId="2660597207" sldId="1957"/>
        </pc:sldMkLst>
        <pc:spChg chg="del">
          <ac:chgData name="Hedydd Jones" userId="35b46832-044e-45dd-ba51-c6b2345da4ab" providerId="ADAL" clId="{FF914005-CF92-B347-84AF-038E9B0F7B94}" dt="2024-10-22T11:10:42.906" v="278" actId="478"/>
          <ac:spMkLst>
            <pc:docMk/>
            <pc:sldMk cId="2660597207" sldId="1957"/>
            <ac:spMk id="2" creationId="{633980E2-8D09-20E9-E7C1-6D787AC38320}"/>
          </ac:spMkLst>
        </pc:spChg>
        <pc:picChg chg="del">
          <ac:chgData name="Hedydd Jones" userId="35b46832-044e-45dd-ba51-c6b2345da4ab" providerId="ADAL" clId="{FF914005-CF92-B347-84AF-038E9B0F7B94}" dt="2024-10-22T11:10:44.792" v="279" actId="478"/>
          <ac:picMkLst>
            <pc:docMk/>
            <pc:sldMk cId="2660597207" sldId="1957"/>
            <ac:picMk id="7" creationId="{08C94D67-ECD8-F762-6C15-0BE920EB3B1B}"/>
          </ac:picMkLst>
        </pc:picChg>
        <pc:picChg chg="add mod">
          <ac:chgData name="Hedydd Jones" userId="35b46832-044e-45dd-ba51-c6b2345da4ab" providerId="ADAL" clId="{FF914005-CF92-B347-84AF-038E9B0F7B94}" dt="2024-10-22T11:10:46.886" v="280"/>
          <ac:picMkLst>
            <pc:docMk/>
            <pc:sldMk cId="2660597207" sldId="1957"/>
            <ac:picMk id="8" creationId="{56F13C2A-641F-EFB6-5919-D441F37C7FB5}"/>
          </ac:picMkLst>
        </pc:picChg>
      </pc:sldChg>
      <pc:sldChg chg="add del">
        <pc:chgData name="Hedydd Jones" userId="35b46832-044e-45dd-ba51-c6b2345da4ab" providerId="ADAL" clId="{FF914005-CF92-B347-84AF-038E9B0F7B94}" dt="2024-10-22T11:01:48.068" v="219" actId="2696"/>
        <pc:sldMkLst>
          <pc:docMk/>
          <pc:sldMk cId="2776144098" sldId="1957"/>
        </pc:sldMkLst>
      </pc:sldChg>
      <pc:sldChg chg="add del">
        <pc:chgData name="Hedydd Jones" userId="35b46832-044e-45dd-ba51-c6b2345da4ab" providerId="ADAL" clId="{FF914005-CF92-B347-84AF-038E9B0F7B94}" dt="2024-10-22T11:01:48.068" v="219" actId="2696"/>
        <pc:sldMkLst>
          <pc:docMk/>
          <pc:sldMk cId="45453167" sldId="1958"/>
        </pc:sldMkLst>
      </pc:sldChg>
      <pc:sldChg chg="addSp delSp modSp add mod">
        <pc:chgData name="Hedydd Jones" userId="35b46832-044e-45dd-ba51-c6b2345da4ab" providerId="ADAL" clId="{FF914005-CF92-B347-84AF-038E9B0F7B94}" dt="2024-10-22T11:10:54.420" v="283"/>
        <pc:sldMkLst>
          <pc:docMk/>
          <pc:sldMk cId="1435945711" sldId="1958"/>
        </pc:sldMkLst>
        <pc:spChg chg="del">
          <ac:chgData name="Hedydd Jones" userId="35b46832-044e-45dd-ba51-c6b2345da4ab" providerId="ADAL" clId="{FF914005-CF92-B347-84AF-038E9B0F7B94}" dt="2024-10-22T11:10:49.840" v="281" actId="478"/>
          <ac:spMkLst>
            <pc:docMk/>
            <pc:sldMk cId="1435945711" sldId="1958"/>
            <ac:spMk id="2" creationId="{633980E2-8D09-20E9-E7C1-6D787AC38320}"/>
          </ac:spMkLst>
        </pc:spChg>
        <pc:picChg chg="del">
          <ac:chgData name="Hedydd Jones" userId="35b46832-044e-45dd-ba51-c6b2345da4ab" providerId="ADAL" clId="{FF914005-CF92-B347-84AF-038E9B0F7B94}" dt="2024-10-22T11:10:51.480" v="282" actId="478"/>
          <ac:picMkLst>
            <pc:docMk/>
            <pc:sldMk cId="1435945711" sldId="1958"/>
            <ac:picMk id="6" creationId="{C7B8F892-6643-FD3C-F642-FE0AF0900A8E}"/>
          </ac:picMkLst>
        </pc:picChg>
        <pc:picChg chg="add mod">
          <ac:chgData name="Hedydd Jones" userId="35b46832-044e-45dd-ba51-c6b2345da4ab" providerId="ADAL" clId="{FF914005-CF92-B347-84AF-038E9B0F7B94}" dt="2024-10-22T11:10:54.420" v="283"/>
          <ac:picMkLst>
            <pc:docMk/>
            <pc:sldMk cId="1435945711" sldId="1958"/>
            <ac:picMk id="8" creationId="{1553897B-DDAC-CCFA-5531-C66B8098A60D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11:01.106" v="286"/>
        <pc:sldMkLst>
          <pc:docMk/>
          <pc:sldMk cId="658735731" sldId="1959"/>
        </pc:sldMkLst>
        <pc:spChg chg="del">
          <ac:chgData name="Hedydd Jones" userId="35b46832-044e-45dd-ba51-c6b2345da4ab" providerId="ADAL" clId="{FF914005-CF92-B347-84AF-038E9B0F7B94}" dt="2024-10-22T11:10:57.753" v="284" actId="478"/>
          <ac:spMkLst>
            <pc:docMk/>
            <pc:sldMk cId="658735731" sldId="1959"/>
            <ac:spMk id="2" creationId="{633980E2-8D09-20E9-E7C1-6D787AC38320}"/>
          </ac:spMkLst>
        </pc:spChg>
        <pc:picChg chg="del">
          <ac:chgData name="Hedydd Jones" userId="35b46832-044e-45dd-ba51-c6b2345da4ab" providerId="ADAL" clId="{FF914005-CF92-B347-84AF-038E9B0F7B94}" dt="2024-10-22T11:10:59.136" v="285" actId="478"/>
          <ac:picMkLst>
            <pc:docMk/>
            <pc:sldMk cId="658735731" sldId="1959"/>
            <ac:picMk id="6" creationId="{DD243B32-133B-7181-1CC3-A26F7B4653FE}"/>
          </ac:picMkLst>
        </pc:picChg>
        <pc:picChg chg="add mod">
          <ac:chgData name="Hedydd Jones" userId="35b46832-044e-45dd-ba51-c6b2345da4ab" providerId="ADAL" clId="{FF914005-CF92-B347-84AF-038E9B0F7B94}" dt="2024-10-22T11:11:01.106" v="286"/>
          <ac:picMkLst>
            <pc:docMk/>
            <pc:sldMk cId="658735731" sldId="1959"/>
            <ac:picMk id="7" creationId="{1FA4C531-0CD3-70D1-9246-64808AA7B35B}"/>
          </ac:picMkLst>
        </pc:picChg>
      </pc:sldChg>
      <pc:sldChg chg="add del">
        <pc:chgData name="Hedydd Jones" userId="35b46832-044e-45dd-ba51-c6b2345da4ab" providerId="ADAL" clId="{FF914005-CF92-B347-84AF-038E9B0F7B94}" dt="2024-10-22T11:01:48.068" v="219" actId="2696"/>
        <pc:sldMkLst>
          <pc:docMk/>
          <pc:sldMk cId="3707585541" sldId="1959"/>
        </pc:sldMkLst>
      </pc:sldChg>
      <pc:sldChg chg="add del">
        <pc:chgData name="Hedydd Jones" userId="35b46832-044e-45dd-ba51-c6b2345da4ab" providerId="ADAL" clId="{FF914005-CF92-B347-84AF-038E9B0F7B94}" dt="2024-10-22T11:01:48.068" v="219" actId="2696"/>
        <pc:sldMkLst>
          <pc:docMk/>
          <pc:sldMk cId="619324142" sldId="1960"/>
        </pc:sldMkLst>
      </pc:sldChg>
      <pc:sldChg chg="addSp delSp modSp add mod">
        <pc:chgData name="Hedydd Jones" userId="35b46832-044e-45dd-ba51-c6b2345da4ab" providerId="ADAL" clId="{FF914005-CF92-B347-84AF-038E9B0F7B94}" dt="2024-10-22T11:11:09.369" v="289"/>
        <pc:sldMkLst>
          <pc:docMk/>
          <pc:sldMk cId="760122729" sldId="1960"/>
        </pc:sldMkLst>
        <pc:spChg chg="del">
          <ac:chgData name="Hedydd Jones" userId="35b46832-044e-45dd-ba51-c6b2345da4ab" providerId="ADAL" clId="{FF914005-CF92-B347-84AF-038E9B0F7B94}" dt="2024-10-22T11:11:05.393" v="287" actId="478"/>
          <ac:spMkLst>
            <pc:docMk/>
            <pc:sldMk cId="760122729" sldId="1960"/>
            <ac:spMk id="2" creationId="{633980E2-8D09-20E9-E7C1-6D787AC38320}"/>
          </ac:spMkLst>
        </pc:spChg>
        <pc:picChg chg="add mod">
          <ac:chgData name="Hedydd Jones" userId="35b46832-044e-45dd-ba51-c6b2345da4ab" providerId="ADAL" clId="{FF914005-CF92-B347-84AF-038E9B0F7B94}" dt="2024-10-22T11:11:09.369" v="289"/>
          <ac:picMkLst>
            <pc:docMk/>
            <pc:sldMk cId="760122729" sldId="1960"/>
            <ac:picMk id="6" creationId="{5D05A341-9091-7BCC-CD38-5FE1710BD3E4}"/>
          </ac:picMkLst>
        </pc:picChg>
        <pc:picChg chg="del">
          <ac:chgData name="Hedydd Jones" userId="35b46832-044e-45dd-ba51-c6b2345da4ab" providerId="ADAL" clId="{FF914005-CF92-B347-84AF-038E9B0F7B94}" dt="2024-10-22T11:11:06.920" v="288" actId="478"/>
          <ac:picMkLst>
            <pc:docMk/>
            <pc:sldMk cId="760122729" sldId="1960"/>
            <ac:picMk id="9" creationId="{BE9343DE-09F1-856F-B2FE-0CB8D1C47E30}"/>
          </ac:picMkLst>
        </pc:picChg>
      </pc:sldChg>
      <pc:sldChg chg="add del">
        <pc:chgData name="Hedydd Jones" userId="35b46832-044e-45dd-ba51-c6b2345da4ab" providerId="ADAL" clId="{FF914005-CF92-B347-84AF-038E9B0F7B94}" dt="2024-10-22T11:01:48.068" v="219" actId="2696"/>
        <pc:sldMkLst>
          <pc:docMk/>
          <pc:sldMk cId="38094569" sldId="1961"/>
        </pc:sldMkLst>
      </pc:sldChg>
      <pc:sldChg chg="addSp delSp modSp add mod">
        <pc:chgData name="Hedydd Jones" userId="35b46832-044e-45dd-ba51-c6b2345da4ab" providerId="ADAL" clId="{FF914005-CF92-B347-84AF-038E9B0F7B94}" dt="2024-10-22T11:11:17.569" v="292"/>
        <pc:sldMkLst>
          <pc:docMk/>
          <pc:sldMk cId="1700322031" sldId="1961"/>
        </pc:sldMkLst>
        <pc:spChg chg="del">
          <ac:chgData name="Hedydd Jones" userId="35b46832-044e-45dd-ba51-c6b2345da4ab" providerId="ADAL" clId="{FF914005-CF92-B347-84AF-038E9B0F7B94}" dt="2024-10-22T11:11:13.377" v="290" actId="478"/>
          <ac:spMkLst>
            <pc:docMk/>
            <pc:sldMk cId="1700322031" sldId="1961"/>
            <ac:spMk id="2" creationId="{633980E2-8D09-20E9-E7C1-6D787AC38320}"/>
          </ac:spMkLst>
        </pc:spChg>
        <pc:picChg chg="del">
          <ac:chgData name="Hedydd Jones" userId="35b46832-044e-45dd-ba51-c6b2345da4ab" providerId="ADAL" clId="{FF914005-CF92-B347-84AF-038E9B0F7B94}" dt="2024-10-22T11:11:15.464" v="291" actId="478"/>
          <ac:picMkLst>
            <pc:docMk/>
            <pc:sldMk cId="1700322031" sldId="1961"/>
            <ac:picMk id="5" creationId="{2B9D8323-AA0B-8FA9-FDB8-912198225B4B}"/>
          </ac:picMkLst>
        </pc:picChg>
        <pc:picChg chg="add mod">
          <ac:chgData name="Hedydd Jones" userId="35b46832-044e-45dd-ba51-c6b2345da4ab" providerId="ADAL" clId="{FF914005-CF92-B347-84AF-038E9B0F7B94}" dt="2024-10-22T11:11:17.569" v="292"/>
          <ac:picMkLst>
            <pc:docMk/>
            <pc:sldMk cId="1700322031" sldId="1961"/>
            <ac:picMk id="6" creationId="{56F1E56A-1767-13B1-DF32-06751E2C65CC}"/>
          </ac:picMkLst>
        </pc:picChg>
      </pc:sldChg>
      <pc:sldChg chg="add del">
        <pc:chgData name="Hedydd Jones" userId="35b46832-044e-45dd-ba51-c6b2345da4ab" providerId="ADAL" clId="{FF914005-CF92-B347-84AF-038E9B0F7B94}" dt="2024-10-22T11:01:48.068" v="219" actId="2696"/>
        <pc:sldMkLst>
          <pc:docMk/>
          <pc:sldMk cId="1995274148" sldId="1962"/>
        </pc:sldMkLst>
      </pc:sldChg>
      <pc:sldChg chg="addSp delSp modSp add mod">
        <pc:chgData name="Hedydd Jones" userId="35b46832-044e-45dd-ba51-c6b2345da4ab" providerId="ADAL" clId="{FF914005-CF92-B347-84AF-038E9B0F7B94}" dt="2024-10-22T11:11:24.386" v="295"/>
        <pc:sldMkLst>
          <pc:docMk/>
          <pc:sldMk cId="3183511366" sldId="1962"/>
        </pc:sldMkLst>
        <pc:spChg chg="del">
          <ac:chgData name="Hedydd Jones" userId="35b46832-044e-45dd-ba51-c6b2345da4ab" providerId="ADAL" clId="{FF914005-CF92-B347-84AF-038E9B0F7B94}" dt="2024-10-22T11:11:20.705" v="293" actId="478"/>
          <ac:spMkLst>
            <pc:docMk/>
            <pc:sldMk cId="3183511366" sldId="1962"/>
            <ac:spMk id="2" creationId="{633980E2-8D09-20E9-E7C1-6D787AC38320}"/>
          </ac:spMkLst>
        </pc:spChg>
        <pc:picChg chg="del">
          <ac:chgData name="Hedydd Jones" userId="35b46832-044e-45dd-ba51-c6b2345da4ab" providerId="ADAL" clId="{FF914005-CF92-B347-84AF-038E9B0F7B94}" dt="2024-10-22T11:11:22.343" v="294" actId="478"/>
          <ac:picMkLst>
            <pc:docMk/>
            <pc:sldMk cId="3183511366" sldId="1962"/>
            <ac:picMk id="6" creationId="{5DE4F802-C566-45D1-CA6A-AA46990F5008}"/>
          </ac:picMkLst>
        </pc:picChg>
        <pc:picChg chg="add mod">
          <ac:chgData name="Hedydd Jones" userId="35b46832-044e-45dd-ba51-c6b2345da4ab" providerId="ADAL" clId="{FF914005-CF92-B347-84AF-038E9B0F7B94}" dt="2024-10-22T11:11:24.386" v="295"/>
          <ac:picMkLst>
            <pc:docMk/>
            <pc:sldMk cId="3183511366" sldId="1962"/>
            <ac:picMk id="8" creationId="{55FCB883-8B81-4152-F301-CFB3D115AC45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12:58.207" v="313"/>
        <pc:sldMkLst>
          <pc:docMk/>
          <pc:sldMk cId="2335008328" sldId="1963"/>
        </pc:sldMkLst>
        <pc:spChg chg="del">
          <ac:chgData name="Hedydd Jones" userId="35b46832-044e-45dd-ba51-c6b2345da4ab" providerId="ADAL" clId="{FF914005-CF92-B347-84AF-038E9B0F7B94}" dt="2024-10-22T11:12:54.470" v="311" actId="478"/>
          <ac:spMkLst>
            <pc:docMk/>
            <pc:sldMk cId="2335008328" sldId="1963"/>
            <ac:spMk id="2" creationId="{633980E2-8D09-20E9-E7C1-6D787AC38320}"/>
          </ac:spMkLst>
        </pc:spChg>
        <pc:picChg chg="add mod">
          <ac:chgData name="Hedydd Jones" userId="35b46832-044e-45dd-ba51-c6b2345da4ab" providerId="ADAL" clId="{FF914005-CF92-B347-84AF-038E9B0F7B94}" dt="2024-10-22T11:12:58.207" v="313"/>
          <ac:picMkLst>
            <pc:docMk/>
            <pc:sldMk cId="2335008328" sldId="1963"/>
            <ac:picMk id="3" creationId="{FBEBF7E3-BD40-F1CF-8E46-7E501EF81C6B}"/>
          </ac:picMkLst>
        </pc:picChg>
        <pc:picChg chg="del">
          <ac:chgData name="Hedydd Jones" userId="35b46832-044e-45dd-ba51-c6b2345da4ab" providerId="ADAL" clId="{FF914005-CF92-B347-84AF-038E9B0F7B94}" dt="2024-10-22T11:12:56.148" v="312" actId="478"/>
          <ac:picMkLst>
            <pc:docMk/>
            <pc:sldMk cId="2335008328" sldId="1963"/>
            <ac:picMk id="5" creationId="{BB1A1453-30E9-34F0-C468-466125DD0E0A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28:17.052" v="398" actId="1076"/>
        <pc:sldMkLst>
          <pc:docMk/>
          <pc:sldMk cId="4004819688" sldId="1964"/>
        </pc:sldMkLst>
        <pc:spChg chg="del">
          <ac:chgData name="Hedydd Jones" userId="35b46832-044e-45dd-ba51-c6b2345da4ab" providerId="ADAL" clId="{FF914005-CF92-B347-84AF-038E9B0F7B94}" dt="2024-10-22T11:13:00.612" v="314" actId="478"/>
          <ac:spMkLst>
            <pc:docMk/>
            <pc:sldMk cId="4004819688" sldId="1964"/>
            <ac:spMk id="2" creationId="{633980E2-8D09-20E9-E7C1-6D787AC38320}"/>
          </ac:spMkLst>
        </pc:spChg>
        <pc:picChg chg="del">
          <ac:chgData name="Hedydd Jones" userId="35b46832-044e-45dd-ba51-c6b2345da4ab" providerId="ADAL" clId="{FF914005-CF92-B347-84AF-038E9B0F7B94}" dt="2024-10-22T11:13:02.012" v="315" actId="478"/>
          <ac:picMkLst>
            <pc:docMk/>
            <pc:sldMk cId="4004819688" sldId="1964"/>
            <ac:picMk id="3" creationId="{69DF329A-4592-9F9E-8094-471B1E5F6C56}"/>
          </ac:picMkLst>
        </pc:picChg>
        <pc:picChg chg="add mod">
          <ac:chgData name="Hedydd Jones" userId="35b46832-044e-45dd-ba51-c6b2345da4ab" providerId="ADAL" clId="{FF914005-CF92-B347-84AF-038E9B0F7B94}" dt="2024-10-22T11:13:06.747" v="316"/>
          <ac:picMkLst>
            <pc:docMk/>
            <pc:sldMk cId="4004819688" sldId="1964"/>
            <ac:picMk id="6" creationId="{440CC33D-4D82-E254-114A-EEDC6AB4B65E}"/>
          </ac:picMkLst>
        </pc:picChg>
        <pc:picChg chg="del">
          <ac:chgData name="Hedydd Jones" userId="35b46832-044e-45dd-ba51-c6b2345da4ab" providerId="ADAL" clId="{FF914005-CF92-B347-84AF-038E9B0F7B94}" dt="2024-10-22T11:13:08.662" v="317" actId="478"/>
          <ac:picMkLst>
            <pc:docMk/>
            <pc:sldMk cId="4004819688" sldId="1964"/>
            <ac:picMk id="8" creationId="{D9323625-B9B8-38D3-1E1D-0B4DA6672A36}"/>
          </ac:picMkLst>
        </pc:picChg>
        <pc:picChg chg="add mod">
          <ac:chgData name="Hedydd Jones" userId="35b46832-044e-45dd-ba51-c6b2345da4ab" providerId="ADAL" clId="{FF914005-CF92-B347-84AF-038E9B0F7B94}" dt="2024-10-22T11:28:17.052" v="398" actId="1076"/>
          <ac:picMkLst>
            <pc:docMk/>
            <pc:sldMk cId="4004819688" sldId="1964"/>
            <ac:picMk id="10" creationId="{93011C0C-3738-F638-1552-950799BB4053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28:35.889" v="401" actId="1076"/>
        <pc:sldMkLst>
          <pc:docMk/>
          <pc:sldMk cId="3495238149" sldId="1965"/>
        </pc:sldMkLst>
        <pc:spChg chg="del">
          <ac:chgData name="Hedydd Jones" userId="35b46832-044e-45dd-ba51-c6b2345da4ab" providerId="ADAL" clId="{FF914005-CF92-B347-84AF-038E9B0F7B94}" dt="2024-10-22T11:13:11.782" v="318" actId="478"/>
          <ac:spMkLst>
            <pc:docMk/>
            <pc:sldMk cId="3495238149" sldId="1965"/>
            <ac:spMk id="2" creationId="{633980E2-8D09-20E9-E7C1-6D787AC38320}"/>
          </ac:spMkLst>
        </pc:spChg>
        <pc:spChg chg="mod">
          <ac:chgData name="Hedydd Jones" userId="35b46832-044e-45dd-ba51-c6b2345da4ab" providerId="ADAL" clId="{FF914005-CF92-B347-84AF-038E9B0F7B94}" dt="2024-10-22T11:13:19.584" v="321" actId="1076"/>
          <ac:spMkLst>
            <pc:docMk/>
            <pc:sldMk cId="3495238149" sldId="1965"/>
            <ac:spMk id="4" creationId="{B63FBE4A-07C4-B526-1F39-912596640A98}"/>
          </ac:spMkLst>
        </pc:spChg>
        <pc:spChg chg="mod">
          <ac:chgData name="Hedydd Jones" userId="35b46832-044e-45dd-ba51-c6b2345da4ab" providerId="ADAL" clId="{FF914005-CF92-B347-84AF-038E9B0F7B94}" dt="2024-10-22T11:13:24.168" v="324" actId="1076"/>
          <ac:spMkLst>
            <pc:docMk/>
            <pc:sldMk cId="3495238149" sldId="1965"/>
            <ac:spMk id="7" creationId="{F27BCD5A-D5F7-3331-E878-F55EC812D7C0}"/>
          </ac:spMkLst>
        </pc:spChg>
        <pc:picChg chg="del mod">
          <ac:chgData name="Hedydd Jones" userId="35b46832-044e-45dd-ba51-c6b2345da4ab" providerId="ADAL" clId="{FF914005-CF92-B347-84AF-038E9B0F7B94}" dt="2024-10-22T11:13:21.612" v="323" actId="478"/>
          <ac:picMkLst>
            <pc:docMk/>
            <pc:sldMk cId="3495238149" sldId="1965"/>
            <ac:picMk id="5" creationId="{25B86206-D09F-EF5A-152F-F9ACFFB642AB}"/>
          </ac:picMkLst>
        </pc:picChg>
        <pc:picChg chg="del">
          <ac:chgData name="Hedydd Jones" userId="35b46832-044e-45dd-ba51-c6b2345da4ab" providerId="ADAL" clId="{FF914005-CF92-B347-84AF-038E9B0F7B94}" dt="2024-10-22T11:13:13.580" v="319" actId="478"/>
          <ac:picMkLst>
            <pc:docMk/>
            <pc:sldMk cId="3495238149" sldId="1965"/>
            <ac:picMk id="8" creationId="{76172CA6-AFCC-630C-6DB9-B32F635A4FFB}"/>
          </ac:picMkLst>
        </pc:picChg>
        <pc:picChg chg="add mod">
          <ac:chgData name="Hedydd Jones" userId="35b46832-044e-45dd-ba51-c6b2345da4ab" providerId="ADAL" clId="{FF914005-CF92-B347-84AF-038E9B0F7B94}" dt="2024-10-22T11:13:15.906" v="320"/>
          <ac:picMkLst>
            <pc:docMk/>
            <pc:sldMk cId="3495238149" sldId="1965"/>
            <ac:picMk id="9" creationId="{3688FC14-6CF4-F815-ADBF-0AD380A58A8D}"/>
          </ac:picMkLst>
        </pc:picChg>
        <pc:picChg chg="add mod">
          <ac:chgData name="Hedydd Jones" userId="35b46832-044e-45dd-ba51-c6b2345da4ab" providerId="ADAL" clId="{FF914005-CF92-B347-84AF-038E9B0F7B94}" dt="2024-10-22T11:28:35.889" v="401" actId="1076"/>
          <ac:picMkLst>
            <pc:docMk/>
            <pc:sldMk cId="3495238149" sldId="1965"/>
            <ac:picMk id="10" creationId="{980EE790-42BA-B3B8-D5DD-0C5194D0B78E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9:20.818" v="262" actId="14100"/>
        <pc:sldMkLst>
          <pc:docMk/>
          <pc:sldMk cId="2004868309" sldId="1966"/>
        </pc:sldMkLst>
        <pc:spChg chg="del">
          <ac:chgData name="Hedydd Jones" userId="35b46832-044e-45dd-ba51-c6b2345da4ab" providerId="ADAL" clId="{FF914005-CF92-B347-84AF-038E9B0F7B94}" dt="2024-10-22T10:59:44.120" v="192" actId="478"/>
          <ac:spMkLst>
            <pc:docMk/>
            <pc:sldMk cId="2004868309" sldId="1966"/>
            <ac:spMk id="4" creationId="{8551338D-02CF-6154-380F-1458CBCDF8E2}"/>
          </ac:spMkLst>
        </pc:spChg>
        <pc:picChg chg="del">
          <ac:chgData name="Hedydd Jones" userId="35b46832-044e-45dd-ba51-c6b2345da4ab" providerId="ADAL" clId="{FF914005-CF92-B347-84AF-038E9B0F7B94}" dt="2024-10-22T10:59:45.870" v="193" actId="478"/>
          <ac:picMkLst>
            <pc:docMk/>
            <pc:sldMk cId="2004868309" sldId="1966"/>
            <ac:picMk id="7" creationId="{0CCEC708-293F-6C8B-EAFC-9465BC085571}"/>
          </ac:picMkLst>
        </pc:picChg>
        <pc:picChg chg="add mod">
          <ac:chgData name="Hedydd Jones" userId="35b46832-044e-45dd-ba51-c6b2345da4ab" providerId="ADAL" clId="{FF914005-CF92-B347-84AF-038E9B0F7B94}" dt="2024-10-22T11:09:20.818" v="262" actId="14100"/>
          <ac:picMkLst>
            <pc:docMk/>
            <pc:sldMk cId="2004868309" sldId="1966"/>
            <ac:picMk id="10" creationId="{BD5B1A9F-6DC2-56C1-B57C-3EBF223660DA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6:42.046" v="233"/>
        <pc:sldMkLst>
          <pc:docMk/>
          <pc:sldMk cId="1280574104" sldId="1967"/>
        </pc:sldMkLst>
        <pc:spChg chg="del">
          <ac:chgData name="Hedydd Jones" userId="35b46832-044e-45dd-ba51-c6b2345da4ab" providerId="ADAL" clId="{FF914005-CF92-B347-84AF-038E9B0F7B94}" dt="2024-10-22T10:57:00.021" v="147" actId="478"/>
          <ac:spMkLst>
            <pc:docMk/>
            <pc:sldMk cId="1280574104" sldId="1967"/>
            <ac:spMk id="9" creationId="{8EEE4BE3-6971-21AF-E580-B8EB4E8AD707}"/>
          </ac:spMkLst>
        </pc:spChg>
        <pc:picChg chg="del">
          <ac:chgData name="Hedydd Jones" userId="35b46832-044e-45dd-ba51-c6b2345da4ab" providerId="ADAL" clId="{FF914005-CF92-B347-84AF-038E9B0F7B94}" dt="2024-10-22T10:57:01.611" v="148" actId="478"/>
          <ac:picMkLst>
            <pc:docMk/>
            <pc:sldMk cId="1280574104" sldId="1967"/>
            <ac:picMk id="4" creationId="{5337F3D8-AED8-5283-FC42-13D8DCD7BEDF}"/>
          </ac:picMkLst>
        </pc:picChg>
        <pc:picChg chg="add mod">
          <ac:chgData name="Hedydd Jones" userId="35b46832-044e-45dd-ba51-c6b2345da4ab" providerId="ADAL" clId="{FF914005-CF92-B347-84AF-038E9B0F7B94}" dt="2024-10-22T11:06:42.046" v="233"/>
          <ac:picMkLst>
            <pc:docMk/>
            <pc:sldMk cId="1280574104" sldId="1967"/>
            <ac:picMk id="7" creationId="{6C8CA9D1-E574-42A2-7E13-204678CB4F7A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6:47.182" v="234"/>
        <pc:sldMkLst>
          <pc:docMk/>
          <pc:sldMk cId="4283186278" sldId="1968"/>
        </pc:sldMkLst>
        <pc:spChg chg="del">
          <ac:chgData name="Hedydd Jones" userId="35b46832-044e-45dd-ba51-c6b2345da4ab" providerId="ADAL" clId="{FF914005-CF92-B347-84AF-038E9B0F7B94}" dt="2024-10-22T10:57:06.724" v="149" actId="478"/>
          <ac:spMkLst>
            <pc:docMk/>
            <pc:sldMk cId="4283186278" sldId="1968"/>
            <ac:spMk id="9" creationId="{8EEE4BE3-6971-21AF-E580-B8EB4E8AD707}"/>
          </ac:spMkLst>
        </pc:spChg>
        <pc:picChg chg="del">
          <ac:chgData name="Hedydd Jones" userId="35b46832-044e-45dd-ba51-c6b2345da4ab" providerId="ADAL" clId="{FF914005-CF92-B347-84AF-038E9B0F7B94}" dt="2024-10-22T10:57:08.203" v="150" actId="478"/>
          <ac:picMkLst>
            <pc:docMk/>
            <pc:sldMk cId="4283186278" sldId="1968"/>
            <ac:picMk id="4" creationId="{B475BF5C-F0FE-7087-6102-70FA30F4303E}"/>
          </ac:picMkLst>
        </pc:picChg>
        <pc:picChg chg="add mod">
          <ac:chgData name="Hedydd Jones" userId="35b46832-044e-45dd-ba51-c6b2345da4ab" providerId="ADAL" clId="{FF914005-CF92-B347-84AF-038E9B0F7B94}" dt="2024-10-22T11:06:47.182" v="234"/>
          <ac:picMkLst>
            <pc:docMk/>
            <pc:sldMk cId="4283186278" sldId="1968"/>
            <ac:picMk id="7" creationId="{2ECD2E77-2412-32CF-925D-1F88828D9EE7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7:48.172" v="244" actId="1036"/>
        <pc:sldMkLst>
          <pc:docMk/>
          <pc:sldMk cId="2548670501" sldId="1969"/>
        </pc:sldMkLst>
        <pc:spChg chg="del">
          <ac:chgData name="Hedydd Jones" userId="35b46832-044e-45dd-ba51-c6b2345da4ab" providerId="ADAL" clId="{FF914005-CF92-B347-84AF-038E9B0F7B94}" dt="2024-10-22T10:58:11.329" v="166" actId="478"/>
          <ac:spMkLst>
            <pc:docMk/>
            <pc:sldMk cId="2548670501" sldId="1969"/>
            <ac:spMk id="2" creationId="{2D527D17-A367-8C04-A336-0E9BD1038E6A}"/>
          </ac:spMkLst>
        </pc:spChg>
        <pc:picChg chg="del">
          <ac:chgData name="Hedydd Jones" userId="35b46832-044e-45dd-ba51-c6b2345da4ab" providerId="ADAL" clId="{FF914005-CF92-B347-84AF-038E9B0F7B94}" dt="2024-10-22T10:58:13.144" v="167" actId="478"/>
          <ac:picMkLst>
            <pc:docMk/>
            <pc:sldMk cId="2548670501" sldId="1969"/>
            <ac:picMk id="6" creationId="{F5FF9BC3-EA13-EFF0-0AD4-2B5D98A2714A}"/>
          </ac:picMkLst>
        </pc:picChg>
        <pc:picChg chg="add mod">
          <ac:chgData name="Hedydd Jones" userId="35b46832-044e-45dd-ba51-c6b2345da4ab" providerId="ADAL" clId="{FF914005-CF92-B347-84AF-038E9B0F7B94}" dt="2024-10-22T11:07:48.172" v="244" actId="1036"/>
          <ac:picMkLst>
            <pc:docMk/>
            <pc:sldMk cId="2548670501" sldId="1969"/>
            <ac:picMk id="8" creationId="{87669F72-5C6B-5358-C47A-F851EE0D051B}"/>
          </ac:picMkLst>
        </pc:picChg>
      </pc:sldChg>
      <pc:sldChg chg="addSp delSp modSp add mod ord">
        <pc:chgData name="Hedydd Jones" userId="35b46832-044e-45dd-ba51-c6b2345da4ab" providerId="ADAL" clId="{FF914005-CF92-B347-84AF-038E9B0F7B94}" dt="2024-10-22T11:07:10.135" v="237"/>
        <pc:sldMkLst>
          <pc:docMk/>
          <pc:sldMk cId="2722980719" sldId="1970"/>
        </pc:sldMkLst>
        <pc:spChg chg="del">
          <ac:chgData name="Hedydd Jones" userId="35b46832-044e-45dd-ba51-c6b2345da4ab" providerId="ADAL" clId="{FF914005-CF92-B347-84AF-038E9B0F7B94}" dt="2024-10-22T10:57:42.580" v="156" actId="478"/>
          <ac:spMkLst>
            <pc:docMk/>
            <pc:sldMk cId="2722980719" sldId="1970"/>
            <ac:spMk id="4" creationId="{15A41177-7438-A60B-F2BD-AC4865B58E66}"/>
          </ac:spMkLst>
        </pc:spChg>
        <pc:picChg chg="del">
          <ac:chgData name="Hedydd Jones" userId="35b46832-044e-45dd-ba51-c6b2345da4ab" providerId="ADAL" clId="{FF914005-CF92-B347-84AF-038E9B0F7B94}" dt="2024-10-22T10:57:44.250" v="157" actId="478"/>
          <ac:picMkLst>
            <pc:docMk/>
            <pc:sldMk cId="2722980719" sldId="1970"/>
            <ac:picMk id="6" creationId="{22C80A3C-5A55-BB99-76B8-1F092C41F8B0}"/>
          </ac:picMkLst>
        </pc:picChg>
        <pc:picChg chg="add mod">
          <ac:chgData name="Hedydd Jones" userId="35b46832-044e-45dd-ba51-c6b2345da4ab" providerId="ADAL" clId="{FF914005-CF92-B347-84AF-038E9B0F7B94}" dt="2024-10-22T11:07:10.135" v="237"/>
          <ac:picMkLst>
            <pc:docMk/>
            <pc:sldMk cId="2722980719" sldId="1970"/>
            <ac:picMk id="9" creationId="{48AAB696-0DF1-9BE2-4B8C-26961BCCF68C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7:32.354" v="242"/>
        <pc:sldMkLst>
          <pc:docMk/>
          <pc:sldMk cId="1409951403" sldId="1971"/>
        </pc:sldMkLst>
        <pc:spChg chg="del">
          <ac:chgData name="Hedydd Jones" userId="35b46832-044e-45dd-ba51-c6b2345da4ab" providerId="ADAL" clId="{FF914005-CF92-B347-84AF-038E9B0F7B94}" dt="2024-10-22T10:58:05.803" v="164" actId="478"/>
          <ac:spMkLst>
            <pc:docMk/>
            <pc:sldMk cId="1409951403" sldId="1971"/>
            <ac:spMk id="2" creationId="{EC5C7C57-FC4B-9613-0DB8-1F70061DDB2C}"/>
          </ac:spMkLst>
        </pc:spChg>
        <pc:picChg chg="del">
          <ac:chgData name="Hedydd Jones" userId="35b46832-044e-45dd-ba51-c6b2345da4ab" providerId="ADAL" clId="{FF914005-CF92-B347-84AF-038E9B0F7B94}" dt="2024-10-22T10:58:08.018" v="165" actId="478"/>
          <ac:picMkLst>
            <pc:docMk/>
            <pc:sldMk cId="1409951403" sldId="1971"/>
            <ac:picMk id="5" creationId="{F8376931-8E43-D109-2286-D0EA2825D117}"/>
          </ac:picMkLst>
        </pc:picChg>
        <pc:picChg chg="add mod">
          <ac:chgData name="Hedydd Jones" userId="35b46832-044e-45dd-ba51-c6b2345da4ab" providerId="ADAL" clId="{FF914005-CF92-B347-84AF-038E9B0F7B94}" dt="2024-10-22T11:07:32.354" v="242"/>
          <ac:picMkLst>
            <pc:docMk/>
            <pc:sldMk cId="1409951403" sldId="1971"/>
            <ac:picMk id="6" creationId="{F0BFF72A-4C57-4CFF-2075-27C4D13DD4C5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09:06.622" v="260"/>
        <pc:sldMkLst>
          <pc:docMk/>
          <pc:sldMk cId="3330489714" sldId="1972"/>
        </pc:sldMkLst>
        <pc:spChg chg="del">
          <ac:chgData name="Hedydd Jones" userId="35b46832-044e-45dd-ba51-c6b2345da4ab" providerId="ADAL" clId="{FF914005-CF92-B347-84AF-038E9B0F7B94}" dt="2024-10-22T10:59:34.929" v="190" actId="478"/>
          <ac:spMkLst>
            <pc:docMk/>
            <pc:sldMk cId="3330489714" sldId="1972"/>
            <ac:spMk id="3" creationId="{5471095D-21C3-8926-33E6-AA6678DAD92E}"/>
          </ac:spMkLst>
        </pc:spChg>
        <pc:picChg chg="del">
          <ac:chgData name="Hedydd Jones" userId="35b46832-044e-45dd-ba51-c6b2345da4ab" providerId="ADAL" clId="{FF914005-CF92-B347-84AF-038E9B0F7B94}" dt="2024-10-22T10:59:37.927" v="191" actId="478"/>
          <ac:picMkLst>
            <pc:docMk/>
            <pc:sldMk cId="3330489714" sldId="1972"/>
            <ac:picMk id="9" creationId="{D3ACFD27-D824-5CDB-9F4C-173535C312C1}"/>
          </ac:picMkLst>
        </pc:picChg>
        <pc:picChg chg="add mod">
          <ac:chgData name="Hedydd Jones" userId="35b46832-044e-45dd-ba51-c6b2345da4ab" providerId="ADAL" clId="{FF914005-CF92-B347-84AF-038E9B0F7B94}" dt="2024-10-22T11:09:06.622" v="260"/>
          <ac:picMkLst>
            <pc:docMk/>
            <pc:sldMk cId="3330489714" sldId="1972"/>
            <ac:picMk id="14" creationId="{4133E29C-419A-F89A-C63C-5DE8A7096455}"/>
          </ac:picMkLst>
        </pc:picChg>
      </pc:sldChg>
      <pc:sldChg chg="add del">
        <pc:chgData name="Hedydd Jones" userId="35b46832-044e-45dd-ba51-c6b2345da4ab" providerId="ADAL" clId="{FF914005-CF92-B347-84AF-038E9B0F7B94}" dt="2024-10-22T11:00:54.332" v="217" actId="2696"/>
        <pc:sldMkLst>
          <pc:docMk/>
          <pc:sldMk cId="484118602" sldId="1973"/>
        </pc:sldMkLst>
      </pc:sldChg>
      <pc:sldChg chg="addSp delSp modSp add mod">
        <pc:chgData name="Hedydd Jones" userId="35b46832-044e-45dd-ba51-c6b2345da4ab" providerId="ADAL" clId="{FF914005-CF92-B347-84AF-038E9B0F7B94}" dt="2024-10-22T11:08:09.047" v="249"/>
        <pc:sldMkLst>
          <pc:docMk/>
          <pc:sldMk cId="2788276300" sldId="1974"/>
        </pc:sldMkLst>
        <pc:spChg chg="del">
          <ac:chgData name="Hedydd Jones" userId="35b46832-044e-45dd-ba51-c6b2345da4ab" providerId="ADAL" clId="{FF914005-CF92-B347-84AF-038E9B0F7B94}" dt="2024-10-22T11:08:03.823" v="247" actId="478"/>
          <ac:spMkLst>
            <pc:docMk/>
            <pc:sldMk cId="2788276300" sldId="1974"/>
            <ac:spMk id="2" creationId="{F8A210C2-2A2E-6DAC-6931-EFB873C690AF}"/>
          </ac:spMkLst>
        </pc:spChg>
        <pc:picChg chg="del">
          <ac:chgData name="Hedydd Jones" userId="35b46832-044e-45dd-ba51-c6b2345da4ab" providerId="ADAL" clId="{FF914005-CF92-B347-84AF-038E9B0F7B94}" dt="2024-10-22T11:08:05.966" v="248" actId="478"/>
          <ac:picMkLst>
            <pc:docMk/>
            <pc:sldMk cId="2788276300" sldId="1974"/>
            <ac:picMk id="3" creationId="{9D5C8272-C8CA-885B-9229-66A307CC6A18}"/>
          </ac:picMkLst>
        </pc:picChg>
        <pc:picChg chg="add mod">
          <ac:chgData name="Hedydd Jones" userId="35b46832-044e-45dd-ba51-c6b2345da4ab" providerId="ADAL" clId="{FF914005-CF92-B347-84AF-038E9B0F7B94}" dt="2024-10-22T11:08:09.047" v="249"/>
          <ac:picMkLst>
            <pc:docMk/>
            <pc:sldMk cId="2788276300" sldId="1974"/>
            <ac:picMk id="7" creationId="{09A10D48-991C-EB06-6FE7-70777F379E35}"/>
          </ac:picMkLst>
        </pc:picChg>
      </pc:sldChg>
      <pc:sldChg chg="add del">
        <pc:chgData name="Hedydd Jones" userId="35b46832-044e-45dd-ba51-c6b2345da4ab" providerId="ADAL" clId="{FF914005-CF92-B347-84AF-038E9B0F7B94}" dt="2024-10-22T10:58:27.706" v="170" actId="2696"/>
        <pc:sldMkLst>
          <pc:docMk/>
          <pc:sldMk cId="889446789" sldId="1975"/>
        </pc:sldMkLst>
      </pc:sldChg>
      <pc:sldChg chg="add del">
        <pc:chgData name="Hedydd Jones" userId="35b46832-044e-45dd-ba51-c6b2345da4ab" providerId="ADAL" clId="{FF914005-CF92-B347-84AF-038E9B0F7B94}" dt="2024-10-22T10:58:35.263" v="173" actId="2696"/>
        <pc:sldMkLst>
          <pc:docMk/>
          <pc:sldMk cId="3198477404" sldId="1976"/>
        </pc:sldMkLst>
      </pc:sldChg>
      <pc:sldChg chg="add del">
        <pc:chgData name="Hedydd Jones" userId="35b46832-044e-45dd-ba51-c6b2345da4ab" providerId="ADAL" clId="{FF914005-CF92-B347-84AF-038E9B0F7B94}" dt="2024-10-22T10:58:48.375" v="175" actId="2696"/>
        <pc:sldMkLst>
          <pc:docMk/>
          <pc:sldMk cId="1461471434" sldId="1977"/>
        </pc:sldMkLst>
      </pc:sldChg>
      <pc:sldChg chg="add del">
        <pc:chgData name="Hedydd Jones" userId="35b46832-044e-45dd-ba51-c6b2345da4ab" providerId="ADAL" clId="{FF914005-CF92-B347-84AF-038E9B0F7B94}" dt="2024-10-22T10:58:39.990" v="174" actId="2696"/>
        <pc:sldMkLst>
          <pc:docMk/>
          <pc:sldMk cId="3715781509" sldId="1978"/>
        </pc:sldMkLst>
      </pc:sldChg>
      <pc:sldChg chg="add del">
        <pc:chgData name="Hedydd Jones" userId="35b46832-044e-45dd-ba51-c6b2345da4ab" providerId="ADAL" clId="{FF914005-CF92-B347-84AF-038E9B0F7B94}" dt="2024-10-22T11:01:27.119" v="218" actId="2696"/>
        <pc:sldMkLst>
          <pc:docMk/>
          <pc:sldMk cId="2201508332" sldId="1979"/>
        </pc:sldMkLst>
      </pc:sldChg>
      <pc:sldChg chg="addSp delSp modSp add del mod">
        <pc:chgData name="Hedydd Jones" userId="35b46832-044e-45dd-ba51-c6b2345da4ab" providerId="ADAL" clId="{FF914005-CF92-B347-84AF-038E9B0F7B94}" dt="2024-10-22T11:09:58.610" v="271" actId="2696"/>
        <pc:sldMkLst>
          <pc:docMk/>
          <pc:sldMk cId="1709985722" sldId="1980"/>
        </pc:sldMkLst>
        <pc:spChg chg="del">
          <ac:chgData name="Hedydd Jones" userId="35b46832-044e-45dd-ba51-c6b2345da4ab" providerId="ADAL" clId="{FF914005-CF92-B347-84AF-038E9B0F7B94}" dt="2024-10-22T11:09:34.532" v="265" actId="478"/>
          <ac:spMkLst>
            <pc:docMk/>
            <pc:sldMk cId="1709985722" sldId="1980"/>
            <ac:spMk id="3" creationId="{5471095D-21C3-8926-33E6-AA6678DAD92E}"/>
          </ac:spMkLst>
        </pc:spChg>
        <pc:picChg chg="del">
          <ac:chgData name="Hedydd Jones" userId="35b46832-044e-45dd-ba51-c6b2345da4ab" providerId="ADAL" clId="{FF914005-CF92-B347-84AF-038E9B0F7B94}" dt="2024-10-22T11:09:36.715" v="266" actId="478"/>
          <ac:picMkLst>
            <pc:docMk/>
            <pc:sldMk cId="1709985722" sldId="1980"/>
            <ac:picMk id="4" creationId="{F0FAD4B8-C180-BE89-77F2-321BAD6874E4}"/>
          </ac:picMkLst>
        </pc:picChg>
        <pc:picChg chg="add mod">
          <ac:chgData name="Hedydd Jones" userId="35b46832-044e-45dd-ba51-c6b2345da4ab" providerId="ADAL" clId="{FF914005-CF92-B347-84AF-038E9B0F7B94}" dt="2024-10-22T11:09:39.491" v="267"/>
          <ac:picMkLst>
            <pc:docMk/>
            <pc:sldMk cId="1709985722" sldId="1980"/>
            <ac:picMk id="8" creationId="{ECD11A40-CCEE-846B-0ED5-92EAB16F6C5B}"/>
          </ac:picMkLst>
        </pc:picChg>
      </pc:sldChg>
      <pc:sldChg chg="add">
        <pc:chgData name="Hedydd Jones" userId="35b46832-044e-45dd-ba51-c6b2345da4ab" providerId="ADAL" clId="{FF914005-CF92-B347-84AF-038E9B0F7B94}" dt="2024-10-22T11:10:07.569" v="272"/>
        <pc:sldMkLst>
          <pc:docMk/>
          <pc:sldMk cId="2047326463" sldId="1980"/>
        </pc:sldMkLst>
      </pc:sldChg>
      <pc:sldChg chg="add del">
        <pc:chgData name="Hedydd Jones" userId="35b46832-044e-45dd-ba51-c6b2345da4ab" providerId="ADAL" clId="{FF914005-CF92-B347-84AF-038E9B0F7B94}" dt="2024-10-22T11:01:48.068" v="219" actId="2696"/>
        <pc:sldMkLst>
          <pc:docMk/>
          <pc:sldMk cId="2903950652" sldId="1980"/>
        </pc:sldMkLst>
      </pc:sldChg>
      <pc:sldChg chg="add">
        <pc:chgData name="Hedydd Jones" userId="35b46832-044e-45dd-ba51-c6b2345da4ab" providerId="ADAL" clId="{FF914005-CF92-B347-84AF-038E9B0F7B94}" dt="2024-10-22T11:10:07.569" v="272"/>
        <pc:sldMkLst>
          <pc:docMk/>
          <pc:sldMk cId="1323797694" sldId="1981"/>
        </pc:sldMkLst>
      </pc:sldChg>
      <pc:sldChg chg="add del">
        <pc:chgData name="Hedydd Jones" userId="35b46832-044e-45dd-ba51-c6b2345da4ab" providerId="ADAL" clId="{FF914005-CF92-B347-84AF-038E9B0F7B94}" dt="2024-10-22T11:01:48.068" v="219" actId="2696"/>
        <pc:sldMkLst>
          <pc:docMk/>
          <pc:sldMk cId="2654966596" sldId="1981"/>
        </pc:sldMkLst>
      </pc:sldChg>
      <pc:sldChg chg="addSp delSp modSp add del mod">
        <pc:chgData name="Hedydd Jones" userId="35b46832-044e-45dd-ba51-c6b2345da4ab" providerId="ADAL" clId="{FF914005-CF92-B347-84AF-038E9B0F7B94}" dt="2024-10-22T11:09:58.610" v="271" actId="2696"/>
        <pc:sldMkLst>
          <pc:docMk/>
          <pc:sldMk cId="4046515327" sldId="1981"/>
        </pc:sldMkLst>
        <pc:spChg chg="del">
          <ac:chgData name="Hedydd Jones" userId="35b46832-044e-45dd-ba51-c6b2345da4ab" providerId="ADAL" clId="{FF914005-CF92-B347-84AF-038E9B0F7B94}" dt="2024-10-22T11:09:43.884" v="268" actId="478"/>
          <ac:spMkLst>
            <pc:docMk/>
            <pc:sldMk cId="4046515327" sldId="1981"/>
            <ac:spMk id="3" creationId="{5471095D-21C3-8926-33E6-AA6678DAD92E}"/>
          </ac:spMkLst>
        </pc:spChg>
        <pc:picChg chg="del">
          <ac:chgData name="Hedydd Jones" userId="35b46832-044e-45dd-ba51-c6b2345da4ab" providerId="ADAL" clId="{FF914005-CF92-B347-84AF-038E9B0F7B94}" dt="2024-10-22T11:09:46.929" v="269" actId="478"/>
          <ac:picMkLst>
            <pc:docMk/>
            <pc:sldMk cId="4046515327" sldId="1981"/>
            <ac:picMk id="5" creationId="{5B536635-C50B-F60B-6405-96BC10FA0CEF}"/>
          </ac:picMkLst>
        </pc:picChg>
        <pc:picChg chg="add mod">
          <ac:chgData name="Hedydd Jones" userId="35b46832-044e-45dd-ba51-c6b2345da4ab" providerId="ADAL" clId="{FF914005-CF92-B347-84AF-038E9B0F7B94}" dt="2024-10-22T11:09:51.305" v="270"/>
          <ac:picMkLst>
            <pc:docMk/>
            <pc:sldMk cId="4046515327" sldId="1981"/>
            <ac:picMk id="6" creationId="{0A5AE3AA-548E-6087-16A8-212C95722B5C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13:53.839" v="335" actId="1076"/>
        <pc:sldMkLst>
          <pc:docMk/>
          <pc:sldMk cId="4061633884" sldId="1982"/>
        </pc:sldMkLst>
        <pc:spChg chg="del">
          <ac:chgData name="Hedydd Jones" userId="35b46832-044e-45dd-ba51-c6b2345da4ab" providerId="ADAL" clId="{FF914005-CF92-B347-84AF-038E9B0F7B94}" dt="2024-10-22T11:13:36.059" v="328" actId="478"/>
          <ac:spMkLst>
            <pc:docMk/>
            <pc:sldMk cId="4061633884" sldId="1982"/>
            <ac:spMk id="2" creationId="{633980E2-8D09-20E9-E7C1-6D787AC38320}"/>
          </ac:spMkLst>
        </pc:spChg>
        <pc:spChg chg="mod">
          <ac:chgData name="Hedydd Jones" userId="35b46832-044e-45dd-ba51-c6b2345da4ab" providerId="ADAL" clId="{FF914005-CF92-B347-84AF-038E9B0F7B94}" dt="2024-10-22T11:13:50.774" v="334" actId="1076"/>
          <ac:spMkLst>
            <pc:docMk/>
            <pc:sldMk cId="4061633884" sldId="1982"/>
            <ac:spMk id="4" creationId="{B63FBE4A-07C4-B526-1F39-912596640A98}"/>
          </ac:spMkLst>
        </pc:spChg>
        <pc:spChg chg="mod">
          <ac:chgData name="Hedydd Jones" userId="35b46832-044e-45dd-ba51-c6b2345da4ab" providerId="ADAL" clId="{FF914005-CF92-B347-84AF-038E9B0F7B94}" dt="2024-10-22T11:13:53.839" v="335" actId="1076"/>
          <ac:spMkLst>
            <pc:docMk/>
            <pc:sldMk cId="4061633884" sldId="1982"/>
            <ac:spMk id="7" creationId="{F27BCD5A-D5F7-3331-E878-F55EC812D7C0}"/>
          </ac:spMkLst>
        </pc:spChg>
        <pc:picChg chg="del">
          <ac:chgData name="Hedydd Jones" userId="35b46832-044e-45dd-ba51-c6b2345da4ab" providerId="ADAL" clId="{FF914005-CF92-B347-84AF-038E9B0F7B94}" dt="2024-10-22T11:13:37.843" v="329" actId="478"/>
          <ac:picMkLst>
            <pc:docMk/>
            <pc:sldMk cId="4061633884" sldId="1982"/>
            <ac:picMk id="3" creationId="{E96A810B-DB67-6841-000E-5657D0CB41BE}"/>
          </ac:picMkLst>
        </pc:picChg>
        <pc:picChg chg="add mod">
          <ac:chgData name="Hedydd Jones" userId="35b46832-044e-45dd-ba51-c6b2345da4ab" providerId="ADAL" clId="{FF914005-CF92-B347-84AF-038E9B0F7B94}" dt="2024-10-22T11:13:40.988" v="330"/>
          <ac:picMkLst>
            <pc:docMk/>
            <pc:sldMk cId="4061633884" sldId="1982"/>
            <ac:picMk id="5" creationId="{DCA66DB3-E135-CD76-15BE-F3855D5B11CB}"/>
          </ac:picMkLst>
        </pc:picChg>
        <pc:picChg chg="mod">
          <ac:chgData name="Hedydd Jones" userId="35b46832-044e-45dd-ba51-c6b2345da4ab" providerId="ADAL" clId="{FF914005-CF92-B347-84AF-038E9B0F7B94}" dt="2024-10-22T11:13:47.872" v="333" actId="1076"/>
          <ac:picMkLst>
            <pc:docMk/>
            <pc:sldMk cId="4061633884" sldId="1982"/>
            <ac:picMk id="9" creationId="{959415D1-0F7C-EB1E-30C6-BCBF2F51E41B}"/>
          </ac:picMkLst>
        </pc:picChg>
        <pc:picChg chg="mod">
          <ac:chgData name="Hedydd Jones" userId="35b46832-044e-45dd-ba51-c6b2345da4ab" providerId="ADAL" clId="{FF914005-CF92-B347-84AF-038E9B0F7B94}" dt="2024-10-22T11:13:46.187" v="332" actId="1076"/>
          <ac:picMkLst>
            <pc:docMk/>
            <pc:sldMk cId="4061633884" sldId="1982"/>
            <ac:picMk id="13" creationId="{7A399318-E690-6CEA-1167-7039EECA411D}"/>
          </ac:picMkLst>
        </pc:picChg>
      </pc:sldChg>
      <pc:sldChg chg="add del">
        <pc:chgData name="Hedydd Jones" userId="35b46832-044e-45dd-ba51-c6b2345da4ab" providerId="ADAL" clId="{FF914005-CF92-B347-84AF-038E9B0F7B94}" dt="2024-10-22T11:04:19.201" v="224" actId="2696"/>
        <pc:sldMkLst>
          <pc:docMk/>
          <pc:sldMk cId="628657269" sldId="1983"/>
        </pc:sldMkLst>
      </pc:sldChg>
      <pc:sldChg chg="addSp delSp modSp add mod">
        <pc:chgData name="Hedydd Jones" userId="35b46832-044e-45dd-ba51-c6b2345da4ab" providerId="ADAL" clId="{FF914005-CF92-B347-84AF-038E9B0F7B94}" dt="2024-10-22T11:14:02.281" v="338"/>
        <pc:sldMkLst>
          <pc:docMk/>
          <pc:sldMk cId="870830057" sldId="1984"/>
        </pc:sldMkLst>
        <pc:spChg chg="del">
          <ac:chgData name="Hedydd Jones" userId="35b46832-044e-45dd-ba51-c6b2345da4ab" providerId="ADAL" clId="{FF914005-CF92-B347-84AF-038E9B0F7B94}" dt="2024-10-22T11:13:57.458" v="336" actId="478"/>
          <ac:spMkLst>
            <pc:docMk/>
            <pc:sldMk cId="870830057" sldId="1984"/>
            <ac:spMk id="2" creationId="{3D239D58-C2A8-9CFD-0765-7E750234613D}"/>
          </ac:spMkLst>
        </pc:spChg>
        <pc:picChg chg="del">
          <ac:chgData name="Hedydd Jones" userId="35b46832-044e-45dd-ba51-c6b2345da4ab" providerId="ADAL" clId="{FF914005-CF92-B347-84AF-038E9B0F7B94}" dt="2024-10-22T11:13:58.914" v="337" actId="478"/>
          <ac:picMkLst>
            <pc:docMk/>
            <pc:sldMk cId="870830057" sldId="1984"/>
            <ac:picMk id="3" creationId="{C0008134-FD6A-55A3-1BF4-87A2D4BD3DE2}"/>
          </ac:picMkLst>
        </pc:picChg>
        <pc:picChg chg="add mod">
          <ac:chgData name="Hedydd Jones" userId="35b46832-044e-45dd-ba51-c6b2345da4ab" providerId="ADAL" clId="{FF914005-CF92-B347-84AF-038E9B0F7B94}" dt="2024-10-22T11:14:02.281" v="338"/>
          <ac:picMkLst>
            <pc:docMk/>
            <pc:sldMk cId="870830057" sldId="1984"/>
            <ac:picMk id="4" creationId="{F3176CAB-2ADF-2D22-4DF6-B9750A40314B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59:45.357" v="428" actId="1076"/>
        <pc:sldMkLst>
          <pc:docMk/>
          <pc:sldMk cId="3361589879" sldId="1985"/>
        </pc:sldMkLst>
        <pc:spChg chg="del">
          <ac:chgData name="Hedydd Jones" userId="35b46832-044e-45dd-ba51-c6b2345da4ab" providerId="ADAL" clId="{FF914005-CF92-B347-84AF-038E9B0F7B94}" dt="2024-10-22T11:14:06.155" v="339" actId="478"/>
          <ac:spMkLst>
            <pc:docMk/>
            <pc:sldMk cId="3361589879" sldId="1985"/>
            <ac:spMk id="2" creationId="{633980E2-8D09-20E9-E7C1-6D787AC38320}"/>
          </ac:spMkLst>
        </pc:spChg>
        <pc:spChg chg="mod">
          <ac:chgData name="Hedydd Jones" userId="35b46832-044e-45dd-ba51-c6b2345da4ab" providerId="ADAL" clId="{FF914005-CF92-B347-84AF-038E9B0F7B94}" dt="2024-10-22T11:14:29.660" v="346" actId="1076"/>
          <ac:spMkLst>
            <pc:docMk/>
            <pc:sldMk cId="3361589879" sldId="1985"/>
            <ac:spMk id="4" creationId="{B63FBE4A-07C4-B526-1F39-912596640A98}"/>
          </ac:spMkLst>
        </pc:spChg>
        <pc:spChg chg="mod">
          <ac:chgData name="Hedydd Jones" userId="35b46832-044e-45dd-ba51-c6b2345da4ab" providerId="ADAL" clId="{FF914005-CF92-B347-84AF-038E9B0F7B94}" dt="2024-10-22T11:58:30.860" v="424" actId="113"/>
          <ac:spMkLst>
            <pc:docMk/>
            <pc:sldMk cId="3361589879" sldId="1985"/>
            <ac:spMk id="7" creationId="{F27BCD5A-D5F7-3331-E878-F55EC812D7C0}"/>
          </ac:spMkLst>
        </pc:spChg>
        <pc:picChg chg="del">
          <ac:chgData name="Hedydd Jones" userId="35b46832-044e-45dd-ba51-c6b2345da4ab" providerId="ADAL" clId="{FF914005-CF92-B347-84AF-038E9B0F7B94}" dt="2024-10-22T11:14:09.866" v="340" actId="478"/>
          <ac:picMkLst>
            <pc:docMk/>
            <pc:sldMk cId="3361589879" sldId="1985"/>
            <ac:picMk id="3" creationId="{05E8926C-B7DB-0932-7E92-5B5FC9370ECE}"/>
          </ac:picMkLst>
        </pc:picChg>
        <pc:picChg chg="add mod">
          <ac:chgData name="Hedydd Jones" userId="35b46832-044e-45dd-ba51-c6b2345da4ab" providerId="ADAL" clId="{FF914005-CF92-B347-84AF-038E9B0F7B94}" dt="2024-10-22T11:14:26.965" v="345"/>
          <ac:picMkLst>
            <pc:docMk/>
            <pc:sldMk cId="3361589879" sldId="1985"/>
            <ac:picMk id="5" creationId="{CB3CFB94-0A94-BB77-76BF-C70023560C56}"/>
          </ac:picMkLst>
        </pc:picChg>
        <pc:picChg chg="add mod">
          <ac:chgData name="Hedydd Jones" userId="35b46832-044e-45dd-ba51-c6b2345da4ab" providerId="ADAL" clId="{FF914005-CF92-B347-84AF-038E9B0F7B94}" dt="2024-10-22T11:59:45.357" v="428" actId="1076"/>
          <ac:picMkLst>
            <pc:docMk/>
            <pc:sldMk cId="3361589879" sldId="1985"/>
            <ac:picMk id="9" creationId="{79EB8F0A-200E-690D-7F78-261BC6B45B85}"/>
          </ac:picMkLst>
        </pc:picChg>
        <pc:picChg chg="del">
          <ac:chgData name="Hedydd Jones" userId="35b46832-044e-45dd-ba51-c6b2345da4ab" providerId="ADAL" clId="{FF914005-CF92-B347-84AF-038E9B0F7B94}" dt="2024-10-22T11:14:12.577" v="341" actId="478"/>
          <ac:picMkLst>
            <pc:docMk/>
            <pc:sldMk cId="3361589879" sldId="1985"/>
            <ac:picMk id="13" creationId="{D9D77737-8B52-0802-E85A-45D99E270653}"/>
          </ac:picMkLst>
        </pc:picChg>
      </pc:sldChg>
      <pc:sldChg chg="add del">
        <pc:chgData name="Hedydd Jones" userId="35b46832-044e-45dd-ba51-c6b2345da4ab" providerId="ADAL" clId="{FF914005-CF92-B347-84AF-038E9B0F7B94}" dt="2024-10-22T11:04:13.977" v="223" actId="2696"/>
        <pc:sldMkLst>
          <pc:docMk/>
          <pc:sldMk cId="465909469" sldId="1986"/>
        </pc:sldMkLst>
      </pc:sldChg>
      <pc:sldChg chg="addSp delSp modSp add mod">
        <pc:chgData name="Hedydd Jones" userId="35b46832-044e-45dd-ba51-c6b2345da4ab" providerId="ADAL" clId="{FF914005-CF92-B347-84AF-038E9B0F7B94}" dt="2024-10-22T11:14:20.730" v="344"/>
        <pc:sldMkLst>
          <pc:docMk/>
          <pc:sldMk cId="2721318503" sldId="1987"/>
        </pc:sldMkLst>
        <pc:spChg chg="del">
          <ac:chgData name="Hedydd Jones" userId="35b46832-044e-45dd-ba51-c6b2345da4ab" providerId="ADAL" clId="{FF914005-CF92-B347-84AF-038E9B0F7B94}" dt="2024-10-22T11:14:16.402" v="342" actId="478"/>
          <ac:spMkLst>
            <pc:docMk/>
            <pc:sldMk cId="2721318503" sldId="1987"/>
            <ac:spMk id="2" creationId="{3D239D58-C2A8-9CFD-0765-7E750234613D}"/>
          </ac:spMkLst>
        </pc:spChg>
        <pc:picChg chg="del">
          <ac:chgData name="Hedydd Jones" userId="35b46832-044e-45dd-ba51-c6b2345da4ab" providerId="ADAL" clId="{FF914005-CF92-B347-84AF-038E9B0F7B94}" dt="2024-10-22T11:14:18.019" v="343" actId="478"/>
          <ac:picMkLst>
            <pc:docMk/>
            <pc:sldMk cId="2721318503" sldId="1987"/>
            <ac:picMk id="3" creationId="{CFB111F6-756A-80A3-FE27-F60CE67D8CCB}"/>
          </ac:picMkLst>
        </pc:picChg>
        <pc:picChg chg="add mod">
          <ac:chgData name="Hedydd Jones" userId="35b46832-044e-45dd-ba51-c6b2345da4ab" providerId="ADAL" clId="{FF914005-CF92-B347-84AF-038E9B0F7B94}" dt="2024-10-22T11:14:20.730" v="344"/>
          <ac:picMkLst>
            <pc:docMk/>
            <pc:sldMk cId="2721318503" sldId="1987"/>
            <ac:picMk id="4" creationId="{5D685B96-A941-5B82-9A7C-ECC59620A4D8}"/>
          </ac:picMkLst>
        </pc:picChg>
      </pc:sldChg>
      <pc:sldChg chg="add del">
        <pc:chgData name="Hedydd Jones" userId="35b46832-044e-45dd-ba51-c6b2345da4ab" providerId="ADAL" clId="{FF914005-CF92-B347-84AF-038E9B0F7B94}" dt="2024-10-22T11:04:09.676" v="222" actId="2696"/>
        <pc:sldMkLst>
          <pc:docMk/>
          <pc:sldMk cId="1240530950" sldId="1988"/>
        </pc:sldMkLst>
      </pc:sldChg>
      <pc:sldChg chg="addSp delSp modSp add mod">
        <pc:chgData name="Hedydd Jones" userId="35b46832-044e-45dd-ba51-c6b2345da4ab" providerId="ADAL" clId="{FF914005-CF92-B347-84AF-038E9B0F7B94}" dt="2024-10-22T11:14:56.465" v="355"/>
        <pc:sldMkLst>
          <pc:docMk/>
          <pc:sldMk cId="593997212" sldId="1989"/>
        </pc:sldMkLst>
        <pc:spChg chg="del">
          <ac:chgData name="Hedydd Jones" userId="35b46832-044e-45dd-ba51-c6b2345da4ab" providerId="ADAL" clId="{FF914005-CF92-B347-84AF-038E9B0F7B94}" dt="2024-10-22T11:14:53.241" v="353" actId="478"/>
          <ac:spMkLst>
            <pc:docMk/>
            <pc:sldMk cId="593997212" sldId="1989"/>
            <ac:spMk id="2" creationId="{633980E2-8D09-20E9-E7C1-6D787AC38320}"/>
          </ac:spMkLst>
        </pc:spChg>
        <pc:picChg chg="del">
          <ac:chgData name="Hedydd Jones" userId="35b46832-044e-45dd-ba51-c6b2345da4ab" providerId="ADAL" clId="{FF914005-CF92-B347-84AF-038E9B0F7B94}" dt="2024-10-22T11:14:54.559" v="354" actId="478"/>
          <ac:picMkLst>
            <pc:docMk/>
            <pc:sldMk cId="593997212" sldId="1989"/>
            <ac:picMk id="3" creationId="{6F619C39-9CF4-78B5-1B2D-F13C1A96EB60}"/>
          </ac:picMkLst>
        </pc:picChg>
        <pc:picChg chg="add mod">
          <ac:chgData name="Hedydd Jones" userId="35b46832-044e-45dd-ba51-c6b2345da4ab" providerId="ADAL" clId="{FF914005-CF92-B347-84AF-038E9B0F7B94}" dt="2024-10-22T11:14:56.465" v="355"/>
          <ac:picMkLst>
            <pc:docMk/>
            <pc:sldMk cId="593997212" sldId="1989"/>
            <ac:picMk id="4" creationId="{09059800-AFCC-37AC-8635-1DFF30B9FA47}"/>
          </ac:picMkLst>
        </pc:picChg>
      </pc:sldChg>
      <pc:sldChg chg="addSp delSp modSp add mod">
        <pc:chgData name="Hedydd Jones" userId="35b46832-044e-45dd-ba51-c6b2345da4ab" providerId="ADAL" clId="{FF914005-CF92-B347-84AF-038E9B0F7B94}" dt="2024-10-22T11:15:04.671" v="358"/>
        <pc:sldMkLst>
          <pc:docMk/>
          <pc:sldMk cId="2522781625" sldId="1990"/>
        </pc:sldMkLst>
        <pc:spChg chg="del">
          <ac:chgData name="Hedydd Jones" userId="35b46832-044e-45dd-ba51-c6b2345da4ab" providerId="ADAL" clId="{FF914005-CF92-B347-84AF-038E9B0F7B94}" dt="2024-10-22T11:15:00.905" v="356" actId="478"/>
          <ac:spMkLst>
            <pc:docMk/>
            <pc:sldMk cId="2522781625" sldId="1990"/>
            <ac:spMk id="2" creationId="{633980E2-8D09-20E9-E7C1-6D787AC38320}"/>
          </ac:spMkLst>
        </pc:spChg>
        <pc:picChg chg="del">
          <ac:chgData name="Hedydd Jones" userId="35b46832-044e-45dd-ba51-c6b2345da4ab" providerId="ADAL" clId="{FF914005-CF92-B347-84AF-038E9B0F7B94}" dt="2024-10-22T11:15:02.578" v="357" actId="478"/>
          <ac:picMkLst>
            <pc:docMk/>
            <pc:sldMk cId="2522781625" sldId="1990"/>
            <ac:picMk id="3" creationId="{D89127BA-9318-1258-F86A-35FFDEF90C32}"/>
          </ac:picMkLst>
        </pc:picChg>
        <pc:picChg chg="add mod">
          <ac:chgData name="Hedydd Jones" userId="35b46832-044e-45dd-ba51-c6b2345da4ab" providerId="ADAL" clId="{FF914005-CF92-B347-84AF-038E9B0F7B94}" dt="2024-10-22T11:15:04.671" v="358"/>
          <ac:picMkLst>
            <pc:docMk/>
            <pc:sldMk cId="2522781625" sldId="1990"/>
            <ac:picMk id="4" creationId="{6BEC9529-B3B3-8D51-4ACF-0278887AF64B}"/>
          </ac:picMkLst>
        </pc:picChg>
      </pc:sldChg>
      <pc:sldChg chg="add del">
        <pc:chgData name="Hedydd Jones" userId="35b46832-044e-45dd-ba51-c6b2345da4ab" providerId="ADAL" clId="{FF914005-CF92-B347-84AF-038E9B0F7B94}" dt="2024-10-22T11:15:08.845" v="359" actId="2696"/>
        <pc:sldMkLst>
          <pc:docMk/>
          <pc:sldMk cId="2904192276" sldId="1991"/>
        </pc:sldMkLst>
      </pc:sldChg>
      <pc:sldChg chg="add del">
        <pc:chgData name="Hedydd Jones" userId="35b46832-044e-45dd-ba51-c6b2345da4ab" providerId="ADAL" clId="{FF914005-CF92-B347-84AF-038E9B0F7B94}" dt="2024-10-22T11:15:15.322" v="360" actId="2696"/>
        <pc:sldMkLst>
          <pc:docMk/>
          <pc:sldMk cId="709132338" sldId="1992"/>
        </pc:sldMkLst>
      </pc:sldChg>
      <pc:sldChg chg="addSp delSp modSp add mod modAnim">
        <pc:chgData name="Hedydd Jones" userId="35b46832-044e-45dd-ba51-c6b2345da4ab" providerId="ADAL" clId="{FF914005-CF92-B347-84AF-038E9B0F7B94}" dt="2024-10-22T11:24:03.191" v="393" actId="14100"/>
        <pc:sldMkLst>
          <pc:docMk/>
          <pc:sldMk cId="1608268246" sldId="1993"/>
        </pc:sldMkLst>
        <pc:spChg chg="del mod">
          <ac:chgData name="Hedydd Jones" userId="35b46832-044e-45dd-ba51-c6b2345da4ab" providerId="ADAL" clId="{FF914005-CF92-B347-84AF-038E9B0F7B94}" dt="2024-10-22T11:23:37.815" v="390" actId="478"/>
          <ac:spMkLst>
            <pc:docMk/>
            <pc:sldMk cId="1608268246" sldId="1993"/>
            <ac:spMk id="5" creationId="{39567796-ABFB-86C1-4095-B0D459FBA63E}"/>
          </ac:spMkLst>
        </pc:spChg>
        <pc:spChg chg="mod">
          <ac:chgData name="Hedydd Jones" userId="35b46832-044e-45dd-ba51-c6b2345da4ab" providerId="ADAL" clId="{FF914005-CF92-B347-84AF-038E9B0F7B94}" dt="2024-10-22T11:16:58.451" v="383" actId="1076"/>
          <ac:spMkLst>
            <pc:docMk/>
            <pc:sldMk cId="1608268246" sldId="1993"/>
            <ac:spMk id="8" creationId="{93B1BB11-A137-06B3-66D6-4741F956F51A}"/>
          </ac:spMkLst>
        </pc:spChg>
        <pc:spChg chg="add mod">
          <ac:chgData name="Hedydd Jones" userId="35b46832-044e-45dd-ba51-c6b2345da4ab" providerId="ADAL" clId="{FF914005-CF92-B347-84AF-038E9B0F7B94}" dt="2024-10-22T11:17:20.132" v="387" actId="1076"/>
          <ac:spMkLst>
            <pc:docMk/>
            <pc:sldMk cId="1608268246" sldId="1993"/>
            <ac:spMk id="11" creationId="{F0EDCBC8-F7AA-A657-25EB-FF59B3901215}"/>
          </ac:spMkLst>
        </pc:spChg>
        <pc:spChg chg="mod">
          <ac:chgData name="Hedydd Jones" userId="35b46832-044e-45dd-ba51-c6b2345da4ab" providerId="ADAL" clId="{FF914005-CF92-B347-84AF-038E9B0F7B94}" dt="2024-10-22T11:16:40.778" v="377" actId="1076"/>
          <ac:spMkLst>
            <pc:docMk/>
            <pc:sldMk cId="1608268246" sldId="1993"/>
            <ac:spMk id="13" creationId="{FFF87AE3-9E4C-684A-9EBF-38AD8B6A153E}"/>
          </ac:spMkLst>
        </pc:spChg>
        <pc:spChg chg="mod">
          <ac:chgData name="Hedydd Jones" userId="35b46832-044e-45dd-ba51-c6b2345da4ab" providerId="ADAL" clId="{FF914005-CF92-B347-84AF-038E9B0F7B94}" dt="2024-10-22T11:16:55.061" v="382" actId="166"/>
          <ac:spMkLst>
            <pc:docMk/>
            <pc:sldMk cId="1608268246" sldId="1993"/>
            <ac:spMk id="17" creationId="{70A57CD6-57CF-2090-1152-0642DF00B2DE}"/>
          </ac:spMkLst>
        </pc:spChg>
        <pc:picChg chg="del">
          <ac:chgData name="Hedydd Jones" userId="35b46832-044e-45dd-ba51-c6b2345da4ab" providerId="ADAL" clId="{FF914005-CF92-B347-84AF-038E9B0F7B94}" dt="2024-10-22T11:23:39.600" v="391" actId="478"/>
          <ac:picMkLst>
            <pc:docMk/>
            <pc:sldMk cId="1608268246" sldId="1993"/>
            <ac:picMk id="4" creationId="{948455BF-7845-86D1-23DF-82A39B435EB1}"/>
          </ac:picMkLst>
        </pc:picChg>
        <pc:picChg chg="mod">
          <ac:chgData name="Hedydd Jones" userId="35b46832-044e-45dd-ba51-c6b2345da4ab" providerId="ADAL" clId="{FF914005-CF92-B347-84AF-038E9B0F7B94}" dt="2024-10-22T11:16:29.060" v="374" actId="1076"/>
          <ac:picMkLst>
            <pc:docMk/>
            <pc:sldMk cId="1608268246" sldId="1993"/>
            <ac:picMk id="6" creationId="{3CB1E2FD-B251-CFDC-0CAA-0843DAE62147}"/>
          </ac:picMkLst>
        </pc:picChg>
        <pc:picChg chg="mod">
          <ac:chgData name="Hedydd Jones" userId="35b46832-044e-45dd-ba51-c6b2345da4ab" providerId="ADAL" clId="{FF914005-CF92-B347-84AF-038E9B0F7B94}" dt="2024-10-22T11:16:43.361" v="378" actId="1076"/>
          <ac:picMkLst>
            <pc:docMk/>
            <pc:sldMk cId="1608268246" sldId="1993"/>
            <ac:picMk id="7" creationId="{E0D62F3F-E3C1-53BD-8B0E-2590EFA22421}"/>
          </ac:picMkLst>
        </pc:picChg>
        <pc:picChg chg="add mod">
          <ac:chgData name="Hedydd Jones" userId="35b46832-044e-45dd-ba51-c6b2345da4ab" providerId="ADAL" clId="{FF914005-CF92-B347-84AF-038E9B0F7B94}" dt="2024-10-22T11:17:00.001" v="384" actId="1076"/>
          <ac:picMkLst>
            <pc:docMk/>
            <pc:sldMk cId="1608268246" sldId="1993"/>
            <ac:picMk id="9" creationId="{59D8F64C-5223-82D7-3C46-8F7B1FDBB1E1}"/>
          </ac:picMkLst>
        </pc:picChg>
        <pc:picChg chg="add mod">
          <ac:chgData name="Hedydd Jones" userId="35b46832-044e-45dd-ba51-c6b2345da4ab" providerId="ADAL" clId="{FF914005-CF92-B347-84AF-038E9B0F7B94}" dt="2024-10-22T11:16:35.677" v="376" actId="1076"/>
          <ac:picMkLst>
            <pc:docMk/>
            <pc:sldMk cId="1608268246" sldId="1993"/>
            <ac:picMk id="10" creationId="{686F942C-565D-F1C6-E852-EB0BD616E984}"/>
          </ac:picMkLst>
        </pc:picChg>
        <pc:picChg chg="add mod">
          <ac:chgData name="Hedydd Jones" userId="35b46832-044e-45dd-ba51-c6b2345da4ab" providerId="ADAL" clId="{FF914005-CF92-B347-84AF-038E9B0F7B94}" dt="2024-10-22T11:24:03.191" v="393" actId="14100"/>
          <ac:picMkLst>
            <pc:docMk/>
            <pc:sldMk cId="1608268246" sldId="1993"/>
            <ac:picMk id="14" creationId="{FF991746-7DDB-6B6C-F803-CDD28A53CE5B}"/>
          </ac:picMkLst>
        </pc:picChg>
        <pc:picChg chg="mod">
          <ac:chgData name="Hedydd Jones" userId="35b46832-044e-45dd-ba51-c6b2345da4ab" providerId="ADAL" clId="{FF914005-CF92-B347-84AF-038E9B0F7B94}" dt="2024-10-22T11:16:24.008" v="372" actId="1076"/>
          <ac:picMkLst>
            <pc:docMk/>
            <pc:sldMk cId="1608268246" sldId="1993"/>
            <ac:picMk id="15" creationId="{FA58C93E-96C5-4140-B038-4F175C376170}"/>
          </ac:picMkLst>
        </pc:picChg>
        <pc:picChg chg="mod">
          <ac:chgData name="Hedydd Jones" userId="35b46832-044e-45dd-ba51-c6b2345da4ab" providerId="ADAL" clId="{FF914005-CF92-B347-84AF-038E9B0F7B94}" dt="2024-10-22T11:16:25.743" v="373" actId="1076"/>
          <ac:picMkLst>
            <pc:docMk/>
            <pc:sldMk cId="1608268246" sldId="1993"/>
            <ac:picMk id="16" creationId="{CECD4D12-1CA4-B655-7972-1440511CFA5A}"/>
          </ac:picMkLst>
        </pc:picChg>
        <pc:picChg chg="mod">
          <ac:chgData name="Hedydd Jones" userId="35b46832-044e-45dd-ba51-c6b2345da4ab" providerId="ADAL" clId="{FF914005-CF92-B347-84AF-038E9B0F7B94}" dt="2024-10-22T11:16:44.778" v="379" actId="1076"/>
          <ac:picMkLst>
            <pc:docMk/>
            <pc:sldMk cId="1608268246" sldId="1993"/>
            <ac:picMk id="20" creationId="{3F568913-FEAF-0B00-4063-E0EE7D0FF0A0}"/>
          </ac:picMkLst>
        </pc:picChg>
        <pc:picChg chg="mod">
          <ac:chgData name="Hedydd Jones" userId="35b46832-044e-45dd-ba51-c6b2345da4ab" providerId="ADAL" clId="{FF914005-CF92-B347-84AF-038E9B0F7B94}" dt="2024-10-22T11:16:45.951" v="380" actId="1076"/>
          <ac:picMkLst>
            <pc:docMk/>
            <pc:sldMk cId="1608268246" sldId="1993"/>
            <ac:picMk id="21" creationId="{C12C27A8-9B5E-5948-6987-45301BC62B41}"/>
          </ac:picMkLst>
        </pc:picChg>
      </pc:sldChg>
      <pc:sldChg chg="add del">
        <pc:chgData name="Hedydd Jones" userId="35b46832-044e-45dd-ba51-c6b2345da4ab" providerId="ADAL" clId="{FF914005-CF92-B347-84AF-038E9B0F7B94}" dt="2024-10-22T11:10:26.072" v="276"/>
        <pc:sldMkLst>
          <pc:docMk/>
          <pc:sldMk cId="263766723" sldId="1994"/>
        </pc:sldMkLst>
      </pc:sldChg>
      <pc:sldChg chg="add del">
        <pc:chgData name="Hedydd Jones" userId="35b46832-044e-45dd-ba51-c6b2345da4ab" providerId="ADAL" clId="{FF914005-CF92-B347-84AF-038E9B0F7B94}" dt="2024-10-22T11:10:26.072" v="276"/>
        <pc:sldMkLst>
          <pc:docMk/>
          <pc:sldMk cId="2475828788" sldId="1995"/>
        </pc:sldMkLst>
      </pc:sldChg>
    </pc:docChg>
  </pc:docChgLst>
  <pc:docChgLst>
    <pc:chgData name="Hedydd Jones" userId="S::hedydd.jones@uwtsd.ac.uk::35b46832-044e-45dd-ba51-c6b2345da4ab" providerId="AD" clId="Web-{79D7E149-5ABE-21F5-5BD4-735840784225}"/>
    <pc:docChg chg="modSld">
      <pc:chgData name="Hedydd Jones" userId="S::hedydd.jones@uwtsd.ac.uk::35b46832-044e-45dd-ba51-c6b2345da4ab" providerId="AD" clId="Web-{79D7E149-5ABE-21F5-5BD4-735840784225}" dt="2024-10-17T09:46:40.175" v="1"/>
      <pc:docMkLst>
        <pc:docMk/>
      </pc:docMkLst>
      <pc:sldChg chg="addSp delSp modSp">
        <pc:chgData name="Hedydd Jones" userId="S::hedydd.jones@uwtsd.ac.uk::35b46832-044e-45dd-ba51-c6b2345da4ab" providerId="AD" clId="Web-{79D7E149-5ABE-21F5-5BD4-735840784225}" dt="2024-10-17T09:46:40.175" v="1"/>
        <pc:sldMkLst>
          <pc:docMk/>
          <pc:sldMk cId="313129029" sldId="1728"/>
        </pc:sldMkLst>
        <pc:picChg chg="add del mod">
          <ac:chgData name="Hedydd Jones" userId="S::hedydd.jones@uwtsd.ac.uk::35b46832-044e-45dd-ba51-c6b2345da4ab" providerId="AD" clId="Web-{79D7E149-5ABE-21F5-5BD4-735840784225}" dt="2024-10-17T09:46:40.175" v="1"/>
          <ac:picMkLst>
            <pc:docMk/>
            <pc:sldMk cId="313129029" sldId="1728"/>
            <ac:picMk id="4" creationId="{477805FF-E34A-45A1-9FAF-92510EBDD375}"/>
          </ac:picMkLst>
        </pc:picChg>
      </pc:sldChg>
    </pc:docChg>
  </pc:docChgLst>
  <pc:docChgLst>
    <pc:chgData name="Hedydd Jones" userId="S::hedydd.jones@uwtsd.ac.uk::35b46832-044e-45dd-ba51-c6b2345da4ab" providerId="AD" clId="Web-{3FE88439-0FE4-CCCB-0118-3CD691BF3DA5}"/>
    <pc:docChg chg="delSld modSld">
      <pc:chgData name="Hedydd Jones" userId="S::hedydd.jones@uwtsd.ac.uk::35b46832-044e-45dd-ba51-c6b2345da4ab" providerId="AD" clId="Web-{3FE88439-0FE4-CCCB-0118-3CD691BF3DA5}" dt="2025-01-06T14:59:16.900" v="43"/>
      <pc:docMkLst>
        <pc:docMk/>
      </pc:docMkLst>
      <pc:sldChg chg="del">
        <pc:chgData name="Hedydd Jones" userId="S::hedydd.jones@uwtsd.ac.uk::35b46832-044e-45dd-ba51-c6b2345da4ab" providerId="AD" clId="Web-{3FE88439-0FE4-CCCB-0118-3CD691BF3DA5}" dt="2025-01-06T14:58:48.070" v="20"/>
        <pc:sldMkLst>
          <pc:docMk/>
          <pc:sldMk cId="4223979780" sldId="328"/>
        </pc:sldMkLst>
      </pc:sldChg>
      <pc:sldChg chg="del">
        <pc:chgData name="Hedydd Jones" userId="S::hedydd.jones@uwtsd.ac.uk::35b46832-044e-45dd-ba51-c6b2345da4ab" providerId="AD" clId="Web-{3FE88439-0FE4-CCCB-0118-3CD691BF3DA5}" dt="2025-01-06T14:58:49.117" v="21"/>
        <pc:sldMkLst>
          <pc:docMk/>
          <pc:sldMk cId="2394903394" sldId="329"/>
        </pc:sldMkLst>
      </pc:sldChg>
      <pc:sldChg chg="del">
        <pc:chgData name="Hedydd Jones" userId="S::hedydd.jones@uwtsd.ac.uk::35b46832-044e-45dd-ba51-c6b2345da4ab" providerId="AD" clId="Web-{3FE88439-0FE4-CCCB-0118-3CD691BF3DA5}" dt="2025-01-06T14:58:53.961" v="28"/>
        <pc:sldMkLst>
          <pc:docMk/>
          <pc:sldMk cId="1690577990" sldId="333"/>
        </pc:sldMkLst>
      </pc:sldChg>
      <pc:sldChg chg="del">
        <pc:chgData name="Hedydd Jones" userId="S::hedydd.jones@uwtsd.ac.uk::35b46832-044e-45dd-ba51-c6b2345da4ab" providerId="AD" clId="Web-{3FE88439-0FE4-CCCB-0118-3CD691BF3DA5}" dt="2025-01-06T14:59:13.806" v="37"/>
        <pc:sldMkLst>
          <pc:docMk/>
          <pc:sldMk cId="2013537584" sldId="352"/>
        </pc:sldMkLst>
      </pc:sldChg>
      <pc:sldChg chg="del">
        <pc:chgData name="Hedydd Jones" userId="S::hedydd.jones@uwtsd.ac.uk::35b46832-044e-45dd-ba51-c6b2345da4ab" providerId="AD" clId="Web-{3FE88439-0FE4-CCCB-0118-3CD691BF3DA5}" dt="2025-01-06T14:58:39.289" v="11"/>
        <pc:sldMkLst>
          <pc:docMk/>
          <pc:sldMk cId="2731857889" sldId="1265"/>
        </pc:sldMkLst>
      </pc:sldChg>
      <pc:sldChg chg="del">
        <pc:chgData name="Hedydd Jones" userId="S::hedydd.jones@uwtsd.ac.uk::35b46832-044e-45dd-ba51-c6b2345da4ab" providerId="AD" clId="Web-{3FE88439-0FE4-CCCB-0118-3CD691BF3DA5}" dt="2025-01-06T14:58:40.555" v="12"/>
        <pc:sldMkLst>
          <pc:docMk/>
          <pc:sldMk cId="3458241422" sldId="1266"/>
        </pc:sldMkLst>
      </pc:sldChg>
      <pc:sldChg chg="del">
        <pc:chgData name="Hedydd Jones" userId="S::hedydd.jones@uwtsd.ac.uk::35b46832-044e-45dd-ba51-c6b2345da4ab" providerId="AD" clId="Web-{3FE88439-0FE4-CCCB-0118-3CD691BF3DA5}" dt="2025-01-06T14:58:52.274" v="26"/>
        <pc:sldMkLst>
          <pc:docMk/>
          <pc:sldMk cId="1576854786" sldId="1274"/>
        </pc:sldMkLst>
      </pc:sldChg>
      <pc:sldChg chg="del">
        <pc:chgData name="Hedydd Jones" userId="S::hedydd.jones@uwtsd.ac.uk::35b46832-044e-45dd-ba51-c6b2345da4ab" providerId="AD" clId="Web-{3FE88439-0FE4-CCCB-0118-3CD691BF3DA5}" dt="2025-01-06T14:59:14.196" v="38"/>
        <pc:sldMkLst>
          <pc:docMk/>
          <pc:sldMk cId="3755793380" sldId="1286"/>
        </pc:sldMkLst>
      </pc:sldChg>
      <pc:sldChg chg="del">
        <pc:chgData name="Hedydd Jones" userId="S::hedydd.jones@uwtsd.ac.uk::35b46832-044e-45dd-ba51-c6b2345da4ab" providerId="AD" clId="Web-{3FE88439-0FE4-CCCB-0118-3CD691BF3DA5}" dt="2025-01-06T14:58:50.992" v="24"/>
        <pc:sldMkLst>
          <pc:docMk/>
          <pc:sldMk cId="3161146994" sldId="1323"/>
        </pc:sldMkLst>
      </pc:sldChg>
      <pc:sldChg chg="del">
        <pc:chgData name="Hedydd Jones" userId="S::hedydd.jones@uwtsd.ac.uk::35b46832-044e-45dd-ba51-c6b2345da4ab" providerId="AD" clId="Web-{3FE88439-0FE4-CCCB-0118-3CD691BF3DA5}" dt="2025-01-06T14:58:50.352" v="23"/>
        <pc:sldMkLst>
          <pc:docMk/>
          <pc:sldMk cId="1740563012" sldId="1326"/>
        </pc:sldMkLst>
      </pc:sldChg>
      <pc:sldChg chg="delSp modSp delAnim">
        <pc:chgData name="Hedydd Jones" userId="S::hedydd.jones@uwtsd.ac.uk::35b46832-044e-45dd-ba51-c6b2345da4ab" providerId="AD" clId="Web-{3FE88439-0FE4-CCCB-0118-3CD691BF3DA5}" dt="2025-01-06T14:59:09.821" v="36"/>
        <pc:sldMkLst>
          <pc:docMk/>
          <pc:sldMk cId="3118115011" sldId="1328"/>
        </pc:sldMkLst>
        <pc:spChg chg="del">
          <ac:chgData name="Hedydd Jones" userId="S::hedydd.jones@uwtsd.ac.uk::35b46832-044e-45dd-ba51-c6b2345da4ab" providerId="AD" clId="Web-{3FE88439-0FE4-CCCB-0118-3CD691BF3DA5}" dt="2025-01-06T14:58:59.899" v="32"/>
          <ac:spMkLst>
            <pc:docMk/>
            <pc:sldMk cId="3118115011" sldId="1328"/>
            <ac:spMk id="7" creationId="{CBF7F1CD-8417-198C-2039-0DFB58C9F052}"/>
          </ac:spMkLst>
        </pc:spChg>
        <pc:spChg chg="del mod">
          <ac:chgData name="Hedydd Jones" userId="S::hedydd.jones@uwtsd.ac.uk::35b46832-044e-45dd-ba51-c6b2345da4ab" providerId="AD" clId="Web-{3FE88439-0FE4-CCCB-0118-3CD691BF3DA5}" dt="2025-01-06T14:59:07.962" v="35"/>
          <ac:spMkLst>
            <pc:docMk/>
            <pc:sldMk cId="3118115011" sldId="1328"/>
            <ac:spMk id="8" creationId="{A59324A3-B365-2DD6-57C8-1497BC9BE8E9}"/>
          </ac:spMkLst>
        </pc:spChg>
        <pc:picChg chg="del">
          <ac:chgData name="Hedydd Jones" userId="S::hedydd.jones@uwtsd.ac.uk::35b46832-044e-45dd-ba51-c6b2345da4ab" providerId="AD" clId="Web-{3FE88439-0FE4-CCCB-0118-3CD691BF3DA5}" dt="2025-01-06T14:59:09.821" v="36"/>
          <ac:picMkLst>
            <pc:docMk/>
            <pc:sldMk cId="3118115011" sldId="1328"/>
            <ac:picMk id="5" creationId="{3183258F-6BEB-BDA7-B521-7B9DC47F953E}"/>
          </ac:picMkLst>
        </pc:picChg>
      </pc:sldChg>
      <pc:sldChg chg="del">
        <pc:chgData name="Hedydd Jones" userId="S::hedydd.jones@uwtsd.ac.uk::35b46832-044e-45dd-ba51-c6b2345da4ab" providerId="AD" clId="Web-{3FE88439-0FE4-CCCB-0118-3CD691BF3DA5}" dt="2025-01-06T14:58:44.617" v="16"/>
        <pc:sldMkLst>
          <pc:docMk/>
          <pc:sldMk cId="3931375761" sldId="1329"/>
        </pc:sldMkLst>
      </pc:sldChg>
      <pc:sldChg chg="del">
        <pc:chgData name="Hedydd Jones" userId="S::hedydd.jones@uwtsd.ac.uk::35b46832-044e-45dd-ba51-c6b2345da4ab" providerId="AD" clId="Web-{3FE88439-0FE4-CCCB-0118-3CD691BF3DA5}" dt="2025-01-06T14:58:47.524" v="19"/>
        <pc:sldMkLst>
          <pc:docMk/>
          <pc:sldMk cId="1688833317" sldId="1331"/>
        </pc:sldMkLst>
      </pc:sldChg>
      <pc:sldChg chg="del">
        <pc:chgData name="Hedydd Jones" userId="S::hedydd.jones@uwtsd.ac.uk::35b46832-044e-45dd-ba51-c6b2345da4ab" providerId="AD" clId="Web-{3FE88439-0FE4-CCCB-0118-3CD691BF3DA5}" dt="2025-01-06T14:58:24.351" v="1"/>
        <pc:sldMkLst>
          <pc:docMk/>
          <pc:sldMk cId="3898542885" sldId="1687"/>
        </pc:sldMkLst>
      </pc:sldChg>
      <pc:sldChg chg="del">
        <pc:chgData name="Hedydd Jones" userId="S::hedydd.jones@uwtsd.ac.uk::35b46832-044e-45dd-ba51-c6b2345da4ab" providerId="AD" clId="Web-{3FE88439-0FE4-CCCB-0118-3CD691BF3DA5}" dt="2025-01-06T14:58:49.758" v="22"/>
        <pc:sldMkLst>
          <pc:docMk/>
          <pc:sldMk cId="1847853" sldId="1876"/>
        </pc:sldMkLst>
      </pc:sldChg>
      <pc:sldChg chg="del">
        <pc:chgData name="Hedydd Jones" userId="S::hedydd.jones@uwtsd.ac.uk::35b46832-044e-45dd-ba51-c6b2345da4ab" providerId="AD" clId="Web-{3FE88439-0FE4-CCCB-0118-3CD691BF3DA5}" dt="2025-01-06T14:58:43.820" v="15"/>
        <pc:sldMkLst>
          <pc:docMk/>
          <pc:sldMk cId="988466497" sldId="1915"/>
        </pc:sldMkLst>
      </pc:sldChg>
      <pc:sldChg chg="del">
        <pc:chgData name="Hedydd Jones" userId="S::hedydd.jones@uwtsd.ac.uk::35b46832-044e-45dd-ba51-c6b2345da4ab" providerId="AD" clId="Web-{3FE88439-0FE4-CCCB-0118-3CD691BF3DA5}" dt="2025-01-06T14:58:23.616" v="0"/>
        <pc:sldMkLst>
          <pc:docMk/>
          <pc:sldMk cId="264158719" sldId="1916"/>
        </pc:sldMkLst>
      </pc:sldChg>
      <pc:sldChg chg="del">
        <pc:chgData name="Hedydd Jones" userId="S::hedydd.jones@uwtsd.ac.uk::35b46832-044e-45dd-ba51-c6b2345da4ab" providerId="AD" clId="Web-{3FE88439-0FE4-CCCB-0118-3CD691BF3DA5}" dt="2025-01-06T14:59:16.900" v="43"/>
        <pc:sldMkLst>
          <pc:docMk/>
          <pc:sldMk cId="1922714735" sldId="1917"/>
        </pc:sldMkLst>
      </pc:sldChg>
      <pc:sldChg chg="del">
        <pc:chgData name="Hedydd Jones" userId="S::hedydd.jones@uwtsd.ac.uk::35b46832-044e-45dd-ba51-c6b2345da4ab" providerId="AD" clId="Web-{3FE88439-0FE4-CCCB-0118-3CD691BF3DA5}" dt="2025-01-06T14:58:24.960" v="2"/>
        <pc:sldMkLst>
          <pc:docMk/>
          <pc:sldMk cId="15598018" sldId="1918"/>
        </pc:sldMkLst>
      </pc:sldChg>
      <pc:sldChg chg="del">
        <pc:chgData name="Hedydd Jones" userId="S::hedydd.jones@uwtsd.ac.uk::35b46832-044e-45dd-ba51-c6b2345da4ab" providerId="AD" clId="Web-{3FE88439-0FE4-CCCB-0118-3CD691BF3DA5}" dt="2025-01-06T14:58:36.679" v="10"/>
        <pc:sldMkLst>
          <pc:docMk/>
          <pc:sldMk cId="256172851" sldId="1919"/>
        </pc:sldMkLst>
      </pc:sldChg>
      <pc:sldChg chg="del">
        <pc:chgData name="Hedydd Jones" userId="S::hedydd.jones@uwtsd.ac.uk::35b46832-044e-45dd-ba51-c6b2345da4ab" providerId="AD" clId="Web-{3FE88439-0FE4-CCCB-0118-3CD691BF3DA5}" dt="2025-01-06T14:58:25.945" v="3"/>
        <pc:sldMkLst>
          <pc:docMk/>
          <pc:sldMk cId="2292206659" sldId="1920"/>
        </pc:sldMkLst>
      </pc:sldChg>
      <pc:sldChg chg="del">
        <pc:chgData name="Hedydd Jones" userId="S::hedydd.jones@uwtsd.ac.uk::35b46832-044e-45dd-ba51-c6b2345da4ab" providerId="AD" clId="Web-{3FE88439-0FE4-CCCB-0118-3CD691BF3DA5}" dt="2025-01-06T14:58:28.539" v="5"/>
        <pc:sldMkLst>
          <pc:docMk/>
          <pc:sldMk cId="2821691841" sldId="1921"/>
        </pc:sldMkLst>
      </pc:sldChg>
      <pc:sldChg chg="del">
        <pc:chgData name="Hedydd Jones" userId="S::hedydd.jones@uwtsd.ac.uk::35b46832-044e-45dd-ba51-c6b2345da4ab" providerId="AD" clId="Web-{3FE88439-0FE4-CCCB-0118-3CD691BF3DA5}" dt="2025-01-06T14:58:26.773" v="4"/>
        <pc:sldMkLst>
          <pc:docMk/>
          <pc:sldMk cId="2804455739" sldId="1922"/>
        </pc:sldMkLst>
      </pc:sldChg>
      <pc:sldChg chg="del">
        <pc:chgData name="Hedydd Jones" userId="S::hedydd.jones@uwtsd.ac.uk::35b46832-044e-45dd-ba51-c6b2345da4ab" providerId="AD" clId="Web-{3FE88439-0FE4-CCCB-0118-3CD691BF3DA5}" dt="2025-01-06T14:58:29.117" v="6"/>
        <pc:sldMkLst>
          <pc:docMk/>
          <pc:sldMk cId="1976226671" sldId="1923"/>
        </pc:sldMkLst>
      </pc:sldChg>
      <pc:sldChg chg="del">
        <pc:chgData name="Hedydd Jones" userId="S::hedydd.jones@uwtsd.ac.uk::35b46832-044e-45dd-ba51-c6b2345da4ab" providerId="AD" clId="Web-{3FE88439-0FE4-CCCB-0118-3CD691BF3DA5}" dt="2025-01-06T14:58:32.914" v="8"/>
        <pc:sldMkLst>
          <pc:docMk/>
          <pc:sldMk cId="3780718337" sldId="1924"/>
        </pc:sldMkLst>
      </pc:sldChg>
      <pc:sldChg chg="del">
        <pc:chgData name="Hedydd Jones" userId="S::hedydd.jones@uwtsd.ac.uk::35b46832-044e-45dd-ba51-c6b2345da4ab" providerId="AD" clId="Web-{3FE88439-0FE4-CCCB-0118-3CD691BF3DA5}" dt="2025-01-06T14:58:34.726" v="9"/>
        <pc:sldMkLst>
          <pc:docMk/>
          <pc:sldMk cId="3340515459" sldId="1925"/>
        </pc:sldMkLst>
      </pc:sldChg>
      <pc:sldChg chg="del">
        <pc:chgData name="Hedydd Jones" userId="S::hedydd.jones@uwtsd.ac.uk::35b46832-044e-45dd-ba51-c6b2345da4ab" providerId="AD" clId="Web-{3FE88439-0FE4-CCCB-0118-3CD691BF3DA5}" dt="2025-01-06T14:58:30.710" v="7"/>
        <pc:sldMkLst>
          <pc:docMk/>
          <pc:sldMk cId="1935115855" sldId="1926"/>
        </pc:sldMkLst>
      </pc:sldChg>
      <pc:sldChg chg="del">
        <pc:chgData name="Hedydd Jones" userId="S::hedydd.jones@uwtsd.ac.uk::35b46832-044e-45dd-ba51-c6b2345da4ab" providerId="AD" clId="Web-{3FE88439-0FE4-CCCB-0118-3CD691BF3DA5}" dt="2025-01-06T14:58:43.086" v="14"/>
        <pc:sldMkLst>
          <pc:docMk/>
          <pc:sldMk cId="2316401637" sldId="1927"/>
        </pc:sldMkLst>
      </pc:sldChg>
      <pc:sldChg chg="del">
        <pc:chgData name="Hedydd Jones" userId="S::hedydd.jones@uwtsd.ac.uk::35b46832-044e-45dd-ba51-c6b2345da4ab" providerId="AD" clId="Web-{3FE88439-0FE4-CCCB-0118-3CD691BF3DA5}" dt="2025-01-06T14:58:46.977" v="18"/>
        <pc:sldMkLst>
          <pc:docMk/>
          <pc:sldMk cId="3440167034" sldId="1929"/>
        </pc:sldMkLst>
      </pc:sldChg>
      <pc:sldChg chg="del">
        <pc:chgData name="Hedydd Jones" userId="S::hedydd.jones@uwtsd.ac.uk::35b46832-044e-45dd-ba51-c6b2345da4ab" providerId="AD" clId="Web-{3FE88439-0FE4-CCCB-0118-3CD691BF3DA5}" dt="2025-01-06T14:58:45.805" v="17"/>
        <pc:sldMkLst>
          <pc:docMk/>
          <pc:sldMk cId="2955173317" sldId="1935"/>
        </pc:sldMkLst>
      </pc:sldChg>
      <pc:sldChg chg="del">
        <pc:chgData name="Hedydd Jones" userId="S::hedydd.jones@uwtsd.ac.uk::35b46832-044e-45dd-ba51-c6b2345da4ab" providerId="AD" clId="Web-{3FE88439-0FE4-CCCB-0118-3CD691BF3DA5}" dt="2025-01-06T14:58:41.648" v="13"/>
        <pc:sldMkLst>
          <pc:docMk/>
          <pc:sldMk cId="849330795" sldId="1980"/>
        </pc:sldMkLst>
      </pc:sldChg>
      <pc:sldChg chg="del">
        <pc:chgData name="Hedydd Jones" userId="S::hedydd.jones@uwtsd.ac.uk::35b46832-044e-45dd-ba51-c6b2345da4ab" providerId="AD" clId="Web-{3FE88439-0FE4-CCCB-0118-3CD691BF3DA5}" dt="2025-01-06T14:58:52.899" v="27"/>
        <pc:sldMkLst>
          <pc:docMk/>
          <pc:sldMk cId="3957674735" sldId="1984"/>
        </pc:sldMkLst>
      </pc:sldChg>
      <pc:sldChg chg="del">
        <pc:chgData name="Hedydd Jones" userId="S::hedydd.jones@uwtsd.ac.uk::35b46832-044e-45dd-ba51-c6b2345da4ab" providerId="AD" clId="Web-{3FE88439-0FE4-CCCB-0118-3CD691BF3DA5}" dt="2025-01-06T14:58:55.086" v="29"/>
        <pc:sldMkLst>
          <pc:docMk/>
          <pc:sldMk cId="1072403101" sldId="1985"/>
        </pc:sldMkLst>
      </pc:sldChg>
      <pc:sldChg chg="del">
        <pc:chgData name="Hedydd Jones" userId="S::hedydd.jones@uwtsd.ac.uk::35b46832-044e-45dd-ba51-c6b2345da4ab" providerId="AD" clId="Web-{3FE88439-0FE4-CCCB-0118-3CD691BF3DA5}" dt="2025-01-06T14:59:14.634" v="39"/>
        <pc:sldMkLst>
          <pc:docMk/>
          <pc:sldMk cId="1451692418" sldId="1988"/>
        </pc:sldMkLst>
      </pc:sldChg>
      <pc:sldChg chg="del">
        <pc:chgData name="Hedydd Jones" userId="S::hedydd.jones@uwtsd.ac.uk::35b46832-044e-45dd-ba51-c6b2345da4ab" providerId="AD" clId="Web-{3FE88439-0FE4-CCCB-0118-3CD691BF3DA5}" dt="2025-01-06T14:59:16.197" v="42"/>
        <pc:sldMkLst>
          <pc:docMk/>
          <pc:sldMk cId="4507571" sldId="1991"/>
        </pc:sldMkLst>
      </pc:sldChg>
      <pc:sldChg chg="del">
        <pc:chgData name="Hedydd Jones" userId="S::hedydd.jones@uwtsd.ac.uk::35b46832-044e-45dd-ba51-c6b2345da4ab" providerId="AD" clId="Web-{3FE88439-0FE4-CCCB-0118-3CD691BF3DA5}" dt="2025-01-06T14:58:51.399" v="25"/>
        <pc:sldMkLst>
          <pc:docMk/>
          <pc:sldMk cId="2846495742" sldId="1992"/>
        </pc:sldMkLst>
      </pc:sldChg>
      <pc:sldChg chg="del">
        <pc:chgData name="Hedydd Jones" userId="S::hedydd.jones@uwtsd.ac.uk::35b46832-044e-45dd-ba51-c6b2345da4ab" providerId="AD" clId="Web-{3FE88439-0FE4-CCCB-0118-3CD691BF3DA5}" dt="2025-01-06T14:59:15.431" v="41"/>
        <pc:sldMkLst>
          <pc:docMk/>
          <pc:sldMk cId="2714695112" sldId="1993"/>
        </pc:sldMkLst>
      </pc:sldChg>
      <pc:sldChg chg="del">
        <pc:chgData name="Hedydd Jones" userId="S::hedydd.jones@uwtsd.ac.uk::35b46832-044e-45dd-ba51-c6b2345da4ab" providerId="AD" clId="Web-{3FE88439-0FE4-CCCB-0118-3CD691BF3DA5}" dt="2025-01-06T14:59:15.025" v="40"/>
        <pc:sldMkLst>
          <pc:docMk/>
          <pc:sldMk cId="3624188030" sldId="1994"/>
        </pc:sldMkLst>
      </pc:sldChg>
      <pc:sldChg chg="del">
        <pc:chgData name="Hedydd Jones" userId="S::hedydd.jones@uwtsd.ac.uk::35b46832-044e-45dd-ba51-c6b2345da4ab" providerId="AD" clId="Web-{3FE88439-0FE4-CCCB-0118-3CD691BF3DA5}" dt="2025-01-06T14:58:55.774" v="30"/>
        <pc:sldMkLst>
          <pc:docMk/>
          <pc:sldMk cId="2907574048" sldId="1995"/>
        </pc:sldMkLst>
      </pc:sldChg>
      <pc:sldChg chg="del">
        <pc:chgData name="Hedydd Jones" userId="S::hedydd.jones@uwtsd.ac.uk::35b46832-044e-45dd-ba51-c6b2345da4ab" providerId="AD" clId="Web-{3FE88439-0FE4-CCCB-0118-3CD691BF3DA5}" dt="2025-01-06T14:58:57.274" v="31"/>
        <pc:sldMkLst>
          <pc:docMk/>
          <pc:sldMk cId="3098774381" sldId="1996"/>
        </pc:sldMkLst>
      </pc:sldChg>
    </pc:docChg>
  </pc:docChgLst>
  <pc:docChgLst>
    <pc:chgData name="Hedydd Jones" userId="35b46832-044e-45dd-ba51-c6b2345da4ab" providerId="ADAL" clId="{66CFF694-8AB9-4FE4-B676-F78122976BCA}"/>
    <pc:docChg chg="undo custSel addSld delSld modSld sldOrd">
      <pc:chgData name="Hedydd Jones" userId="35b46832-044e-45dd-ba51-c6b2345da4ab" providerId="ADAL" clId="{66CFF694-8AB9-4FE4-B676-F78122976BCA}" dt="2025-01-06T14:50:17.872" v="3743" actId="14100"/>
      <pc:docMkLst>
        <pc:docMk/>
      </pc:docMkLst>
      <pc:sldChg chg="addSp delSp modSp mod">
        <pc:chgData name="Hedydd Jones" userId="35b46832-044e-45dd-ba51-c6b2345da4ab" providerId="ADAL" clId="{66CFF694-8AB9-4FE4-B676-F78122976BCA}" dt="2025-01-05T18:59:41.109" v="1962"/>
        <pc:sldMkLst>
          <pc:docMk/>
          <pc:sldMk cId="4223979780" sldId="328"/>
        </pc:sldMkLst>
        <pc:picChg chg="add mod">
          <ac:chgData name="Hedydd Jones" userId="35b46832-044e-45dd-ba51-c6b2345da4ab" providerId="ADAL" clId="{66CFF694-8AB9-4FE4-B676-F78122976BCA}" dt="2025-01-05T18:59:41.109" v="1962"/>
          <ac:picMkLst>
            <pc:docMk/>
            <pc:sldMk cId="4223979780" sldId="328"/>
            <ac:picMk id="2" creationId="{12E27067-C5FD-9160-0180-30DD5F52F48D}"/>
          </ac:picMkLst>
        </pc:picChg>
        <pc:picChg chg="del">
          <ac:chgData name="Hedydd Jones" userId="35b46832-044e-45dd-ba51-c6b2345da4ab" providerId="ADAL" clId="{66CFF694-8AB9-4FE4-B676-F78122976BCA}" dt="2025-01-05T18:59:38.316" v="1961" actId="478"/>
          <ac:picMkLst>
            <pc:docMk/>
            <pc:sldMk cId="4223979780" sldId="328"/>
            <ac:picMk id="6" creationId="{08DCE120-DBED-2516-308D-64B0A89C5804}"/>
          </ac:picMkLst>
        </pc:picChg>
      </pc:sldChg>
      <pc:sldChg chg="addSp delSp modSp mod">
        <pc:chgData name="Hedydd Jones" userId="35b46832-044e-45dd-ba51-c6b2345da4ab" providerId="ADAL" clId="{66CFF694-8AB9-4FE4-B676-F78122976BCA}" dt="2025-01-05T19:00:00.032" v="1965" actId="1076"/>
        <pc:sldMkLst>
          <pc:docMk/>
          <pc:sldMk cId="2394903394" sldId="329"/>
        </pc:sldMkLst>
        <pc:graphicFrameChg chg="mod">
          <ac:chgData name="Hedydd Jones" userId="35b46832-044e-45dd-ba51-c6b2345da4ab" providerId="ADAL" clId="{66CFF694-8AB9-4FE4-B676-F78122976BCA}" dt="2025-01-05T19:00:00.032" v="1965" actId="1076"/>
          <ac:graphicFrameMkLst>
            <pc:docMk/>
            <pc:sldMk cId="2394903394" sldId="329"/>
            <ac:graphicFrameMk id="15363" creationId="{32DB82B6-1A46-4B49-920E-E5D61ACF0557}"/>
          </ac:graphicFrameMkLst>
        </pc:graphicFrameChg>
        <pc:picChg chg="del">
          <ac:chgData name="Hedydd Jones" userId="35b46832-044e-45dd-ba51-c6b2345da4ab" providerId="ADAL" clId="{66CFF694-8AB9-4FE4-B676-F78122976BCA}" dt="2025-01-05T18:59:54.005" v="1963" actId="478"/>
          <ac:picMkLst>
            <pc:docMk/>
            <pc:sldMk cId="2394903394" sldId="329"/>
            <ac:picMk id="4" creationId="{CA31EADA-9523-1524-45BB-C50CA36D3BEF}"/>
          </ac:picMkLst>
        </pc:picChg>
        <pc:picChg chg="add mod">
          <ac:chgData name="Hedydd Jones" userId="35b46832-044e-45dd-ba51-c6b2345da4ab" providerId="ADAL" clId="{66CFF694-8AB9-4FE4-B676-F78122976BCA}" dt="2025-01-05T18:59:56.541" v="1964"/>
          <ac:picMkLst>
            <pc:docMk/>
            <pc:sldMk cId="2394903394" sldId="329"/>
            <ac:picMk id="5" creationId="{474F6A51-A990-3881-DD01-C05BCD480911}"/>
          </ac:picMkLst>
        </pc:picChg>
      </pc:sldChg>
      <pc:sldChg chg="addSp delSp modSp mod">
        <pc:chgData name="Hedydd Jones" userId="35b46832-044e-45dd-ba51-c6b2345da4ab" providerId="ADAL" clId="{66CFF694-8AB9-4FE4-B676-F78122976BCA}" dt="2025-01-06T10:34:47.299" v="2434"/>
        <pc:sldMkLst>
          <pc:docMk/>
          <pc:sldMk cId="1690577990" sldId="333"/>
        </pc:sldMkLst>
        <pc:picChg chg="del">
          <ac:chgData name="Hedydd Jones" userId="35b46832-044e-45dd-ba51-c6b2345da4ab" providerId="ADAL" clId="{66CFF694-8AB9-4FE4-B676-F78122976BCA}" dt="2025-01-06T10:34:37.704" v="2433" actId="478"/>
          <ac:picMkLst>
            <pc:docMk/>
            <pc:sldMk cId="1690577990" sldId="333"/>
            <ac:picMk id="2" creationId="{E87F23AB-D9D9-553F-45CC-A382F2F359F3}"/>
          </ac:picMkLst>
        </pc:picChg>
        <pc:picChg chg="add mod">
          <ac:chgData name="Hedydd Jones" userId="35b46832-044e-45dd-ba51-c6b2345da4ab" providerId="ADAL" clId="{66CFF694-8AB9-4FE4-B676-F78122976BCA}" dt="2025-01-06T10:34:47.299" v="2434"/>
          <ac:picMkLst>
            <pc:docMk/>
            <pc:sldMk cId="1690577990" sldId="333"/>
            <ac:picMk id="4" creationId="{5AA34682-6F98-9103-79F7-8418238CB9BD}"/>
          </ac:picMkLst>
        </pc:picChg>
      </pc:sldChg>
      <pc:sldChg chg="addSp delSp modSp mod">
        <pc:chgData name="Hedydd Jones" userId="35b46832-044e-45dd-ba51-c6b2345da4ab" providerId="ADAL" clId="{66CFF694-8AB9-4FE4-B676-F78122976BCA}" dt="2025-01-06T10:37:28.119" v="2618"/>
        <pc:sldMkLst>
          <pc:docMk/>
          <pc:sldMk cId="2013537584" sldId="352"/>
        </pc:sldMkLst>
        <pc:picChg chg="add mod">
          <ac:chgData name="Hedydd Jones" userId="35b46832-044e-45dd-ba51-c6b2345da4ab" providerId="ADAL" clId="{66CFF694-8AB9-4FE4-B676-F78122976BCA}" dt="2025-01-06T10:37:28.119" v="2618"/>
          <ac:picMkLst>
            <pc:docMk/>
            <pc:sldMk cId="2013537584" sldId="352"/>
            <ac:picMk id="3" creationId="{7B0C39BC-6C1B-95A7-2869-7CCD0611F23A}"/>
          </ac:picMkLst>
        </pc:picChg>
        <pc:picChg chg="del">
          <ac:chgData name="Hedydd Jones" userId="35b46832-044e-45dd-ba51-c6b2345da4ab" providerId="ADAL" clId="{66CFF694-8AB9-4FE4-B676-F78122976BCA}" dt="2025-01-06T10:37:25.990" v="2617" actId="478"/>
          <ac:picMkLst>
            <pc:docMk/>
            <pc:sldMk cId="2013537584" sldId="352"/>
            <ac:picMk id="4" creationId="{D87E9796-6529-1683-2510-7B2C91DE7349}"/>
          </ac:picMkLst>
        </pc:picChg>
      </pc:sldChg>
      <pc:sldChg chg="del">
        <pc:chgData name="Hedydd Jones" userId="35b46832-044e-45dd-ba51-c6b2345da4ab" providerId="ADAL" clId="{66CFF694-8AB9-4FE4-B676-F78122976BCA}" dt="2025-01-05T18:42:29.544" v="1503" actId="47"/>
        <pc:sldMkLst>
          <pc:docMk/>
          <pc:sldMk cId="1269345344" sldId="430"/>
        </pc:sldMkLst>
      </pc:sldChg>
      <pc:sldChg chg="addSp delSp modSp mod">
        <pc:chgData name="Hedydd Jones" userId="35b46832-044e-45dd-ba51-c6b2345da4ab" providerId="ADAL" clId="{66CFF694-8AB9-4FE4-B676-F78122976BCA}" dt="2025-01-05T18:50:32.911" v="1529" actId="1076"/>
        <pc:sldMkLst>
          <pc:docMk/>
          <pc:sldMk cId="2731857889" sldId="1265"/>
        </pc:sldMkLst>
        <pc:spChg chg="del">
          <ac:chgData name="Hedydd Jones" userId="35b46832-044e-45dd-ba51-c6b2345da4ab" providerId="ADAL" clId="{66CFF694-8AB9-4FE4-B676-F78122976BCA}" dt="2025-01-05T18:41:25.826" v="1493" actId="478"/>
          <ac:spMkLst>
            <pc:docMk/>
            <pc:sldMk cId="2731857889" sldId="1265"/>
            <ac:spMk id="4" creationId="{ACB83666-A018-13F5-45D9-DEA8406DBEAA}"/>
          </ac:spMkLst>
        </pc:spChg>
        <pc:picChg chg="add mod">
          <ac:chgData name="Hedydd Jones" userId="35b46832-044e-45dd-ba51-c6b2345da4ab" providerId="ADAL" clId="{66CFF694-8AB9-4FE4-B676-F78122976BCA}" dt="2025-01-05T18:50:32.911" v="1529" actId="1076"/>
          <ac:picMkLst>
            <pc:docMk/>
            <pc:sldMk cId="2731857889" sldId="1265"/>
            <ac:picMk id="2" creationId="{FC4ECBC3-B4CA-F964-3916-992BE27D12F3}"/>
          </ac:picMkLst>
        </pc:picChg>
      </pc:sldChg>
      <pc:sldChg chg="addSp delSp modSp mod">
        <pc:chgData name="Hedydd Jones" userId="35b46832-044e-45dd-ba51-c6b2345da4ab" providerId="ADAL" clId="{66CFF694-8AB9-4FE4-B676-F78122976BCA}" dt="2025-01-05T18:50:37.767" v="1530"/>
        <pc:sldMkLst>
          <pc:docMk/>
          <pc:sldMk cId="3458241422" sldId="1266"/>
        </pc:sldMkLst>
        <pc:spChg chg="del">
          <ac:chgData name="Hedydd Jones" userId="35b46832-044e-45dd-ba51-c6b2345da4ab" providerId="ADAL" clId="{66CFF694-8AB9-4FE4-B676-F78122976BCA}" dt="2025-01-05T18:41:29.696" v="1494" actId="478"/>
          <ac:spMkLst>
            <pc:docMk/>
            <pc:sldMk cId="3458241422" sldId="1266"/>
            <ac:spMk id="4" creationId="{6E4D305D-6D5E-BFBA-CACB-77D7F9B87359}"/>
          </ac:spMkLst>
        </pc:spChg>
        <pc:picChg chg="add mod">
          <ac:chgData name="Hedydd Jones" userId="35b46832-044e-45dd-ba51-c6b2345da4ab" providerId="ADAL" clId="{66CFF694-8AB9-4FE4-B676-F78122976BCA}" dt="2025-01-05T18:50:37.767" v="1530"/>
          <ac:picMkLst>
            <pc:docMk/>
            <pc:sldMk cId="3458241422" sldId="1266"/>
            <ac:picMk id="2" creationId="{66124CBD-27BE-D015-EBD2-C89A18CF63F2}"/>
          </ac:picMkLst>
        </pc:picChg>
      </pc:sldChg>
      <pc:sldChg chg="del">
        <pc:chgData name="Hedydd Jones" userId="35b46832-044e-45dd-ba51-c6b2345da4ab" providerId="ADAL" clId="{66CFF694-8AB9-4FE4-B676-F78122976BCA}" dt="2025-01-05T18:42:35.634" v="1506" actId="47"/>
        <pc:sldMkLst>
          <pc:docMk/>
          <pc:sldMk cId="704602816" sldId="1268"/>
        </pc:sldMkLst>
      </pc:sldChg>
      <pc:sldChg chg="del">
        <pc:chgData name="Hedydd Jones" userId="35b46832-044e-45dd-ba51-c6b2345da4ab" providerId="ADAL" clId="{66CFF694-8AB9-4FE4-B676-F78122976BCA}" dt="2025-01-05T18:42:39.772" v="1508" actId="47"/>
        <pc:sldMkLst>
          <pc:docMk/>
          <pc:sldMk cId="861077461" sldId="1270"/>
        </pc:sldMkLst>
      </pc:sldChg>
      <pc:sldChg chg="addSp delSp modSp mod">
        <pc:chgData name="Hedydd Jones" userId="35b46832-044e-45dd-ba51-c6b2345da4ab" providerId="ADAL" clId="{66CFF694-8AB9-4FE4-B676-F78122976BCA}" dt="2025-01-06T10:34:27.388" v="2430"/>
        <pc:sldMkLst>
          <pc:docMk/>
          <pc:sldMk cId="1576854786" sldId="1274"/>
        </pc:sldMkLst>
        <pc:picChg chg="add mod">
          <ac:chgData name="Hedydd Jones" userId="35b46832-044e-45dd-ba51-c6b2345da4ab" providerId="ADAL" clId="{66CFF694-8AB9-4FE4-B676-F78122976BCA}" dt="2025-01-06T10:34:27.388" v="2430"/>
          <ac:picMkLst>
            <pc:docMk/>
            <pc:sldMk cId="1576854786" sldId="1274"/>
            <ac:picMk id="2" creationId="{87576D31-290F-11DF-DA28-833284AEC346}"/>
          </ac:picMkLst>
        </pc:picChg>
        <pc:picChg chg="del">
          <ac:chgData name="Hedydd Jones" userId="35b46832-044e-45dd-ba51-c6b2345da4ab" providerId="ADAL" clId="{66CFF694-8AB9-4FE4-B676-F78122976BCA}" dt="2025-01-06T10:23:04.161" v="2429" actId="478"/>
          <ac:picMkLst>
            <pc:docMk/>
            <pc:sldMk cId="1576854786" sldId="1274"/>
            <ac:picMk id="4" creationId="{DD20948C-0EA8-50E5-1614-C5A577D863F8}"/>
          </ac:picMkLst>
        </pc:picChg>
      </pc:sldChg>
      <pc:sldChg chg="del">
        <pc:chgData name="Hedydd Jones" userId="35b46832-044e-45dd-ba51-c6b2345da4ab" providerId="ADAL" clId="{66CFF694-8AB9-4FE4-B676-F78122976BCA}" dt="2025-01-05T18:49:46.639" v="1526" actId="47"/>
        <pc:sldMkLst>
          <pc:docMk/>
          <pc:sldMk cId="324027904" sldId="1279"/>
        </pc:sldMkLst>
      </pc:sldChg>
      <pc:sldChg chg="del">
        <pc:chgData name="Hedydd Jones" userId="35b46832-044e-45dd-ba51-c6b2345da4ab" providerId="ADAL" clId="{66CFF694-8AB9-4FE4-B676-F78122976BCA}" dt="2025-01-05T18:49:47.387" v="1527" actId="47"/>
        <pc:sldMkLst>
          <pc:docMk/>
          <pc:sldMk cId="579104889" sldId="1281"/>
        </pc:sldMkLst>
      </pc:sldChg>
      <pc:sldChg chg="addSp delSp modSp mod">
        <pc:chgData name="Hedydd Jones" userId="35b46832-044e-45dd-ba51-c6b2345da4ab" providerId="ADAL" clId="{66CFF694-8AB9-4FE4-B676-F78122976BCA}" dt="2025-01-06T10:37:41.753" v="2620"/>
        <pc:sldMkLst>
          <pc:docMk/>
          <pc:sldMk cId="3755793380" sldId="1286"/>
        </pc:sldMkLst>
        <pc:picChg chg="del">
          <ac:chgData name="Hedydd Jones" userId="35b46832-044e-45dd-ba51-c6b2345da4ab" providerId="ADAL" clId="{66CFF694-8AB9-4FE4-B676-F78122976BCA}" dt="2025-01-06T10:37:39.986" v="2619" actId="478"/>
          <ac:picMkLst>
            <pc:docMk/>
            <pc:sldMk cId="3755793380" sldId="1286"/>
            <ac:picMk id="2" creationId="{41D1225B-4217-BDFC-1FAD-82F43B63B081}"/>
          </ac:picMkLst>
        </pc:picChg>
        <pc:picChg chg="add mod">
          <ac:chgData name="Hedydd Jones" userId="35b46832-044e-45dd-ba51-c6b2345da4ab" providerId="ADAL" clId="{66CFF694-8AB9-4FE4-B676-F78122976BCA}" dt="2025-01-06T10:37:41.753" v="2620"/>
          <ac:picMkLst>
            <pc:docMk/>
            <pc:sldMk cId="3755793380" sldId="1286"/>
            <ac:picMk id="3" creationId="{CAE8833A-F919-3371-70E3-44CB5FCDB4E0}"/>
          </ac:picMkLst>
        </pc:picChg>
      </pc:sldChg>
      <pc:sldChg chg="addSp delSp modSp mod">
        <pc:chgData name="Hedydd Jones" userId="35b46832-044e-45dd-ba51-c6b2345da4ab" providerId="ADAL" clId="{66CFF694-8AB9-4FE4-B676-F78122976BCA}" dt="2025-01-05T19:02:25.996" v="2121"/>
        <pc:sldMkLst>
          <pc:docMk/>
          <pc:sldMk cId="3161146994" sldId="1323"/>
        </pc:sldMkLst>
        <pc:picChg chg="add mod">
          <ac:chgData name="Hedydd Jones" userId="35b46832-044e-45dd-ba51-c6b2345da4ab" providerId="ADAL" clId="{66CFF694-8AB9-4FE4-B676-F78122976BCA}" dt="2025-01-05T19:02:25.996" v="2121"/>
          <ac:picMkLst>
            <pc:docMk/>
            <pc:sldMk cId="3161146994" sldId="1323"/>
            <ac:picMk id="2" creationId="{DF747549-3AAF-9181-FBDF-284A891726B3}"/>
          </ac:picMkLst>
        </pc:picChg>
        <pc:picChg chg="del">
          <ac:chgData name="Hedydd Jones" userId="35b46832-044e-45dd-ba51-c6b2345da4ab" providerId="ADAL" clId="{66CFF694-8AB9-4FE4-B676-F78122976BCA}" dt="2025-01-05T19:02:21.741" v="2120" actId="478"/>
          <ac:picMkLst>
            <pc:docMk/>
            <pc:sldMk cId="3161146994" sldId="1323"/>
            <ac:picMk id="6" creationId="{43AA4F88-2EB0-76AC-1AAF-E18A4A9F5CBC}"/>
          </ac:picMkLst>
        </pc:picChg>
      </pc:sldChg>
      <pc:sldChg chg="addSp delSp modSp mod modAnim">
        <pc:chgData name="Hedydd Jones" userId="35b46832-044e-45dd-ba51-c6b2345da4ab" providerId="ADAL" clId="{66CFF694-8AB9-4FE4-B676-F78122976BCA}" dt="2025-01-05T19:02:16.424" v="2119" actId="1076"/>
        <pc:sldMkLst>
          <pc:docMk/>
          <pc:sldMk cId="1740563012" sldId="1326"/>
        </pc:sldMkLst>
        <pc:spChg chg="mod">
          <ac:chgData name="Hedydd Jones" userId="35b46832-044e-45dd-ba51-c6b2345da4ab" providerId="ADAL" clId="{66CFF694-8AB9-4FE4-B676-F78122976BCA}" dt="2025-01-05T19:00:24.210" v="1970" actId="1076"/>
          <ac:spMkLst>
            <pc:docMk/>
            <pc:sldMk cId="1740563012" sldId="1326"/>
            <ac:spMk id="3" creationId="{FDD72E19-60E4-8AA3-65AB-9FEF3DAC74DB}"/>
          </ac:spMkLst>
        </pc:spChg>
        <pc:spChg chg="mod">
          <ac:chgData name="Hedydd Jones" userId="35b46832-044e-45dd-ba51-c6b2345da4ab" providerId="ADAL" clId="{66CFF694-8AB9-4FE4-B676-F78122976BCA}" dt="2025-01-05T19:01:08.712" v="2039" actId="20577"/>
          <ac:spMkLst>
            <pc:docMk/>
            <pc:sldMk cId="1740563012" sldId="1326"/>
            <ac:spMk id="7" creationId="{00000000-0000-0000-0000-000000000000}"/>
          </ac:spMkLst>
        </pc:spChg>
        <pc:spChg chg="mod">
          <ac:chgData name="Hedydd Jones" userId="35b46832-044e-45dd-ba51-c6b2345da4ab" providerId="ADAL" clId="{66CFF694-8AB9-4FE4-B676-F78122976BCA}" dt="2025-01-05T19:02:12.269" v="2118" actId="20577"/>
          <ac:spMkLst>
            <pc:docMk/>
            <pc:sldMk cId="1740563012" sldId="1326"/>
            <ac:spMk id="9" creationId="{00000000-0000-0000-0000-000000000000}"/>
          </ac:spMkLst>
        </pc:spChg>
        <pc:picChg chg="del">
          <ac:chgData name="Hedydd Jones" userId="35b46832-044e-45dd-ba51-c6b2345da4ab" providerId="ADAL" clId="{66CFF694-8AB9-4FE4-B676-F78122976BCA}" dt="2025-01-05T19:00:13.417" v="1968" actId="478"/>
          <ac:picMkLst>
            <pc:docMk/>
            <pc:sldMk cId="1740563012" sldId="1326"/>
            <ac:picMk id="2" creationId="{17F9B82B-BA14-4419-0667-813507DD4BBD}"/>
          </ac:picMkLst>
        </pc:picChg>
        <pc:picChg chg="add mod">
          <ac:chgData name="Hedydd Jones" userId="35b46832-044e-45dd-ba51-c6b2345da4ab" providerId="ADAL" clId="{66CFF694-8AB9-4FE4-B676-F78122976BCA}" dt="2025-01-05T19:00:15.120" v="1969"/>
          <ac:picMkLst>
            <pc:docMk/>
            <pc:sldMk cId="1740563012" sldId="1326"/>
            <ac:picMk id="10" creationId="{DDBD89C8-DF7C-0AC4-D941-C86EB0D22E99}"/>
          </ac:picMkLst>
        </pc:picChg>
        <pc:picChg chg="mod">
          <ac:chgData name="Hedydd Jones" userId="35b46832-044e-45dd-ba51-c6b2345da4ab" providerId="ADAL" clId="{66CFF694-8AB9-4FE4-B676-F78122976BCA}" dt="2025-01-05T19:01:12.628" v="2041" actId="1076"/>
          <ac:picMkLst>
            <pc:docMk/>
            <pc:sldMk cId="1740563012" sldId="1326"/>
            <ac:picMk id="11" creationId="{CD0C4C95-83EA-104F-B89B-6B6EFC2AEE89}"/>
          </ac:picMkLst>
        </pc:picChg>
        <pc:picChg chg="mod">
          <ac:chgData name="Hedydd Jones" userId="35b46832-044e-45dd-ba51-c6b2345da4ab" providerId="ADAL" clId="{66CFF694-8AB9-4FE4-B676-F78122976BCA}" dt="2025-01-05T19:01:10.645" v="2040" actId="1076"/>
          <ac:picMkLst>
            <pc:docMk/>
            <pc:sldMk cId="1740563012" sldId="1326"/>
            <ac:picMk id="13" creationId="{6D143C69-1746-ECE5-5024-BE6F84F53637}"/>
          </ac:picMkLst>
        </pc:picChg>
        <pc:picChg chg="mod">
          <ac:chgData name="Hedydd Jones" userId="35b46832-044e-45dd-ba51-c6b2345da4ab" providerId="ADAL" clId="{66CFF694-8AB9-4FE4-B676-F78122976BCA}" dt="2025-01-05T19:01:18.102" v="2042" actId="1076"/>
          <ac:picMkLst>
            <pc:docMk/>
            <pc:sldMk cId="1740563012" sldId="1326"/>
            <ac:picMk id="14" creationId="{C25C9A90-F9AA-C893-DE27-CEA35745A540}"/>
          </ac:picMkLst>
        </pc:picChg>
        <pc:picChg chg="mod">
          <ac:chgData name="Hedydd Jones" userId="35b46832-044e-45dd-ba51-c6b2345da4ab" providerId="ADAL" clId="{66CFF694-8AB9-4FE4-B676-F78122976BCA}" dt="2025-01-05T19:02:16.424" v="2119" actId="1076"/>
          <ac:picMkLst>
            <pc:docMk/>
            <pc:sldMk cId="1740563012" sldId="1326"/>
            <ac:picMk id="15" creationId="{7EF8BD46-B9DB-E16A-34D5-CF43803E3F7C}"/>
          </ac:picMkLst>
        </pc:picChg>
      </pc:sldChg>
      <pc:sldChg chg="addSp delSp modSp mod">
        <pc:chgData name="Hedydd Jones" userId="35b46832-044e-45dd-ba51-c6b2345da4ab" providerId="ADAL" clId="{66CFF694-8AB9-4FE4-B676-F78122976BCA}" dt="2025-01-06T14:28:26.002" v="3615" actId="20577"/>
        <pc:sldMkLst>
          <pc:docMk/>
          <pc:sldMk cId="3118115011" sldId="1328"/>
        </pc:sldMkLst>
        <pc:spChg chg="mod">
          <ac:chgData name="Hedydd Jones" userId="35b46832-044e-45dd-ba51-c6b2345da4ab" providerId="ADAL" clId="{66CFF694-8AB9-4FE4-B676-F78122976BCA}" dt="2025-01-06T14:28:26.002" v="3615" actId="20577"/>
          <ac:spMkLst>
            <pc:docMk/>
            <pc:sldMk cId="3118115011" sldId="1328"/>
            <ac:spMk id="3" creationId="{00000000-0000-0000-0000-000000000000}"/>
          </ac:spMkLst>
        </pc:spChg>
        <pc:spChg chg="mod">
          <ac:chgData name="Hedydd Jones" userId="35b46832-044e-45dd-ba51-c6b2345da4ab" providerId="ADAL" clId="{66CFF694-8AB9-4FE4-B676-F78122976BCA}" dt="2025-01-06T10:37:05.874" v="2613" actId="1076"/>
          <ac:spMkLst>
            <pc:docMk/>
            <pc:sldMk cId="3118115011" sldId="1328"/>
            <ac:spMk id="8" creationId="{A59324A3-B365-2DD6-57C8-1497BC9BE8E9}"/>
          </ac:spMkLst>
        </pc:spChg>
        <pc:graphicFrameChg chg="mod modGraphic">
          <ac:chgData name="Hedydd Jones" userId="35b46832-044e-45dd-ba51-c6b2345da4ab" providerId="ADAL" clId="{66CFF694-8AB9-4FE4-B676-F78122976BCA}" dt="2025-01-06T13:59:58.650" v="2805" actId="20577"/>
          <ac:graphicFrameMkLst>
            <pc:docMk/>
            <pc:sldMk cId="3118115011" sldId="1328"/>
            <ac:graphicFrameMk id="4" creationId="{00000000-0000-0000-0000-000000000000}"/>
          </ac:graphicFrameMkLst>
        </pc:graphicFrameChg>
        <pc:picChg chg="del">
          <ac:chgData name="Hedydd Jones" userId="35b46832-044e-45dd-ba51-c6b2345da4ab" providerId="ADAL" clId="{66CFF694-8AB9-4FE4-B676-F78122976BCA}" dt="2025-01-06T13:56:55.353" v="2777" actId="478"/>
          <ac:picMkLst>
            <pc:docMk/>
            <pc:sldMk cId="3118115011" sldId="1328"/>
            <ac:picMk id="2" creationId="{1C06FBE3-917F-948F-8AB7-7C6C6461CF5F}"/>
          </ac:picMkLst>
        </pc:picChg>
        <pc:picChg chg="add mod">
          <ac:chgData name="Hedydd Jones" userId="35b46832-044e-45dd-ba51-c6b2345da4ab" providerId="ADAL" clId="{66CFF694-8AB9-4FE4-B676-F78122976BCA}" dt="2025-01-06T13:57:00.718" v="2778"/>
          <ac:picMkLst>
            <pc:docMk/>
            <pc:sldMk cId="3118115011" sldId="1328"/>
            <ac:picMk id="6" creationId="{F59B7FC1-9D51-31E7-6789-2D42718C8169}"/>
          </ac:picMkLst>
        </pc:picChg>
      </pc:sldChg>
      <pc:sldChg chg="addSp delSp modSp mod">
        <pc:chgData name="Hedydd Jones" userId="35b46832-044e-45dd-ba51-c6b2345da4ab" providerId="ADAL" clId="{66CFF694-8AB9-4FE4-B676-F78122976BCA}" dt="2025-01-05T18:56:22.251" v="1779" actId="20577"/>
        <pc:sldMkLst>
          <pc:docMk/>
          <pc:sldMk cId="3931375761" sldId="1329"/>
        </pc:sldMkLst>
        <pc:spChg chg="mod">
          <ac:chgData name="Hedydd Jones" userId="35b46832-044e-45dd-ba51-c6b2345da4ab" providerId="ADAL" clId="{66CFF694-8AB9-4FE4-B676-F78122976BCA}" dt="2025-01-05T18:56:22.251" v="1779" actId="20577"/>
          <ac:spMkLst>
            <pc:docMk/>
            <pc:sldMk cId="3931375761" sldId="1329"/>
            <ac:spMk id="3" creationId="{00000000-0000-0000-0000-000000000000}"/>
          </ac:spMkLst>
        </pc:spChg>
        <pc:spChg chg="del">
          <ac:chgData name="Hedydd Jones" userId="35b46832-044e-45dd-ba51-c6b2345da4ab" providerId="ADAL" clId="{66CFF694-8AB9-4FE4-B676-F78122976BCA}" dt="2025-01-05T18:41:59.420" v="1498" actId="478"/>
          <ac:spMkLst>
            <pc:docMk/>
            <pc:sldMk cId="3931375761" sldId="1329"/>
            <ac:spMk id="4" creationId="{E4A1F1B3-0EA4-7172-D020-A002E7D9B7BE}"/>
          </ac:spMkLst>
        </pc:spChg>
        <pc:picChg chg="add mod">
          <ac:chgData name="Hedydd Jones" userId="35b46832-044e-45dd-ba51-c6b2345da4ab" providerId="ADAL" clId="{66CFF694-8AB9-4FE4-B676-F78122976BCA}" dt="2025-01-05T18:52:42.625" v="1679"/>
          <ac:picMkLst>
            <pc:docMk/>
            <pc:sldMk cId="3931375761" sldId="1329"/>
            <ac:picMk id="6" creationId="{A80EC828-642E-5439-EFD1-9D3FD7901EA1}"/>
          </ac:picMkLst>
        </pc:picChg>
      </pc:sldChg>
      <pc:sldChg chg="addSp delSp modSp mod">
        <pc:chgData name="Hedydd Jones" userId="35b46832-044e-45dd-ba51-c6b2345da4ab" providerId="ADAL" clId="{66CFF694-8AB9-4FE4-B676-F78122976BCA}" dt="2025-01-05T18:59:24.733" v="1960" actId="20577"/>
        <pc:sldMkLst>
          <pc:docMk/>
          <pc:sldMk cId="1688833317" sldId="1331"/>
        </pc:sldMkLst>
        <pc:spChg chg="mod">
          <ac:chgData name="Hedydd Jones" userId="35b46832-044e-45dd-ba51-c6b2345da4ab" providerId="ADAL" clId="{66CFF694-8AB9-4FE4-B676-F78122976BCA}" dt="2025-01-05T18:59:24.733" v="1960" actId="20577"/>
          <ac:spMkLst>
            <pc:docMk/>
            <pc:sldMk cId="1688833317" sldId="1331"/>
            <ac:spMk id="3" creationId="{00000000-0000-0000-0000-000000000000}"/>
          </ac:spMkLst>
        </pc:spChg>
        <pc:spChg chg="del">
          <ac:chgData name="Hedydd Jones" userId="35b46832-044e-45dd-ba51-c6b2345da4ab" providerId="ADAL" clId="{66CFF694-8AB9-4FE4-B676-F78122976BCA}" dt="2025-01-05T18:42:24.961" v="1502" actId="478"/>
          <ac:spMkLst>
            <pc:docMk/>
            <pc:sldMk cId="1688833317" sldId="1331"/>
            <ac:spMk id="4" creationId="{D00826B3-DED5-F113-5BC5-A76976B8E177}"/>
          </ac:spMkLst>
        </pc:spChg>
        <pc:picChg chg="add mod">
          <ac:chgData name="Hedydd Jones" userId="35b46832-044e-45dd-ba51-c6b2345da4ab" providerId="ADAL" clId="{66CFF694-8AB9-4FE4-B676-F78122976BCA}" dt="2025-01-05T18:57:04.016" v="1782"/>
          <ac:picMkLst>
            <pc:docMk/>
            <pc:sldMk cId="1688833317" sldId="1331"/>
            <ac:picMk id="6" creationId="{F1FCA5E2-7BA9-E6EF-E6FF-1899BD078F31}"/>
          </ac:picMkLst>
        </pc:picChg>
      </pc:sldChg>
      <pc:sldChg chg="modSp mod">
        <pc:chgData name="Hedydd Jones" userId="35b46832-044e-45dd-ba51-c6b2345da4ab" providerId="ADAL" clId="{66CFF694-8AB9-4FE4-B676-F78122976BCA}" dt="2025-01-06T14:14:23.813" v="2834" actId="20577"/>
        <pc:sldMkLst>
          <pc:docMk/>
          <pc:sldMk cId="3898542885" sldId="1687"/>
        </pc:sldMkLst>
        <pc:spChg chg="mod">
          <ac:chgData name="Hedydd Jones" userId="35b46832-044e-45dd-ba51-c6b2345da4ab" providerId="ADAL" clId="{66CFF694-8AB9-4FE4-B676-F78122976BCA}" dt="2025-01-06T14:14:23.813" v="2834" actId="20577"/>
          <ac:spMkLst>
            <pc:docMk/>
            <pc:sldMk cId="3898542885" sldId="1687"/>
            <ac:spMk id="6" creationId="{311E2F0B-2F67-7C5F-7079-AAE0EF6D1BF9}"/>
          </ac:spMkLst>
        </pc:spChg>
      </pc:sldChg>
      <pc:sldChg chg="addSp delSp modSp mod">
        <pc:chgData name="Hedydd Jones" userId="35b46832-044e-45dd-ba51-c6b2345da4ab" providerId="ADAL" clId="{66CFF694-8AB9-4FE4-B676-F78122976BCA}" dt="2025-01-05T19:00:11.067" v="1967"/>
        <pc:sldMkLst>
          <pc:docMk/>
          <pc:sldMk cId="1847853" sldId="1876"/>
        </pc:sldMkLst>
        <pc:picChg chg="add mod">
          <ac:chgData name="Hedydd Jones" userId="35b46832-044e-45dd-ba51-c6b2345da4ab" providerId="ADAL" clId="{66CFF694-8AB9-4FE4-B676-F78122976BCA}" dt="2025-01-05T19:00:11.067" v="1967"/>
          <ac:picMkLst>
            <pc:docMk/>
            <pc:sldMk cId="1847853" sldId="1876"/>
            <ac:picMk id="4" creationId="{84CC7572-B25D-D743-4742-7D785E58362A}"/>
          </ac:picMkLst>
        </pc:picChg>
        <pc:picChg chg="del">
          <ac:chgData name="Hedydd Jones" userId="35b46832-044e-45dd-ba51-c6b2345da4ab" providerId="ADAL" clId="{66CFF694-8AB9-4FE4-B676-F78122976BCA}" dt="2025-01-05T19:00:09.053" v="1966" actId="478"/>
          <ac:picMkLst>
            <pc:docMk/>
            <pc:sldMk cId="1847853" sldId="1876"/>
            <ac:picMk id="5" creationId="{4FDB1CDB-DAA6-D39D-C53D-F2C0C6669F24}"/>
          </ac:picMkLst>
        </pc:picChg>
      </pc:sldChg>
      <pc:sldChg chg="del">
        <pc:chgData name="Hedydd Jones" userId="35b46832-044e-45dd-ba51-c6b2345da4ab" providerId="ADAL" clId="{66CFF694-8AB9-4FE4-B676-F78122976BCA}" dt="2025-01-05T18:54:30.556" v="1681" actId="47"/>
        <pc:sldMkLst>
          <pc:docMk/>
          <pc:sldMk cId="3792182652" sldId="1881"/>
        </pc:sldMkLst>
      </pc:sldChg>
      <pc:sldChg chg="del">
        <pc:chgData name="Hedydd Jones" userId="35b46832-044e-45dd-ba51-c6b2345da4ab" providerId="ADAL" clId="{66CFF694-8AB9-4FE4-B676-F78122976BCA}" dt="2025-01-05T18:47:37.960" v="1525" actId="47"/>
        <pc:sldMkLst>
          <pc:docMk/>
          <pc:sldMk cId="282185487" sldId="1896"/>
        </pc:sldMkLst>
      </pc:sldChg>
      <pc:sldChg chg="delSp del mod">
        <pc:chgData name="Hedydd Jones" userId="35b46832-044e-45dd-ba51-c6b2345da4ab" providerId="ADAL" clId="{66CFF694-8AB9-4FE4-B676-F78122976BCA}" dt="2025-01-06T13:45:47.907" v="2628" actId="47"/>
        <pc:sldMkLst>
          <pc:docMk/>
          <pc:sldMk cId="2661350313" sldId="1906"/>
        </pc:sldMkLst>
        <pc:spChg chg="del">
          <ac:chgData name="Hedydd Jones" userId="35b46832-044e-45dd-ba51-c6b2345da4ab" providerId="ADAL" clId="{66CFF694-8AB9-4FE4-B676-F78122976BCA}" dt="2025-01-06T13:45:38.535" v="2627" actId="478"/>
          <ac:spMkLst>
            <pc:docMk/>
            <pc:sldMk cId="2661350313" sldId="1906"/>
            <ac:spMk id="3" creationId="{B50EAB21-0EA7-A878-D633-676D78871BFF}"/>
          </ac:spMkLst>
        </pc:spChg>
      </pc:sldChg>
      <pc:sldChg chg="addSp delSp modSp mod">
        <pc:chgData name="Hedydd Jones" userId="35b46832-044e-45dd-ba51-c6b2345da4ab" providerId="ADAL" clId="{66CFF694-8AB9-4FE4-B676-F78122976BCA}" dt="2025-01-05T18:52:33.658" v="1678" actId="1076"/>
        <pc:sldMkLst>
          <pc:docMk/>
          <pc:sldMk cId="988466497" sldId="1915"/>
        </pc:sldMkLst>
        <pc:spChg chg="mod">
          <ac:chgData name="Hedydd Jones" userId="35b46832-044e-45dd-ba51-c6b2345da4ab" providerId="ADAL" clId="{66CFF694-8AB9-4FE4-B676-F78122976BCA}" dt="2025-01-05T18:52:30.211" v="1677" actId="1076"/>
          <ac:spMkLst>
            <pc:docMk/>
            <pc:sldMk cId="988466497" sldId="1915"/>
            <ac:spMk id="2" creationId="{2C90ED35-6103-23FE-80BD-7104EA212CF8}"/>
          </ac:spMkLst>
        </pc:spChg>
        <pc:spChg chg="del">
          <ac:chgData name="Hedydd Jones" userId="35b46832-044e-45dd-ba51-c6b2345da4ab" providerId="ADAL" clId="{66CFF694-8AB9-4FE4-B676-F78122976BCA}" dt="2025-01-05T18:41:50.432" v="1497" actId="478"/>
          <ac:spMkLst>
            <pc:docMk/>
            <pc:sldMk cId="988466497" sldId="1915"/>
            <ac:spMk id="4" creationId="{FE2B6C34-26A1-37E5-7B17-76B7B46D410E}"/>
          </ac:spMkLst>
        </pc:spChg>
        <pc:graphicFrameChg chg="mod">
          <ac:chgData name="Hedydd Jones" userId="35b46832-044e-45dd-ba51-c6b2345da4ab" providerId="ADAL" clId="{66CFF694-8AB9-4FE4-B676-F78122976BCA}" dt="2025-01-05T18:52:33.658" v="1678" actId="1076"/>
          <ac:graphicFrameMkLst>
            <pc:docMk/>
            <pc:sldMk cId="988466497" sldId="1915"/>
            <ac:graphicFrameMk id="3" creationId="{CB3AAC84-0CAF-ACA4-7BF9-3AB40BF2B1D3}"/>
          </ac:graphicFrameMkLst>
        </pc:graphicFrameChg>
        <pc:picChg chg="add mod">
          <ac:chgData name="Hedydd Jones" userId="35b46832-044e-45dd-ba51-c6b2345da4ab" providerId="ADAL" clId="{66CFF694-8AB9-4FE4-B676-F78122976BCA}" dt="2025-01-05T18:52:26.451" v="1676"/>
          <ac:picMkLst>
            <pc:docMk/>
            <pc:sldMk cId="988466497" sldId="1915"/>
            <ac:picMk id="5" creationId="{4E705AD6-FA1D-FBD0-7E1C-11F00985B9A5}"/>
          </ac:picMkLst>
        </pc:picChg>
      </pc:sldChg>
      <pc:sldChg chg="modSp add mod">
        <pc:chgData name="Hedydd Jones" userId="35b46832-044e-45dd-ba51-c6b2345da4ab" providerId="ADAL" clId="{66CFF694-8AB9-4FE4-B676-F78122976BCA}" dt="2025-01-05T17:53:22.976" v="515" actId="113"/>
        <pc:sldMkLst>
          <pc:docMk/>
          <pc:sldMk cId="15598018" sldId="1918"/>
        </pc:sldMkLst>
        <pc:spChg chg="mod">
          <ac:chgData name="Hedydd Jones" userId="35b46832-044e-45dd-ba51-c6b2345da4ab" providerId="ADAL" clId="{66CFF694-8AB9-4FE4-B676-F78122976BCA}" dt="2025-01-05T17:53:22.976" v="515" actId="113"/>
          <ac:spMkLst>
            <pc:docMk/>
            <pc:sldMk cId="15598018" sldId="1918"/>
            <ac:spMk id="6" creationId="{AD664BDD-49C5-C9B4-6840-2C37B58FDC0E}"/>
          </ac:spMkLst>
        </pc:spChg>
      </pc:sldChg>
      <pc:sldChg chg="addSp modSp add mod ord">
        <pc:chgData name="Hedydd Jones" userId="35b46832-044e-45dd-ba51-c6b2345da4ab" providerId="ADAL" clId="{66CFF694-8AB9-4FE4-B676-F78122976BCA}" dt="2025-01-05T18:32:47.784" v="1454"/>
        <pc:sldMkLst>
          <pc:docMk/>
          <pc:sldMk cId="256172851" sldId="1919"/>
        </pc:sldMkLst>
        <pc:spChg chg="add mod">
          <ac:chgData name="Hedydd Jones" userId="35b46832-044e-45dd-ba51-c6b2345da4ab" providerId="ADAL" clId="{66CFF694-8AB9-4FE4-B676-F78122976BCA}" dt="2025-01-05T18:29:25.514" v="1416" actId="20577"/>
          <ac:spMkLst>
            <pc:docMk/>
            <pc:sldMk cId="256172851" sldId="1919"/>
            <ac:spMk id="4" creationId="{0047686A-DD40-F094-046D-2CDD26C9D196}"/>
          </ac:spMkLst>
        </pc:spChg>
        <pc:spChg chg="mod">
          <ac:chgData name="Hedydd Jones" userId="35b46832-044e-45dd-ba51-c6b2345da4ab" providerId="ADAL" clId="{66CFF694-8AB9-4FE4-B676-F78122976BCA}" dt="2025-01-05T18:21:13.955" v="1379" actId="20577"/>
          <ac:spMkLst>
            <pc:docMk/>
            <pc:sldMk cId="256172851" sldId="1919"/>
            <ac:spMk id="6" creationId="{5192265C-C820-B9A7-0529-4C4D800CC384}"/>
          </ac:spMkLst>
        </pc:spChg>
        <pc:picChg chg="add mod">
          <ac:chgData name="Hedydd Jones" userId="35b46832-044e-45dd-ba51-c6b2345da4ab" providerId="ADAL" clId="{66CFF694-8AB9-4FE4-B676-F78122976BCA}" dt="2025-01-05T18:21:29.694" v="1384" actId="1076"/>
          <ac:picMkLst>
            <pc:docMk/>
            <pc:sldMk cId="256172851" sldId="1919"/>
            <ac:picMk id="3" creationId="{F23C691E-592E-AC24-6579-C56764FB62E6}"/>
          </ac:picMkLst>
        </pc:picChg>
      </pc:sldChg>
      <pc:sldChg chg="new del">
        <pc:chgData name="Hedydd Jones" userId="35b46832-044e-45dd-ba51-c6b2345da4ab" providerId="ADAL" clId="{66CFF694-8AB9-4FE4-B676-F78122976BCA}" dt="2025-01-05T18:10:06.727" v="517" actId="47"/>
        <pc:sldMkLst>
          <pc:docMk/>
          <pc:sldMk cId="1438636461" sldId="1919"/>
        </pc:sldMkLst>
      </pc:sldChg>
      <pc:sldChg chg="addSp delSp modSp add mod">
        <pc:chgData name="Hedydd Jones" userId="35b46832-044e-45dd-ba51-c6b2345da4ab" providerId="ADAL" clId="{66CFF694-8AB9-4FE4-B676-F78122976BCA}" dt="2025-01-06T09:38:14.828" v="2147" actId="1076"/>
        <pc:sldMkLst>
          <pc:docMk/>
          <pc:sldMk cId="2292206659" sldId="1920"/>
        </pc:sldMkLst>
        <pc:spChg chg="mod">
          <ac:chgData name="Hedydd Jones" userId="35b46832-044e-45dd-ba51-c6b2345da4ab" providerId="ADAL" clId="{66CFF694-8AB9-4FE4-B676-F78122976BCA}" dt="2025-01-06T09:38:10.751" v="2146" actId="113"/>
          <ac:spMkLst>
            <pc:docMk/>
            <pc:sldMk cId="2292206659" sldId="1920"/>
            <ac:spMk id="6" creationId="{1556BB9A-662D-6CFA-65D2-5539A99BA692}"/>
          </ac:spMkLst>
        </pc:spChg>
        <pc:picChg chg="add del mod modCrop">
          <ac:chgData name="Hedydd Jones" userId="35b46832-044e-45dd-ba51-c6b2345da4ab" providerId="ADAL" clId="{66CFF694-8AB9-4FE4-B676-F78122976BCA}" dt="2025-01-05T18:19:29.099" v="1345" actId="478"/>
          <ac:picMkLst>
            <pc:docMk/>
            <pc:sldMk cId="2292206659" sldId="1920"/>
            <ac:picMk id="3" creationId="{4A37DB1F-0FE0-45F3-53F5-64A4573DF89B}"/>
          </ac:picMkLst>
        </pc:picChg>
        <pc:picChg chg="add del mod">
          <ac:chgData name="Hedydd Jones" userId="35b46832-044e-45dd-ba51-c6b2345da4ab" providerId="ADAL" clId="{66CFF694-8AB9-4FE4-B676-F78122976BCA}" dt="2025-01-05T18:20:24.274" v="1360" actId="478"/>
          <ac:picMkLst>
            <pc:docMk/>
            <pc:sldMk cId="2292206659" sldId="1920"/>
            <ac:picMk id="7" creationId="{67F08C4B-5A12-BDBB-9531-2F938ED9AF47}"/>
          </ac:picMkLst>
        </pc:picChg>
        <pc:picChg chg="add mod">
          <ac:chgData name="Hedydd Jones" userId="35b46832-044e-45dd-ba51-c6b2345da4ab" providerId="ADAL" clId="{66CFF694-8AB9-4FE4-B676-F78122976BCA}" dt="2025-01-06T09:38:14.828" v="2147" actId="1076"/>
          <ac:picMkLst>
            <pc:docMk/>
            <pc:sldMk cId="2292206659" sldId="1920"/>
            <ac:picMk id="9" creationId="{B2895FC3-8F25-16C0-F4D3-00D7938E2203}"/>
          </ac:picMkLst>
        </pc:picChg>
      </pc:sldChg>
      <pc:sldChg chg="addSp delSp modSp add mod">
        <pc:chgData name="Hedydd Jones" userId="35b46832-044e-45dd-ba51-c6b2345da4ab" providerId="ADAL" clId="{66CFF694-8AB9-4FE4-B676-F78122976BCA}" dt="2025-01-05T18:31:01.394" v="1420" actId="1076"/>
        <pc:sldMkLst>
          <pc:docMk/>
          <pc:sldMk cId="2821691841" sldId="1921"/>
        </pc:sldMkLst>
        <pc:picChg chg="del">
          <ac:chgData name="Hedydd Jones" userId="35b46832-044e-45dd-ba51-c6b2345da4ab" providerId="ADAL" clId="{66CFF694-8AB9-4FE4-B676-F78122976BCA}" dt="2025-01-05T18:22:34.967" v="1386" actId="478"/>
          <ac:picMkLst>
            <pc:docMk/>
            <pc:sldMk cId="2821691841" sldId="1921"/>
            <ac:picMk id="3" creationId="{B7ABDABD-074B-6308-498E-920FA3194266}"/>
          </ac:picMkLst>
        </pc:picChg>
        <pc:picChg chg="add mod">
          <ac:chgData name="Hedydd Jones" userId="35b46832-044e-45dd-ba51-c6b2345da4ab" providerId="ADAL" clId="{66CFF694-8AB9-4FE4-B676-F78122976BCA}" dt="2025-01-05T18:31:01.394" v="1420" actId="1076"/>
          <ac:picMkLst>
            <pc:docMk/>
            <pc:sldMk cId="2821691841" sldId="1921"/>
            <ac:picMk id="4" creationId="{2A701CDD-0A33-D353-82FB-1AE3FAE24D7D}"/>
          </ac:picMkLst>
        </pc:picChg>
      </pc:sldChg>
      <pc:sldChg chg="addSp delSp modSp add mod">
        <pc:chgData name="Hedydd Jones" userId="35b46832-044e-45dd-ba51-c6b2345da4ab" providerId="ADAL" clId="{66CFF694-8AB9-4FE4-B676-F78122976BCA}" dt="2025-01-06T14:15:03.229" v="2854" actId="1076"/>
        <pc:sldMkLst>
          <pc:docMk/>
          <pc:sldMk cId="2804455739" sldId="1922"/>
        </pc:sldMkLst>
        <pc:spChg chg="mod">
          <ac:chgData name="Hedydd Jones" userId="35b46832-044e-45dd-ba51-c6b2345da4ab" providerId="ADAL" clId="{66CFF694-8AB9-4FE4-B676-F78122976BCA}" dt="2025-01-05T18:32:19.183" v="1452" actId="20577"/>
          <ac:spMkLst>
            <pc:docMk/>
            <pc:sldMk cId="2804455739" sldId="1922"/>
            <ac:spMk id="6" creationId="{40051E5D-D4EC-15F6-75B4-2809D03225BD}"/>
          </ac:spMkLst>
        </pc:spChg>
        <pc:spChg chg="add mod">
          <ac:chgData name="Hedydd Jones" userId="35b46832-044e-45dd-ba51-c6b2345da4ab" providerId="ADAL" clId="{66CFF694-8AB9-4FE4-B676-F78122976BCA}" dt="2025-01-06T14:15:03.229" v="2854" actId="1076"/>
          <ac:spMkLst>
            <pc:docMk/>
            <pc:sldMk cId="2804455739" sldId="1922"/>
            <ac:spMk id="31" creationId="{13D5ADE1-7E6C-40A7-EB1E-08D6904AE8AE}"/>
          </ac:spMkLst>
        </pc:spChg>
        <pc:picChg chg="add del mod">
          <ac:chgData name="Hedydd Jones" userId="35b46832-044e-45dd-ba51-c6b2345da4ab" providerId="ADAL" clId="{66CFF694-8AB9-4FE4-B676-F78122976BCA}" dt="2025-01-06T10:05:03.313" v="2180" actId="478"/>
          <ac:picMkLst>
            <pc:docMk/>
            <pc:sldMk cId="2804455739" sldId="1922"/>
            <ac:picMk id="3" creationId="{91FC5221-07F4-32BF-4C71-29052AD1C4FD}"/>
          </ac:picMkLst>
        </pc:picChg>
        <pc:picChg chg="add mod">
          <ac:chgData name="Hedydd Jones" userId="35b46832-044e-45dd-ba51-c6b2345da4ab" providerId="ADAL" clId="{66CFF694-8AB9-4FE4-B676-F78122976BCA}" dt="2025-01-06T09:44:42.033" v="2157" actId="1076"/>
          <ac:picMkLst>
            <pc:docMk/>
            <pc:sldMk cId="2804455739" sldId="1922"/>
            <ac:picMk id="7" creationId="{840C4D58-7415-EE3A-B558-61512EE30D54}"/>
          </ac:picMkLst>
        </pc:picChg>
        <pc:picChg chg="del">
          <ac:chgData name="Hedydd Jones" userId="35b46832-044e-45dd-ba51-c6b2345da4ab" providerId="ADAL" clId="{66CFF694-8AB9-4FE4-B676-F78122976BCA}" dt="2025-01-05T18:32:01.921" v="1422" actId="478"/>
          <ac:picMkLst>
            <pc:docMk/>
            <pc:sldMk cId="2804455739" sldId="1922"/>
            <ac:picMk id="9" creationId="{61C18A09-1F84-E653-93F3-81E6B8EBA9CC}"/>
          </ac:picMkLst>
        </pc:picChg>
        <pc:picChg chg="add mod">
          <ac:chgData name="Hedydd Jones" userId="35b46832-044e-45dd-ba51-c6b2345da4ab" providerId="ADAL" clId="{66CFF694-8AB9-4FE4-B676-F78122976BCA}" dt="2025-01-06T09:44:59.988" v="2163" actId="14100"/>
          <ac:picMkLst>
            <pc:docMk/>
            <pc:sldMk cId="2804455739" sldId="1922"/>
            <ac:picMk id="10" creationId="{F108D89F-4714-F469-C493-A0B5713FCB84}"/>
          </ac:picMkLst>
        </pc:picChg>
        <pc:picChg chg="add mod">
          <ac:chgData name="Hedydd Jones" userId="35b46832-044e-45dd-ba51-c6b2345da4ab" providerId="ADAL" clId="{66CFF694-8AB9-4FE4-B676-F78122976BCA}" dt="2025-01-06T10:05:08.329" v="2182" actId="1076"/>
          <ac:picMkLst>
            <pc:docMk/>
            <pc:sldMk cId="2804455739" sldId="1922"/>
            <ac:picMk id="12" creationId="{944952E6-025E-4105-31B6-74A2EEBFD240}"/>
          </ac:picMkLst>
        </pc:picChg>
        <pc:picChg chg="add mod">
          <ac:chgData name="Hedydd Jones" userId="35b46832-044e-45dd-ba51-c6b2345da4ab" providerId="ADAL" clId="{66CFF694-8AB9-4FE4-B676-F78122976BCA}" dt="2025-01-06T10:08:29.652" v="2222" actId="1076"/>
          <ac:picMkLst>
            <pc:docMk/>
            <pc:sldMk cId="2804455739" sldId="1922"/>
            <ac:picMk id="14" creationId="{01F7A2B6-609F-6F61-5F67-AFF42E8EADEF}"/>
          </ac:picMkLst>
        </pc:picChg>
        <pc:picChg chg="add mod">
          <ac:chgData name="Hedydd Jones" userId="35b46832-044e-45dd-ba51-c6b2345da4ab" providerId="ADAL" clId="{66CFF694-8AB9-4FE4-B676-F78122976BCA}" dt="2025-01-06T10:08:31.704" v="2223" actId="1076"/>
          <ac:picMkLst>
            <pc:docMk/>
            <pc:sldMk cId="2804455739" sldId="1922"/>
            <ac:picMk id="16" creationId="{4F449A3B-4927-CF24-945C-5A5A5AC30B54}"/>
          </ac:picMkLst>
        </pc:picChg>
        <pc:picChg chg="add mod">
          <ac:chgData name="Hedydd Jones" userId="35b46832-044e-45dd-ba51-c6b2345da4ab" providerId="ADAL" clId="{66CFF694-8AB9-4FE4-B676-F78122976BCA}" dt="2025-01-06T10:07:58.396" v="2215" actId="1076"/>
          <ac:picMkLst>
            <pc:docMk/>
            <pc:sldMk cId="2804455739" sldId="1922"/>
            <ac:picMk id="18" creationId="{6D3D3010-D734-F5F1-4888-893D3578C11E}"/>
          </ac:picMkLst>
        </pc:picChg>
        <pc:picChg chg="add mod">
          <ac:chgData name="Hedydd Jones" userId="35b46832-044e-45dd-ba51-c6b2345da4ab" providerId="ADAL" clId="{66CFF694-8AB9-4FE4-B676-F78122976BCA}" dt="2025-01-06T10:06:12.887" v="2204" actId="1076"/>
          <ac:picMkLst>
            <pc:docMk/>
            <pc:sldMk cId="2804455739" sldId="1922"/>
            <ac:picMk id="20" creationId="{3D04AD97-3FFE-C3DE-7146-4C6872032D78}"/>
          </ac:picMkLst>
        </pc:picChg>
        <pc:picChg chg="add mod">
          <ac:chgData name="Hedydd Jones" userId="35b46832-044e-45dd-ba51-c6b2345da4ab" providerId="ADAL" clId="{66CFF694-8AB9-4FE4-B676-F78122976BCA}" dt="2025-01-06T10:06:14.213" v="2205" actId="1076"/>
          <ac:picMkLst>
            <pc:docMk/>
            <pc:sldMk cId="2804455739" sldId="1922"/>
            <ac:picMk id="22" creationId="{DA6D1A38-41B2-3486-17B5-69AF1D5026F2}"/>
          </ac:picMkLst>
        </pc:picChg>
        <pc:picChg chg="add mod">
          <ac:chgData name="Hedydd Jones" userId="35b46832-044e-45dd-ba51-c6b2345da4ab" providerId="ADAL" clId="{66CFF694-8AB9-4FE4-B676-F78122976BCA}" dt="2025-01-06T10:06:29.073" v="2210" actId="1076"/>
          <ac:picMkLst>
            <pc:docMk/>
            <pc:sldMk cId="2804455739" sldId="1922"/>
            <ac:picMk id="24" creationId="{DF32E306-9C45-D581-C18F-5DB202E88EDE}"/>
          </ac:picMkLst>
        </pc:picChg>
        <pc:picChg chg="add mod">
          <ac:chgData name="Hedydd Jones" userId="35b46832-044e-45dd-ba51-c6b2345da4ab" providerId="ADAL" clId="{66CFF694-8AB9-4FE4-B676-F78122976BCA}" dt="2025-01-06T10:08:00.102" v="2216" actId="1076"/>
          <ac:picMkLst>
            <pc:docMk/>
            <pc:sldMk cId="2804455739" sldId="1922"/>
            <ac:picMk id="26" creationId="{92123B90-067B-B76C-2F4B-FEF2A6088012}"/>
          </ac:picMkLst>
        </pc:picChg>
        <pc:picChg chg="add mod">
          <ac:chgData name="Hedydd Jones" userId="35b46832-044e-45dd-ba51-c6b2345da4ab" providerId="ADAL" clId="{66CFF694-8AB9-4FE4-B676-F78122976BCA}" dt="2025-01-06T10:08:12.775" v="2221" actId="1076"/>
          <ac:picMkLst>
            <pc:docMk/>
            <pc:sldMk cId="2804455739" sldId="1922"/>
            <ac:picMk id="28" creationId="{0D41EE0B-3123-ED20-74AA-4E698390F6E3}"/>
          </ac:picMkLst>
        </pc:picChg>
        <pc:picChg chg="add mod">
          <ac:chgData name="Hedydd Jones" userId="35b46832-044e-45dd-ba51-c6b2345da4ab" providerId="ADAL" clId="{66CFF694-8AB9-4FE4-B676-F78122976BCA}" dt="2025-01-06T10:08:48.433" v="2228" actId="1076"/>
          <ac:picMkLst>
            <pc:docMk/>
            <pc:sldMk cId="2804455739" sldId="1922"/>
            <ac:picMk id="30" creationId="{2C0BC3DA-E07D-0373-F538-4E58DA41EE9F}"/>
          </ac:picMkLst>
        </pc:picChg>
      </pc:sldChg>
      <pc:sldChg chg="addSp delSp modSp add mod">
        <pc:chgData name="Hedydd Jones" userId="35b46832-044e-45dd-ba51-c6b2345da4ab" providerId="ADAL" clId="{66CFF694-8AB9-4FE4-B676-F78122976BCA}" dt="2025-01-05T18:33:42.679" v="1463" actId="1076"/>
        <pc:sldMkLst>
          <pc:docMk/>
          <pc:sldMk cId="1976226671" sldId="1923"/>
        </pc:sldMkLst>
        <pc:picChg chg="add mod modCrop">
          <ac:chgData name="Hedydd Jones" userId="35b46832-044e-45dd-ba51-c6b2345da4ab" providerId="ADAL" clId="{66CFF694-8AB9-4FE4-B676-F78122976BCA}" dt="2025-01-05T18:33:42.679" v="1463" actId="1076"/>
          <ac:picMkLst>
            <pc:docMk/>
            <pc:sldMk cId="1976226671" sldId="1923"/>
            <ac:picMk id="3" creationId="{C2F26E00-F8D7-2EBB-D564-38796B563838}"/>
          </ac:picMkLst>
        </pc:picChg>
        <pc:picChg chg="del">
          <ac:chgData name="Hedydd Jones" userId="35b46832-044e-45dd-ba51-c6b2345da4ab" providerId="ADAL" clId="{66CFF694-8AB9-4FE4-B676-F78122976BCA}" dt="2025-01-05T18:33:21.787" v="1459" actId="478"/>
          <ac:picMkLst>
            <pc:docMk/>
            <pc:sldMk cId="1976226671" sldId="1923"/>
            <ac:picMk id="4" creationId="{5FBBE9CF-1FCB-FB7F-CDBE-BE28E76DD9B3}"/>
          </ac:picMkLst>
        </pc:picChg>
      </pc:sldChg>
      <pc:sldChg chg="addSp delSp modSp add mod">
        <pc:chgData name="Hedydd Jones" userId="35b46832-044e-45dd-ba51-c6b2345da4ab" providerId="ADAL" clId="{66CFF694-8AB9-4FE4-B676-F78122976BCA}" dt="2025-01-05T18:34:42.030" v="1474" actId="1076"/>
        <pc:sldMkLst>
          <pc:docMk/>
          <pc:sldMk cId="3780718337" sldId="1924"/>
        </pc:sldMkLst>
        <pc:spChg chg="mod">
          <ac:chgData name="Hedydd Jones" userId="35b46832-044e-45dd-ba51-c6b2345da4ab" providerId="ADAL" clId="{66CFF694-8AB9-4FE4-B676-F78122976BCA}" dt="2025-01-05T18:34:37.904" v="1473" actId="14100"/>
          <ac:spMkLst>
            <pc:docMk/>
            <pc:sldMk cId="3780718337" sldId="1924"/>
            <ac:spMk id="6" creationId="{BD44D954-03D1-00EE-E3F6-484D7BC31C65}"/>
          </ac:spMkLst>
        </pc:spChg>
        <pc:picChg chg="del">
          <ac:chgData name="Hedydd Jones" userId="35b46832-044e-45dd-ba51-c6b2345da4ab" providerId="ADAL" clId="{66CFF694-8AB9-4FE4-B676-F78122976BCA}" dt="2025-01-05T18:33:50.497" v="1465" actId="478"/>
          <ac:picMkLst>
            <pc:docMk/>
            <pc:sldMk cId="3780718337" sldId="1924"/>
            <ac:picMk id="3" creationId="{699216E6-783F-AD44-6903-9507F69666A4}"/>
          </ac:picMkLst>
        </pc:picChg>
        <pc:picChg chg="add mod modCrop">
          <ac:chgData name="Hedydd Jones" userId="35b46832-044e-45dd-ba51-c6b2345da4ab" providerId="ADAL" clId="{66CFF694-8AB9-4FE4-B676-F78122976BCA}" dt="2025-01-05T18:34:42.030" v="1474" actId="1076"/>
          <ac:picMkLst>
            <pc:docMk/>
            <pc:sldMk cId="3780718337" sldId="1924"/>
            <ac:picMk id="4" creationId="{52C7BFC0-436E-1056-CAA7-BB32398CEE87}"/>
          </ac:picMkLst>
        </pc:picChg>
      </pc:sldChg>
      <pc:sldChg chg="addSp delSp modSp add mod">
        <pc:chgData name="Hedydd Jones" userId="35b46832-044e-45dd-ba51-c6b2345da4ab" providerId="ADAL" clId="{66CFF694-8AB9-4FE4-B676-F78122976BCA}" dt="2025-01-05T18:35:43.343" v="1483" actId="14100"/>
        <pc:sldMkLst>
          <pc:docMk/>
          <pc:sldMk cId="3340515459" sldId="1925"/>
        </pc:sldMkLst>
        <pc:picChg chg="add mod modCrop">
          <ac:chgData name="Hedydd Jones" userId="35b46832-044e-45dd-ba51-c6b2345da4ab" providerId="ADAL" clId="{66CFF694-8AB9-4FE4-B676-F78122976BCA}" dt="2025-01-05T18:35:43.343" v="1483" actId="14100"/>
          <ac:picMkLst>
            <pc:docMk/>
            <pc:sldMk cId="3340515459" sldId="1925"/>
            <ac:picMk id="3" creationId="{0C38D943-E2E7-58E7-E042-05DDCD201C8A}"/>
          </ac:picMkLst>
        </pc:picChg>
        <pc:picChg chg="del">
          <ac:chgData name="Hedydd Jones" userId="35b46832-044e-45dd-ba51-c6b2345da4ab" providerId="ADAL" clId="{66CFF694-8AB9-4FE4-B676-F78122976BCA}" dt="2025-01-05T18:35:11.448" v="1476" actId="478"/>
          <ac:picMkLst>
            <pc:docMk/>
            <pc:sldMk cId="3340515459" sldId="1925"/>
            <ac:picMk id="4" creationId="{D657BE29-2012-9A9B-5417-E403B6C10994}"/>
          </ac:picMkLst>
        </pc:picChg>
      </pc:sldChg>
      <pc:sldChg chg="addSp delSp modSp add mod ord">
        <pc:chgData name="Hedydd Jones" userId="35b46832-044e-45dd-ba51-c6b2345da4ab" providerId="ADAL" clId="{66CFF694-8AB9-4FE4-B676-F78122976BCA}" dt="2025-01-06T14:48:52.429" v="3737" actId="313"/>
        <pc:sldMkLst>
          <pc:docMk/>
          <pc:sldMk cId="1935115855" sldId="1926"/>
        </pc:sldMkLst>
        <pc:spChg chg="del">
          <ac:chgData name="Hedydd Jones" userId="35b46832-044e-45dd-ba51-c6b2345da4ab" providerId="ADAL" clId="{66CFF694-8AB9-4FE4-B676-F78122976BCA}" dt="2025-01-06T14:15:37.884" v="2856" actId="478"/>
          <ac:spMkLst>
            <pc:docMk/>
            <pc:sldMk cId="1935115855" sldId="1926"/>
            <ac:spMk id="6" creationId="{55E89E16-7205-FFEB-16E6-E14476E431EF}"/>
          </ac:spMkLst>
        </pc:spChg>
        <pc:spChg chg="add mod">
          <ac:chgData name="Hedydd Jones" userId="35b46832-044e-45dd-ba51-c6b2345da4ab" providerId="ADAL" clId="{66CFF694-8AB9-4FE4-B676-F78122976BCA}" dt="2025-01-06T14:48:52.429" v="3737" actId="313"/>
          <ac:spMkLst>
            <pc:docMk/>
            <pc:sldMk cId="1935115855" sldId="1926"/>
            <ac:spMk id="7" creationId="{68080F32-94BD-76A3-8B7B-ACF7D5E1C310}"/>
          </ac:spMkLst>
        </pc:spChg>
        <pc:picChg chg="del">
          <ac:chgData name="Hedydd Jones" userId="35b46832-044e-45dd-ba51-c6b2345da4ab" providerId="ADAL" clId="{66CFF694-8AB9-4FE4-B676-F78122976BCA}" dt="2025-01-05T18:36:03.530" v="1488" actId="478"/>
          <ac:picMkLst>
            <pc:docMk/>
            <pc:sldMk cId="1935115855" sldId="1926"/>
            <ac:picMk id="3" creationId="{019234B2-BDDE-1FF4-6D0E-3B6396DAC212}"/>
          </ac:picMkLst>
        </pc:picChg>
        <pc:picChg chg="add del mod modCrop">
          <ac:chgData name="Hedydd Jones" userId="35b46832-044e-45dd-ba51-c6b2345da4ab" providerId="ADAL" clId="{66CFF694-8AB9-4FE4-B676-F78122976BCA}" dt="2025-01-06T14:18:40.572" v="3510" actId="478"/>
          <ac:picMkLst>
            <pc:docMk/>
            <pc:sldMk cId="1935115855" sldId="1926"/>
            <ac:picMk id="4" creationId="{7F70466F-4691-25BD-72AB-98806A7AEC43}"/>
          </ac:picMkLst>
        </pc:picChg>
      </pc:sldChg>
      <pc:sldChg chg="addSp delSp modSp mod">
        <pc:chgData name="Hedydd Jones" userId="35b46832-044e-45dd-ba51-c6b2345da4ab" providerId="ADAL" clId="{66CFF694-8AB9-4FE4-B676-F78122976BCA}" dt="2025-01-05T18:52:19.251" v="1675"/>
        <pc:sldMkLst>
          <pc:docMk/>
          <pc:sldMk cId="2316401637" sldId="1927"/>
        </pc:sldMkLst>
        <pc:spChg chg="mod">
          <ac:chgData name="Hedydd Jones" userId="35b46832-044e-45dd-ba51-c6b2345da4ab" providerId="ADAL" clId="{66CFF694-8AB9-4FE4-B676-F78122976BCA}" dt="2025-01-05T18:52:11.093" v="1674" actId="20577"/>
          <ac:spMkLst>
            <pc:docMk/>
            <pc:sldMk cId="2316401637" sldId="1927"/>
            <ac:spMk id="2" creationId="{B1390BCA-DEC4-D975-5E44-1EE0973A41F5}"/>
          </ac:spMkLst>
        </pc:spChg>
        <pc:spChg chg="del">
          <ac:chgData name="Hedydd Jones" userId="35b46832-044e-45dd-ba51-c6b2345da4ab" providerId="ADAL" clId="{66CFF694-8AB9-4FE4-B676-F78122976BCA}" dt="2025-01-05T18:41:44.077" v="1496" actId="478"/>
          <ac:spMkLst>
            <pc:docMk/>
            <pc:sldMk cId="2316401637" sldId="1927"/>
            <ac:spMk id="5" creationId="{0C706232-F2E6-4A5A-9682-7D074490048A}"/>
          </ac:spMkLst>
        </pc:spChg>
        <pc:picChg chg="add mod">
          <ac:chgData name="Hedydd Jones" userId="35b46832-044e-45dd-ba51-c6b2345da4ab" providerId="ADAL" clId="{66CFF694-8AB9-4FE4-B676-F78122976BCA}" dt="2025-01-05T18:52:19.251" v="1675"/>
          <ac:picMkLst>
            <pc:docMk/>
            <pc:sldMk cId="2316401637" sldId="1927"/>
            <ac:picMk id="6" creationId="{8683C8C2-D108-0237-1915-6F9E4E7285C4}"/>
          </ac:picMkLst>
        </pc:picChg>
      </pc:sldChg>
      <pc:sldChg chg="addSp delSp modSp mod">
        <pc:chgData name="Hedydd Jones" userId="35b46832-044e-45dd-ba51-c6b2345da4ab" providerId="ADAL" clId="{66CFF694-8AB9-4FE4-B676-F78122976BCA}" dt="2025-01-05T18:56:57.835" v="1781" actId="1076"/>
        <pc:sldMkLst>
          <pc:docMk/>
          <pc:sldMk cId="3440167034" sldId="1929"/>
        </pc:sldMkLst>
        <pc:spChg chg="del">
          <ac:chgData name="Hedydd Jones" userId="35b46832-044e-45dd-ba51-c6b2345da4ab" providerId="ADAL" clId="{66CFF694-8AB9-4FE4-B676-F78122976BCA}" dt="2025-01-05T18:42:09.593" v="1500" actId="478"/>
          <ac:spMkLst>
            <pc:docMk/>
            <pc:sldMk cId="3440167034" sldId="1929"/>
            <ac:spMk id="5" creationId="{589FFFF0-9541-3D03-0244-D107E4683555}"/>
          </ac:spMkLst>
        </pc:spChg>
        <pc:graphicFrameChg chg="mod">
          <ac:chgData name="Hedydd Jones" userId="35b46832-044e-45dd-ba51-c6b2345da4ab" providerId="ADAL" clId="{66CFF694-8AB9-4FE4-B676-F78122976BCA}" dt="2025-01-05T18:56:57.835" v="1781" actId="1076"/>
          <ac:graphicFrameMkLst>
            <pc:docMk/>
            <pc:sldMk cId="3440167034" sldId="1929"/>
            <ac:graphicFrameMk id="3" creationId="{CB3AAC84-0CAF-ACA4-7BF9-3AB40BF2B1D3}"/>
          </ac:graphicFrameMkLst>
        </pc:graphicFrameChg>
        <pc:picChg chg="add mod">
          <ac:chgData name="Hedydd Jones" userId="35b46832-044e-45dd-ba51-c6b2345da4ab" providerId="ADAL" clId="{66CFF694-8AB9-4FE4-B676-F78122976BCA}" dt="2025-01-05T18:56:52.051" v="1780"/>
          <ac:picMkLst>
            <pc:docMk/>
            <pc:sldMk cId="3440167034" sldId="1929"/>
            <ac:picMk id="4" creationId="{5A470B14-2AC1-E2EE-BA39-26D7E225D7C3}"/>
          </ac:picMkLst>
        </pc:picChg>
      </pc:sldChg>
      <pc:sldChg chg="addSp delSp modSp mod">
        <pc:chgData name="Hedydd Jones" userId="35b46832-044e-45dd-ba51-c6b2345da4ab" providerId="ADAL" clId="{66CFF694-8AB9-4FE4-B676-F78122976BCA}" dt="2025-01-05T18:53:05.963" v="1680"/>
        <pc:sldMkLst>
          <pc:docMk/>
          <pc:sldMk cId="2955173317" sldId="1935"/>
        </pc:sldMkLst>
        <pc:spChg chg="del">
          <ac:chgData name="Hedydd Jones" userId="35b46832-044e-45dd-ba51-c6b2345da4ab" providerId="ADAL" clId="{66CFF694-8AB9-4FE4-B676-F78122976BCA}" dt="2025-01-05T18:42:02.946" v="1499" actId="478"/>
          <ac:spMkLst>
            <pc:docMk/>
            <pc:sldMk cId="2955173317" sldId="1935"/>
            <ac:spMk id="4" creationId="{2E7E5EA8-6075-9206-BEAC-C63437AAB037}"/>
          </ac:spMkLst>
        </pc:spChg>
        <pc:picChg chg="add mod">
          <ac:chgData name="Hedydd Jones" userId="35b46832-044e-45dd-ba51-c6b2345da4ab" providerId="ADAL" clId="{66CFF694-8AB9-4FE4-B676-F78122976BCA}" dt="2025-01-05T18:53:05.963" v="1680"/>
          <ac:picMkLst>
            <pc:docMk/>
            <pc:sldMk cId="2955173317" sldId="1935"/>
            <ac:picMk id="2" creationId="{3A073A38-3167-0BC0-4528-8A135A89A3C0}"/>
          </ac:picMkLst>
        </pc:picChg>
      </pc:sldChg>
      <pc:sldChg chg="del">
        <pc:chgData name="Hedydd Jones" userId="35b46832-044e-45dd-ba51-c6b2345da4ab" providerId="ADAL" clId="{66CFF694-8AB9-4FE4-B676-F78122976BCA}" dt="2025-01-05T18:42:19.994" v="1501" actId="47"/>
        <pc:sldMkLst>
          <pc:docMk/>
          <pc:sldMk cId="3341609186" sldId="1938"/>
        </pc:sldMkLst>
      </pc:sldChg>
      <pc:sldChg chg="del">
        <pc:chgData name="Hedydd Jones" userId="35b46832-044e-45dd-ba51-c6b2345da4ab" providerId="ADAL" clId="{66CFF694-8AB9-4FE4-B676-F78122976BCA}" dt="2025-01-05T18:42:30.821" v="1504" actId="47"/>
        <pc:sldMkLst>
          <pc:docMk/>
          <pc:sldMk cId="377847258" sldId="1975"/>
        </pc:sldMkLst>
      </pc:sldChg>
      <pc:sldChg chg="del">
        <pc:chgData name="Hedydd Jones" userId="35b46832-044e-45dd-ba51-c6b2345da4ab" providerId="ADAL" clId="{66CFF694-8AB9-4FE4-B676-F78122976BCA}" dt="2025-01-05T18:42:32.259" v="1505" actId="47"/>
        <pc:sldMkLst>
          <pc:docMk/>
          <pc:sldMk cId="2109468264" sldId="1976"/>
        </pc:sldMkLst>
      </pc:sldChg>
      <pc:sldChg chg="del">
        <pc:chgData name="Hedydd Jones" userId="35b46832-044e-45dd-ba51-c6b2345da4ab" providerId="ADAL" clId="{66CFF694-8AB9-4FE4-B676-F78122976BCA}" dt="2025-01-05T18:42:36.456" v="1507" actId="47"/>
        <pc:sldMkLst>
          <pc:docMk/>
          <pc:sldMk cId="1213168495" sldId="1977"/>
        </pc:sldMkLst>
      </pc:sldChg>
      <pc:sldChg chg="del">
        <pc:chgData name="Hedydd Jones" userId="35b46832-044e-45dd-ba51-c6b2345da4ab" providerId="ADAL" clId="{66CFF694-8AB9-4FE4-B676-F78122976BCA}" dt="2025-01-05T18:42:45.682" v="1509" actId="47"/>
        <pc:sldMkLst>
          <pc:docMk/>
          <pc:sldMk cId="2178458886" sldId="1978"/>
        </pc:sldMkLst>
      </pc:sldChg>
      <pc:sldChg chg="del">
        <pc:chgData name="Hedydd Jones" userId="35b46832-044e-45dd-ba51-c6b2345da4ab" providerId="ADAL" clId="{66CFF694-8AB9-4FE4-B676-F78122976BCA}" dt="2025-01-05T18:54:31.345" v="1682" actId="47"/>
        <pc:sldMkLst>
          <pc:docMk/>
          <pc:sldMk cId="1619106732" sldId="1979"/>
        </pc:sldMkLst>
      </pc:sldChg>
      <pc:sldChg chg="addSp delSp modSp mod">
        <pc:chgData name="Hedydd Jones" userId="35b46832-044e-45dd-ba51-c6b2345da4ab" providerId="ADAL" clId="{66CFF694-8AB9-4FE4-B676-F78122976BCA}" dt="2025-01-05T18:51:51.075" v="1634" actId="1076"/>
        <pc:sldMkLst>
          <pc:docMk/>
          <pc:sldMk cId="849330795" sldId="1980"/>
        </pc:sldMkLst>
        <pc:spChg chg="del">
          <ac:chgData name="Hedydd Jones" userId="35b46832-044e-45dd-ba51-c6b2345da4ab" providerId="ADAL" clId="{66CFF694-8AB9-4FE4-B676-F78122976BCA}" dt="2025-01-05T18:41:35.995" v="1495" actId="478"/>
          <ac:spMkLst>
            <pc:docMk/>
            <pc:sldMk cId="849330795" sldId="1980"/>
            <ac:spMk id="4" creationId="{ACB83666-A018-13F5-45D9-DEA8406DBEAA}"/>
          </ac:spMkLst>
        </pc:spChg>
        <pc:spChg chg="mod">
          <ac:chgData name="Hedydd Jones" userId="35b46832-044e-45dd-ba51-c6b2345da4ab" providerId="ADAL" clId="{66CFF694-8AB9-4FE4-B676-F78122976BCA}" dt="2025-01-05T18:51:48.132" v="1633" actId="1076"/>
          <ac:spMkLst>
            <pc:docMk/>
            <pc:sldMk cId="849330795" sldId="1980"/>
            <ac:spMk id="6" creationId="{6C086C65-681F-DEEE-69A6-C031CFC4E728}"/>
          </ac:spMkLst>
        </pc:spChg>
        <pc:spChg chg="mod">
          <ac:chgData name="Hedydd Jones" userId="35b46832-044e-45dd-ba51-c6b2345da4ab" providerId="ADAL" clId="{66CFF694-8AB9-4FE4-B676-F78122976BCA}" dt="2025-01-05T18:51:44.492" v="1632" actId="1076"/>
          <ac:spMkLst>
            <pc:docMk/>
            <pc:sldMk cId="849330795" sldId="1980"/>
            <ac:spMk id="7" creationId="{88F4C3C5-F06C-BF88-A750-27A893CD231A}"/>
          </ac:spMkLst>
        </pc:spChg>
        <pc:spChg chg="mod">
          <ac:chgData name="Hedydd Jones" userId="35b46832-044e-45dd-ba51-c6b2345da4ab" providerId="ADAL" clId="{66CFF694-8AB9-4FE4-B676-F78122976BCA}" dt="2025-01-05T18:51:09.034" v="1575" actId="14100"/>
          <ac:spMkLst>
            <pc:docMk/>
            <pc:sldMk cId="849330795" sldId="1980"/>
            <ac:spMk id="10" creationId="{CB74EFA5-FF06-1BB9-7628-85FAAEDCABA8}"/>
          </ac:spMkLst>
        </pc:spChg>
        <pc:spChg chg="mod">
          <ac:chgData name="Hedydd Jones" userId="35b46832-044e-45dd-ba51-c6b2345da4ab" providerId="ADAL" clId="{66CFF694-8AB9-4FE4-B676-F78122976BCA}" dt="2025-01-05T18:51:41.419" v="1631" actId="14100"/>
          <ac:spMkLst>
            <pc:docMk/>
            <pc:sldMk cId="849330795" sldId="1980"/>
            <ac:spMk id="11" creationId="{369F5AA6-FB9E-747D-D579-9537DFD3651E}"/>
          </ac:spMkLst>
        </pc:spChg>
        <pc:spChg chg="mod">
          <ac:chgData name="Hedydd Jones" userId="35b46832-044e-45dd-ba51-c6b2345da4ab" providerId="ADAL" clId="{66CFF694-8AB9-4FE4-B676-F78122976BCA}" dt="2025-01-05T18:51:31.445" v="1624" actId="20577"/>
          <ac:spMkLst>
            <pc:docMk/>
            <pc:sldMk cId="849330795" sldId="1980"/>
            <ac:spMk id="12" creationId="{093801AE-031E-7EA1-3D86-12100EBE2F4D}"/>
          </ac:spMkLst>
        </pc:spChg>
        <pc:spChg chg="mod">
          <ac:chgData name="Hedydd Jones" userId="35b46832-044e-45dd-ba51-c6b2345da4ab" providerId="ADAL" clId="{66CFF694-8AB9-4FE4-B676-F78122976BCA}" dt="2025-01-05T18:51:35.150" v="1630" actId="20577"/>
          <ac:spMkLst>
            <pc:docMk/>
            <pc:sldMk cId="849330795" sldId="1980"/>
            <ac:spMk id="13" creationId="{B0D7E739-E914-0686-459F-18B46FCFA187}"/>
          </ac:spMkLst>
        </pc:spChg>
        <pc:picChg chg="add mod">
          <ac:chgData name="Hedydd Jones" userId="35b46832-044e-45dd-ba51-c6b2345da4ab" providerId="ADAL" clId="{66CFF694-8AB9-4FE4-B676-F78122976BCA}" dt="2025-01-05T18:51:51.075" v="1634" actId="1076"/>
          <ac:picMkLst>
            <pc:docMk/>
            <pc:sldMk cId="849330795" sldId="1980"/>
            <ac:picMk id="2" creationId="{80A44699-A654-F508-733A-C25C4ADD9EEE}"/>
          </ac:picMkLst>
        </pc:picChg>
      </pc:sldChg>
      <pc:sldChg chg="addSp delSp modSp mod">
        <pc:chgData name="Hedydd Jones" userId="35b46832-044e-45dd-ba51-c6b2345da4ab" providerId="ADAL" clId="{66CFF694-8AB9-4FE4-B676-F78122976BCA}" dt="2025-01-06T10:34:33.252" v="2432"/>
        <pc:sldMkLst>
          <pc:docMk/>
          <pc:sldMk cId="3957674735" sldId="1984"/>
        </pc:sldMkLst>
        <pc:picChg chg="add mod">
          <ac:chgData name="Hedydd Jones" userId="35b46832-044e-45dd-ba51-c6b2345da4ab" providerId="ADAL" clId="{66CFF694-8AB9-4FE4-B676-F78122976BCA}" dt="2025-01-06T10:34:33.252" v="2432"/>
          <ac:picMkLst>
            <pc:docMk/>
            <pc:sldMk cId="3957674735" sldId="1984"/>
            <ac:picMk id="2" creationId="{D539FC1D-BBFD-526A-5DF5-5AD07EA6E85C}"/>
          </ac:picMkLst>
        </pc:picChg>
        <pc:picChg chg="del">
          <ac:chgData name="Hedydd Jones" userId="35b46832-044e-45dd-ba51-c6b2345da4ab" providerId="ADAL" clId="{66CFF694-8AB9-4FE4-B676-F78122976BCA}" dt="2025-01-06T10:34:30.443" v="2431" actId="478"/>
          <ac:picMkLst>
            <pc:docMk/>
            <pc:sldMk cId="3957674735" sldId="1984"/>
            <ac:picMk id="6" creationId="{08DCE120-DBED-2516-308D-64B0A89C5804}"/>
          </ac:picMkLst>
        </pc:picChg>
      </pc:sldChg>
      <pc:sldChg chg="addSp delSp modSp mod">
        <pc:chgData name="Hedydd Jones" userId="35b46832-044e-45dd-ba51-c6b2345da4ab" providerId="ADAL" clId="{66CFF694-8AB9-4FE4-B676-F78122976BCA}" dt="2025-01-06T14:27:52.317" v="3597" actId="478"/>
        <pc:sldMkLst>
          <pc:docMk/>
          <pc:sldMk cId="1072403101" sldId="1985"/>
        </pc:sldMkLst>
        <pc:picChg chg="add del">
          <ac:chgData name="Hedydd Jones" userId="35b46832-044e-45dd-ba51-c6b2345da4ab" providerId="ADAL" clId="{66CFF694-8AB9-4FE4-B676-F78122976BCA}" dt="2025-01-06T10:34:57.155" v="2437" actId="478"/>
          <ac:picMkLst>
            <pc:docMk/>
            <pc:sldMk cId="1072403101" sldId="1985"/>
            <ac:picMk id="4" creationId="{DD20948C-0EA8-50E5-1614-C5A577D863F8}"/>
          </ac:picMkLst>
        </pc:picChg>
        <pc:picChg chg="add mod">
          <ac:chgData name="Hedydd Jones" userId="35b46832-044e-45dd-ba51-c6b2345da4ab" providerId="ADAL" clId="{66CFF694-8AB9-4FE4-B676-F78122976BCA}" dt="2025-01-06T10:34:58.909" v="2438"/>
          <ac:picMkLst>
            <pc:docMk/>
            <pc:sldMk cId="1072403101" sldId="1985"/>
            <ac:picMk id="5" creationId="{53DA353F-DA3F-C3A8-20B2-CF098753AE09}"/>
          </ac:picMkLst>
        </pc:picChg>
        <pc:picChg chg="add del">
          <ac:chgData name="Hedydd Jones" userId="35b46832-044e-45dd-ba51-c6b2345da4ab" providerId="ADAL" clId="{66CFF694-8AB9-4FE4-B676-F78122976BCA}" dt="2025-01-06T14:27:19.985" v="3595" actId="478"/>
          <ac:picMkLst>
            <pc:docMk/>
            <pc:sldMk cId="1072403101" sldId="1985"/>
            <ac:picMk id="18" creationId="{7468A6FF-C2DE-B126-1815-B6B1444CEA71}"/>
          </ac:picMkLst>
        </pc:picChg>
        <pc:picChg chg="add del">
          <ac:chgData name="Hedydd Jones" userId="35b46832-044e-45dd-ba51-c6b2345da4ab" providerId="ADAL" clId="{66CFF694-8AB9-4FE4-B676-F78122976BCA}" dt="2025-01-06T14:27:52.317" v="3597" actId="478"/>
          <ac:picMkLst>
            <pc:docMk/>
            <pc:sldMk cId="1072403101" sldId="1985"/>
            <ac:picMk id="20" creationId="{1BB0739F-8F20-DFD7-2D94-F6FE6713F7D9}"/>
          </ac:picMkLst>
        </pc:picChg>
      </pc:sldChg>
      <pc:sldChg chg="del">
        <pc:chgData name="Hedydd Jones" userId="35b46832-044e-45dd-ba51-c6b2345da4ab" providerId="ADAL" clId="{66CFF694-8AB9-4FE4-B676-F78122976BCA}" dt="2025-01-06T10:35:28.206" v="2439" actId="47"/>
        <pc:sldMkLst>
          <pc:docMk/>
          <pc:sldMk cId="3608321216" sldId="1986"/>
        </pc:sldMkLst>
      </pc:sldChg>
      <pc:sldChg chg="addSp delSp modSp mod">
        <pc:chgData name="Hedydd Jones" userId="35b46832-044e-45dd-ba51-c6b2345da4ab" providerId="ADAL" clId="{66CFF694-8AB9-4FE4-B676-F78122976BCA}" dt="2025-01-06T13:59:44.501" v="2788" actId="20577"/>
        <pc:sldMkLst>
          <pc:docMk/>
          <pc:sldMk cId="2152540588" sldId="1987"/>
        </pc:sldMkLst>
        <pc:graphicFrameChg chg="mod modGraphic">
          <ac:chgData name="Hedydd Jones" userId="35b46832-044e-45dd-ba51-c6b2345da4ab" providerId="ADAL" clId="{66CFF694-8AB9-4FE4-B676-F78122976BCA}" dt="2025-01-06T13:59:44.501" v="2788" actId="20577"/>
          <ac:graphicFrameMkLst>
            <pc:docMk/>
            <pc:sldMk cId="2152540588" sldId="1987"/>
            <ac:graphicFrameMk id="4" creationId="{00000000-0000-0000-0000-000000000000}"/>
          </ac:graphicFrameMkLst>
        </pc:graphicFrameChg>
        <pc:picChg chg="del">
          <ac:chgData name="Hedydd Jones" userId="35b46832-044e-45dd-ba51-c6b2345da4ab" providerId="ADAL" clId="{66CFF694-8AB9-4FE4-B676-F78122976BCA}" dt="2025-01-06T10:37:09.305" v="2614" actId="478"/>
          <ac:picMkLst>
            <pc:docMk/>
            <pc:sldMk cId="2152540588" sldId="1987"/>
            <ac:picMk id="2" creationId="{1C06FBE3-917F-948F-8AB7-7C6C6461CF5F}"/>
          </ac:picMkLst>
        </pc:picChg>
        <pc:picChg chg="add mod">
          <ac:chgData name="Hedydd Jones" userId="35b46832-044e-45dd-ba51-c6b2345da4ab" providerId="ADAL" clId="{66CFF694-8AB9-4FE4-B676-F78122976BCA}" dt="2025-01-06T10:37:13.696" v="2615"/>
          <ac:picMkLst>
            <pc:docMk/>
            <pc:sldMk cId="2152540588" sldId="1987"/>
            <ac:picMk id="5" creationId="{53F95D2C-429C-09EE-D342-BA4EBE31FBDE}"/>
          </ac:picMkLst>
        </pc:picChg>
      </pc:sldChg>
      <pc:sldChg chg="addSp delSp modSp mod">
        <pc:chgData name="Hedydd Jones" userId="35b46832-044e-45dd-ba51-c6b2345da4ab" providerId="ADAL" clId="{66CFF694-8AB9-4FE4-B676-F78122976BCA}" dt="2025-01-06T14:50:17.872" v="3743" actId="14100"/>
        <pc:sldMkLst>
          <pc:docMk/>
          <pc:sldMk cId="1451692418" sldId="1988"/>
        </pc:sldMkLst>
        <pc:spChg chg="del mod">
          <ac:chgData name="Hedydd Jones" userId="35b46832-044e-45dd-ba51-c6b2345da4ab" providerId="ADAL" clId="{66CFF694-8AB9-4FE4-B676-F78122976BCA}" dt="2025-01-06T14:23:15.677" v="3584" actId="478"/>
          <ac:spMkLst>
            <pc:docMk/>
            <pc:sldMk cId="1451692418" sldId="1988"/>
            <ac:spMk id="2" creationId="{1B111022-2336-ADA9-E7AB-0DB6337AA64A}"/>
          </ac:spMkLst>
        </pc:spChg>
        <pc:spChg chg="del mod">
          <ac:chgData name="Hedydd Jones" userId="35b46832-044e-45dd-ba51-c6b2345da4ab" providerId="ADAL" clId="{66CFF694-8AB9-4FE4-B676-F78122976BCA}" dt="2025-01-06T13:49:28.714" v="2704" actId="478"/>
          <ac:spMkLst>
            <pc:docMk/>
            <pc:sldMk cId="1451692418" sldId="1988"/>
            <ac:spMk id="5" creationId="{DE10CFBF-448E-E48F-2840-EC9DCF58C4AB}"/>
          </ac:spMkLst>
        </pc:spChg>
        <pc:spChg chg="mod">
          <ac:chgData name="Hedydd Jones" userId="35b46832-044e-45dd-ba51-c6b2345da4ab" providerId="ADAL" clId="{66CFF694-8AB9-4FE4-B676-F78122976BCA}" dt="2025-01-06T14:21:42.381" v="3529" actId="20577"/>
          <ac:spMkLst>
            <pc:docMk/>
            <pc:sldMk cId="1451692418" sldId="1988"/>
            <ac:spMk id="8" creationId="{B4AB3115-2BDE-A64F-BB97-4062EEBC18A7}"/>
          </ac:spMkLst>
        </pc:spChg>
        <pc:picChg chg="add mod">
          <ac:chgData name="Hedydd Jones" userId="35b46832-044e-45dd-ba51-c6b2345da4ab" providerId="ADAL" clId="{66CFF694-8AB9-4FE4-B676-F78122976BCA}" dt="2025-01-06T13:56:34.240" v="2774"/>
          <ac:picMkLst>
            <pc:docMk/>
            <pc:sldMk cId="1451692418" sldId="1988"/>
            <ac:picMk id="3" creationId="{39FA45CA-E184-E2D4-45F2-24A2B783617B}"/>
          </ac:picMkLst>
        </pc:picChg>
        <pc:picChg chg="mod">
          <ac:chgData name="Hedydd Jones" userId="35b46832-044e-45dd-ba51-c6b2345da4ab" providerId="ADAL" clId="{66CFF694-8AB9-4FE4-B676-F78122976BCA}" dt="2025-01-06T14:50:17.872" v="3743" actId="14100"/>
          <ac:picMkLst>
            <pc:docMk/>
            <pc:sldMk cId="1451692418" sldId="1988"/>
            <ac:picMk id="4" creationId="{E0ED1F59-5AC0-DCA7-74B6-794CAFCBEE4F}"/>
          </ac:picMkLst>
        </pc:picChg>
        <pc:picChg chg="del">
          <ac:chgData name="Hedydd Jones" userId="35b46832-044e-45dd-ba51-c6b2345da4ab" providerId="ADAL" clId="{66CFF694-8AB9-4FE4-B676-F78122976BCA}" dt="2025-01-06T13:49:03.868" v="2702" actId="478"/>
          <ac:picMkLst>
            <pc:docMk/>
            <pc:sldMk cId="1451692418" sldId="1988"/>
            <ac:picMk id="7" creationId="{E79B3937-22E9-BB4C-92FD-141EF61D2286}"/>
          </ac:picMkLst>
        </pc:picChg>
        <pc:picChg chg="add mod">
          <ac:chgData name="Hedydd Jones" userId="35b46832-044e-45dd-ba51-c6b2345da4ab" providerId="ADAL" clId="{66CFF694-8AB9-4FE4-B676-F78122976BCA}" dt="2025-01-06T14:50:15.120" v="3742" actId="1076"/>
          <ac:picMkLst>
            <pc:docMk/>
            <pc:sldMk cId="1451692418" sldId="1988"/>
            <ac:picMk id="9" creationId="{3B489FA2-1784-D7DE-DD5F-B737BBEFB288}"/>
          </ac:picMkLst>
        </pc:picChg>
      </pc:sldChg>
      <pc:sldChg chg="del">
        <pc:chgData name="Hedydd Jones" userId="35b46832-044e-45dd-ba51-c6b2345da4ab" providerId="ADAL" clId="{66CFF694-8AB9-4FE4-B676-F78122976BCA}" dt="2025-01-06T13:45:22.889" v="2623" actId="47"/>
        <pc:sldMkLst>
          <pc:docMk/>
          <pc:sldMk cId="2089698240" sldId="1989"/>
        </pc:sldMkLst>
      </pc:sldChg>
      <pc:sldChg chg="del">
        <pc:chgData name="Hedydd Jones" userId="35b46832-044e-45dd-ba51-c6b2345da4ab" providerId="ADAL" clId="{66CFF694-8AB9-4FE4-B676-F78122976BCA}" dt="2025-01-06T13:45:23.644" v="2624" actId="47"/>
        <pc:sldMkLst>
          <pc:docMk/>
          <pc:sldMk cId="2341131111" sldId="1990"/>
        </pc:sldMkLst>
      </pc:sldChg>
      <pc:sldChg chg="addSp delSp modSp mod">
        <pc:chgData name="Hedydd Jones" userId="35b46832-044e-45dd-ba51-c6b2345da4ab" providerId="ADAL" clId="{66CFF694-8AB9-4FE4-B676-F78122976BCA}" dt="2025-01-06T13:56:42.990" v="2776" actId="1076"/>
        <pc:sldMkLst>
          <pc:docMk/>
          <pc:sldMk cId="4507571" sldId="1991"/>
        </pc:sldMkLst>
        <pc:spChg chg="del mod">
          <ac:chgData name="Hedydd Jones" userId="35b46832-044e-45dd-ba51-c6b2345da4ab" providerId="ADAL" clId="{66CFF694-8AB9-4FE4-B676-F78122976BCA}" dt="2025-01-06T13:45:32.848" v="2626" actId="478"/>
          <ac:spMkLst>
            <pc:docMk/>
            <pc:sldMk cId="4507571" sldId="1991"/>
            <ac:spMk id="3" creationId="{B50EAB21-0EA7-A878-D633-676D78871BFF}"/>
          </ac:spMkLst>
        </pc:spChg>
        <pc:spChg chg="mod">
          <ac:chgData name="Hedydd Jones" userId="35b46832-044e-45dd-ba51-c6b2345da4ab" providerId="ADAL" clId="{66CFF694-8AB9-4FE4-B676-F78122976BCA}" dt="2025-01-06T13:56:42.990" v="2776" actId="1076"/>
          <ac:spMkLst>
            <pc:docMk/>
            <pc:sldMk cId="4507571" sldId="1991"/>
            <ac:spMk id="8" creationId="{D3AF685A-9EC1-5739-9824-65ECD8FE52D3}"/>
          </ac:spMkLst>
        </pc:spChg>
        <pc:picChg chg="add mod">
          <ac:chgData name="Hedydd Jones" userId="35b46832-044e-45dd-ba51-c6b2345da4ab" providerId="ADAL" clId="{66CFF694-8AB9-4FE4-B676-F78122976BCA}" dt="2025-01-06T13:56:37.465" v="2775"/>
          <ac:picMkLst>
            <pc:docMk/>
            <pc:sldMk cId="4507571" sldId="1991"/>
            <ac:picMk id="2" creationId="{BDC3E642-5A1F-2994-C359-228623C78D99}"/>
          </ac:picMkLst>
        </pc:picChg>
      </pc:sldChg>
      <pc:sldChg chg="addSp delSp modSp add mod delAnim">
        <pc:chgData name="Hedydd Jones" userId="35b46832-044e-45dd-ba51-c6b2345da4ab" providerId="ADAL" clId="{66CFF694-8AB9-4FE4-B676-F78122976BCA}" dt="2025-01-06T10:22:34.780" v="2428" actId="113"/>
        <pc:sldMkLst>
          <pc:docMk/>
          <pc:sldMk cId="2846495742" sldId="1992"/>
        </pc:sldMkLst>
        <pc:spChg chg="add del mod">
          <ac:chgData name="Hedydd Jones" userId="35b46832-044e-45dd-ba51-c6b2345da4ab" providerId="ADAL" clId="{66CFF694-8AB9-4FE4-B676-F78122976BCA}" dt="2025-01-05T19:02:51.390" v="2139" actId="478"/>
          <ac:spMkLst>
            <pc:docMk/>
            <pc:sldMk cId="2846495742" sldId="1992"/>
            <ac:spMk id="4" creationId="{CF942FF3-67EA-7A50-03E4-21E6F1896EF9}"/>
          </ac:spMkLst>
        </pc:spChg>
        <pc:spChg chg="mod">
          <ac:chgData name="Hedydd Jones" userId="35b46832-044e-45dd-ba51-c6b2345da4ab" providerId="ADAL" clId="{66CFF694-8AB9-4FE4-B676-F78122976BCA}" dt="2025-01-06T10:22:34.780" v="2428" actId="113"/>
          <ac:spMkLst>
            <pc:docMk/>
            <pc:sldMk cId="2846495742" sldId="1992"/>
            <ac:spMk id="5" creationId="{ED1D3E0D-707C-0E56-B1E2-050C6718BD4E}"/>
          </ac:spMkLst>
        </pc:spChg>
        <pc:spChg chg="del">
          <ac:chgData name="Hedydd Jones" userId="35b46832-044e-45dd-ba51-c6b2345da4ab" providerId="ADAL" clId="{66CFF694-8AB9-4FE4-B676-F78122976BCA}" dt="2025-01-05T19:02:53.717" v="2140" actId="478"/>
          <ac:spMkLst>
            <pc:docMk/>
            <pc:sldMk cId="2846495742" sldId="1992"/>
            <ac:spMk id="8" creationId="{C818FBA0-015C-75C6-78A6-95E09C6647A1}"/>
          </ac:spMkLst>
        </pc:spChg>
        <pc:spChg chg="del">
          <ac:chgData name="Hedydd Jones" userId="35b46832-044e-45dd-ba51-c6b2345da4ab" providerId="ADAL" clId="{66CFF694-8AB9-4FE4-B676-F78122976BCA}" dt="2025-01-05T19:02:56.378" v="2141" actId="478"/>
          <ac:spMkLst>
            <pc:docMk/>
            <pc:sldMk cId="2846495742" sldId="1992"/>
            <ac:spMk id="9" creationId="{B0D0E0F5-2DC0-CA08-082B-EC2E0EAB27B2}"/>
          </ac:spMkLst>
        </pc:spChg>
        <pc:spChg chg="del">
          <ac:chgData name="Hedydd Jones" userId="35b46832-044e-45dd-ba51-c6b2345da4ab" providerId="ADAL" clId="{66CFF694-8AB9-4FE4-B676-F78122976BCA}" dt="2025-01-05T19:02:58.966" v="2142" actId="478"/>
          <ac:spMkLst>
            <pc:docMk/>
            <pc:sldMk cId="2846495742" sldId="1992"/>
            <ac:spMk id="10" creationId="{204F0AC4-BFAC-0B0D-1756-616A26C10228}"/>
          </ac:spMkLst>
        </pc:spChg>
        <pc:spChg chg="del">
          <ac:chgData name="Hedydd Jones" userId="35b46832-044e-45dd-ba51-c6b2345da4ab" providerId="ADAL" clId="{66CFF694-8AB9-4FE4-B676-F78122976BCA}" dt="2025-01-05T19:03:01.323" v="2143" actId="478"/>
          <ac:spMkLst>
            <pc:docMk/>
            <pc:sldMk cId="2846495742" sldId="1992"/>
            <ac:spMk id="11" creationId="{8A6746B8-EAE0-7F30-4369-2D8DA82658A5}"/>
          </ac:spMkLst>
        </pc:spChg>
        <pc:spChg chg="del">
          <ac:chgData name="Hedydd Jones" userId="35b46832-044e-45dd-ba51-c6b2345da4ab" providerId="ADAL" clId="{66CFF694-8AB9-4FE4-B676-F78122976BCA}" dt="2025-01-05T19:03:03.643" v="2144" actId="478"/>
          <ac:spMkLst>
            <pc:docMk/>
            <pc:sldMk cId="2846495742" sldId="1992"/>
            <ac:spMk id="12" creationId="{E23F3789-F918-C407-5B4F-47BD1649738D}"/>
          </ac:spMkLst>
        </pc:spChg>
        <pc:spChg chg="del">
          <ac:chgData name="Hedydd Jones" userId="35b46832-044e-45dd-ba51-c6b2345da4ab" providerId="ADAL" clId="{66CFF694-8AB9-4FE4-B676-F78122976BCA}" dt="2025-01-05T19:02:48.710" v="2138" actId="478"/>
          <ac:spMkLst>
            <pc:docMk/>
            <pc:sldMk cId="2846495742" sldId="1992"/>
            <ac:spMk id="293" creationId="{E88BB689-5F26-A08A-2CB3-D9C357278910}"/>
          </ac:spMkLst>
        </pc:spChg>
        <pc:picChg chg="add mod">
          <ac:chgData name="Hedydd Jones" userId="35b46832-044e-45dd-ba51-c6b2345da4ab" providerId="ADAL" clId="{66CFF694-8AB9-4FE4-B676-F78122976BCA}" dt="2025-01-06T10:20:06.388" v="2230" actId="1076"/>
          <ac:picMkLst>
            <pc:docMk/>
            <pc:sldMk cId="2846495742" sldId="1992"/>
            <ac:picMk id="6" creationId="{13679041-A1F9-6170-64B1-4F5C623CA9CE}"/>
          </ac:picMkLst>
        </pc:picChg>
        <pc:picChg chg="del">
          <ac:chgData name="Hedydd Jones" userId="35b46832-044e-45dd-ba51-c6b2345da4ab" providerId="ADAL" clId="{66CFF694-8AB9-4FE4-B676-F78122976BCA}" dt="2025-01-05T19:03:07.146" v="2145" actId="478"/>
          <ac:picMkLst>
            <pc:docMk/>
            <pc:sldMk cId="2846495742" sldId="1992"/>
            <ac:picMk id="7" creationId="{D9B51E75-C006-4180-D6D3-F50A93FF9B51}"/>
          </ac:picMkLst>
        </pc:picChg>
      </pc:sldChg>
      <pc:sldChg chg="addSp delSp modSp new mod">
        <pc:chgData name="Hedydd Jones" userId="35b46832-044e-45dd-ba51-c6b2345da4ab" providerId="ADAL" clId="{66CFF694-8AB9-4FE4-B676-F78122976BCA}" dt="2025-01-06T14:12:58.979" v="2816" actId="1076"/>
        <pc:sldMkLst>
          <pc:docMk/>
          <pc:sldMk cId="2714695112" sldId="1993"/>
        </pc:sldMkLst>
        <pc:spChg chg="del">
          <ac:chgData name="Hedydd Jones" userId="35b46832-044e-45dd-ba51-c6b2345da4ab" providerId="ADAL" clId="{66CFF694-8AB9-4FE4-B676-F78122976BCA}" dt="2025-01-06T14:12:21.008" v="2807" actId="478"/>
          <ac:spMkLst>
            <pc:docMk/>
            <pc:sldMk cId="2714695112" sldId="1993"/>
            <ac:spMk id="2" creationId="{3B0F6B4E-F96A-3206-B6A6-F96BAE219E64}"/>
          </ac:spMkLst>
        </pc:spChg>
        <pc:spChg chg="del">
          <ac:chgData name="Hedydd Jones" userId="35b46832-044e-45dd-ba51-c6b2345da4ab" providerId="ADAL" clId="{66CFF694-8AB9-4FE4-B676-F78122976BCA}" dt="2025-01-06T14:12:22.754" v="2808" actId="478"/>
          <ac:spMkLst>
            <pc:docMk/>
            <pc:sldMk cId="2714695112" sldId="1993"/>
            <ac:spMk id="3" creationId="{62396099-5CB3-34C8-890A-9CD35FA319B9}"/>
          </ac:spMkLst>
        </pc:spChg>
        <pc:picChg chg="add mod">
          <ac:chgData name="Hedydd Jones" userId="35b46832-044e-45dd-ba51-c6b2345da4ab" providerId="ADAL" clId="{66CFF694-8AB9-4FE4-B676-F78122976BCA}" dt="2025-01-06T14:12:58.979" v="2816" actId="1076"/>
          <ac:picMkLst>
            <pc:docMk/>
            <pc:sldMk cId="2714695112" sldId="1993"/>
            <ac:picMk id="5" creationId="{AD141C6E-9B22-890D-0040-E6EABCECEC51}"/>
          </ac:picMkLst>
        </pc:picChg>
        <pc:picChg chg="add mod">
          <ac:chgData name="Hedydd Jones" userId="35b46832-044e-45dd-ba51-c6b2345da4ab" providerId="ADAL" clId="{66CFF694-8AB9-4FE4-B676-F78122976BCA}" dt="2025-01-06T14:12:54.272" v="2815" actId="1076"/>
          <ac:picMkLst>
            <pc:docMk/>
            <pc:sldMk cId="2714695112" sldId="1993"/>
            <ac:picMk id="6" creationId="{9E17CC8F-B84F-2F37-0B3D-8A7574D87E6C}"/>
          </ac:picMkLst>
        </pc:picChg>
      </pc:sldChg>
      <pc:sldChg chg="add">
        <pc:chgData name="Hedydd Jones" userId="35b46832-044e-45dd-ba51-c6b2345da4ab" providerId="ADAL" clId="{66CFF694-8AB9-4FE4-B676-F78122976BCA}" dt="2025-01-06T14:21:30.210" v="3515" actId="2890"/>
        <pc:sldMkLst>
          <pc:docMk/>
          <pc:sldMk cId="3624188030" sldId="1994"/>
        </pc:sldMkLst>
      </pc:sldChg>
      <pc:sldChg chg="new del">
        <pc:chgData name="Hedydd Jones" userId="35b46832-044e-45dd-ba51-c6b2345da4ab" providerId="ADAL" clId="{66CFF694-8AB9-4FE4-B676-F78122976BCA}" dt="2025-01-06T14:27:56.228" v="3599" actId="47"/>
        <pc:sldMkLst>
          <pc:docMk/>
          <pc:sldMk cId="2423564647" sldId="1995"/>
        </pc:sldMkLst>
      </pc:sldChg>
      <pc:sldChg chg="addSp delSp modSp new mod">
        <pc:chgData name="Hedydd Jones" userId="35b46832-044e-45dd-ba51-c6b2345da4ab" providerId="ADAL" clId="{66CFF694-8AB9-4FE4-B676-F78122976BCA}" dt="2025-01-06T14:49:59.649" v="3740" actId="1076"/>
        <pc:sldMkLst>
          <pc:docMk/>
          <pc:sldMk cId="2907574048" sldId="1995"/>
        </pc:sldMkLst>
        <pc:spChg chg="add del mod">
          <ac:chgData name="Hedydd Jones" userId="35b46832-044e-45dd-ba51-c6b2345da4ab" providerId="ADAL" clId="{66CFF694-8AB9-4FE4-B676-F78122976BCA}" dt="2025-01-06T14:32:04.901" v="3664" actId="478"/>
          <ac:spMkLst>
            <pc:docMk/>
            <pc:sldMk cId="2907574048" sldId="1995"/>
            <ac:spMk id="5" creationId="{15475F25-C339-4235-5B24-EA950C9F1881}"/>
          </ac:spMkLst>
        </pc:spChg>
        <pc:spChg chg="add mod">
          <ac:chgData name="Hedydd Jones" userId="35b46832-044e-45dd-ba51-c6b2345da4ab" providerId="ADAL" clId="{66CFF694-8AB9-4FE4-B676-F78122976BCA}" dt="2025-01-06T14:34:55.871" v="3719" actId="207"/>
          <ac:spMkLst>
            <pc:docMk/>
            <pc:sldMk cId="2907574048" sldId="1995"/>
            <ac:spMk id="6" creationId="{759837DB-DC09-65AD-6FA8-F5ECA627C171}"/>
          </ac:spMkLst>
        </pc:spChg>
        <pc:spChg chg="add del mod">
          <ac:chgData name="Hedydd Jones" userId="35b46832-044e-45dd-ba51-c6b2345da4ab" providerId="ADAL" clId="{66CFF694-8AB9-4FE4-B676-F78122976BCA}" dt="2025-01-06T14:33:20.350" v="3686" actId="478"/>
          <ac:spMkLst>
            <pc:docMk/>
            <pc:sldMk cId="2907574048" sldId="1995"/>
            <ac:spMk id="7" creationId="{F47E00A2-71F1-3D41-8F4A-3A5FD9ED0717}"/>
          </ac:spMkLst>
        </pc:spChg>
        <pc:spChg chg="add mod">
          <ac:chgData name="Hedydd Jones" userId="35b46832-044e-45dd-ba51-c6b2345da4ab" providerId="ADAL" clId="{66CFF694-8AB9-4FE4-B676-F78122976BCA}" dt="2025-01-06T14:35:00.427" v="3720" actId="207"/>
          <ac:spMkLst>
            <pc:docMk/>
            <pc:sldMk cId="2907574048" sldId="1995"/>
            <ac:spMk id="8" creationId="{EF463CCA-0444-7BF2-A9A3-2204E700E848}"/>
          </ac:spMkLst>
        </pc:spChg>
        <pc:spChg chg="add mod">
          <ac:chgData name="Hedydd Jones" userId="35b46832-044e-45dd-ba51-c6b2345da4ab" providerId="ADAL" clId="{66CFF694-8AB9-4FE4-B676-F78122976BCA}" dt="2025-01-06T14:35:02.981" v="3721" actId="207"/>
          <ac:spMkLst>
            <pc:docMk/>
            <pc:sldMk cId="2907574048" sldId="1995"/>
            <ac:spMk id="9" creationId="{1293045B-1BD9-1CC1-5F9A-1BB4EEE9DF35}"/>
          </ac:spMkLst>
        </pc:spChg>
        <pc:spChg chg="add del mod">
          <ac:chgData name="Hedydd Jones" userId="35b46832-044e-45dd-ba51-c6b2345da4ab" providerId="ADAL" clId="{66CFF694-8AB9-4FE4-B676-F78122976BCA}" dt="2025-01-06T14:33:59.101" v="3702" actId="478"/>
          <ac:spMkLst>
            <pc:docMk/>
            <pc:sldMk cId="2907574048" sldId="1995"/>
            <ac:spMk id="10" creationId="{A46FDA6E-4D41-E685-5D2B-9DA0772FFC60}"/>
          </ac:spMkLst>
        </pc:spChg>
        <pc:spChg chg="add del mod">
          <ac:chgData name="Hedydd Jones" userId="35b46832-044e-45dd-ba51-c6b2345da4ab" providerId="ADAL" clId="{66CFF694-8AB9-4FE4-B676-F78122976BCA}" dt="2025-01-06T14:33:57.009" v="3701" actId="478"/>
          <ac:spMkLst>
            <pc:docMk/>
            <pc:sldMk cId="2907574048" sldId="1995"/>
            <ac:spMk id="11" creationId="{AD71DAC1-F18D-4BC7-050F-63BB15E282C3}"/>
          </ac:spMkLst>
        </pc:spChg>
        <pc:spChg chg="add del mod">
          <ac:chgData name="Hedydd Jones" userId="35b46832-044e-45dd-ba51-c6b2345da4ab" providerId="ADAL" clId="{66CFF694-8AB9-4FE4-B676-F78122976BCA}" dt="2025-01-06T14:34:12.252" v="3708" actId="478"/>
          <ac:spMkLst>
            <pc:docMk/>
            <pc:sldMk cId="2907574048" sldId="1995"/>
            <ac:spMk id="12" creationId="{95D9A768-FAA9-7420-6AE6-275EF96C09BD}"/>
          </ac:spMkLst>
        </pc:spChg>
        <pc:spChg chg="add del mod">
          <ac:chgData name="Hedydd Jones" userId="35b46832-044e-45dd-ba51-c6b2345da4ab" providerId="ADAL" clId="{66CFF694-8AB9-4FE4-B676-F78122976BCA}" dt="2025-01-06T14:34:16.363" v="3709" actId="478"/>
          <ac:spMkLst>
            <pc:docMk/>
            <pc:sldMk cId="2907574048" sldId="1995"/>
            <ac:spMk id="13" creationId="{F63FF59B-2288-8EF3-3289-DBE3915AB510}"/>
          </ac:spMkLst>
        </pc:spChg>
        <pc:spChg chg="add mod">
          <ac:chgData name="Hedydd Jones" userId="35b46832-044e-45dd-ba51-c6b2345da4ab" providerId="ADAL" clId="{66CFF694-8AB9-4FE4-B676-F78122976BCA}" dt="2025-01-06T14:35:06.509" v="3722" actId="207"/>
          <ac:spMkLst>
            <pc:docMk/>
            <pc:sldMk cId="2907574048" sldId="1995"/>
            <ac:spMk id="14" creationId="{0B690C04-1921-8FCA-430D-8540ABD6E6F1}"/>
          </ac:spMkLst>
        </pc:spChg>
        <pc:spChg chg="add mod">
          <ac:chgData name="Hedydd Jones" userId="35b46832-044e-45dd-ba51-c6b2345da4ab" providerId="ADAL" clId="{66CFF694-8AB9-4FE4-B676-F78122976BCA}" dt="2025-01-06T14:35:08.834" v="3723" actId="207"/>
          <ac:spMkLst>
            <pc:docMk/>
            <pc:sldMk cId="2907574048" sldId="1995"/>
            <ac:spMk id="15" creationId="{065E785B-5353-A709-AAEB-1CE07F47E4BE}"/>
          </ac:spMkLst>
        </pc:spChg>
        <pc:picChg chg="add mod">
          <ac:chgData name="Hedydd Jones" userId="35b46832-044e-45dd-ba51-c6b2345da4ab" providerId="ADAL" clId="{66CFF694-8AB9-4FE4-B676-F78122976BCA}" dt="2025-01-06T14:28:36.698" v="3616"/>
          <ac:picMkLst>
            <pc:docMk/>
            <pc:sldMk cId="2907574048" sldId="1995"/>
            <ac:picMk id="2" creationId="{E5B31BED-26F6-8DAA-A689-0B12D1D6F350}"/>
          </ac:picMkLst>
        </pc:picChg>
        <pc:picChg chg="add mod">
          <ac:chgData name="Hedydd Jones" userId="35b46832-044e-45dd-ba51-c6b2345da4ab" providerId="ADAL" clId="{66CFF694-8AB9-4FE4-B676-F78122976BCA}" dt="2025-01-06T14:30:57.420" v="3642" actId="1076"/>
          <ac:picMkLst>
            <pc:docMk/>
            <pc:sldMk cId="2907574048" sldId="1995"/>
            <ac:picMk id="4" creationId="{18F5D108-16F9-941D-570F-5B91100E4D9C}"/>
          </ac:picMkLst>
        </pc:picChg>
        <pc:picChg chg="add mod">
          <ac:chgData name="Hedydd Jones" userId="35b46832-044e-45dd-ba51-c6b2345da4ab" providerId="ADAL" clId="{66CFF694-8AB9-4FE4-B676-F78122976BCA}" dt="2025-01-06T14:49:59.649" v="3740" actId="1076"/>
          <ac:picMkLst>
            <pc:docMk/>
            <pc:sldMk cId="2907574048" sldId="1995"/>
            <ac:picMk id="16" creationId="{F9BE4759-8F07-210B-4BC3-936709D9FCE3}"/>
          </ac:picMkLst>
        </pc:picChg>
      </pc:sldChg>
      <pc:sldChg chg="addSp delSp modSp add mod">
        <pc:chgData name="Hedydd Jones" userId="35b46832-044e-45dd-ba51-c6b2345da4ab" providerId="ADAL" clId="{66CFF694-8AB9-4FE4-B676-F78122976BCA}" dt="2025-01-06T14:36:05.327" v="3727" actId="1582"/>
        <pc:sldMkLst>
          <pc:docMk/>
          <pc:sldMk cId="3098774381" sldId="1996"/>
        </pc:sldMkLst>
        <pc:picChg chg="del">
          <ac:chgData name="Hedydd Jones" userId="35b46832-044e-45dd-ba51-c6b2345da4ab" providerId="ADAL" clId="{66CFF694-8AB9-4FE4-B676-F78122976BCA}" dt="2025-01-06T14:29:26.495" v="3625" actId="478"/>
          <ac:picMkLst>
            <pc:docMk/>
            <pc:sldMk cId="3098774381" sldId="1996"/>
            <ac:picMk id="4" creationId="{F44C28CF-F7E2-5577-2E8F-F7B0557B9C74}"/>
          </ac:picMkLst>
        </pc:picChg>
        <pc:picChg chg="add mod">
          <ac:chgData name="Hedydd Jones" userId="35b46832-044e-45dd-ba51-c6b2345da4ab" providerId="ADAL" clId="{66CFF694-8AB9-4FE4-B676-F78122976BCA}" dt="2025-01-06T14:29:55.879" v="3634" actId="1076"/>
          <ac:picMkLst>
            <pc:docMk/>
            <pc:sldMk cId="3098774381" sldId="1996"/>
            <ac:picMk id="5" creationId="{7DDA180E-8026-D1E7-257C-150A57C37C38}"/>
          </ac:picMkLst>
        </pc:picChg>
        <pc:picChg chg="add mod">
          <ac:chgData name="Hedydd Jones" userId="35b46832-044e-45dd-ba51-c6b2345da4ab" providerId="ADAL" clId="{66CFF694-8AB9-4FE4-B676-F78122976BCA}" dt="2025-01-06T14:36:05.327" v="3727" actId="1582"/>
          <ac:picMkLst>
            <pc:docMk/>
            <pc:sldMk cId="3098774381" sldId="1996"/>
            <ac:picMk id="7" creationId="{5D201B69-26E8-6109-688A-5F552F26864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CDC2D-018F-A140-9E8A-EB8EC7CA0E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C340A0-11DF-AC4D-A2C5-70493B377F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E94369-0034-F14D-AFAC-AA1797E0C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33D4-9C4B-C14B-9A08-DEC0616B7C04}" type="datetimeFigureOut">
              <a:rPr lang="cy-GB" smtClean="0"/>
              <a:t>06/01/2025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C7E624-5C73-BA40-873C-2A4775314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39E296-DEDD-914A-95CC-F37B65416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FDED-5E32-304A-984B-22194594E18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44959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089C6-6C9E-2845-AD40-A7D560D72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F97B1-DBD9-2F4D-AC29-637FCC09A5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69EB24-5AA6-2440-9AA1-748643E27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33D4-9C4B-C14B-9A08-DEC0616B7C04}" type="datetimeFigureOut">
              <a:rPr lang="cy-GB" smtClean="0"/>
              <a:t>06/01/2025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A5225B-9052-2541-88CC-07EBCEB486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9C87E-6B5D-AA43-BFC3-40BCCB608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FDED-5E32-304A-984B-22194594E18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56068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A8FBF-3854-3043-B5D3-9B61DE2F8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909520-8F51-1043-972C-788C11DFFE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43903D-C626-AC4C-B0DA-A9DF90E63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33D4-9C4B-C14B-9A08-DEC0616B7C04}" type="datetimeFigureOut">
              <a:rPr lang="cy-GB" smtClean="0"/>
              <a:t>06/01/2025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2E37C7-D2D3-704F-8EDD-90C6EB4FF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0C13CB-03AB-964B-B380-631827841A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FDED-5E32-304A-984B-22194594E18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6546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B2D10-DE38-3E42-85FB-43EB50FD9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F10B2-45B0-E640-BD74-8BA0B0A2F3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555314-CC47-AC4C-9BC7-C7DDE04625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CE8F50-25CB-5B44-B3AF-E79A7097F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33D4-9C4B-C14B-9A08-DEC0616B7C04}" type="datetimeFigureOut">
              <a:rPr lang="cy-GB" smtClean="0"/>
              <a:t>06/01/2025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8A6D4E-2833-B24A-ABC1-0A9ADD8B6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BAAE92-2F58-F446-9F8C-4F106D7A6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FDED-5E32-304A-984B-22194594E18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23784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7FEF8-2178-5E4D-90A2-69762F935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E55FFE-934C-BA4B-A043-E3C6F1FE08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841906-E4D0-A342-B78F-5211ABBABF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75F71C-7FEC-DF48-8C53-68700BC42E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E9679B-88F4-DA43-A5B5-C7BD38969C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539100-7D4A-2F4A-8660-8CF9F6E03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33D4-9C4B-C14B-9A08-DEC0616B7C04}" type="datetimeFigureOut">
              <a:rPr lang="cy-GB" smtClean="0"/>
              <a:t>06/01/2025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0DFE9E-EDF2-CE4C-A48E-0371A164C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416569-62C4-6C4C-933B-1AFA2026C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FDED-5E32-304A-984B-22194594E18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76529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05012-F1AE-2C40-9523-38D038D5B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6682A9-D85C-2547-83E6-E63163C77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33D4-9C4B-C14B-9A08-DEC0616B7C04}" type="datetimeFigureOut">
              <a:rPr lang="cy-GB" smtClean="0"/>
              <a:t>06/01/2025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13374F-26C4-E042-813D-8230738E9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9CCC63-1996-464C-8D03-381CB9167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FDED-5E32-304A-984B-22194594E18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71593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17BEB1-72AF-CC48-8EF5-CA326FC8D5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33D4-9C4B-C14B-9A08-DEC0616B7C04}" type="datetimeFigureOut">
              <a:rPr lang="cy-GB" smtClean="0"/>
              <a:t>06/01/2025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702033-C6D6-6842-851B-47A750EE5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289A1-1B20-4F41-B200-8F55BFFC4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FDED-5E32-304A-984B-22194594E18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14752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0FEB5-1E87-F74C-A49C-A17C4D2BB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F30FE-D4B5-B345-80D1-907A72FC70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6EAE3D-FBA1-E54C-A1D3-2CA2E69175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9159A6-E673-5F43-801A-763B321CE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33D4-9C4B-C14B-9A08-DEC0616B7C04}" type="datetimeFigureOut">
              <a:rPr lang="cy-GB" smtClean="0"/>
              <a:t>06/01/2025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357292-62EB-B042-8DD1-3AFA79A6A5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E2F1D5-CFE7-7041-A71E-F38A9C75F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FDED-5E32-304A-984B-22194594E18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838220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324A3-BB23-054C-BF88-1E4299F56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0C92ED-2E7D-0B40-8622-B3DBDA466C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B8654F-6014-344F-88A8-23FFC9C7D3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AD35B6-6910-8246-8CE9-2BB4EB911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33D4-9C4B-C14B-9A08-DEC0616B7C04}" type="datetimeFigureOut">
              <a:rPr lang="cy-GB" smtClean="0"/>
              <a:t>06/01/2025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2C87B2-C039-934A-9257-B4BDD7DEE5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B0300D-AB91-7948-82E2-5F67F14E4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FDED-5E32-304A-984B-22194594E18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64358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FC4576-9DCB-3849-9D52-8EE7E817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A2614B-BFF1-BE41-9D15-27EAF99B7F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0654B-9C75-1C4D-AF60-D0F81BAF3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33D4-9C4B-C14B-9A08-DEC0616B7C04}" type="datetimeFigureOut">
              <a:rPr lang="cy-GB" smtClean="0"/>
              <a:t>06/01/2025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F9F7E5-D398-2841-837F-3ACFE8AF1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47759-5E87-B141-9515-DD28642E7C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FDED-5E32-304A-984B-22194594E18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40654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37ACE0-49B6-174F-98CE-E071F35E93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98DA5E-3C63-D848-9E73-6C054E7761E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566B7A-A5DA-3C4B-8683-3CE808D67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E33D4-9C4B-C14B-9A08-DEC0616B7C04}" type="datetimeFigureOut">
              <a:rPr lang="cy-GB" smtClean="0"/>
              <a:t>06/01/2025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125109-2CD1-E44B-BBDA-B4E3212F08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E7FBF4-FF99-8946-90A7-0304BF22C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DFDED-5E32-304A-984B-22194594E18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580426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13855-F87A-027A-616F-DC824BC52B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5E4DA6-D322-BA46-8CE8-48B4A8544594}" type="datetime1">
              <a:rPr lang="en-US"/>
              <a:pPr lvl="0"/>
              <a:t>1/6/2025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8E78F9-9BA9-0EF4-A87A-2BC9FEE23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99750-B184-77FC-4F39-F4202CB26F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B4C6B-CE77-E24F-B687-43AE2C9C0C15}" type="slidenum"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1B6237-BB19-063A-AE61-41B72E9739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09484" y="273597"/>
            <a:ext cx="10972443" cy="1144801"/>
          </a:xfrm>
        </p:spPr>
        <p:txBody>
          <a:bodyPr lIns="0" tIns="0" rIns="0" bIns="0" anchorCtr="1"/>
          <a:lstStyle>
            <a:lvl1pPr algn="ctr" hangingPunct="0">
              <a:defRPr lang="cy-GB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5153B3-146A-508D-C872-7507F13CF8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484" y="1604515"/>
            <a:ext cx="10972443" cy="3977283"/>
          </a:xfrm>
        </p:spPr>
        <p:txBody>
          <a:bodyPr lIns="0" tIns="0" rIns="0" bIns="0"/>
          <a:lstStyle>
            <a:lvl1pPr hangingPunct="0">
              <a:spcBef>
                <a:spcPts val="1415"/>
              </a:spcBef>
              <a:defRPr lang="cy-GB" sz="3200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170338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>
  <p:cSld name="1_Title and Content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1221255" y="2014494"/>
            <a:ext cx="9749495" cy="16394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 sz="7426" b="0" i="0">
                <a:solidFill>
                  <a:srgbClr val="25A9DF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body" idx="1"/>
          </p:nvPr>
        </p:nvSpPr>
        <p:spPr>
          <a:xfrm>
            <a:off x="609600" y="1577340"/>
            <a:ext cx="10972800" cy="45262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277116" lvl="0" indent="-13855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marL="554233" lvl="1" indent="-13855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marL="831348" lvl="2" indent="-13855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marL="1108463" lvl="3" indent="-13855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marL="1385581" lvl="4" indent="-13855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marL="1662696" lvl="5" indent="-13855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marL="1939811" lvl="6" indent="-13855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marL="2216926" lvl="7" indent="-13855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marL="2494043" lvl="8" indent="-13855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ftr" idx="11"/>
          </p:nvPr>
        </p:nvSpPr>
        <p:spPr>
          <a:xfrm>
            <a:off x="4145280" y="6377941"/>
            <a:ext cx="390144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dt" idx="10"/>
          </p:nvPr>
        </p:nvSpPr>
        <p:spPr>
          <a:xfrm>
            <a:off x="609600" y="6377941"/>
            <a:ext cx="280416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888888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sldNum" idx="12"/>
          </p:nvPr>
        </p:nvSpPr>
        <p:spPr>
          <a:xfrm>
            <a:off x="8778241" y="6377941"/>
            <a:ext cx="2804160" cy="342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1pPr>
            <a:lvl2pPr marL="0" lvl="1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2pPr>
            <a:lvl3pPr marL="0" lvl="2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3pPr>
            <a:lvl4pPr marL="0" lvl="3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4pPr>
            <a:lvl5pPr marL="0" lvl="4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5pPr>
            <a:lvl6pPr marL="0" lvl="5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6pPr>
            <a:lvl7pPr marL="0" lvl="6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7pPr>
            <a:lvl8pPr marL="0" lvl="7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8pPr>
            <a:lvl9pPr marL="0" lvl="8" indent="0" algn="r">
              <a:spcBef>
                <a:spcPts val="0"/>
              </a:spcBef>
              <a:buNone/>
              <a:defRPr>
                <a:solidFill>
                  <a:srgbClr val="888888"/>
                </a:solidFill>
              </a:defRPr>
            </a:lvl9pPr>
          </a:lstStyle>
          <a:p>
            <a:fld id="{00000000-1234-1234-1234-123412341234}" type="slidenum">
              <a:rPr lang="en-US" smtClean="0"/>
              <a:pPr/>
              <a:t>‹#›</a:t>
            </a:fld>
            <a:endParaRPr lang="en-US" sz="1091"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03233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5AFA98-DB93-4449-9ED5-8A69A03B62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DB3D6C-8C1B-8945-A52F-B867BFA8AC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BFB27D-C29B-E249-8F61-2A4E02C40BF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FE33D4-9C4B-C14B-9A08-DEC0616B7C04}" type="datetimeFigureOut">
              <a:rPr lang="cy-GB" smtClean="0"/>
              <a:t>06/01/2025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0E6DD2-4806-5541-8967-2A81FBA76F0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38E558-CBF8-D14A-AA70-F007491BD23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4DFDED-5E32-304A-984B-22194594E18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20677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50595" y="-17673"/>
            <a:ext cx="4497209" cy="838200"/>
          </a:xfrm>
          <a:noFill/>
          <a:ln>
            <a:noFill/>
          </a:ln>
        </p:spPr>
        <p:txBody>
          <a:bodyPr>
            <a:noAutofit/>
          </a:bodyPr>
          <a:lstStyle/>
          <a:p>
            <a:pPr>
              <a:defRPr/>
            </a:pPr>
            <a:r>
              <a:rPr lang="cy-GB" sz="4000" dirty="0">
                <a:latin typeface="Arial" panose="020B0604020202020204" pitchFamily="34" charset="0"/>
                <a:ea typeface="Calibri" charset="0"/>
                <a:cs typeface="Arial" panose="020B0604020202020204" pitchFamily="34" charset="0"/>
              </a:rPr>
              <a:t>Eich tro chi...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0501979"/>
              </p:ext>
            </p:extLst>
          </p:nvPr>
        </p:nvGraphicFramePr>
        <p:xfrm>
          <a:off x="237067" y="631979"/>
          <a:ext cx="11819466" cy="540549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7782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962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64500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2293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Rhagenw</a:t>
                      </a:r>
                      <a:r>
                        <a:rPr lang="en-GB" sz="2400" b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400" b="1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Gofynnol</a:t>
                      </a:r>
                      <a:endParaRPr lang="en-US" sz="2400" b="1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Treiglad</a:t>
                      </a:r>
                      <a:endParaRPr lang="en-US" sz="2400" b="1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b="1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Enghraifft</a:t>
                      </a:r>
                      <a:endParaRPr lang="en-US" sz="2400" b="1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Sut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8433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Sut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enw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Pryd</a:t>
                      </a: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Ble</a:t>
                      </a: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Beth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08433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Pwy</a:t>
                      </a: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Pa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enw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Pa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enw</a:t>
                      </a: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Pa un + </a:t>
                      </a:r>
                      <a:r>
                        <a:rPr lang="en-GB" sz="240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Faint + </a:t>
                      </a:r>
                      <a:r>
                        <a:rPr lang="en-GB" sz="2400" dirty="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429521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Pam + </a:t>
                      </a:r>
                      <a:r>
                        <a:rPr lang="en-US" sz="2400" dirty="0" err="1">
                          <a:effectLst/>
                          <a:latin typeface="Arial" panose="020B0604020202020204" pitchFamily="34" charset="0"/>
                          <a:ea typeface="Calibri" charset="0"/>
                          <a:cs typeface="Arial" panose="020B0604020202020204" pitchFamily="34" charset="0"/>
                        </a:rPr>
                        <a:t>berf</a:t>
                      </a: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2400" dirty="0">
                        <a:effectLst/>
                        <a:latin typeface="Arial" panose="020B0604020202020204" pitchFamily="34" charset="0"/>
                        <a:ea typeface="Calibri" charset="0"/>
                        <a:cs typeface="Arial" panose="020B0604020202020204" pitchFamily="34" charset="0"/>
                      </a:endParaRPr>
                    </a:p>
                  </a:txBody>
                  <a:tcPr marL="59088" marR="59088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8341070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F59B7FC1-9D51-31E7-6789-2D42718C81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059424"/>
            <a:ext cx="12192115" cy="797138"/>
          </a:xfrm>
          <a:prstGeom prst="rect">
            <a:avLst/>
          </a:prstGeom>
          <a:noFill/>
          <a:ln cap="flat">
            <a:noFill/>
          </a:ln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11811501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0"/>
  <p:tag name="TIME" val="15"/>
  <p:tag name="QUESTION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E4F8DF7EFA3C4498F61FF0193699BE8" ma:contentTypeVersion="4" ma:contentTypeDescription="Create a new document." ma:contentTypeScope="" ma:versionID="fb0a90056a3e47117894048d2ce0d978">
  <xsd:schema xmlns:xsd="http://www.w3.org/2001/XMLSchema" xmlns:xs="http://www.w3.org/2001/XMLSchema" xmlns:p="http://schemas.microsoft.com/office/2006/metadata/properties" xmlns:ns2="fe290860-00c3-4563-84af-61c49c5fda71" targetNamespace="http://schemas.microsoft.com/office/2006/metadata/properties" ma:root="true" ma:fieldsID="024b4ed119dcd43b696ee8ecfecf711c" ns2:_="">
    <xsd:import namespace="fe290860-00c3-4563-84af-61c49c5fda7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e290860-00c3-4563-84af-61c49c5fda7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1BC3F40-B44E-42C3-A5BC-4DC4AAE6D18A}">
  <ds:schemaRefs>
    <ds:schemaRef ds:uri="fe290860-00c3-4563-84af-61c49c5fda7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6013E1A-BC5A-4B13-957E-54757166D824}">
  <ds:schemaRefs>
    <ds:schemaRef ds:uri="fe290860-00c3-4563-84af-61c49c5fda7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151572B-8EA2-4DE2-91FE-957759A1100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2074</Words>
  <Application>Microsoft Office PowerPoint</Application>
  <PresentationFormat>Widescreen</PresentationFormat>
  <Paragraphs>406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Eich tro chi...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Methodoleg Caffael a Datblygu Iaith</dc:title>
  <dc:creator>Nia Evans</dc:creator>
  <cp:lastModifiedBy>Hedydd Jones</cp:lastModifiedBy>
  <cp:revision>27</cp:revision>
  <dcterms:created xsi:type="dcterms:W3CDTF">2024-03-13T12:56:20Z</dcterms:created>
  <dcterms:modified xsi:type="dcterms:W3CDTF">2025-01-06T14:59:19Z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0x010100FE4F8DF7EFA3C4498F61FF0193699BE8</vt:lpwstr>
  </property>
</Properties>
</file>