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8" r:id="rId5"/>
  </p:sldMasterIdLst>
  <p:notesMasterIdLst>
    <p:notesMasterId r:id="rId23"/>
  </p:notesMasterIdLst>
  <p:sldIdLst>
    <p:sldId id="258" r:id="rId6"/>
    <p:sldId id="290" r:id="rId7"/>
    <p:sldId id="304" r:id="rId8"/>
    <p:sldId id="291" r:id="rId9"/>
    <p:sldId id="292" r:id="rId10"/>
    <p:sldId id="293" r:id="rId11"/>
    <p:sldId id="294" r:id="rId12"/>
    <p:sldId id="295" r:id="rId13"/>
    <p:sldId id="296" r:id="rId14"/>
    <p:sldId id="297" r:id="rId15"/>
    <p:sldId id="288" r:id="rId16"/>
    <p:sldId id="298" r:id="rId17"/>
    <p:sldId id="299" r:id="rId18"/>
    <p:sldId id="300" r:id="rId19"/>
    <p:sldId id="301" r:id="rId20"/>
    <p:sldId id="302" r:id="rId21"/>
    <p:sldId id="303"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4" autoAdjust="0"/>
    <p:restoredTop sz="83314" autoAdjust="0"/>
  </p:normalViewPr>
  <p:slideViewPr>
    <p:cSldViewPr snapToGrid="0" snapToObjects="1">
      <p:cViewPr varScale="1">
        <p:scale>
          <a:sx n="108" d="100"/>
          <a:sy n="108" d="100"/>
        </p:scale>
        <p:origin x="540" y="108"/>
      </p:cViewPr>
      <p:guideLst>
        <p:guide pos="3840"/>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sim" userId="463e8671-0eec-4074-8616-21d10d9d1eab" providerId="ADAL" clId="{5E00EAD9-AFC6-4ACA-AE2D-AB2EDD604D83}"/>
    <pc:docChg chg="addSld modSld">
      <pc:chgData name="Mohamed Asim" userId="463e8671-0eec-4074-8616-21d10d9d1eab" providerId="ADAL" clId="{5E00EAD9-AFC6-4ACA-AE2D-AB2EDD604D83}" dt="2024-06-27T14:21:29.606" v="12" actId="20577"/>
      <pc:docMkLst>
        <pc:docMk/>
      </pc:docMkLst>
      <pc:sldChg chg="modSp mod">
        <pc:chgData name="Mohamed Asim" userId="463e8671-0eec-4074-8616-21d10d9d1eab" providerId="ADAL" clId="{5E00EAD9-AFC6-4ACA-AE2D-AB2EDD604D83}" dt="2024-06-27T10:08:53.324" v="9" actId="20577"/>
        <pc:sldMkLst>
          <pc:docMk/>
          <pc:sldMk cId="1720888879" sldId="258"/>
        </pc:sldMkLst>
      </pc:sldChg>
      <pc:sldChg chg="modSp new mod">
        <pc:chgData name="Mohamed Asim" userId="463e8671-0eec-4074-8616-21d10d9d1eab" providerId="ADAL" clId="{5E00EAD9-AFC6-4ACA-AE2D-AB2EDD604D83}" dt="2024-06-27T14:21:29.606" v="12" actId="20577"/>
        <pc:sldMkLst>
          <pc:docMk/>
          <pc:sldMk cId="1932041379" sldId="291"/>
        </pc:sldMkLst>
      </pc:sldChg>
    </pc:docChg>
  </pc:docChgLst>
  <pc:docChgLst>
    <pc:chgData name="Mohamed Asim" userId="463e8671-0eec-4074-8616-21d10d9d1eab" providerId="ADAL" clId="{4BFF6E21-F9B6-457C-917A-C5BDFA447214}"/>
    <pc:docChg chg="undo custSel addSld delSld modSld sldOrd delMainMaster">
      <pc:chgData name="Mohamed Asim" userId="463e8671-0eec-4074-8616-21d10d9d1eab" providerId="ADAL" clId="{4BFF6E21-F9B6-457C-917A-C5BDFA447214}" dt="2024-10-24T07:44:36.448" v="604"/>
      <pc:docMkLst>
        <pc:docMk/>
      </pc:docMkLst>
      <pc:sldChg chg="new del">
        <pc:chgData name="Mohamed Asim" userId="463e8671-0eec-4074-8616-21d10d9d1eab" providerId="ADAL" clId="{4BFF6E21-F9B6-457C-917A-C5BDFA447214}" dt="2024-10-15T14:40:14.518" v="14" actId="680"/>
        <pc:sldMkLst>
          <pc:docMk/>
          <pc:sldMk cId="955436399" sldId="259"/>
        </pc:sldMkLst>
      </pc:sldChg>
      <pc:sldChg chg="modSp add del mod">
        <pc:chgData name="Mohamed Asim" userId="463e8671-0eec-4074-8616-21d10d9d1eab" providerId="ADAL" clId="{4BFF6E21-F9B6-457C-917A-C5BDFA447214}" dt="2024-10-15T14:41:14.522" v="67" actId="20577"/>
        <pc:sldMkLst>
          <pc:docMk/>
          <pc:sldMk cId="3070265666" sldId="279"/>
        </pc:sldMkLst>
      </pc:sldChg>
      <pc:sldChg chg="addSp delSp modSp new mod setBg">
        <pc:chgData name="Mohamed Asim" userId="463e8671-0eec-4074-8616-21d10d9d1eab" providerId="ADAL" clId="{4BFF6E21-F9B6-457C-917A-C5BDFA447214}" dt="2024-10-15T14:47:04.616" v="71" actId="26606"/>
        <pc:sldMkLst>
          <pc:docMk/>
          <pc:sldMk cId="715487281" sldId="280"/>
        </pc:sldMkLst>
      </pc:sldChg>
      <pc:sldChg chg="del">
        <pc:chgData name="Mohamed Asim" userId="463e8671-0eec-4074-8616-21d10d9d1eab" providerId="ADAL" clId="{4BFF6E21-F9B6-457C-917A-C5BDFA447214}" dt="2024-10-15T14:40:02.773" v="1" actId="47"/>
        <pc:sldMkLst>
          <pc:docMk/>
          <pc:sldMk cId="3756698295" sldId="280"/>
        </pc:sldMkLst>
      </pc:sldChg>
      <pc:sldChg chg="modSp new mod">
        <pc:chgData name="Mohamed Asim" userId="463e8671-0eec-4074-8616-21d10d9d1eab" providerId="ADAL" clId="{4BFF6E21-F9B6-457C-917A-C5BDFA447214}" dt="2024-10-15T14:47:45.329" v="80" actId="20577"/>
        <pc:sldMkLst>
          <pc:docMk/>
          <pc:sldMk cId="1300096438" sldId="281"/>
        </pc:sldMkLst>
      </pc:sldChg>
      <pc:sldChg chg="del">
        <pc:chgData name="Mohamed Asim" userId="463e8671-0eec-4074-8616-21d10d9d1eab" providerId="ADAL" clId="{4BFF6E21-F9B6-457C-917A-C5BDFA447214}" dt="2024-10-15T14:40:02.961" v="2" actId="47"/>
        <pc:sldMkLst>
          <pc:docMk/>
          <pc:sldMk cId="3021537962" sldId="281"/>
        </pc:sldMkLst>
      </pc:sldChg>
      <pc:sldChg chg="modSp new mod">
        <pc:chgData name="Mohamed Asim" userId="463e8671-0eec-4074-8616-21d10d9d1eab" providerId="ADAL" clId="{4BFF6E21-F9B6-457C-917A-C5BDFA447214}" dt="2024-10-15T14:48:16.314" v="111" actId="20577"/>
        <pc:sldMkLst>
          <pc:docMk/>
          <pc:sldMk cId="2453912712" sldId="282"/>
        </pc:sldMkLst>
      </pc:sldChg>
      <pc:sldChg chg="del">
        <pc:chgData name="Mohamed Asim" userId="463e8671-0eec-4074-8616-21d10d9d1eab" providerId="ADAL" clId="{4BFF6E21-F9B6-457C-917A-C5BDFA447214}" dt="2024-10-15T14:40:03.150" v="3" actId="47"/>
        <pc:sldMkLst>
          <pc:docMk/>
          <pc:sldMk cId="3238489824" sldId="282"/>
        </pc:sldMkLst>
      </pc:sldChg>
      <pc:sldChg chg="del">
        <pc:chgData name="Mohamed Asim" userId="463e8671-0eec-4074-8616-21d10d9d1eab" providerId="ADAL" clId="{4BFF6E21-F9B6-457C-917A-C5BDFA447214}" dt="2024-10-15T14:40:03.323" v="4" actId="47"/>
        <pc:sldMkLst>
          <pc:docMk/>
          <pc:sldMk cId="1988174513" sldId="283"/>
        </pc:sldMkLst>
      </pc:sldChg>
      <pc:sldChg chg="modSp new mod">
        <pc:chgData name="Mohamed Asim" userId="463e8671-0eec-4074-8616-21d10d9d1eab" providerId="ADAL" clId="{4BFF6E21-F9B6-457C-917A-C5BDFA447214}" dt="2024-10-15T14:48:43.666" v="121" actId="20577"/>
        <pc:sldMkLst>
          <pc:docMk/>
          <pc:sldMk cId="2728829030" sldId="283"/>
        </pc:sldMkLst>
      </pc:sldChg>
      <pc:sldChg chg="addSp delSp modSp new mod setBg">
        <pc:chgData name="Mohamed Asim" userId="463e8671-0eec-4074-8616-21d10d9d1eab" providerId="ADAL" clId="{4BFF6E21-F9B6-457C-917A-C5BDFA447214}" dt="2024-10-15T14:50:01.318" v="138" actId="962"/>
        <pc:sldMkLst>
          <pc:docMk/>
          <pc:sldMk cId="1898188131" sldId="284"/>
        </pc:sldMkLst>
      </pc:sldChg>
      <pc:sldChg chg="del">
        <pc:chgData name="Mohamed Asim" userId="463e8671-0eec-4074-8616-21d10d9d1eab" providerId="ADAL" clId="{4BFF6E21-F9B6-457C-917A-C5BDFA447214}" dt="2024-10-15T14:40:03.512" v="5" actId="47"/>
        <pc:sldMkLst>
          <pc:docMk/>
          <pc:sldMk cId="3324308417" sldId="284"/>
        </pc:sldMkLst>
      </pc:sldChg>
      <pc:sldChg chg="del">
        <pc:chgData name="Mohamed Asim" userId="463e8671-0eec-4074-8616-21d10d9d1eab" providerId="ADAL" clId="{4BFF6E21-F9B6-457C-917A-C5BDFA447214}" dt="2024-10-15T14:40:03.684" v="6" actId="47"/>
        <pc:sldMkLst>
          <pc:docMk/>
          <pc:sldMk cId="304396956" sldId="285"/>
        </pc:sldMkLst>
      </pc:sldChg>
      <pc:sldChg chg="modSp new mod">
        <pc:chgData name="Mohamed Asim" userId="463e8671-0eec-4074-8616-21d10d9d1eab" providerId="ADAL" clId="{4BFF6E21-F9B6-457C-917A-C5BDFA447214}" dt="2024-10-24T07:36:55.941" v="598" actId="20577"/>
        <pc:sldMkLst>
          <pc:docMk/>
          <pc:sldMk cId="503442216" sldId="285"/>
        </pc:sldMkLst>
      </pc:sldChg>
      <pc:sldChg chg="del">
        <pc:chgData name="Mohamed Asim" userId="463e8671-0eec-4074-8616-21d10d9d1eab" providerId="ADAL" clId="{4BFF6E21-F9B6-457C-917A-C5BDFA447214}" dt="2024-10-15T14:40:03.873" v="7" actId="47"/>
        <pc:sldMkLst>
          <pc:docMk/>
          <pc:sldMk cId="1727831083" sldId="286"/>
        </pc:sldMkLst>
      </pc:sldChg>
      <pc:sldChg chg="addSp delSp modSp new mod setBg">
        <pc:chgData name="Mohamed Asim" userId="463e8671-0eec-4074-8616-21d10d9d1eab" providerId="ADAL" clId="{4BFF6E21-F9B6-457C-917A-C5BDFA447214}" dt="2024-10-15T14:53:23.326" v="149" actId="962"/>
        <pc:sldMkLst>
          <pc:docMk/>
          <pc:sldMk cId="1953195371" sldId="286"/>
        </pc:sldMkLst>
      </pc:sldChg>
      <pc:sldChg chg="modSp new mod">
        <pc:chgData name="Mohamed Asim" userId="463e8671-0eec-4074-8616-21d10d9d1eab" providerId="ADAL" clId="{4BFF6E21-F9B6-457C-917A-C5BDFA447214}" dt="2024-10-15T14:54:35.033" v="246" actId="20577"/>
        <pc:sldMkLst>
          <pc:docMk/>
          <pc:sldMk cId="1816039739" sldId="287"/>
        </pc:sldMkLst>
      </pc:sldChg>
      <pc:sldChg chg="del">
        <pc:chgData name="Mohamed Asim" userId="463e8671-0eec-4074-8616-21d10d9d1eab" providerId="ADAL" clId="{4BFF6E21-F9B6-457C-917A-C5BDFA447214}" dt="2024-10-15T14:40:04.063" v="8" actId="47"/>
        <pc:sldMkLst>
          <pc:docMk/>
          <pc:sldMk cId="3401702365" sldId="287"/>
        </pc:sldMkLst>
      </pc:sldChg>
      <pc:sldChg chg="del">
        <pc:chgData name="Mohamed Asim" userId="463e8671-0eec-4074-8616-21d10d9d1eab" providerId="ADAL" clId="{4BFF6E21-F9B6-457C-917A-C5BDFA447214}" dt="2024-10-15T14:40:04.251" v="9" actId="47"/>
        <pc:sldMkLst>
          <pc:docMk/>
          <pc:sldMk cId="3689221373" sldId="288"/>
        </pc:sldMkLst>
      </pc:sldChg>
      <pc:sldChg chg="addSp delSp modSp new mod setBg">
        <pc:chgData name="Mohamed Asim" userId="463e8671-0eec-4074-8616-21d10d9d1eab" providerId="ADAL" clId="{4BFF6E21-F9B6-457C-917A-C5BDFA447214}" dt="2024-10-15T14:56:26.182" v="335" actId="962"/>
        <pc:sldMkLst>
          <pc:docMk/>
          <pc:sldMk cId="3923367145" sldId="288"/>
        </pc:sldMkLst>
      </pc:sldChg>
      <pc:sldChg chg="del">
        <pc:chgData name="Mohamed Asim" userId="463e8671-0eec-4074-8616-21d10d9d1eab" providerId="ADAL" clId="{4BFF6E21-F9B6-457C-917A-C5BDFA447214}" dt="2024-10-15T14:40:04.424" v="10" actId="47"/>
        <pc:sldMkLst>
          <pc:docMk/>
          <pc:sldMk cId="3021162473" sldId="289"/>
        </pc:sldMkLst>
      </pc:sldChg>
      <pc:sldChg chg="modSp new mod">
        <pc:chgData name="Mohamed Asim" userId="463e8671-0eec-4074-8616-21d10d9d1eab" providerId="ADAL" clId="{4BFF6E21-F9B6-457C-917A-C5BDFA447214}" dt="2024-10-15T14:57:49.884" v="363" actId="20577"/>
        <pc:sldMkLst>
          <pc:docMk/>
          <pc:sldMk cId="3237177104" sldId="289"/>
        </pc:sldMkLst>
      </pc:sldChg>
      <pc:sldChg chg="addSp modSp new mod ord">
        <pc:chgData name="Mohamed Asim" userId="463e8671-0eec-4074-8616-21d10d9d1eab" providerId="ADAL" clId="{4BFF6E21-F9B6-457C-917A-C5BDFA447214}" dt="2024-10-24T07:44:36.448" v="604"/>
        <pc:sldMkLst>
          <pc:docMk/>
          <pc:sldMk cId="2490459963" sldId="290"/>
        </pc:sldMkLst>
      </pc:sldChg>
      <pc:sldChg chg="del">
        <pc:chgData name="Mohamed Asim" userId="463e8671-0eec-4074-8616-21d10d9d1eab" providerId="ADAL" clId="{4BFF6E21-F9B6-457C-917A-C5BDFA447214}" dt="2024-10-15T14:40:04.630" v="11" actId="47"/>
        <pc:sldMkLst>
          <pc:docMk/>
          <pc:sldMk cId="2609330136" sldId="290"/>
        </pc:sldMkLst>
      </pc:sldChg>
      <pc:sldChg chg="del">
        <pc:chgData name="Mohamed Asim" userId="463e8671-0eec-4074-8616-21d10d9d1eab" providerId="ADAL" clId="{4BFF6E21-F9B6-457C-917A-C5BDFA447214}" dt="2024-10-15T14:40:00.893" v="0" actId="47"/>
        <pc:sldMkLst>
          <pc:docMk/>
          <pc:sldMk cId="1932041379" sldId="291"/>
        </pc:sldMkLst>
      </pc:sldChg>
      <pc:sldMasterChg chg="del delSldLayout">
        <pc:chgData name="Mohamed Asim" userId="463e8671-0eec-4074-8616-21d10d9d1eab" providerId="ADAL" clId="{4BFF6E21-F9B6-457C-917A-C5BDFA447214}" dt="2024-10-15T14:47:47.575" v="81"/>
        <pc:sldMasterMkLst>
          <pc:docMk/>
          <pc:sldMasterMk cId="3994187330" sldId="2147483650"/>
        </pc:sldMasterMkLst>
        <pc:sldLayoutChg chg="del">
          <pc:chgData name="Mohamed Asim" userId="463e8671-0eec-4074-8616-21d10d9d1eab" providerId="ADAL" clId="{4BFF6E21-F9B6-457C-917A-C5BDFA447214}" dt="2024-10-15T14:47:47.575" v="81"/>
          <pc:sldLayoutMkLst>
            <pc:docMk/>
            <pc:sldMasterMk cId="3994187330" sldId="2147483650"/>
            <pc:sldLayoutMk cId="4175462874" sldId="2147483675"/>
          </pc:sldLayoutMkLst>
        </pc:sldLayoutChg>
      </pc:sldMasterChg>
      <pc:sldMasterChg chg="del delSldLayout">
        <pc:chgData name="Mohamed Asim" userId="463e8671-0eec-4074-8616-21d10d9d1eab" providerId="ADAL" clId="{4BFF6E21-F9B6-457C-917A-C5BDFA447214}" dt="2024-10-15T14:47:47.590" v="82"/>
        <pc:sldMasterMkLst>
          <pc:docMk/>
          <pc:sldMasterMk cId="99430989" sldId="2147483652"/>
        </pc:sldMasterMkLst>
        <pc:sldLayoutChg chg="del">
          <pc:chgData name="Mohamed Asim" userId="463e8671-0eec-4074-8616-21d10d9d1eab" providerId="ADAL" clId="{4BFF6E21-F9B6-457C-917A-C5BDFA447214}" dt="2024-10-15T14:47:47.590" v="82"/>
          <pc:sldLayoutMkLst>
            <pc:docMk/>
            <pc:sldMasterMk cId="99430989" sldId="2147483652"/>
            <pc:sldLayoutMk cId="114797263" sldId="2147483676"/>
          </pc:sldLayoutMkLst>
        </pc:sldLayoutChg>
      </pc:sldMasterChg>
      <pc:sldMasterChg chg="del delSldLayout">
        <pc:chgData name="Mohamed Asim" userId="463e8671-0eec-4074-8616-21d10d9d1eab" providerId="ADAL" clId="{4BFF6E21-F9B6-457C-917A-C5BDFA447214}" dt="2024-10-15T14:47:47.590" v="83"/>
        <pc:sldMasterMkLst>
          <pc:docMk/>
          <pc:sldMasterMk cId="503966888" sldId="2147483653"/>
        </pc:sldMasterMkLst>
        <pc:sldLayoutChg chg="del">
          <pc:chgData name="Mohamed Asim" userId="463e8671-0eec-4074-8616-21d10d9d1eab" providerId="ADAL" clId="{4BFF6E21-F9B6-457C-917A-C5BDFA447214}" dt="2024-10-15T14:47:47.590" v="83"/>
          <pc:sldLayoutMkLst>
            <pc:docMk/>
            <pc:sldMasterMk cId="503966888" sldId="2147483653"/>
            <pc:sldLayoutMk cId="4216905086" sldId="2147483677"/>
          </pc:sldLayoutMkLst>
        </pc:sldLayoutChg>
      </pc:sldMasterChg>
      <pc:sldMasterChg chg="del delSldLayout">
        <pc:chgData name="Mohamed Asim" userId="463e8671-0eec-4074-8616-21d10d9d1eab" providerId="ADAL" clId="{4BFF6E21-F9B6-457C-917A-C5BDFA447214}" dt="2024-10-15T14:47:47.590" v="84"/>
        <pc:sldMasterMkLst>
          <pc:docMk/>
          <pc:sldMasterMk cId="19418140" sldId="2147483654"/>
        </pc:sldMasterMkLst>
        <pc:sldLayoutChg chg="del">
          <pc:chgData name="Mohamed Asim" userId="463e8671-0eec-4074-8616-21d10d9d1eab" providerId="ADAL" clId="{4BFF6E21-F9B6-457C-917A-C5BDFA447214}" dt="2024-10-15T14:47:47.590" v="84"/>
          <pc:sldLayoutMkLst>
            <pc:docMk/>
            <pc:sldMasterMk cId="19418140" sldId="2147483654"/>
            <pc:sldLayoutMk cId="94923803" sldId="2147483678"/>
          </pc:sldLayoutMkLst>
        </pc:sldLayoutChg>
      </pc:sldMasterChg>
      <pc:sldMasterChg chg="del delSldLayout">
        <pc:chgData name="Mohamed Asim" userId="463e8671-0eec-4074-8616-21d10d9d1eab" providerId="ADAL" clId="{4BFF6E21-F9B6-457C-917A-C5BDFA447214}" dt="2024-10-15T14:47:47.590" v="85"/>
        <pc:sldMasterMkLst>
          <pc:docMk/>
          <pc:sldMasterMk cId="537362470" sldId="2147483656"/>
        </pc:sldMasterMkLst>
        <pc:sldLayoutChg chg="del">
          <pc:chgData name="Mohamed Asim" userId="463e8671-0eec-4074-8616-21d10d9d1eab" providerId="ADAL" clId="{4BFF6E21-F9B6-457C-917A-C5BDFA447214}" dt="2024-10-15T14:47:47.590" v="85"/>
          <pc:sldLayoutMkLst>
            <pc:docMk/>
            <pc:sldMasterMk cId="537362470" sldId="2147483656"/>
            <pc:sldLayoutMk cId="3130719715" sldId="2147483680"/>
          </pc:sldLayoutMkLst>
        </pc:sldLayoutChg>
      </pc:sldMasterChg>
      <pc:sldMasterChg chg="del delSldLayout">
        <pc:chgData name="Mohamed Asim" userId="463e8671-0eec-4074-8616-21d10d9d1eab" providerId="ADAL" clId="{4BFF6E21-F9B6-457C-917A-C5BDFA447214}" dt="2024-10-15T14:47:47.590" v="95"/>
        <pc:sldMasterMkLst>
          <pc:docMk/>
          <pc:sldMasterMk cId="1800093731" sldId="2147483659"/>
        </pc:sldMasterMkLst>
        <pc:sldLayoutChg chg="del">
          <pc:chgData name="Mohamed Asim" userId="463e8671-0eec-4074-8616-21d10d9d1eab" providerId="ADAL" clId="{4BFF6E21-F9B6-457C-917A-C5BDFA447214}" dt="2024-10-15T14:47:47.590" v="95"/>
          <pc:sldLayoutMkLst>
            <pc:docMk/>
            <pc:sldMasterMk cId="1800093731" sldId="2147483659"/>
            <pc:sldLayoutMk cId="1597148504" sldId="2147483684"/>
          </pc:sldLayoutMkLst>
        </pc:sldLayoutChg>
      </pc:sldMasterChg>
      <pc:sldMasterChg chg="del delSldLayout">
        <pc:chgData name="Mohamed Asim" userId="463e8671-0eec-4074-8616-21d10d9d1eab" providerId="ADAL" clId="{4BFF6E21-F9B6-457C-917A-C5BDFA447214}" dt="2024-10-15T14:47:47.590" v="96"/>
        <pc:sldMasterMkLst>
          <pc:docMk/>
          <pc:sldMasterMk cId="2581267852" sldId="2147483662"/>
        </pc:sldMasterMkLst>
        <pc:sldLayoutChg chg="del">
          <pc:chgData name="Mohamed Asim" userId="463e8671-0eec-4074-8616-21d10d9d1eab" providerId="ADAL" clId="{4BFF6E21-F9B6-457C-917A-C5BDFA447214}" dt="2024-10-15T14:47:47.590" v="96"/>
          <pc:sldLayoutMkLst>
            <pc:docMk/>
            <pc:sldMasterMk cId="2581267852" sldId="2147483662"/>
            <pc:sldLayoutMk cId="196634507" sldId="2147483686"/>
          </pc:sldLayoutMkLst>
        </pc:sldLayoutChg>
      </pc:sldMasterChg>
      <pc:sldMasterChg chg="del delSldLayout">
        <pc:chgData name="Mohamed Asim" userId="463e8671-0eec-4074-8616-21d10d9d1eab" providerId="ADAL" clId="{4BFF6E21-F9B6-457C-917A-C5BDFA447214}" dt="2024-10-15T14:47:47.590" v="97"/>
        <pc:sldMasterMkLst>
          <pc:docMk/>
          <pc:sldMasterMk cId="754378712" sldId="2147483666"/>
        </pc:sldMasterMkLst>
        <pc:sldLayoutChg chg="del">
          <pc:chgData name="Mohamed Asim" userId="463e8671-0eec-4074-8616-21d10d9d1eab" providerId="ADAL" clId="{4BFF6E21-F9B6-457C-917A-C5BDFA447214}" dt="2024-10-15T14:47:47.590" v="97"/>
          <pc:sldLayoutMkLst>
            <pc:docMk/>
            <pc:sldMasterMk cId="754378712" sldId="2147483666"/>
            <pc:sldLayoutMk cId="3132846485" sldId="2147483690"/>
          </pc:sldLayoutMkLst>
        </pc:sldLayoutChg>
        <pc:sldLayoutChg chg="del">
          <pc:chgData name="Mohamed Asim" userId="463e8671-0eec-4074-8616-21d10d9d1eab" providerId="ADAL" clId="{4BFF6E21-F9B6-457C-917A-C5BDFA447214}" dt="2024-10-15T14:47:47.590" v="97"/>
          <pc:sldLayoutMkLst>
            <pc:docMk/>
            <pc:sldMasterMk cId="754378712" sldId="2147483666"/>
            <pc:sldLayoutMk cId="1638318787" sldId="2147483698"/>
          </pc:sldLayoutMkLst>
        </pc:sldLayoutChg>
        <pc:sldLayoutChg chg="del">
          <pc:chgData name="Mohamed Asim" userId="463e8671-0eec-4074-8616-21d10d9d1eab" providerId="ADAL" clId="{4BFF6E21-F9B6-457C-917A-C5BDFA447214}" dt="2024-10-15T14:47:47.590" v="97"/>
          <pc:sldLayoutMkLst>
            <pc:docMk/>
            <pc:sldMasterMk cId="754378712" sldId="2147483666"/>
            <pc:sldLayoutMk cId="1988994691" sldId="2147483699"/>
          </pc:sldLayoutMkLst>
        </pc:sldLayoutChg>
        <pc:sldLayoutChg chg="del">
          <pc:chgData name="Mohamed Asim" userId="463e8671-0eec-4074-8616-21d10d9d1eab" providerId="ADAL" clId="{4BFF6E21-F9B6-457C-917A-C5BDFA447214}" dt="2024-10-15T14:47:47.590" v="97"/>
          <pc:sldLayoutMkLst>
            <pc:docMk/>
            <pc:sldMasterMk cId="754378712" sldId="2147483666"/>
            <pc:sldLayoutMk cId="1668414652" sldId="2147483700"/>
          </pc:sldLayoutMkLst>
        </pc:sldLayoutChg>
        <pc:sldLayoutChg chg="del">
          <pc:chgData name="Mohamed Asim" userId="463e8671-0eec-4074-8616-21d10d9d1eab" providerId="ADAL" clId="{4BFF6E21-F9B6-457C-917A-C5BDFA447214}" dt="2024-10-15T14:47:47.590" v="97"/>
          <pc:sldLayoutMkLst>
            <pc:docMk/>
            <pc:sldMasterMk cId="754378712" sldId="2147483666"/>
            <pc:sldLayoutMk cId="3376813219" sldId="2147483701"/>
          </pc:sldLayoutMkLst>
        </pc:sldLayoutChg>
        <pc:sldLayoutChg chg="del">
          <pc:chgData name="Mohamed Asim" userId="463e8671-0eec-4074-8616-21d10d9d1eab" providerId="ADAL" clId="{4BFF6E21-F9B6-457C-917A-C5BDFA447214}" dt="2024-10-15T14:47:47.590" v="97"/>
          <pc:sldLayoutMkLst>
            <pc:docMk/>
            <pc:sldMasterMk cId="754378712" sldId="2147483666"/>
            <pc:sldLayoutMk cId="1322761775" sldId="2147483703"/>
          </pc:sldLayoutMkLst>
        </pc:sldLayoutChg>
        <pc:sldLayoutChg chg="del">
          <pc:chgData name="Mohamed Asim" userId="463e8671-0eec-4074-8616-21d10d9d1eab" providerId="ADAL" clId="{4BFF6E21-F9B6-457C-917A-C5BDFA447214}" dt="2024-10-15T14:47:47.590" v="97"/>
          <pc:sldLayoutMkLst>
            <pc:docMk/>
            <pc:sldMasterMk cId="754378712" sldId="2147483666"/>
            <pc:sldLayoutMk cId="1402491513" sldId="2147483704"/>
          </pc:sldLayoutMkLst>
        </pc:sldLayoutChg>
        <pc:sldLayoutChg chg="del">
          <pc:chgData name="Mohamed Asim" userId="463e8671-0eec-4074-8616-21d10d9d1eab" providerId="ADAL" clId="{4BFF6E21-F9B6-457C-917A-C5BDFA447214}" dt="2024-10-15T14:47:47.590" v="97"/>
          <pc:sldLayoutMkLst>
            <pc:docMk/>
            <pc:sldMasterMk cId="754378712" sldId="2147483666"/>
            <pc:sldLayoutMk cId="2661865558" sldId="2147483705"/>
          </pc:sldLayoutMkLst>
        </pc:sldLayoutChg>
      </pc:sldMasterChg>
      <pc:sldMasterChg chg="del delSldLayout">
        <pc:chgData name="Mohamed Asim" userId="463e8671-0eec-4074-8616-21d10d9d1eab" providerId="ADAL" clId="{4BFF6E21-F9B6-457C-917A-C5BDFA447214}" dt="2024-10-15T14:47:47.590" v="86"/>
        <pc:sldMasterMkLst>
          <pc:docMk/>
          <pc:sldMasterMk cId="1466483333" sldId="2147483706"/>
        </pc:sldMasterMkLst>
        <pc:sldLayoutChg chg="del">
          <pc:chgData name="Mohamed Asim" userId="463e8671-0eec-4074-8616-21d10d9d1eab" providerId="ADAL" clId="{4BFF6E21-F9B6-457C-917A-C5BDFA447214}" dt="2024-10-15T14:47:47.590" v="86"/>
          <pc:sldLayoutMkLst>
            <pc:docMk/>
            <pc:sldMasterMk cId="1466483333" sldId="2147483706"/>
            <pc:sldLayoutMk cId="1423767212" sldId="2147483707"/>
          </pc:sldLayoutMkLst>
        </pc:sldLayoutChg>
      </pc:sldMasterChg>
      <pc:sldMasterChg chg="del delSldLayout">
        <pc:chgData name="Mohamed Asim" userId="463e8671-0eec-4074-8616-21d10d9d1eab" providerId="ADAL" clId="{4BFF6E21-F9B6-457C-917A-C5BDFA447214}" dt="2024-10-15T14:47:47.590" v="87"/>
        <pc:sldMasterMkLst>
          <pc:docMk/>
          <pc:sldMasterMk cId="897765364" sldId="2147483708"/>
        </pc:sldMasterMkLst>
        <pc:sldLayoutChg chg="del">
          <pc:chgData name="Mohamed Asim" userId="463e8671-0eec-4074-8616-21d10d9d1eab" providerId="ADAL" clId="{4BFF6E21-F9B6-457C-917A-C5BDFA447214}" dt="2024-10-15T14:47:47.590" v="87"/>
          <pc:sldLayoutMkLst>
            <pc:docMk/>
            <pc:sldMasterMk cId="897765364" sldId="2147483708"/>
            <pc:sldLayoutMk cId="3262394580" sldId="2147483709"/>
          </pc:sldLayoutMkLst>
        </pc:sldLayoutChg>
      </pc:sldMasterChg>
      <pc:sldMasterChg chg="del delSldLayout">
        <pc:chgData name="Mohamed Asim" userId="463e8671-0eec-4074-8616-21d10d9d1eab" providerId="ADAL" clId="{4BFF6E21-F9B6-457C-917A-C5BDFA447214}" dt="2024-10-15T14:47:47.590" v="88"/>
        <pc:sldMasterMkLst>
          <pc:docMk/>
          <pc:sldMasterMk cId="677080840" sldId="2147483710"/>
        </pc:sldMasterMkLst>
        <pc:sldLayoutChg chg="del">
          <pc:chgData name="Mohamed Asim" userId="463e8671-0eec-4074-8616-21d10d9d1eab" providerId="ADAL" clId="{4BFF6E21-F9B6-457C-917A-C5BDFA447214}" dt="2024-10-15T14:47:47.590" v="88"/>
          <pc:sldLayoutMkLst>
            <pc:docMk/>
            <pc:sldMasterMk cId="677080840" sldId="2147483710"/>
            <pc:sldLayoutMk cId="3996945441" sldId="2147483711"/>
          </pc:sldLayoutMkLst>
        </pc:sldLayoutChg>
      </pc:sldMasterChg>
      <pc:sldMasterChg chg="del delSldLayout">
        <pc:chgData name="Mohamed Asim" userId="463e8671-0eec-4074-8616-21d10d9d1eab" providerId="ADAL" clId="{4BFF6E21-F9B6-457C-917A-C5BDFA447214}" dt="2024-10-15T14:47:47.590" v="89"/>
        <pc:sldMasterMkLst>
          <pc:docMk/>
          <pc:sldMasterMk cId="298413319" sldId="2147483712"/>
        </pc:sldMasterMkLst>
        <pc:sldLayoutChg chg="del">
          <pc:chgData name="Mohamed Asim" userId="463e8671-0eec-4074-8616-21d10d9d1eab" providerId="ADAL" clId="{4BFF6E21-F9B6-457C-917A-C5BDFA447214}" dt="2024-10-15T14:47:47.590" v="89"/>
          <pc:sldLayoutMkLst>
            <pc:docMk/>
            <pc:sldMasterMk cId="298413319" sldId="2147483712"/>
            <pc:sldLayoutMk cId="816941431" sldId="2147483713"/>
          </pc:sldLayoutMkLst>
        </pc:sldLayoutChg>
        <pc:sldLayoutChg chg="del">
          <pc:chgData name="Mohamed Asim" userId="463e8671-0eec-4074-8616-21d10d9d1eab" providerId="ADAL" clId="{4BFF6E21-F9B6-457C-917A-C5BDFA447214}" dt="2024-10-15T14:47:47.590" v="89"/>
          <pc:sldLayoutMkLst>
            <pc:docMk/>
            <pc:sldMasterMk cId="298413319" sldId="2147483712"/>
            <pc:sldLayoutMk cId="3565923465" sldId="2147483726"/>
          </pc:sldLayoutMkLst>
        </pc:sldLayoutChg>
      </pc:sldMasterChg>
      <pc:sldMasterChg chg="del delSldLayout">
        <pc:chgData name="Mohamed Asim" userId="463e8671-0eec-4074-8616-21d10d9d1eab" providerId="ADAL" clId="{4BFF6E21-F9B6-457C-917A-C5BDFA447214}" dt="2024-10-15T14:47:47.590" v="90"/>
        <pc:sldMasterMkLst>
          <pc:docMk/>
          <pc:sldMasterMk cId="3785228503" sldId="2147483714"/>
        </pc:sldMasterMkLst>
        <pc:sldLayoutChg chg="del">
          <pc:chgData name="Mohamed Asim" userId="463e8671-0eec-4074-8616-21d10d9d1eab" providerId="ADAL" clId="{4BFF6E21-F9B6-457C-917A-C5BDFA447214}" dt="2024-10-15T14:47:47.590" v="90"/>
          <pc:sldLayoutMkLst>
            <pc:docMk/>
            <pc:sldMasterMk cId="3785228503" sldId="2147483714"/>
            <pc:sldLayoutMk cId="198213857" sldId="2147483715"/>
          </pc:sldLayoutMkLst>
        </pc:sldLayoutChg>
        <pc:sldLayoutChg chg="del">
          <pc:chgData name="Mohamed Asim" userId="463e8671-0eec-4074-8616-21d10d9d1eab" providerId="ADAL" clId="{4BFF6E21-F9B6-457C-917A-C5BDFA447214}" dt="2024-10-15T14:47:47.590" v="90"/>
          <pc:sldLayoutMkLst>
            <pc:docMk/>
            <pc:sldMasterMk cId="3785228503" sldId="2147483714"/>
            <pc:sldLayoutMk cId="1872040849" sldId="2147483727"/>
          </pc:sldLayoutMkLst>
        </pc:sldLayoutChg>
      </pc:sldMasterChg>
      <pc:sldMasterChg chg="del delSldLayout">
        <pc:chgData name="Mohamed Asim" userId="463e8671-0eec-4074-8616-21d10d9d1eab" providerId="ADAL" clId="{4BFF6E21-F9B6-457C-917A-C5BDFA447214}" dt="2024-10-15T14:47:47.590" v="91"/>
        <pc:sldMasterMkLst>
          <pc:docMk/>
          <pc:sldMasterMk cId="1861407090" sldId="2147483716"/>
        </pc:sldMasterMkLst>
        <pc:sldLayoutChg chg="del">
          <pc:chgData name="Mohamed Asim" userId="463e8671-0eec-4074-8616-21d10d9d1eab" providerId="ADAL" clId="{4BFF6E21-F9B6-457C-917A-C5BDFA447214}" dt="2024-10-15T14:47:47.590" v="91"/>
          <pc:sldLayoutMkLst>
            <pc:docMk/>
            <pc:sldMasterMk cId="1861407090" sldId="2147483716"/>
            <pc:sldLayoutMk cId="3638965304" sldId="2147483717"/>
          </pc:sldLayoutMkLst>
        </pc:sldLayoutChg>
        <pc:sldLayoutChg chg="del">
          <pc:chgData name="Mohamed Asim" userId="463e8671-0eec-4074-8616-21d10d9d1eab" providerId="ADAL" clId="{4BFF6E21-F9B6-457C-917A-C5BDFA447214}" dt="2024-10-15T14:47:47.590" v="91"/>
          <pc:sldLayoutMkLst>
            <pc:docMk/>
            <pc:sldMasterMk cId="1861407090" sldId="2147483716"/>
            <pc:sldLayoutMk cId="3495813088" sldId="2147483728"/>
          </pc:sldLayoutMkLst>
        </pc:sldLayoutChg>
      </pc:sldMasterChg>
      <pc:sldMasterChg chg="del delSldLayout">
        <pc:chgData name="Mohamed Asim" userId="463e8671-0eec-4074-8616-21d10d9d1eab" providerId="ADAL" clId="{4BFF6E21-F9B6-457C-917A-C5BDFA447214}" dt="2024-10-15T14:47:47.590" v="92"/>
        <pc:sldMasterMkLst>
          <pc:docMk/>
          <pc:sldMasterMk cId="42203895" sldId="2147483718"/>
        </pc:sldMasterMkLst>
        <pc:sldLayoutChg chg="del">
          <pc:chgData name="Mohamed Asim" userId="463e8671-0eec-4074-8616-21d10d9d1eab" providerId="ADAL" clId="{4BFF6E21-F9B6-457C-917A-C5BDFA447214}" dt="2024-10-15T14:47:47.590" v="92"/>
          <pc:sldLayoutMkLst>
            <pc:docMk/>
            <pc:sldMasterMk cId="42203895" sldId="2147483718"/>
            <pc:sldLayoutMk cId="1582093728" sldId="2147483719"/>
          </pc:sldLayoutMkLst>
        </pc:sldLayoutChg>
        <pc:sldLayoutChg chg="del">
          <pc:chgData name="Mohamed Asim" userId="463e8671-0eec-4074-8616-21d10d9d1eab" providerId="ADAL" clId="{4BFF6E21-F9B6-457C-917A-C5BDFA447214}" dt="2024-10-15T14:47:47.590" v="92"/>
          <pc:sldLayoutMkLst>
            <pc:docMk/>
            <pc:sldMasterMk cId="42203895" sldId="2147483718"/>
            <pc:sldLayoutMk cId="2673616822" sldId="2147483729"/>
          </pc:sldLayoutMkLst>
        </pc:sldLayoutChg>
      </pc:sldMasterChg>
      <pc:sldMasterChg chg="del delSldLayout">
        <pc:chgData name="Mohamed Asim" userId="463e8671-0eec-4074-8616-21d10d9d1eab" providerId="ADAL" clId="{4BFF6E21-F9B6-457C-917A-C5BDFA447214}" dt="2024-10-15T14:47:47.590" v="93"/>
        <pc:sldMasterMkLst>
          <pc:docMk/>
          <pc:sldMasterMk cId="3921216059" sldId="2147483720"/>
        </pc:sldMasterMkLst>
        <pc:sldLayoutChg chg="del">
          <pc:chgData name="Mohamed Asim" userId="463e8671-0eec-4074-8616-21d10d9d1eab" providerId="ADAL" clId="{4BFF6E21-F9B6-457C-917A-C5BDFA447214}" dt="2024-10-15T14:47:47.590" v="93"/>
          <pc:sldLayoutMkLst>
            <pc:docMk/>
            <pc:sldMasterMk cId="3921216059" sldId="2147483720"/>
            <pc:sldLayoutMk cId="3706359216" sldId="2147483721"/>
          </pc:sldLayoutMkLst>
        </pc:sldLayoutChg>
        <pc:sldLayoutChg chg="del">
          <pc:chgData name="Mohamed Asim" userId="463e8671-0eec-4074-8616-21d10d9d1eab" providerId="ADAL" clId="{4BFF6E21-F9B6-457C-917A-C5BDFA447214}" dt="2024-10-15T14:47:47.590" v="93"/>
          <pc:sldLayoutMkLst>
            <pc:docMk/>
            <pc:sldMasterMk cId="3921216059" sldId="2147483720"/>
            <pc:sldLayoutMk cId="585397008" sldId="2147483724"/>
          </pc:sldLayoutMkLst>
        </pc:sldLayoutChg>
      </pc:sldMasterChg>
      <pc:sldMasterChg chg="del delSldLayout">
        <pc:chgData name="Mohamed Asim" userId="463e8671-0eec-4074-8616-21d10d9d1eab" providerId="ADAL" clId="{4BFF6E21-F9B6-457C-917A-C5BDFA447214}" dt="2024-10-15T14:47:47.590" v="94"/>
        <pc:sldMasterMkLst>
          <pc:docMk/>
          <pc:sldMasterMk cId="2412027871" sldId="2147483722"/>
        </pc:sldMasterMkLst>
        <pc:sldLayoutChg chg="del">
          <pc:chgData name="Mohamed Asim" userId="463e8671-0eec-4074-8616-21d10d9d1eab" providerId="ADAL" clId="{4BFF6E21-F9B6-457C-917A-C5BDFA447214}" dt="2024-10-15T14:47:47.590" v="94"/>
          <pc:sldLayoutMkLst>
            <pc:docMk/>
            <pc:sldMasterMk cId="2412027871" sldId="2147483722"/>
            <pc:sldLayoutMk cId="3226134424" sldId="2147483723"/>
          </pc:sldLayoutMkLst>
        </pc:sldLayoutChg>
        <pc:sldLayoutChg chg="del">
          <pc:chgData name="Mohamed Asim" userId="463e8671-0eec-4074-8616-21d10d9d1eab" providerId="ADAL" clId="{4BFF6E21-F9B6-457C-917A-C5BDFA447214}" dt="2024-10-15T14:47:47.590" v="94"/>
          <pc:sldLayoutMkLst>
            <pc:docMk/>
            <pc:sldMasterMk cId="2412027871" sldId="2147483722"/>
            <pc:sldLayoutMk cId="3399310089" sldId="2147483725"/>
          </pc:sldLayoutMkLst>
        </pc:sldLayoutChg>
      </pc:sldMasterChg>
    </pc:docChg>
  </pc:docChgLst>
  <pc:docChgLst>
    <pc:chgData name="Mohamed Asim" userId="463e8671-0eec-4074-8616-21d10d9d1eab" providerId="ADAL" clId="{DE492BD1-0F92-4151-BC68-249D447986E3}"/>
    <pc:docChg chg="undo custSel addSld delSld modSld">
      <pc:chgData name="Mohamed Asim" userId="463e8671-0eec-4074-8616-21d10d9d1eab" providerId="ADAL" clId="{DE492BD1-0F92-4151-BC68-249D447986E3}" dt="2025-02-25T09:10:37.628" v="988" actId="20577"/>
      <pc:docMkLst>
        <pc:docMk/>
      </pc:docMkLst>
      <pc:sldChg chg="modSp mod">
        <pc:chgData name="Mohamed Asim" userId="463e8671-0eec-4074-8616-21d10d9d1eab" providerId="ADAL" clId="{DE492BD1-0F92-4151-BC68-249D447986E3}" dt="2025-02-25T09:10:37.628" v="988" actId="20577"/>
        <pc:sldMkLst>
          <pc:docMk/>
          <pc:sldMk cId="1720888879" sldId="258"/>
        </pc:sldMkLst>
        <pc:spChg chg="mod">
          <ac:chgData name="Mohamed Asim" userId="463e8671-0eec-4074-8616-21d10d9d1eab" providerId="ADAL" clId="{DE492BD1-0F92-4151-BC68-249D447986E3}" dt="2025-02-25T09:10:37.628" v="988" actId="20577"/>
          <ac:spMkLst>
            <pc:docMk/>
            <pc:sldMk cId="1720888879" sldId="258"/>
            <ac:spMk id="3" creationId="{74D9E2CC-1AE0-9F1D-FAB0-0A1AD94712BA}"/>
          </ac:spMkLst>
        </pc:spChg>
      </pc:sldChg>
      <pc:sldChg chg="modSp del mod">
        <pc:chgData name="Mohamed Asim" userId="463e8671-0eec-4074-8616-21d10d9d1eab" providerId="ADAL" clId="{DE492BD1-0F92-4151-BC68-249D447986E3}" dt="2025-02-19T15:15:47.513" v="351" actId="2696"/>
        <pc:sldMkLst>
          <pc:docMk/>
          <pc:sldMk cId="3070265666" sldId="279"/>
        </pc:sldMkLst>
      </pc:sldChg>
      <pc:sldChg chg="del">
        <pc:chgData name="Mohamed Asim" userId="463e8671-0eec-4074-8616-21d10d9d1eab" providerId="ADAL" clId="{DE492BD1-0F92-4151-BC68-249D447986E3}" dt="2025-02-19T15:15:49.257" v="352" actId="2696"/>
        <pc:sldMkLst>
          <pc:docMk/>
          <pc:sldMk cId="715487281" sldId="280"/>
        </pc:sldMkLst>
      </pc:sldChg>
      <pc:sldChg chg="del">
        <pc:chgData name="Mohamed Asim" userId="463e8671-0eec-4074-8616-21d10d9d1eab" providerId="ADAL" clId="{DE492BD1-0F92-4151-BC68-249D447986E3}" dt="2025-02-19T15:15:49.802" v="353" actId="2696"/>
        <pc:sldMkLst>
          <pc:docMk/>
          <pc:sldMk cId="1300096438" sldId="281"/>
        </pc:sldMkLst>
      </pc:sldChg>
      <pc:sldChg chg="del">
        <pc:chgData name="Mohamed Asim" userId="463e8671-0eec-4074-8616-21d10d9d1eab" providerId="ADAL" clId="{DE492BD1-0F92-4151-BC68-249D447986E3}" dt="2025-02-19T15:15:50.297" v="354" actId="2696"/>
        <pc:sldMkLst>
          <pc:docMk/>
          <pc:sldMk cId="2453912712" sldId="282"/>
        </pc:sldMkLst>
      </pc:sldChg>
      <pc:sldChg chg="del">
        <pc:chgData name="Mohamed Asim" userId="463e8671-0eec-4074-8616-21d10d9d1eab" providerId="ADAL" clId="{DE492BD1-0F92-4151-BC68-249D447986E3}" dt="2025-02-19T15:15:50.792" v="355" actId="2696"/>
        <pc:sldMkLst>
          <pc:docMk/>
          <pc:sldMk cId="2728829030" sldId="283"/>
        </pc:sldMkLst>
      </pc:sldChg>
      <pc:sldChg chg="del">
        <pc:chgData name="Mohamed Asim" userId="463e8671-0eec-4074-8616-21d10d9d1eab" providerId="ADAL" clId="{DE492BD1-0F92-4151-BC68-249D447986E3}" dt="2025-02-19T15:15:51.671" v="356" actId="2696"/>
        <pc:sldMkLst>
          <pc:docMk/>
          <pc:sldMk cId="1898188131" sldId="284"/>
        </pc:sldMkLst>
      </pc:sldChg>
      <pc:sldChg chg="del">
        <pc:chgData name="Mohamed Asim" userId="463e8671-0eec-4074-8616-21d10d9d1eab" providerId="ADAL" clId="{DE492BD1-0F92-4151-BC68-249D447986E3}" dt="2025-02-19T15:15:52.552" v="357" actId="2696"/>
        <pc:sldMkLst>
          <pc:docMk/>
          <pc:sldMk cId="503442216" sldId="285"/>
        </pc:sldMkLst>
      </pc:sldChg>
      <pc:sldChg chg="del">
        <pc:chgData name="Mohamed Asim" userId="463e8671-0eec-4074-8616-21d10d9d1eab" providerId="ADAL" clId="{DE492BD1-0F92-4151-BC68-249D447986E3}" dt="2025-02-19T15:15:53.336" v="358" actId="2696"/>
        <pc:sldMkLst>
          <pc:docMk/>
          <pc:sldMk cId="1953195371" sldId="286"/>
        </pc:sldMkLst>
      </pc:sldChg>
      <pc:sldChg chg="del">
        <pc:chgData name="Mohamed Asim" userId="463e8671-0eec-4074-8616-21d10d9d1eab" providerId="ADAL" clId="{DE492BD1-0F92-4151-BC68-249D447986E3}" dt="2025-02-19T15:15:54.277" v="359" actId="2696"/>
        <pc:sldMkLst>
          <pc:docMk/>
          <pc:sldMk cId="1816039739" sldId="287"/>
        </pc:sldMkLst>
      </pc:sldChg>
      <pc:sldChg chg="modSp mod">
        <pc:chgData name="Mohamed Asim" userId="463e8671-0eec-4074-8616-21d10d9d1eab" providerId="ADAL" clId="{DE492BD1-0F92-4151-BC68-249D447986E3}" dt="2025-02-19T15:17:23.512" v="388" actId="14100"/>
        <pc:sldMkLst>
          <pc:docMk/>
          <pc:sldMk cId="3923367145" sldId="288"/>
        </pc:sldMkLst>
        <pc:spChg chg="mod">
          <ac:chgData name="Mohamed Asim" userId="463e8671-0eec-4074-8616-21d10d9d1eab" providerId="ADAL" clId="{DE492BD1-0F92-4151-BC68-249D447986E3}" dt="2025-02-19T15:16:58.586" v="384" actId="1076"/>
          <ac:spMkLst>
            <pc:docMk/>
            <pc:sldMk cId="3923367145" sldId="288"/>
            <ac:spMk id="2" creationId="{88193E5C-8FFF-7834-336A-B67BF037BB20}"/>
          </ac:spMkLst>
        </pc:spChg>
        <pc:picChg chg="mod">
          <ac:chgData name="Mohamed Asim" userId="463e8671-0eec-4074-8616-21d10d9d1eab" providerId="ADAL" clId="{DE492BD1-0F92-4151-BC68-249D447986E3}" dt="2025-02-19T15:17:23.512" v="388" actId="14100"/>
          <ac:picMkLst>
            <pc:docMk/>
            <pc:sldMk cId="3923367145" sldId="288"/>
            <ac:picMk id="5" creationId="{D7917990-2D59-9E4D-5788-AD9E08A845AE}"/>
          </ac:picMkLst>
        </pc:picChg>
      </pc:sldChg>
      <pc:sldChg chg="del">
        <pc:chgData name="Mohamed Asim" userId="463e8671-0eec-4074-8616-21d10d9d1eab" providerId="ADAL" clId="{DE492BD1-0F92-4151-BC68-249D447986E3}" dt="2025-02-19T15:16:51.729" v="383" actId="2696"/>
        <pc:sldMkLst>
          <pc:docMk/>
          <pc:sldMk cId="3237177104" sldId="289"/>
        </pc:sldMkLst>
      </pc:sldChg>
      <pc:sldChg chg="modSp mod">
        <pc:chgData name="Mohamed Asim" userId="463e8671-0eec-4074-8616-21d10d9d1eab" providerId="ADAL" clId="{DE492BD1-0F92-4151-BC68-249D447986E3}" dt="2025-02-19T15:15:32.766" v="349" actId="20577"/>
        <pc:sldMkLst>
          <pc:docMk/>
          <pc:sldMk cId="2490459963" sldId="290"/>
        </pc:sldMkLst>
        <pc:spChg chg="mod">
          <ac:chgData name="Mohamed Asim" userId="463e8671-0eec-4074-8616-21d10d9d1eab" providerId="ADAL" clId="{DE492BD1-0F92-4151-BC68-249D447986E3}" dt="2025-02-19T15:15:32.766" v="349" actId="20577"/>
          <ac:spMkLst>
            <pc:docMk/>
            <pc:sldMk cId="2490459963" sldId="290"/>
            <ac:spMk id="3" creationId="{BFFCAF8D-9B1A-BFFC-3875-1BBE018A062F}"/>
          </ac:spMkLst>
        </pc:spChg>
      </pc:sldChg>
      <pc:sldChg chg="modSp new mod">
        <pc:chgData name="Mohamed Asim" userId="463e8671-0eec-4074-8616-21d10d9d1eab" providerId="ADAL" clId="{DE492BD1-0F92-4151-BC68-249D447986E3}" dt="2025-02-25T09:01:48.802" v="865" actId="20577"/>
        <pc:sldMkLst>
          <pc:docMk/>
          <pc:sldMk cId="2709133846" sldId="291"/>
        </pc:sldMkLst>
        <pc:spChg chg="mod">
          <ac:chgData name="Mohamed Asim" userId="463e8671-0eec-4074-8616-21d10d9d1eab" providerId="ADAL" clId="{DE492BD1-0F92-4151-BC68-249D447986E3}" dt="2025-02-25T09:01:48.802" v="865" actId="20577"/>
          <ac:spMkLst>
            <pc:docMk/>
            <pc:sldMk cId="2709133846" sldId="291"/>
            <ac:spMk id="2" creationId="{01983B55-3692-FBBB-C59C-21BA453B2062}"/>
          </ac:spMkLst>
        </pc:spChg>
        <pc:spChg chg="mod">
          <ac:chgData name="Mohamed Asim" userId="463e8671-0eec-4074-8616-21d10d9d1eab" providerId="ADAL" clId="{DE492BD1-0F92-4151-BC68-249D447986E3}" dt="2025-02-19T15:19:01.011" v="396"/>
          <ac:spMkLst>
            <pc:docMk/>
            <pc:sldMk cId="2709133846" sldId="291"/>
            <ac:spMk id="3" creationId="{3D0B6C0B-E9F0-0CE8-EC12-1F7726EEB694}"/>
          </ac:spMkLst>
        </pc:spChg>
      </pc:sldChg>
      <pc:sldChg chg="modSp new mod">
        <pc:chgData name="Mohamed Asim" userId="463e8671-0eec-4074-8616-21d10d9d1eab" providerId="ADAL" clId="{DE492BD1-0F92-4151-BC68-249D447986E3}" dt="2025-02-25T09:01:59.475" v="888" actId="20577"/>
        <pc:sldMkLst>
          <pc:docMk/>
          <pc:sldMk cId="386063621" sldId="292"/>
        </pc:sldMkLst>
        <pc:spChg chg="mod">
          <ac:chgData name="Mohamed Asim" userId="463e8671-0eec-4074-8616-21d10d9d1eab" providerId="ADAL" clId="{DE492BD1-0F92-4151-BC68-249D447986E3}" dt="2025-02-25T09:01:59.475" v="888" actId="20577"/>
          <ac:spMkLst>
            <pc:docMk/>
            <pc:sldMk cId="386063621" sldId="292"/>
            <ac:spMk id="2" creationId="{1A72734C-6ACD-73DA-F856-AC30F1ED0EF5}"/>
          </ac:spMkLst>
        </pc:spChg>
        <pc:spChg chg="mod">
          <ac:chgData name="Mohamed Asim" userId="463e8671-0eec-4074-8616-21d10d9d1eab" providerId="ADAL" clId="{DE492BD1-0F92-4151-BC68-249D447986E3}" dt="2025-02-19T15:20:11.457" v="401"/>
          <ac:spMkLst>
            <pc:docMk/>
            <pc:sldMk cId="386063621" sldId="292"/>
            <ac:spMk id="3" creationId="{A83B7FB1-F863-4B4B-5C3F-C8AE12259EE6}"/>
          </ac:spMkLst>
        </pc:spChg>
      </pc:sldChg>
      <pc:sldChg chg="addSp delSp modSp new mod">
        <pc:chgData name="Mohamed Asim" userId="463e8671-0eec-4074-8616-21d10d9d1eab" providerId="ADAL" clId="{DE492BD1-0F92-4151-BC68-249D447986E3}" dt="2025-02-25T09:04:03.790" v="916" actId="20577"/>
        <pc:sldMkLst>
          <pc:docMk/>
          <pc:sldMk cId="4210008858" sldId="293"/>
        </pc:sldMkLst>
        <pc:spChg chg="mod">
          <ac:chgData name="Mohamed Asim" userId="463e8671-0eec-4074-8616-21d10d9d1eab" providerId="ADAL" clId="{DE492BD1-0F92-4151-BC68-249D447986E3}" dt="2025-02-19T15:21:11.286" v="420" actId="20577"/>
          <ac:spMkLst>
            <pc:docMk/>
            <pc:sldMk cId="4210008858" sldId="293"/>
            <ac:spMk id="2" creationId="{54ADCB26-1488-FA98-DACB-980023D1DE98}"/>
          </ac:spMkLst>
        </pc:spChg>
        <pc:spChg chg="mod">
          <ac:chgData name="Mohamed Asim" userId="463e8671-0eec-4074-8616-21d10d9d1eab" providerId="ADAL" clId="{DE492BD1-0F92-4151-BC68-249D447986E3}" dt="2025-02-25T09:04:03.790" v="916" actId="20577"/>
          <ac:spMkLst>
            <pc:docMk/>
            <pc:sldMk cId="4210008858" sldId="293"/>
            <ac:spMk id="3" creationId="{4BC8F7BE-9536-E09A-2F1D-C7748F88DDB2}"/>
          </ac:spMkLst>
        </pc:spChg>
      </pc:sldChg>
      <pc:sldChg chg="modSp new mod">
        <pc:chgData name="Mohamed Asim" userId="463e8671-0eec-4074-8616-21d10d9d1eab" providerId="ADAL" clId="{DE492BD1-0F92-4151-BC68-249D447986E3}" dt="2025-02-19T15:22:52.149" v="447" actId="14100"/>
        <pc:sldMkLst>
          <pc:docMk/>
          <pc:sldMk cId="3931382187" sldId="294"/>
        </pc:sldMkLst>
        <pc:spChg chg="mod">
          <ac:chgData name="Mohamed Asim" userId="463e8671-0eec-4074-8616-21d10d9d1eab" providerId="ADAL" clId="{DE492BD1-0F92-4151-BC68-249D447986E3}" dt="2025-02-19T15:22:04.147" v="432" actId="20577"/>
          <ac:spMkLst>
            <pc:docMk/>
            <pc:sldMk cId="3931382187" sldId="294"/>
            <ac:spMk id="2" creationId="{FEB33D5F-E488-7315-450D-2C404FE08439}"/>
          </ac:spMkLst>
        </pc:spChg>
        <pc:spChg chg="mod">
          <ac:chgData name="Mohamed Asim" userId="463e8671-0eec-4074-8616-21d10d9d1eab" providerId="ADAL" clId="{DE492BD1-0F92-4151-BC68-249D447986E3}" dt="2025-02-19T15:22:52.149" v="447" actId="14100"/>
          <ac:spMkLst>
            <pc:docMk/>
            <pc:sldMk cId="3931382187" sldId="294"/>
            <ac:spMk id="3" creationId="{2C9560DE-B8F2-6335-4099-E27079950A85}"/>
          </ac:spMkLst>
        </pc:spChg>
      </pc:sldChg>
      <pc:sldChg chg="modSp new mod">
        <pc:chgData name="Mohamed Asim" userId="463e8671-0eec-4074-8616-21d10d9d1eab" providerId="ADAL" clId="{DE492BD1-0F92-4151-BC68-249D447986E3}" dt="2025-02-19T15:29:05.904" v="471"/>
        <pc:sldMkLst>
          <pc:docMk/>
          <pc:sldMk cId="461145856" sldId="295"/>
        </pc:sldMkLst>
        <pc:spChg chg="mod">
          <ac:chgData name="Mohamed Asim" userId="463e8671-0eec-4074-8616-21d10d9d1eab" providerId="ADAL" clId="{DE492BD1-0F92-4151-BC68-249D447986E3}" dt="2025-02-19T15:28:29.568" v="469" actId="20577"/>
          <ac:spMkLst>
            <pc:docMk/>
            <pc:sldMk cId="461145856" sldId="295"/>
            <ac:spMk id="2" creationId="{B86B615A-0FB4-7CD0-F559-C79BF740B636}"/>
          </ac:spMkLst>
        </pc:spChg>
        <pc:spChg chg="mod">
          <ac:chgData name="Mohamed Asim" userId="463e8671-0eec-4074-8616-21d10d9d1eab" providerId="ADAL" clId="{DE492BD1-0F92-4151-BC68-249D447986E3}" dt="2025-02-19T15:29:05.904" v="471"/>
          <ac:spMkLst>
            <pc:docMk/>
            <pc:sldMk cId="461145856" sldId="295"/>
            <ac:spMk id="3" creationId="{E32854C3-412B-AE54-EAF6-5C24175CD3E3}"/>
          </ac:spMkLst>
        </pc:spChg>
      </pc:sldChg>
      <pc:sldChg chg="modSp new mod">
        <pc:chgData name="Mohamed Asim" userId="463e8671-0eec-4074-8616-21d10d9d1eab" providerId="ADAL" clId="{DE492BD1-0F92-4151-BC68-249D447986E3}" dt="2025-02-19T15:30:54.640" v="534" actId="20577"/>
        <pc:sldMkLst>
          <pc:docMk/>
          <pc:sldMk cId="3008470572" sldId="296"/>
        </pc:sldMkLst>
        <pc:spChg chg="mod">
          <ac:chgData name="Mohamed Asim" userId="463e8671-0eec-4074-8616-21d10d9d1eab" providerId="ADAL" clId="{DE492BD1-0F92-4151-BC68-249D447986E3}" dt="2025-02-19T15:30:47.143" v="533" actId="20577"/>
          <ac:spMkLst>
            <pc:docMk/>
            <pc:sldMk cId="3008470572" sldId="296"/>
            <ac:spMk id="2" creationId="{97327190-6E29-A243-BC97-074AE7CACB4C}"/>
          </ac:spMkLst>
        </pc:spChg>
        <pc:spChg chg="mod">
          <ac:chgData name="Mohamed Asim" userId="463e8671-0eec-4074-8616-21d10d9d1eab" providerId="ADAL" clId="{DE492BD1-0F92-4151-BC68-249D447986E3}" dt="2025-02-19T15:30:54.640" v="534" actId="20577"/>
          <ac:spMkLst>
            <pc:docMk/>
            <pc:sldMk cId="3008470572" sldId="296"/>
            <ac:spMk id="3" creationId="{6739BCEE-EC24-B502-2CCF-971FC0A1E22A}"/>
          </ac:spMkLst>
        </pc:spChg>
      </pc:sldChg>
      <pc:sldChg chg="addSp modSp new mod">
        <pc:chgData name="Mohamed Asim" userId="463e8671-0eec-4074-8616-21d10d9d1eab" providerId="ADAL" clId="{DE492BD1-0F92-4151-BC68-249D447986E3}" dt="2025-02-19T15:33:49.847" v="540" actId="1076"/>
        <pc:sldMkLst>
          <pc:docMk/>
          <pc:sldMk cId="1656635511" sldId="297"/>
        </pc:sldMkLst>
        <pc:spChg chg="mod">
          <ac:chgData name="Mohamed Asim" userId="463e8671-0eec-4074-8616-21d10d9d1eab" providerId="ADAL" clId="{DE492BD1-0F92-4151-BC68-249D447986E3}" dt="2025-02-19T15:33:41.530" v="538" actId="20577"/>
          <ac:spMkLst>
            <pc:docMk/>
            <pc:sldMk cId="1656635511" sldId="297"/>
            <ac:spMk id="2" creationId="{D9361260-B362-4B43-2DA0-7E3E5C399AEA}"/>
          </ac:spMkLst>
        </pc:spChg>
        <pc:spChg chg="mod">
          <ac:chgData name="Mohamed Asim" userId="463e8671-0eec-4074-8616-21d10d9d1eab" providerId="ADAL" clId="{DE492BD1-0F92-4151-BC68-249D447986E3}" dt="2025-02-19T15:33:45.301" v="539" actId="5793"/>
          <ac:spMkLst>
            <pc:docMk/>
            <pc:sldMk cId="1656635511" sldId="297"/>
            <ac:spMk id="3" creationId="{4279BDC4-6CF4-18E2-13A9-095EF29AC5A5}"/>
          </ac:spMkLst>
        </pc:spChg>
        <pc:picChg chg="add mod">
          <ac:chgData name="Mohamed Asim" userId="463e8671-0eec-4074-8616-21d10d9d1eab" providerId="ADAL" clId="{DE492BD1-0F92-4151-BC68-249D447986E3}" dt="2025-02-19T15:33:49.847" v="540" actId="1076"/>
          <ac:picMkLst>
            <pc:docMk/>
            <pc:sldMk cId="1656635511" sldId="297"/>
            <ac:picMk id="5" creationId="{0DD25B8C-7353-7215-F499-2FDCA040A5F9}"/>
          </ac:picMkLst>
        </pc:picChg>
      </pc:sldChg>
      <pc:sldChg chg="modSp new mod">
        <pc:chgData name="Mohamed Asim" userId="463e8671-0eec-4074-8616-21d10d9d1eab" providerId="ADAL" clId="{DE492BD1-0F92-4151-BC68-249D447986E3}" dt="2025-02-19T15:45:32.328" v="596" actId="27636"/>
        <pc:sldMkLst>
          <pc:docMk/>
          <pc:sldMk cId="1982545878" sldId="298"/>
        </pc:sldMkLst>
        <pc:spChg chg="mod">
          <ac:chgData name="Mohamed Asim" userId="463e8671-0eec-4074-8616-21d10d9d1eab" providerId="ADAL" clId="{DE492BD1-0F92-4151-BC68-249D447986E3}" dt="2025-02-19T15:45:07.245" v="590" actId="20577"/>
          <ac:spMkLst>
            <pc:docMk/>
            <pc:sldMk cId="1982545878" sldId="298"/>
            <ac:spMk id="2" creationId="{936A0E8B-156F-6E8B-D95B-E12046CFE7BB}"/>
          </ac:spMkLst>
        </pc:spChg>
        <pc:spChg chg="mod">
          <ac:chgData name="Mohamed Asim" userId="463e8671-0eec-4074-8616-21d10d9d1eab" providerId="ADAL" clId="{DE492BD1-0F92-4151-BC68-249D447986E3}" dt="2025-02-19T15:45:32.328" v="596" actId="27636"/>
          <ac:spMkLst>
            <pc:docMk/>
            <pc:sldMk cId="1982545878" sldId="298"/>
            <ac:spMk id="3" creationId="{8D2313B0-9220-0CAA-80E4-1EAF70DAD711}"/>
          </ac:spMkLst>
        </pc:spChg>
      </pc:sldChg>
      <pc:sldChg chg="new del">
        <pc:chgData name="Mohamed Asim" userId="463e8671-0eec-4074-8616-21d10d9d1eab" providerId="ADAL" clId="{DE492BD1-0F92-4151-BC68-249D447986E3}" dt="2025-02-19T15:35:30.684" v="542" actId="2696"/>
        <pc:sldMkLst>
          <pc:docMk/>
          <pc:sldMk cId="3245538827" sldId="298"/>
        </pc:sldMkLst>
      </pc:sldChg>
      <pc:sldChg chg="modSp new mod">
        <pc:chgData name="Mohamed Asim" userId="463e8671-0eec-4074-8616-21d10d9d1eab" providerId="ADAL" clId="{DE492BD1-0F92-4151-BC68-249D447986E3}" dt="2025-02-19T15:46:27.546" v="617" actId="20577"/>
        <pc:sldMkLst>
          <pc:docMk/>
          <pc:sldMk cId="2944099404" sldId="299"/>
        </pc:sldMkLst>
        <pc:spChg chg="mod">
          <ac:chgData name="Mohamed Asim" userId="463e8671-0eec-4074-8616-21d10d9d1eab" providerId="ADAL" clId="{DE492BD1-0F92-4151-BC68-249D447986E3}" dt="2025-02-19T15:46:18.138" v="614" actId="20577"/>
          <ac:spMkLst>
            <pc:docMk/>
            <pc:sldMk cId="2944099404" sldId="299"/>
            <ac:spMk id="2" creationId="{7D6FCB94-35BD-6EF5-FAF2-AE50FD0C7E94}"/>
          </ac:spMkLst>
        </pc:spChg>
        <pc:spChg chg="mod">
          <ac:chgData name="Mohamed Asim" userId="463e8671-0eec-4074-8616-21d10d9d1eab" providerId="ADAL" clId="{DE492BD1-0F92-4151-BC68-249D447986E3}" dt="2025-02-19T15:46:27.546" v="617" actId="20577"/>
          <ac:spMkLst>
            <pc:docMk/>
            <pc:sldMk cId="2944099404" sldId="299"/>
            <ac:spMk id="3" creationId="{0DAB2FE2-1815-F885-810D-8ECDEB47C4F3}"/>
          </ac:spMkLst>
        </pc:spChg>
      </pc:sldChg>
      <pc:sldChg chg="addSp delSp modSp new mod">
        <pc:chgData name="Mohamed Asim" userId="463e8671-0eec-4074-8616-21d10d9d1eab" providerId="ADAL" clId="{DE492BD1-0F92-4151-BC68-249D447986E3}" dt="2025-02-19T15:48:08.004" v="663" actId="20577"/>
        <pc:sldMkLst>
          <pc:docMk/>
          <pc:sldMk cId="2480411635" sldId="300"/>
        </pc:sldMkLst>
        <pc:spChg chg="mod">
          <ac:chgData name="Mohamed Asim" userId="463e8671-0eec-4074-8616-21d10d9d1eab" providerId="ADAL" clId="{DE492BD1-0F92-4151-BC68-249D447986E3}" dt="2025-02-19T15:48:08.004" v="663" actId="20577"/>
          <ac:spMkLst>
            <pc:docMk/>
            <pc:sldMk cId="2480411635" sldId="300"/>
            <ac:spMk id="2" creationId="{16C14AF4-3DA6-4232-8420-FC720B7E4A7F}"/>
          </ac:spMkLst>
        </pc:spChg>
        <pc:spChg chg="mod">
          <ac:chgData name="Mohamed Asim" userId="463e8671-0eec-4074-8616-21d10d9d1eab" providerId="ADAL" clId="{DE492BD1-0F92-4151-BC68-249D447986E3}" dt="2025-02-19T15:47:58.625" v="634" actId="5793"/>
          <ac:spMkLst>
            <pc:docMk/>
            <pc:sldMk cId="2480411635" sldId="300"/>
            <ac:spMk id="3" creationId="{9DEE4BA8-6F67-7062-B0AD-BBB75D187BC4}"/>
          </ac:spMkLst>
        </pc:spChg>
      </pc:sldChg>
      <pc:sldChg chg="modSp new mod">
        <pc:chgData name="Mohamed Asim" userId="463e8671-0eec-4074-8616-21d10d9d1eab" providerId="ADAL" clId="{DE492BD1-0F92-4151-BC68-249D447986E3}" dt="2025-02-25T09:04:42.360" v="931" actId="20577"/>
        <pc:sldMkLst>
          <pc:docMk/>
          <pc:sldMk cId="2794574126" sldId="301"/>
        </pc:sldMkLst>
        <pc:spChg chg="mod">
          <ac:chgData name="Mohamed Asim" userId="463e8671-0eec-4074-8616-21d10d9d1eab" providerId="ADAL" clId="{DE492BD1-0F92-4151-BC68-249D447986E3}" dt="2025-02-25T09:04:42.360" v="931" actId="20577"/>
          <ac:spMkLst>
            <pc:docMk/>
            <pc:sldMk cId="2794574126" sldId="301"/>
            <ac:spMk id="2" creationId="{F823619B-E698-8C05-6701-8C1FE1AC3C9E}"/>
          </ac:spMkLst>
        </pc:spChg>
        <pc:spChg chg="mod">
          <ac:chgData name="Mohamed Asim" userId="463e8671-0eec-4074-8616-21d10d9d1eab" providerId="ADAL" clId="{DE492BD1-0F92-4151-BC68-249D447986E3}" dt="2025-02-25T09:04:35.324" v="917" actId="207"/>
          <ac:spMkLst>
            <pc:docMk/>
            <pc:sldMk cId="2794574126" sldId="301"/>
            <ac:spMk id="3" creationId="{909A45AE-20E6-D984-28BC-A8CF2D244231}"/>
          </ac:spMkLst>
        </pc:spChg>
      </pc:sldChg>
      <pc:sldChg chg="addSp modSp new mod">
        <pc:chgData name="Mohamed Asim" userId="463e8671-0eec-4074-8616-21d10d9d1eab" providerId="ADAL" clId="{DE492BD1-0F92-4151-BC68-249D447986E3}" dt="2025-02-19T15:53:49.207" v="670" actId="20577"/>
        <pc:sldMkLst>
          <pc:docMk/>
          <pc:sldMk cId="2062071899" sldId="302"/>
        </pc:sldMkLst>
        <pc:spChg chg="mod">
          <ac:chgData name="Mohamed Asim" userId="463e8671-0eec-4074-8616-21d10d9d1eab" providerId="ADAL" clId="{DE492BD1-0F92-4151-BC68-249D447986E3}" dt="2025-02-19T15:53:46.887" v="668" actId="20577"/>
          <ac:spMkLst>
            <pc:docMk/>
            <pc:sldMk cId="2062071899" sldId="302"/>
            <ac:spMk id="2" creationId="{9DCD5E80-23D6-ED5B-B29F-6299D4057CFE}"/>
          </ac:spMkLst>
        </pc:spChg>
        <pc:spChg chg="mod">
          <ac:chgData name="Mohamed Asim" userId="463e8671-0eec-4074-8616-21d10d9d1eab" providerId="ADAL" clId="{DE492BD1-0F92-4151-BC68-249D447986E3}" dt="2025-02-19T15:53:49.207" v="670" actId="20577"/>
          <ac:spMkLst>
            <pc:docMk/>
            <pc:sldMk cId="2062071899" sldId="302"/>
            <ac:spMk id="3" creationId="{FB927E9E-0C3F-8636-7F01-B6ECF1E5CB31}"/>
          </ac:spMkLst>
        </pc:spChg>
        <pc:picChg chg="add">
          <ac:chgData name="Mohamed Asim" userId="463e8671-0eec-4074-8616-21d10d9d1eab" providerId="ADAL" clId="{DE492BD1-0F92-4151-BC68-249D447986E3}" dt="2025-02-19T15:53:41.946" v="667" actId="22"/>
          <ac:picMkLst>
            <pc:docMk/>
            <pc:sldMk cId="2062071899" sldId="302"/>
            <ac:picMk id="5" creationId="{0518125C-A0CF-2178-AA77-799625C0D944}"/>
          </ac:picMkLst>
        </pc:picChg>
      </pc:sldChg>
      <pc:sldChg chg="addSp modSp new mod">
        <pc:chgData name="Mohamed Asim" userId="463e8671-0eec-4074-8616-21d10d9d1eab" providerId="ADAL" clId="{DE492BD1-0F92-4151-BC68-249D447986E3}" dt="2025-02-19T15:54:38.142" v="678" actId="20577"/>
        <pc:sldMkLst>
          <pc:docMk/>
          <pc:sldMk cId="3842181469" sldId="303"/>
        </pc:sldMkLst>
        <pc:spChg chg="mod">
          <ac:chgData name="Mohamed Asim" userId="463e8671-0eec-4074-8616-21d10d9d1eab" providerId="ADAL" clId="{DE492BD1-0F92-4151-BC68-249D447986E3}" dt="2025-02-19T15:54:33.974" v="675" actId="20577"/>
          <ac:spMkLst>
            <pc:docMk/>
            <pc:sldMk cId="3842181469" sldId="303"/>
            <ac:spMk id="2" creationId="{C4F1E55D-819B-3C4F-8F37-CEFDE9A29046}"/>
          </ac:spMkLst>
        </pc:spChg>
        <pc:spChg chg="mod">
          <ac:chgData name="Mohamed Asim" userId="463e8671-0eec-4074-8616-21d10d9d1eab" providerId="ADAL" clId="{DE492BD1-0F92-4151-BC68-249D447986E3}" dt="2025-02-19T15:54:38.142" v="678" actId="20577"/>
          <ac:spMkLst>
            <pc:docMk/>
            <pc:sldMk cId="3842181469" sldId="303"/>
            <ac:spMk id="3" creationId="{AED8D8BF-DED8-85FF-40EC-907BA7A027B8}"/>
          </ac:spMkLst>
        </pc:spChg>
        <pc:picChg chg="add mod">
          <ac:chgData name="Mohamed Asim" userId="463e8671-0eec-4074-8616-21d10d9d1eab" providerId="ADAL" clId="{DE492BD1-0F92-4151-BC68-249D447986E3}" dt="2025-02-19T15:54:32.096" v="674" actId="1076"/>
          <ac:picMkLst>
            <pc:docMk/>
            <pc:sldMk cId="3842181469" sldId="303"/>
            <ac:picMk id="5" creationId="{0283E605-5F6F-A0C6-9AE6-CD538CB119AE}"/>
          </ac:picMkLst>
        </pc:picChg>
      </pc:sldChg>
      <pc:sldChg chg="modSp new mod">
        <pc:chgData name="Mohamed Asim" userId="463e8671-0eec-4074-8616-21d10d9d1eab" providerId="ADAL" clId="{DE492BD1-0F92-4151-BC68-249D447986E3}" dt="2025-02-25T09:02:30.625" v="914" actId="113"/>
        <pc:sldMkLst>
          <pc:docMk/>
          <pc:sldMk cId="3750085948" sldId="304"/>
        </pc:sldMkLst>
        <pc:spChg chg="mod">
          <ac:chgData name="Mohamed Asim" userId="463e8671-0eec-4074-8616-21d10d9d1eab" providerId="ADAL" clId="{DE492BD1-0F92-4151-BC68-249D447986E3}" dt="2025-02-25T09:02:30.625" v="914" actId="113"/>
          <ac:spMkLst>
            <pc:docMk/>
            <pc:sldMk cId="3750085948" sldId="304"/>
            <ac:spMk id="2" creationId="{39F88C31-D2D5-6FC0-3C6E-D8B87D8F9AB4}"/>
          </ac:spMkLst>
        </pc:spChg>
        <pc:spChg chg="mod">
          <ac:chgData name="Mohamed Asim" userId="463e8671-0eec-4074-8616-21d10d9d1eab" providerId="ADAL" clId="{DE492BD1-0F92-4151-BC68-249D447986E3}" dt="2025-02-25T09:02:20.425" v="913" actId="20577"/>
          <ac:spMkLst>
            <pc:docMk/>
            <pc:sldMk cId="3750085948" sldId="304"/>
            <ac:spMk id="3" creationId="{A85B2F44-DC6E-D9BE-5C62-733B451430D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917D39-44C8-4CB7-9073-D4C64472DAE0}" type="datetimeFigureOut">
              <a:rPr lang="en-GB" smtClean="0"/>
              <a:t>25/02/2025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F38699-4B03-4757-A8E8-1F2266124752}" type="slidenum">
              <a:rPr lang="en-GB" smtClean="0"/>
              <a:t>‹#›</a:t>
            </a:fld>
            <a:endParaRPr lang="en-GB"/>
          </a:p>
        </p:txBody>
      </p:sp>
    </p:spTree>
    <p:extLst>
      <p:ext uri="{BB962C8B-B14F-4D97-AF65-F5344CB8AC3E}">
        <p14:creationId xmlns:p14="http://schemas.microsoft.com/office/powerpoint/2010/main" val="3063802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Fill in the relevant information for the cohort</a:t>
            </a:r>
          </a:p>
        </p:txBody>
      </p:sp>
      <p:sp>
        <p:nvSpPr>
          <p:cNvPr id="4" name="Slide Number Placeholder 3"/>
          <p:cNvSpPr>
            <a:spLocks noGrp="1"/>
          </p:cNvSpPr>
          <p:nvPr>
            <p:ph type="sldNum" sz="quarter" idx="5"/>
          </p:nvPr>
        </p:nvSpPr>
        <p:spPr/>
        <p:txBody>
          <a:bodyPr/>
          <a:lstStyle/>
          <a:p>
            <a:fld id="{58F38699-4B03-4757-A8E8-1F2266124752}" type="slidenum">
              <a:rPr lang="en-GB" smtClean="0"/>
              <a:t>1</a:t>
            </a:fld>
            <a:endParaRPr lang="en-GB"/>
          </a:p>
        </p:txBody>
      </p:sp>
    </p:spTree>
    <p:extLst>
      <p:ext uri="{BB962C8B-B14F-4D97-AF65-F5344CB8AC3E}">
        <p14:creationId xmlns:p14="http://schemas.microsoft.com/office/powerpoint/2010/main" val="2234479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D9E2CC-1AE0-9F1D-FAB0-0A1AD94712BA}"/>
              </a:ext>
            </a:extLst>
          </p:cNvPr>
          <p:cNvSpPr>
            <a:spLocks noGrp="1"/>
          </p:cNvSpPr>
          <p:nvPr>
            <p:ph idx="1"/>
          </p:nvPr>
        </p:nvSpPr>
        <p:spPr>
          <a:xfrm>
            <a:off x="630810" y="1817076"/>
            <a:ext cx="5213809" cy="3118339"/>
          </a:xfrm>
        </p:spPr>
        <p:txBody>
          <a:bodyPr/>
          <a:lstStyle/>
          <a:p>
            <a:pPr marL="0" indent="0">
              <a:buNone/>
            </a:pPr>
            <a:r>
              <a:rPr lang="en-GB" sz="4000" dirty="0"/>
              <a:t> </a:t>
            </a:r>
            <a:r>
              <a:rPr lang="en-GB" sz="4800" dirty="0"/>
              <a:t>Advancing to Doctoral Research Stage</a:t>
            </a:r>
          </a:p>
          <a:p>
            <a:pPr marL="0" indent="0">
              <a:buNone/>
            </a:pPr>
            <a:r>
              <a:rPr lang="en-GB" sz="4800" dirty="0"/>
              <a:t> LCDB 7012</a:t>
            </a:r>
          </a:p>
          <a:p>
            <a:pPr marL="0" indent="0">
              <a:buNone/>
            </a:pPr>
            <a:endParaRPr lang="en-GB" sz="4800" dirty="0"/>
          </a:p>
          <a:p>
            <a:pPr marL="0" indent="0">
              <a:buNone/>
            </a:pPr>
            <a:r>
              <a:rPr lang="en-GB" sz="4000"/>
              <a:t> Week </a:t>
            </a:r>
            <a:r>
              <a:rPr lang="en-GB" sz="4000" dirty="0"/>
              <a:t>2/3 – Research Planning and </a:t>
            </a:r>
          </a:p>
          <a:p>
            <a:pPr marL="0" indent="0">
              <a:buNone/>
            </a:pPr>
            <a:r>
              <a:rPr lang="en-GB" sz="4000" dirty="0"/>
              <a:t>		     Theory building and theory development</a:t>
            </a:r>
          </a:p>
          <a:p>
            <a:pPr marL="0" indent="0">
              <a:buNone/>
            </a:pPr>
            <a:r>
              <a:rPr lang="en-GB" sz="4000" dirty="0"/>
              <a:t>			</a:t>
            </a:r>
          </a:p>
        </p:txBody>
      </p:sp>
    </p:spTree>
    <p:extLst>
      <p:ext uri="{BB962C8B-B14F-4D97-AF65-F5344CB8AC3E}">
        <p14:creationId xmlns:p14="http://schemas.microsoft.com/office/powerpoint/2010/main" val="17208888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7DCEB-8132-5C75-4E4F-D3D6F866720F}"/>
              </a:ext>
            </a:extLst>
          </p:cNvPr>
          <p:cNvSpPr>
            <a:spLocks noGrp="1"/>
          </p:cNvSpPr>
          <p:nvPr>
            <p:ph type="title"/>
          </p:nvPr>
        </p:nvSpPr>
        <p:spPr/>
        <p:txBody>
          <a:bodyPr/>
          <a:lstStyle/>
          <a:p>
            <a:r>
              <a:rPr lang="en-GB" dirty="0"/>
              <a:t>Session Plan</a:t>
            </a:r>
          </a:p>
        </p:txBody>
      </p:sp>
      <p:sp>
        <p:nvSpPr>
          <p:cNvPr id="3" name="Content Placeholder 2">
            <a:extLst>
              <a:ext uri="{FF2B5EF4-FFF2-40B4-BE49-F238E27FC236}">
                <a16:creationId xmlns:a16="http://schemas.microsoft.com/office/drawing/2014/main" id="{BFFCAF8D-9B1A-BFFC-3875-1BBE018A062F}"/>
              </a:ext>
            </a:extLst>
          </p:cNvPr>
          <p:cNvSpPr>
            <a:spLocks noGrp="1"/>
          </p:cNvSpPr>
          <p:nvPr>
            <p:ph idx="1"/>
          </p:nvPr>
        </p:nvSpPr>
        <p:spPr>
          <a:xfrm>
            <a:off x="358219" y="1526875"/>
            <a:ext cx="11481847" cy="3874684"/>
          </a:xfrm>
        </p:spPr>
        <p:txBody>
          <a:bodyPr>
            <a:normAutofit/>
          </a:bodyPr>
          <a:lstStyle/>
          <a:p>
            <a:pPr algn="l">
              <a:buFontTx/>
              <a:buChar char="-"/>
            </a:pPr>
            <a:r>
              <a:rPr lang="en-GB" dirty="0"/>
              <a:t>Revisit the research question and background to the research</a:t>
            </a:r>
          </a:p>
          <a:p>
            <a:pPr algn="l">
              <a:buFontTx/>
              <a:buChar char="-"/>
            </a:pPr>
            <a:endParaRPr lang="en-GB" dirty="0"/>
          </a:p>
          <a:p>
            <a:pPr algn="l">
              <a:buFontTx/>
              <a:buChar char="-"/>
            </a:pPr>
            <a:r>
              <a:rPr lang="en-GB" dirty="0"/>
              <a:t>Template on identifying relevant literature reviews</a:t>
            </a:r>
          </a:p>
          <a:p>
            <a:pPr algn="l">
              <a:buFontTx/>
              <a:buChar char="-"/>
            </a:pPr>
            <a:endParaRPr lang="en-GB" dirty="0"/>
          </a:p>
          <a:p>
            <a:pPr algn="l">
              <a:buFontTx/>
              <a:buChar char="-"/>
            </a:pPr>
            <a:r>
              <a:rPr lang="en-GB" dirty="0"/>
              <a:t>Begin Assessment</a:t>
            </a:r>
          </a:p>
          <a:p>
            <a:pPr algn="l">
              <a:buFontTx/>
              <a:buChar char="-"/>
            </a:pPr>
            <a:endParaRPr lang="en-GB" dirty="0"/>
          </a:p>
          <a:p>
            <a:pPr algn="l">
              <a:buFontTx/>
              <a:buChar char="-"/>
            </a:pPr>
            <a:r>
              <a:rPr lang="en-GB" dirty="0"/>
              <a:t>Discussion on building and developing theory</a:t>
            </a:r>
          </a:p>
        </p:txBody>
      </p:sp>
    </p:spTree>
    <p:extLst>
      <p:ext uri="{BB962C8B-B14F-4D97-AF65-F5344CB8AC3E}">
        <p14:creationId xmlns:p14="http://schemas.microsoft.com/office/powerpoint/2010/main" val="24904599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88C31-D2D5-6FC0-3C6E-D8B87D8F9AB4}"/>
              </a:ext>
            </a:extLst>
          </p:cNvPr>
          <p:cNvSpPr>
            <a:spLocks noGrp="1"/>
          </p:cNvSpPr>
          <p:nvPr>
            <p:ph type="title"/>
          </p:nvPr>
        </p:nvSpPr>
        <p:spPr/>
        <p:txBody>
          <a:bodyPr/>
          <a:lstStyle/>
          <a:p>
            <a:r>
              <a:rPr lang="en-GB" b="1" dirty="0"/>
              <a:t>I have a theory !</a:t>
            </a:r>
          </a:p>
        </p:txBody>
      </p:sp>
      <p:sp>
        <p:nvSpPr>
          <p:cNvPr id="3" name="Content Placeholder 2">
            <a:extLst>
              <a:ext uri="{FF2B5EF4-FFF2-40B4-BE49-F238E27FC236}">
                <a16:creationId xmlns:a16="http://schemas.microsoft.com/office/drawing/2014/main" id="{A85B2F44-DC6E-D9BE-5C62-733B451430D9}"/>
              </a:ext>
            </a:extLst>
          </p:cNvPr>
          <p:cNvSpPr>
            <a:spLocks noGrp="1"/>
          </p:cNvSpPr>
          <p:nvPr>
            <p:ph idx="1"/>
          </p:nvPr>
        </p:nvSpPr>
        <p:spPr/>
        <p:txBody>
          <a:bodyPr/>
          <a:lstStyle/>
          <a:p>
            <a:r>
              <a:rPr lang="en-GB" dirty="0"/>
              <a:t>On serving bread in restaurants </a:t>
            </a:r>
          </a:p>
          <a:p>
            <a:endParaRPr lang="en-GB" dirty="0"/>
          </a:p>
          <a:p>
            <a:r>
              <a:rPr lang="en-GB" dirty="0"/>
              <a:t>Gen Z and social media and influencers !</a:t>
            </a:r>
          </a:p>
          <a:p>
            <a:endParaRPr lang="en-GB" dirty="0"/>
          </a:p>
          <a:p>
            <a:pPr marL="0" indent="0">
              <a:buNone/>
            </a:pPr>
            <a:r>
              <a:rPr lang="en-GB" dirty="0"/>
              <a:t>HOW DO I KNOW THIS ?</a:t>
            </a:r>
          </a:p>
        </p:txBody>
      </p:sp>
    </p:spTree>
    <p:extLst>
      <p:ext uri="{BB962C8B-B14F-4D97-AF65-F5344CB8AC3E}">
        <p14:creationId xmlns:p14="http://schemas.microsoft.com/office/powerpoint/2010/main" val="3750085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83B55-3692-FBBB-C59C-21BA453B2062}"/>
              </a:ext>
            </a:extLst>
          </p:cNvPr>
          <p:cNvSpPr>
            <a:spLocks noGrp="1"/>
          </p:cNvSpPr>
          <p:nvPr>
            <p:ph type="title"/>
          </p:nvPr>
        </p:nvSpPr>
        <p:spPr/>
        <p:txBody>
          <a:bodyPr/>
          <a:lstStyle/>
          <a:p>
            <a:r>
              <a:rPr lang="en-GB" dirty="0"/>
              <a:t>On importance of theory?</a:t>
            </a:r>
          </a:p>
        </p:txBody>
      </p:sp>
      <p:sp>
        <p:nvSpPr>
          <p:cNvPr id="3" name="Content Placeholder 2">
            <a:extLst>
              <a:ext uri="{FF2B5EF4-FFF2-40B4-BE49-F238E27FC236}">
                <a16:creationId xmlns:a16="http://schemas.microsoft.com/office/drawing/2014/main" id="{3D0B6C0B-E9F0-0CE8-EC12-1F7726EEB694}"/>
              </a:ext>
            </a:extLst>
          </p:cNvPr>
          <p:cNvSpPr>
            <a:spLocks noGrp="1"/>
          </p:cNvSpPr>
          <p:nvPr>
            <p:ph idx="1"/>
          </p:nvPr>
        </p:nvSpPr>
        <p:spPr/>
        <p:txBody>
          <a:bodyPr/>
          <a:lstStyle/>
          <a:p>
            <a:endParaRPr lang="en-GB" dirty="0"/>
          </a:p>
          <a:p>
            <a:r>
              <a:rPr lang="en-GB" dirty="0"/>
              <a:t>The extent to which your research is concerned with theory testing or theory building raises an important question regarding the design of your research project</a:t>
            </a:r>
          </a:p>
          <a:p>
            <a:r>
              <a:rPr lang="en-GB" dirty="0"/>
              <a:t>two contrasting approaches to the reasoning you adopt: deductive or inductive;</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7091338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2734C-6ACD-73DA-F856-AC30F1ED0EF5}"/>
              </a:ext>
            </a:extLst>
          </p:cNvPr>
          <p:cNvSpPr>
            <a:spLocks noGrp="1"/>
          </p:cNvSpPr>
          <p:nvPr>
            <p:ph type="title"/>
          </p:nvPr>
        </p:nvSpPr>
        <p:spPr/>
        <p:txBody>
          <a:bodyPr/>
          <a:lstStyle/>
          <a:p>
            <a:r>
              <a:rPr lang="en-GB" dirty="0"/>
              <a:t>Deductive </a:t>
            </a:r>
          </a:p>
        </p:txBody>
      </p:sp>
      <p:sp>
        <p:nvSpPr>
          <p:cNvPr id="3" name="Content Placeholder 2">
            <a:extLst>
              <a:ext uri="{FF2B5EF4-FFF2-40B4-BE49-F238E27FC236}">
                <a16:creationId xmlns:a16="http://schemas.microsoft.com/office/drawing/2014/main" id="{A83B7FB1-F863-4B4B-5C3F-C8AE12259EE6}"/>
              </a:ext>
            </a:extLst>
          </p:cNvPr>
          <p:cNvSpPr>
            <a:spLocks noGrp="1"/>
          </p:cNvSpPr>
          <p:nvPr>
            <p:ph idx="1"/>
          </p:nvPr>
        </p:nvSpPr>
        <p:spPr/>
        <p:txBody>
          <a:bodyPr/>
          <a:lstStyle/>
          <a:p>
            <a:r>
              <a:rPr lang="en-GB" dirty="0"/>
              <a:t>Deductive reasoning occurs when the conclusion is derived logically from a set of theory-derived premises, the conclusion being true when all the premises are true (</a:t>
            </a:r>
            <a:r>
              <a:rPr lang="en-GB" dirty="0" err="1"/>
              <a:t>Ketokivi</a:t>
            </a:r>
            <a:r>
              <a:rPr lang="en-GB" dirty="0"/>
              <a:t> and </a:t>
            </a:r>
            <a:r>
              <a:rPr lang="en-GB" dirty="0" err="1"/>
              <a:t>Mantere</a:t>
            </a:r>
            <a:r>
              <a:rPr lang="en-GB" dirty="0"/>
              <a:t> 2010)</a:t>
            </a:r>
          </a:p>
          <a:p>
            <a:endParaRPr lang="en-GB" dirty="0"/>
          </a:p>
        </p:txBody>
      </p:sp>
    </p:spTree>
    <p:extLst>
      <p:ext uri="{BB962C8B-B14F-4D97-AF65-F5344CB8AC3E}">
        <p14:creationId xmlns:p14="http://schemas.microsoft.com/office/powerpoint/2010/main" val="386063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DCB26-1488-FA98-DACB-980023D1DE98}"/>
              </a:ext>
            </a:extLst>
          </p:cNvPr>
          <p:cNvSpPr>
            <a:spLocks noGrp="1"/>
          </p:cNvSpPr>
          <p:nvPr>
            <p:ph type="title"/>
          </p:nvPr>
        </p:nvSpPr>
        <p:spPr/>
        <p:txBody>
          <a:bodyPr/>
          <a:lstStyle/>
          <a:p>
            <a:r>
              <a:rPr lang="en-GB" dirty="0"/>
              <a:t>.</a:t>
            </a:r>
          </a:p>
        </p:txBody>
      </p:sp>
      <p:sp>
        <p:nvSpPr>
          <p:cNvPr id="3" name="Content Placeholder 2">
            <a:extLst>
              <a:ext uri="{FF2B5EF4-FFF2-40B4-BE49-F238E27FC236}">
                <a16:creationId xmlns:a16="http://schemas.microsoft.com/office/drawing/2014/main" id="{4BC8F7BE-9536-E09A-2F1D-C7748F88DDB2}"/>
              </a:ext>
            </a:extLst>
          </p:cNvPr>
          <p:cNvSpPr>
            <a:spLocks noGrp="1"/>
          </p:cNvSpPr>
          <p:nvPr>
            <p:ph idx="1"/>
          </p:nvPr>
        </p:nvSpPr>
        <p:spPr>
          <a:xfrm>
            <a:off x="358219" y="526211"/>
            <a:ext cx="11481847" cy="4875348"/>
          </a:xfrm>
        </p:spPr>
        <p:txBody>
          <a:bodyPr>
            <a:normAutofit/>
          </a:bodyPr>
          <a:lstStyle/>
          <a:p>
            <a:r>
              <a:rPr lang="en-GB" dirty="0"/>
              <a:t>For example, our research may concern likely online retail sales of a soon-to-be-launched new mobile phone. </a:t>
            </a:r>
          </a:p>
          <a:p>
            <a:r>
              <a:rPr lang="en-GB" dirty="0"/>
              <a:t>We form three premises: </a:t>
            </a:r>
          </a:p>
          <a:p>
            <a:pPr marL="0" indent="0">
              <a:buNone/>
            </a:pPr>
            <a:r>
              <a:rPr lang="en-GB" dirty="0"/>
              <a:t>	• that online retailers have been allocated limited stock of the new mobile phones by the manufacturer; </a:t>
            </a:r>
          </a:p>
          <a:p>
            <a:pPr marL="0" indent="0">
              <a:buNone/>
            </a:pPr>
            <a:r>
              <a:rPr lang="en-GB" dirty="0"/>
              <a:t>	• that customers’ demand for the phones exceeds supply; </a:t>
            </a:r>
          </a:p>
          <a:p>
            <a:pPr marL="0" indent="0">
              <a:buNone/>
            </a:pPr>
            <a:r>
              <a:rPr lang="en-GB" dirty="0"/>
              <a:t>	• that online retailers allow customers to pre-order the phones.</a:t>
            </a:r>
          </a:p>
          <a:p>
            <a:pPr marL="0" indent="0">
              <a:buNone/>
            </a:pPr>
            <a:r>
              <a:rPr lang="en-GB" dirty="0"/>
              <a:t>If these premises are true we can deduce that the conclusion that online retailers will have ‘sold’ their entire allocation of the new mobile phone by the release day will also be true</a:t>
            </a:r>
          </a:p>
        </p:txBody>
      </p:sp>
    </p:spTree>
    <p:extLst>
      <p:ext uri="{BB962C8B-B14F-4D97-AF65-F5344CB8AC3E}">
        <p14:creationId xmlns:p14="http://schemas.microsoft.com/office/powerpoint/2010/main" val="4210008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33D5F-E488-7315-450D-2C404FE08439}"/>
              </a:ext>
            </a:extLst>
          </p:cNvPr>
          <p:cNvSpPr>
            <a:spLocks noGrp="1"/>
          </p:cNvSpPr>
          <p:nvPr>
            <p:ph type="title"/>
          </p:nvPr>
        </p:nvSpPr>
        <p:spPr/>
        <p:txBody>
          <a:bodyPr/>
          <a:lstStyle/>
          <a:p>
            <a:r>
              <a:rPr lang="en-GB" dirty="0" err="1"/>
              <a:t>iNDUCTIVE</a:t>
            </a:r>
            <a:endParaRPr lang="en-GB" dirty="0"/>
          </a:p>
        </p:txBody>
      </p:sp>
      <p:sp>
        <p:nvSpPr>
          <p:cNvPr id="3" name="Content Placeholder 2">
            <a:extLst>
              <a:ext uri="{FF2B5EF4-FFF2-40B4-BE49-F238E27FC236}">
                <a16:creationId xmlns:a16="http://schemas.microsoft.com/office/drawing/2014/main" id="{2C9560DE-B8F2-6335-4099-E27079950A85}"/>
              </a:ext>
            </a:extLst>
          </p:cNvPr>
          <p:cNvSpPr>
            <a:spLocks noGrp="1"/>
          </p:cNvSpPr>
          <p:nvPr>
            <p:ph idx="1"/>
          </p:nvPr>
        </p:nvSpPr>
        <p:spPr>
          <a:xfrm>
            <a:off x="358219" y="1570008"/>
            <a:ext cx="11481847" cy="3831551"/>
          </a:xfrm>
        </p:spPr>
        <p:txBody>
          <a:bodyPr>
            <a:normAutofit fontScale="92500" lnSpcReduction="10000"/>
          </a:bodyPr>
          <a:lstStyle/>
          <a:p>
            <a:r>
              <a:rPr lang="en-GB" dirty="0"/>
              <a:t>Returning to our example of the likely online retail sales of a soon-to-be-launched mobile phone, we would start with observations about the forthcoming launch. Our observed premises would be: </a:t>
            </a:r>
          </a:p>
          <a:p>
            <a:pPr marL="457200" lvl="1" indent="0">
              <a:buNone/>
            </a:pPr>
            <a:r>
              <a:rPr lang="en-GB" dirty="0"/>
              <a:t>• that news media are reporting that online retailers are complaining about only being allocated limited stock of the new mobile phone by manufacturers; </a:t>
            </a:r>
          </a:p>
          <a:p>
            <a:pPr marL="457200" lvl="1" indent="0">
              <a:buNone/>
            </a:pPr>
            <a:r>
              <a:rPr lang="en-GB" dirty="0"/>
              <a:t>• that news media are reporting that demand for the phones will exceed supply; </a:t>
            </a:r>
          </a:p>
          <a:p>
            <a:pPr marL="457200" lvl="1" indent="0">
              <a:buNone/>
            </a:pPr>
            <a:r>
              <a:rPr lang="en-GB" dirty="0"/>
              <a:t>• that online retailers are allowing customers to pre-order the phones</a:t>
            </a:r>
          </a:p>
          <a:p>
            <a:pPr marL="457200" lvl="1" indent="0">
              <a:buNone/>
            </a:pPr>
            <a:endParaRPr lang="en-GB" dirty="0"/>
          </a:p>
          <a:p>
            <a:pPr marL="457200" lvl="1" indent="0">
              <a:buNone/>
            </a:pPr>
            <a:r>
              <a:rPr lang="en-GB" dirty="0"/>
              <a:t>Based on these observations, we have good reason to believe online retailers will have ‘sold’ their entire allocation of the new mobile phone by the release day. However, although our conclusion is supported by our observations, it is not guaranteed</a:t>
            </a:r>
          </a:p>
        </p:txBody>
      </p:sp>
    </p:spTree>
    <p:extLst>
      <p:ext uri="{BB962C8B-B14F-4D97-AF65-F5344CB8AC3E}">
        <p14:creationId xmlns:p14="http://schemas.microsoft.com/office/powerpoint/2010/main" val="39313821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B615A-0FB4-7CD0-F559-C79BF740B636}"/>
              </a:ext>
            </a:extLst>
          </p:cNvPr>
          <p:cNvSpPr>
            <a:spLocks noGrp="1"/>
          </p:cNvSpPr>
          <p:nvPr>
            <p:ph type="title"/>
          </p:nvPr>
        </p:nvSpPr>
        <p:spPr/>
        <p:txBody>
          <a:bodyPr/>
          <a:lstStyle/>
          <a:p>
            <a:r>
              <a:rPr lang="en-GB" dirty="0"/>
              <a:t>CHOOSING AN APPORACH</a:t>
            </a:r>
          </a:p>
        </p:txBody>
      </p:sp>
      <p:sp>
        <p:nvSpPr>
          <p:cNvPr id="3" name="Content Placeholder 2">
            <a:extLst>
              <a:ext uri="{FF2B5EF4-FFF2-40B4-BE49-F238E27FC236}">
                <a16:creationId xmlns:a16="http://schemas.microsoft.com/office/drawing/2014/main" id="{E32854C3-412B-AE54-EAF6-5C24175CD3E3}"/>
              </a:ext>
            </a:extLst>
          </p:cNvPr>
          <p:cNvSpPr>
            <a:spLocks noGrp="1"/>
          </p:cNvSpPr>
          <p:nvPr>
            <p:ph idx="1"/>
          </p:nvPr>
        </p:nvSpPr>
        <p:spPr/>
        <p:txBody>
          <a:bodyPr/>
          <a:lstStyle/>
          <a:p>
            <a:r>
              <a:rPr lang="en-GB" dirty="0"/>
              <a:t>if you are particularly interested in understanding why something is happening, rather than being able to describe what is happening, it may be more appropriate to undertake your research inductively rather than deductively.</a:t>
            </a:r>
          </a:p>
          <a:p>
            <a:r>
              <a:rPr lang="en-GB" dirty="0"/>
              <a:t>it is possible to combine deduction and induction within the same piece of research. It is also, in our experience, often advantageous to do so, although often one approach or another is dominant</a:t>
            </a:r>
          </a:p>
        </p:txBody>
      </p:sp>
    </p:spTree>
    <p:extLst>
      <p:ext uri="{BB962C8B-B14F-4D97-AF65-F5344CB8AC3E}">
        <p14:creationId xmlns:p14="http://schemas.microsoft.com/office/powerpoint/2010/main" val="4611458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27190-6E29-A243-BC97-074AE7CACB4C}"/>
              </a:ext>
            </a:extLst>
          </p:cNvPr>
          <p:cNvSpPr>
            <a:spLocks noGrp="1"/>
          </p:cNvSpPr>
          <p:nvPr>
            <p:ph type="title"/>
          </p:nvPr>
        </p:nvSpPr>
        <p:spPr/>
        <p:txBody>
          <a:bodyPr/>
          <a:lstStyle/>
          <a:p>
            <a:r>
              <a:rPr lang="en-GB" dirty="0"/>
              <a:t>TIME ISSUE</a:t>
            </a:r>
          </a:p>
        </p:txBody>
      </p:sp>
      <p:sp>
        <p:nvSpPr>
          <p:cNvPr id="3" name="Content Placeholder 2">
            <a:extLst>
              <a:ext uri="{FF2B5EF4-FFF2-40B4-BE49-F238E27FC236}">
                <a16:creationId xmlns:a16="http://schemas.microsoft.com/office/drawing/2014/main" id="{6739BCEE-EC24-B502-2CCF-971FC0A1E22A}"/>
              </a:ext>
            </a:extLst>
          </p:cNvPr>
          <p:cNvSpPr>
            <a:spLocks noGrp="1"/>
          </p:cNvSpPr>
          <p:nvPr>
            <p:ph idx="1"/>
          </p:nvPr>
        </p:nvSpPr>
        <p:spPr/>
        <p:txBody>
          <a:bodyPr/>
          <a:lstStyle/>
          <a:p>
            <a:r>
              <a:rPr lang="en-GB" dirty="0"/>
              <a:t>Deductive research can be quicker to complete, albeit that time must be devoted to setting up the study prior to data collection and analysis. Data collection is often based on ‘one take’. It is normally possible to predict the time schedules accurately. </a:t>
            </a:r>
          </a:p>
          <a:p>
            <a:r>
              <a:rPr lang="en-GB" dirty="0"/>
              <a:t>On the other hand, abductive and, particularly, inductive research can be much more protracted. Often the ideas, based on a much longer period of data collection and analysis, have to emerge gradually</a:t>
            </a:r>
          </a:p>
        </p:txBody>
      </p:sp>
    </p:spTree>
    <p:extLst>
      <p:ext uri="{BB962C8B-B14F-4D97-AF65-F5344CB8AC3E}">
        <p14:creationId xmlns:p14="http://schemas.microsoft.com/office/powerpoint/2010/main" val="30084705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61260-B362-4B43-2DA0-7E3E5C399AEA}"/>
              </a:ext>
            </a:extLst>
          </p:cNvPr>
          <p:cNvSpPr>
            <a:spLocks noGrp="1"/>
          </p:cNvSpPr>
          <p:nvPr>
            <p:ph type="title"/>
          </p:nvPr>
        </p:nvSpPr>
        <p:spPr/>
        <p:txBody>
          <a:bodyPr/>
          <a:lstStyle/>
          <a:p>
            <a:r>
              <a:rPr lang="en-GB" dirty="0"/>
              <a:t>.</a:t>
            </a:r>
          </a:p>
        </p:txBody>
      </p:sp>
      <p:sp>
        <p:nvSpPr>
          <p:cNvPr id="3" name="Content Placeholder 2">
            <a:extLst>
              <a:ext uri="{FF2B5EF4-FFF2-40B4-BE49-F238E27FC236}">
                <a16:creationId xmlns:a16="http://schemas.microsoft.com/office/drawing/2014/main" id="{4279BDC4-6CF4-18E2-13A9-095EF29AC5A5}"/>
              </a:ext>
            </a:extLst>
          </p:cNvPr>
          <p:cNvSpPr>
            <a:spLocks noGrp="1"/>
          </p:cNvSpPr>
          <p:nvPr>
            <p:ph idx="1"/>
          </p:nvPr>
        </p:nvSpPr>
        <p:spPr/>
        <p:txBody>
          <a:bodyPr/>
          <a:lstStyle/>
          <a:p>
            <a:pPr marL="0" indent="0">
              <a:buNone/>
            </a:pPr>
            <a:endParaRPr lang="en-GB" dirty="0"/>
          </a:p>
        </p:txBody>
      </p:sp>
      <p:pic>
        <p:nvPicPr>
          <p:cNvPr id="5" name="Picture 4">
            <a:extLst>
              <a:ext uri="{FF2B5EF4-FFF2-40B4-BE49-F238E27FC236}">
                <a16:creationId xmlns:a16="http://schemas.microsoft.com/office/drawing/2014/main" id="{0DD25B8C-7353-7215-F499-2FDCA040A5F9}"/>
              </a:ext>
            </a:extLst>
          </p:cNvPr>
          <p:cNvPicPr>
            <a:picLocks noChangeAspect="1"/>
          </p:cNvPicPr>
          <p:nvPr/>
        </p:nvPicPr>
        <p:blipFill>
          <a:blip r:embed="rId2"/>
          <a:stretch>
            <a:fillRect/>
          </a:stretch>
        </p:blipFill>
        <p:spPr>
          <a:xfrm>
            <a:off x="2361679" y="-301924"/>
            <a:ext cx="7468642" cy="6420746"/>
          </a:xfrm>
          <a:prstGeom prst="rect">
            <a:avLst/>
          </a:prstGeom>
        </p:spPr>
      </p:pic>
    </p:spTree>
    <p:extLst>
      <p:ext uri="{BB962C8B-B14F-4D97-AF65-F5344CB8AC3E}">
        <p14:creationId xmlns:p14="http://schemas.microsoft.com/office/powerpoint/2010/main" val="16566355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193E5C-8FFF-7834-336A-B67BF037BB20}"/>
              </a:ext>
            </a:extLst>
          </p:cNvPr>
          <p:cNvSpPr>
            <a:spLocks noGrp="1"/>
          </p:cNvSpPr>
          <p:nvPr>
            <p:ph type="title"/>
          </p:nvPr>
        </p:nvSpPr>
        <p:spPr>
          <a:xfrm>
            <a:off x="717422" y="2155371"/>
            <a:ext cx="2628900" cy="2547257"/>
          </a:xfrm>
          <a:noFill/>
        </p:spPr>
        <p:txBody>
          <a:bodyPr vert="horz" lIns="91440" tIns="45720" rIns="91440" bIns="45720" rtlCol="0" anchor="ctr">
            <a:normAutofit/>
          </a:bodyPr>
          <a:lstStyle/>
          <a:p>
            <a:pPr algn="ctr"/>
            <a:r>
              <a:rPr lang="en-US" sz="3300" kern="1200">
                <a:solidFill>
                  <a:srgbClr val="FFFFFF"/>
                </a:solidFill>
                <a:latin typeface="+mj-lt"/>
                <a:ea typeface="+mj-ea"/>
                <a:cs typeface="+mj-cs"/>
              </a:rPr>
              <a:t>Approaches to theory development : Induction and Deduction</a:t>
            </a:r>
          </a:p>
        </p:txBody>
      </p:sp>
      <p:pic>
        <p:nvPicPr>
          <p:cNvPr id="5" name="Content Placeholder 4" descr="A white and black text on a white background&#10;&#10;Description automatically generated">
            <a:extLst>
              <a:ext uri="{FF2B5EF4-FFF2-40B4-BE49-F238E27FC236}">
                <a16:creationId xmlns:a16="http://schemas.microsoft.com/office/drawing/2014/main" id="{D7917990-2D59-9E4D-5788-AD9E08A845AE}"/>
              </a:ext>
            </a:extLst>
          </p:cNvPr>
          <p:cNvPicPr>
            <a:picLocks noGrp="1" noChangeAspect="1"/>
          </p:cNvPicPr>
          <p:nvPr>
            <p:ph idx="1"/>
          </p:nvPr>
        </p:nvPicPr>
        <p:blipFill>
          <a:blip r:embed="rId2"/>
          <a:stretch>
            <a:fillRect/>
          </a:stretch>
        </p:blipFill>
        <p:spPr>
          <a:xfrm>
            <a:off x="3346321" y="45149"/>
            <a:ext cx="8722033" cy="5596526"/>
          </a:xfrm>
          <a:prstGeom prst="rect">
            <a:avLst/>
          </a:prstGeom>
        </p:spPr>
      </p:pic>
    </p:spTree>
    <p:extLst>
      <p:ext uri="{BB962C8B-B14F-4D97-AF65-F5344CB8AC3E}">
        <p14:creationId xmlns:p14="http://schemas.microsoft.com/office/powerpoint/2010/main" val="39233671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A0E8B-156F-6E8B-D95B-E12046CFE7BB}"/>
              </a:ext>
            </a:extLst>
          </p:cNvPr>
          <p:cNvSpPr>
            <a:spLocks noGrp="1"/>
          </p:cNvSpPr>
          <p:nvPr>
            <p:ph type="title"/>
          </p:nvPr>
        </p:nvSpPr>
        <p:spPr/>
        <p:txBody>
          <a:bodyPr/>
          <a:lstStyle/>
          <a:p>
            <a:r>
              <a:rPr lang="en-GB" dirty="0"/>
              <a:t>Choosing the research methods</a:t>
            </a:r>
          </a:p>
        </p:txBody>
      </p:sp>
      <p:sp>
        <p:nvSpPr>
          <p:cNvPr id="3" name="Content Placeholder 2">
            <a:extLst>
              <a:ext uri="{FF2B5EF4-FFF2-40B4-BE49-F238E27FC236}">
                <a16:creationId xmlns:a16="http://schemas.microsoft.com/office/drawing/2014/main" id="{8D2313B0-9220-0CAA-80E4-1EAF70DAD711}"/>
              </a:ext>
            </a:extLst>
          </p:cNvPr>
          <p:cNvSpPr>
            <a:spLocks noGrp="1"/>
          </p:cNvSpPr>
          <p:nvPr>
            <p:ph idx="1"/>
          </p:nvPr>
        </p:nvSpPr>
        <p:spPr/>
        <p:txBody>
          <a:bodyPr>
            <a:normAutofit lnSpcReduction="10000"/>
          </a:bodyPr>
          <a:lstStyle/>
          <a:p>
            <a:r>
              <a:rPr lang="en-GB" dirty="0"/>
              <a:t>To answer my research question, should I or do I need to . . . ? </a:t>
            </a:r>
          </a:p>
          <a:p>
            <a:r>
              <a:rPr lang="en-GB" dirty="0"/>
              <a:t> Make causal inferences? </a:t>
            </a:r>
          </a:p>
          <a:p>
            <a:r>
              <a:rPr lang="en-GB" dirty="0"/>
              <a:t> Generalize from the cases studied (sample) to a broader group (population)? </a:t>
            </a:r>
          </a:p>
          <a:p>
            <a:r>
              <a:rPr lang="en-GB" dirty="0"/>
              <a:t> Study change over time? </a:t>
            </a:r>
          </a:p>
          <a:p>
            <a:r>
              <a:rPr lang="en-GB" dirty="0"/>
              <a:t> Interact with subjects/participants?  Generate my own data sources and data? </a:t>
            </a:r>
          </a:p>
          <a:p>
            <a:r>
              <a:rPr lang="en-GB" dirty="0"/>
              <a:t> Use more than one design</a:t>
            </a:r>
          </a:p>
        </p:txBody>
      </p:sp>
    </p:spTree>
    <p:extLst>
      <p:ext uri="{BB962C8B-B14F-4D97-AF65-F5344CB8AC3E}">
        <p14:creationId xmlns:p14="http://schemas.microsoft.com/office/powerpoint/2010/main" val="19825458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FCB94-35BD-6EF5-FAF2-AE50FD0C7E94}"/>
              </a:ext>
            </a:extLst>
          </p:cNvPr>
          <p:cNvSpPr>
            <a:spLocks noGrp="1"/>
          </p:cNvSpPr>
          <p:nvPr>
            <p:ph type="title"/>
          </p:nvPr>
        </p:nvSpPr>
        <p:spPr/>
        <p:txBody>
          <a:bodyPr/>
          <a:lstStyle/>
          <a:p>
            <a:r>
              <a:rPr lang="en-GB" dirty="0"/>
              <a:t>Research design</a:t>
            </a:r>
          </a:p>
        </p:txBody>
      </p:sp>
      <p:sp>
        <p:nvSpPr>
          <p:cNvPr id="3" name="Content Placeholder 2">
            <a:extLst>
              <a:ext uri="{FF2B5EF4-FFF2-40B4-BE49-F238E27FC236}">
                <a16:creationId xmlns:a16="http://schemas.microsoft.com/office/drawing/2014/main" id="{0DAB2FE2-1815-F885-810D-8ECDEB47C4F3}"/>
              </a:ext>
            </a:extLst>
          </p:cNvPr>
          <p:cNvSpPr>
            <a:spLocks noGrp="1"/>
          </p:cNvSpPr>
          <p:nvPr>
            <p:ph idx="1"/>
          </p:nvPr>
        </p:nvSpPr>
        <p:spPr/>
        <p:txBody>
          <a:bodyPr/>
          <a:lstStyle/>
          <a:p>
            <a:r>
              <a:rPr lang="en-GB" dirty="0"/>
              <a:t>What is a research design? </a:t>
            </a:r>
          </a:p>
          <a:p>
            <a:r>
              <a:rPr lang="en-GB" dirty="0"/>
              <a:t>What are the main categories of design? </a:t>
            </a:r>
          </a:p>
          <a:p>
            <a:endParaRPr lang="en-GB" dirty="0"/>
          </a:p>
          <a:p>
            <a:r>
              <a:rPr lang="en-GB" dirty="0"/>
              <a:t>One simple definition is: a ‘research design is a plan for collecting evidence that can be used to answer a research question’ (Vogt, 2006, p. 8). </a:t>
            </a:r>
          </a:p>
        </p:txBody>
      </p:sp>
    </p:spTree>
    <p:extLst>
      <p:ext uri="{BB962C8B-B14F-4D97-AF65-F5344CB8AC3E}">
        <p14:creationId xmlns:p14="http://schemas.microsoft.com/office/powerpoint/2010/main" val="29440994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14AF4-3DA6-4232-8420-FC720B7E4A7F}"/>
              </a:ext>
            </a:extLst>
          </p:cNvPr>
          <p:cNvSpPr>
            <a:spLocks noGrp="1"/>
          </p:cNvSpPr>
          <p:nvPr>
            <p:ph type="title"/>
          </p:nvPr>
        </p:nvSpPr>
        <p:spPr/>
        <p:txBody>
          <a:bodyPr/>
          <a:lstStyle/>
          <a:p>
            <a:r>
              <a:rPr lang="en-GB" dirty="0"/>
              <a:t>Types of research designs</a:t>
            </a:r>
          </a:p>
        </p:txBody>
      </p:sp>
      <p:sp>
        <p:nvSpPr>
          <p:cNvPr id="3" name="Content Placeholder 2">
            <a:extLst>
              <a:ext uri="{FF2B5EF4-FFF2-40B4-BE49-F238E27FC236}">
                <a16:creationId xmlns:a16="http://schemas.microsoft.com/office/drawing/2014/main" id="{9DEE4BA8-6F67-7062-B0AD-BBB75D187BC4}"/>
              </a:ext>
            </a:extLst>
          </p:cNvPr>
          <p:cNvSpPr>
            <a:spLocks noGrp="1"/>
          </p:cNvSpPr>
          <p:nvPr>
            <p:ph idx="1"/>
          </p:nvPr>
        </p:nvSpPr>
        <p:spPr/>
        <p:txBody>
          <a:bodyPr>
            <a:normAutofit fontScale="85000" lnSpcReduction="20000"/>
          </a:bodyPr>
          <a:lstStyle/>
          <a:p>
            <a:pPr marL="0" indent="0">
              <a:buNone/>
            </a:pPr>
            <a:r>
              <a:rPr lang="en-GB" dirty="0"/>
              <a:t>The main types of research design are: </a:t>
            </a:r>
          </a:p>
          <a:p>
            <a:r>
              <a:rPr lang="en-GB" dirty="0"/>
              <a:t>document analysis; </a:t>
            </a:r>
          </a:p>
          <a:p>
            <a:r>
              <a:rPr lang="en-GB" dirty="0"/>
              <a:t>secondary analysis of data, such as census data; </a:t>
            </a:r>
          </a:p>
          <a:p>
            <a:r>
              <a:rPr lang="en-GB" dirty="0"/>
              <a:t>naturalistic observation; </a:t>
            </a:r>
          </a:p>
          <a:p>
            <a:r>
              <a:rPr lang="en-GB" dirty="0"/>
              <a:t>surveys; </a:t>
            </a:r>
          </a:p>
          <a:p>
            <a:r>
              <a:rPr lang="en-GB" dirty="0"/>
              <a:t>interviews including focus groups; </a:t>
            </a:r>
          </a:p>
          <a:p>
            <a:r>
              <a:rPr lang="en-GB" dirty="0"/>
              <a:t>experiments and quasi-experiments; </a:t>
            </a:r>
          </a:p>
          <a:p>
            <a:r>
              <a:rPr lang="en-GB" dirty="0"/>
              <a:t>and participant observation.</a:t>
            </a:r>
          </a:p>
          <a:p>
            <a:r>
              <a:rPr lang="en-GB" dirty="0"/>
              <a:t> An eighth type is any combination of two or more of the first seven types</a:t>
            </a:r>
          </a:p>
        </p:txBody>
      </p:sp>
    </p:spTree>
    <p:extLst>
      <p:ext uri="{BB962C8B-B14F-4D97-AF65-F5344CB8AC3E}">
        <p14:creationId xmlns:p14="http://schemas.microsoft.com/office/powerpoint/2010/main" val="24804116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3619B-E698-8C05-6701-8C1FE1AC3C9E}"/>
              </a:ext>
            </a:extLst>
          </p:cNvPr>
          <p:cNvSpPr>
            <a:spLocks noGrp="1"/>
          </p:cNvSpPr>
          <p:nvPr>
            <p:ph type="title"/>
          </p:nvPr>
        </p:nvSpPr>
        <p:spPr/>
        <p:txBody>
          <a:bodyPr/>
          <a:lstStyle/>
          <a:p>
            <a:r>
              <a:rPr lang="en-GB" dirty="0"/>
              <a:t>JUSTIFIABILITY</a:t>
            </a:r>
          </a:p>
        </p:txBody>
      </p:sp>
      <p:sp>
        <p:nvSpPr>
          <p:cNvPr id="3" name="Content Placeholder 2">
            <a:extLst>
              <a:ext uri="{FF2B5EF4-FFF2-40B4-BE49-F238E27FC236}">
                <a16:creationId xmlns:a16="http://schemas.microsoft.com/office/drawing/2014/main" id="{909A45AE-20E6-D984-28BC-A8CF2D244231}"/>
              </a:ext>
            </a:extLst>
          </p:cNvPr>
          <p:cNvSpPr>
            <a:spLocks noGrp="1"/>
          </p:cNvSpPr>
          <p:nvPr>
            <p:ph idx="1"/>
          </p:nvPr>
        </p:nvSpPr>
        <p:spPr/>
        <p:txBody>
          <a:bodyPr/>
          <a:lstStyle/>
          <a:p>
            <a:r>
              <a:rPr lang="en-GB" dirty="0"/>
              <a:t>A good research design is </a:t>
            </a:r>
            <a:r>
              <a:rPr lang="en-GB" dirty="0">
                <a:solidFill>
                  <a:srgbClr val="FF0000"/>
                </a:solidFill>
              </a:rPr>
              <a:t>justifiable in terms of the research question</a:t>
            </a:r>
            <a:r>
              <a:rPr lang="en-GB" dirty="0"/>
              <a:t>. At minimum, the researcher should offer an argument that the design chosen is an effective one for the job</a:t>
            </a:r>
          </a:p>
        </p:txBody>
      </p:sp>
    </p:spTree>
    <p:extLst>
      <p:ext uri="{BB962C8B-B14F-4D97-AF65-F5344CB8AC3E}">
        <p14:creationId xmlns:p14="http://schemas.microsoft.com/office/powerpoint/2010/main" val="27945741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D5E80-23D6-ED5B-B29F-6299D4057CFE}"/>
              </a:ext>
            </a:extLst>
          </p:cNvPr>
          <p:cNvSpPr>
            <a:spLocks noGrp="1"/>
          </p:cNvSpPr>
          <p:nvPr>
            <p:ph type="title"/>
          </p:nvPr>
        </p:nvSpPr>
        <p:spPr/>
        <p:txBody>
          <a:bodyPr/>
          <a:lstStyle/>
          <a:p>
            <a:r>
              <a:rPr lang="en-GB" dirty="0"/>
              <a:t>.</a:t>
            </a:r>
          </a:p>
        </p:txBody>
      </p:sp>
      <p:sp>
        <p:nvSpPr>
          <p:cNvPr id="3" name="Content Placeholder 2">
            <a:extLst>
              <a:ext uri="{FF2B5EF4-FFF2-40B4-BE49-F238E27FC236}">
                <a16:creationId xmlns:a16="http://schemas.microsoft.com/office/drawing/2014/main" id="{FB927E9E-0C3F-8636-7F01-B6ECF1E5CB31}"/>
              </a:ext>
            </a:extLst>
          </p:cNvPr>
          <p:cNvSpPr>
            <a:spLocks noGrp="1"/>
          </p:cNvSpPr>
          <p:nvPr>
            <p:ph idx="1"/>
          </p:nvPr>
        </p:nvSpPr>
        <p:spPr/>
        <p:txBody>
          <a:bodyPr/>
          <a:lstStyle/>
          <a:p>
            <a:r>
              <a:rPr lang="en-GB" dirty="0"/>
              <a:t>.</a:t>
            </a:r>
          </a:p>
          <a:p>
            <a:endParaRPr lang="en-GB" dirty="0"/>
          </a:p>
        </p:txBody>
      </p:sp>
      <p:pic>
        <p:nvPicPr>
          <p:cNvPr id="5" name="Picture 4">
            <a:extLst>
              <a:ext uri="{FF2B5EF4-FFF2-40B4-BE49-F238E27FC236}">
                <a16:creationId xmlns:a16="http://schemas.microsoft.com/office/drawing/2014/main" id="{0518125C-A0CF-2178-AA77-799625C0D944}"/>
              </a:ext>
            </a:extLst>
          </p:cNvPr>
          <p:cNvPicPr>
            <a:picLocks noChangeAspect="1"/>
          </p:cNvPicPr>
          <p:nvPr/>
        </p:nvPicPr>
        <p:blipFill>
          <a:blip r:embed="rId2"/>
          <a:stretch>
            <a:fillRect/>
          </a:stretch>
        </p:blipFill>
        <p:spPr>
          <a:xfrm>
            <a:off x="3050781" y="0"/>
            <a:ext cx="6090437" cy="6858000"/>
          </a:xfrm>
          <a:prstGeom prst="rect">
            <a:avLst/>
          </a:prstGeom>
        </p:spPr>
      </p:pic>
    </p:spTree>
    <p:extLst>
      <p:ext uri="{BB962C8B-B14F-4D97-AF65-F5344CB8AC3E}">
        <p14:creationId xmlns:p14="http://schemas.microsoft.com/office/powerpoint/2010/main" val="20620718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1E55D-819B-3C4F-8F37-CEFDE9A29046}"/>
              </a:ext>
            </a:extLst>
          </p:cNvPr>
          <p:cNvSpPr>
            <a:spLocks noGrp="1"/>
          </p:cNvSpPr>
          <p:nvPr>
            <p:ph type="title"/>
          </p:nvPr>
        </p:nvSpPr>
        <p:spPr/>
        <p:txBody>
          <a:bodyPr/>
          <a:lstStyle/>
          <a:p>
            <a:r>
              <a:rPr lang="en-GB" dirty="0"/>
              <a:t>.</a:t>
            </a:r>
          </a:p>
        </p:txBody>
      </p:sp>
      <p:sp>
        <p:nvSpPr>
          <p:cNvPr id="3" name="Content Placeholder 2">
            <a:extLst>
              <a:ext uri="{FF2B5EF4-FFF2-40B4-BE49-F238E27FC236}">
                <a16:creationId xmlns:a16="http://schemas.microsoft.com/office/drawing/2014/main" id="{AED8D8BF-DED8-85FF-40EC-907BA7A027B8}"/>
              </a:ext>
            </a:extLst>
          </p:cNvPr>
          <p:cNvSpPr>
            <a:spLocks noGrp="1"/>
          </p:cNvSpPr>
          <p:nvPr>
            <p:ph idx="1"/>
          </p:nvPr>
        </p:nvSpPr>
        <p:spPr/>
        <p:txBody>
          <a:bodyPr/>
          <a:lstStyle/>
          <a:p>
            <a:r>
              <a:rPr lang="en-GB" dirty="0"/>
              <a:t>.</a:t>
            </a:r>
          </a:p>
        </p:txBody>
      </p:sp>
      <p:pic>
        <p:nvPicPr>
          <p:cNvPr id="5" name="Picture 4">
            <a:extLst>
              <a:ext uri="{FF2B5EF4-FFF2-40B4-BE49-F238E27FC236}">
                <a16:creationId xmlns:a16="http://schemas.microsoft.com/office/drawing/2014/main" id="{0283E605-5F6F-A0C6-9AE6-CD538CB119AE}"/>
              </a:ext>
            </a:extLst>
          </p:cNvPr>
          <p:cNvPicPr>
            <a:picLocks noChangeAspect="1"/>
          </p:cNvPicPr>
          <p:nvPr/>
        </p:nvPicPr>
        <p:blipFill>
          <a:blip r:embed="rId2"/>
          <a:stretch>
            <a:fillRect/>
          </a:stretch>
        </p:blipFill>
        <p:spPr>
          <a:xfrm>
            <a:off x="2690337" y="192597"/>
            <a:ext cx="6811326" cy="5797931"/>
          </a:xfrm>
          <a:prstGeom prst="rect">
            <a:avLst/>
          </a:prstGeom>
        </p:spPr>
      </p:pic>
    </p:spTree>
    <p:extLst>
      <p:ext uri="{BB962C8B-B14F-4D97-AF65-F5344CB8AC3E}">
        <p14:creationId xmlns:p14="http://schemas.microsoft.com/office/powerpoint/2010/main" val="3842181469"/>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SharedWithUsers xmlns="1084fe36-8241-4751-a893-1fa9f44ff207">
      <UserInfo>
        <DisplayName>Kyle Erickson</DisplayName>
        <AccountId>17</AccountId>
        <AccountType/>
      </UserInfo>
      <UserInfo>
        <DisplayName>Magdalena Ohrman</DisplayName>
        <AccountId>13</AccountId>
        <AccountType/>
      </UserInfo>
      <UserInfo>
        <DisplayName>Errietta Bissa</DisplayName>
        <AccountId>12</AccountId>
        <AccountType/>
      </UserInfo>
      <UserInfo>
        <DisplayName>Joanne Price</DisplayName>
        <AccountId>134</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5" ma:contentTypeDescription="Create a new document." ma:contentTypeScope="" ma:versionID="88d377bbb04589a03e167bb4dce2ed9b">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a83c89f097d3dbb612ba75a0c85ec0f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3:SharedWithUsers" minOccurs="0"/>
                <xsd:element ref="ns3:SharedWithDetails" minOccurs="0"/>
                <xsd:element ref="ns2:MediaServiceDateTaken" minOccurs="0"/>
                <xsd:element ref="ns2:MediaLengthInSeconds" minOccurs="0"/>
                <xsd:element ref="ns2:MediaServiceLocation"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7825e2e-b4cb-4c0a-9f8d-3bc57ca7aae6}"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C00B7-894A-4FF9-8954-5C11DD8B84A2}">
  <ds:schemaRefs>
    <ds:schemaRef ds:uri="1084fe36-8241-4751-a893-1fa9f44ff207"/>
    <ds:schemaRef ds:uri="http://purl.org/dc/dcmitype/"/>
    <ds:schemaRef ds:uri="http://www.w3.org/XML/1998/namespace"/>
    <ds:schemaRef ds:uri="http://purl.org/dc/terms/"/>
    <ds:schemaRef ds:uri="http://schemas.microsoft.com/office/infopath/2007/PartnerControls"/>
    <ds:schemaRef ds:uri="http://schemas.microsoft.com/office/2006/metadata/properties"/>
    <ds:schemaRef ds:uri="http://schemas.microsoft.com/office/2006/documentManagement/types"/>
    <ds:schemaRef ds:uri="http://schemas.openxmlformats.org/package/2006/metadata/core-properties"/>
    <ds:schemaRef ds:uri="58fca413-3b36-4298-af2b-d24aa1f4750f"/>
    <ds:schemaRef ds:uri="http://purl.org/dc/elements/1.1/"/>
  </ds:schemaRefs>
</ds:datastoreItem>
</file>

<file path=customXml/itemProps2.xml><?xml version="1.0" encoding="utf-8"?>
<ds:datastoreItem xmlns:ds="http://schemas.openxmlformats.org/officeDocument/2006/customXml" ds:itemID="{215FB024-880A-4974-8524-70C44E6D2B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1EB36A1-00A8-4A82-8553-77C9455E5C4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Week 3 - Choosing a research topic and conducting a literature review</Template>
  <TotalTime>0</TotalTime>
  <Words>782</Words>
  <Application>Microsoft Office PowerPoint</Application>
  <PresentationFormat>Widescreen</PresentationFormat>
  <Paragraphs>80</Paragraphs>
  <Slides>17</Slides>
  <Notes>1</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17</vt:i4>
      </vt:variant>
    </vt:vector>
  </HeadingPairs>
  <TitlesOfParts>
    <vt:vector size="22" baseType="lpstr">
      <vt:lpstr>Arial</vt:lpstr>
      <vt:lpstr>Calibri</vt:lpstr>
      <vt:lpstr>Calibri Light</vt:lpstr>
      <vt:lpstr>UWTSD 200_Title Page</vt:lpstr>
      <vt:lpstr>UWTSD 200_Text 1</vt:lpstr>
      <vt:lpstr>PowerPoint Presentation</vt:lpstr>
      <vt:lpstr>Session Plan</vt:lpstr>
      <vt:lpstr>I have a theory !</vt:lpstr>
      <vt:lpstr>On importance of theory?</vt:lpstr>
      <vt:lpstr>Deductive </vt:lpstr>
      <vt:lpstr>.</vt:lpstr>
      <vt:lpstr>iNDUCTIVE</vt:lpstr>
      <vt:lpstr>CHOOSING AN APPORACH</vt:lpstr>
      <vt:lpstr>TIME ISSUE</vt:lpstr>
      <vt:lpstr>.</vt:lpstr>
      <vt:lpstr>Approaches to theory development : Induction and Deduction</vt:lpstr>
      <vt:lpstr>Choosing the research methods</vt:lpstr>
      <vt:lpstr>Research design</vt:lpstr>
      <vt:lpstr>Types of research designs</vt:lpstr>
      <vt:lpstr>JUSTIFIABILITY</vt:lpstr>
      <vt:lpstr>.</vt:lpstr>
      <vt:lpst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Mohamed Asim</dc:creator>
  <cp:lastModifiedBy>Mohamed Asim</cp:lastModifiedBy>
  <cp:revision>1</cp:revision>
  <dcterms:created xsi:type="dcterms:W3CDTF">2024-06-27T03:03:47Z</dcterms:created>
  <dcterms:modified xsi:type="dcterms:W3CDTF">2025-02-25T09:10:42Z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y fmtid="{D5CDD505-2E9C-101B-9397-08002B2CF9AE}" pid="3" name="MediaServiceImageTags">
    <vt:lpwstr/>
  </property>
</Properties>
</file>