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6" r:id="rId4"/>
    <p:sldId id="259" r:id="rId5"/>
  </p:sldIdLst>
  <p:sldSz cx="12192000" cy="685800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E5C2"/>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AFE7F2-23B6-4105-8BDA-D227E8346A0B}" v="1" dt="2023-06-07T17:57:02.5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150" autoAdjust="0"/>
    <p:restoredTop sz="94660"/>
  </p:normalViewPr>
  <p:slideViewPr>
    <p:cSldViewPr snapToGrid="0" showGuides="1">
      <p:cViewPr varScale="1">
        <p:scale>
          <a:sx n="63" d="100"/>
          <a:sy n="63" d="100"/>
        </p:scale>
        <p:origin x="106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atrice Bogos" userId="032b47c63b49b01c" providerId="LiveId" clId="{9A9E954C-9262-46F8-B7E6-1B06972FA418}"/>
    <pc:docChg chg="custSel modSld">
      <pc:chgData name="Biatrice Bogos" userId="032b47c63b49b01c" providerId="LiveId" clId="{9A9E954C-9262-46F8-B7E6-1B06972FA418}" dt="2023-06-05T22:17:13.330" v="4" actId="313"/>
      <pc:docMkLst>
        <pc:docMk/>
      </pc:docMkLst>
      <pc:sldChg chg="modSp mod">
        <pc:chgData name="Biatrice Bogos" userId="032b47c63b49b01c" providerId="LiveId" clId="{9A9E954C-9262-46F8-B7E6-1B06972FA418}" dt="2023-06-05T22:17:13.330" v="4" actId="313"/>
        <pc:sldMkLst>
          <pc:docMk/>
          <pc:sldMk cId="93998580" sldId="256"/>
        </pc:sldMkLst>
        <pc:spChg chg="mod">
          <ac:chgData name="Biatrice Bogos" userId="032b47c63b49b01c" providerId="LiveId" clId="{9A9E954C-9262-46F8-B7E6-1B06972FA418}" dt="2023-06-05T22:17:13.330" v="4" actId="313"/>
          <ac:spMkLst>
            <pc:docMk/>
            <pc:sldMk cId="93998580" sldId="256"/>
            <ac:spMk id="2" creationId="{8B8A479F-2C97-CACB-E8A1-20DF9121F0A3}"/>
          </ac:spMkLst>
        </pc:spChg>
        <pc:spChg chg="mod">
          <ac:chgData name="Biatrice Bogos" userId="032b47c63b49b01c" providerId="LiveId" clId="{9A9E954C-9262-46F8-B7E6-1B06972FA418}" dt="2023-06-05T22:16:53.220" v="1" actId="313"/>
          <ac:spMkLst>
            <pc:docMk/>
            <pc:sldMk cId="93998580" sldId="256"/>
            <ac:spMk id="31" creationId="{29F93C4A-FF93-6ED4-9F1D-8DD570BB1C5A}"/>
          </ac:spMkLst>
        </pc:spChg>
        <pc:spChg chg="mod">
          <ac:chgData name="Biatrice Bogos" userId="032b47c63b49b01c" providerId="LiveId" clId="{9A9E954C-9262-46F8-B7E6-1B06972FA418}" dt="2023-06-05T22:17:00.649" v="3" actId="313"/>
          <ac:spMkLst>
            <pc:docMk/>
            <pc:sldMk cId="93998580" sldId="256"/>
            <ac:spMk id="35" creationId="{74E9C4CE-A369-2263-A419-E27A0C308D2B}"/>
          </ac:spMkLst>
        </pc:spChg>
      </pc:sldChg>
    </pc:docChg>
  </pc:docChgLst>
  <pc:docChgLst>
    <pc:chgData name="Biatrice Bogos" userId="032b47c63b49b01c" providerId="LiveId" clId="{9CAFE7F2-23B6-4105-8BDA-D227E8346A0B}"/>
    <pc:docChg chg="custSel addSld modSld sldOrd">
      <pc:chgData name="Biatrice Bogos" userId="032b47c63b49b01c" providerId="LiveId" clId="{9CAFE7F2-23B6-4105-8BDA-D227E8346A0B}" dt="2023-06-07T18:17:44.950" v="217" actId="20577"/>
      <pc:docMkLst>
        <pc:docMk/>
      </pc:docMkLst>
      <pc:sldChg chg="ord">
        <pc:chgData name="Biatrice Bogos" userId="032b47c63b49b01c" providerId="LiveId" clId="{9CAFE7F2-23B6-4105-8BDA-D227E8346A0B}" dt="2023-06-07T17:54:49.941" v="2"/>
        <pc:sldMkLst>
          <pc:docMk/>
          <pc:sldMk cId="93998580" sldId="256"/>
        </pc:sldMkLst>
      </pc:sldChg>
      <pc:sldChg chg="modSp new mod">
        <pc:chgData name="Biatrice Bogos" userId="032b47c63b49b01c" providerId="LiveId" clId="{9CAFE7F2-23B6-4105-8BDA-D227E8346A0B}" dt="2023-06-07T18:17:44.950" v="217" actId="20577"/>
        <pc:sldMkLst>
          <pc:docMk/>
          <pc:sldMk cId="764049516" sldId="257"/>
        </pc:sldMkLst>
        <pc:spChg chg="mod">
          <ac:chgData name="Biatrice Bogos" userId="032b47c63b49b01c" providerId="LiveId" clId="{9CAFE7F2-23B6-4105-8BDA-D227E8346A0B}" dt="2023-06-07T17:56:40.690" v="19" actId="1076"/>
          <ac:spMkLst>
            <pc:docMk/>
            <pc:sldMk cId="764049516" sldId="257"/>
            <ac:spMk id="2" creationId="{E21DDC0E-F8E7-37E1-BFC6-9B2897256BD3}"/>
          </ac:spMkLst>
        </pc:spChg>
        <pc:spChg chg="mod">
          <ac:chgData name="Biatrice Bogos" userId="032b47c63b49b01c" providerId="LiveId" clId="{9CAFE7F2-23B6-4105-8BDA-D227E8346A0B}" dt="2023-06-07T18:17:44.950" v="217" actId="20577"/>
          <ac:spMkLst>
            <pc:docMk/>
            <pc:sldMk cId="764049516" sldId="257"/>
            <ac:spMk id="3" creationId="{288543BB-2870-EEE1-45EE-2A75A1477821}"/>
          </ac:spMkLst>
        </pc:spChg>
      </pc:sldChg>
      <pc:sldChg chg="modSp new mod">
        <pc:chgData name="Biatrice Bogos" userId="032b47c63b49b01c" providerId="LiveId" clId="{9CAFE7F2-23B6-4105-8BDA-D227E8346A0B}" dt="2023-06-07T18:11:43.893" v="203" actId="20577"/>
        <pc:sldMkLst>
          <pc:docMk/>
          <pc:sldMk cId="2958733820" sldId="258"/>
        </pc:sldMkLst>
        <pc:spChg chg="mod">
          <ac:chgData name="Biatrice Bogos" userId="032b47c63b49b01c" providerId="LiveId" clId="{9CAFE7F2-23B6-4105-8BDA-D227E8346A0B}" dt="2023-06-07T17:57:16.093" v="30" actId="255"/>
          <ac:spMkLst>
            <pc:docMk/>
            <pc:sldMk cId="2958733820" sldId="258"/>
            <ac:spMk id="2" creationId="{F3A414BB-03E3-9641-1C84-38C6ACF3305E}"/>
          </ac:spMkLst>
        </pc:spChg>
        <pc:spChg chg="mod">
          <ac:chgData name="Biatrice Bogos" userId="032b47c63b49b01c" providerId="LiveId" clId="{9CAFE7F2-23B6-4105-8BDA-D227E8346A0B}" dt="2023-06-07T18:11:43.893" v="203" actId="20577"/>
          <ac:spMkLst>
            <pc:docMk/>
            <pc:sldMk cId="2958733820" sldId="258"/>
            <ac:spMk id="3" creationId="{B642C2B9-BC75-D2BF-07E3-706804E3C918}"/>
          </ac:spMkLst>
        </pc:spChg>
      </pc:sldChg>
      <pc:sldChg chg="modSp new mod">
        <pc:chgData name="Biatrice Bogos" userId="032b47c63b49b01c" providerId="LiveId" clId="{9CAFE7F2-23B6-4105-8BDA-D227E8346A0B}" dt="2023-06-07T18:13:01.295" v="208" actId="207"/>
        <pc:sldMkLst>
          <pc:docMk/>
          <pc:sldMk cId="3248445664" sldId="259"/>
        </pc:sldMkLst>
        <pc:spChg chg="mod">
          <ac:chgData name="Biatrice Bogos" userId="032b47c63b49b01c" providerId="LiveId" clId="{9CAFE7F2-23B6-4105-8BDA-D227E8346A0B}" dt="2023-06-07T18:05:27.759" v="169" actId="1076"/>
          <ac:spMkLst>
            <pc:docMk/>
            <pc:sldMk cId="3248445664" sldId="259"/>
            <ac:spMk id="2" creationId="{D2588272-2E0A-71F2-DC16-61A0E53BDD6F}"/>
          </ac:spMkLst>
        </pc:spChg>
        <pc:spChg chg="mod">
          <ac:chgData name="Biatrice Bogos" userId="032b47c63b49b01c" providerId="LiveId" clId="{9CAFE7F2-23B6-4105-8BDA-D227E8346A0B}" dt="2023-06-07T18:13:01.295" v="208" actId="207"/>
          <ac:spMkLst>
            <pc:docMk/>
            <pc:sldMk cId="3248445664" sldId="259"/>
            <ac:spMk id="3" creationId="{DFC0C697-6C03-E7D5-3278-B2E11E531FA4}"/>
          </ac:spMkLst>
        </pc:spChg>
      </pc:sldChg>
    </pc:docChg>
  </pc:docChgLst>
  <pc:docChgLst>
    <pc:chgData name="Cristea Violeta" userId="2a476301bba84637" providerId="LiveId" clId="{726F8C15-8D4F-456D-B0D9-B693AF715148}"/>
    <pc:docChg chg="undo custSel addSld delSld modSld modMainMaster">
      <pc:chgData name="Cristea Violeta" userId="2a476301bba84637" providerId="LiveId" clId="{726F8C15-8D4F-456D-B0D9-B693AF715148}" dt="2023-06-05T21:19:00.974" v="2731" actId="20577"/>
      <pc:docMkLst>
        <pc:docMk/>
      </pc:docMkLst>
      <pc:sldChg chg="addSp delSp modSp mod setBg">
        <pc:chgData name="Cristea Violeta" userId="2a476301bba84637" providerId="LiveId" clId="{726F8C15-8D4F-456D-B0D9-B693AF715148}" dt="2023-06-05T21:19:00.974" v="2731" actId="20577"/>
        <pc:sldMkLst>
          <pc:docMk/>
          <pc:sldMk cId="93998580" sldId="256"/>
        </pc:sldMkLst>
        <pc:spChg chg="add mod">
          <ac:chgData name="Cristea Violeta" userId="2a476301bba84637" providerId="LiveId" clId="{726F8C15-8D4F-456D-B0D9-B693AF715148}" dt="2023-06-05T21:17:38.556" v="2723" actId="20577"/>
          <ac:spMkLst>
            <pc:docMk/>
            <pc:sldMk cId="93998580" sldId="256"/>
            <ac:spMk id="2" creationId="{8B8A479F-2C97-CACB-E8A1-20DF9121F0A3}"/>
          </ac:spMkLst>
        </pc:spChg>
        <pc:spChg chg="mod">
          <ac:chgData name="Cristea Violeta" userId="2a476301bba84637" providerId="LiveId" clId="{726F8C15-8D4F-456D-B0D9-B693AF715148}" dt="2023-06-05T19:16:08.643" v="1222" actId="1076"/>
          <ac:spMkLst>
            <pc:docMk/>
            <pc:sldMk cId="93998580" sldId="256"/>
            <ac:spMk id="5" creationId="{0C7764FC-E06D-085A-7FC9-3621A3E6A26D}"/>
          </ac:spMkLst>
        </pc:spChg>
        <pc:spChg chg="mod">
          <ac:chgData name="Cristea Violeta" userId="2a476301bba84637" providerId="LiveId" clId="{726F8C15-8D4F-456D-B0D9-B693AF715148}" dt="2023-06-05T19:16:19.447" v="1225" actId="1076"/>
          <ac:spMkLst>
            <pc:docMk/>
            <pc:sldMk cId="93998580" sldId="256"/>
            <ac:spMk id="6" creationId="{1CECF2F2-CC81-F0F7-7C13-55DCD2E0286F}"/>
          </ac:spMkLst>
        </pc:spChg>
        <pc:spChg chg="add mod">
          <ac:chgData name="Cristea Violeta" userId="2a476301bba84637" providerId="LiveId" clId="{726F8C15-8D4F-456D-B0D9-B693AF715148}" dt="2023-06-05T20:23:11.119" v="2571" actId="1076"/>
          <ac:spMkLst>
            <pc:docMk/>
            <pc:sldMk cId="93998580" sldId="256"/>
            <ac:spMk id="26" creationId="{14473A2E-9C15-EBD8-0000-484529C61525}"/>
          </ac:spMkLst>
        </pc:spChg>
        <pc:spChg chg="add mod">
          <ac:chgData name="Cristea Violeta" userId="2a476301bba84637" providerId="LiveId" clId="{726F8C15-8D4F-456D-B0D9-B693AF715148}" dt="2023-06-05T20:23:15.696" v="2572" actId="1076"/>
          <ac:spMkLst>
            <pc:docMk/>
            <pc:sldMk cId="93998580" sldId="256"/>
            <ac:spMk id="28" creationId="{482BEA74-EA51-A7E2-5FB3-439A9E1AEB71}"/>
          </ac:spMkLst>
        </pc:spChg>
        <pc:spChg chg="add mod">
          <ac:chgData name="Cristea Violeta" userId="2a476301bba84637" providerId="LiveId" clId="{726F8C15-8D4F-456D-B0D9-B693AF715148}" dt="2023-06-05T20:29:11.109" v="2652" actId="20577"/>
          <ac:spMkLst>
            <pc:docMk/>
            <pc:sldMk cId="93998580" sldId="256"/>
            <ac:spMk id="30" creationId="{2DBF9E2F-D437-53A0-7B1C-37FBF382B1B6}"/>
          </ac:spMkLst>
        </pc:spChg>
        <pc:spChg chg="add mod">
          <ac:chgData name="Cristea Violeta" userId="2a476301bba84637" providerId="LiveId" clId="{726F8C15-8D4F-456D-B0D9-B693AF715148}" dt="2023-06-05T20:29:45.928" v="2676" actId="20577"/>
          <ac:spMkLst>
            <pc:docMk/>
            <pc:sldMk cId="93998580" sldId="256"/>
            <ac:spMk id="31" creationId="{29F93C4A-FF93-6ED4-9F1D-8DD570BB1C5A}"/>
          </ac:spMkLst>
        </pc:spChg>
        <pc:spChg chg="add mod">
          <ac:chgData name="Cristea Violeta" userId="2a476301bba84637" providerId="LiveId" clId="{726F8C15-8D4F-456D-B0D9-B693AF715148}" dt="2023-06-05T20:30:18.126" v="2704" actId="20577"/>
          <ac:spMkLst>
            <pc:docMk/>
            <pc:sldMk cId="93998580" sldId="256"/>
            <ac:spMk id="32" creationId="{E18F3A40-ECD9-1322-7A55-49B8DDBF4CDC}"/>
          </ac:spMkLst>
        </pc:spChg>
        <pc:spChg chg="add del mod">
          <ac:chgData name="Cristea Violeta" userId="2a476301bba84637" providerId="LiveId" clId="{726F8C15-8D4F-456D-B0D9-B693AF715148}" dt="2023-06-05T12:03:37.171" v="690" actId="21"/>
          <ac:spMkLst>
            <pc:docMk/>
            <pc:sldMk cId="93998580" sldId="256"/>
            <ac:spMk id="33" creationId="{772C511B-F236-B8EE-6F4E-6D81B01F3E17}"/>
          </ac:spMkLst>
        </pc:spChg>
        <pc:spChg chg="add del mod">
          <ac:chgData name="Cristea Violeta" userId="2a476301bba84637" providerId="LiveId" clId="{726F8C15-8D4F-456D-B0D9-B693AF715148}" dt="2023-06-05T12:03:34.627" v="689" actId="21"/>
          <ac:spMkLst>
            <pc:docMk/>
            <pc:sldMk cId="93998580" sldId="256"/>
            <ac:spMk id="34" creationId="{BE5B3EC8-B492-B91D-6EE8-57D414E2E7EC}"/>
          </ac:spMkLst>
        </pc:spChg>
        <pc:spChg chg="add mod">
          <ac:chgData name="Cristea Violeta" userId="2a476301bba84637" providerId="LiveId" clId="{726F8C15-8D4F-456D-B0D9-B693AF715148}" dt="2023-06-05T21:19:00.974" v="2731" actId="20577"/>
          <ac:spMkLst>
            <pc:docMk/>
            <pc:sldMk cId="93998580" sldId="256"/>
            <ac:spMk id="35" creationId="{74E9C4CE-A369-2263-A419-E27A0C308D2B}"/>
          </ac:spMkLst>
        </pc:spChg>
        <pc:graphicFrameChg chg="mod modGraphic">
          <ac:chgData name="Cristea Violeta" userId="2a476301bba84637" providerId="LiveId" clId="{726F8C15-8D4F-456D-B0D9-B693AF715148}" dt="2023-06-05T19:16:15.847" v="1224" actId="1076"/>
          <ac:graphicFrameMkLst>
            <pc:docMk/>
            <pc:sldMk cId="93998580" sldId="256"/>
            <ac:graphicFrameMk id="8" creationId="{13D9C6D2-2C27-E6C9-AD4B-B055642B4C5A}"/>
          </ac:graphicFrameMkLst>
        </pc:graphicFrameChg>
        <pc:picChg chg="add mod">
          <ac:chgData name="Cristea Violeta" userId="2a476301bba84637" providerId="LiveId" clId="{726F8C15-8D4F-456D-B0D9-B693AF715148}" dt="2023-06-05T20:00:09.572" v="1838" actId="1076"/>
          <ac:picMkLst>
            <pc:docMk/>
            <pc:sldMk cId="93998580" sldId="256"/>
            <ac:picMk id="3" creationId="{540CE1ED-32FC-F425-9B92-47A8F8BD8A6A}"/>
          </ac:picMkLst>
        </pc:picChg>
        <pc:picChg chg="add mod">
          <ac:chgData name="Cristea Violeta" userId="2a476301bba84637" providerId="LiveId" clId="{726F8C15-8D4F-456D-B0D9-B693AF715148}" dt="2023-06-05T20:00:06.165" v="1837" actId="1076"/>
          <ac:picMkLst>
            <pc:docMk/>
            <pc:sldMk cId="93998580" sldId="256"/>
            <ac:picMk id="4" creationId="{7D311DC5-2B2E-A24E-C892-289ECF4019FE}"/>
          </ac:picMkLst>
        </pc:picChg>
        <pc:picChg chg="add mod">
          <ac:chgData name="Cristea Violeta" userId="2a476301bba84637" providerId="LiveId" clId="{726F8C15-8D4F-456D-B0D9-B693AF715148}" dt="2023-06-05T20:26:26.191" v="2590" actId="1076"/>
          <ac:picMkLst>
            <pc:docMk/>
            <pc:sldMk cId="93998580" sldId="256"/>
            <ac:picMk id="7" creationId="{54F1265A-58A7-B032-2797-60E745623C4B}"/>
          </ac:picMkLst>
        </pc:picChg>
        <pc:picChg chg="add mod">
          <ac:chgData name="Cristea Violeta" userId="2a476301bba84637" providerId="LiveId" clId="{726F8C15-8D4F-456D-B0D9-B693AF715148}" dt="2023-06-05T11:29:44.623" v="99" actId="1076"/>
          <ac:picMkLst>
            <pc:docMk/>
            <pc:sldMk cId="93998580" sldId="256"/>
            <ac:picMk id="10" creationId="{61676DA7-A843-26C2-7235-F06628598889}"/>
          </ac:picMkLst>
        </pc:picChg>
        <pc:picChg chg="add mod">
          <ac:chgData name="Cristea Violeta" userId="2a476301bba84637" providerId="LiveId" clId="{726F8C15-8D4F-456D-B0D9-B693AF715148}" dt="2023-06-05T11:29:37.108" v="97" actId="1076"/>
          <ac:picMkLst>
            <pc:docMk/>
            <pc:sldMk cId="93998580" sldId="256"/>
            <ac:picMk id="12" creationId="{9B867449-5D9A-1DA8-B562-9AD6BEE98851}"/>
          </ac:picMkLst>
        </pc:picChg>
        <pc:picChg chg="add mod">
          <ac:chgData name="Cristea Violeta" userId="2a476301bba84637" providerId="LiveId" clId="{726F8C15-8D4F-456D-B0D9-B693AF715148}" dt="2023-06-05T11:29:34.628" v="96" actId="1076"/>
          <ac:picMkLst>
            <pc:docMk/>
            <pc:sldMk cId="93998580" sldId="256"/>
            <ac:picMk id="14" creationId="{9CB67C6F-DE0B-4500-90E2-1F2E19D51580}"/>
          </ac:picMkLst>
        </pc:picChg>
        <pc:picChg chg="add mod">
          <ac:chgData name="Cristea Violeta" userId="2a476301bba84637" providerId="LiveId" clId="{726F8C15-8D4F-456D-B0D9-B693AF715148}" dt="2023-06-05T11:29:32.542" v="95" actId="1076"/>
          <ac:picMkLst>
            <pc:docMk/>
            <pc:sldMk cId="93998580" sldId="256"/>
            <ac:picMk id="16" creationId="{8421A912-CA2F-1AAA-E3EE-3096462F573D}"/>
          </ac:picMkLst>
        </pc:picChg>
        <pc:picChg chg="add mod">
          <ac:chgData name="Cristea Violeta" userId="2a476301bba84637" providerId="LiveId" clId="{726F8C15-8D4F-456D-B0D9-B693AF715148}" dt="2023-06-05T11:29:29.902" v="94" actId="1076"/>
          <ac:picMkLst>
            <pc:docMk/>
            <pc:sldMk cId="93998580" sldId="256"/>
            <ac:picMk id="18" creationId="{57C9714B-1D68-4C43-3BB6-AC9F443E23C1}"/>
          </ac:picMkLst>
        </pc:picChg>
        <pc:picChg chg="add mod">
          <ac:chgData name="Cristea Violeta" userId="2a476301bba84637" providerId="LiveId" clId="{726F8C15-8D4F-456D-B0D9-B693AF715148}" dt="2023-06-05T11:29:26.888" v="93" actId="1076"/>
          <ac:picMkLst>
            <pc:docMk/>
            <pc:sldMk cId="93998580" sldId="256"/>
            <ac:picMk id="20" creationId="{B2D0FF9E-3BB2-CA0A-407F-20ED360EB1AE}"/>
          </ac:picMkLst>
        </pc:picChg>
        <pc:picChg chg="add mod">
          <ac:chgData name="Cristea Violeta" userId="2a476301bba84637" providerId="LiveId" clId="{726F8C15-8D4F-456D-B0D9-B693AF715148}" dt="2023-06-05T11:29:24.186" v="92" actId="1076"/>
          <ac:picMkLst>
            <pc:docMk/>
            <pc:sldMk cId="93998580" sldId="256"/>
            <ac:picMk id="22" creationId="{07BED1E7-F59B-72DD-DE38-718C6EF8B0D6}"/>
          </ac:picMkLst>
        </pc:picChg>
        <pc:picChg chg="add mod">
          <ac:chgData name="Cristea Violeta" userId="2a476301bba84637" providerId="LiveId" clId="{726F8C15-8D4F-456D-B0D9-B693AF715148}" dt="2023-06-05T11:29:20.474" v="91" actId="1076"/>
          <ac:picMkLst>
            <pc:docMk/>
            <pc:sldMk cId="93998580" sldId="256"/>
            <ac:picMk id="24" creationId="{1FF2630B-66A4-40BD-33BD-54A6C1A02FD2}"/>
          </ac:picMkLst>
        </pc:picChg>
        <pc:picChg chg="add mod">
          <ac:chgData name="Cristea Violeta" userId="2a476301bba84637" providerId="LiveId" clId="{726F8C15-8D4F-456D-B0D9-B693AF715148}" dt="2023-06-05T20:21:45.981" v="2508" actId="1076"/>
          <ac:picMkLst>
            <pc:docMk/>
            <pc:sldMk cId="93998580" sldId="256"/>
            <ac:picMk id="1026" creationId="{A8CC2040-8B2E-DCA4-AA07-61F1E161114D}"/>
          </ac:picMkLst>
        </pc:picChg>
        <pc:picChg chg="add mod">
          <ac:chgData name="Cristea Violeta" userId="2a476301bba84637" providerId="LiveId" clId="{726F8C15-8D4F-456D-B0D9-B693AF715148}" dt="2023-06-05T19:16:04.989" v="1221" actId="1076"/>
          <ac:picMkLst>
            <pc:docMk/>
            <pc:sldMk cId="93998580" sldId="256"/>
            <ac:picMk id="1028" creationId="{2CC42D69-F727-FD1E-6D6F-70DF20C2063E}"/>
          </ac:picMkLst>
        </pc:picChg>
        <pc:picChg chg="add mod">
          <ac:chgData name="Cristea Violeta" userId="2a476301bba84637" providerId="LiveId" clId="{726F8C15-8D4F-456D-B0D9-B693AF715148}" dt="2023-06-05T19:59:30.498" v="1831" actId="1076"/>
          <ac:picMkLst>
            <pc:docMk/>
            <pc:sldMk cId="93998580" sldId="256"/>
            <ac:picMk id="1030" creationId="{38D98300-0504-BECE-AF4D-DEE84C06F155}"/>
          </ac:picMkLst>
        </pc:picChg>
        <pc:picChg chg="add mod">
          <ac:chgData name="Cristea Violeta" userId="2a476301bba84637" providerId="LiveId" clId="{726F8C15-8D4F-456D-B0D9-B693AF715148}" dt="2023-06-05T20:26:24.313" v="2589" actId="1076"/>
          <ac:picMkLst>
            <pc:docMk/>
            <pc:sldMk cId="93998580" sldId="256"/>
            <ac:picMk id="1032" creationId="{427B62BD-48B2-BA17-A9B7-7F5F73327A3C}"/>
          </ac:picMkLst>
        </pc:picChg>
        <pc:picChg chg="add del mod">
          <ac:chgData name="Cristea Violeta" userId="2a476301bba84637" providerId="LiveId" clId="{726F8C15-8D4F-456D-B0D9-B693AF715148}" dt="2023-06-05T19:16:29.957" v="1227" actId="21"/>
          <ac:picMkLst>
            <pc:docMk/>
            <pc:sldMk cId="93998580" sldId="256"/>
            <ac:picMk id="1032" creationId="{80892DF8-8DC8-6CAB-B081-14CA7ADBC3B5}"/>
          </ac:picMkLst>
        </pc:picChg>
        <pc:picChg chg="add mod">
          <ac:chgData name="Cristea Violeta" userId="2a476301bba84637" providerId="LiveId" clId="{726F8C15-8D4F-456D-B0D9-B693AF715148}" dt="2023-06-05T19:59:32.445" v="1832" actId="1076"/>
          <ac:picMkLst>
            <pc:docMk/>
            <pc:sldMk cId="93998580" sldId="256"/>
            <ac:picMk id="1034" creationId="{4E4554B7-989A-48EF-4FF7-D66DE59EEE59}"/>
          </ac:picMkLst>
        </pc:picChg>
        <pc:picChg chg="add del mod">
          <ac:chgData name="Cristea Violeta" userId="2a476301bba84637" providerId="LiveId" clId="{726F8C15-8D4F-456D-B0D9-B693AF715148}" dt="2023-06-05T19:15:55.532" v="1217" actId="21"/>
          <ac:picMkLst>
            <pc:docMk/>
            <pc:sldMk cId="93998580" sldId="256"/>
            <ac:picMk id="1036" creationId="{744172AE-AA63-3FC0-71C4-9B2BEAEE7E8C}"/>
          </ac:picMkLst>
        </pc:picChg>
        <pc:picChg chg="add mod">
          <ac:chgData name="Cristea Violeta" userId="2a476301bba84637" providerId="LiveId" clId="{726F8C15-8D4F-456D-B0D9-B693AF715148}" dt="2023-06-05T19:18:00.424" v="1260" actId="1076"/>
          <ac:picMkLst>
            <pc:docMk/>
            <pc:sldMk cId="93998580" sldId="256"/>
            <ac:picMk id="1038" creationId="{29A5A3E0-DCCA-35A9-B02C-473980A5BC32}"/>
          </ac:picMkLst>
        </pc:picChg>
        <pc:picChg chg="add del mod">
          <ac:chgData name="Cristea Violeta" userId="2a476301bba84637" providerId="LiveId" clId="{726F8C15-8D4F-456D-B0D9-B693AF715148}" dt="2023-06-05T19:30:11.020" v="1409" actId="21"/>
          <ac:picMkLst>
            <pc:docMk/>
            <pc:sldMk cId="93998580" sldId="256"/>
            <ac:picMk id="1040" creationId="{4D253ACC-8DA1-252B-6BEB-2FB51215129A}"/>
          </ac:picMkLst>
        </pc:picChg>
        <pc:picChg chg="add del mod">
          <ac:chgData name="Cristea Violeta" userId="2a476301bba84637" providerId="LiveId" clId="{726F8C15-8D4F-456D-B0D9-B693AF715148}" dt="2023-06-05T20:05:10.529" v="1904" actId="21"/>
          <ac:picMkLst>
            <pc:docMk/>
            <pc:sldMk cId="93998580" sldId="256"/>
            <ac:picMk id="1042" creationId="{E11797F7-1013-1285-20B8-2D9D8CE8EC56}"/>
          </ac:picMkLst>
        </pc:picChg>
      </pc:sldChg>
      <pc:sldChg chg="add del">
        <pc:chgData name="Cristea Violeta" userId="2a476301bba84637" providerId="LiveId" clId="{726F8C15-8D4F-456D-B0D9-B693AF715148}" dt="2023-06-05T20:10:16.147" v="2118" actId="2696"/>
        <pc:sldMkLst>
          <pc:docMk/>
          <pc:sldMk cId="762561678" sldId="257"/>
        </pc:sldMkLst>
      </pc:sldChg>
      <pc:sldChg chg="addSp new del mod">
        <pc:chgData name="Cristea Violeta" userId="2a476301bba84637" providerId="LiveId" clId="{726F8C15-8D4F-456D-B0D9-B693AF715148}" dt="2023-06-05T20:10:05.822" v="2115" actId="2696"/>
        <pc:sldMkLst>
          <pc:docMk/>
          <pc:sldMk cId="1700915300" sldId="257"/>
        </pc:sldMkLst>
        <pc:spChg chg="add">
          <ac:chgData name="Cristea Violeta" userId="2a476301bba84637" providerId="LiveId" clId="{726F8C15-8D4F-456D-B0D9-B693AF715148}" dt="2023-06-05T20:09:56.066" v="2112" actId="22"/>
          <ac:spMkLst>
            <pc:docMk/>
            <pc:sldMk cId="1700915300" sldId="257"/>
            <ac:spMk id="5" creationId="{9E126AF8-9B1E-C86F-D648-9CFFC1C05873}"/>
          </ac:spMkLst>
        </pc:spChg>
      </pc:sldChg>
      <pc:sldChg chg="new del">
        <pc:chgData name="Cristea Violeta" userId="2a476301bba84637" providerId="LiveId" clId="{726F8C15-8D4F-456D-B0D9-B693AF715148}" dt="2023-06-05T20:10:04.340" v="2114" actId="2696"/>
        <pc:sldMkLst>
          <pc:docMk/>
          <pc:sldMk cId="1457830447" sldId="258"/>
        </pc:sldMkLst>
      </pc:sldChg>
      <pc:sldMasterChg chg="setBg modSldLayout">
        <pc:chgData name="Cristea Violeta" userId="2a476301bba84637" providerId="LiveId" clId="{726F8C15-8D4F-456D-B0D9-B693AF715148}" dt="2023-06-05T12:21:12.882" v="1183"/>
        <pc:sldMasterMkLst>
          <pc:docMk/>
          <pc:sldMasterMk cId="184337063" sldId="2147483648"/>
        </pc:sldMasterMkLst>
        <pc:sldLayoutChg chg="setBg">
          <pc:chgData name="Cristea Violeta" userId="2a476301bba84637" providerId="LiveId" clId="{726F8C15-8D4F-456D-B0D9-B693AF715148}" dt="2023-06-05T12:21:12.882" v="1183"/>
          <pc:sldLayoutMkLst>
            <pc:docMk/>
            <pc:sldMasterMk cId="184337063" sldId="2147483648"/>
            <pc:sldLayoutMk cId="1200477004" sldId="2147483649"/>
          </pc:sldLayoutMkLst>
        </pc:sldLayoutChg>
        <pc:sldLayoutChg chg="setBg">
          <pc:chgData name="Cristea Violeta" userId="2a476301bba84637" providerId="LiveId" clId="{726F8C15-8D4F-456D-B0D9-B693AF715148}" dt="2023-06-05T12:21:12.882" v="1183"/>
          <pc:sldLayoutMkLst>
            <pc:docMk/>
            <pc:sldMasterMk cId="184337063" sldId="2147483648"/>
            <pc:sldLayoutMk cId="1345235515" sldId="2147483650"/>
          </pc:sldLayoutMkLst>
        </pc:sldLayoutChg>
        <pc:sldLayoutChg chg="setBg">
          <pc:chgData name="Cristea Violeta" userId="2a476301bba84637" providerId="LiveId" clId="{726F8C15-8D4F-456D-B0D9-B693AF715148}" dt="2023-06-05T12:21:12.882" v="1183"/>
          <pc:sldLayoutMkLst>
            <pc:docMk/>
            <pc:sldMasterMk cId="184337063" sldId="2147483648"/>
            <pc:sldLayoutMk cId="2161448905" sldId="2147483651"/>
          </pc:sldLayoutMkLst>
        </pc:sldLayoutChg>
        <pc:sldLayoutChg chg="setBg">
          <pc:chgData name="Cristea Violeta" userId="2a476301bba84637" providerId="LiveId" clId="{726F8C15-8D4F-456D-B0D9-B693AF715148}" dt="2023-06-05T12:21:12.882" v="1183"/>
          <pc:sldLayoutMkLst>
            <pc:docMk/>
            <pc:sldMasterMk cId="184337063" sldId="2147483648"/>
            <pc:sldLayoutMk cId="2475712548" sldId="2147483652"/>
          </pc:sldLayoutMkLst>
        </pc:sldLayoutChg>
        <pc:sldLayoutChg chg="setBg">
          <pc:chgData name="Cristea Violeta" userId="2a476301bba84637" providerId="LiveId" clId="{726F8C15-8D4F-456D-B0D9-B693AF715148}" dt="2023-06-05T12:21:12.882" v="1183"/>
          <pc:sldLayoutMkLst>
            <pc:docMk/>
            <pc:sldMasterMk cId="184337063" sldId="2147483648"/>
            <pc:sldLayoutMk cId="1000990029" sldId="2147483653"/>
          </pc:sldLayoutMkLst>
        </pc:sldLayoutChg>
        <pc:sldLayoutChg chg="setBg">
          <pc:chgData name="Cristea Violeta" userId="2a476301bba84637" providerId="LiveId" clId="{726F8C15-8D4F-456D-B0D9-B693AF715148}" dt="2023-06-05T12:21:12.882" v="1183"/>
          <pc:sldLayoutMkLst>
            <pc:docMk/>
            <pc:sldMasterMk cId="184337063" sldId="2147483648"/>
            <pc:sldLayoutMk cId="2585656435" sldId="2147483654"/>
          </pc:sldLayoutMkLst>
        </pc:sldLayoutChg>
        <pc:sldLayoutChg chg="setBg">
          <pc:chgData name="Cristea Violeta" userId="2a476301bba84637" providerId="LiveId" clId="{726F8C15-8D4F-456D-B0D9-B693AF715148}" dt="2023-06-05T12:21:12.882" v="1183"/>
          <pc:sldLayoutMkLst>
            <pc:docMk/>
            <pc:sldMasterMk cId="184337063" sldId="2147483648"/>
            <pc:sldLayoutMk cId="1904462853" sldId="2147483655"/>
          </pc:sldLayoutMkLst>
        </pc:sldLayoutChg>
        <pc:sldLayoutChg chg="setBg">
          <pc:chgData name="Cristea Violeta" userId="2a476301bba84637" providerId="LiveId" clId="{726F8C15-8D4F-456D-B0D9-B693AF715148}" dt="2023-06-05T12:21:12.882" v="1183"/>
          <pc:sldLayoutMkLst>
            <pc:docMk/>
            <pc:sldMasterMk cId="184337063" sldId="2147483648"/>
            <pc:sldLayoutMk cId="1862443575" sldId="2147483656"/>
          </pc:sldLayoutMkLst>
        </pc:sldLayoutChg>
        <pc:sldLayoutChg chg="setBg">
          <pc:chgData name="Cristea Violeta" userId="2a476301bba84637" providerId="LiveId" clId="{726F8C15-8D4F-456D-B0D9-B693AF715148}" dt="2023-06-05T12:21:12.882" v="1183"/>
          <pc:sldLayoutMkLst>
            <pc:docMk/>
            <pc:sldMasterMk cId="184337063" sldId="2147483648"/>
            <pc:sldLayoutMk cId="1744818581" sldId="2147483657"/>
          </pc:sldLayoutMkLst>
        </pc:sldLayoutChg>
        <pc:sldLayoutChg chg="setBg">
          <pc:chgData name="Cristea Violeta" userId="2a476301bba84637" providerId="LiveId" clId="{726F8C15-8D4F-456D-B0D9-B693AF715148}" dt="2023-06-05T12:21:12.882" v="1183"/>
          <pc:sldLayoutMkLst>
            <pc:docMk/>
            <pc:sldMasterMk cId="184337063" sldId="2147483648"/>
            <pc:sldLayoutMk cId="1629831155" sldId="2147483658"/>
          </pc:sldLayoutMkLst>
        </pc:sldLayoutChg>
        <pc:sldLayoutChg chg="setBg">
          <pc:chgData name="Cristea Violeta" userId="2a476301bba84637" providerId="LiveId" clId="{726F8C15-8D4F-456D-B0D9-B693AF715148}" dt="2023-06-05T12:21:12.882" v="1183"/>
          <pc:sldLayoutMkLst>
            <pc:docMk/>
            <pc:sldMasterMk cId="184337063" sldId="2147483648"/>
            <pc:sldLayoutMk cId="815544621"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1BB12-9C7C-FDF3-63F7-EEF68BB5652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4B58D74-5AFD-5AC3-A673-2843CFFA0F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1D77942-EC4B-6331-78A1-71DFBB4C7FC9}"/>
              </a:ext>
            </a:extLst>
          </p:cNvPr>
          <p:cNvSpPr>
            <a:spLocks noGrp="1"/>
          </p:cNvSpPr>
          <p:nvPr>
            <p:ph type="dt" sz="half" idx="10"/>
          </p:nvPr>
        </p:nvSpPr>
        <p:spPr/>
        <p:txBody>
          <a:bodyPr/>
          <a:lstStyle/>
          <a:p>
            <a:fld id="{F3CF4230-1B26-4485-A25B-D73DD949667A}" type="datetimeFigureOut">
              <a:rPr lang="en-GB" smtClean="0"/>
              <a:t>07/06/2023</a:t>
            </a:fld>
            <a:endParaRPr lang="en-GB"/>
          </a:p>
        </p:txBody>
      </p:sp>
      <p:sp>
        <p:nvSpPr>
          <p:cNvPr id="5" name="Footer Placeholder 4">
            <a:extLst>
              <a:ext uri="{FF2B5EF4-FFF2-40B4-BE49-F238E27FC236}">
                <a16:creationId xmlns:a16="http://schemas.microsoft.com/office/drawing/2014/main" id="{42660844-6E60-1173-3CB2-37237F879D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14E182-6FAA-DE99-69AD-B2827B881EB9}"/>
              </a:ext>
            </a:extLst>
          </p:cNvPr>
          <p:cNvSpPr>
            <a:spLocks noGrp="1"/>
          </p:cNvSpPr>
          <p:nvPr>
            <p:ph type="sldNum" sz="quarter" idx="12"/>
          </p:nvPr>
        </p:nvSpPr>
        <p:spPr/>
        <p:txBody>
          <a:bodyPr/>
          <a:lstStyle/>
          <a:p>
            <a:fld id="{F856C22D-DDDF-46BB-A12B-DC247FAC36E7}" type="slidenum">
              <a:rPr lang="en-GB" smtClean="0"/>
              <a:t>‹#›</a:t>
            </a:fld>
            <a:endParaRPr lang="en-GB"/>
          </a:p>
        </p:txBody>
      </p:sp>
    </p:spTree>
    <p:extLst>
      <p:ext uri="{BB962C8B-B14F-4D97-AF65-F5344CB8AC3E}">
        <p14:creationId xmlns:p14="http://schemas.microsoft.com/office/powerpoint/2010/main" val="1200477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C18C3-AA77-6156-F472-39CA39E493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86F9FD2-7AA0-E826-ABFE-3AAD33356B2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BEB0B77-2954-BECB-EBB0-A250B4FB22A5}"/>
              </a:ext>
            </a:extLst>
          </p:cNvPr>
          <p:cNvSpPr>
            <a:spLocks noGrp="1"/>
          </p:cNvSpPr>
          <p:nvPr>
            <p:ph type="dt" sz="half" idx="10"/>
          </p:nvPr>
        </p:nvSpPr>
        <p:spPr/>
        <p:txBody>
          <a:bodyPr/>
          <a:lstStyle/>
          <a:p>
            <a:fld id="{F3CF4230-1B26-4485-A25B-D73DD949667A}" type="datetimeFigureOut">
              <a:rPr lang="en-GB" smtClean="0"/>
              <a:t>07/06/2023</a:t>
            </a:fld>
            <a:endParaRPr lang="en-GB"/>
          </a:p>
        </p:txBody>
      </p:sp>
      <p:sp>
        <p:nvSpPr>
          <p:cNvPr id="5" name="Footer Placeholder 4">
            <a:extLst>
              <a:ext uri="{FF2B5EF4-FFF2-40B4-BE49-F238E27FC236}">
                <a16:creationId xmlns:a16="http://schemas.microsoft.com/office/drawing/2014/main" id="{3B24D3DE-0012-0BA6-8D97-17705B42EC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5B459B-E824-DAC2-B03E-05E1B2BFEDFC}"/>
              </a:ext>
            </a:extLst>
          </p:cNvPr>
          <p:cNvSpPr>
            <a:spLocks noGrp="1"/>
          </p:cNvSpPr>
          <p:nvPr>
            <p:ph type="sldNum" sz="quarter" idx="12"/>
          </p:nvPr>
        </p:nvSpPr>
        <p:spPr/>
        <p:txBody>
          <a:bodyPr/>
          <a:lstStyle/>
          <a:p>
            <a:fld id="{F856C22D-DDDF-46BB-A12B-DC247FAC36E7}" type="slidenum">
              <a:rPr lang="en-GB" smtClean="0"/>
              <a:t>‹#›</a:t>
            </a:fld>
            <a:endParaRPr lang="en-GB"/>
          </a:p>
        </p:txBody>
      </p:sp>
    </p:spTree>
    <p:extLst>
      <p:ext uri="{BB962C8B-B14F-4D97-AF65-F5344CB8AC3E}">
        <p14:creationId xmlns:p14="http://schemas.microsoft.com/office/powerpoint/2010/main" val="134523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DC756-EBF8-2139-78CA-5298350BF31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26FE56B-DEF6-E4A8-0140-1A32F57C54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6A2BFE6-A53F-9B8F-29D2-D297C3739873}"/>
              </a:ext>
            </a:extLst>
          </p:cNvPr>
          <p:cNvSpPr>
            <a:spLocks noGrp="1"/>
          </p:cNvSpPr>
          <p:nvPr>
            <p:ph type="dt" sz="half" idx="10"/>
          </p:nvPr>
        </p:nvSpPr>
        <p:spPr/>
        <p:txBody>
          <a:bodyPr/>
          <a:lstStyle/>
          <a:p>
            <a:fld id="{F3CF4230-1B26-4485-A25B-D73DD949667A}" type="datetimeFigureOut">
              <a:rPr lang="en-GB" smtClean="0"/>
              <a:t>07/06/2023</a:t>
            </a:fld>
            <a:endParaRPr lang="en-GB"/>
          </a:p>
        </p:txBody>
      </p:sp>
      <p:sp>
        <p:nvSpPr>
          <p:cNvPr id="5" name="Footer Placeholder 4">
            <a:extLst>
              <a:ext uri="{FF2B5EF4-FFF2-40B4-BE49-F238E27FC236}">
                <a16:creationId xmlns:a16="http://schemas.microsoft.com/office/drawing/2014/main" id="{1BC4179C-35F9-A812-DA59-2321C0D602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2B387D-037A-E8F3-73F8-B80605AD6358}"/>
              </a:ext>
            </a:extLst>
          </p:cNvPr>
          <p:cNvSpPr>
            <a:spLocks noGrp="1"/>
          </p:cNvSpPr>
          <p:nvPr>
            <p:ph type="sldNum" sz="quarter" idx="12"/>
          </p:nvPr>
        </p:nvSpPr>
        <p:spPr/>
        <p:txBody>
          <a:bodyPr/>
          <a:lstStyle/>
          <a:p>
            <a:fld id="{F856C22D-DDDF-46BB-A12B-DC247FAC36E7}" type="slidenum">
              <a:rPr lang="en-GB" smtClean="0"/>
              <a:t>‹#›</a:t>
            </a:fld>
            <a:endParaRPr lang="en-GB"/>
          </a:p>
        </p:txBody>
      </p:sp>
    </p:spTree>
    <p:extLst>
      <p:ext uri="{BB962C8B-B14F-4D97-AF65-F5344CB8AC3E}">
        <p14:creationId xmlns:p14="http://schemas.microsoft.com/office/powerpoint/2010/main" val="2161448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26AAE-D2B6-93E4-4041-8950971ACD6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065517A-1AE6-3BD8-D9F5-CBE9CF6ACC4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5322692-C749-AEB4-0F0C-353AEBFB759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38A14E0-9F46-F9B2-9CDB-7192C50FD10F}"/>
              </a:ext>
            </a:extLst>
          </p:cNvPr>
          <p:cNvSpPr>
            <a:spLocks noGrp="1"/>
          </p:cNvSpPr>
          <p:nvPr>
            <p:ph type="dt" sz="half" idx="10"/>
          </p:nvPr>
        </p:nvSpPr>
        <p:spPr/>
        <p:txBody>
          <a:bodyPr/>
          <a:lstStyle/>
          <a:p>
            <a:fld id="{F3CF4230-1B26-4485-A25B-D73DD949667A}" type="datetimeFigureOut">
              <a:rPr lang="en-GB" smtClean="0"/>
              <a:t>07/06/2023</a:t>
            </a:fld>
            <a:endParaRPr lang="en-GB"/>
          </a:p>
        </p:txBody>
      </p:sp>
      <p:sp>
        <p:nvSpPr>
          <p:cNvPr id="6" name="Footer Placeholder 5">
            <a:extLst>
              <a:ext uri="{FF2B5EF4-FFF2-40B4-BE49-F238E27FC236}">
                <a16:creationId xmlns:a16="http://schemas.microsoft.com/office/drawing/2014/main" id="{DAC8595C-5060-1BF7-6FAF-58141A1D46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8BF3E7-B879-0968-63D0-F02ED09C9693}"/>
              </a:ext>
            </a:extLst>
          </p:cNvPr>
          <p:cNvSpPr>
            <a:spLocks noGrp="1"/>
          </p:cNvSpPr>
          <p:nvPr>
            <p:ph type="sldNum" sz="quarter" idx="12"/>
          </p:nvPr>
        </p:nvSpPr>
        <p:spPr/>
        <p:txBody>
          <a:bodyPr/>
          <a:lstStyle/>
          <a:p>
            <a:fld id="{F856C22D-DDDF-46BB-A12B-DC247FAC36E7}" type="slidenum">
              <a:rPr lang="en-GB" smtClean="0"/>
              <a:t>‹#›</a:t>
            </a:fld>
            <a:endParaRPr lang="en-GB"/>
          </a:p>
        </p:txBody>
      </p:sp>
    </p:spTree>
    <p:extLst>
      <p:ext uri="{BB962C8B-B14F-4D97-AF65-F5344CB8AC3E}">
        <p14:creationId xmlns:p14="http://schemas.microsoft.com/office/powerpoint/2010/main" val="2475712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FCE0C-78CC-6497-BB1C-E249D31E7C4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FF6CDC2-0158-AC8D-65BB-61E8B17C4F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DBA9D4A-75A5-602F-EA7D-76039771EBC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9A3E3CA-EB58-35F4-8C00-28B555F6E1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28FEE99-D323-008E-F04A-514F78C7D6A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ABC472C-E1C6-677E-8B07-D24745A42822}"/>
              </a:ext>
            </a:extLst>
          </p:cNvPr>
          <p:cNvSpPr>
            <a:spLocks noGrp="1"/>
          </p:cNvSpPr>
          <p:nvPr>
            <p:ph type="dt" sz="half" idx="10"/>
          </p:nvPr>
        </p:nvSpPr>
        <p:spPr/>
        <p:txBody>
          <a:bodyPr/>
          <a:lstStyle/>
          <a:p>
            <a:fld id="{F3CF4230-1B26-4485-A25B-D73DD949667A}" type="datetimeFigureOut">
              <a:rPr lang="en-GB" smtClean="0"/>
              <a:t>07/06/2023</a:t>
            </a:fld>
            <a:endParaRPr lang="en-GB"/>
          </a:p>
        </p:txBody>
      </p:sp>
      <p:sp>
        <p:nvSpPr>
          <p:cNvPr id="8" name="Footer Placeholder 7">
            <a:extLst>
              <a:ext uri="{FF2B5EF4-FFF2-40B4-BE49-F238E27FC236}">
                <a16:creationId xmlns:a16="http://schemas.microsoft.com/office/drawing/2014/main" id="{AB22D43B-9CCC-8D0C-7AE1-9D91B75E8A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898712E-4691-97D4-977C-4CAEB24029F6}"/>
              </a:ext>
            </a:extLst>
          </p:cNvPr>
          <p:cNvSpPr>
            <a:spLocks noGrp="1"/>
          </p:cNvSpPr>
          <p:nvPr>
            <p:ph type="sldNum" sz="quarter" idx="12"/>
          </p:nvPr>
        </p:nvSpPr>
        <p:spPr/>
        <p:txBody>
          <a:bodyPr/>
          <a:lstStyle/>
          <a:p>
            <a:fld id="{F856C22D-DDDF-46BB-A12B-DC247FAC36E7}" type="slidenum">
              <a:rPr lang="en-GB" smtClean="0"/>
              <a:t>‹#›</a:t>
            </a:fld>
            <a:endParaRPr lang="en-GB"/>
          </a:p>
        </p:txBody>
      </p:sp>
    </p:spTree>
    <p:extLst>
      <p:ext uri="{BB962C8B-B14F-4D97-AF65-F5344CB8AC3E}">
        <p14:creationId xmlns:p14="http://schemas.microsoft.com/office/powerpoint/2010/main" val="1000990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F67A3-9FDB-EBE3-D511-A709918E6AD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9E89E2D-D685-FA47-058A-8B8F71AC67F6}"/>
              </a:ext>
            </a:extLst>
          </p:cNvPr>
          <p:cNvSpPr>
            <a:spLocks noGrp="1"/>
          </p:cNvSpPr>
          <p:nvPr>
            <p:ph type="dt" sz="half" idx="10"/>
          </p:nvPr>
        </p:nvSpPr>
        <p:spPr/>
        <p:txBody>
          <a:bodyPr/>
          <a:lstStyle/>
          <a:p>
            <a:fld id="{F3CF4230-1B26-4485-A25B-D73DD949667A}" type="datetimeFigureOut">
              <a:rPr lang="en-GB" smtClean="0"/>
              <a:t>07/06/2023</a:t>
            </a:fld>
            <a:endParaRPr lang="en-GB"/>
          </a:p>
        </p:txBody>
      </p:sp>
      <p:sp>
        <p:nvSpPr>
          <p:cNvPr id="4" name="Footer Placeholder 3">
            <a:extLst>
              <a:ext uri="{FF2B5EF4-FFF2-40B4-BE49-F238E27FC236}">
                <a16:creationId xmlns:a16="http://schemas.microsoft.com/office/drawing/2014/main" id="{6D02B616-FB64-3ED9-7AC0-D86747DB9E2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39DE38-CC8D-9B59-1051-6C552C1FA630}"/>
              </a:ext>
            </a:extLst>
          </p:cNvPr>
          <p:cNvSpPr>
            <a:spLocks noGrp="1"/>
          </p:cNvSpPr>
          <p:nvPr>
            <p:ph type="sldNum" sz="quarter" idx="12"/>
          </p:nvPr>
        </p:nvSpPr>
        <p:spPr/>
        <p:txBody>
          <a:bodyPr/>
          <a:lstStyle/>
          <a:p>
            <a:fld id="{F856C22D-DDDF-46BB-A12B-DC247FAC36E7}" type="slidenum">
              <a:rPr lang="en-GB" smtClean="0"/>
              <a:t>‹#›</a:t>
            </a:fld>
            <a:endParaRPr lang="en-GB"/>
          </a:p>
        </p:txBody>
      </p:sp>
    </p:spTree>
    <p:extLst>
      <p:ext uri="{BB962C8B-B14F-4D97-AF65-F5344CB8AC3E}">
        <p14:creationId xmlns:p14="http://schemas.microsoft.com/office/powerpoint/2010/main" val="2585656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49554A-0C0D-53BA-4F46-C852614FBA77}"/>
              </a:ext>
            </a:extLst>
          </p:cNvPr>
          <p:cNvSpPr>
            <a:spLocks noGrp="1"/>
          </p:cNvSpPr>
          <p:nvPr>
            <p:ph type="dt" sz="half" idx="10"/>
          </p:nvPr>
        </p:nvSpPr>
        <p:spPr/>
        <p:txBody>
          <a:bodyPr/>
          <a:lstStyle/>
          <a:p>
            <a:fld id="{F3CF4230-1B26-4485-A25B-D73DD949667A}" type="datetimeFigureOut">
              <a:rPr lang="en-GB" smtClean="0"/>
              <a:t>07/06/2023</a:t>
            </a:fld>
            <a:endParaRPr lang="en-GB"/>
          </a:p>
        </p:txBody>
      </p:sp>
      <p:sp>
        <p:nvSpPr>
          <p:cNvPr id="3" name="Footer Placeholder 2">
            <a:extLst>
              <a:ext uri="{FF2B5EF4-FFF2-40B4-BE49-F238E27FC236}">
                <a16:creationId xmlns:a16="http://schemas.microsoft.com/office/drawing/2014/main" id="{095ACED3-73A4-0096-38D5-5B8B7706C04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5C35D8-9D42-FFF9-779D-3332AD4A2713}"/>
              </a:ext>
            </a:extLst>
          </p:cNvPr>
          <p:cNvSpPr>
            <a:spLocks noGrp="1"/>
          </p:cNvSpPr>
          <p:nvPr>
            <p:ph type="sldNum" sz="quarter" idx="12"/>
          </p:nvPr>
        </p:nvSpPr>
        <p:spPr/>
        <p:txBody>
          <a:bodyPr/>
          <a:lstStyle/>
          <a:p>
            <a:fld id="{F856C22D-DDDF-46BB-A12B-DC247FAC36E7}" type="slidenum">
              <a:rPr lang="en-GB" smtClean="0"/>
              <a:t>‹#›</a:t>
            </a:fld>
            <a:endParaRPr lang="en-GB"/>
          </a:p>
        </p:txBody>
      </p:sp>
    </p:spTree>
    <p:extLst>
      <p:ext uri="{BB962C8B-B14F-4D97-AF65-F5344CB8AC3E}">
        <p14:creationId xmlns:p14="http://schemas.microsoft.com/office/powerpoint/2010/main" val="1904462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B4ED-2D10-D62D-AA61-42A29C6134C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2DA4C5F-6A49-D0FC-66F6-FE036869D5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A65C555-F61B-FF9E-C636-D84CBEDCDC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BFB53C-AE2D-081F-B85F-A573EC7B19F0}"/>
              </a:ext>
            </a:extLst>
          </p:cNvPr>
          <p:cNvSpPr>
            <a:spLocks noGrp="1"/>
          </p:cNvSpPr>
          <p:nvPr>
            <p:ph type="dt" sz="half" idx="10"/>
          </p:nvPr>
        </p:nvSpPr>
        <p:spPr/>
        <p:txBody>
          <a:bodyPr/>
          <a:lstStyle/>
          <a:p>
            <a:fld id="{F3CF4230-1B26-4485-A25B-D73DD949667A}" type="datetimeFigureOut">
              <a:rPr lang="en-GB" smtClean="0"/>
              <a:t>07/06/2023</a:t>
            </a:fld>
            <a:endParaRPr lang="en-GB"/>
          </a:p>
        </p:txBody>
      </p:sp>
      <p:sp>
        <p:nvSpPr>
          <p:cNvPr id="6" name="Footer Placeholder 5">
            <a:extLst>
              <a:ext uri="{FF2B5EF4-FFF2-40B4-BE49-F238E27FC236}">
                <a16:creationId xmlns:a16="http://schemas.microsoft.com/office/drawing/2014/main" id="{A89CC2A7-3DD0-34F1-4238-FD328EDC4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FE5A3A-91A9-1320-2197-1303F6532AE8}"/>
              </a:ext>
            </a:extLst>
          </p:cNvPr>
          <p:cNvSpPr>
            <a:spLocks noGrp="1"/>
          </p:cNvSpPr>
          <p:nvPr>
            <p:ph type="sldNum" sz="quarter" idx="12"/>
          </p:nvPr>
        </p:nvSpPr>
        <p:spPr/>
        <p:txBody>
          <a:bodyPr/>
          <a:lstStyle/>
          <a:p>
            <a:fld id="{F856C22D-DDDF-46BB-A12B-DC247FAC36E7}" type="slidenum">
              <a:rPr lang="en-GB" smtClean="0"/>
              <a:t>‹#›</a:t>
            </a:fld>
            <a:endParaRPr lang="en-GB"/>
          </a:p>
        </p:txBody>
      </p:sp>
    </p:spTree>
    <p:extLst>
      <p:ext uri="{BB962C8B-B14F-4D97-AF65-F5344CB8AC3E}">
        <p14:creationId xmlns:p14="http://schemas.microsoft.com/office/powerpoint/2010/main" val="18624435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59418-39DD-739D-E062-D0C02E264F5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7E1E54D-B125-0AFA-0037-D78C443A13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392667B-5B9F-56B2-9F16-71A45B697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E035038-1748-EF14-724C-5F3F58E4E2B8}"/>
              </a:ext>
            </a:extLst>
          </p:cNvPr>
          <p:cNvSpPr>
            <a:spLocks noGrp="1"/>
          </p:cNvSpPr>
          <p:nvPr>
            <p:ph type="dt" sz="half" idx="10"/>
          </p:nvPr>
        </p:nvSpPr>
        <p:spPr/>
        <p:txBody>
          <a:bodyPr/>
          <a:lstStyle/>
          <a:p>
            <a:fld id="{F3CF4230-1B26-4485-A25B-D73DD949667A}" type="datetimeFigureOut">
              <a:rPr lang="en-GB" smtClean="0"/>
              <a:t>07/06/2023</a:t>
            </a:fld>
            <a:endParaRPr lang="en-GB"/>
          </a:p>
        </p:txBody>
      </p:sp>
      <p:sp>
        <p:nvSpPr>
          <p:cNvPr id="6" name="Footer Placeholder 5">
            <a:extLst>
              <a:ext uri="{FF2B5EF4-FFF2-40B4-BE49-F238E27FC236}">
                <a16:creationId xmlns:a16="http://schemas.microsoft.com/office/drawing/2014/main" id="{ED3FE65F-AC97-823B-A850-F974654AFD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B5C037-E69B-AC32-7873-C15A3FED456D}"/>
              </a:ext>
            </a:extLst>
          </p:cNvPr>
          <p:cNvSpPr>
            <a:spLocks noGrp="1"/>
          </p:cNvSpPr>
          <p:nvPr>
            <p:ph type="sldNum" sz="quarter" idx="12"/>
          </p:nvPr>
        </p:nvSpPr>
        <p:spPr/>
        <p:txBody>
          <a:bodyPr/>
          <a:lstStyle/>
          <a:p>
            <a:fld id="{F856C22D-DDDF-46BB-A12B-DC247FAC36E7}" type="slidenum">
              <a:rPr lang="en-GB" smtClean="0"/>
              <a:t>‹#›</a:t>
            </a:fld>
            <a:endParaRPr lang="en-GB"/>
          </a:p>
        </p:txBody>
      </p:sp>
    </p:spTree>
    <p:extLst>
      <p:ext uri="{BB962C8B-B14F-4D97-AF65-F5344CB8AC3E}">
        <p14:creationId xmlns:p14="http://schemas.microsoft.com/office/powerpoint/2010/main" val="17448185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B42A1-EB11-BDB2-CD32-D606756F063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6D5FF58-2D63-9063-F2FD-B1C4898D57E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2A6606B-9000-1AAA-2C2B-2A17E02E38C2}"/>
              </a:ext>
            </a:extLst>
          </p:cNvPr>
          <p:cNvSpPr>
            <a:spLocks noGrp="1"/>
          </p:cNvSpPr>
          <p:nvPr>
            <p:ph type="dt" sz="half" idx="10"/>
          </p:nvPr>
        </p:nvSpPr>
        <p:spPr/>
        <p:txBody>
          <a:bodyPr/>
          <a:lstStyle/>
          <a:p>
            <a:fld id="{F3CF4230-1B26-4485-A25B-D73DD949667A}" type="datetimeFigureOut">
              <a:rPr lang="en-GB" smtClean="0"/>
              <a:t>07/06/2023</a:t>
            </a:fld>
            <a:endParaRPr lang="en-GB"/>
          </a:p>
        </p:txBody>
      </p:sp>
      <p:sp>
        <p:nvSpPr>
          <p:cNvPr id="5" name="Footer Placeholder 4">
            <a:extLst>
              <a:ext uri="{FF2B5EF4-FFF2-40B4-BE49-F238E27FC236}">
                <a16:creationId xmlns:a16="http://schemas.microsoft.com/office/drawing/2014/main" id="{ACB7F363-4C15-B001-90FD-A1999E3956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D3800A-A9ED-63E3-EE69-F4214F3F2C36}"/>
              </a:ext>
            </a:extLst>
          </p:cNvPr>
          <p:cNvSpPr>
            <a:spLocks noGrp="1"/>
          </p:cNvSpPr>
          <p:nvPr>
            <p:ph type="sldNum" sz="quarter" idx="12"/>
          </p:nvPr>
        </p:nvSpPr>
        <p:spPr/>
        <p:txBody>
          <a:bodyPr/>
          <a:lstStyle/>
          <a:p>
            <a:fld id="{F856C22D-DDDF-46BB-A12B-DC247FAC36E7}" type="slidenum">
              <a:rPr lang="en-GB" smtClean="0"/>
              <a:t>‹#›</a:t>
            </a:fld>
            <a:endParaRPr lang="en-GB"/>
          </a:p>
        </p:txBody>
      </p:sp>
    </p:spTree>
    <p:extLst>
      <p:ext uri="{BB962C8B-B14F-4D97-AF65-F5344CB8AC3E}">
        <p14:creationId xmlns:p14="http://schemas.microsoft.com/office/powerpoint/2010/main" val="1629831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246AE4-59C6-414C-BA56-8AA8619F387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EB277E2-7276-F32D-F5F6-984377CD2C2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981891E-44F4-DA3C-3AFB-E4D15542CC8B}"/>
              </a:ext>
            </a:extLst>
          </p:cNvPr>
          <p:cNvSpPr>
            <a:spLocks noGrp="1"/>
          </p:cNvSpPr>
          <p:nvPr>
            <p:ph type="dt" sz="half" idx="10"/>
          </p:nvPr>
        </p:nvSpPr>
        <p:spPr/>
        <p:txBody>
          <a:bodyPr/>
          <a:lstStyle/>
          <a:p>
            <a:fld id="{F3CF4230-1B26-4485-A25B-D73DD949667A}" type="datetimeFigureOut">
              <a:rPr lang="en-GB" smtClean="0"/>
              <a:t>07/06/2023</a:t>
            </a:fld>
            <a:endParaRPr lang="en-GB"/>
          </a:p>
        </p:txBody>
      </p:sp>
      <p:sp>
        <p:nvSpPr>
          <p:cNvPr id="5" name="Footer Placeholder 4">
            <a:extLst>
              <a:ext uri="{FF2B5EF4-FFF2-40B4-BE49-F238E27FC236}">
                <a16:creationId xmlns:a16="http://schemas.microsoft.com/office/drawing/2014/main" id="{49739623-96D8-2B45-D67B-11179BF663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C557F9-C926-8109-9CEB-C79C8DB1E3B9}"/>
              </a:ext>
            </a:extLst>
          </p:cNvPr>
          <p:cNvSpPr>
            <a:spLocks noGrp="1"/>
          </p:cNvSpPr>
          <p:nvPr>
            <p:ph type="sldNum" sz="quarter" idx="12"/>
          </p:nvPr>
        </p:nvSpPr>
        <p:spPr/>
        <p:txBody>
          <a:bodyPr/>
          <a:lstStyle/>
          <a:p>
            <a:fld id="{F856C22D-DDDF-46BB-A12B-DC247FAC36E7}" type="slidenum">
              <a:rPr lang="en-GB" smtClean="0"/>
              <a:t>‹#›</a:t>
            </a:fld>
            <a:endParaRPr lang="en-GB"/>
          </a:p>
        </p:txBody>
      </p:sp>
    </p:spTree>
    <p:extLst>
      <p:ext uri="{BB962C8B-B14F-4D97-AF65-F5344CB8AC3E}">
        <p14:creationId xmlns:p14="http://schemas.microsoft.com/office/powerpoint/2010/main" val="815544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62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E4C553-CDD2-5A54-462D-9BB445BDBF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AC6AE7C-DF28-A126-9858-445EBF6F2C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B18E8A3-88A7-CC76-B167-8F9DEB5A69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CF4230-1B26-4485-A25B-D73DD949667A}" type="datetimeFigureOut">
              <a:rPr lang="en-GB" smtClean="0"/>
              <a:t>07/06/2023</a:t>
            </a:fld>
            <a:endParaRPr lang="en-GB"/>
          </a:p>
        </p:txBody>
      </p:sp>
      <p:sp>
        <p:nvSpPr>
          <p:cNvPr id="5" name="Footer Placeholder 4">
            <a:extLst>
              <a:ext uri="{FF2B5EF4-FFF2-40B4-BE49-F238E27FC236}">
                <a16:creationId xmlns:a16="http://schemas.microsoft.com/office/drawing/2014/main" id="{44509314-D112-97DB-84EA-E095125A77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4348DA3-3966-A7AD-E3CC-93E44AD9AD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56C22D-DDDF-46BB-A12B-DC247FAC36E7}" type="slidenum">
              <a:rPr lang="en-GB" smtClean="0"/>
              <a:t>‹#›</a:t>
            </a:fld>
            <a:endParaRPr lang="en-GB"/>
          </a:p>
        </p:txBody>
      </p:sp>
    </p:spTree>
    <p:extLst>
      <p:ext uri="{BB962C8B-B14F-4D97-AF65-F5344CB8AC3E}">
        <p14:creationId xmlns:p14="http://schemas.microsoft.com/office/powerpoint/2010/main" val="1843370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jpeg"/><Relationship Id="rId18" Type="http://schemas.openxmlformats.org/officeDocument/2006/relationships/image" Target="../media/image18.jpe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jpeg"/><Relationship Id="rId17" Type="http://schemas.openxmlformats.org/officeDocument/2006/relationships/image" Target="../media/image17.jpeg"/><Relationship Id="rId2" Type="http://schemas.openxmlformats.org/officeDocument/2006/relationships/image" Target="../media/image2.jpeg"/><Relationship Id="rId16" Type="http://schemas.openxmlformats.org/officeDocument/2006/relationships/image" Target="../media/image16.jpeg"/><Relationship Id="rId1" Type="http://schemas.openxmlformats.org/officeDocument/2006/relationships/slideLayout" Target="../slideLayouts/slideLayout1.xml"/><Relationship Id="rId6" Type="http://schemas.openxmlformats.org/officeDocument/2006/relationships/image" Target="../media/image6.png"/><Relationship Id="rId11" Type="http://schemas.openxmlformats.org/officeDocument/2006/relationships/image" Target="../media/image11.jpeg"/><Relationship Id="rId5" Type="http://schemas.openxmlformats.org/officeDocument/2006/relationships/image" Target="../media/image5.png"/><Relationship Id="rId15" Type="http://schemas.openxmlformats.org/officeDocument/2006/relationships/image" Target="../media/image15.jpe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 Id="rId14" Type="http://schemas.openxmlformats.org/officeDocument/2006/relationships/image" Target="../media/image1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DDC0E-F8E7-37E1-BFC6-9B2897256BD3}"/>
              </a:ext>
            </a:extLst>
          </p:cNvPr>
          <p:cNvSpPr>
            <a:spLocks noGrp="1"/>
          </p:cNvSpPr>
          <p:nvPr>
            <p:ph type="title"/>
          </p:nvPr>
        </p:nvSpPr>
        <p:spPr>
          <a:xfrm>
            <a:off x="838200" y="1035685"/>
            <a:ext cx="10515600" cy="1325563"/>
          </a:xfrm>
        </p:spPr>
        <p:txBody>
          <a:bodyPr>
            <a:noAutofit/>
          </a:bodyPr>
          <a:lstStyle/>
          <a:p>
            <a:pPr algn="ctr">
              <a:lnSpc>
                <a:spcPct val="150000"/>
              </a:lnSpc>
            </a:pPr>
            <a:r>
              <a:rPr lang="en-GB" sz="2800" b="1" kern="1200" dirty="0">
                <a:solidFill>
                  <a:srgbClr val="000000"/>
                </a:solidFill>
                <a:effectLst/>
                <a:latin typeface="Arial" panose="020B0604020202020204" pitchFamily="34" charset="0"/>
                <a:cs typeface="Arial" panose="020B0604020202020204" pitchFamily="34" charset="0"/>
              </a:rPr>
              <a:t>Food &amp; Beverage Operations</a:t>
            </a:r>
            <a:br>
              <a:rPr lang="en-GB" sz="2800" b="1" kern="1200" dirty="0">
                <a:solidFill>
                  <a:srgbClr val="000000"/>
                </a:solidFill>
                <a:effectLst/>
                <a:latin typeface="Arial" panose="020B0604020202020204" pitchFamily="34" charset="0"/>
                <a:cs typeface="Arial" panose="020B0604020202020204" pitchFamily="34" charset="0"/>
              </a:rPr>
            </a:br>
            <a:r>
              <a:rPr lang="en-GB" sz="2800" b="1" kern="1200" dirty="0">
                <a:solidFill>
                  <a:srgbClr val="000000"/>
                </a:solidFill>
                <a:effectLst/>
                <a:latin typeface="Arial" panose="020B0604020202020204" pitchFamily="34" charset="0"/>
                <a:cs typeface="Arial" panose="020B0604020202020204" pitchFamily="34" charset="0"/>
              </a:rPr>
              <a:t>BMIH4002</a:t>
            </a:r>
            <a:br>
              <a:rPr lang="en-GB" sz="2800" b="1" kern="1200" dirty="0">
                <a:solidFill>
                  <a:srgbClr val="000000"/>
                </a:solidFill>
                <a:effectLst/>
                <a:latin typeface="Arial" panose="020B0604020202020204" pitchFamily="34" charset="0"/>
                <a:cs typeface="Arial" panose="020B0604020202020204" pitchFamily="34" charset="0"/>
              </a:rPr>
            </a:br>
            <a:r>
              <a:rPr lang="en-GB" sz="2800" kern="1200" dirty="0">
                <a:solidFill>
                  <a:srgbClr val="000000"/>
                </a:solidFill>
                <a:effectLst/>
                <a:latin typeface="Arial" panose="020B0604020202020204" pitchFamily="34" charset="0"/>
                <a:cs typeface="Arial" panose="020B0604020202020204" pitchFamily="34" charset="0"/>
              </a:rPr>
              <a:t>Menu Engineering</a:t>
            </a:r>
            <a:br>
              <a:rPr lang="en-GB" sz="2800" kern="100" dirty="0">
                <a:effectLst/>
                <a:latin typeface="Arial" panose="020B0604020202020204" pitchFamily="34" charset="0"/>
                <a:ea typeface="Calibri" panose="020F050202020403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88543BB-2870-EEE1-45EE-2A75A1477821}"/>
              </a:ext>
            </a:extLst>
          </p:cNvPr>
          <p:cNvSpPr>
            <a:spLocks noGrp="1"/>
          </p:cNvSpPr>
          <p:nvPr>
            <p:ph idx="1"/>
          </p:nvPr>
        </p:nvSpPr>
        <p:spPr>
          <a:xfrm>
            <a:off x="731520" y="3428999"/>
            <a:ext cx="10622280" cy="2747963"/>
          </a:xfrm>
        </p:spPr>
        <p:txBody>
          <a:bodyPr>
            <a:normAutofit/>
          </a:bodyPr>
          <a:lstStyle/>
          <a:p>
            <a:pPr algn="just">
              <a:lnSpc>
                <a:spcPct val="107000"/>
              </a:lnSpc>
              <a:spcAft>
                <a:spcPts val="800"/>
              </a:spcAft>
            </a:pPr>
            <a:r>
              <a:rPr lang="en-GB" sz="2000" kern="100" dirty="0">
                <a:effectLst/>
                <a:latin typeface="Arial" panose="020B0604020202020204" pitchFamily="34" charset="0"/>
                <a:ea typeface="Calibri" panose="020F0502020204030204" pitchFamily="34" charset="0"/>
                <a:cs typeface="Arial" panose="020B0604020202020204" pitchFamily="34" charset="0"/>
              </a:rPr>
              <a:t>Student name: Roxana Mihaela </a:t>
            </a:r>
            <a:r>
              <a:rPr lang="en-GB" sz="2000" kern="100" dirty="0" err="1">
                <a:effectLst/>
                <a:latin typeface="Arial" panose="020B0604020202020204" pitchFamily="34" charset="0"/>
                <a:ea typeface="Calibri" panose="020F0502020204030204" pitchFamily="34" charset="0"/>
                <a:cs typeface="Arial" panose="020B0604020202020204" pitchFamily="34" charset="0"/>
              </a:rPr>
              <a:t>Panainte</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2000" kern="100" dirty="0">
                <a:effectLst/>
                <a:latin typeface="Arial" panose="020B0604020202020204" pitchFamily="34" charset="0"/>
                <a:ea typeface="Calibri" panose="020F0502020204030204" pitchFamily="34" charset="0"/>
                <a:cs typeface="Arial" panose="020B0604020202020204" pitchFamily="34" charset="0"/>
              </a:rPr>
              <a:t>Student id: 2219073</a:t>
            </a:r>
          </a:p>
          <a:p>
            <a:pPr algn="just">
              <a:lnSpc>
                <a:spcPct val="107000"/>
              </a:lnSpc>
              <a:spcAft>
                <a:spcPts val="800"/>
              </a:spcAft>
            </a:pPr>
            <a:r>
              <a:rPr lang="en-GB" sz="2000" kern="100" dirty="0">
                <a:effectLst/>
                <a:latin typeface="Arial" panose="020B0604020202020204" pitchFamily="34" charset="0"/>
                <a:ea typeface="Calibri" panose="020F0502020204030204" pitchFamily="34" charset="0"/>
                <a:cs typeface="Arial" panose="020B0604020202020204" pitchFamily="34" charset="0"/>
              </a:rPr>
              <a:t>Lecturer name: Ffion </a:t>
            </a:r>
            <a:r>
              <a:rPr lang="en-GB" sz="2000" kern="100" dirty="0" err="1">
                <a:effectLst/>
                <a:latin typeface="Arial" panose="020B0604020202020204" pitchFamily="34" charset="0"/>
                <a:ea typeface="Calibri" panose="020F0502020204030204" pitchFamily="34" charset="0"/>
                <a:cs typeface="Arial" panose="020B0604020202020204" pitchFamily="34" charset="0"/>
              </a:rPr>
              <a:t>Cumberpatch</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algn="just"/>
            <a:r>
              <a:rPr lang="en-GB" sz="2000" dirty="0">
                <a:effectLst/>
                <a:latin typeface="Arial" panose="020B0604020202020204" pitchFamily="34" charset="0"/>
                <a:ea typeface="Calibri" panose="020F0502020204030204" pitchFamily="34" charset="0"/>
                <a:cs typeface="Arial" panose="020B0604020202020204" pitchFamily="34" charset="0"/>
              </a:rPr>
              <a:t>Word count: 438</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40495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414BB-03E3-9641-1C84-38C6ACF3305E}"/>
              </a:ext>
            </a:extLst>
          </p:cNvPr>
          <p:cNvSpPr>
            <a:spLocks noGrp="1"/>
          </p:cNvSpPr>
          <p:nvPr>
            <p:ph type="title"/>
          </p:nvPr>
        </p:nvSpPr>
        <p:spPr>
          <a:xfrm>
            <a:off x="838200" y="365126"/>
            <a:ext cx="10317480" cy="315912"/>
          </a:xfrm>
        </p:spPr>
        <p:txBody>
          <a:bodyPr>
            <a:noAutofit/>
          </a:bodyPr>
          <a:lstStyle/>
          <a:p>
            <a:pPr algn="ctr"/>
            <a:br>
              <a:rPr lang="en-GB" sz="1200" kern="100" dirty="0">
                <a:effectLst/>
                <a:latin typeface="Arial" panose="020B0604020202020204" pitchFamily="34" charset="0"/>
                <a:ea typeface="Calibri" panose="020F0502020204030204" pitchFamily="34" charset="0"/>
                <a:cs typeface="Arial" panose="020B0604020202020204" pitchFamily="34" charset="0"/>
              </a:rPr>
            </a:br>
            <a:r>
              <a:rPr lang="en-GB" sz="1200" b="1" kern="0" dirty="0">
                <a:solidFill>
                  <a:srgbClr val="000000"/>
                </a:solidFill>
                <a:latin typeface="Arial" panose="020B0604020202020204" pitchFamily="34" charset="0"/>
                <a:ea typeface="Calibri" panose="020F0502020204030204" pitchFamily="34" charset="0"/>
                <a:cs typeface="Arial" panose="020B0604020202020204" pitchFamily="34" charset="0"/>
              </a:rPr>
              <a:t>Trinity Hotel Tamworth, Historic Cuisine </a:t>
            </a:r>
            <a:endParaRPr lang="en-GB" sz="1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642C2B9-BC75-D2BF-07E3-706804E3C918}"/>
              </a:ext>
            </a:extLst>
          </p:cNvPr>
          <p:cNvSpPr>
            <a:spLocks noGrp="1"/>
          </p:cNvSpPr>
          <p:nvPr>
            <p:ph idx="1"/>
          </p:nvPr>
        </p:nvSpPr>
        <p:spPr>
          <a:xfrm>
            <a:off x="640080" y="944880"/>
            <a:ext cx="11104880" cy="5659119"/>
          </a:xfrm>
        </p:spPr>
        <p:txBody>
          <a:bodyPr>
            <a:normAutofit fontScale="92500"/>
          </a:bodyPr>
          <a:lstStyle/>
          <a:p>
            <a:pPr marL="0" indent="0" algn="just">
              <a:lnSpc>
                <a:spcPct val="150000"/>
              </a:lnSpc>
              <a:buNone/>
            </a:pPr>
            <a:r>
              <a:rPr lang="en-GB" sz="1300" dirty="0">
                <a:latin typeface="Arial" panose="020B0604020202020204" pitchFamily="34" charset="0"/>
                <a:cs typeface="Arial" panose="020B0604020202020204" pitchFamily="34" charset="0"/>
              </a:rPr>
              <a:t>With a restaurant concept that is heavily influenced by the splendour of mediaeval banquets and the historical resonance of Tamworth Castle, The Trinity Hotel in Tamworth gives life to historical food (Cousins et al., 2011). The restaurant offers a distinctive eating experience that combines the charm of mediaeval castle cuisine with modern dining expectations, emphasising a focus on the authenticity of English culinary heritage (</a:t>
            </a:r>
            <a:r>
              <a:rPr lang="en-GB" sz="1300" dirty="0" err="1">
                <a:latin typeface="Arial" panose="020B0604020202020204" pitchFamily="34" charset="0"/>
                <a:cs typeface="Arial" panose="020B0604020202020204" pitchFamily="34" charset="0"/>
              </a:rPr>
              <a:t>Foskett</a:t>
            </a:r>
            <a:r>
              <a:rPr lang="en-GB" sz="1300" dirty="0">
                <a:latin typeface="Arial" panose="020B0604020202020204" pitchFamily="34" charset="0"/>
                <a:cs typeface="Arial" panose="020B0604020202020204" pitchFamily="34" charset="0"/>
              </a:rPr>
              <a:t> et al., 2021). This effort to combine the past and present reflects Johnston's (2012) service management concepts and demonstrates how the two may coexist at a dining table. Furthermore, the restaurant's wide range of target customers includes locals who are passionate about their historical roots, tourists looking for an authentic English culinary experience, culinary explorers, history buffs, families looking for a special dining experience, and event planners looking for distinctive, moving locations (</a:t>
            </a:r>
            <a:r>
              <a:rPr lang="en-GB" sz="1300" dirty="0" err="1">
                <a:latin typeface="Arial" panose="020B0604020202020204" pitchFamily="34" charset="0"/>
                <a:cs typeface="Arial" panose="020B0604020202020204" pitchFamily="34" charset="0"/>
              </a:rPr>
              <a:t>Zutshi</a:t>
            </a:r>
            <a:r>
              <a:rPr lang="en-GB" sz="1300" dirty="0">
                <a:latin typeface="Arial" panose="020B0604020202020204" pitchFamily="34" charset="0"/>
                <a:cs typeface="Arial" panose="020B0604020202020204" pitchFamily="34" charset="0"/>
              </a:rPr>
              <a:t>, 2019). This demographic diversity creates a nexus of culinary culture and historic allure when combined with a unique dining concept. Additionally, the menu echoes </a:t>
            </a:r>
            <a:r>
              <a:rPr lang="en-GB" sz="1300" dirty="0" err="1">
                <a:latin typeface="Arial" panose="020B0604020202020204" pitchFamily="34" charset="0"/>
                <a:cs typeface="Arial" panose="020B0604020202020204" pitchFamily="34" charset="0"/>
              </a:rPr>
              <a:t>Motarjemi</a:t>
            </a:r>
            <a:r>
              <a:rPr lang="en-GB" sz="1300" dirty="0">
                <a:latin typeface="Arial" panose="020B0604020202020204" pitchFamily="34" charset="0"/>
                <a:cs typeface="Arial" panose="020B0604020202020204" pitchFamily="34" charset="0"/>
              </a:rPr>
              <a:t> and </a:t>
            </a:r>
            <a:r>
              <a:rPr lang="en-GB" sz="1300" dirty="0" err="1">
                <a:latin typeface="Arial" panose="020B0604020202020204" pitchFamily="34" charset="0"/>
                <a:cs typeface="Arial" panose="020B0604020202020204" pitchFamily="34" charset="0"/>
              </a:rPr>
              <a:t>Lelieveld's</a:t>
            </a:r>
            <a:r>
              <a:rPr lang="en-GB" sz="1300" dirty="0">
                <a:latin typeface="Arial" panose="020B0604020202020204" pitchFamily="34" charset="0"/>
                <a:cs typeface="Arial" panose="020B0604020202020204" pitchFamily="34" charset="0"/>
              </a:rPr>
              <a:t> (2014) guidance on striking a balance between culinary traditions and contemporary nutritional needs by displaying a seamless blending of traditional culinary techniques with modern cuisine. In keeping with Davis et al., (2018) emphasis on comprehensive food and beverage service, it has been constructed with a nod to historical authenticity, using locally sourced products, and allowing for modern diets. At the same time, the Trinity Hotel restaurant offers a comprehensive, authentic menu with a focus on mediaeval castle meals where history meets current preferences (</a:t>
            </a:r>
            <a:r>
              <a:rPr lang="en-GB" sz="1300" dirty="0" err="1">
                <a:latin typeface="Arial" panose="020B0604020202020204" pitchFamily="34" charset="0"/>
                <a:cs typeface="Arial" panose="020B0604020202020204" pitchFamily="34" charset="0"/>
              </a:rPr>
              <a:t>Boussard</a:t>
            </a:r>
            <a:r>
              <a:rPr lang="en-GB" sz="1300" dirty="0">
                <a:latin typeface="Arial" panose="020B0604020202020204" pitchFamily="34" charset="0"/>
                <a:cs typeface="Arial" panose="020B0604020202020204" pitchFamily="34" charset="0"/>
              </a:rPr>
              <a:t>, 2021). Knight's Venison Pie and Yeoman's Roast Chicken are two examples of the main courses that pay homage to classic flavour while accommodating a variety of palates and dietary requirements. In keeping with Cousins' (2020) emphasis on responsible hospitality practises, starters like Tamworth Pottage and Castle Garden Salad maintain the substantial essence of mediaeval food while guaranteeing the quality and sustainability of each dish. Also, with dishes like Knight's Mini Fish &amp; Chips and Castle Garden Veggie Sticks, the children's menu extends a warm welcome. It is carefully curated, follows Johnston's (2012) guidelines for managing child-friendly services, and offers tasty, wholesome selections that are appealing to young palates. Children's and adult-friendly dessert alternatives like the Norman Apple Pudding and Castle Cookies offer a delicious finish to the meal while highlighting regional products and traditional flavour (Walker, 2017).In essence, the restaurant of the Trinity Hotel acts as a culinary time machine that whisks patrons away to a fascinating historical period. The restaurant makes a name for itself as a fascinating culinary destination where gastronomic delights and historical fascination collide, providing a truly unique dining experience (Wood, 2013).</a:t>
            </a:r>
          </a:p>
          <a:p>
            <a:endParaRPr lang="en-GB" dirty="0"/>
          </a:p>
        </p:txBody>
      </p:sp>
    </p:spTree>
    <p:extLst>
      <p:ext uri="{BB962C8B-B14F-4D97-AF65-F5344CB8AC3E}">
        <p14:creationId xmlns:p14="http://schemas.microsoft.com/office/powerpoint/2010/main" val="2958733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C7764FC-E06D-085A-7FC9-3621A3E6A26D}"/>
              </a:ext>
            </a:extLst>
          </p:cNvPr>
          <p:cNvSpPr txBox="1"/>
          <p:nvPr/>
        </p:nvSpPr>
        <p:spPr>
          <a:xfrm>
            <a:off x="1844107" y="-5377"/>
            <a:ext cx="3547965" cy="461665"/>
          </a:xfrm>
          <a:prstGeom prst="rect">
            <a:avLst/>
          </a:prstGeom>
          <a:noFill/>
        </p:spPr>
        <p:txBody>
          <a:bodyPr wrap="square">
            <a:spAutoFit/>
          </a:bodyPr>
          <a:lstStyle/>
          <a:p>
            <a:r>
              <a:rPr lang="en-US" sz="2400" b="1" dirty="0">
                <a:latin typeface="Bahnschrift SemiLight SemiConde" panose="020B0502040204020203" pitchFamily="34" charset="0"/>
                <a:cs typeface="Arial" panose="020B0604020202020204" pitchFamily="34" charset="0"/>
              </a:rPr>
              <a:t>TRINITY HOTEL</a:t>
            </a:r>
            <a:endParaRPr lang="en-GB" sz="2400" b="1" dirty="0">
              <a:latin typeface="Bahnschrift SemiLight SemiConde" panose="020B0502040204020203" pitchFamily="34" charset="0"/>
              <a:cs typeface="Arial" panose="020B0604020202020204" pitchFamily="34" charset="0"/>
            </a:endParaRPr>
          </a:p>
        </p:txBody>
      </p:sp>
      <p:sp>
        <p:nvSpPr>
          <p:cNvPr id="6" name="TextBox 5">
            <a:extLst>
              <a:ext uri="{FF2B5EF4-FFF2-40B4-BE49-F238E27FC236}">
                <a16:creationId xmlns:a16="http://schemas.microsoft.com/office/drawing/2014/main" id="{1CECF2F2-CC81-F0F7-7C13-55DCD2E0286F}"/>
              </a:ext>
            </a:extLst>
          </p:cNvPr>
          <p:cNvSpPr txBox="1"/>
          <p:nvPr/>
        </p:nvSpPr>
        <p:spPr>
          <a:xfrm>
            <a:off x="1324831" y="456165"/>
            <a:ext cx="4329404" cy="338554"/>
          </a:xfrm>
          <a:prstGeom prst="rect">
            <a:avLst/>
          </a:prstGeom>
          <a:noFill/>
        </p:spPr>
        <p:txBody>
          <a:bodyPr wrap="square" rtlCol="0">
            <a:spAutoFit/>
          </a:bodyPr>
          <a:lstStyle/>
          <a:p>
            <a:r>
              <a:rPr lang="en-US" sz="1600" b="0" i="0" dirty="0">
                <a:solidFill>
                  <a:srgbClr val="252A34"/>
                </a:solidFill>
                <a:effectLst/>
                <a:latin typeface="Bahnschrift Light SemiCondensed" panose="020B0502040204020203" pitchFamily="34" charset="0"/>
              </a:rPr>
              <a:t>223 Newcastle St, Tamworth, ST6 3QW</a:t>
            </a:r>
            <a:endParaRPr lang="en-GB" sz="1600" dirty="0">
              <a:latin typeface="Bahnschrift Light SemiCondensed" panose="020B0502040204020203" pitchFamily="34" charset="0"/>
            </a:endParaRPr>
          </a:p>
        </p:txBody>
      </p:sp>
      <p:graphicFrame>
        <p:nvGraphicFramePr>
          <p:cNvPr id="8" name="Table 7">
            <a:extLst>
              <a:ext uri="{FF2B5EF4-FFF2-40B4-BE49-F238E27FC236}">
                <a16:creationId xmlns:a16="http://schemas.microsoft.com/office/drawing/2014/main" id="{13D9C6D2-2C27-E6C9-AD4B-B055642B4C5A}"/>
              </a:ext>
            </a:extLst>
          </p:cNvPr>
          <p:cNvGraphicFramePr>
            <a:graphicFrameLocks noGrp="1"/>
          </p:cNvGraphicFramePr>
          <p:nvPr>
            <p:extLst>
              <p:ext uri="{D42A27DB-BD31-4B8C-83A1-F6EECF244321}">
                <p14:modId xmlns:p14="http://schemas.microsoft.com/office/powerpoint/2010/main" val="1799364870"/>
              </p:ext>
            </p:extLst>
          </p:nvPr>
        </p:nvGraphicFramePr>
        <p:xfrm>
          <a:off x="9856909" y="6252869"/>
          <a:ext cx="1680443" cy="609600"/>
        </p:xfrm>
        <a:graphic>
          <a:graphicData uri="http://schemas.openxmlformats.org/drawingml/2006/table">
            <a:tbl>
              <a:tblPr/>
              <a:tblGrid>
                <a:gridCol w="1680443">
                  <a:extLst>
                    <a:ext uri="{9D8B030D-6E8A-4147-A177-3AD203B41FA5}">
                      <a16:colId xmlns:a16="http://schemas.microsoft.com/office/drawing/2014/main" val="734260739"/>
                    </a:ext>
                  </a:extLst>
                </a:gridCol>
              </a:tblGrid>
              <a:tr h="380203">
                <a:tc>
                  <a:txBody>
                    <a:bodyPr/>
                    <a:lstStyle/>
                    <a:p>
                      <a:pPr fontAlgn="t"/>
                      <a:br>
                        <a:rPr lang="en-US" sz="1600" dirty="0">
                          <a:effectLst/>
                          <a:latin typeface="Bahnschrift SemiLight" panose="020B0502040204020203" pitchFamily="34" charset="0"/>
                        </a:rPr>
                      </a:br>
                      <a:r>
                        <a:rPr lang="en-US" sz="1600" dirty="0">
                          <a:effectLst/>
                          <a:latin typeface="Bahnschrift SemiLight" panose="020B0502040204020203" pitchFamily="34" charset="0"/>
                        </a:rPr>
                        <a:t>01782 767257</a:t>
                      </a:r>
                    </a:p>
                  </a:txBody>
                  <a:tcPr marL="60960" marR="60960" marT="60960" marB="60960">
                    <a:lnL>
                      <a:noFill/>
                    </a:lnL>
                    <a:lnR>
                      <a:noFill/>
                    </a:lnR>
                    <a:lnT>
                      <a:noFill/>
                    </a:lnT>
                    <a:lnB w="7620" cap="flat" cmpd="sng" algn="ctr">
                      <a:solidFill>
                        <a:srgbClr val="DBEDF3"/>
                      </a:solidFill>
                      <a:prstDash val="solid"/>
                      <a:round/>
                      <a:headEnd type="none" w="med" len="med"/>
                      <a:tailEnd type="none" w="med" len="med"/>
                    </a:lnB>
                  </a:tcPr>
                </a:tc>
                <a:extLst>
                  <a:ext uri="{0D108BD9-81ED-4DB2-BD59-A6C34878D82A}">
                    <a16:rowId xmlns:a16="http://schemas.microsoft.com/office/drawing/2014/main" val="264208569"/>
                  </a:ext>
                </a:extLst>
              </a:tr>
            </a:tbl>
          </a:graphicData>
        </a:graphic>
      </p:graphicFrame>
      <p:pic>
        <p:nvPicPr>
          <p:cNvPr id="1026" name="Picture 2" descr="Plata cu card la showroom | Blog CISSMARKET">
            <a:extLst>
              <a:ext uri="{FF2B5EF4-FFF2-40B4-BE49-F238E27FC236}">
                <a16:creationId xmlns:a16="http://schemas.microsoft.com/office/drawing/2014/main" id="{A8CC2040-8B2E-DCA4-AA07-61F1E16111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41737" y="6292513"/>
            <a:ext cx="843771" cy="54936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61676DA7-A843-26C2-7235-F06628598889}"/>
              </a:ext>
            </a:extLst>
          </p:cNvPr>
          <p:cNvPicPr>
            <a:picLocks noChangeAspect="1"/>
          </p:cNvPicPr>
          <p:nvPr/>
        </p:nvPicPr>
        <p:blipFill>
          <a:blip r:embed="rId3"/>
          <a:stretch>
            <a:fillRect/>
          </a:stretch>
        </p:blipFill>
        <p:spPr>
          <a:xfrm>
            <a:off x="169370" y="6288918"/>
            <a:ext cx="714375" cy="495300"/>
          </a:xfrm>
          <a:prstGeom prst="rect">
            <a:avLst/>
          </a:prstGeom>
        </p:spPr>
      </p:pic>
      <p:pic>
        <p:nvPicPr>
          <p:cNvPr id="12" name="Picture 11">
            <a:extLst>
              <a:ext uri="{FF2B5EF4-FFF2-40B4-BE49-F238E27FC236}">
                <a16:creationId xmlns:a16="http://schemas.microsoft.com/office/drawing/2014/main" id="{9B867449-5D9A-1DA8-B562-9AD6BEE98851}"/>
              </a:ext>
            </a:extLst>
          </p:cNvPr>
          <p:cNvPicPr>
            <a:picLocks noChangeAspect="1"/>
          </p:cNvPicPr>
          <p:nvPr/>
        </p:nvPicPr>
        <p:blipFill>
          <a:blip r:embed="rId4"/>
          <a:stretch>
            <a:fillRect/>
          </a:stretch>
        </p:blipFill>
        <p:spPr>
          <a:xfrm>
            <a:off x="953356" y="6276667"/>
            <a:ext cx="742950" cy="495300"/>
          </a:xfrm>
          <a:prstGeom prst="rect">
            <a:avLst/>
          </a:prstGeom>
        </p:spPr>
      </p:pic>
      <p:pic>
        <p:nvPicPr>
          <p:cNvPr id="14" name="Picture 13">
            <a:extLst>
              <a:ext uri="{FF2B5EF4-FFF2-40B4-BE49-F238E27FC236}">
                <a16:creationId xmlns:a16="http://schemas.microsoft.com/office/drawing/2014/main" id="{9CB67C6F-DE0B-4500-90E2-1F2E19D51580}"/>
              </a:ext>
            </a:extLst>
          </p:cNvPr>
          <p:cNvPicPr>
            <a:picLocks noChangeAspect="1"/>
          </p:cNvPicPr>
          <p:nvPr/>
        </p:nvPicPr>
        <p:blipFill>
          <a:blip r:embed="rId5"/>
          <a:stretch>
            <a:fillRect/>
          </a:stretch>
        </p:blipFill>
        <p:spPr>
          <a:xfrm>
            <a:off x="1765917" y="6288918"/>
            <a:ext cx="733425" cy="495300"/>
          </a:xfrm>
          <a:prstGeom prst="rect">
            <a:avLst/>
          </a:prstGeom>
        </p:spPr>
      </p:pic>
      <p:pic>
        <p:nvPicPr>
          <p:cNvPr id="16" name="Picture 15">
            <a:extLst>
              <a:ext uri="{FF2B5EF4-FFF2-40B4-BE49-F238E27FC236}">
                <a16:creationId xmlns:a16="http://schemas.microsoft.com/office/drawing/2014/main" id="{8421A912-CA2F-1AAA-E3EE-3096462F573D}"/>
              </a:ext>
            </a:extLst>
          </p:cNvPr>
          <p:cNvPicPr>
            <a:picLocks noChangeAspect="1"/>
          </p:cNvPicPr>
          <p:nvPr/>
        </p:nvPicPr>
        <p:blipFill>
          <a:blip r:embed="rId6"/>
          <a:stretch>
            <a:fillRect/>
          </a:stretch>
        </p:blipFill>
        <p:spPr>
          <a:xfrm>
            <a:off x="2554399" y="6305257"/>
            <a:ext cx="733425" cy="504825"/>
          </a:xfrm>
          <a:prstGeom prst="rect">
            <a:avLst/>
          </a:prstGeom>
        </p:spPr>
      </p:pic>
      <p:pic>
        <p:nvPicPr>
          <p:cNvPr id="18" name="Picture 17">
            <a:extLst>
              <a:ext uri="{FF2B5EF4-FFF2-40B4-BE49-F238E27FC236}">
                <a16:creationId xmlns:a16="http://schemas.microsoft.com/office/drawing/2014/main" id="{57C9714B-1D68-4C43-3BB6-AC9F443E23C1}"/>
              </a:ext>
            </a:extLst>
          </p:cNvPr>
          <p:cNvPicPr>
            <a:picLocks noChangeAspect="1"/>
          </p:cNvPicPr>
          <p:nvPr/>
        </p:nvPicPr>
        <p:blipFill>
          <a:blip r:embed="rId7"/>
          <a:stretch>
            <a:fillRect/>
          </a:stretch>
        </p:blipFill>
        <p:spPr>
          <a:xfrm>
            <a:off x="3357435" y="6305257"/>
            <a:ext cx="723900" cy="504825"/>
          </a:xfrm>
          <a:prstGeom prst="rect">
            <a:avLst/>
          </a:prstGeom>
        </p:spPr>
      </p:pic>
      <p:pic>
        <p:nvPicPr>
          <p:cNvPr id="20" name="Picture 19">
            <a:extLst>
              <a:ext uri="{FF2B5EF4-FFF2-40B4-BE49-F238E27FC236}">
                <a16:creationId xmlns:a16="http://schemas.microsoft.com/office/drawing/2014/main" id="{B2D0FF9E-3BB2-CA0A-407F-20ED360EB1AE}"/>
              </a:ext>
            </a:extLst>
          </p:cNvPr>
          <p:cNvPicPr>
            <a:picLocks noChangeAspect="1"/>
          </p:cNvPicPr>
          <p:nvPr/>
        </p:nvPicPr>
        <p:blipFill>
          <a:blip r:embed="rId8"/>
          <a:stretch>
            <a:fillRect/>
          </a:stretch>
        </p:blipFill>
        <p:spPr>
          <a:xfrm>
            <a:off x="4138403" y="6324307"/>
            <a:ext cx="723900" cy="485775"/>
          </a:xfrm>
          <a:prstGeom prst="rect">
            <a:avLst/>
          </a:prstGeom>
        </p:spPr>
      </p:pic>
      <p:pic>
        <p:nvPicPr>
          <p:cNvPr id="22" name="Picture 21">
            <a:extLst>
              <a:ext uri="{FF2B5EF4-FFF2-40B4-BE49-F238E27FC236}">
                <a16:creationId xmlns:a16="http://schemas.microsoft.com/office/drawing/2014/main" id="{07BED1E7-F59B-72DD-DE38-718C6EF8B0D6}"/>
              </a:ext>
            </a:extLst>
          </p:cNvPr>
          <p:cNvPicPr>
            <a:picLocks noChangeAspect="1"/>
          </p:cNvPicPr>
          <p:nvPr/>
        </p:nvPicPr>
        <p:blipFill>
          <a:blip r:embed="rId9"/>
          <a:stretch>
            <a:fillRect/>
          </a:stretch>
        </p:blipFill>
        <p:spPr>
          <a:xfrm>
            <a:off x="4924874" y="6324793"/>
            <a:ext cx="742950" cy="495300"/>
          </a:xfrm>
          <a:prstGeom prst="rect">
            <a:avLst/>
          </a:prstGeom>
        </p:spPr>
      </p:pic>
      <p:pic>
        <p:nvPicPr>
          <p:cNvPr id="24" name="Picture 23">
            <a:extLst>
              <a:ext uri="{FF2B5EF4-FFF2-40B4-BE49-F238E27FC236}">
                <a16:creationId xmlns:a16="http://schemas.microsoft.com/office/drawing/2014/main" id="{1FF2630B-66A4-40BD-33BD-54A6C1A02FD2}"/>
              </a:ext>
            </a:extLst>
          </p:cNvPr>
          <p:cNvPicPr>
            <a:picLocks noChangeAspect="1"/>
          </p:cNvPicPr>
          <p:nvPr/>
        </p:nvPicPr>
        <p:blipFill>
          <a:blip r:embed="rId10"/>
          <a:stretch>
            <a:fillRect/>
          </a:stretch>
        </p:blipFill>
        <p:spPr>
          <a:xfrm>
            <a:off x="5729287" y="6334222"/>
            <a:ext cx="733425" cy="495300"/>
          </a:xfrm>
          <a:prstGeom prst="rect">
            <a:avLst/>
          </a:prstGeom>
        </p:spPr>
      </p:pic>
      <p:sp>
        <p:nvSpPr>
          <p:cNvPr id="26" name="TextBox 25">
            <a:extLst>
              <a:ext uri="{FF2B5EF4-FFF2-40B4-BE49-F238E27FC236}">
                <a16:creationId xmlns:a16="http://schemas.microsoft.com/office/drawing/2014/main" id="{14473A2E-9C15-EBD8-0000-484529C61525}"/>
              </a:ext>
            </a:extLst>
          </p:cNvPr>
          <p:cNvSpPr txBox="1"/>
          <p:nvPr/>
        </p:nvSpPr>
        <p:spPr>
          <a:xfrm>
            <a:off x="6663953" y="6418851"/>
            <a:ext cx="1625859" cy="461665"/>
          </a:xfrm>
          <a:prstGeom prst="rect">
            <a:avLst/>
          </a:prstGeom>
          <a:noFill/>
        </p:spPr>
        <p:txBody>
          <a:bodyPr wrap="square">
            <a:spAutoFit/>
          </a:bodyPr>
          <a:lstStyle/>
          <a:p>
            <a:r>
              <a:rPr lang="en-GB" sz="1200" b="1" dirty="0">
                <a:latin typeface="Bahnschrift SemiLight SemiConde" panose="020B0502040204020203" pitchFamily="34" charset="0"/>
                <a:cs typeface="Arial" panose="020B0604020202020204" pitchFamily="34" charset="0"/>
              </a:rPr>
              <a:t>V-Vegetarian</a:t>
            </a:r>
          </a:p>
          <a:p>
            <a:r>
              <a:rPr lang="en-GB" sz="1200" b="1" dirty="0">
                <a:latin typeface="Bahnschrift SemiLight SemiConde" panose="020B0502040204020203" pitchFamily="34" charset="0"/>
                <a:cs typeface="Arial" panose="020B0604020202020204" pitchFamily="34" charset="0"/>
              </a:rPr>
              <a:t>V/E - Vegan</a:t>
            </a:r>
            <a:endParaRPr lang="en-GB" sz="1200" dirty="0">
              <a:latin typeface="Bahnschrift SemiLight SemiConde" panose="020B0502040204020203" pitchFamily="34" charset="0"/>
            </a:endParaRPr>
          </a:p>
        </p:txBody>
      </p:sp>
      <p:sp>
        <p:nvSpPr>
          <p:cNvPr id="28" name="TextBox 27">
            <a:extLst>
              <a:ext uri="{FF2B5EF4-FFF2-40B4-BE49-F238E27FC236}">
                <a16:creationId xmlns:a16="http://schemas.microsoft.com/office/drawing/2014/main" id="{482BEA74-EA51-A7E2-5FB3-439A9E1AEB71}"/>
              </a:ext>
            </a:extLst>
          </p:cNvPr>
          <p:cNvSpPr txBox="1"/>
          <p:nvPr/>
        </p:nvSpPr>
        <p:spPr>
          <a:xfrm>
            <a:off x="7700805" y="6418851"/>
            <a:ext cx="3047222" cy="461665"/>
          </a:xfrm>
          <a:prstGeom prst="rect">
            <a:avLst/>
          </a:prstGeom>
          <a:noFill/>
        </p:spPr>
        <p:txBody>
          <a:bodyPr wrap="square">
            <a:spAutoFit/>
          </a:bodyPr>
          <a:lstStyle/>
          <a:p>
            <a:r>
              <a:rPr lang="en-GB" sz="1200" b="1" dirty="0">
                <a:latin typeface="Bahnschrift SemiLight SemiConde" panose="020B0502040204020203" pitchFamily="34" charset="0"/>
                <a:cs typeface="Arial" panose="020B0604020202020204" pitchFamily="34" charset="0"/>
              </a:rPr>
              <a:t>GF-Gluten Free  </a:t>
            </a:r>
          </a:p>
          <a:p>
            <a:r>
              <a:rPr lang="en-GB" sz="1200" b="1" dirty="0">
                <a:latin typeface="Bahnschrift SemiLight SemiConde" panose="020B0502040204020203" pitchFamily="34" charset="0"/>
                <a:cs typeface="Arial" panose="020B0604020202020204" pitchFamily="34" charset="0"/>
              </a:rPr>
              <a:t>GFA – Gluten free Adaptable</a:t>
            </a:r>
          </a:p>
        </p:txBody>
      </p:sp>
      <p:sp>
        <p:nvSpPr>
          <p:cNvPr id="30" name="TextBox 29">
            <a:extLst>
              <a:ext uri="{FF2B5EF4-FFF2-40B4-BE49-F238E27FC236}">
                <a16:creationId xmlns:a16="http://schemas.microsoft.com/office/drawing/2014/main" id="{2DBF9E2F-D437-53A0-7B1C-37FBF382B1B6}"/>
              </a:ext>
            </a:extLst>
          </p:cNvPr>
          <p:cNvSpPr txBox="1"/>
          <p:nvPr/>
        </p:nvSpPr>
        <p:spPr>
          <a:xfrm>
            <a:off x="5342471" y="327726"/>
            <a:ext cx="4195312" cy="1492716"/>
          </a:xfrm>
          <a:prstGeom prst="rect">
            <a:avLst/>
          </a:prstGeom>
          <a:noFill/>
        </p:spPr>
        <p:txBody>
          <a:bodyPr wrap="square">
            <a:spAutoFit/>
          </a:bodyPr>
          <a:lstStyle/>
          <a:p>
            <a:r>
              <a:rPr lang="en-US" sz="1600" b="1" i="0" dirty="0">
                <a:effectLst/>
                <a:latin typeface="Bahnschrift SemiCondensed" panose="020B0502040204020203" pitchFamily="34" charset="0"/>
              </a:rPr>
              <a:t>Starters</a:t>
            </a:r>
          </a:p>
          <a:p>
            <a:r>
              <a:rPr lang="en-US" sz="1200" b="1" i="0" dirty="0">
                <a:effectLst/>
                <a:latin typeface="Bahnschrift SemiCondensed" panose="020B0502040204020203" pitchFamily="34" charset="0"/>
              </a:rPr>
              <a:t>£</a:t>
            </a:r>
            <a:r>
              <a:rPr lang="en-US" sz="1200" b="1" dirty="0">
                <a:latin typeface="Bahnschrift SemiCondensed" panose="020B0502040204020203" pitchFamily="34" charset="0"/>
              </a:rPr>
              <a:t>22</a:t>
            </a:r>
            <a:r>
              <a:rPr lang="en-US" sz="1200" b="1" i="0" dirty="0">
                <a:effectLst/>
                <a:latin typeface="Bahnschrift SemiCondensed" panose="020B0502040204020203" pitchFamily="34" charset="0"/>
              </a:rPr>
              <a:t>  Tamworth Pottage</a:t>
            </a:r>
            <a:r>
              <a:rPr lang="en-US" sz="1200" b="1" dirty="0">
                <a:latin typeface="Bahnschrift SemiCondensed" panose="020B0502040204020203" pitchFamily="34" charset="0"/>
              </a:rPr>
              <a:t> 300g (V/GFA</a:t>
            </a:r>
            <a:r>
              <a:rPr lang="en-US" sz="900" b="1" dirty="0">
                <a:latin typeface="Bahnschrift SemiCondensed" panose="020B0502040204020203" pitchFamily="34" charset="0"/>
              </a:rPr>
              <a:t>) </a:t>
            </a:r>
            <a:r>
              <a:rPr lang="en-US" sz="900" b="0" i="0" dirty="0">
                <a:solidFill>
                  <a:srgbClr val="374151"/>
                </a:solidFill>
                <a:effectLst/>
                <a:latin typeface="Bahnschrift SemiCondensed" panose="020B0502040204020203" pitchFamily="34" charset="0"/>
              </a:rPr>
              <a:t>seasonal vegetables and fresh herbs</a:t>
            </a:r>
            <a:endParaRPr lang="en-US" sz="900" b="1" i="0" dirty="0">
              <a:effectLst/>
              <a:latin typeface="Bahnschrift SemiCondensed" panose="020B0502040204020203" pitchFamily="34" charset="0"/>
            </a:endParaRPr>
          </a:p>
          <a:p>
            <a:r>
              <a:rPr lang="en-US" sz="1200" b="1" i="0" dirty="0">
                <a:effectLst/>
                <a:latin typeface="Bahnschrift SemiCondensed" panose="020B0502040204020203" pitchFamily="34" charset="0"/>
              </a:rPr>
              <a:t>£</a:t>
            </a:r>
            <a:r>
              <a:rPr lang="en-US" sz="1200" b="1" dirty="0">
                <a:latin typeface="Bahnschrift SemiCondensed" panose="020B0502040204020203" pitchFamily="34" charset="0"/>
              </a:rPr>
              <a:t>18  </a:t>
            </a:r>
            <a:r>
              <a:rPr lang="en-US" sz="1200" b="1" i="0" dirty="0">
                <a:effectLst/>
                <a:latin typeface="Bahnschrift SemiCondensed" panose="020B0502040204020203" pitchFamily="34" charset="0"/>
              </a:rPr>
              <a:t> Medieval Bread and Cheese Platter</a:t>
            </a:r>
            <a:r>
              <a:rPr lang="en-US" sz="1200" b="1" dirty="0">
                <a:latin typeface="Bahnschrift SemiCondensed" panose="020B0502040204020203" pitchFamily="34" charset="0"/>
              </a:rPr>
              <a:t> 200g (V/GFA</a:t>
            </a:r>
            <a:r>
              <a:rPr lang="en-US" sz="1050" b="1" dirty="0">
                <a:latin typeface="Bahnschrift SemiCondensed" panose="020B0502040204020203" pitchFamily="34" charset="0"/>
              </a:rPr>
              <a:t>) </a:t>
            </a:r>
            <a:r>
              <a:rPr lang="en-US" sz="900" b="0" i="0" dirty="0">
                <a:solidFill>
                  <a:srgbClr val="374151"/>
                </a:solidFill>
                <a:effectLst/>
                <a:latin typeface="Bahnschrift SemiCondensed" panose="020B0502040204020203" pitchFamily="34" charset="0"/>
              </a:rPr>
              <a:t>cheeses served with freshly baked bread and homemade chutneys</a:t>
            </a:r>
            <a:endParaRPr lang="en-US" sz="1200" b="1" i="0" dirty="0">
              <a:effectLst/>
              <a:latin typeface="Bahnschrift SemiCondensed" panose="020B0502040204020203" pitchFamily="34" charset="0"/>
            </a:endParaRPr>
          </a:p>
          <a:p>
            <a:r>
              <a:rPr lang="en-US" sz="1200" b="1" i="0" dirty="0">
                <a:effectLst/>
                <a:latin typeface="Bahnschrift SemiCondensed" panose="020B0502040204020203" pitchFamily="34" charset="0"/>
              </a:rPr>
              <a:t>£</a:t>
            </a:r>
            <a:r>
              <a:rPr lang="en-US" sz="1200" b="1" dirty="0">
                <a:latin typeface="Bahnschrift SemiCondensed" panose="020B0502040204020203" pitchFamily="34" charset="0"/>
              </a:rPr>
              <a:t>16</a:t>
            </a:r>
            <a:r>
              <a:rPr lang="en-US" sz="1200" b="1" i="0" dirty="0">
                <a:effectLst/>
                <a:latin typeface="Bahnschrift SemiCondensed" panose="020B0502040204020203" pitchFamily="34" charset="0"/>
              </a:rPr>
              <a:t>   Castle Garden Salad</a:t>
            </a:r>
            <a:r>
              <a:rPr lang="en-US" sz="1200" b="1" dirty="0">
                <a:latin typeface="Bahnschrift SemiCondensed" panose="020B0502040204020203" pitchFamily="34" charset="0"/>
              </a:rPr>
              <a:t> 150g (V/V/E/GF) </a:t>
            </a:r>
            <a:r>
              <a:rPr lang="en-US" sz="900" b="0" i="0" dirty="0">
                <a:solidFill>
                  <a:srgbClr val="374151"/>
                </a:solidFill>
                <a:effectLst/>
                <a:latin typeface="Bahnschrift SemiCondensed" panose="020B0502040204020203" pitchFamily="34" charset="0"/>
              </a:rPr>
              <a:t>fresh salad featuring seasonal vegetables from the castle's own garden, served with a honey and cider vinegar dressing</a:t>
            </a:r>
          </a:p>
          <a:p>
            <a:r>
              <a:rPr lang="en-US" sz="1200" b="1" i="0" dirty="0">
                <a:effectLst/>
                <a:latin typeface="Bahnschrift SemiCondensed" panose="020B0502040204020203" pitchFamily="34" charset="0"/>
              </a:rPr>
              <a:t>£18   Herb Garden Soup</a:t>
            </a:r>
            <a:r>
              <a:rPr lang="en-US" sz="1200" dirty="0">
                <a:solidFill>
                  <a:srgbClr val="374151"/>
                </a:solidFill>
                <a:latin typeface="Bahnschrift SemiCondensed" panose="020B0502040204020203" pitchFamily="34" charset="0"/>
              </a:rPr>
              <a:t> </a:t>
            </a:r>
            <a:r>
              <a:rPr lang="en-US" sz="1200" b="1" dirty="0">
                <a:latin typeface="Bahnschrift SemiCondensed" panose="020B0502040204020203" pitchFamily="34" charset="0"/>
              </a:rPr>
              <a:t>250g (V/E/GFA) </a:t>
            </a:r>
            <a:r>
              <a:rPr lang="en-US" sz="900" b="0" i="0" dirty="0">
                <a:solidFill>
                  <a:srgbClr val="374151"/>
                </a:solidFill>
                <a:effectLst/>
                <a:latin typeface="Bahnschrift SemiCondensed" panose="020B0502040204020203" pitchFamily="34" charset="0"/>
              </a:rPr>
              <a:t>A vibrant green soup made with a blend of fresh herbs from the castle garden, served with rustic bread</a:t>
            </a:r>
            <a:endParaRPr lang="en-US" sz="1800" b="1" dirty="0">
              <a:latin typeface="Bahnschrift SemiCondensed" panose="020B0502040204020203" pitchFamily="34" charset="0"/>
            </a:endParaRPr>
          </a:p>
        </p:txBody>
      </p:sp>
      <p:sp>
        <p:nvSpPr>
          <p:cNvPr id="31" name="TextBox 30">
            <a:extLst>
              <a:ext uri="{FF2B5EF4-FFF2-40B4-BE49-F238E27FC236}">
                <a16:creationId xmlns:a16="http://schemas.microsoft.com/office/drawing/2014/main" id="{29F93C4A-FF93-6ED4-9F1D-8DD570BB1C5A}"/>
              </a:ext>
            </a:extLst>
          </p:cNvPr>
          <p:cNvSpPr txBox="1"/>
          <p:nvPr/>
        </p:nvSpPr>
        <p:spPr>
          <a:xfrm>
            <a:off x="11658" y="1269195"/>
            <a:ext cx="5046723" cy="2115964"/>
          </a:xfrm>
          <a:prstGeom prst="rect">
            <a:avLst/>
          </a:prstGeom>
          <a:noFill/>
        </p:spPr>
        <p:txBody>
          <a:bodyPr wrap="square" rtlCol="0">
            <a:spAutoFit/>
          </a:bodyPr>
          <a:lstStyle/>
          <a:p>
            <a:r>
              <a:rPr lang="en-US" sz="1600" b="1" i="0" dirty="0">
                <a:effectLst/>
                <a:latin typeface="Bahnschrift SemiCondensed" panose="020B0502040204020203" pitchFamily="34" charset="0"/>
              </a:rPr>
              <a:t>Mains</a:t>
            </a:r>
          </a:p>
          <a:p>
            <a:r>
              <a:rPr lang="en-US" sz="1200" b="1" i="0" dirty="0">
                <a:effectLst/>
                <a:latin typeface="Bahnschrift SemiCondensed" panose="020B0502040204020203" pitchFamily="34" charset="0"/>
              </a:rPr>
              <a:t>£</a:t>
            </a:r>
            <a:r>
              <a:rPr lang="en-US" sz="1200" b="1" dirty="0">
                <a:latin typeface="Bahnschrift SemiCondensed" panose="020B0502040204020203" pitchFamily="34" charset="0"/>
              </a:rPr>
              <a:t>32   </a:t>
            </a:r>
            <a:r>
              <a:rPr lang="en-US" sz="1200" b="1" i="0" dirty="0">
                <a:effectLst/>
                <a:latin typeface="Bahnschrift SemiCondensed" panose="020B0502040204020203" pitchFamily="34" charset="0"/>
              </a:rPr>
              <a:t>Knight's Venison Pie</a:t>
            </a:r>
            <a:r>
              <a:rPr lang="en-US" sz="1200" b="1" dirty="0">
                <a:latin typeface="Bahnschrift SemiCondensed" panose="020B0502040204020203" pitchFamily="34" charset="0"/>
              </a:rPr>
              <a:t> 450g (CONTAINS MEAT AND GLUTEN) </a:t>
            </a:r>
            <a:r>
              <a:rPr lang="en-US" sz="900" b="0" i="0" dirty="0">
                <a:solidFill>
                  <a:srgbClr val="374151"/>
                </a:solidFill>
                <a:effectLst/>
                <a:latin typeface="Bahnschrift SemiCondensed" panose="020B0502040204020203" pitchFamily="34" charset="0"/>
              </a:rPr>
              <a:t>Slow-cooked venison in a rich red wine and mushroom sauce, encased in a buttery short crust pastry, served with a side of roasted root vegetables </a:t>
            </a:r>
            <a:endParaRPr lang="en-US" sz="1200" b="1" dirty="0">
              <a:latin typeface="Bahnschrift SemiCondensed" panose="020B0502040204020203" pitchFamily="34" charset="0"/>
            </a:endParaRPr>
          </a:p>
          <a:p>
            <a:r>
              <a:rPr lang="en-US" sz="1200" b="1" i="0" dirty="0">
                <a:effectLst/>
                <a:latin typeface="Bahnschrift SemiCondensed" panose="020B0502040204020203" pitchFamily="34" charset="0"/>
              </a:rPr>
              <a:t>£</a:t>
            </a:r>
            <a:r>
              <a:rPr lang="en-US" sz="1200" b="1" dirty="0">
                <a:latin typeface="Bahnschrift SemiCondensed" panose="020B0502040204020203" pitchFamily="34" charset="0"/>
              </a:rPr>
              <a:t>29</a:t>
            </a:r>
            <a:r>
              <a:rPr lang="en-US" sz="1200" b="1" i="0" dirty="0">
                <a:effectLst/>
                <a:latin typeface="Bahnschrift SemiCondensed" panose="020B0502040204020203" pitchFamily="34" charset="0"/>
              </a:rPr>
              <a:t>   Yeoman's Roast Chicken 400g (GFA</a:t>
            </a:r>
            <a:r>
              <a:rPr lang="en-US" sz="900" b="1" i="0" dirty="0">
                <a:effectLst/>
                <a:latin typeface="Bahnschrift SemiCondensed" panose="020B0502040204020203" pitchFamily="34" charset="0"/>
              </a:rPr>
              <a:t>) </a:t>
            </a:r>
            <a:r>
              <a:rPr lang="en-US" sz="900" b="0" i="0" dirty="0">
                <a:solidFill>
                  <a:srgbClr val="374151"/>
                </a:solidFill>
                <a:effectLst/>
                <a:latin typeface="Bahnschrift SemiCondensed" panose="020B0502040204020203" pitchFamily="34" charset="0"/>
              </a:rPr>
              <a:t>Herb and citrus marinated chicken roasted to perfection, served with buttered peas and a side of potato gratin</a:t>
            </a:r>
            <a:endParaRPr lang="en-US" sz="1200" b="1" i="0" dirty="0">
              <a:effectLst/>
              <a:latin typeface="Bahnschrift SemiCondensed" panose="020B0502040204020203" pitchFamily="34" charset="0"/>
            </a:endParaRPr>
          </a:p>
          <a:p>
            <a:r>
              <a:rPr lang="en-US" sz="1200" b="1" i="0" dirty="0">
                <a:effectLst/>
                <a:latin typeface="Bahnschrift SemiCondensed" panose="020B0502040204020203" pitchFamily="34" charset="0"/>
              </a:rPr>
              <a:t>£</a:t>
            </a:r>
            <a:r>
              <a:rPr lang="en-US" sz="1200" b="1" dirty="0">
                <a:latin typeface="Bahnschrift SemiCondensed" panose="020B0502040204020203" pitchFamily="34" charset="0"/>
              </a:rPr>
              <a:t>27</a:t>
            </a:r>
            <a:r>
              <a:rPr lang="en-US" sz="1200" b="1" i="0" dirty="0">
                <a:effectLst/>
                <a:latin typeface="Bahnschrift SemiCondensed" panose="020B0502040204020203" pitchFamily="34" charset="0"/>
              </a:rPr>
              <a:t>   Castle Fish Stew</a:t>
            </a:r>
            <a:r>
              <a:rPr lang="en-US" sz="1200" b="1" dirty="0">
                <a:latin typeface="Bahnschrift SemiCondensed" panose="020B0502040204020203" pitchFamily="34" charset="0"/>
              </a:rPr>
              <a:t> 400g (GFA) </a:t>
            </a:r>
            <a:r>
              <a:rPr lang="en-US" sz="900" b="0" i="0" dirty="0">
                <a:solidFill>
                  <a:srgbClr val="374151"/>
                </a:solidFill>
                <a:effectLst/>
                <a:latin typeface="Bahnschrift SemiCondensed" panose="020B0502040204020203" pitchFamily="34" charset="0"/>
              </a:rPr>
              <a:t>A warming, hearty stew featuring a mix of fresh local fish and shellfish in a saffron-infused broth, served with a side of crusty bread</a:t>
            </a:r>
          </a:p>
          <a:p>
            <a:r>
              <a:rPr lang="en-US" sz="1200" b="1" i="0" dirty="0">
                <a:effectLst/>
                <a:latin typeface="Bahnschrift SemiCondensed" panose="020B0502040204020203" pitchFamily="34" charset="0"/>
              </a:rPr>
              <a:t>£</a:t>
            </a:r>
            <a:r>
              <a:rPr lang="en-US" sz="1200" b="1" dirty="0">
                <a:latin typeface="Bahnschrift SemiCondensed" panose="020B0502040204020203" pitchFamily="34" charset="0"/>
              </a:rPr>
              <a:t>25</a:t>
            </a:r>
            <a:r>
              <a:rPr lang="en-US" sz="1200" b="1" i="0" dirty="0">
                <a:effectLst/>
                <a:latin typeface="Bahnschrift SemiCondensed" panose="020B0502040204020203" pitchFamily="34" charset="0"/>
              </a:rPr>
              <a:t>   Lords' Lentil Pie 300g (V) </a:t>
            </a:r>
            <a:r>
              <a:rPr lang="en-US" sz="900" b="0" i="0" dirty="0">
                <a:solidFill>
                  <a:srgbClr val="374151"/>
                </a:solidFill>
                <a:effectLst/>
                <a:latin typeface="Bahnschrift SemiCondensed" panose="020B0502040204020203" pitchFamily="34" charset="0"/>
              </a:rPr>
              <a:t>A hearty, savory pie filled with a rich mixture of lentils, mushrooms, and root vegetables, encased in a flaky pastry</a:t>
            </a:r>
          </a:p>
          <a:p>
            <a:r>
              <a:rPr lang="en-US" sz="1200" b="1" i="0" dirty="0">
                <a:effectLst/>
                <a:latin typeface="Bahnschrift SemiCondensed" panose="020B0502040204020203" pitchFamily="34" charset="0"/>
              </a:rPr>
              <a:t>£</a:t>
            </a:r>
            <a:r>
              <a:rPr lang="en-US" sz="1200" b="1" dirty="0">
                <a:latin typeface="Bahnschrift SemiCondensed" panose="020B0502040204020203" pitchFamily="34" charset="0"/>
              </a:rPr>
              <a:t>22</a:t>
            </a:r>
            <a:r>
              <a:rPr lang="en-US" sz="1200" b="1" i="0" dirty="0">
                <a:effectLst/>
                <a:latin typeface="Bahnschrift SemiCondensed" panose="020B0502040204020203" pitchFamily="34" charset="0"/>
              </a:rPr>
              <a:t>   Peasant's Stew</a:t>
            </a:r>
            <a:r>
              <a:rPr lang="en-US" sz="1200" dirty="0">
                <a:solidFill>
                  <a:srgbClr val="374151"/>
                </a:solidFill>
                <a:latin typeface="Bahnschrift SemiCondensed" panose="020B0502040204020203" pitchFamily="34" charset="0"/>
              </a:rPr>
              <a:t> </a:t>
            </a:r>
            <a:r>
              <a:rPr lang="en-US" sz="1200" b="1" dirty="0">
                <a:latin typeface="Bahnschrift SemiCondensed" panose="020B0502040204020203" pitchFamily="34" charset="0"/>
              </a:rPr>
              <a:t>300g (V/E/GF) </a:t>
            </a:r>
            <a:r>
              <a:rPr lang="en-US" sz="900" b="0" i="0" dirty="0">
                <a:solidFill>
                  <a:srgbClr val="374151"/>
                </a:solidFill>
                <a:effectLst/>
                <a:latin typeface="Bahnschrift SemiCondensed" panose="020B0502040204020203" pitchFamily="34" charset="0"/>
              </a:rPr>
              <a:t>A hearty stew made with seasonal root vegetables, lentils, and a mix of medieval herbs and spices</a:t>
            </a:r>
            <a:endParaRPr lang="en-GB" sz="1200" dirty="0">
              <a:latin typeface="Bahnschrift SemiCondensed" panose="020B0502040204020203" pitchFamily="34" charset="0"/>
            </a:endParaRPr>
          </a:p>
        </p:txBody>
      </p:sp>
      <p:sp>
        <p:nvSpPr>
          <p:cNvPr id="32" name="TextBox 31">
            <a:extLst>
              <a:ext uri="{FF2B5EF4-FFF2-40B4-BE49-F238E27FC236}">
                <a16:creationId xmlns:a16="http://schemas.microsoft.com/office/drawing/2014/main" id="{E18F3A40-ECD9-1322-7A55-49B8DDBF4CDC}"/>
              </a:ext>
            </a:extLst>
          </p:cNvPr>
          <p:cNvSpPr txBox="1"/>
          <p:nvPr/>
        </p:nvSpPr>
        <p:spPr>
          <a:xfrm>
            <a:off x="0" y="4590988"/>
            <a:ext cx="5265568" cy="1454244"/>
          </a:xfrm>
          <a:prstGeom prst="rect">
            <a:avLst/>
          </a:prstGeom>
          <a:noFill/>
        </p:spPr>
        <p:txBody>
          <a:bodyPr wrap="square" rtlCol="0">
            <a:spAutoFit/>
          </a:bodyPr>
          <a:lstStyle/>
          <a:p>
            <a:r>
              <a:rPr lang="en-US" sz="1600" b="1" i="0" dirty="0">
                <a:effectLst/>
                <a:latin typeface="Bahnschrift SemiCondensed" panose="020B0502040204020203" pitchFamily="34" charset="0"/>
              </a:rPr>
              <a:t>Desserts</a:t>
            </a:r>
            <a:r>
              <a:rPr lang="en-US" b="1" i="0" dirty="0">
                <a:effectLst/>
                <a:latin typeface="Bahnschrift SemiCondensed" panose="020B0502040204020203" pitchFamily="34" charset="0"/>
              </a:rPr>
              <a:t> </a:t>
            </a:r>
          </a:p>
          <a:p>
            <a:r>
              <a:rPr lang="en-US" sz="1200" b="1" i="0" dirty="0">
                <a:effectLst/>
                <a:latin typeface="Bahnschrift SemiCondensed" panose="020B0502040204020203" pitchFamily="34" charset="0"/>
              </a:rPr>
              <a:t>£</a:t>
            </a:r>
            <a:r>
              <a:rPr lang="en-US" sz="1200" b="1" dirty="0">
                <a:latin typeface="Bahnschrift SemiCondensed" panose="020B0502040204020203" pitchFamily="34" charset="0"/>
              </a:rPr>
              <a:t>16</a:t>
            </a:r>
            <a:r>
              <a:rPr lang="en-US" sz="1200" b="1" i="0" dirty="0">
                <a:effectLst/>
                <a:latin typeface="Bahnschrift SemiCondensed" panose="020B0502040204020203" pitchFamily="34" charset="0"/>
              </a:rPr>
              <a:t>  Medieval Honey Cake 200g (V) </a:t>
            </a:r>
            <a:r>
              <a:rPr lang="en-US" sz="1050" b="0" i="0" dirty="0">
                <a:solidFill>
                  <a:srgbClr val="374151"/>
                </a:solidFill>
                <a:effectLst/>
                <a:latin typeface="Bahnschrift SemiCondensed" panose="020B0502040204020203" pitchFamily="34" charset="0"/>
              </a:rPr>
              <a:t>A sweet, moist cake made with local honey and spiced with cinnamon and nutmeg, served with a dollop of fresh cream</a:t>
            </a:r>
            <a:endParaRPr lang="en-US" sz="1200" b="1" dirty="0">
              <a:latin typeface="Bahnschrift SemiCondensed" panose="020B0502040204020203" pitchFamily="34" charset="0"/>
            </a:endParaRPr>
          </a:p>
          <a:p>
            <a:r>
              <a:rPr lang="en-US" sz="1200" b="1" i="0" dirty="0">
                <a:effectLst/>
                <a:latin typeface="Bahnschrift SemiCondensed" panose="020B0502040204020203" pitchFamily="34" charset="0"/>
              </a:rPr>
              <a:t>£</a:t>
            </a:r>
            <a:r>
              <a:rPr lang="en-US" sz="1200" b="1" dirty="0">
                <a:latin typeface="Bahnschrift SemiCondensed" panose="020B0502040204020203" pitchFamily="34" charset="0"/>
              </a:rPr>
              <a:t>13 </a:t>
            </a:r>
            <a:r>
              <a:rPr lang="en-US" sz="1050" b="1" dirty="0">
                <a:latin typeface="Bahnschrift SemiCondensed" panose="020B0502040204020203" pitchFamily="34" charset="0"/>
              </a:rPr>
              <a:t> </a:t>
            </a:r>
            <a:r>
              <a:rPr lang="en-US" sz="1200" b="1" i="0" dirty="0">
                <a:effectLst/>
                <a:latin typeface="Bahnschrift SemiCondensed" panose="020B0502040204020203" pitchFamily="34" charset="0"/>
              </a:rPr>
              <a:t>Castle Berry Tart 200g (V/GFA) </a:t>
            </a:r>
            <a:r>
              <a:rPr lang="en-US" sz="1050" b="0" i="0" dirty="0">
                <a:solidFill>
                  <a:srgbClr val="374151"/>
                </a:solidFill>
                <a:effectLst/>
                <a:latin typeface="Bahnschrift SemiCondensed" panose="020B0502040204020203" pitchFamily="34" charset="0"/>
              </a:rPr>
              <a:t>A sweet tart filled with a mix of fresh local berries, served with a dusting of powdered sugar and a side of vanilla ice cream</a:t>
            </a:r>
            <a:endParaRPr lang="en-US" sz="1050" b="1" i="0" dirty="0">
              <a:effectLst/>
              <a:latin typeface="Bahnschrift SemiCondensed" panose="020B0502040204020203" pitchFamily="34" charset="0"/>
            </a:endParaRPr>
          </a:p>
          <a:p>
            <a:r>
              <a:rPr lang="en-US" sz="1200" b="1" i="0" dirty="0">
                <a:effectLst/>
                <a:latin typeface="Bahnschrift SemiCondensed" panose="020B0502040204020203" pitchFamily="34" charset="0"/>
              </a:rPr>
              <a:t>£10 Norman Apple Pudding 250g (V/GFA) </a:t>
            </a:r>
            <a:r>
              <a:rPr lang="en-US" sz="1050" b="0" i="0" dirty="0">
                <a:solidFill>
                  <a:srgbClr val="374151"/>
                </a:solidFill>
                <a:effectLst/>
                <a:latin typeface="Bahnschrift SemiCondensed" panose="020B0502040204020203" pitchFamily="34" charset="0"/>
              </a:rPr>
              <a:t>A rich, warm apple pudding reminiscent of the Norman culinary influence, served with a side of creamy custard</a:t>
            </a:r>
            <a:endParaRPr lang="en-GB" dirty="0">
              <a:latin typeface="Bahnschrift SemiCondensed" panose="020B0502040204020203" pitchFamily="34" charset="0"/>
            </a:endParaRPr>
          </a:p>
        </p:txBody>
      </p:sp>
      <p:sp>
        <p:nvSpPr>
          <p:cNvPr id="35" name="TextBox 34">
            <a:extLst>
              <a:ext uri="{FF2B5EF4-FFF2-40B4-BE49-F238E27FC236}">
                <a16:creationId xmlns:a16="http://schemas.microsoft.com/office/drawing/2014/main" id="{74E9C4CE-A369-2263-A419-E27A0C308D2B}"/>
              </a:ext>
            </a:extLst>
          </p:cNvPr>
          <p:cNvSpPr txBox="1"/>
          <p:nvPr/>
        </p:nvSpPr>
        <p:spPr>
          <a:xfrm>
            <a:off x="9590188" y="-20063"/>
            <a:ext cx="2553962" cy="6678751"/>
          </a:xfrm>
          <a:prstGeom prst="rect">
            <a:avLst/>
          </a:prstGeom>
          <a:noFill/>
        </p:spPr>
        <p:txBody>
          <a:bodyPr wrap="square" rtlCol="0">
            <a:spAutoFit/>
          </a:bodyPr>
          <a:lstStyle/>
          <a:p>
            <a:r>
              <a:rPr lang="en-GB" sz="1600" b="1" dirty="0">
                <a:latin typeface="Bahnschrift SemiCondensed" panose="020B0502040204020203" pitchFamily="34" charset="0"/>
              </a:rPr>
              <a:t>                Beverages</a:t>
            </a:r>
          </a:p>
          <a:p>
            <a:endParaRPr lang="en-GB" sz="1600" b="1" dirty="0">
              <a:latin typeface="Bahnschrift SemiCondensed" panose="020B0502040204020203" pitchFamily="34" charset="0"/>
            </a:endParaRPr>
          </a:p>
          <a:p>
            <a:r>
              <a:rPr lang="en-GB" sz="1200" b="1" dirty="0">
                <a:solidFill>
                  <a:srgbClr val="C00000"/>
                </a:solidFill>
                <a:latin typeface="Bahnschrift SemiCondensed" panose="020B0502040204020203" pitchFamily="34" charset="0"/>
              </a:rPr>
              <a:t>Wines 750ml</a:t>
            </a:r>
            <a:endParaRPr lang="en-GB" sz="1200" b="1" dirty="0">
              <a:latin typeface="Bahnschrift SemiCondensed" panose="020B0502040204020203" pitchFamily="34" charset="0"/>
            </a:endParaRPr>
          </a:p>
          <a:p>
            <a:r>
              <a:rPr lang="en-US" sz="1200" b="1" i="0" dirty="0">
                <a:effectLst/>
                <a:latin typeface="Bahnschrift SemiCondensed" panose="020B0502040204020203" pitchFamily="34" charset="0"/>
              </a:rPr>
              <a:t>£21</a:t>
            </a:r>
            <a:r>
              <a:rPr lang="en-GB" sz="1200" b="1" i="0" dirty="0">
                <a:effectLst/>
                <a:latin typeface="Bahnschrift SemiCondensed" panose="020B0502040204020203" pitchFamily="34" charset="0"/>
              </a:rPr>
              <a:t> </a:t>
            </a:r>
            <a:r>
              <a:rPr lang="en-GB" sz="1200" dirty="0">
                <a:latin typeface="Bahnschrift SemiCondensed" panose="020B0502040204020203" pitchFamily="34" charset="0"/>
              </a:rPr>
              <a:t>House Red, White or Rose wine</a:t>
            </a:r>
          </a:p>
          <a:p>
            <a:r>
              <a:rPr lang="en-US" sz="1200" b="1" i="0" dirty="0">
                <a:effectLst/>
                <a:latin typeface="Bahnschrift SemiCondensed" panose="020B0502040204020203" pitchFamily="34" charset="0"/>
              </a:rPr>
              <a:t>£23</a:t>
            </a:r>
            <a:r>
              <a:rPr lang="en-GB" sz="1200" b="1" i="0" dirty="0">
                <a:effectLst/>
                <a:latin typeface="Bahnschrift SemiCondensed" panose="020B0502040204020203" pitchFamily="34" charset="0"/>
              </a:rPr>
              <a:t> </a:t>
            </a:r>
            <a:r>
              <a:rPr lang="en-GB" sz="1200" dirty="0">
                <a:latin typeface="Bahnschrift SemiCondensed" panose="020B0502040204020203" pitchFamily="34" charset="0"/>
              </a:rPr>
              <a:t>Sauvignon Blanc Mirror Lake</a:t>
            </a:r>
          </a:p>
          <a:p>
            <a:r>
              <a:rPr lang="en-US" sz="1200" b="1" i="0" dirty="0">
                <a:effectLst/>
                <a:latin typeface="Bahnschrift SemiCondensed" panose="020B0502040204020203" pitchFamily="34" charset="0"/>
              </a:rPr>
              <a:t>£20 </a:t>
            </a:r>
            <a:r>
              <a:rPr lang="en-US" sz="1200" i="0" dirty="0">
                <a:effectLst/>
                <a:latin typeface="Bahnschrift SemiCondensed" panose="020B0502040204020203" pitchFamily="34" charset="0"/>
              </a:rPr>
              <a:t>Alberino Bodegas </a:t>
            </a:r>
            <a:r>
              <a:rPr lang="en-US" sz="1200" dirty="0">
                <a:latin typeface="Bahnschrift SemiCondensed" panose="020B0502040204020203" pitchFamily="34" charset="0"/>
              </a:rPr>
              <a:t>Gallegos</a:t>
            </a:r>
            <a:endParaRPr lang="en-US" sz="1200" i="0" dirty="0">
              <a:effectLst/>
              <a:latin typeface="Bahnschrift SemiCondensed" panose="020B0502040204020203" pitchFamily="34" charset="0"/>
            </a:endParaRPr>
          </a:p>
          <a:p>
            <a:endParaRPr lang="en-GB" sz="1200" dirty="0">
              <a:latin typeface="Bahnschrift SemiCondensed" panose="020B0502040204020203" pitchFamily="34" charset="0"/>
            </a:endParaRPr>
          </a:p>
          <a:p>
            <a:r>
              <a:rPr lang="en-GB" sz="1200" b="1" dirty="0">
                <a:solidFill>
                  <a:srgbClr val="C00000"/>
                </a:solidFill>
                <a:latin typeface="Bahnschrift SemiCondensed" panose="020B0502040204020203" pitchFamily="34" charset="0"/>
              </a:rPr>
              <a:t>Cocktails 120ml</a:t>
            </a:r>
            <a:endParaRPr lang="en-GB" sz="1200" dirty="0">
              <a:latin typeface="Bahnschrift SemiCondensed" panose="020B0502040204020203" pitchFamily="34" charset="0"/>
            </a:endParaRPr>
          </a:p>
          <a:p>
            <a:r>
              <a:rPr lang="en-US" sz="1200" b="1" i="0" dirty="0">
                <a:effectLst/>
                <a:latin typeface="Bahnschrift SemiCondensed" panose="020B0502040204020203" pitchFamily="34" charset="0"/>
              </a:rPr>
              <a:t>£15  </a:t>
            </a:r>
            <a:r>
              <a:rPr lang="en-US" sz="1200" dirty="0">
                <a:latin typeface="Bahnschrift SemiCondensed" panose="020B0502040204020203" pitchFamily="34" charset="0"/>
              </a:rPr>
              <a:t>Garden Fizz</a:t>
            </a:r>
          </a:p>
          <a:p>
            <a:r>
              <a:rPr lang="en-US" sz="1200" b="1" i="0" dirty="0">
                <a:effectLst/>
                <a:latin typeface="Bahnschrift SemiCondensed" panose="020B0502040204020203" pitchFamily="34" charset="0"/>
              </a:rPr>
              <a:t>£18 </a:t>
            </a:r>
            <a:r>
              <a:rPr lang="en-US" sz="1200" dirty="0">
                <a:latin typeface="Bahnschrift SemiCondensed" panose="020B0502040204020203" pitchFamily="34" charset="0"/>
              </a:rPr>
              <a:t>Aperol Spritz</a:t>
            </a:r>
          </a:p>
          <a:p>
            <a:r>
              <a:rPr lang="en-US" sz="1200" b="1" i="0" dirty="0">
                <a:effectLst/>
                <a:latin typeface="Bahnschrift SemiCondensed" panose="020B0502040204020203" pitchFamily="34" charset="0"/>
              </a:rPr>
              <a:t>£15 </a:t>
            </a:r>
            <a:r>
              <a:rPr lang="en-US" sz="1200" dirty="0">
                <a:latin typeface="Bahnschrift SemiCondensed" panose="020B0502040204020203" pitchFamily="34" charset="0"/>
              </a:rPr>
              <a:t>Lady Marmalade</a:t>
            </a:r>
          </a:p>
          <a:p>
            <a:r>
              <a:rPr lang="en-US" sz="1200" b="1" i="0" dirty="0">
                <a:effectLst/>
                <a:latin typeface="Bahnschrift SemiCondensed" panose="020B0502040204020203" pitchFamily="34" charset="0"/>
              </a:rPr>
              <a:t>£</a:t>
            </a:r>
            <a:r>
              <a:rPr lang="en-US" sz="1200" b="1" dirty="0">
                <a:latin typeface="Bahnschrift SemiCondensed" panose="020B0502040204020203" pitchFamily="34" charset="0"/>
              </a:rPr>
              <a:t>19</a:t>
            </a:r>
            <a:r>
              <a:rPr lang="en-US" sz="1200" b="1" i="0" dirty="0">
                <a:effectLst/>
                <a:latin typeface="Bahnschrift SemiCondensed" panose="020B0502040204020203" pitchFamily="34" charset="0"/>
              </a:rPr>
              <a:t> </a:t>
            </a:r>
            <a:r>
              <a:rPr lang="en-US" sz="1200" dirty="0">
                <a:latin typeface="Bahnschrift SemiCondensed" panose="020B0502040204020203" pitchFamily="34" charset="0"/>
              </a:rPr>
              <a:t>Pineapple Rum Sour</a:t>
            </a:r>
          </a:p>
          <a:p>
            <a:endParaRPr lang="en-US" sz="1200" b="1" i="0" dirty="0">
              <a:effectLst/>
              <a:latin typeface="Bahnschrift SemiCondensed" panose="020B0502040204020203" pitchFamily="34" charset="0"/>
            </a:endParaRPr>
          </a:p>
          <a:p>
            <a:r>
              <a:rPr lang="en-GB" sz="1200" b="1" dirty="0">
                <a:solidFill>
                  <a:srgbClr val="C00000"/>
                </a:solidFill>
                <a:latin typeface="Bahnschrift SemiCondensed" panose="020B0502040204020203" pitchFamily="34" charset="0"/>
              </a:rPr>
              <a:t>Spirits 50ml</a:t>
            </a:r>
          </a:p>
          <a:p>
            <a:r>
              <a:rPr lang="en-US" sz="1200" b="1" i="0" dirty="0">
                <a:effectLst/>
                <a:latin typeface="Bahnschrift SemiCondensed" panose="020B0502040204020203" pitchFamily="34" charset="0"/>
              </a:rPr>
              <a:t>£9  </a:t>
            </a:r>
            <a:r>
              <a:rPr lang="en-US" sz="1200" i="0" dirty="0">
                <a:effectLst/>
                <a:latin typeface="Bahnschrift SemiCondensed" panose="020B0502040204020203" pitchFamily="34" charset="0"/>
              </a:rPr>
              <a:t>Bombay Sapphire</a:t>
            </a:r>
          </a:p>
          <a:p>
            <a:r>
              <a:rPr lang="en-US" sz="1200" b="1" i="0" dirty="0">
                <a:effectLst/>
                <a:latin typeface="Bahnschrift SemiCondensed" panose="020B0502040204020203" pitchFamily="34" charset="0"/>
              </a:rPr>
              <a:t>£</a:t>
            </a:r>
            <a:r>
              <a:rPr lang="en-US" sz="1200" b="1" dirty="0">
                <a:latin typeface="Bahnschrift SemiCondensed" panose="020B0502040204020203" pitchFamily="34" charset="0"/>
              </a:rPr>
              <a:t>11  </a:t>
            </a:r>
            <a:r>
              <a:rPr lang="en-US" sz="1200" i="0" dirty="0">
                <a:effectLst/>
                <a:latin typeface="Bahnschrift SemiCondensed" panose="020B0502040204020203" pitchFamily="34" charset="0"/>
              </a:rPr>
              <a:t>Grey Goose</a:t>
            </a:r>
            <a:endParaRPr lang="en-US" sz="1200" dirty="0">
              <a:latin typeface="Bahnschrift SemiCondensed" panose="020B0502040204020203" pitchFamily="34" charset="0"/>
            </a:endParaRPr>
          </a:p>
          <a:p>
            <a:r>
              <a:rPr lang="en-US" sz="1200" b="1" i="0" dirty="0">
                <a:effectLst/>
                <a:latin typeface="Bahnschrift SemiCondensed" panose="020B0502040204020203" pitchFamily="34" charset="0"/>
              </a:rPr>
              <a:t>£12 </a:t>
            </a:r>
            <a:r>
              <a:rPr lang="en-US" sz="1200" i="0" dirty="0" err="1">
                <a:effectLst/>
                <a:latin typeface="Bahnschrift SemiCondensed" panose="020B0502040204020203" pitchFamily="34" charset="0"/>
              </a:rPr>
              <a:t>Talisker</a:t>
            </a:r>
            <a:r>
              <a:rPr lang="en-US" sz="1200" i="0" dirty="0">
                <a:effectLst/>
                <a:latin typeface="Bahnschrift SemiCondensed" panose="020B0502040204020203" pitchFamily="34" charset="0"/>
              </a:rPr>
              <a:t> 10YR</a:t>
            </a:r>
          </a:p>
          <a:p>
            <a:r>
              <a:rPr lang="en-US" sz="1200" b="1" i="0" dirty="0">
                <a:effectLst/>
                <a:latin typeface="Bahnschrift SemiCondensed" panose="020B0502040204020203" pitchFamily="34" charset="0"/>
              </a:rPr>
              <a:t>£7 </a:t>
            </a:r>
            <a:r>
              <a:rPr lang="en-US" sz="1200" i="0" dirty="0">
                <a:effectLst/>
                <a:latin typeface="Bahnschrift SemiCondensed" panose="020B0502040204020203" pitchFamily="34" charset="0"/>
              </a:rPr>
              <a:t>Captain Morgan Dark</a:t>
            </a:r>
            <a:endParaRPr lang="en-US" sz="1200" b="1" i="0" dirty="0">
              <a:effectLst/>
              <a:latin typeface="Bahnschrift SemiCondensed" panose="020B0502040204020203" pitchFamily="34" charset="0"/>
            </a:endParaRPr>
          </a:p>
          <a:p>
            <a:endParaRPr lang="en-GB" sz="1200" b="1" i="1" dirty="0">
              <a:solidFill>
                <a:srgbClr val="C00000"/>
              </a:solidFill>
              <a:latin typeface="Bahnschrift SemiCondensed" panose="020B0502040204020203" pitchFamily="34" charset="0"/>
            </a:endParaRPr>
          </a:p>
          <a:p>
            <a:r>
              <a:rPr lang="en-GB" sz="1200" b="1" dirty="0">
                <a:solidFill>
                  <a:srgbClr val="C00000"/>
                </a:solidFill>
                <a:latin typeface="Bahnschrift SemiCondensed" panose="020B0502040204020203" pitchFamily="34" charset="0"/>
              </a:rPr>
              <a:t>Fizzy Drinks 330ml</a:t>
            </a:r>
          </a:p>
          <a:p>
            <a:r>
              <a:rPr lang="en-US" sz="1200" b="1" i="0" dirty="0">
                <a:effectLst/>
                <a:latin typeface="Bahnschrift SemiCondensed" panose="020B0502040204020203" pitchFamily="34" charset="0"/>
              </a:rPr>
              <a:t>£6 </a:t>
            </a:r>
            <a:r>
              <a:rPr lang="en-US" sz="1200" dirty="0">
                <a:latin typeface="Bahnschrift SemiCondensed" panose="020B0502040204020203" pitchFamily="34" charset="0"/>
              </a:rPr>
              <a:t>Cola</a:t>
            </a:r>
            <a:endParaRPr lang="en-US" sz="1200" b="1" i="0" dirty="0">
              <a:effectLst/>
              <a:latin typeface="Bahnschrift SemiCondensed" panose="020B0502040204020203" pitchFamily="34" charset="0"/>
            </a:endParaRPr>
          </a:p>
          <a:p>
            <a:r>
              <a:rPr lang="en-US" sz="1200" b="1" i="0" dirty="0">
                <a:effectLst/>
                <a:latin typeface="Bahnschrift SemiCondensed" panose="020B0502040204020203" pitchFamily="34" charset="0"/>
              </a:rPr>
              <a:t>£7 </a:t>
            </a:r>
            <a:r>
              <a:rPr lang="en-US" sz="1200" dirty="0">
                <a:latin typeface="Bahnschrift SemiCondensed" panose="020B0502040204020203" pitchFamily="34" charset="0"/>
              </a:rPr>
              <a:t>Schweppes Lemonade </a:t>
            </a:r>
            <a:endParaRPr lang="en-US" sz="1200" b="1" i="0" dirty="0">
              <a:effectLst/>
              <a:latin typeface="Bahnschrift SemiCondensed" panose="020B0502040204020203" pitchFamily="34" charset="0"/>
            </a:endParaRPr>
          </a:p>
          <a:p>
            <a:r>
              <a:rPr lang="en-US" sz="1200" b="1" i="0" dirty="0">
                <a:effectLst/>
                <a:latin typeface="Bahnschrift SemiCondensed" panose="020B0502040204020203" pitchFamily="34" charset="0"/>
              </a:rPr>
              <a:t>£6 </a:t>
            </a:r>
            <a:r>
              <a:rPr lang="en-US" sz="1200" dirty="0">
                <a:latin typeface="Bahnschrift SemiCondensed" panose="020B0502040204020203" pitchFamily="34" charset="0"/>
              </a:rPr>
              <a:t>Tonic</a:t>
            </a:r>
          </a:p>
          <a:p>
            <a:endParaRPr lang="en-GB" sz="1200" b="1" i="1" dirty="0">
              <a:solidFill>
                <a:srgbClr val="C00000"/>
              </a:solidFill>
              <a:latin typeface="Bahnschrift SemiCondensed" panose="020B0502040204020203" pitchFamily="34" charset="0"/>
            </a:endParaRPr>
          </a:p>
          <a:p>
            <a:r>
              <a:rPr lang="en-GB" sz="1200" b="1" dirty="0">
                <a:solidFill>
                  <a:srgbClr val="C00000"/>
                </a:solidFill>
                <a:latin typeface="Bahnschrift SemiCondensed" panose="020B0502040204020203" pitchFamily="34" charset="0"/>
              </a:rPr>
              <a:t>Beer 330ml</a:t>
            </a:r>
          </a:p>
          <a:p>
            <a:r>
              <a:rPr lang="en-US" sz="1200" b="1" i="0" dirty="0">
                <a:effectLst/>
                <a:latin typeface="Bahnschrift SemiCondensed" panose="020B0502040204020203" pitchFamily="34" charset="0"/>
              </a:rPr>
              <a:t>£11  </a:t>
            </a:r>
            <a:r>
              <a:rPr lang="en-US" sz="1200" i="0" dirty="0">
                <a:effectLst/>
                <a:latin typeface="Bahnschrift SemiCondensed" panose="020B0502040204020203" pitchFamily="34" charset="0"/>
              </a:rPr>
              <a:t>Corona</a:t>
            </a:r>
          </a:p>
          <a:p>
            <a:r>
              <a:rPr lang="en-US" sz="1200" b="1" i="0" dirty="0">
                <a:effectLst/>
                <a:latin typeface="Bahnschrift SemiCondensed" panose="020B0502040204020203" pitchFamily="34" charset="0"/>
              </a:rPr>
              <a:t>£9  </a:t>
            </a:r>
            <a:r>
              <a:rPr lang="en-US" sz="1200" i="0" dirty="0">
                <a:effectLst/>
                <a:latin typeface="Bahnschrift SemiCondensed" panose="020B0502040204020203" pitchFamily="34" charset="0"/>
              </a:rPr>
              <a:t>Peroni Gluten Free</a:t>
            </a:r>
          </a:p>
          <a:p>
            <a:r>
              <a:rPr lang="en-US" sz="1200" b="1" i="0" dirty="0">
                <a:effectLst/>
                <a:latin typeface="Bahnschrift SemiCondensed" panose="020B0502040204020203" pitchFamily="34" charset="0"/>
              </a:rPr>
              <a:t>£11  </a:t>
            </a:r>
            <a:r>
              <a:rPr lang="en-US" sz="1200" i="0" dirty="0" err="1">
                <a:effectLst/>
                <a:latin typeface="Bahnschrift SemiCondensed" panose="020B0502040204020203" pitchFamily="34" charset="0"/>
              </a:rPr>
              <a:t>Crabbie</a:t>
            </a:r>
            <a:r>
              <a:rPr lang="en-US" sz="1200" dirty="0" err="1">
                <a:latin typeface="Bahnschrift SemiCondensed" panose="020B0502040204020203" pitchFamily="34" charset="0"/>
              </a:rPr>
              <a:t>’s</a:t>
            </a:r>
            <a:r>
              <a:rPr lang="en-US" sz="1200" dirty="0">
                <a:latin typeface="Bahnschrift SemiCondensed" panose="020B0502040204020203" pitchFamily="34" charset="0"/>
              </a:rPr>
              <a:t> Ginger Beer</a:t>
            </a:r>
          </a:p>
          <a:p>
            <a:endParaRPr lang="en-US" sz="1200" i="1" dirty="0">
              <a:solidFill>
                <a:srgbClr val="C00000"/>
              </a:solidFill>
              <a:latin typeface="Bahnschrift SemiCondensed" panose="020B0502040204020203" pitchFamily="34" charset="0"/>
            </a:endParaRPr>
          </a:p>
          <a:p>
            <a:r>
              <a:rPr lang="en-US" sz="1200" b="1" dirty="0">
                <a:solidFill>
                  <a:srgbClr val="C00000"/>
                </a:solidFill>
                <a:latin typeface="Bahnschrift SemiCondensed" panose="020B0502040204020203" pitchFamily="34" charset="0"/>
              </a:rPr>
              <a:t>Hot Drinks</a:t>
            </a:r>
          </a:p>
          <a:p>
            <a:r>
              <a:rPr lang="en-US" sz="1200" b="1" i="0" dirty="0">
                <a:effectLst/>
                <a:latin typeface="Bahnschrift SemiCondensed" panose="020B0502040204020203" pitchFamily="34" charset="0"/>
              </a:rPr>
              <a:t>£4 </a:t>
            </a:r>
            <a:r>
              <a:rPr lang="en-US" sz="1200" dirty="0">
                <a:latin typeface="Bahnschrift SemiCondensed" panose="020B0502040204020203" pitchFamily="34" charset="0"/>
              </a:rPr>
              <a:t>Americano</a:t>
            </a:r>
          </a:p>
          <a:p>
            <a:r>
              <a:rPr lang="en-US" sz="1200" b="1" i="0" dirty="0">
                <a:effectLst/>
                <a:latin typeface="Bahnschrift SemiCondensed" panose="020B0502040204020203" pitchFamily="34" charset="0"/>
              </a:rPr>
              <a:t>£3 </a:t>
            </a:r>
            <a:r>
              <a:rPr lang="en-US" sz="1200" i="0" dirty="0">
                <a:effectLst/>
                <a:latin typeface="Bahnschrift SemiCondensed" panose="020B0502040204020203" pitchFamily="34" charset="0"/>
              </a:rPr>
              <a:t>Expresso</a:t>
            </a:r>
          </a:p>
          <a:p>
            <a:r>
              <a:rPr lang="en-US" sz="1200" b="1" i="0" dirty="0">
                <a:effectLst/>
                <a:latin typeface="Bahnschrift SemiCondensed" panose="020B0502040204020203" pitchFamily="34" charset="0"/>
              </a:rPr>
              <a:t>£5</a:t>
            </a:r>
            <a:r>
              <a:rPr lang="en-US" sz="1200" b="1" dirty="0">
                <a:latin typeface="Bahnschrift SemiCondensed" panose="020B0502040204020203" pitchFamily="34" charset="0"/>
              </a:rPr>
              <a:t> </a:t>
            </a:r>
            <a:r>
              <a:rPr lang="en-US" sz="1200" dirty="0">
                <a:latin typeface="Bahnschrift SemiCondensed" panose="020B0502040204020203" pitchFamily="34" charset="0"/>
              </a:rPr>
              <a:t>Iced Latte</a:t>
            </a:r>
          </a:p>
          <a:p>
            <a:r>
              <a:rPr lang="en-US" sz="1200" b="1" i="0" dirty="0">
                <a:effectLst/>
                <a:latin typeface="Bahnschrift SemiCondensed" panose="020B0502040204020203" pitchFamily="34" charset="0"/>
              </a:rPr>
              <a:t>£5 </a:t>
            </a:r>
            <a:r>
              <a:rPr lang="en-US" sz="1200" dirty="0">
                <a:latin typeface="Bahnschrift SemiCondensed" panose="020B0502040204020203" pitchFamily="34" charset="0"/>
              </a:rPr>
              <a:t>Iced Mocha</a:t>
            </a:r>
            <a:endParaRPr lang="en-GB" sz="1200" dirty="0">
              <a:latin typeface="Bahnschrift SemiCondensed" panose="020B0502040204020203" pitchFamily="34" charset="0"/>
            </a:endParaRPr>
          </a:p>
        </p:txBody>
      </p:sp>
      <p:pic>
        <p:nvPicPr>
          <p:cNvPr id="1028" name="Picture 4" descr="What Is Mince Pie and How Do You Make It? | MyRecipes">
            <a:extLst>
              <a:ext uri="{FF2B5EF4-FFF2-40B4-BE49-F238E27FC236}">
                <a16:creationId xmlns:a16="http://schemas.microsoft.com/office/drawing/2014/main" id="{2CC42D69-F727-FD1E-6D6F-70DF20C2063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30778" y="105643"/>
            <a:ext cx="1200784" cy="67243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ommunity Chicken has one job: bring everyone to the table to break bread.  To do this, it has to … | Chicken dishes recipes, Chicken dinner recipes,  Poultry recipes">
            <a:extLst>
              <a:ext uri="{FF2B5EF4-FFF2-40B4-BE49-F238E27FC236}">
                <a16:creationId xmlns:a16="http://schemas.microsoft.com/office/drawing/2014/main" id="{38D98300-0504-BECE-AF4D-DEE84C06F155}"/>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822326" y="3496557"/>
            <a:ext cx="1465498" cy="98413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Garden Salad with Balsamic Dressing and Herb Feta">
            <a:extLst>
              <a:ext uri="{FF2B5EF4-FFF2-40B4-BE49-F238E27FC236}">
                <a16:creationId xmlns:a16="http://schemas.microsoft.com/office/drawing/2014/main" id="{4E4554B7-989A-48EF-4FF7-D66DE59EEE5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951667" y="3515171"/>
            <a:ext cx="999845" cy="999845"/>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Triple Berry Tart">
            <a:extLst>
              <a:ext uri="{FF2B5EF4-FFF2-40B4-BE49-F238E27FC236}">
                <a16:creationId xmlns:a16="http://schemas.microsoft.com/office/drawing/2014/main" id="{29A5A3E0-DCCA-35A9-B02C-473980A5BC32}"/>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19478" y="3768382"/>
            <a:ext cx="1070404" cy="71230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B8A479F-2C97-CACB-E8A1-20DF9121F0A3}"/>
              </a:ext>
            </a:extLst>
          </p:cNvPr>
          <p:cNvSpPr txBox="1"/>
          <p:nvPr/>
        </p:nvSpPr>
        <p:spPr>
          <a:xfrm>
            <a:off x="5519692" y="3029022"/>
            <a:ext cx="3275019" cy="3016210"/>
          </a:xfrm>
          <a:prstGeom prst="rect">
            <a:avLst/>
          </a:prstGeom>
          <a:noFill/>
        </p:spPr>
        <p:txBody>
          <a:bodyPr wrap="square" rtlCol="0">
            <a:spAutoFit/>
          </a:bodyPr>
          <a:lstStyle/>
          <a:p>
            <a:r>
              <a:rPr lang="en-GB" sz="1600" dirty="0">
                <a:latin typeface="Bahnschrift SemiCondensed" panose="020B0502040204020203" pitchFamily="34" charset="0"/>
              </a:rPr>
              <a:t>                  Children Menu</a:t>
            </a:r>
          </a:p>
          <a:p>
            <a:r>
              <a:rPr lang="en-US" sz="1600" b="1" i="0" dirty="0">
                <a:effectLst/>
                <a:latin typeface="Bahnschrift SemiCondensed" panose="020B0502040204020203" pitchFamily="34" charset="0"/>
              </a:rPr>
              <a:t>                       Starters</a:t>
            </a:r>
            <a:endParaRPr lang="en-GB" sz="1600" b="1" i="0" dirty="0">
              <a:effectLst/>
              <a:latin typeface="Bahnschrift SemiCondensed" panose="020B0502040204020203" pitchFamily="34" charset="0"/>
            </a:endParaRPr>
          </a:p>
          <a:p>
            <a:r>
              <a:rPr lang="en-US" sz="1200" b="1" i="0" dirty="0">
                <a:effectLst/>
                <a:latin typeface="Bahnschrift SemiCondensed" panose="020B0502040204020203" pitchFamily="34" charset="0"/>
              </a:rPr>
              <a:t>£8 Castle Garden Veggie Sticks</a:t>
            </a:r>
            <a:r>
              <a:rPr lang="en-GB" sz="1200" b="1" dirty="0">
                <a:latin typeface="Bahnschrift SemiCondensed" panose="020B0502040204020203" pitchFamily="34" charset="0"/>
              </a:rPr>
              <a:t> 100g (V/GF) </a:t>
            </a:r>
            <a:r>
              <a:rPr lang="en-US" sz="900" b="0" i="0" dirty="0">
                <a:solidFill>
                  <a:srgbClr val="374151"/>
                </a:solidFill>
                <a:effectLst/>
                <a:latin typeface="Bahnschrift SemiCondensed" panose="020B0502040204020203" pitchFamily="34" charset="0"/>
              </a:rPr>
              <a:t>fresh, crunchy vegetables served with a creamy yogurt dip</a:t>
            </a:r>
          </a:p>
          <a:p>
            <a:r>
              <a:rPr lang="en-US" sz="1200" b="1" i="0" dirty="0">
                <a:effectLst/>
                <a:latin typeface="Bahnschrift SemiCondensed" panose="020B0502040204020203" pitchFamily="34" charset="0"/>
              </a:rPr>
              <a:t>£10  Mini Cheese and Tomato Tartlets 100g (V) </a:t>
            </a:r>
            <a:r>
              <a:rPr lang="en-US" sz="900" b="0" i="0" dirty="0">
                <a:solidFill>
                  <a:srgbClr val="374151"/>
                </a:solidFill>
                <a:effectLst/>
                <a:latin typeface="Bahnschrift SemiCondensed" panose="020B0502040204020203" pitchFamily="34" charset="0"/>
              </a:rPr>
              <a:t>Small pastry tartlets filled with a mixture of cheese and tomato</a:t>
            </a:r>
          </a:p>
          <a:p>
            <a:r>
              <a:rPr lang="en-US" sz="1600" b="1" i="0" dirty="0">
                <a:effectLst/>
                <a:latin typeface="Bahnschrift SemiCondensed" panose="020B0502040204020203" pitchFamily="34" charset="0"/>
              </a:rPr>
              <a:t>                        Mains</a:t>
            </a:r>
            <a:r>
              <a:rPr lang="en-US" sz="1600" dirty="0">
                <a:solidFill>
                  <a:srgbClr val="374151"/>
                </a:solidFill>
                <a:latin typeface="Bahnschrift SemiCondensed" panose="020B0502040204020203" pitchFamily="34" charset="0"/>
              </a:rPr>
              <a:t> </a:t>
            </a:r>
          </a:p>
          <a:p>
            <a:r>
              <a:rPr lang="en-US" sz="1200" b="1" i="0" dirty="0">
                <a:effectLst/>
                <a:latin typeface="Bahnschrift SemiCondensed" panose="020B0502040204020203" pitchFamily="34" charset="0"/>
              </a:rPr>
              <a:t>£15</a:t>
            </a:r>
            <a:r>
              <a:rPr lang="en-US" sz="1200" b="1" i="0" dirty="0">
                <a:solidFill>
                  <a:srgbClr val="374151"/>
                </a:solidFill>
                <a:effectLst/>
                <a:latin typeface="Bahnschrift SemiCondensed" panose="020B0502040204020203" pitchFamily="34" charset="0"/>
              </a:rPr>
              <a:t>  </a:t>
            </a:r>
            <a:r>
              <a:rPr lang="en-US" sz="1200" b="1" i="0" dirty="0">
                <a:effectLst/>
                <a:latin typeface="Bahnschrift SemiCondensed" panose="020B0502040204020203" pitchFamily="34" charset="0"/>
              </a:rPr>
              <a:t>Knight's Mini Fish &amp; Chips</a:t>
            </a:r>
            <a:r>
              <a:rPr lang="en-US" sz="1200" b="1" i="0" dirty="0">
                <a:solidFill>
                  <a:srgbClr val="374151"/>
                </a:solidFill>
                <a:effectLst/>
                <a:latin typeface="Bahnschrift SemiCondensed" panose="020B0502040204020203" pitchFamily="34" charset="0"/>
              </a:rPr>
              <a:t> </a:t>
            </a:r>
            <a:r>
              <a:rPr lang="en-US" sz="1200" b="1" i="0" dirty="0">
                <a:effectLst/>
                <a:latin typeface="Bahnschrift SemiCondensed" panose="020B0502040204020203" pitchFamily="34" charset="0"/>
              </a:rPr>
              <a:t>200g (GFA) </a:t>
            </a:r>
            <a:r>
              <a:rPr lang="en-US" sz="900" b="0" i="0" dirty="0">
                <a:solidFill>
                  <a:srgbClr val="374151"/>
                </a:solidFill>
                <a:effectLst/>
                <a:latin typeface="Bahnschrift SemiCondensed" panose="020B0502040204020203" pitchFamily="34" charset="0"/>
              </a:rPr>
              <a:t>portions of battered local fish and chips, served with a side of mushy peas</a:t>
            </a:r>
          </a:p>
          <a:p>
            <a:r>
              <a:rPr lang="en-US" sz="1200" b="1" i="0" dirty="0">
                <a:effectLst/>
                <a:latin typeface="Bahnschrift SemiCondensed" panose="020B0502040204020203" pitchFamily="34" charset="0"/>
              </a:rPr>
              <a:t>£17</a:t>
            </a:r>
            <a:r>
              <a:rPr lang="en-US" sz="1200" b="1" i="0" dirty="0">
                <a:solidFill>
                  <a:srgbClr val="374151"/>
                </a:solidFill>
                <a:effectLst/>
                <a:latin typeface="Bahnschrift SemiCondensed" panose="020B0502040204020203" pitchFamily="34" charset="0"/>
              </a:rPr>
              <a:t>  </a:t>
            </a:r>
            <a:r>
              <a:rPr lang="en-US" sz="1200" b="1" i="0" dirty="0">
                <a:effectLst/>
                <a:latin typeface="Bahnschrift SemiCondensed" panose="020B0502040204020203" pitchFamily="34" charset="0"/>
              </a:rPr>
              <a:t>Princess Pasta 200g (V/GFA) </a:t>
            </a:r>
            <a:r>
              <a:rPr lang="en-US" sz="900" b="0" i="0" dirty="0">
                <a:solidFill>
                  <a:srgbClr val="374151"/>
                </a:solidFill>
                <a:effectLst/>
                <a:latin typeface="Bahnschrift SemiCondensed" panose="020B0502040204020203" pitchFamily="34" charset="0"/>
              </a:rPr>
              <a:t>Pasta shapes served in a mild tomato and vegetable sauce</a:t>
            </a:r>
          </a:p>
          <a:p>
            <a:r>
              <a:rPr lang="en-US" sz="1600" b="1" i="0" dirty="0">
                <a:effectLst/>
                <a:latin typeface="Bahnschrift SemiCondensed" panose="020B0502040204020203" pitchFamily="34" charset="0"/>
              </a:rPr>
              <a:t>                       Desserts</a:t>
            </a:r>
            <a:endParaRPr lang="en-US" sz="1600" dirty="0">
              <a:solidFill>
                <a:srgbClr val="374151"/>
              </a:solidFill>
              <a:latin typeface="Bahnschrift SemiCondensed" panose="020B0502040204020203" pitchFamily="34" charset="0"/>
            </a:endParaRPr>
          </a:p>
          <a:p>
            <a:r>
              <a:rPr lang="en-US" sz="1200" b="1" i="0" dirty="0">
                <a:effectLst/>
                <a:latin typeface="Bahnschrift SemiCondensed" panose="020B0502040204020203" pitchFamily="34" charset="0"/>
              </a:rPr>
              <a:t>£9</a:t>
            </a:r>
            <a:r>
              <a:rPr lang="en-US" sz="1200" b="1" i="0" dirty="0">
                <a:solidFill>
                  <a:srgbClr val="374151"/>
                </a:solidFill>
                <a:effectLst/>
                <a:latin typeface="Bahnschrift SemiCondensed" panose="020B0502040204020203" pitchFamily="34" charset="0"/>
              </a:rPr>
              <a:t>  </a:t>
            </a:r>
            <a:r>
              <a:rPr lang="en-US" sz="1200" b="1" i="0" dirty="0">
                <a:effectLst/>
                <a:latin typeface="Bahnschrift SemiCondensed" panose="020B0502040204020203" pitchFamily="34" charset="0"/>
              </a:rPr>
              <a:t>Dragon's Fruit Salad 150g( V/V/E/GF) </a:t>
            </a:r>
            <a:r>
              <a:rPr lang="en-US" sz="900" b="0" i="0" dirty="0">
                <a:solidFill>
                  <a:srgbClr val="374151"/>
                </a:solidFill>
                <a:effectLst/>
                <a:latin typeface="Bahnschrift SemiCondensed" panose="020B0502040204020203" pitchFamily="34" charset="0"/>
              </a:rPr>
              <a:t>A fun and colorful mix of fresh fruits</a:t>
            </a:r>
            <a:endParaRPr lang="en-US" b="0" i="0" dirty="0">
              <a:solidFill>
                <a:srgbClr val="374151"/>
              </a:solidFill>
              <a:effectLst/>
              <a:latin typeface="Bahnschrift SemiCondensed" panose="020B0502040204020203" pitchFamily="34" charset="0"/>
            </a:endParaRPr>
          </a:p>
          <a:p>
            <a:r>
              <a:rPr lang="en-US" sz="1200" b="1" i="0" dirty="0">
                <a:effectLst/>
                <a:latin typeface="Bahnschrift SemiCondensed" panose="020B0502040204020203" pitchFamily="34" charset="0"/>
              </a:rPr>
              <a:t>£8</a:t>
            </a:r>
            <a:r>
              <a:rPr lang="en-US" sz="1200" b="1" i="0" dirty="0">
                <a:solidFill>
                  <a:srgbClr val="374151"/>
                </a:solidFill>
                <a:effectLst/>
                <a:latin typeface="Bahnschrift SemiCondensed" panose="020B0502040204020203" pitchFamily="34" charset="0"/>
              </a:rPr>
              <a:t>  </a:t>
            </a:r>
            <a:r>
              <a:rPr lang="en-US" sz="1200" b="1" i="0" dirty="0">
                <a:effectLst/>
                <a:latin typeface="Bahnschrift SemiCondensed" panose="020B0502040204020203" pitchFamily="34" charset="0"/>
              </a:rPr>
              <a:t>Castle Cookies 100g (V/GFA) </a:t>
            </a:r>
            <a:r>
              <a:rPr lang="en-US" sz="900" b="0" i="0" dirty="0">
                <a:solidFill>
                  <a:srgbClr val="374151"/>
                </a:solidFill>
                <a:effectLst/>
                <a:latin typeface="Bahnschrift SemiCondensed" panose="020B0502040204020203" pitchFamily="34" charset="0"/>
              </a:rPr>
              <a:t>Fun, castle-shaped cookies that kids can decorate themselves with edible markers</a:t>
            </a:r>
            <a:endParaRPr lang="en-GB" dirty="0">
              <a:latin typeface="Bahnschrift SemiCondensed" panose="020B0502040204020203" pitchFamily="34" charset="0"/>
            </a:endParaRPr>
          </a:p>
        </p:txBody>
      </p:sp>
      <p:pic>
        <p:nvPicPr>
          <p:cNvPr id="3" name="Picture 2" descr="Tomato Tartlets with Puff Pastry • The Heirloom Pantry">
            <a:extLst>
              <a:ext uri="{FF2B5EF4-FFF2-40B4-BE49-F238E27FC236}">
                <a16:creationId xmlns:a16="http://schemas.microsoft.com/office/drawing/2014/main" id="{540CE1ED-32FC-F425-9B92-47A8F8BD8A6A}"/>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449456" y="2122833"/>
            <a:ext cx="827148" cy="8271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Dragon Fruit Salad - Sweet Cs Designs">
            <a:extLst>
              <a:ext uri="{FF2B5EF4-FFF2-40B4-BE49-F238E27FC236}">
                <a16:creationId xmlns:a16="http://schemas.microsoft.com/office/drawing/2014/main" id="{7D311DC5-2B2E-A24E-C892-289ECF4019FE}"/>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7964172" y="2097451"/>
            <a:ext cx="827148" cy="82714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Most Popular Bar Drinks Ever - Classic Cocktails You Should Know">
            <a:extLst>
              <a:ext uri="{FF2B5EF4-FFF2-40B4-BE49-F238E27FC236}">
                <a16:creationId xmlns:a16="http://schemas.microsoft.com/office/drawing/2014/main" id="{54F1265A-58A7-B032-2797-60E745623C4B}"/>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1354292" y="4071993"/>
            <a:ext cx="718230" cy="150372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Bodegas Albamar, Rias Baixas Albarino | Forest wines">
            <a:extLst>
              <a:ext uri="{FF2B5EF4-FFF2-40B4-BE49-F238E27FC236}">
                <a16:creationId xmlns:a16="http://schemas.microsoft.com/office/drawing/2014/main" id="{427B62BD-48B2-BA17-A9B7-7F5F73327A3C}"/>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flipH="1">
            <a:off x="11304507" y="1465739"/>
            <a:ext cx="698310" cy="1120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998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88272-2E0A-71F2-DC16-61A0E53BDD6F}"/>
              </a:ext>
            </a:extLst>
          </p:cNvPr>
          <p:cNvSpPr>
            <a:spLocks noGrp="1"/>
          </p:cNvSpPr>
          <p:nvPr>
            <p:ph type="title"/>
          </p:nvPr>
        </p:nvSpPr>
        <p:spPr>
          <a:xfrm>
            <a:off x="838200" y="125641"/>
            <a:ext cx="10330543" cy="647246"/>
          </a:xfrm>
        </p:spPr>
        <p:txBody>
          <a:bodyPr>
            <a:normAutofit/>
          </a:bodyPr>
          <a:lstStyle/>
          <a:p>
            <a:pPr algn="ctr"/>
            <a:r>
              <a:rPr lang="en-GB" sz="1200"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DFC0C697-6C03-E7D5-3278-B2E11E531FA4}"/>
              </a:ext>
            </a:extLst>
          </p:cNvPr>
          <p:cNvSpPr>
            <a:spLocks noGrp="1"/>
          </p:cNvSpPr>
          <p:nvPr>
            <p:ph idx="1"/>
          </p:nvPr>
        </p:nvSpPr>
        <p:spPr>
          <a:xfrm>
            <a:off x="653143" y="932997"/>
            <a:ext cx="11049000" cy="5663746"/>
          </a:xfrm>
        </p:spPr>
        <p:txBody>
          <a:bodyPr>
            <a:normAutofit/>
          </a:bodyPr>
          <a:lstStyle/>
          <a:p>
            <a:pPr algn="just">
              <a:lnSpc>
                <a:spcPct val="150000"/>
              </a:lnSpc>
            </a:pPr>
            <a:r>
              <a:rPr lang="en-GB" sz="1200" dirty="0" err="1">
                <a:latin typeface="Arial" panose="020B0604020202020204" pitchFamily="34" charset="0"/>
                <a:cs typeface="Arial" panose="020B0604020202020204" pitchFamily="34" charset="0"/>
              </a:rPr>
              <a:t>Boussard</a:t>
            </a:r>
            <a:r>
              <a:rPr lang="en-GB" sz="1200" dirty="0">
                <a:latin typeface="Arial" panose="020B0604020202020204" pitchFamily="34" charset="0"/>
                <a:cs typeface="Arial" panose="020B0604020202020204" pitchFamily="34" charset="0"/>
              </a:rPr>
              <a:t>, S (2021) Food and Beverage Management in the Luxury Hotel Industry. New York: Business Expert Press</a:t>
            </a:r>
          </a:p>
          <a:p>
            <a:pPr algn="just">
              <a:lnSpc>
                <a:spcPct val="150000"/>
              </a:lnSpc>
            </a:pPr>
            <a:r>
              <a:rPr lang="en-GB" sz="1200" dirty="0">
                <a:latin typeface="Arial" panose="020B0604020202020204" pitchFamily="34" charset="0"/>
                <a:cs typeface="Arial" panose="020B0604020202020204" pitchFamily="34" charset="0"/>
              </a:rPr>
              <a:t>Cousins, J. (2020) Food and beverage service. 9 </a:t>
            </a:r>
            <a:r>
              <a:rPr lang="en-GB" sz="1200" dirty="0" err="1">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ed. London: Hodder Education Group.</a:t>
            </a:r>
          </a:p>
          <a:p>
            <a:pPr algn="just">
              <a:lnSpc>
                <a:spcPct val="150000"/>
              </a:lnSpc>
            </a:pPr>
            <a:r>
              <a:rPr lang="en-GB" sz="1200" dirty="0">
                <a:latin typeface="Arial" panose="020B0604020202020204" pitchFamily="34" charset="0"/>
                <a:cs typeface="Arial" panose="020B0604020202020204" pitchFamily="34" charset="0"/>
              </a:rPr>
              <a:t>Cousins et al. (2011) Food and beverage management: For the hospitality, tourism and event industries. 3rd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Oxford: Goodfellow</a:t>
            </a:r>
          </a:p>
          <a:p>
            <a:pPr algn="just">
              <a:lnSpc>
                <a:spcPct val="150000"/>
              </a:lnSpc>
            </a:pPr>
            <a:r>
              <a:rPr lang="en-GB" sz="1200" dirty="0">
                <a:latin typeface="Arial" panose="020B0604020202020204" pitchFamily="34" charset="0"/>
                <a:cs typeface="Arial" panose="020B0604020202020204" pitchFamily="34" charset="0"/>
              </a:rPr>
              <a:t>Davis, B et al. (2018) Food and Beverage Management. 6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Routledge.</a:t>
            </a:r>
          </a:p>
          <a:p>
            <a:pPr algn="just">
              <a:lnSpc>
                <a:spcPct val="150000"/>
              </a:lnSpc>
            </a:pPr>
            <a:r>
              <a:rPr lang="en-GB" sz="1200" dirty="0" err="1">
                <a:latin typeface="Arial" panose="020B0604020202020204" pitchFamily="34" charset="0"/>
                <a:cs typeface="Arial" panose="020B0604020202020204" pitchFamily="34" charset="0"/>
              </a:rPr>
              <a:t>Foskett</a:t>
            </a:r>
            <a:r>
              <a:rPr lang="en-GB" sz="1200" dirty="0">
                <a:latin typeface="Arial" panose="020B0604020202020204" pitchFamily="34" charset="0"/>
                <a:cs typeface="Arial" panose="020B0604020202020204" pitchFamily="34" charset="0"/>
              </a:rPr>
              <a:t>, D. et al. (2021) The Theory of Hospitality and Catering. 14th Edition. London: Hodder Education Group.</a:t>
            </a:r>
          </a:p>
          <a:p>
            <a:pPr algn="just">
              <a:lnSpc>
                <a:spcPct val="150000"/>
              </a:lnSpc>
            </a:pPr>
            <a:r>
              <a:rPr lang="en-GB" sz="1200" dirty="0">
                <a:latin typeface="Arial" panose="020B0604020202020204" pitchFamily="34" charset="0"/>
                <a:cs typeface="Arial" panose="020B0604020202020204" pitchFamily="34" charset="0"/>
              </a:rPr>
              <a:t>Johnston, R. (2012) Service operations management : improving service delivery. 4th ed. Harlow, England: Pearson.</a:t>
            </a:r>
          </a:p>
          <a:p>
            <a:pPr algn="just">
              <a:lnSpc>
                <a:spcPct val="150000"/>
              </a:lnSpc>
            </a:pPr>
            <a:r>
              <a:rPr lang="en-GB" sz="1200" dirty="0" err="1">
                <a:latin typeface="Arial" panose="020B0604020202020204" pitchFamily="34" charset="0"/>
                <a:cs typeface="Arial" panose="020B0604020202020204" pitchFamily="34" charset="0"/>
              </a:rPr>
              <a:t>Motarjemi</a:t>
            </a:r>
            <a:r>
              <a:rPr lang="en-GB" sz="1200" dirty="0">
                <a:latin typeface="Arial" panose="020B0604020202020204" pitchFamily="34" charset="0"/>
                <a:cs typeface="Arial" panose="020B0604020202020204" pitchFamily="34" charset="0"/>
              </a:rPr>
              <a:t>, Y and </a:t>
            </a:r>
            <a:r>
              <a:rPr lang="en-GB" sz="1200" dirty="0" err="1">
                <a:latin typeface="Arial" panose="020B0604020202020204" pitchFamily="34" charset="0"/>
                <a:cs typeface="Arial" panose="020B0604020202020204" pitchFamily="34" charset="0"/>
              </a:rPr>
              <a:t>Lelieveld</a:t>
            </a:r>
            <a:r>
              <a:rPr lang="en-GB" sz="1200" dirty="0">
                <a:latin typeface="Arial" panose="020B0604020202020204" pitchFamily="34" charset="0"/>
                <a:cs typeface="Arial" panose="020B0604020202020204" pitchFamily="34" charset="0"/>
              </a:rPr>
              <a:t>, H (2014) Food safety management : a practical guide for the food industry. Illustrated edition. Amsterdam: Academic Press.</a:t>
            </a:r>
          </a:p>
          <a:p>
            <a:pPr algn="just">
              <a:lnSpc>
                <a:spcPct val="150000"/>
              </a:lnSpc>
            </a:pPr>
            <a:r>
              <a:rPr lang="en-GB" sz="1200" dirty="0">
                <a:latin typeface="Arial" panose="020B0604020202020204" pitchFamily="34" charset="0"/>
                <a:cs typeface="Arial" panose="020B0604020202020204" pitchFamily="34" charset="0"/>
              </a:rPr>
              <a:t>Walker, J (2017) Introduction to Hospitality. Harlow: Pearson Education </a:t>
            </a:r>
            <a:r>
              <a:rPr lang="en-GB" sz="1200" dirty="0" err="1">
                <a:latin typeface="Arial" panose="020B0604020202020204" pitchFamily="34" charset="0"/>
                <a:cs typeface="Arial" panose="020B0604020202020204" pitchFamily="34" charset="0"/>
              </a:rPr>
              <a:t>Limitedi</a:t>
            </a:r>
            <a:r>
              <a:rPr lang="en-GB" sz="1200" dirty="0">
                <a:latin typeface="Arial" panose="020B0604020202020204" pitchFamily="34" charset="0"/>
                <a:cs typeface="Arial" panose="020B0604020202020204" pitchFamily="34" charset="0"/>
              </a:rPr>
              <a:t>, Y and </a:t>
            </a:r>
            <a:r>
              <a:rPr lang="en-GB" sz="1200" dirty="0" err="1">
                <a:latin typeface="Arial" panose="020B0604020202020204" pitchFamily="34" charset="0"/>
                <a:cs typeface="Arial" panose="020B0604020202020204" pitchFamily="34" charset="0"/>
              </a:rPr>
              <a:t>Lelieveld</a:t>
            </a:r>
            <a:r>
              <a:rPr lang="en-GB" sz="1200" dirty="0">
                <a:latin typeface="Arial" panose="020B0604020202020204" pitchFamily="34" charset="0"/>
                <a:cs typeface="Arial" panose="020B0604020202020204" pitchFamily="34" charset="0"/>
              </a:rPr>
              <a:t>, H (2014) Food safety management : a practical guide for the food industry. Illustrated edition. Amsterdam: Academic Press.</a:t>
            </a:r>
          </a:p>
          <a:p>
            <a:pPr algn="just">
              <a:lnSpc>
                <a:spcPct val="150000"/>
              </a:lnSpc>
            </a:pPr>
            <a:r>
              <a:rPr lang="en-GB" sz="1200" dirty="0">
                <a:latin typeface="Arial" panose="020B0604020202020204" pitchFamily="34" charset="0"/>
                <a:cs typeface="Arial" panose="020B0604020202020204" pitchFamily="34" charset="0"/>
              </a:rPr>
              <a:t>Wood, R. (2013) Key Concepts in Hospitality Management. London: Sage</a:t>
            </a:r>
          </a:p>
          <a:p>
            <a:pPr algn="just">
              <a:lnSpc>
                <a:spcPct val="150000"/>
              </a:lnSpc>
            </a:pPr>
            <a:r>
              <a:rPr lang="en-GB" sz="1200" dirty="0" err="1">
                <a:latin typeface="Arial" panose="020B0604020202020204" pitchFamily="34" charset="0"/>
                <a:cs typeface="Arial" panose="020B0604020202020204" pitchFamily="34" charset="0"/>
              </a:rPr>
              <a:t>Zutshi</a:t>
            </a:r>
            <a:r>
              <a:rPr lang="en-GB" sz="1200" dirty="0">
                <a:latin typeface="Arial" panose="020B0604020202020204" pitchFamily="34" charset="0"/>
                <a:cs typeface="Arial" panose="020B0604020202020204" pitchFamily="34" charset="0"/>
              </a:rPr>
              <a:t>, A. (2019) ‘How to develop well-informed and assured teams to embed food safety compliance in the UK catering and hospitality industry’, Perspectives in Public Health, 139(6), pp. 294–295.</a:t>
            </a:r>
          </a:p>
        </p:txBody>
      </p:sp>
    </p:spTree>
    <p:extLst>
      <p:ext uri="{BB962C8B-B14F-4D97-AF65-F5344CB8AC3E}">
        <p14:creationId xmlns:p14="http://schemas.microsoft.com/office/powerpoint/2010/main" val="32484456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210</TotalTime>
  <Words>1455</Words>
  <Application>Microsoft Office PowerPoint</Application>
  <PresentationFormat>Widescreen</PresentationFormat>
  <Paragraphs>84</Paragraphs>
  <Slides>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vt:i4>
      </vt:variant>
    </vt:vector>
  </HeadingPairs>
  <TitlesOfParts>
    <vt:vector size="12" baseType="lpstr">
      <vt:lpstr>Arial</vt:lpstr>
      <vt:lpstr>Bahnschrift Light SemiCondensed</vt:lpstr>
      <vt:lpstr>Bahnschrift SemiCondensed</vt:lpstr>
      <vt:lpstr>Bahnschrift SemiLight</vt:lpstr>
      <vt:lpstr>Bahnschrift SemiLight SemiConde</vt:lpstr>
      <vt:lpstr>Calibri</vt:lpstr>
      <vt:lpstr>Calibri Light</vt:lpstr>
      <vt:lpstr>Office Theme</vt:lpstr>
      <vt:lpstr>Food &amp; Beverage Operations BMIH4002 Menu Engineering </vt:lpstr>
      <vt:lpstr> Trinity Hotel Tamworth, Historic Cuisine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2</cp:revision>
  <dcterms:created xsi:type="dcterms:W3CDTF">2023-06-05T11:19:18Z</dcterms:created>
  <dcterms:modified xsi:type="dcterms:W3CDTF">2023-06-07T22:13:52Z</dcterms:modified>
</cp:coreProperties>
</file>